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39C1EEF1-1DC1-4B07-97E7-CAC8DF696A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A26879B-754F-4059-9E7C-38A795DD92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4B3E0350-C268-4BE0-8949-915CA3B513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229B6D8-5E8F-4891-AA7F-976647B0AF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36BBC2-44A9-48BC-9E8E-96E5FDC84A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58D064E-EBE2-4408-86A9-DB2A5AE0DE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393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5E2AC49-415C-4C11-AD98-0AECDFB82534}"/>
              </a:ext>
            </a:extLst>
          </p:cNvPr>
          <p:cNvGrpSpPr/>
          <p:nvPr/>
        </p:nvGrpSpPr>
        <p:grpSpPr>
          <a:xfrm>
            <a:off x="421388" y="2010012"/>
            <a:ext cx="2036107" cy="3957739"/>
            <a:chOff x="2464269" y="1995702"/>
            <a:chExt cx="2036107" cy="39577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A5B56EC-8DCA-4CEF-B223-D6FAA3DEF8DF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3109726" y="1995702"/>
              <a:chExt cx="1390650" cy="3957739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45F51791-B8B2-4476-A3FF-D5975A3A388D}"/>
                  </a:ext>
                </a:extLst>
              </p:cNvPr>
              <p:cNvGrpSpPr/>
              <p:nvPr/>
            </p:nvGrpSpPr>
            <p:grpSpPr>
              <a:xfrm>
                <a:off x="3109726" y="1995702"/>
                <a:ext cx="1390650" cy="3957739"/>
                <a:chOff x="8292638" y="904864"/>
                <a:chExt cx="1390650" cy="3957739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AE73AE9-7EC3-4BEA-8D4A-456B6CBBB76A}"/>
                    </a:ext>
                  </a:extLst>
                </p:cNvPr>
                <p:cNvSpPr/>
                <p:nvPr/>
              </p:nvSpPr>
              <p:spPr>
                <a:xfrm>
                  <a:off x="8665514" y="2166711"/>
                  <a:ext cx="644898" cy="251055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台形 47">
                  <a:extLst>
                    <a:ext uri="{FF2B5EF4-FFF2-40B4-BE49-F238E27FC236}">
                      <a16:creationId xmlns:a16="http://schemas.microsoft.com/office/drawing/2014/main" id="{44D5BA18-4623-4AA6-882D-3DDF90A8395D}"/>
                    </a:ext>
                  </a:extLst>
                </p:cNvPr>
                <p:cNvSpPr/>
                <p:nvPr/>
              </p:nvSpPr>
              <p:spPr>
                <a:xfrm>
                  <a:off x="8962245" y="904864"/>
                  <a:ext cx="51436" cy="890392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C247146B-629D-42A0-B917-CC834A8AA156}"/>
                    </a:ext>
                  </a:extLst>
                </p:cNvPr>
                <p:cNvSpPr/>
                <p:nvPr/>
              </p:nvSpPr>
              <p:spPr>
                <a:xfrm>
                  <a:off x="8568863" y="4719832"/>
                  <a:ext cx="838200" cy="142771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31857750-9BE6-405F-BD0D-61B8CCCA53C6}"/>
                    </a:ext>
                  </a:extLst>
                </p:cNvPr>
                <p:cNvSpPr/>
                <p:nvPr/>
              </p:nvSpPr>
              <p:spPr>
                <a:xfrm>
                  <a:off x="8730788" y="4204705"/>
                  <a:ext cx="514350" cy="5151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111542EC-CED5-475F-9FBB-8F3EB5DF30CB}"/>
                    </a:ext>
                  </a:extLst>
                </p:cNvPr>
                <p:cNvSpPr/>
                <p:nvPr/>
              </p:nvSpPr>
              <p:spPr>
                <a:xfrm>
                  <a:off x="8945101" y="4204705"/>
                  <a:ext cx="85724" cy="515126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313CB902-08CB-4FC4-8CBB-DA70515033A5}"/>
                    </a:ext>
                  </a:extLst>
                </p:cNvPr>
                <p:cNvSpPr/>
                <p:nvPr/>
              </p:nvSpPr>
              <p:spPr>
                <a:xfrm>
                  <a:off x="8735364" y="1913157"/>
                  <a:ext cx="505198" cy="345402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台形 46">
                  <a:extLst>
                    <a:ext uri="{FF2B5EF4-FFF2-40B4-BE49-F238E27FC236}">
                      <a16:creationId xmlns:a16="http://schemas.microsoft.com/office/drawing/2014/main" id="{E8D1667B-F536-4800-92FC-9737A4C427D5}"/>
                    </a:ext>
                  </a:extLst>
                </p:cNvPr>
                <p:cNvSpPr/>
                <p:nvPr/>
              </p:nvSpPr>
              <p:spPr>
                <a:xfrm>
                  <a:off x="8881803" y="1588661"/>
                  <a:ext cx="212320" cy="324496"/>
                </a:xfrm>
                <a:prstGeom prst="trapezoid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上の 2 つの角を丸める 48">
                  <a:extLst>
                    <a:ext uri="{FF2B5EF4-FFF2-40B4-BE49-F238E27FC236}">
                      <a16:creationId xmlns:a16="http://schemas.microsoft.com/office/drawing/2014/main" id="{8400BB3C-F99B-40CA-8624-B7634A29CB03}"/>
                    </a:ext>
                  </a:extLst>
                </p:cNvPr>
                <p:cNvSpPr/>
                <p:nvPr/>
              </p:nvSpPr>
              <p:spPr>
                <a:xfrm>
                  <a:off x="8568863" y="2375591"/>
                  <a:ext cx="838200" cy="1789085"/>
                </a:xfrm>
                <a:prstGeom prst="round2SameRect">
                  <a:avLst>
                    <a:gd name="adj1" fmla="val 1780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F27F3F90-A89B-4A28-A2D2-B7724817FB17}"/>
                    </a:ext>
                  </a:extLst>
                </p:cNvPr>
                <p:cNvSpPr/>
                <p:nvPr/>
              </p:nvSpPr>
              <p:spPr>
                <a:xfrm>
                  <a:off x="8292638" y="4046784"/>
                  <a:ext cx="1390650" cy="200025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32741B9A-DE85-4218-86AC-082A94CF68D8}"/>
                  </a:ext>
                </a:extLst>
              </p:cNvPr>
              <p:cNvSpPr/>
              <p:nvPr/>
            </p:nvSpPr>
            <p:spPr>
              <a:xfrm>
                <a:off x="3434802" y="3645190"/>
                <a:ext cx="316425" cy="1389481"/>
              </a:xfrm>
              <a:custGeom>
                <a:avLst/>
                <a:gdLst>
                  <a:gd name="connsiteX0" fmla="*/ 0 w 363538"/>
                  <a:gd name="connsiteY0" fmla="*/ 3021108 h 3066828"/>
                  <a:gd name="connsiteX1" fmla="*/ 363538 w 363538"/>
                  <a:gd name="connsiteY1" fmla="*/ 3021108 h 3066828"/>
                  <a:gd name="connsiteX2" fmla="*/ 363538 w 363538"/>
                  <a:gd name="connsiteY2" fmla="*/ 3066828 h 3066828"/>
                  <a:gd name="connsiteX3" fmla="*/ 0 w 363538"/>
                  <a:gd name="connsiteY3" fmla="*/ 3066828 h 3066828"/>
                  <a:gd name="connsiteX4" fmla="*/ 0 w 363538"/>
                  <a:gd name="connsiteY4" fmla="*/ 2904598 h 3066828"/>
                  <a:gd name="connsiteX5" fmla="*/ 234952 w 363538"/>
                  <a:gd name="connsiteY5" fmla="*/ 2904598 h 3066828"/>
                  <a:gd name="connsiteX6" fmla="*/ 234952 w 363538"/>
                  <a:gd name="connsiteY6" fmla="*/ 2928704 h 3066828"/>
                  <a:gd name="connsiteX7" fmla="*/ 0 w 363538"/>
                  <a:gd name="connsiteY7" fmla="*/ 2928704 h 3066828"/>
                  <a:gd name="connsiteX8" fmla="*/ 0 w 363538"/>
                  <a:gd name="connsiteY8" fmla="*/ 2788076 h 3066828"/>
                  <a:gd name="connsiteX9" fmla="*/ 234952 w 363538"/>
                  <a:gd name="connsiteY9" fmla="*/ 2788076 h 3066828"/>
                  <a:gd name="connsiteX10" fmla="*/ 234952 w 363538"/>
                  <a:gd name="connsiteY10" fmla="*/ 2812182 h 3066828"/>
                  <a:gd name="connsiteX11" fmla="*/ 0 w 363538"/>
                  <a:gd name="connsiteY11" fmla="*/ 2812182 h 3066828"/>
                  <a:gd name="connsiteX12" fmla="*/ 0 w 363538"/>
                  <a:gd name="connsiteY12" fmla="*/ 2671554 h 3066828"/>
                  <a:gd name="connsiteX13" fmla="*/ 234952 w 363538"/>
                  <a:gd name="connsiteY13" fmla="*/ 2671554 h 3066828"/>
                  <a:gd name="connsiteX14" fmla="*/ 234952 w 363538"/>
                  <a:gd name="connsiteY14" fmla="*/ 2695660 h 3066828"/>
                  <a:gd name="connsiteX15" fmla="*/ 0 w 363538"/>
                  <a:gd name="connsiteY15" fmla="*/ 2695660 h 3066828"/>
                  <a:gd name="connsiteX16" fmla="*/ 0 w 363538"/>
                  <a:gd name="connsiteY16" fmla="*/ 2555032 h 3066828"/>
                  <a:gd name="connsiteX17" fmla="*/ 234952 w 363538"/>
                  <a:gd name="connsiteY17" fmla="*/ 2555032 h 3066828"/>
                  <a:gd name="connsiteX18" fmla="*/ 234952 w 363538"/>
                  <a:gd name="connsiteY18" fmla="*/ 2579138 h 3066828"/>
                  <a:gd name="connsiteX19" fmla="*/ 0 w 363538"/>
                  <a:gd name="connsiteY19" fmla="*/ 2579138 h 3066828"/>
                  <a:gd name="connsiteX20" fmla="*/ 0 w 363538"/>
                  <a:gd name="connsiteY20" fmla="*/ 2416896 h 3066828"/>
                  <a:gd name="connsiteX21" fmla="*/ 363538 w 363538"/>
                  <a:gd name="connsiteY21" fmla="*/ 2416896 h 3066828"/>
                  <a:gd name="connsiteX22" fmla="*/ 363538 w 363538"/>
                  <a:gd name="connsiteY22" fmla="*/ 2462616 h 3066828"/>
                  <a:gd name="connsiteX23" fmla="*/ 0 w 363538"/>
                  <a:gd name="connsiteY23" fmla="*/ 2462616 h 3066828"/>
                  <a:gd name="connsiteX24" fmla="*/ 0 w 363538"/>
                  <a:gd name="connsiteY24" fmla="*/ 2300374 h 3066828"/>
                  <a:gd name="connsiteX25" fmla="*/ 234952 w 363538"/>
                  <a:gd name="connsiteY25" fmla="*/ 2300374 h 3066828"/>
                  <a:gd name="connsiteX26" fmla="*/ 234952 w 363538"/>
                  <a:gd name="connsiteY26" fmla="*/ 2324480 h 3066828"/>
                  <a:gd name="connsiteX27" fmla="*/ 0 w 363538"/>
                  <a:gd name="connsiteY27" fmla="*/ 2324480 h 3066828"/>
                  <a:gd name="connsiteX28" fmla="*/ 0 w 363538"/>
                  <a:gd name="connsiteY28" fmla="*/ 2183852 h 3066828"/>
                  <a:gd name="connsiteX29" fmla="*/ 234952 w 363538"/>
                  <a:gd name="connsiteY29" fmla="*/ 2183852 h 3066828"/>
                  <a:gd name="connsiteX30" fmla="*/ 234952 w 363538"/>
                  <a:gd name="connsiteY30" fmla="*/ 2207958 h 3066828"/>
                  <a:gd name="connsiteX31" fmla="*/ 0 w 363538"/>
                  <a:gd name="connsiteY31" fmla="*/ 2207958 h 3066828"/>
                  <a:gd name="connsiteX32" fmla="*/ 0 w 363538"/>
                  <a:gd name="connsiteY32" fmla="*/ 2067330 h 3066828"/>
                  <a:gd name="connsiteX33" fmla="*/ 234952 w 363538"/>
                  <a:gd name="connsiteY33" fmla="*/ 2067330 h 3066828"/>
                  <a:gd name="connsiteX34" fmla="*/ 234952 w 363538"/>
                  <a:gd name="connsiteY34" fmla="*/ 2091436 h 3066828"/>
                  <a:gd name="connsiteX35" fmla="*/ 0 w 363538"/>
                  <a:gd name="connsiteY35" fmla="*/ 2091436 h 3066828"/>
                  <a:gd name="connsiteX36" fmla="*/ 0 w 363538"/>
                  <a:gd name="connsiteY36" fmla="*/ 1950808 h 3066828"/>
                  <a:gd name="connsiteX37" fmla="*/ 234952 w 363538"/>
                  <a:gd name="connsiteY37" fmla="*/ 1950808 h 3066828"/>
                  <a:gd name="connsiteX38" fmla="*/ 234952 w 363538"/>
                  <a:gd name="connsiteY38" fmla="*/ 1974914 h 3066828"/>
                  <a:gd name="connsiteX39" fmla="*/ 0 w 363538"/>
                  <a:gd name="connsiteY39" fmla="*/ 1974914 h 3066828"/>
                  <a:gd name="connsiteX40" fmla="*/ 0 w 363538"/>
                  <a:gd name="connsiteY40" fmla="*/ 1812672 h 3066828"/>
                  <a:gd name="connsiteX41" fmla="*/ 363538 w 363538"/>
                  <a:gd name="connsiteY41" fmla="*/ 1812672 h 3066828"/>
                  <a:gd name="connsiteX42" fmla="*/ 363538 w 363538"/>
                  <a:gd name="connsiteY42" fmla="*/ 1858392 h 3066828"/>
                  <a:gd name="connsiteX43" fmla="*/ 0 w 363538"/>
                  <a:gd name="connsiteY43" fmla="*/ 1858392 h 3066828"/>
                  <a:gd name="connsiteX44" fmla="*/ 0 w 363538"/>
                  <a:gd name="connsiteY44" fmla="*/ 1696150 h 3066828"/>
                  <a:gd name="connsiteX45" fmla="*/ 234952 w 363538"/>
                  <a:gd name="connsiteY45" fmla="*/ 1696150 h 3066828"/>
                  <a:gd name="connsiteX46" fmla="*/ 234952 w 363538"/>
                  <a:gd name="connsiteY46" fmla="*/ 1720256 h 3066828"/>
                  <a:gd name="connsiteX47" fmla="*/ 0 w 363538"/>
                  <a:gd name="connsiteY47" fmla="*/ 1720256 h 3066828"/>
                  <a:gd name="connsiteX48" fmla="*/ 0 w 363538"/>
                  <a:gd name="connsiteY48" fmla="*/ 1579628 h 3066828"/>
                  <a:gd name="connsiteX49" fmla="*/ 234952 w 363538"/>
                  <a:gd name="connsiteY49" fmla="*/ 1579628 h 3066828"/>
                  <a:gd name="connsiteX50" fmla="*/ 234952 w 363538"/>
                  <a:gd name="connsiteY50" fmla="*/ 1603734 h 3066828"/>
                  <a:gd name="connsiteX51" fmla="*/ 0 w 363538"/>
                  <a:gd name="connsiteY51" fmla="*/ 1603734 h 3066828"/>
                  <a:gd name="connsiteX52" fmla="*/ 0 w 363538"/>
                  <a:gd name="connsiteY52" fmla="*/ 1463106 h 3066828"/>
                  <a:gd name="connsiteX53" fmla="*/ 234952 w 363538"/>
                  <a:gd name="connsiteY53" fmla="*/ 1463106 h 3066828"/>
                  <a:gd name="connsiteX54" fmla="*/ 234952 w 363538"/>
                  <a:gd name="connsiteY54" fmla="*/ 1487212 h 3066828"/>
                  <a:gd name="connsiteX55" fmla="*/ 0 w 363538"/>
                  <a:gd name="connsiteY55" fmla="*/ 1487212 h 3066828"/>
                  <a:gd name="connsiteX56" fmla="*/ 0 w 363538"/>
                  <a:gd name="connsiteY56" fmla="*/ 1346584 h 3066828"/>
                  <a:gd name="connsiteX57" fmla="*/ 234952 w 363538"/>
                  <a:gd name="connsiteY57" fmla="*/ 1346584 h 3066828"/>
                  <a:gd name="connsiteX58" fmla="*/ 234952 w 363538"/>
                  <a:gd name="connsiteY58" fmla="*/ 1370690 h 3066828"/>
                  <a:gd name="connsiteX59" fmla="*/ 0 w 363538"/>
                  <a:gd name="connsiteY59" fmla="*/ 1370690 h 3066828"/>
                  <a:gd name="connsiteX60" fmla="*/ 0 w 363538"/>
                  <a:gd name="connsiteY60" fmla="*/ 1208448 h 3066828"/>
                  <a:gd name="connsiteX61" fmla="*/ 363538 w 363538"/>
                  <a:gd name="connsiteY61" fmla="*/ 1208448 h 3066828"/>
                  <a:gd name="connsiteX62" fmla="*/ 363538 w 363538"/>
                  <a:gd name="connsiteY62" fmla="*/ 1254168 h 3066828"/>
                  <a:gd name="connsiteX63" fmla="*/ 0 w 363538"/>
                  <a:gd name="connsiteY63" fmla="*/ 1254168 h 3066828"/>
                  <a:gd name="connsiteX64" fmla="*/ 0 w 363538"/>
                  <a:gd name="connsiteY64" fmla="*/ 1091926 h 3066828"/>
                  <a:gd name="connsiteX65" fmla="*/ 234952 w 363538"/>
                  <a:gd name="connsiteY65" fmla="*/ 1091926 h 3066828"/>
                  <a:gd name="connsiteX66" fmla="*/ 234952 w 363538"/>
                  <a:gd name="connsiteY66" fmla="*/ 1116032 h 3066828"/>
                  <a:gd name="connsiteX67" fmla="*/ 0 w 363538"/>
                  <a:gd name="connsiteY67" fmla="*/ 1116032 h 3066828"/>
                  <a:gd name="connsiteX68" fmla="*/ 0 w 363538"/>
                  <a:gd name="connsiteY68" fmla="*/ 975404 h 3066828"/>
                  <a:gd name="connsiteX69" fmla="*/ 234952 w 363538"/>
                  <a:gd name="connsiteY69" fmla="*/ 975404 h 3066828"/>
                  <a:gd name="connsiteX70" fmla="*/ 234952 w 363538"/>
                  <a:gd name="connsiteY70" fmla="*/ 999510 h 3066828"/>
                  <a:gd name="connsiteX71" fmla="*/ 0 w 363538"/>
                  <a:gd name="connsiteY71" fmla="*/ 999510 h 3066828"/>
                  <a:gd name="connsiteX72" fmla="*/ 0 w 363538"/>
                  <a:gd name="connsiteY72" fmla="*/ 858882 h 3066828"/>
                  <a:gd name="connsiteX73" fmla="*/ 234952 w 363538"/>
                  <a:gd name="connsiteY73" fmla="*/ 858882 h 3066828"/>
                  <a:gd name="connsiteX74" fmla="*/ 234952 w 363538"/>
                  <a:gd name="connsiteY74" fmla="*/ 882988 h 3066828"/>
                  <a:gd name="connsiteX75" fmla="*/ 0 w 363538"/>
                  <a:gd name="connsiteY75" fmla="*/ 882988 h 3066828"/>
                  <a:gd name="connsiteX76" fmla="*/ 0 w 363538"/>
                  <a:gd name="connsiteY76" fmla="*/ 742360 h 3066828"/>
                  <a:gd name="connsiteX77" fmla="*/ 234952 w 363538"/>
                  <a:gd name="connsiteY77" fmla="*/ 742360 h 3066828"/>
                  <a:gd name="connsiteX78" fmla="*/ 234952 w 363538"/>
                  <a:gd name="connsiteY78" fmla="*/ 766466 h 3066828"/>
                  <a:gd name="connsiteX79" fmla="*/ 0 w 363538"/>
                  <a:gd name="connsiteY79" fmla="*/ 766466 h 3066828"/>
                  <a:gd name="connsiteX80" fmla="*/ 0 w 363538"/>
                  <a:gd name="connsiteY80" fmla="*/ 604224 h 3066828"/>
                  <a:gd name="connsiteX81" fmla="*/ 363538 w 363538"/>
                  <a:gd name="connsiteY81" fmla="*/ 604224 h 3066828"/>
                  <a:gd name="connsiteX82" fmla="*/ 363538 w 363538"/>
                  <a:gd name="connsiteY82" fmla="*/ 649944 h 3066828"/>
                  <a:gd name="connsiteX83" fmla="*/ 0 w 363538"/>
                  <a:gd name="connsiteY83" fmla="*/ 649944 h 3066828"/>
                  <a:gd name="connsiteX84" fmla="*/ 0 w 363538"/>
                  <a:gd name="connsiteY84" fmla="*/ 487702 h 3066828"/>
                  <a:gd name="connsiteX85" fmla="*/ 234952 w 363538"/>
                  <a:gd name="connsiteY85" fmla="*/ 487702 h 3066828"/>
                  <a:gd name="connsiteX86" fmla="*/ 234952 w 363538"/>
                  <a:gd name="connsiteY86" fmla="*/ 511808 h 3066828"/>
                  <a:gd name="connsiteX87" fmla="*/ 0 w 363538"/>
                  <a:gd name="connsiteY87" fmla="*/ 511808 h 3066828"/>
                  <a:gd name="connsiteX88" fmla="*/ 0 w 363538"/>
                  <a:gd name="connsiteY88" fmla="*/ 371180 h 3066828"/>
                  <a:gd name="connsiteX89" fmla="*/ 234952 w 363538"/>
                  <a:gd name="connsiteY89" fmla="*/ 371180 h 3066828"/>
                  <a:gd name="connsiteX90" fmla="*/ 234952 w 363538"/>
                  <a:gd name="connsiteY90" fmla="*/ 395286 h 3066828"/>
                  <a:gd name="connsiteX91" fmla="*/ 0 w 363538"/>
                  <a:gd name="connsiteY91" fmla="*/ 395286 h 3066828"/>
                  <a:gd name="connsiteX92" fmla="*/ 0 w 363538"/>
                  <a:gd name="connsiteY92" fmla="*/ 254658 h 3066828"/>
                  <a:gd name="connsiteX93" fmla="*/ 234952 w 363538"/>
                  <a:gd name="connsiteY93" fmla="*/ 254658 h 3066828"/>
                  <a:gd name="connsiteX94" fmla="*/ 234952 w 363538"/>
                  <a:gd name="connsiteY94" fmla="*/ 278764 h 3066828"/>
                  <a:gd name="connsiteX95" fmla="*/ 0 w 363538"/>
                  <a:gd name="connsiteY95" fmla="*/ 278764 h 3066828"/>
                  <a:gd name="connsiteX96" fmla="*/ 0 w 363538"/>
                  <a:gd name="connsiteY96" fmla="*/ 138136 h 3066828"/>
                  <a:gd name="connsiteX97" fmla="*/ 234952 w 363538"/>
                  <a:gd name="connsiteY97" fmla="*/ 138136 h 3066828"/>
                  <a:gd name="connsiteX98" fmla="*/ 234952 w 363538"/>
                  <a:gd name="connsiteY98" fmla="*/ 162242 h 3066828"/>
                  <a:gd name="connsiteX99" fmla="*/ 0 w 363538"/>
                  <a:gd name="connsiteY99" fmla="*/ 162242 h 3066828"/>
                  <a:gd name="connsiteX100" fmla="*/ 0 w 363538"/>
                  <a:gd name="connsiteY100" fmla="*/ 0 h 3066828"/>
                  <a:gd name="connsiteX101" fmla="*/ 363538 w 363538"/>
                  <a:gd name="connsiteY101" fmla="*/ 0 h 3066828"/>
                  <a:gd name="connsiteX102" fmla="*/ 363538 w 363538"/>
                  <a:gd name="connsiteY102" fmla="*/ 45720 h 3066828"/>
                  <a:gd name="connsiteX103" fmla="*/ 0 w 363538"/>
                  <a:gd name="connsiteY103" fmla="*/ 45720 h 30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63538" h="3066828">
                    <a:moveTo>
                      <a:pt x="0" y="3021108"/>
                    </a:moveTo>
                    <a:lnTo>
                      <a:pt x="363538" y="3021108"/>
                    </a:lnTo>
                    <a:lnTo>
                      <a:pt x="363538" y="3066828"/>
                    </a:lnTo>
                    <a:lnTo>
                      <a:pt x="0" y="3066828"/>
                    </a:lnTo>
                    <a:close/>
                    <a:moveTo>
                      <a:pt x="0" y="2904598"/>
                    </a:moveTo>
                    <a:lnTo>
                      <a:pt x="234952" y="2904598"/>
                    </a:lnTo>
                    <a:lnTo>
                      <a:pt x="234952" y="2928704"/>
                    </a:lnTo>
                    <a:lnTo>
                      <a:pt x="0" y="2928704"/>
                    </a:lnTo>
                    <a:close/>
                    <a:moveTo>
                      <a:pt x="0" y="2788076"/>
                    </a:moveTo>
                    <a:lnTo>
                      <a:pt x="234952" y="2788076"/>
                    </a:lnTo>
                    <a:lnTo>
                      <a:pt x="234952" y="2812182"/>
                    </a:lnTo>
                    <a:lnTo>
                      <a:pt x="0" y="2812182"/>
                    </a:lnTo>
                    <a:close/>
                    <a:moveTo>
                      <a:pt x="0" y="2671554"/>
                    </a:moveTo>
                    <a:lnTo>
                      <a:pt x="234952" y="2671554"/>
                    </a:lnTo>
                    <a:lnTo>
                      <a:pt x="234952" y="2695660"/>
                    </a:lnTo>
                    <a:lnTo>
                      <a:pt x="0" y="2695660"/>
                    </a:lnTo>
                    <a:close/>
                    <a:moveTo>
                      <a:pt x="0" y="2555032"/>
                    </a:moveTo>
                    <a:lnTo>
                      <a:pt x="234952" y="2555032"/>
                    </a:lnTo>
                    <a:lnTo>
                      <a:pt x="234952" y="2579138"/>
                    </a:lnTo>
                    <a:lnTo>
                      <a:pt x="0" y="2579138"/>
                    </a:lnTo>
                    <a:close/>
                    <a:moveTo>
                      <a:pt x="0" y="2416896"/>
                    </a:moveTo>
                    <a:lnTo>
                      <a:pt x="363538" y="2416896"/>
                    </a:lnTo>
                    <a:lnTo>
                      <a:pt x="363538" y="2462616"/>
                    </a:lnTo>
                    <a:lnTo>
                      <a:pt x="0" y="2462616"/>
                    </a:lnTo>
                    <a:close/>
                    <a:moveTo>
                      <a:pt x="0" y="2300374"/>
                    </a:moveTo>
                    <a:lnTo>
                      <a:pt x="234952" y="2300374"/>
                    </a:lnTo>
                    <a:lnTo>
                      <a:pt x="234952" y="2324480"/>
                    </a:lnTo>
                    <a:lnTo>
                      <a:pt x="0" y="2324480"/>
                    </a:lnTo>
                    <a:close/>
                    <a:moveTo>
                      <a:pt x="0" y="2183852"/>
                    </a:moveTo>
                    <a:lnTo>
                      <a:pt x="234952" y="2183852"/>
                    </a:lnTo>
                    <a:lnTo>
                      <a:pt x="234952" y="2207958"/>
                    </a:lnTo>
                    <a:lnTo>
                      <a:pt x="0" y="2207958"/>
                    </a:lnTo>
                    <a:close/>
                    <a:moveTo>
                      <a:pt x="0" y="2067330"/>
                    </a:moveTo>
                    <a:lnTo>
                      <a:pt x="234952" y="2067330"/>
                    </a:lnTo>
                    <a:lnTo>
                      <a:pt x="234952" y="2091436"/>
                    </a:lnTo>
                    <a:lnTo>
                      <a:pt x="0" y="2091436"/>
                    </a:lnTo>
                    <a:close/>
                    <a:moveTo>
                      <a:pt x="0" y="1950808"/>
                    </a:moveTo>
                    <a:lnTo>
                      <a:pt x="234952" y="1950808"/>
                    </a:lnTo>
                    <a:lnTo>
                      <a:pt x="234952" y="1974914"/>
                    </a:lnTo>
                    <a:lnTo>
                      <a:pt x="0" y="1974914"/>
                    </a:lnTo>
                    <a:close/>
                    <a:moveTo>
                      <a:pt x="0" y="1812672"/>
                    </a:moveTo>
                    <a:lnTo>
                      <a:pt x="363538" y="1812672"/>
                    </a:lnTo>
                    <a:lnTo>
                      <a:pt x="363538" y="1858392"/>
                    </a:lnTo>
                    <a:lnTo>
                      <a:pt x="0" y="1858392"/>
                    </a:lnTo>
                    <a:close/>
                    <a:moveTo>
                      <a:pt x="0" y="1696150"/>
                    </a:moveTo>
                    <a:lnTo>
                      <a:pt x="234952" y="1696150"/>
                    </a:lnTo>
                    <a:lnTo>
                      <a:pt x="234952" y="1720256"/>
                    </a:lnTo>
                    <a:lnTo>
                      <a:pt x="0" y="1720256"/>
                    </a:lnTo>
                    <a:close/>
                    <a:moveTo>
                      <a:pt x="0" y="1579628"/>
                    </a:moveTo>
                    <a:lnTo>
                      <a:pt x="234952" y="1579628"/>
                    </a:lnTo>
                    <a:lnTo>
                      <a:pt x="234952" y="1603734"/>
                    </a:lnTo>
                    <a:lnTo>
                      <a:pt x="0" y="1603734"/>
                    </a:lnTo>
                    <a:close/>
                    <a:moveTo>
                      <a:pt x="0" y="1463106"/>
                    </a:moveTo>
                    <a:lnTo>
                      <a:pt x="234952" y="1463106"/>
                    </a:lnTo>
                    <a:lnTo>
                      <a:pt x="234952" y="1487212"/>
                    </a:lnTo>
                    <a:lnTo>
                      <a:pt x="0" y="1487212"/>
                    </a:lnTo>
                    <a:close/>
                    <a:moveTo>
                      <a:pt x="0" y="1346584"/>
                    </a:moveTo>
                    <a:lnTo>
                      <a:pt x="234952" y="1346584"/>
                    </a:lnTo>
                    <a:lnTo>
                      <a:pt x="234952" y="1370690"/>
                    </a:lnTo>
                    <a:lnTo>
                      <a:pt x="0" y="1370690"/>
                    </a:lnTo>
                    <a:close/>
                    <a:moveTo>
                      <a:pt x="0" y="1208448"/>
                    </a:moveTo>
                    <a:lnTo>
                      <a:pt x="363538" y="1208448"/>
                    </a:lnTo>
                    <a:lnTo>
                      <a:pt x="363538" y="1254168"/>
                    </a:lnTo>
                    <a:lnTo>
                      <a:pt x="0" y="1254168"/>
                    </a:lnTo>
                    <a:close/>
                    <a:moveTo>
                      <a:pt x="0" y="1091926"/>
                    </a:moveTo>
                    <a:lnTo>
                      <a:pt x="234952" y="1091926"/>
                    </a:lnTo>
                    <a:lnTo>
                      <a:pt x="234952" y="1116032"/>
                    </a:lnTo>
                    <a:lnTo>
                      <a:pt x="0" y="1116032"/>
                    </a:lnTo>
                    <a:close/>
                    <a:moveTo>
                      <a:pt x="0" y="975404"/>
                    </a:moveTo>
                    <a:lnTo>
                      <a:pt x="234952" y="975404"/>
                    </a:lnTo>
                    <a:lnTo>
                      <a:pt x="234952" y="999510"/>
                    </a:lnTo>
                    <a:lnTo>
                      <a:pt x="0" y="999510"/>
                    </a:lnTo>
                    <a:close/>
                    <a:moveTo>
                      <a:pt x="0" y="858882"/>
                    </a:moveTo>
                    <a:lnTo>
                      <a:pt x="234952" y="858882"/>
                    </a:lnTo>
                    <a:lnTo>
                      <a:pt x="234952" y="882988"/>
                    </a:lnTo>
                    <a:lnTo>
                      <a:pt x="0" y="882988"/>
                    </a:lnTo>
                    <a:close/>
                    <a:moveTo>
                      <a:pt x="0" y="742360"/>
                    </a:moveTo>
                    <a:lnTo>
                      <a:pt x="234952" y="742360"/>
                    </a:lnTo>
                    <a:lnTo>
                      <a:pt x="234952" y="766466"/>
                    </a:lnTo>
                    <a:lnTo>
                      <a:pt x="0" y="766466"/>
                    </a:lnTo>
                    <a:close/>
                    <a:moveTo>
                      <a:pt x="0" y="604224"/>
                    </a:moveTo>
                    <a:lnTo>
                      <a:pt x="363538" y="604224"/>
                    </a:lnTo>
                    <a:lnTo>
                      <a:pt x="363538" y="649944"/>
                    </a:lnTo>
                    <a:lnTo>
                      <a:pt x="0" y="649944"/>
                    </a:lnTo>
                    <a:close/>
                    <a:moveTo>
                      <a:pt x="0" y="487702"/>
                    </a:moveTo>
                    <a:lnTo>
                      <a:pt x="234952" y="487702"/>
                    </a:lnTo>
                    <a:lnTo>
                      <a:pt x="234952" y="511808"/>
                    </a:lnTo>
                    <a:lnTo>
                      <a:pt x="0" y="511808"/>
                    </a:lnTo>
                    <a:close/>
                    <a:moveTo>
                      <a:pt x="0" y="371180"/>
                    </a:moveTo>
                    <a:lnTo>
                      <a:pt x="234952" y="371180"/>
                    </a:lnTo>
                    <a:lnTo>
                      <a:pt x="234952" y="395286"/>
                    </a:lnTo>
                    <a:lnTo>
                      <a:pt x="0" y="395286"/>
                    </a:lnTo>
                    <a:close/>
                    <a:moveTo>
                      <a:pt x="0" y="254658"/>
                    </a:moveTo>
                    <a:lnTo>
                      <a:pt x="234952" y="254658"/>
                    </a:lnTo>
                    <a:lnTo>
                      <a:pt x="234952" y="278764"/>
                    </a:lnTo>
                    <a:lnTo>
                      <a:pt x="0" y="278764"/>
                    </a:lnTo>
                    <a:close/>
                    <a:moveTo>
                      <a:pt x="0" y="138136"/>
                    </a:moveTo>
                    <a:lnTo>
                      <a:pt x="234952" y="138136"/>
                    </a:lnTo>
                    <a:lnTo>
                      <a:pt x="234952" y="162242"/>
                    </a:lnTo>
                    <a:lnTo>
                      <a:pt x="0" y="162242"/>
                    </a:lnTo>
                    <a:close/>
                    <a:moveTo>
                      <a:pt x="0" y="0"/>
                    </a:moveTo>
                    <a:lnTo>
                      <a:pt x="363538" y="0"/>
                    </a:lnTo>
                    <a:lnTo>
                      <a:pt x="363538" y="45720"/>
                    </a:lnTo>
                    <a:lnTo>
                      <a:pt x="0" y="457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9367D51B-7EDC-4E58-8F30-0BC9DBACD9F0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9">
              <a:extLst>
                <a:ext uri="{FF2B5EF4-FFF2-40B4-BE49-F238E27FC236}">
                  <a16:creationId xmlns:a16="http://schemas.microsoft.com/office/drawing/2014/main" id="{0CB0FA1A-EF95-4F10-AABB-E168D2E5D00A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47F73A-4EF8-4346-813C-880D4D87C205}"/>
              </a:ext>
            </a:extLst>
          </p:cNvPr>
          <p:cNvGrpSpPr/>
          <p:nvPr/>
        </p:nvGrpSpPr>
        <p:grpSpPr>
          <a:xfrm>
            <a:off x="2343312" y="2590105"/>
            <a:ext cx="2036107" cy="3957739"/>
            <a:chOff x="2464269" y="1995702"/>
            <a:chExt cx="2036107" cy="3957739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12657E5-FB84-4F4F-A2B4-B451A0B9B501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8292638" y="904864"/>
              <a:chExt cx="1390650" cy="3957739"/>
            </a:xfrm>
            <a:solidFill>
              <a:schemeClr val="bg1">
                <a:lumMod val="95000"/>
              </a:schemeClr>
            </a:solidFill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919F4CE-FF59-4651-A6AA-D2945D19A48E}"/>
                  </a:ext>
                </a:extLst>
              </p:cNvPr>
              <p:cNvSpPr/>
              <p:nvPr/>
            </p:nvSpPr>
            <p:spPr>
              <a:xfrm>
                <a:off x="8665514" y="2166711"/>
                <a:ext cx="644898" cy="251055"/>
              </a:xfrm>
              <a:custGeom>
                <a:avLst/>
                <a:gdLst>
                  <a:gd name="connsiteX0" fmla="*/ 115609 w 583450"/>
                  <a:gd name="connsiteY0" fmla="*/ 0 h 462434"/>
                  <a:gd name="connsiteX1" fmla="*/ 467842 w 583450"/>
                  <a:gd name="connsiteY1" fmla="*/ 0 h 462434"/>
                  <a:gd name="connsiteX2" fmla="*/ 583450 w 583450"/>
                  <a:gd name="connsiteY2" fmla="*/ 462434 h 462434"/>
                  <a:gd name="connsiteX3" fmla="*/ 561600 w 583450"/>
                  <a:gd name="connsiteY3" fmla="*/ 462434 h 462434"/>
                  <a:gd name="connsiteX4" fmla="*/ 21850 w 583450"/>
                  <a:gd name="connsiteY4" fmla="*/ 462434 h 462434"/>
                  <a:gd name="connsiteX5" fmla="*/ 0 w 583450"/>
                  <a:gd name="connsiteY5" fmla="*/ 462434 h 46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50" h="462434">
                    <a:moveTo>
                      <a:pt x="115609" y="0"/>
                    </a:moveTo>
                    <a:lnTo>
                      <a:pt x="467842" y="0"/>
                    </a:lnTo>
                    <a:lnTo>
                      <a:pt x="583450" y="462434"/>
                    </a:lnTo>
                    <a:lnTo>
                      <a:pt x="561600" y="462434"/>
                    </a:lnTo>
                    <a:lnTo>
                      <a:pt x="21850" y="462434"/>
                    </a:lnTo>
                    <a:lnTo>
                      <a:pt x="0" y="462434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64162784-14E5-43E7-8E28-E2AA94BB7C24}"/>
                  </a:ext>
                </a:extLst>
              </p:cNvPr>
              <p:cNvSpPr/>
              <p:nvPr/>
            </p:nvSpPr>
            <p:spPr>
              <a:xfrm>
                <a:off x="8962245" y="904864"/>
                <a:ext cx="51436" cy="890392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5D044FC3-8DEA-4999-89ED-9C3F64E43FC5}"/>
                  </a:ext>
                </a:extLst>
              </p:cNvPr>
              <p:cNvSpPr/>
              <p:nvPr/>
            </p:nvSpPr>
            <p:spPr>
              <a:xfrm>
                <a:off x="8568863" y="4719832"/>
                <a:ext cx="838200" cy="142771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275B3C27-5588-42EE-AF64-26613A9F1927}"/>
                  </a:ext>
                </a:extLst>
              </p:cNvPr>
              <p:cNvSpPr/>
              <p:nvPr/>
            </p:nvSpPr>
            <p:spPr>
              <a:xfrm>
                <a:off x="8730788" y="4204705"/>
                <a:ext cx="514350" cy="515126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7A2AA3F6-40C0-47C3-954D-7B19C1803B1C}"/>
                  </a:ext>
                </a:extLst>
              </p:cNvPr>
              <p:cNvSpPr/>
              <p:nvPr/>
            </p:nvSpPr>
            <p:spPr>
              <a:xfrm>
                <a:off x="8945101" y="4204705"/>
                <a:ext cx="85724" cy="515126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E3860F7-100F-441C-8E44-3D79C10BC671}"/>
                  </a:ext>
                </a:extLst>
              </p:cNvPr>
              <p:cNvSpPr/>
              <p:nvPr/>
            </p:nvSpPr>
            <p:spPr>
              <a:xfrm>
                <a:off x="8735364" y="1913157"/>
                <a:ext cx="505198" cy="345402"/>
              </a:xfrm>
              <a:custGeom>
                <a:avLst/>
                <a:gdLst>
                  <a:gd name="connsiteX0" fmla="*/ 115609 w 583450"/>
                  <a:gd name="connsiteY0" fmla="*/ 0 h 462434"/>
                  <a:gd name="connsiteX1" fmla="*/ 467842 w 583450"/>
                  <a:gd name="connsiteY1" fmla="*/ 0 h 462434"/>
                  <a:gd name="connsiteX2" fmla="*/ 583450 w 583450"/>
                  <a:gd name="connsiteY2" fmla="*/ 462434 h 462434"/>
                  <a:gd name="connsiteX3" fmla="*/ 561600 w 583450"/>
                  <a:gd name="connsiteY3" fmla="*/ 462434 h 462434"/>
                  <a:gd name="connsiteX4" fmla="*/ 21850 w 583450"/>
                  <a:gd name="connsiteY4" fmla="*/ 462434 h 462434"/>
                  <a:gd name="connsiteX5" fmla="*/ 0 w 583450"/>
                  <a:gd name="connsiteY5" fmla="*/ 462434 h 46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50" h="462434">
                    <a:moveTo>
                      <a:pt x="115609" y="0"/>
                    </a:moveTo>
                    <a:lnTo>
                      <a:pt x="467842" y="0"/>
                    </a:lnTo>
                    <a:lnTo>
                      <a:pt x="583450" y="462434"/>
                    </a:lnTo>
                    <a:lnTo>
                      <a:pt x="561600" y="462434"/>
                    </a:lnTo>
                    <a:lnTo>
                      <a:pt x="21850" y="462434"/>
                    </a:lnTo>
                    <a:lnTo>
                      <a:pt x="0" y="462434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085F4FC2-7932-4E2D-BC6F-DA343966478C}"/>
                  </a:ext>
                </a:extLst>
              </p:cNvPr>
              <p:cNvSpPr/>
              <p:nvPr/>
            </p:nvSpPr>
            <p:spPr>
              <a:xfrm>
                <a:off x="8881803" y="1588661"/>
                <a:ext cx="212320" cy="324496"/>
              </a:xfrm>
              <a:prstGeom prst="trapezoid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39A3A78B-0404-46A5-AB9D-FB779374E678}"/>
                  </a:ext>
                </a:extLst>
              </p:cNvPr>
              <p:cNvSpPr/>
              <p:nvPr/>
            </p:nvSpPr>
            <p:spPr>
              <a:xfrm>
                <a:off x="8568863" y="2375591"/>
                <a:ext cx="838200" cy="1789085"/>
              </a:xfrm>
              <a:prstGeom prst="round2SameRect">
                <a:avLst>
                  <a:gd name="adj1" fmla="val 17803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BC0798D0-9712-4BBF-9125-F1DD624A070A}"/>
                  </a:ext>
                </a:extLst>
              </p:cNvPr>
              <p:cNvSpPr/>
              <p:nvPr/>
            </p:nvSpPr>
            <p:spPr>
              <a:xfrm>
                <a:off x="8292638" y="4046784"/>
                <a:ext cx="1390650" cy="200025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楕円 9">
              <a:extLst>
                <a:ext uri="{FF2B5EF4-FFF2-40B4-BE49-F238E27FC236}">
                  <a16:creationId xmlns:a16="http://schemas.microsoft.com/office/drawing/2014/main" id="{2C531DB5-F590-4FE6-9735-8FAD8062D1DC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9">
              <a:extLst>
                <a:ext uri="{FF2B5EF4-FFF2-40B4-BE49-F238E27FC236}">
                  <a16:creationId xmlns:a16="http://schemas.microsoft.com/office/drawing/2014/main" id="{BFCC12C4-90FC-4330-9C27-C41E9303E36F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02D149B-1B8F-45F2-B909-A2E3C60459DB}"/>
              </a:ext>
            </a:extLst>
          </p:cNvPr>
          <p:cNvGrpSpPr/>
          <p:nvPr/>
        </p:nvGrpSpPr>
        <p:grpSpPr>
          <a:xfrm>
            <a:off x="5437320" y="698269"/>
            <a:ext cx="1178086" cy="4811535"/>
            <a:chOff x="5109151" y="698269"/>
            <a:chExt cx="1178086" cy="4811535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98821046-6526-4791-8761-D4852ACA79E4}"/>
                </a:ext>
              </a:extLst>
            </p:cNvPr>
            <p:cNvGrpSpPr/>
            <p:nvPr/>
          </p:nvGrpSpPr>
          <p:grpSpPr>
            <a:xfrm>
              <a:off x="5343154" y="2778101"/>
              <a:ext cx="710079" cy="2731703"/>
              <a:chOff x="5343154" y="2778101"/>
              <a:chExt cx="710079" cy="2731703"/>
            </a:xfrm>
          </p:grpSpPr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3A401B37-A005-4BC3-BC75-02128B208046}"/>
                  </a:ext>
                </a:extLst>
              </p:cNvPr>
              <p:cNvSpPr/>
              <p:nvPr/>
            </p:nvSpPr>
            <p:spPr>
              <a:xfrm>
                <a:off x="5343154" y="5416525"/>
                <a:ext cx="710079" cy="93279"/>
              </a:xfrm>
              <a:prstGeom prst="round2Same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EF07D3E1-A63B-4774-916C-8090A63B2188}"/>
                  </a:ext>
                </a:extLst>
              </p:cNvPr>
              <p:cNvSpPr/>
              <p:nvPr/>
            </p:nvSpPr>
            <p:spPr>
              <a:xfrm>
                <a:off x="5480329" y="2778101"/>
                <a:ext cx="435730" cy="263842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5628A365-64C6-42DE-9365-A991DB4935A8}"/>
                  </a:ext>
                </a:extLst>
              </p:cNvPr>
              <p:cNvSpPr/>
              <p:nvPr/>
            </p:nvSpPr>
            <p:spPr>
              <a:xfrm>
                <a:off x="5661884" y="2778101"/>
                <a:ext cx="72621" cy="2638424"/>
              </a:xfrm>
              <a:prstGeom prst="round2Same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5C0FC06-12E8-45B4-A9BB-3E46A7E8B491}"/>
                </a:ext>
              </a:extLst>
            </p:cNvPr>
            <p:cNvSpPr/>
            <p:nvPr/>
          </p:nvSpPr>
          <p:spPr>
            <a:xfrm>
              <a:off x="5451060" y="1913157"/>
              <a:ext cx="494268" cy="462434"/>
            </a:xfrm>
            <a:custGeom>
              <a:avLst/>
              <a:gdLst>
                <a:gd name="connsiteX0" fmla="*/ 115609 w 583450"/>
                <a:gd name="connsiteY0" fmla="*/ 0 h 462434"/>
                <a:gd name="connsiteX1" fmla="*/ 467842 w 583450"/>
                <a:gd name="connsiteY1" fmla="*/ 0 h 462434"/>
                <a:gd name="connsiteX2" fmla="*/ 583450 w 583450"/>
                <a:gd name="connsiteY2" fmla="*/ 462434 h 462434"/>
                <a:gd name="connsiteX3" fmla="*/ 561600 w 583450"/>
                <a:gd name="connsiteY3" fmla="*/ 462434 h 462434"/>
                <a:gd name="connsiteX4" fmla="*/ 21850 w 583450"/>
                <a:gd name="connsiteY4" fmla="*/ 462434 h 462434"/>
                <a:gd name="connsiteX5" fmla="*/ 0 w 583450"/>
                <a:gd name="connsiteY5" fmla="*/ 462434 h 46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3450" h="462434">
                  <a:moveTo>
                    <a:pt x="115609" y="0"/>
                  </a:moveTo>
                  <a:lnTo>
                    <a:pt x="467842" y="0"/>
                  </a:lnTo>
                  <a:lnTo>
                    <a:pt x="583450" y="462434"/>
                  </a:lnTo>
                  <a:lnTo>
                    <a:pt x="561600" y="462434"/>
                  </a:lnTo>
                  <a:lnTo>
                    <a:pt x="21850" y="462434"/>
                  </a:lnTo>
                  <a:lnTo>
                    <a:pt x="0" y="46243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B3A21D5B-50DC-474E-BC7F-4B535168D81C}"/>
                </a:ext>
              </a:extLst>
            </p:cNvPr>
            <p:cNvSpPr/>
            <p:nvPr/>
          </p:nvSpPr>
          <p:spPr>
            <a:xfrm>
              <a:off x="5608261" y="1588661"/>
              <a:ext cx="179866" cy="324496"/>
            </a:xfrm>
            <a:prstGeom prst="trapezoid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1A21D566-CBD5-4AF3-B7F0-9ACB98A393FC}"/>
                </a:ext>
              </a:extLst>
            </p:cNvPr>
            <p:cNvSpPr/>
            <p:nvPr/>
          </p:nvSpPr>
          <p:spPr>
            <a:xfrm>
              <a:off x="5676407" y="698269"/>
              <a:ext cx="43574" cy="89039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E979B52-BFBF-49C0-8244-73B1421E3226}"/>
                </a:ext>
              </a:extLst>
            </p:cNvPr>
            <p:cNvGrpSpPr/>
            <p:nvPr/>
          </p:nvGrpSpPr>
          <p:grpSpPr>
            <a:xfrm>
              <a:off x="5348534" y="2403435"/>
              <a:ext cx="699320" cy="395687"/>
              <a:chOff x="5348534" y="2403435"/>
              <a:chExt cx="699320" cy="395687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2003C3A9-3F8A-4522-B30E-0195B874A26C}"/>
                  </a:ext>
                </a:extLst>
              </p:cNvPr>
              <p:cNvSpPr/>
              <p:nvPr/>
            </p:nvSpPr>
            <p:spPr>
              <a:xfrm>
                <a:off x="5375430" y="2403435"/>
                <a:ext cx="645528" cy="18661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D63753D8-A0B2-4551-A98E-8A68F7474158}"/>
                  </a:ext>
                </a:extLst>
              </p:cNvPr>
              <p:cNvSpPr/>
              <p:nvPr/>
            </p:nvSpPr>
            <p:spPr>
              <a:xfrm>
                <a:off x="5379465" y="2507657"/>
                <a:ext cx="637458" cy="291465"/>
              </a:xfrm>
              <a:prstGeom prst="round2SameRect">
                <a:avLst>
                  <a:gd name="adj1" fmla="val 479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9846B3A4-D6D4-461C-96E8-29EAAA81771C}"/>
                  </a:ext>
                </a:extLst>
              </p:cNvPr>
              <p:cNvSpPr/>
              <p:nvPr/>
            </p:nvSpPr>
            <p:spPr>
              <a:xfrm>
                <a:off x="5348534" y="2648628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71158EBE-970A-43B7-9640-9B4033678661}"/>
                  </a:ext>
                </a:extLst>
              </p:cNvPr>
              <p:cNvSpPr/>
              <p:nvPr/>
            </p:nvSpPr>
            <p:spPr>
              <a:xfrm>
                <a:off x="5348534" y="2499403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BB35B2C5-58FE-4CFE-8A2F-9604A46D7422}"/>
                </a:ext>
              </a:extLst>
            </p:cNvPr>
            <p:cNvSpPr/>
            <p:nvPr/>
          </p:nvSpPr>
          <p:spPr>
            <a:xfrm>
              <a:off x="5343154" y="2375591"/>
              <a:ext cx="710079" cy="2525808"/>
            </a:xfrm>
            <a:prstGeom prst="round2SameRect">
              <a:avLst>
                <a:gd name="adj1" fmla="val 17803"/>
                <a:gd name="adj2" fmla="val 0"/>
              </a:avLst>
            </a:prstGeom>
            <a:solidFill>
              <a:srgbClr val="00B0F0">
                <a:alpha val="2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D6ED4947-EF53-468F-9F78-63899C4FDFE8}"/>
                </a:ext>
              </a:extLst>
            </p:cNvPr>
            <p:cNvSpPr/>
            <p:nvPr/>
          </p:nvSpPr>
          <p:spPr>
            <a:xfrm>
              <a:off x="5109151" y="4901399"/>
              <a:ext cx="1178086" cy="200025"/>
            </a:xfrm>
            <a:prstGeom prst="roundRect">
              <a:avLst/>
            </a:prstGeom>
            <a:solidFill>
              <a:srgbClr val="00B0F0">
                <a:alpha val="2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AB80C1-EDDE-42D4-A2F7-AE49000D9D7C}"/>
                </a:ext>
              </a:extLst>
            </p:cNvPr>
            <p:cNvSpPr/>
            <p:nvPr/>
          </p:nvSpPr>
          <p:spPr>
            <a:xfrm>
              <a:off x="5419232" y="2617894"/>
              <a:ext cx="242652" cy="2134279"/>
            </a:xfrm>
            <a:custGeom>
              <a:avLst/>
              <a:gdLst>
                <a:gd name="connsiteX0" fmla="*/ 0 w 363538"/>
                <a:gd name="connsiteY0" fmla="*/ 3021108 h 3066828"/>
                <a:gd name="connsiteX1" fmla="*/ 363538 w 363538"/>
                <a:gd name="connsiteY1" fmla="*/ 3021108 h 3066828"/>
                <a:gd name="connsiteX2" fmla="*/ 363538 w 363538"/>
                <a:gd name="connsiteY2" fmla="*/ 3066828 h 3066828"/>
                <a:gd name="connsiteX3" fmla="*/ 0 w 363538"/>
                <a:gd name="connsiteY3" fmla="*/ 3066828 h 3066828"/>
                <a:gd name="connsiteX4" fmla="*/ 0 w 363538"/>
                <a:gd name="connsiteY4" fmla="*/ 2904598 h 3066828"/>
                <a:gd name="connsiteX5" fmla="*/ 234952 w 363538"/>
                <a:gd name="connsiteY5" fmla="*/ 2904598 h 3066828"/>
                <a:gd name="connsiteX6" fmla="*/ 234952 w 363538"/>
                <a:gd name="connsiteY6" fmla="*/ 2928704 h 3066828"/>
                <a:gd name="connsiteX7" fmla="*/ 0 w 363538"/>
                <a:gd name="connsiteY7" fmla="*/ 2928704 h 3066828"/>
                <a:gd name="connsiteX8" fmla="*/ 0 w 363538"/>
                <a:gd name="connsiteY8" fmla="*/ 2788076 h 3066828"/>
                <a:gd name="connsiteX9" fmla="*/ 234952 w 363538"/>
                <a:gd name="connsiteY9" fmla="*/ 2788076 h 3066828"/>
                <a:gd name="connsiteX10" fmla="*/ 234952 w 363538"/>
                <a:gd name="connsiteY10" fmla="*/ 2812182 h 3066828"/>
                <a:gd name="connsiteX11" fmla="*/ 0 w 363538"/>
                <a:gd name="connsiteY11" fmla="*/ 2812182 h 3066828"/>
                <a:gd name="connsiteX12" fmla="*/ 0 w 363538"/>
                <a:gd name="connsiteY12" fmla="*/ 2671554 h 3066828"/>
                <a:gd name="connsiteX13" fmla="*/ 234952 w 363538"/>
                <a:gd name="connsiteY13" fmla="*/ 2671554 h 3066828"/>
                <a:gd name="connsiteX14" fmla="*/ 234952 w 363538"/>
                <a:gd name="connsiteY14" fmla="*/ 2695660 h 3066828"/>
                <a:gd name="connsiteX15" fmla="*/ 0 w 363538"/>
                <a:gd name="connsiteY15" fmla="*/ 2695660 h 3066828"/>
                <a:gd name="connsiteX16" fmla="*/ 0 w 363538"/>
                <a:gd name="connsiteY16" fmla="*/ 2555032 h 3066828"/>
                <a:gd name="connsiteX17" fmla="*/ 234952 w 363538"/>
                <a:gd name="connsiteY17" fmla="*/ 2555032 h 3066828"/>
                <a:gd name="connsiteX18" fmla="*/ 234952 w 363538"/>
                <a:gd name="connsiteY18" fmla="*/ 2579138 h 3066828"/>
                <a:gd name="connsiteX19" fmla="*/ 0 w 363538"/>
                <a:gd name="connsiteY19" fmla="*/ 2579138 h 3066828"/>
                <a:gd name="connsiteX20" fmla="*/ 0 w 363538"/>
                <a:gd name="connsiteY20" fmla="*/ 2416896 h 3066828"/>
                <a:gd name="connsiteX21" fmla="*/ 363538 w 363538"/>
                <a:gd name="connsiteY21" fmla="*/ 2416896 h 3066828"/>
                <a:gd name="connsiteX22" fmla="*/ 363538 w 363538"/>
                <a:gd name="connsiteY22" fmla="*/ 2462616 h 3066828"/>
                <a:gd name="connsiteX23" fmla="*/ 0 w 363538"/>
                <a:gd name="connsiteY23" fmla="*/ 2462616 h 3066828"/>
                <a:gd name="connsiteX24" fmla="*/ 0 w 363538"/>
                <a:gd name="connsiteY24" fmla="*/ 2300374 h 3066828"/>
                <a:gd name="connsiteX25" fmla="*/ 234952 w 363538"/>
                <a:gd name="connsiteY25" fmla="*/ 2300374 h 3066828"/>
                <a:gd name="connsiteX26" fmla="*/ 234952 w 363538"/>
                <a:gd name="connsiteY26" fmla="*/ 2324480 h 3066828"/>
                <a:gd name="connsiteX27" fmla="*/ 0 w 363538"/>
                <a:gd name="connsiteY27" fmla="*/ 2324480 h 3066828"/>
                <a:gd name="connsiteX28" fmla="*/ 0 w 363538"/>
                <a:gd name="connsiteY28" fmla="*/ 2183852 h 3066828"/>
                <a:gd name="connsiteX29" fmla="*/ 234952 w 363538"/>
                <a:gd name="connsiteY29" fmla="*/ 2183852 h 3066828"/>
                <a:gd name="connsiteX30" fmla="*/ 234952 w 363538"/>
                <a:gd name="connsiteY30" fmla="*/ 2207958 h 3066828"/>
                <a:gd name="connsiteX31" fmla="*/ 0 w 363538"/>
                <a:gd name="connsiteY31" fmla="*/ 2207958 h 3066828"/>
                <a:gd name="connsiteX32" fmla="*/ 0 w 363538"/>
                <a:gd name="connsiteY32" fmla="*/ 2067330 h 3066828"/>
                <a:gd name="connsiteX33" fmla="*/ 234952 w 363538"/>
                <a:gd name="connsiteY33" fmla="*/ 2067330 h 3066828"/>
                <a:gd name="connsiteX34" fmla="*/ 234952 w 363538"/>
                <a:gd name="connsiteY34" fmla="*/ 2091436 h 3066828"/>
                <a:gd name="connsiteX35" fmla="*/ 0 w 363538"/>
                <a:gd name="connsiteY35" fmla="*/ 2091436 h 3066828"/>
                <a:gd name="connsiteX36" fmla="*/ 0 w 363538"/>
                <a:gd name="connsiteY36" fmla="*/ 1950808 h 3066828"/>
                <a:gd name="connsiteX37" fmla="*/ 234952 w 363538"/>
                <a:gd name="connsiteY37" fmla="*/ 1950808 h 3066828"/>
                <a:gd name="connsiteX38" fmla="*/ 234952 w 363538"/>
                <a:gd name="connsiteY38" fmla="*/ 1974914 h 3066828"/>
                <a:gd name="connsiteX39" fmla="*/ 0 w 363538"/>
                <a:gd name="connsiteY39" fmla="*/ 1974914 h 3066828"/>
                <a:gd name="connsiteX40" fmla="*/ 0 w 363538"/>
                <a:gd name="connsiteY40" fmla="*/ 1812672 h 3066828"/>
                <a:gd name="connsiteX41" fmla="*/ 363538 w 363538"/>
                <a:gd name="connsiteY41" fmla="*/ 1812672 h 3066828"/>
                <a:gd name="connsiteX42" fmla="*/ 363538 w 363538"/>
                <a:gd name="connsiteY42" fmla="*/ 1858392 h 3066828"/>
                <a:gd name="connsiteX43" fmla="*/ 0 w 363538"/>
                <a:gd name="connsiteY43" fmla="*/ 1858392 h 3066828"/>
                <a:gd name="connsiteX44" fmla="*/ 0 w 363538"/>
                <a:gd name="connsiteY44" fmla="*/ 1696150 h 3066828"/>
                <a:gd name="connsiteX45" fmla="*/ 234952 w 363538"/>
                <a:gd name="connsiteY45" fmla="*/ 1696150 h 3066828"/>
                <a:gd name="connsiteX46" fmla="*/ 234952 w 363538"/>
                <a:gd name="connsiteY46" fmla="*/ 1720256 h 3066828"/>
                <a:gd name="connsiteX47" fmla="*/ 0 w 363538"/>
                <a:gd name="connsiteY47" fmla="*/ 1720256 h 3066828"/>
                <a:gd name="connsiteX48" fmla="*/ 0 w 363538"/>
                <a:gd name="connsiteY48" fmla="*/ 1579628 h 3066828"/>
                <a:gd name="connsiteX49" fmla="*/ 234952 w 363538"/>
                <a:gd name="connsiteY49" fmla="*/ 1579628 h 3066828"/>
                <a:gd name="connsiteX50" fmla="*/ 234952 w 363538"/>
                <a:gd name="connsiteY50" fmla="*/ 1603734 h 3066828"/>
                <a:gd name="connsiteX51" fmla="*/ 0 w 363538"/>
                <a:gd name="connsiteY51" fmla="*/ 1603734 h 3066828"/>
                <a:gd name="connsiteX52" fmla="*/ 0 w 363538"/>
                <a:gd name="connsiteY52" fmla="*/ 1463106 h 3066828"/>
                <a:gd name="connsiteX53" fmla="*/ 234952 w 363538"/>
                <a:gd name="connsiteY53" fmla="*/ 1463106 h 3066828"/>
                <a:gd name="connsiteX54" fmla="*/ 234952 w 363538"/>
                <a:gd name="connsiteY54" fmla="*/ 1487212 h 3066828"/>
                <a:gd name="connsiteX55" fmla="*/ 0 w 363538"/>
                <a:gd name="connsiteY55" fmla="*/ 1487212 h 3066828"/>
                <a:gd name="connsiteX56" fmla="*/ 0 w 363538"/>
                <a:gd name="connsiteY56" fmla="*/ 1346584 h 3066828"/>
                <a:gd name="connsiteX57" fmla="*/ 234952 w 363538"/>
                <a:gd name="connsiteY57" fmla="*/ 1346584 h 3066828"/>
                <a:gd name="connsiteX58" fmla="*/ 234952 w 363538"/>
                <a:gd name="connsiteY58" fmla="*/ 1370690 h 3066828"/>
                <a:gd name="connsiteX59" fmla="*/ 0 w 363538"/>
                <a:gd name="connsiteY59" fmla="*/ 1370690 h 3066828"/>
                <a:gd name="connsiteX60" fmla="*/ 0 w 363538"/>
                <a:gd name="connsiteY60" fmla="*/ 1208448 h 3066828"/>
                <a:gd name="connsiteX61" fmla="*/ 363538 w 363538"/>
                <a:gd name="connsiteY61" fmla="*/ 1208448 h 3066828"/>
                <a:gd name="connsiteX62" fmla="*/ 363538 w 363538"/>
                <a:gd name="connsiteY62" fmla="*/ 1254168 h 3066828"/>
                <a:gd name="connsiteX63" fmla="*/ 0 w 363538"/>
                <a:gd name="connsiteY63" fmla="*/ 1254168 h 3066828"/>
                <a:gd name="connsiteX64" fmla="*/ 0 w 363538"/>
                <a:gd name="connsiteY64" fmla="*/ 1091926 h 3066828"/>
                <a:gd name="connsiteX65" fmla="*/ 234952 w 363538"/>
                <a:gd name="connsiteY65" fmla="*/ 1091926 h 3066828"/>
                <a:gd name="connsiteX66" fmla="*/ 234952 w 363538"/>
                <a:gd name="connsiteY66" fmla="*/ 1116032 h 3066828"/>
                <a:gd name="connsiteX67" fmla="*/ 0 w 363538"/>
                <a:gd name="connsiteY67" fmla="*/ 1116032 h 3066828"/>
                <a:gd name="connsiteX68" fmla="*/ 0 w 363538"/>
                <a:gd name="connsiteY68" fmla="*/ 975404 h 3066828"/>
                <a:gd name="connsiteX69" fmla="*/ 234952 w 363538"/>
                <a:gd name="connsiteY69" fmla="*/ 975404 h 3066828"/>
                <a:gd name="connsiteX70" fmla="*/ 234952 w 363538"/>
                <a:gd name="connsiteY70" fmla="*/ 999510 h 3066828"/>
                <a:gd name="connsiteX71" fmla="*/ 0 w 363538"/>
                <a:gd name="connsiteY71" fmla="*/ 999510 h 3066828"/>
                <a:gd name="connsiteX72" fmla="*/ 0 w 363538"/>
                <a:gd name="connsiteY72" fmla="*/ 858882 h 3066828"/>
                <a:gd name="connsiteX73" fmla="*/ 234952 w 363538"/>
                <a:gd name="connsiteY73" fmla="*/ 858882 h 3066828"/>
                <a:gd name="connsiteX74" fmla="*/ 234952 w 363538"/>
                <a:gd name="connsiteY74" fmla="*/ 882988 h 3066828"/>
                <a:gd name="connsiteX75" fmla="*/ 0 w 363538"/>
                <a:gd name="connsiteY75" fmla="*/ 882988 h 3066828"/>
                <a:gd name="connsiteX76" fmla="*/ 0 w 363538"/>
                <a:gd name="connsiteY76" fmla="*/ 742360 h 3066828"/>
                <a:gd name="connsiteX77" fmla="*/ 234952 w 363538"/>
                <a:gd name="connsiteY77" fmla="*/ 742360 h 3066828"/>
                <a:gd name="connsiteX78" fmla="*/ 234952 w 363538"/>
                <a:gd name="connsiteY78" fmla="*/ 766466 h 3066828"/>
                <a:gd name="connsiteX79" fmla="*/ 0 w 363538"/>
                <a:gd name="connsiteY79" fmla="*/ 766466 h 3066828"/>
                <a:gd name="connsiteX80" fmla="*/ 0 w 363538"/>
                <a:gd name="connsiteY80" fmla="*/ 604224 h 3066828"/>
                <a:gd name="connsiteX81" fmla="*/ 363538 w 363538"/>
                <a:gd name="connsiteY81" fmla="*/ 604224 h 3066828"/>
                <a:gd name="connsiteX82" fmla="*/ 363538 w 363538"/>
                <a:gd name="connsiteY82" fmla="*/ 649944 h 3066828"/>
                <a:gd name="connsiteX83" fmla="*/ 0 w 363538"/>
                <a:gd name="connsiteY83" fmla="*/ 649944 h 3066828"/>
                <a:gd name="connsiteX84" fmla="*/ 0 w 363538"/>
                <a:gd name="connsiteY84" fmla="*/ 487702 h 3066828"/>
                <a:gd name="connsiteX85" fmla="*/ 234952 w 363538"/>
                <a:gd name="connsiteY85" fmla="*/ 487702 h 3066828"/>
                <a:gd name="connsiteX86" fmla="*/ 234952 w 363538"/>
                <a:gd name="connsiteY86" fmla="*/ 511808 h 3066828"/>
                <a:gd name="connsiteX87" fmla="*/ 0 w 363538"/>
                <a:gd name="connsiteY87" fmla="*/ 511808 h 3066828"/>
                <a:gd name="connsiteX88" fmla="*/ 0 w 363538"/>
                <a:gd name="connsiteY88" fmla="*/ 371180 h 3066828"/>
                <a:gd name="connsiteX89" fmla="*/ 234952 w 363538"/>
                <a:gd name="connsiteY89" fmla="*/ 371180 h 3066828"/>
                <a:gd name="connsiteX90" fmla="*/ 234952 w 363538"/>
                <a:gd name="connsiteY90" fmla="*/ 395286 h 3066828"/>
                <a:gd name="connsiteX91" fmla="*/ 0 w 363538"/>
                <a:gd name="connsiteY91" fmla="*/ 395286 h 3066828"/>
                <a:gd name="connsiteX92" fmla="*/ 0 w 363538"/>
                <a:gd name="connsiteY92" fmla="*/ 254658 h 3066828"/>
                <a:gd name="connsiteX93" fmla="*/ 234952 w 363538"/>
                <a:gd name="connsiteY93" fmla="*/ 254658 h 3066828"/>
                <a:gd name="connsiteX94" fmla="*/ 234952 w 363538"/>
                <a:gd name="connsiteY94" fmla="*/ 278764 h 3066828"/>
                <a:gd name="connsiteX95" fmla="*/ 0 w 363538"/>
                <a:gd name="connsiteY95" fmla="*/ 278764 h 3066828"/>
                <a:gd name="connsiteX96" fmla="*/ 0 w 363538"/>
                <a:gd name="connsiteY96" fmla="*/ 138136 h 3066828"/>
                <a:gd name="connsiteX97" fmla="*/ 234952 w 363538"/>
                <a:gd name="connsiteY97" fmla="*/ 138136 h 3066828"/>
                <a:gd name="connsiteX98" fmla="*/ 234952 w 363538"/>
                <a:gd name="connsiteY98" fmla="*/ 162242 h 3066828"/>
                <a:gd name="connsiteX99" fmla="*/ 0 w 363538"/>
                <a:gd name="connsiteY99" fmla="*/ 162242 h 3066828"/>
                <a:gd name="connsiteX100" fmla="*/ 0 w 363538"/>
                <a:gd name="connsiteY100" fmla="*/ 0 h 3066828"/>
                <a:gd name="connsiteX101" fmla="*/ 363538 w 363538"/>
                <a:gd name="connsiteY101" fmla="*/ 0 h 3066828"/>
                <a:gd name="connsiteX102" fmla="*/ 363538 w 363538"/>
                <a:gd name="connsiteY102" fmla="*/ 45720 h 3066828"/>
                <a:gd name="connsiteX103" fmla="*/ 0 w 363538"/>
                <a:gd name="connsiteY103" fmla="*/ 45720 h 306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63538" h="3066828">
                  <a:moveTo>
                    <a:pt x="0" y="3021108"/>
                  </a:moveTo>
                  <a:lnTo>
                    <a:pt x="363538" y="3021108"/>
                  </a:lnTo>
                  <a:lnTo>
                    <a:pt x="363538" y="3066828"/>
                  </a:lnTo>
                  <a:lnTo>
                    <a:pt x="0" y="3066828"/>
                  </a:lnTo>
                  <a:close/>
                  <a:moveTo>
                    <a:pt x="0" y="2904598"/>
                  </a:moveTo>
                  <a:lnTo>
                    <a:pt x="234952" y="2904598"/>
                  </a:lnTo>
                  <a:lnTo>
                    <a:pt x="234952" y="2928704"/>
                  </a:lnTo>
                  <a:lnTo>
                    <a:pt x="0" y="2928704"/>
                  </a:lnTo>
                  <a:close/>
                  <a:moveTo>
                    <a:pt x="0" y="2788076"/>
                  </a:moveTo>
                  <a:lnTo>
                    <a:pt x="234952" y="2788076"/>
                  </a:lnTo>
                  <a:lnTo>
                    <a:pt x="234952" y="2812182"/>
                  </a:lnTo>
                  <a:lnTo>
                    <a:pt x="0" y="2812182"/>
                  </a:lnTo>
                  <a:close/>
                  <a:moveTo>
                    <a:pt x="0" y="2671554"/>
                  </a:moveTo>
                  <a:lnTo>
                    <a:pt x="234952" y="2671554"/>
                  </a:lnTo>
                  <a:lnTo>
                    <a:pt x="234952" y="2695660"/>
                  </a:lnTo>
                  <a:lnTo>
                    <a:pt x="0" y="2695660"/>
                  </a:lnTo>
                  <a:close/>
                  <a:moveTo>
                    <a:pt x="0" y="2555032"/>
                  </a:moveTo>
                  <a:lnTo>
                    <a:pt x="234952" y="2555032"/>
                  </a:lnTo>
                  <a:lnTo>
                    <a:pt x="234952" y="2579138"/>
                  </a:lnTo>
                  <a:lnTo>
                    <a:pt x="0" y="2579138"/>
                  </a:lnTo>
                  <a:close/>
                  <a:moveTo>
                    <a:pt x="0" y="2416896"/>
                  </a:moveTo>
                  <a:lnTo>
                    <a:pt x="363538" y="2416896"/>
                  </a:lnTo>
                  <a:lnTo>
                    <a:pt x="363538" y="2462616"/>
                  </a:lnTo>
                  <a:lnTo>
                    <a:pt x="0" y="2462616"/>
                  </a:lnTo>
                  <a:close/>
                  <a:moveTo>
                    <a:pt x="0" y="2300374"/>
                  </a:moveTo>
                  <a:lnTo>
                    <a:pt x="234952" y="2300374"/>
                  </a:lnTo>
                  <a:lnTo>
                    <a:pt x="234952" y="2324480"/>
                  </a:lnTo>
                  <a:lnTo>
                    <a:pt x="0" y="2324480"/>
                  </a:lnTo>
                  <a:close/>
                  <a:moveTo>
                    <a:pt x="0" y="2183852"/>
                  </a:moveTo>
                  <a:lnTo>
                    <a:pt x="234952" y="2183852"/>
                  </a:lnTo>
                  <a:lnTo>
                    <a:pt x="234952" y="2207958"/>
                  </a:lnTo>
                  <a:lnTo>
                    <a:pt x="0" y="2207958"/>
                  </a:lnTo>
                  <a:close/>
                  <a:moveTo>
                    <a:pt x="0" y="2067330"/>
                  </a:moveTo>
                  <a:lnTo>
                    <a:pt x="234952" y="2067330"/>
                  </a:lnTo>
                  <a:lnTo>
                    <a:pt x="234952" y="2091436"/>
                  </a:lnTo>
                  <a:lnTo>
                    <a:pt x="0" y="2091436"/>
                  </a:lnTo>
                  <a:close/>
                  <a:moveTo>
                    <a:pt x="0" y="1950808"/>
                  </a:moveTo>
                  <a:lnTo>
                    <a:pt x="234952" y="1950808"/>
                  </a:lnTo>
                  <a:lnTo>
                    <a:pt x="234952" y="1974914"/>
                  </a:lnTo>
                  <a:lnTo>
                    <a:pt x="0" y="1974914"/>
                  </a:lnTo>
                  <a:close/>
                  <a:moveTo>
                    <a:pt x="0" y="1812672"/>
                  </a:moveTo>
                  <a:lnTo>
                    <a:pt x="363538" y="1812672"/>
                  </a:lnTo>
                  <a:lnTo>
                    <a:pt x="363538" y="1858392"/>
                  </a:lnTo>
                  <a:lnTo>
                    <a:pt x="0" y="1858392"/>
                  </a:lnTo>
                  <a:close/>
                  <a:moveTo>
                    <a:pt x="0" y="1696150"/>
                  </a:moveTo>
                  <a:lnTo>
                    <a:pt x="234952" y="1696150"/>
                  </a:lnTo>
                  <a:lnTo>
                    <a:pt x="234952" y="1720256"/>
                  </a:lnTo>
                  <a:lnTo>
                    <a:pt x="0" y="1720256"/>
                  </a:lnTo>
                  <a:close/>
                  <a:moveTo>
                    <a:pt x="0" y="1579628"/>
                  </a:moveTo>
                  <a:lnTo>
                    <a:pt x="234952" y="1579628"/>
                  </a:lnTo>
                  <a:lnTo>
                    <a:pt x="234952" y="1603734"/>
                  </a:lnTo>
                  <a:lnTo>
                    <a:pt x="0" y="1603734"/>
                  </a:lnTo>
                  <a:close/>
                  <a:moveTo>
                    <a:pt x="0" y="1463106"/>
                  </a:moveTo>
                  <a:lnTo>
                    <a:pt x="234952" y="1463106"/>
                  </a:lnTo>
                  <a:lnTo>
                    <a:pt x="234952" y="1487212"/>
                  </a:lnTo>
                  <a:lnTo>
                    <a:pt x="0" y="1487212"/>
                  </a:lnTo>
                  <a:close/>
                  <a:moveTo>
                    <a:pt x="0" y="1346584"/>
                  </a:moveTo>
                  <a:lnTo>
                    <a:pt x="234952" y="1346584"/>
                  </a:lnTo>
                  <a:lnTo>
                    <a:pt x="234952" y="1370690"/>
                  </a:lnTo>
                  <a:lnTo>
                    <a:pt x="0" y="1370690"/>
                  </a:lnTo>
                  <a:close/>
                  <a:moveTo>
                    <a:pt x="0" y="1208448"/>
                  </a:moveTo>
                  <a:lnTo>
                    <a:pt x="363538" y="1208448"/>
                  </a:lnTo>
                  <a:lnTo>
                    <a:pt x="363538" y="1254168"/>
                  </a:lnTo>
                  <a:lnTo>
                    <a:pt x="0" y="1254168"/>
                  </a:lnTo>
                  <a:close/>
                  <a:moveTo>
                    <a:pt x="0" y="1091926"/>
                  </a:moveTo>
                  <a:lnTo>
                    <a:pt x="234952" y="1091926"/>
                  </a:lnTo>
                  <a:lnTo>
                    <a:pt x="234952" y="1116032"/>
                  </a:lnTo>
                  <a:lnTo>
                    <a:pt x="0" y="1116032"/>
                  </a:lnTo>
                  <a:close/>
                  <a:moveTo>
                    <a:pt x="0" y="975404"/>
                  </a:moveTo>
                  <a:lnTo>
                    <a:pt x="234952" y="975404"/>
                  </a:lnTo>
                  <a:lnTo>
                    <a:pt x="234952" y="999510"/>
                  </a:lnTo>
                  <a:lnTo>
                    <a:pt x="0" y="999510"/>
                  </a:lnTo>
                  <a:close/>
                  <a:moveTo>
                    <a:pt x="0" y="858882"/>
                  </a:moveTo>
                  <a:lnTo>
                    <a:pt x="234952" y="858882"/>
                  </a:lnTo>
                  <a:lnTo>
                    <a:pt x="234952" y="882988"/>
                  </a:lnTo>
                  <a:lnTo>
                    <a:pt x="0" y="882988"/>
                  </a:lnTo>
                  <a:close/>
                  <a:moveTo>
                    <a:pt x="0" y="742360"/>
                  </a:moveTo>
                  <a:lnTo>
                    <a:pt x="234952" y="742360"/>
                  </a:lnTo>
                  <a:lnTo>
                    <a:pt x="234952" y="766466"/>
                  </a:lnTo>
                  <a:lnTo>
                    <a:pt x="0" y="766466"/>
                  </a:lnTo>
                  <a:close/>
                  <a:moveTo>
                    <a:pt x="0" y="604224"/>
                  </a:moveTo>
                  <a:lnTo>
                    <a:pt x="363538" y="604224"/>
                  </a:lnTo>
                  <a:lnTo>
                    <a:pt x="363538" y="649944"/>
                  </a:lnTo>
                  <a:lnTo>
                    <a:pt x="0" y="649944"/>
                  </a:lnTo>
                  <a:close/>
                  <a:moveTo>
                    <a:pt x="0" y="487702"/>
                  </a:moveTo>
                  <a:lnTo>
                    <a:pt x="234952" y="487702"/>
                  </a:lnTo>
                  <a:lnTo>
                    <a:pt x="234952" y="511808"/>
                  </a:lnTo>
                  <a:lnTo>
                    <a:pt x="0" y="511808"/>
                  </a:lnTo>
                  <a:close/>
                  <a:moveTo>
                    <a:pt x="0" y="371180"/>
                  </a:moveTo>
                  <a:lnTo>
                    <a:pt x="234952" y="371180"/>
                  </a:lnTo>
                  <a:lnTo>
                    <a:pt x="234952" y="395286"/>
                  </a:lnTo>
                  <a:lnTo>
                    <a:pt x="0" y="395286"/>
                  </a:lnTo>
                  <a:close/>
                  <a:moveTo>
                    <a:pt x="0" y="254658"/>
                  </a:moveTo>
                  <a:lnTo>
                    <a:pt x="234952" y="254658"/>
                  </a:lnTo>
                  <a:lnTo>
                    <a:pt x="234952" y="278764"/>
                  </a:lnTo>
                  <a:lnTo>
                    <a:pt x="0" y="278764"/>
                  </a:lnTo>
                  <a:close/>
                  <a:moveTo>
                    <a:pt x="0" y="138136"/>
                  </a:moveTo>
                  <a:lnTo>
                    <a:pt x="234952" y="138136"/>
                  </a:lnTo>
                  <a:lnTo>
                    <a:pt x="234952" y="162242"/>
                  </a:lnTo>
                  <a:lnTo>
                    <a:pt x="0" y="162242"/>
                  </a:lnTo>
                  <a:close/>
                  <a:moveTo>
                    <a:pt x="0" y="0"/>
                  </a:moveTo>
                  <a:lnTo>
                    <a:pt x="363538" y="0"/>
                  </a:lnTo>
                  <a:lnTo>
                    <a:pt x="363538" y="45720"/>
                  </a:lnTo>
                  <a:lnTo>
                    <a:pt x="0" y="457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DC3BF40-748F-4E0D-83F2-FCAD0EFDB402}"/>
              </a:ext>
            </a:extLst>
          </p:cNvPr>
          <p:cNvGrpSpPr/>
          <p:nvPr/>
        </p:nvGrpSpPr>
        <p:grpSpPr>
          <a:xfrm>
            <a:off x="6782547" y="698269"/>
            <a:ext cx="1178086" cy="5691076"/>
            <a:chOff x="6075309" y="698269"/>
            <a:chExt cx="1178086" cy="5691076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B5119742-A1BF-45B7-A541-7785C61E3949}"/>
                </a:ext>
              </a:extLst>
            </p:cNvPr>
            <p:cNvSpPr/>
            <p:nvPr/>
          </p:nvSpPr>
          <p:spPr>
            <a:xfrm>
              <a:off x="6337354" y="2400300"/>
              <a:ext cx="653996" cy="986898"/>
            </a:xfrm>
            <a:prstGeom prst="round2SameRect">
              <a:avLst>
                <a:gd name="adj1" fmla="val 17746"/>
                <a:gd name="adj2" fmla="val 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73AE6540-FAE6-473C-B2BE-2E9E465BD8C4}"/>
                </a:ext>
              </a:extLst>
            </p:cNvPr>
            <p:cNvGrpSpPr/>
            <p:nvPr/>
          </p:nvGrpSpPr>
          <p:grpSpPr>
            <a:xfrm>
              <a:off x="6309312" y="3657642"/>
              <a:ext cx="710079" cy="2731703"/>
              <a:chOff x="6309312" y="2778101"/>
              <a:chExt cx="710079" cy="2731703"/>
            </a:xfrm>
          </p:grpSpPr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9A8637F9-2AF0-4672-9C83-F035BB68BB2B}"/>
                  </a:ext>
                </a:extLst>
              </p:cNvPr>
              <p:cNvSpPr/>
              <p:nvPr/>
            </p:nvSpPr>
            <p:spPr>
              <a:xfrm>
                <a:off x="6309312" y="5416525"/>
                <a:ext cx="710079" cy="93279"/>
              </a:xfrm>
              <a:prstGeom prst="round2Same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B522DDE4-96B9-42A5-B49A-90F3CA07565F}"/>
                  </a:ext>
                </a:extLst>
              </p:cNvPr>
              <p:cNvSpPr/>
              <p:nvPr/>
            </p:nvSpPr>
            <p:spPr>
              <a:xfrm>
                <a:off x="6446487" y="2778101"/>
                <a:ext cx="435730" cy="263842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63E6D342-5A54-406E-9299-C8DD9379017D}"/>
                  </a:ext>
                </a:extLst>
              </p:cNvPr>
              <p:cNvSpPr/>
              <p:nvPr/>
            </p:nvSpPr>
            <p:spPr>
              <a:xfrm>
                <a:off x="6628042" y="2778101"/>
                <a:ext cx="72621" cy="2638424"/>
              </a:xfrm>
              <a:prstGeom prst="round2Same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C25AC6DD-C40C-4727-8F48-E0E95046B91B}"/>
                </a:ext>
              </a:extLst>
            </p:cNvPr>
            <p:cNvSpPr/>
            <p:nvPr/>
          </p:nvSpPr>
          <p:spPr>
            <a:xfrm>
              <a:off x="6417218" y="1913157"/>
              <a:ext cx="494268" cy="462434"/>
            </a:xfrm>
            <a:custGeom>
              <a:avLst/>
              <a:gdLst>
                <a:gd name="connsiteX0" fmla="*/ 115609 w 583450"/>
                <a:gd name="connsiteY0" fmla="*/ 0 h 462434"/>
                <a:gd name="connsiteX1" fmla="*/ 467842 w 583450"/>
                <a:gd name="connsiteY1" fmla="*/ 0 h 462434"/>
                <a:gd name="connsiteX2" fmla="*/ 583450 w 583450"/>
                <a:gd name="connsiteY2" fmla="*/ 462434 h 462434"/>
                <a:gd name="connsiteX3" fmla="*/ 561600 w 583450"/>
                <a:gd name="connsiteY3" fmla="*/ 462434 h 462434"/>
                <a:gd name="connsiteX4" fmla="*/ 21850 w 583450"/>
                <a:gd name="connsiteY4" fmla="*/ 462434 h 462434"/>
                <a:gd name="connsiteX5" fmla="*/ 0 w 583450"/>
                <a:gd name="connsiteY5" fmla="*/ 462434 h 46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3450" h="462434">
                  <a:moveTo>
                    <a:pt x="115609" y="0"/>
                  </a:moveTo>
                  <a:lnTo>
                    <a:pt x="467842" y="0"/>
                  </a:lnTo>
                  <a:lnTo>
                    <a:pt x="583450" y="462434"/>
                  </a:lnTo>
                  <a:lnTo>
                    <a:pt x="561600" y="462434"/>
                  </a:lnTo>
                  <a:lnTo>
                    <a:pt x="21850" y="462434"/>
                  </a:lnTo>
                  <a:lnTo>
                    <a:pt x="0" y="46243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8708D187-A494-46BA-9067-C086F6A7802A}"/>
                </a:ext>
              </a:extLst>
            </p:cNvPr>
            <p:cNvSpPr/>
            <p:nvPr/>
          </p:nvSpPr>
          <p:spPr>
            <a:xfrm>
              <a:off x="6574419" y="1588661"/>
              <a:ext cx="179866" cy="324496"/>
            </a:xfrm>
            <a:prstGeom prst="trapezoid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台形 76">
              <a:extLst>
                <a:ext uri="{FF2B5EF4-FFF2-40B4-BE49-F238E27FC236}">
                  <a16:creationId xmlns:a16="http://schemas.microsoft.com/office/drawing/2014/main" id="{F7D7FC73-92B9-4B3E-9F84-860D388DED66}"/>
                </a:ext>
              </a:extLst>
            </p:cNvPr>
            <p:cNvSpPr/>
            <p:nvPr/>
          </p:nvSpPr>
          <p:spPr>
            <a:xfrm>
              <a:off x="6642565" y="698269"/>
              <a:ext cx="43574" cy="89039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789FF7E3-B21B-42CC-97AD-02E3D3679CFA}"/>
                </a:ext>
              </a:extLst>
            </p:cNvPr>
            <p:cNvGrpSpPr/>
            <p:nvPr/>
          </p:nvGrpSpPr>
          <p:grpSpPr>
            <a:xfrm>
              <a:off x="6314692" y="3282976"/>
              <a:ext cx="699320" cy="395687"/>
              <a:chOff x="6314692" y="2403435"/>
              <a:chExt cx="699320" cy="395687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537B4B14-5977-4135-AF4B-54C8E834EE37}"/>
                  </a:ext>
                </a:extLst>
              </p:cNvPr>
              <p:cNvSpPr/>
              <p:nvPr/>
            </p:nvSpPr>
            <p:spPr>
              <a:xfrm>
                <a:off x="6341588" y="2403435"/>
                <a:ext cx="645528" cy="18661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67C3BB08-BB51-4AB9-9564-89F3E04D74FB}"/>
                  </a:ext>
                </a:extLst>
              </p:cNvPr>
              <p:cNvSpPr/>
              <p:nvPr/>
            </p:nvSpPr>
            <p:spPr>
              <a:xfrm>
                <a:off x="6345623" y="2507657"/>
                <a:ext cx="637458" cy="291465"/>
              </a:xfrm>
              <a:prstGeom prst="round2SameRect">
                <a:avLst>
                  <a:gd name="adj1" fmla="val 479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76F070FE-B4C9-4A4F-ADF2-0FABBD659EA6}"/>
                  </a:ext>
                </a:extLst>
              </p:cNvPr>
              <p:cNvSpPr/>
              <p:nvPr/>
            </p:nvSpPr>
            <p:spPr>
              <a:xfrm>
                <a:off x="6314692" y="2648628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49C912ED-4039-48A8-A1DD-C972ADB756A9}"/>
                  </a:ext>
                </a:extLst>
              </p:cNvPr>
              <p:cNvSpPr/>
              <p:nvPr/>
            </p:nvSpPr>
            <p:spPr>
              <a:xfrm>
                <a:off x="6314692" y="2499403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9F7554F1-B16F-4E7A-81D6-15EDF8FBEEA6}"/>
                </a:ext>
              </a:extLst>
            </p:cNvPr>
            <p:cNvSpPr/>
            <p:nvPr/>
          </p:nvSpPr>
          <p:spPr>
            <a:xfrm>
              <a:off x="6309312" y="2375591"/>
              <a:ext cx="710079" cy="2525808"/>
            </a:xfrm>
            <a:prstGeom prst="round2SameRect">
              <a:avLst>
                <a:gd name="adj1" fmla="val 17803"/>
                <a:gd name="adj2" fmla="val 0"/>
              </a:avLst>
            </a:prstGeom>
            <a:solidFill>
              <a:srgbClr val="00B0F0">
                <a:alpha val="2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08DBD33B-9C89-4755-823C-5C19F6E67A0E}"/>
                </a:ext>
              </a:extLst>
            </p:cNvPr>
            <p:cNvSpPr/>
            <p:nvPr/>
          </p:nvSpPr>
          <p:spPr>
            <a:xfrm>
              <a:off x="6075309" y="4901399"/>
              <a:ext cx="1178086" cy="200025"/>
            </a:xfrm>
            <a:prstGeom prst="roundRect">
              <a:avLst/>
            </a:prstGeom>
            <a:solidFill>
              <a:srgbClr val="00B0F0">
                <a:alpha val="2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FE49875-F327-45D0-8E43-EC10CD420BFC}"/>
                </a:ext>
              </a:extLst>
            </p:cNvPr>
            <p:cNvSpPr/>
            <p:nvPr/>
          </p:nvSpPr>
          <p:spPr>
            <a:xfrm>
              <a:off x="6385390" y="2617894"/>
              <a:ext cx="242652" cy="2134279"/>
            </a:xfrm>
            <a:custGeom>
              <a:avLst/>
              <a:gdLst>
                <a:gd name="connsiteX0" fmla="*/ 0 w 363538"/>
                <a:gd name="connsiteY0" fmla="*/ 3021108 h 3066828"/>
                <a:gd name="connsiteX1" fmla="*/ 363538 w 363538"/>
                <a:gd name="connsiteY1" fmla="*/ 3021108 h 3066828"/>
                <a:gd name="connsiteX2" fmla="*/ 363538 w 363538"/>
                <a:gd name="connsiteY2" fmla="*/ 3066828 h 3066828"/>
                <a:gd name="connsiteX3" fmla="*/ 0 w 363538"/>
                <a:gd name="connsiteY3" fmla="*/ 3066828 h 3066828"/>
                <a:gd name="connsiteX4" fmla="*/ 0 w 363538"/>
                <a:gd name="connsiteY4" fmla="*/ 2904598 h 3066828"/>
                <a:gd name="connsiteX5" fmla="*/ 234952 w 363538"/>
                <a:gd name="connsiteY5" fmla="*/ 2904598 h 3066828"/>
                <a:gd name="connsiteX6" fmla="*/ 234952 w 363538"/>
                <a:gd name="connsiteY6" fmla="*/ 2928704 h 3066828"/>
                <a:gd name="connsiteX7" fmla="*/ 0 w 363538"/>
                <a:gd name="connsiteY7" fmla="*/ 2928704 h 3066828"/>
                <a:gd name="connsiteX8" fmla="*/ 0 w 363538"/>
                <a:gd name="connsiteY8" fmla="*/ 2788076 h 3066828"/>
                <a:gd name="connsiteX9" fmla="*/ 234952 w 363538"/>
                <a:gd name="connsiteY9" fmla="*/ 2788076 h 3066828"/>
                <a:gd name="connsiteX10" fmla="*/ 234952 w 363538"/>
                <a:gd name="connsiteY10" fmla="*/ 2812182 h 3066828"/>
                <a:gd name="connsiteX11" fmla="*/ 0 w 363538"/>
                <a:gd name="connsiteY11" fmla="*/ 2812182 h 3066828"/>
                <a:gd name="connsiteX12" fmla="*/ 0 w 363538"/>
                <a:gd name="connsiteY12" fmla="*/ 2671554 h 3066828"/>
                <a:gd name="connsiteX13" fmla="*/ 234952 w 363538"/>
                <a:gd name="connsiteY13" fmla="*/ 2671554 h 3066828"/>
                <a:gd name="connsiteX14" fmla="*/ 234952 w 363538"/>
                <a:gd name="connsiteY14" fmla="*/ 2695660 h 3066828"/>
                <a:gd name="connsiteX15" fmla="*/ 0 w 363538"/>
                <a:gd name="connsiteY15" fmla="*/ 2695660 h 3066828"/>
                <a:gd name="connsiteX16" fmla="*/ 0 w 363538"/>
                <a:gd name="connsiteY16" fmla="*/ 2555032 h 3066828"/>
                <a:gd name="connsiteX17" fmla="*/ 234952 w 363538"/>
                <a:gd name="connsiteY17" fmla="*/ 2555032 h 3066828"/>
                <a:gd name="connsiteX18" fmla="*/ 234952 w 363538"/>
                <a:gd name="connsiteY18" fmla="*/ 2579138 h 3066828"/>
                <a:gd name="connsiteX19" fmla="*/ 0 w 363538"/>
                <a:gd name="connsiteY19" fmla="*/ 2579138 h 3066828"/>
                <a:gd name="connsiteX20" fmla="*/ 0 w 363538"/>
                <a:gd name="connsiteY20" fmla="*/ 2416896 h 3066828"/>
                <a:gd name="connsiteX21" fmla="*/ 363538 w 363538"/>
                <a:gd name="connsiteY21" fmla="*/ 2416896 h 3066828"/>
                <a:gd name="connsiteX22" fmla="*/ 363538 w 363538"/>
                <a:gd name="connsiteY22" fmla="*/ 2462616 h 3066828"/>
                <a:gd name="connsiteX23" fmla="*/ 0 w 363538"/>
                <a:gd name="connsiteY23" fmla="*/ 2462616 h 3066828"/>
                <a:gd name="connsiteX24" fmla="*/ 0 w 363538"/>
                <a:gd name="connsiteY24" fmla="*/ 2300374 h 3066828"/>
                <a:gd name="connsiteX25" fmla="*/ 234952 w 363538"/>
                <a:gd name="connsiteY25" fmla="*/ 2300374 h 3066828"/>
                <a:gd name="connsiteX26" fmla="*/ 234952 w 363538"/>
                <a:gd name="connsiteY26" fmla="*/ 2324480 h 3066828"/>
                <a:gd name="connsiteX27" fmla="*/ 0 w 363538"/>
                <a:gd name="connsiteY27" fmla="*/ 2324480 h 3066828"/>
                <a:gd name="connsiteX28" fmla="*/ 0 w 363538"/>
                <a:gd name="connsiteY28" fmla="*/ 2183852 h 3066828"/>
                <a:gd name="connsiteX29" fmla="*/ 234952 w 363538"/>
                <a:gd name="connsiteY29" fmla="*/ 2183852 h 3066828"/>
                <a:gd name="connsiteX30" fmla="*/ 234952 w 363538"/>
                <a:gd name="connsiteY30" fmla="*/ 2207958 h 3066828"/>
                <a:gd name="connsiteX31" fmla="*/ 0 w 363538"/>
                <a:gd name="connsiteY31" fmla="*/ 2207958 h 3066828"/>
                <a:gd name="connsiteX32" fmla="*/ 0 w 363538"/>
                <a:gd name="connsiteY32" fmla="*/ 2067330 h 3066828"/>
                <a:gd name="connsiteX33" fmla="*/ 234952 w 363538"/>
                <a:gd name="connsiteY33" fmla="*/ 2067330 h 3066828"/>
                <a:gd name="connsiteX34" fmla="*/ 234952 w 363538"/>
                <a:gd name="connsiteY34" fmla="*/ 2091436 h 3066828"/>
                <a:gd name="connsiteX35" fmla="*/ 0 w 363538"/>
                <a:gd name="connsiteY35" fmla="*/ 2091436 h 3066828"/>
                <a:gd name="connsiteX36" fmla="*/ 0 w 363538"/>
                <a:gd name="connsiteY36" fmla="*/ 1950808 h 3066828"/>
                <a:gd name="connsiteX37" fmla="*/ 234952 w 363538"/>
                <a:gd name="connsiteY37" fmla="*/ 1950808 h 3066828"/>
                <a:gd name="connsiteX38" fmla="*/ 234952 w 363538"/>
                <a:gd name="connsiteY38" fmla="*/ 1974914 h 3066828"/>
                <a:gd name="connsiteX39" fmla="*/ 0 w 363538"/>
                <a:gd name="connsiteY39" fmla="*/ 1974914 h 3066828"/>
                <a:gd name="connsiteX40" fmla="*/ 0 w 363538"/>
                <a:gd name="connsiteY40" fmla="*/ 1812672 h 3066828"/>
                <a:gd name="connsiteX41" fmla="*/ 363538 w 363538"/>
                <a:gd name="connsiteY41" fmla="*/ 1812672 h 3066828"/>
                <a:gd name="connsiteX42" fmla="*/ 363538 w 363538"/>
                <a:gd name="connsiteY42" fmla="*/ 1858392 h 3066828"/>
                <a:gd name="connsiteX43" fmla="*/ 0 w 363538"/>
                <a:gd name="connsiteY43" fmla="*/ 1858392 h 3066828"/>
                <a:gd name="connsiteX44" fmla="*/ 0 w 363538"/>
                <a:gd name="connsiteY44" fmla="*/ 1696150 h 3066828"/>
                <a:gd name="connsiteX45" fmla="*/ 234952 w 363538"/>
                <a:gd name="connsiteY45" fmla="*/ 1696150 h 3066828"/>
                <a:gd name="connsiteX46" fmla="*/ 234952 w 363538"/>
                <a:gd name="connsiteY46" fmla="*/ 1720256 h 3066828"/>
                <a:gd name="connsiteX47" fmla="*/ 0 w 363538"/>
                <a:gd name="connsiteY47" fmla="*/ 1720256 h 3066828"/>
                <a:gd name="connsiteX48" fmla="*/ 0 w 363538"/>
                <a:gd name="connsiteY48" fmla="*/ 1579628 h 3066828"/>
                <a:gd name="connsiteX49" fmla="*/ 234952 w 363538"/>
                <a:gd name="connsiteY49" fmla="*/ 1579628 h 3066828"/>
                <a:gd name="connsiteX50" fmla="*/ 234952 w 363538"/>
                <a:gd name="connsiteY50" fmla="*/ 1603734 h 3066828"/>
                <a:gd name="connsiteX51" fmla="*/ 0 w 363538"/>
                <a:gd name="connsiteY51" fmla="*/ 1603734 h 3066828"/>
                <a:gd name="connsiteX52" fmla="*/ 0 w 363538"/>
                <a:gd name="connsiteY52" fmla="*/ 1463106 h 3066828"/>
                <a:gd name="connsiteX53" fmla="*/ 234952 w 363538"/>
                <a:gd name="connsiteY53" fmla="*/ 1463106 h 3066828"/>
                <a:gd name="connsiteX54" fmla="*/ 234952 w 363538"/>
                <a:gd name="connsiteY54" fmla="*/ 1487212 h 3066828"/>
                <a:gd name="connsiteX55" fmla="*/ 0 w 363538"/>
                <a:gd name="connsiteY55" fmla="*/ 1487212 h 3066828"/>
                <a:gd name="connsiteX56" fmla="*/ 0 w 363538"/>
                <a:gd name="connsiteY56" fmla="*/ 1346584 h 3066828"/>
                <a:gd name="connsiteX57" fmla="*/ 234952 w 363538"/>
                <a:gd name="connsiteY57" fmla="*/ 1346584 h 3066828"/>
                <a:gd name="connsiteX58" fmla="*/ 234952 w 363538"/>
                <a:gd name="connsiteY58" fmla="*/ 1370690 h 3066828"/>
                <a:gd name="connsiteX59" fmla="*/ 0 w 363538"/>
                <a:gd name="connsiteY59" fmla="*/ 1370690 h 3066828"/>
                <a:gd name="connsiteX60" fmla="*/ 0 w 363538"/>
                <a:gd name="connsiteY60" fmla="*/ 1208448 h 3066828"/>
                <a:gd name="connsiteX61" fmla="*/ 363538 w 363538"/>
                <a:gd name="connsiteY61" fmla="*/ 1208448 h 3066828"/>
                <a:gd name="connsiteX62" fmla="*/ 363538 w 363538"/>
                <a:gd name="connsiteY62" fmla="*/ 1254168 h 3066828"/>
                <a:gd name="connsiteX63" fmla="*/ 0 w 363538"/>
                <a:gd name="connsiteY63" fmla="*/ 1254168 h 3066828"/>
                <a:gd name="connsiteX64" fmla="*/ 0 w 363538"/>
                <a:gd name="connsiteY64" fmla="*/ 1091926 h 3066828"/>
                <a:gd name="connsiteX65" fmla="*/ 234952 w 363538"/>
                <a:gd name="connsiteY65" fmla="*/ 1091926 h 3066828"/>
                <a:gd name="connsiteX66" fmla="*/ 234952 w 363538"/>
                <a:gd name="connsiteY66" fmla="*/ 1116032 h 3066828"/>
                <a:gd name="connsiteX67" fmla="*/ 0 w 363538"/>
                <a:gd name="connsiteY67" fmla="*/ 1116032 h 3066828"/>
                <a:gd name="connsiteX68" fmla="*/ 0 w 363538"/>
                <a:gd name="connsiteY68" fmla="*/ 975404 h 3066828"/>
                <a:gd name="connsiteX69" fmla="*/ 234952 w 363538"/>
                <a:gd name="connsiteY69" fmla="*/ 975404 h 3066828"/>
                <a:gd name="connsiteX70" fmla="*/ 234952 w 363538"/>
                <a:gd name="connsiteY70" fmla="*/ 999510 h 3066828"/>
                <a:gd name="connsiteX71" fmla="*/ 0 w 363538"/>
                <a:gd name="connsiteY71" fmla="*/ 999510 h 3066828"/>
                <a:gd name="connsiteX72" fmla="*/ 0 w 363538"/>
                <a:gd name="connsiteY72" fmla="*/ 858882 h 3066828"/>
                <a:gd name="connsiteX73" fmla="*/ 234952 w 363538"/>
                <a:gd name="connsiteY73" fmla="*/ 858882 h 3066828"/>
                <a:gd name="connsiteX74" fmla="*/ 234952 w 363538"/>
                <a:gd name="connsiteY74" fmla="*/ 882988 h 3066828"/>
                <a:gd name="connsiteX75" fmla="*/ 0 w 363538"/>
                <a:gd name="connsiteY75" fmla="*/ 882988 h 3066828"/>
                <a:gd name="connsiteX76" fmla="*/ 0 w 363538"/>
                <a:gd name="connsiteY76" fmla="*/ 742360 h 3066828"/>
                <a:gd name="connsiteX77" fmla="*/ 234952 w 363538"/>
                <a:gd name="connsiteY77" fmla="*/ 742360 h 3066828"/>
                <a:gd name="connsiteX78" fmla="*/ 234952 w 363538"/>
                <a:gd name="connsiteY78" fmla="*/ 766466 h 3066828"/>
                <a:gd name="connsiteX79" fmla="*/ 0 w 363538"/>
                <a:gd name="connsiteY79" fmla="*/ 766466 h 3066828"/>
                <a:gd name="connsiteX80" fmla="*/ 0 w 363538"/>
                <a:gd name="connsiteY80" fmla="*/ 604224 h 3066828"/>
                <a:gd name="connsiteX81" fmla="*/ 363538 w 363538"/>
                <a:gd name="connsiteY81" fmla="*/ 604224 h 3066828"/>
                <a:gd name="connsiteX82" fmla="*/ 363538 w 363538"/>
                <a:gd name="connsiteY82" fmla="*/ 649944 h 3066828"/>
                <a:gd name="connsiteX83" fmla="*/ 0 w 363538"/>
                <a:gd name="connsiteY83" fmla="*/ 649944 h 3066828"/>
                <a:gd name="connsiteX84" fmla="*/ 0 w 363538"/>
                <a:gd name="connsiteY84" fmla="*/ 487702 h 3066828"/>
                <a:gd name="connsiteX85" fmla="*/ 234952 w 363538"/>
                <a:gd name="connsiteY85" fmla="*/ 487702 h 3066828"/>
                <a:gd name="connsiteX86" fmla="*/ 234952 w 363538"/>
                <a:gd name="connsiteY86" fmla="*/ 511808 h 3066828"/>
                <a:gd name="connsiteX87" fmla="*/ 0 w 363538"/>
                <a:gd name="connsiteY87" fmla="*/ 511808 h 3066828"/>
                <a:gd name="connsiteX88" fmla="*/ 0 w 363538"/>
                <a:gd name="connsiteY88" fmla="*/ 371180 h 3066828"/>
                <a:gd name="connsiteX89" fmla="*/ 234952 w 363538"/>
                <a:gd name="connsiteY89" fmla="*/ 371180 h 3066828"/>
                <a:gd name="connsiteX90" fmla="*/ 234952 w 363538"/>
                <a:gd name="connsiteY90" fmla="*/ 395286 h 3066828"/>
                <a:gd name="connsiteX91" fmla="*/ 0 w 363538"/>
                <a:gd name="connsiteY91" fmla="*/ 395286 h 3066828"/>
                <a:gd name="connsiteX92" fmla="*/ 0 w 363538"/>
                <a:gd name="connsiteY92" fmla="*/ 254658 h 3066828"/>
                <a:gd name="connsiteX93" fmla="*/ 234952 w 363538"/>
                <a:gd name="connsiteY93" fmla="*/ 254658 h 3066828"/>
                <a:gd name="connsiteX94" fmla="*/ 234952 w 363538"/>
                <a:gd name="connsiteY94" fmla="*/ 278764 h 3066828"/>
                <a:gd name="connsiteX95" fmla="*/ 0 w 363538"/>
                <a:gd name="connsiteY95" fmla="*/ 278764 h 3066828"/>
                <a:gd name="connsiteX96" fmla="*/ 0 w 363538"/>
                <a:gd name="connsiteY96" fmla="*/ 138136 h 3066828"/>
                <a:gd name="connsiteX97" fmla="*/ 234952 w 363538"/>
                <a:gd name="connsiteY97" fmla="*/ 138136 h 3066828"/>
                <a:gd name="connsiteX98" fmla="*/ 234952 w 363538"/>
                <a:gd name="connsiteY98" fmla="*/ 162242 h 3066828"/>
                <a:gd name="connsiteX99" fmla="*/ 0 w 363538"/>
                <a:gd name="connsiteY99" fmla="*/ 162242 h 3066828"/>
                <a:gd name="connsiteX100" fmla="*/ 0 w 363538"/>
                <a:gd name="connsiteY100" fmla="*/ 0 h 3066828"/>
                <a:gd name="connsiteX101" fmla="*/ 363538 w 363538"/>
                <a:gd name="connsiteY101" fmla="*/ 0 h 3066828"/>
                <a:gd name="connsiteX102" fmla="*/ 363538 w 363538"/>
                <a:gd name="connsiteY102" fmla="*/ 45720 h 3066828"/>
                <a:gd name="connsiteX103" fmla="*/ 0 w 363538"/>
                <a:gd name="connsiteY103" fmla="*/ 45720 h 306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63538" h="3066828">
                  <a:moveTo>
                    <a:pt x="0" y="3021108"/>
                  </a:moveTo>
                  <a:lnTo>
                    <a:pt x="363538" y="3021108"/>
                  </a:lnTo>
                  <a:lnTo>
                    <a:pt x="363538" y="3066828"/>
                  </a:lnTo>
                  <a:lnTo>
                    <a:pt x="0" y="3066828"/>
                  </a:lnTo>
                  <a:close/>
                  <a:moveTo>
                    <a:pt x="0" y="2904598"/>
                  </a:moveTo>
                  <a:lnTo>
                    <a:pt x="234952" y="2904598"/>
                  </a:lnTo>
                  <a:lnTo>
                    <a:pt x="234952" y="2928704"/>
                  </a:lnTo>
                  <a:lnTo>
                    <a:pt x="0" y="2928704"/>
                  </a:lnTo>
                  <a:close/>
                  <a:moveTo>
                    <a:pt x="0" y="2788076"/>
                  </a:moveTo>
                  <a:lnTo>
                    <a:pt x="234952" y="2788076"/>
                  </a:lnTo>
                  <a:lnTo>
                    <a:pt x="234952" y="2812182"/>
                  </a:lnTo>
                  <a:lnTo>
                    <a:pt x="0" y="2812182"/>
                  </a:lnTo>
                  <a:close/>
                  <a:moveTo>
                    <a:pt x="0" y="2671554"/>
                  </a:moveTo>
                  <a:lnTo>
                    <a:pt x="234952" y="2671554"/>
                  </a:lnTo>
                  <a:lnTo>
                    <a:pt x="234952" y="2695660"/>
                  </a:lnTo>
                  <a:lnTo>
                    <a:pt x="0" y="2695660"/>
                  </a:lnTo>
                  <a:close/>
                  <a:moveTo>
                    <a:pt x="0" y="2555032"/>
                  </a:moveTo>
                  <a:lnTo>
                    <a:pt x="234952" y="2555032"/>
                  </a:lnTo>
                  <a:lnTo>
                    <a:pt x="234952" y="2579138"/>
                  </a:lnTo>
                  <a:lnTo>
                    <a:pt x="0" y="2579138"/>
                  </a:lnTo>
                  <a:close/>
                  <a:moveTo>
                    <a:pt x="0" y="2416896"/>
                  </a:moveTo>
                  <a:lnTo>
                    <a:pt x="363538" y="2416896"/>
                  </a:lnTo>
                  <a:lnTo>
                    <a:pt x="363538" y="2462616"/>
                  </a:lnTo>
                  <a:lnTo>
                    <a:pt x="0" y="2462616"/>
                  </a:lnTo>
                  <a:close/>
                  <a:moveTo>
                    <a:pt x="0" y="2300374"/>
                  </a:moveTo>
                  <a:lnTo>
                    <a:pt x="234952" y="2300374"/>
                  </a:lnTo>
                  <a:lnTo>
                    <a:pt x="234952" y="2324480"/>
                  </a:lnTo>
                  <a:lnTo>
                    <a:pt x="0" y="2324480"/>
                  </a:lnTo>
                  <a:close/>
                  <a:moveTo>
                    <a:pt x="0" y="2183852"/>
                  </a:moveTo>
                  <a:lnTo>
                    <a:pt x="234952" y="2183852"/>
                  </a:lnTo>
                  <a:lnTo>
                    <a:pt x="234952" y="2207958"/>
                  </a:lnTo>
                  <a:lnTo>
                    <a:pt x="0" y="2207958"/>
                  </a:lnTo>
                  <a:close/>
                  <a:moveTo>
                    <a:pt x="0" y="2067330"/>
                  </a:moveTo>
                  <a:lnTo>
                    <a:pt x="234952" y="2067330"/>
                  </a:lnTo>
                  <a:lnTo>
                    <a:pt x="234952" y="2091436"/>
                  </a:lnTo>
                  <a:lnTo>
                    <a:pt x="0" y="2091436"/>
                  </a:lnTo>
                  <a:close/>
                  <a:moveTo>
                    <a:pt x="0" y="1950808"/>
                  </a:moveTo>
                  <a:lnTo>
                    <a:pt x="234952" y="1950808"/>
                  </a:lnTo>
                  <a:lnTo>
                    <a:pt x="234952" y="1974914"/>
                  </a:lnTo>
                  <a:lnTo>
                    <a:pt x="0" y="1974914"/>
                  </a:lnTo>
                  <a:close/>
                  <a:moveTo>
                    <a:pt x="0" y="1812672"/>
                  </a:moveTo>
                  <a:lnTo>
                    <a:pt x="363538" y="1812672"/>
                  </a:lnTo>
                  <a:lnTo>
                    <a:pt x="363538" y="1858392"/>
                  </a:lnTo>
                  <a:lnTo>
                    <a:pt x="0" y="1858392"/>
                  </a:lnTo>
                  <a:close/>
                  <a:moveTo>
                    <a:pt x="0" y="1696150"/>
                  </a:moveTo>
                  <a:lnTo>
                    <a:pt x="234952" y="1696150"/>
                  </a:lnTo>
                  <a:lnTo>
                    <a:pt x="234952" y="1720256"/>
                  </a:lnTo>
                  <a:lnTo>
                    <a:pt x="0" y="1720256"/>
                  </a:lnTo>
                  <a:close/>
                  <a:moveTo>
                    <a:pt x="0" y="1579628"/>
                  </a:moveTo>
                  <a:lnTo>
                    <a:pt x="234952" y="1579628"/>
                  </a:lnTo>
                  <a:lnTo>
                    <a:pt x="234952" y="1603734"/>
                  </a:lnTo>
                  <a:lnTo>
                    <a:pt x="0" y="1603734"/>
                  </a:lnTo>
                  <a:close/>
                  <a:moveTo>
                    <a:pt x="0" y="1463106"/>
                  </a:moveTo>
                  <a:lnTo>
                    <a:pt x="234952" y="1463106"/>
                  </a:lnTo>
                  <a:lnTo>
                    <a:pt x="234952" y="1487212"/>
                  </a:lnTo>
                  <a:lnTo>
                    <a:pt x="0" y="1487212"/>
                  </a:lnTo>
                  <a:close/>
                  <a:moveTo>
                    <a:pt x="0" y="1346584"/>
                  </a:moveTo>
                  <a:lnTo>
                    <a:pt x="234952" y="1346584"/>
                  </a:lnTo>
                  <a:lnTo>
                    <a:pt x="234952" y="1370690"/>
                  </a:lnTo>
                  <a:lnTo>
                    <a:pt x="0" y="1370690"/>
                  </a:lnTo>
                  <a:close/>
                  <a:moveTo>
                    <a:pt x="0" y="1208448"/>
                  </a:moveTo>
                  <a:lnTo>
                    <a:pt x="363538" y="1208448"/>
                  </a:lnTo>
                  <a:lnTo>
                    <a:pt x="363538" y="1254168"/>
                  </a:lnTo>
                  <a:lnTo>
                    <a:pt x="0" y="1254168"/>
                  </a:lnTo>
                  <a:close/>
                  <a:moveTo>
                    <a:pt x="0" y="1091926"/>
                  </a:moveTo>
                  <a:lnTo>
                    <a:pt x="234952" y="1091926"/>
                  </a:lnTo>
                  <a:lnTo>
                    <a:pt x="234952" y="1116032"/>
                  </a:lnTo>
                  <a:lnTo>
                    <a:pt x="0" y="1116032"/>
                  </a:lnTo>
                  <a:close/>
                  <a:moveTo>
                    <a:pt x="0" y="975404"/>
                  </a:moveTo>
                  <a:lnTo>
                    <a:pt x="234952" y="975404"/>
                  </a:lnTo>
                  <a:lnTo>
                    <a:pt x="234952" y="999510"/>
                  </a:lnTo>
                  <a:lnTo>
                    <a:pt x="0" y="999510"/>
                  </a:lnTo>
                  <a:close/>
                  <a:moveTo>
                    <a:pt x="0" y="858882"/>
                  </a:moveTo>
                  <a:lnTo>
                    <a:pt x="234952" y="858882"/>
                  </a:lnTo>
                  <a:lnTo>
                    <a:pt x="234952" y="882988"/>
                  </a:lnTo>
                  <a:lnTo>
                    <a:pt x="0" y="882988"/>
                  </a:lnTo>
                  <a:close/>
                  <a:moveTo>
                    <a:pt x="0" y="742360"/>
                  </a:moveTo>
                  <a:lnTo>
                    <a:pt x="234952" y="742360"/>
                  </a:lnTo>
                  <a:lnTo>
                    <a:pt x="234952" y="766466"/>
                  </a:lnTo>
                  <a:lnTo>
                    <a:pt x="0" y="766466"/>
                  </a:lnTo>
                  <a:close/>
                  <a:moveTo>
                    <a:pt x="0" y="604224"/>
                  </a:moveTo>
                  <a:lnTo>
                    <a:pt x="363538" y="604224"/>
                  </a:lnTo>
                  <a:lnTo>
                    <a:pt x="363538" y="649944"/>
                  </a:lnTo>
                  <a:lnTo>
                    <a:pt x="0" y="649944"/>
                  </a:lnTo>
                  <a:close/>
                  <a:moveTo>
                    <a:pt x="0" y="487702"/>
                  </a:moveTo>
                  <a:lnTo>
                    <a:pt x="234952" y="487702"/>
                  </a:lnTo>
                  <a:lnTo>
                    <a:pt x="234952" y="511808"/>
                  </a:lnTo>
                  <a:lnTo>
                    <a:pt x="0" y="511808"/>
                  </a:lnTo>
                  <a:close/>
                  <a:moveTo>
                    <a:pt x="0" y="371180"/>
                  </a:moveTo>
                  <a:lnTo>
                    <a:pt x="234952" y="371180"/>
                  </a:lnTo>
                  <a:lnTo>
                    <a:pt x="234952" y="395286"/>
                  </a:lnTo>
                  <a:lnTo>
                    <a:pt x="0" y="395286"/>
                  </a:lnTo>
                  <a:close/>
                  <a:moveTo>
                    <a:pt x="0" y="254658"/>
                  </a:moveTo>
                  <a:lnTo>
                    <a:pt x="234952" y="254658"/>
                  </a:lnTo>
                  <a:lnTo>
                    <a:pt x="234952" y="278764"/>
                  </a:lnTo>
                  <a:lnTo>
                    <a:pt x="0" y="278764"/>
                  </a:lnTo>
                  <a:close/>
                  <a:moveTo>
                    <a:pt x="0" y="138136"/>
                  </a:moveTo>
                  <a:lnTo>
                    <a:pt x="234952" y="138136"/>
                  </a:lnTo>
                  <a:lnTo>
                    <a:pt x="234952" y="162242"/>
                  </a:lnTo>
                  <a:lnTo>
                    <a:pt x="0" y="162242"/>
                  </a:lnTo>
                  <a:close/>
                  <a:moveTo>
                    <a:pt x="0" y="0"/>
                  </a:moveTo>
                  <a:lnTo>
                    <a:pt x="363538" y="0"/>
                  </a:lnTo>
                  <a:lnTo>
                    <a:pt x="363538" y="45720"/>
                  </a:lnTo>
                  <a:lnTo>
                    <a:pt x="0" y="457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86AB552E-4AF1-4C18-B437-0D9B1DB8640B}"/>
              </a:ext>
            </a:extLst>
          </p:cNvPr>
          <p:cNvGrpSpPr/>
          <p:nvPr/>
        </p:nvGrpSpPr>
        <p:grpSpPr>
          <a:xfrm>
            <a:off x="8160642" y="698269"/>
            <a:ext cx="1178086" cy="5691076"/>
            <a:chOff x="7369272" y="698269"/>
            <a:chExt cx="1178086" cy="5691076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BEB74EFC-76EB-4FCE-9CEC-3A5A0365B6AD}"/>
                </a:ext>
              </a:extLst>
            </p:cNvPr>
            <p:cNvSpPr/>
            <p:nvPr/>
          </p:nvSpPr>
          <p:spPr>
            <a:xfrm>
              <a:off x="7631317" y="2400300"/>
              <a:ext cx="653996" cy="986898"/>
            </a:xfrm>
            <a:prstGeom prst="round2SameRect">
              <a:avLst>
                <a:gd name="adj1" fmla="val 17746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D762BA8E-8EA4-4973-9244-E4B9D1BD40BC}"/>
                </a:ext>
              </a:extLst>
            </p:cNvPr>
            <p:cNvGrpSpPr/>
            <p:nvPr/>
          </p:nvGrpSpPr>
          <p:grpSpPr>
            <a:xfrm>
              <a:off x="7603275" y="3657642"/>
              <a:ext cx="710079" cy="2731703"/>
              <a:chOff x="6309312" y="2778101"/>
              <a:chExt cx="710079" cy="2731703"/>
            </a:xfrm>
          </p:grpSpPr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8D0083FF-4F9C-4BC2-804C-45C2EBD98501}"/>
                  </a:ext>
                </a:extLst>
              </p:cNvPr>
              <p:cNvSpPr/>
              <p:nvPr/>
            </p:nvSpPr>
            <p:spPr>
              <a:xfrm>
                <a:off x="6309312" y="5416525"/>
                <a:ext cx="710079" cy="93279"/>
              </a:xfrm>
              <a:prstGeom prst="round2Same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FF6B45A7-3741-4999-89B7-BAF5BF1503D7}"/>
                  </a:ext>
                </a:extLst>
              </p:cNvPr>
              <p:cNvSpPr/>
              <p:nvPr/>
            </p:nvSpPr>
            <p:spPr>
              <a:xfrm>
                <a:off x="6446487" y="2778101"/>
                <a:ext cx="435730" cy="263842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5D8A7B5D-D655-4D55-A15E-9723DE2D9007}"/>
                  </a:ext>
                </a:extLst>
              </p:cNvPr>
              <p:cNvSpPr/>
              <p:nvPr/>
            </p:nvSpPr>
            <p:spPr>
              <a:xfrm>
                <a:off x="6628042" y="2778101"/>
                <a:ext cx="72621" cy="2638424"/>
              </a:xfrm>
              <a:prstGeom prst="round2Same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E03744DA-6E2E-412D-A71A-9C7606B90D53}"/>
                </a:ext>
              </a:extLst>
            </p:cNvPr>
            <p:cNvSpPr/>
            <p:nvPr/>
          </p:nvSpPr>
          <p:spPr>
            <a:xfrm>
              <a:off x="7711181" y="1913157"/>
              <a:ext cx="494268" cy="462434"/>
            </a:xfrm>
            <a:custGeom>
              <a:avLst/>
              <a:gdLst>
                <a:gd name="connsiteX0" fmla="*/ 115609 w 583450"/>
                <a:gd name="connsiteY0" fmla="*/ 0 h 462434"/>
                <a:gd name="connsiteX1" fmla="*/ 467842 w 583450"/>
                <a:gd name="connsiteY1" fmla="*/ 0 h 462434"/>
                <a:gd name="connsiteX2" fmla="*/ 583450 w 583450"/>
                <a:gd name="connsiteY2" fmla="*/ 462434 h 462434"/>
                <a:gd name="connsiteX3" fmla="*/ 561600 w 583450"/>
                <a:gd name="connsiteY3" fmla="*/ 462434 h 462434"/>
                <a:gd name="connsiteX4" fmla="*/ 21850 w 583450"/>
                <a:gd name="connsiteY4" fmla="*/ 462434 h 462434"/>
                <a:gd name="connsiteX5" fmla="*/ 0 w 583450"/>
                <a:gd name="connsiteY5" fmla="*/ 462434 h 46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3450" h="462434">
                  <a:moveTo>
                    <a:pt x="115609" y="0"/>
                  </a:moveTo>
                  <a:lnTo>
                    <a:pt x="467842" y="0"/>
                  </a:lnTo>
                  <a:lnTo>
                    <a:pt x="583450" y="462434"/>
                  </a:lnTo>
                  <a:lnTo>
                    <a:pt x="561600" y="462434"/>
                  </a:lnTo>
                  <a:lnTo>
                    <a:pt x="21850" y="462434"/>
                  </a:lnTo>
                  <a:lnTo>
                    <a:pt x="0" y="46243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63149F90-943E-4CB2-973D-1DA0183C885D}"/>
                </a:ext>
              </a:extLst>
            </p:cNvPr>
            <p:cNvSpPr/>
            <p:nvPr/>
          </p:nvSpPr>
          <p:spPr>
            <a:xfrm>
              <a:off x="7868382" y="1588661"/>
              <a:ext cx="179866" cy="324496"/>
            </a:xfrm>
            <a:prstGeom prst="trapezoid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1A4C4ED0-C397-4EBB-BB80-B2F10EF5643C}"/>
                </a:ext>
              </a:extLst>
            </p:cNvPr>
            <p:cNvSpPr/>
            <p:nvPr/>
          </p:nvSpPr>
          <p:spPr>
            <a:xfrm>
              <a:off x="7936528" y="698269"/>
              <a:ext cx="43574" cy="89039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E3FC215C-1E7F-4D4F-AB01-3263E6CCA539}"/>
                </a:ext>
              </a:extLst>
            </p:cNvPr>
            <p:cNvGrpSpPr/>
            <p:nvPr/>
          </p:nvGrpSpPr>
          <p:grpSpPr>
            <a:xfrm>
              <a:off x="7608655" y="3282976"/>
              <a:ext cx="699320" cy="395687"/>
              <a:chOff x="6314692" y="2403435"/>
              <a:chExt cx="699320" cy="395687"/>
            </a:xfrm>
          </p:grpSpPr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1E374C7B-77E0-41F1-9D78-9F45F22DB9D8}"/>
                  </a:ext>
                </a:extLst>
              </p:cNvPr>
              <p:cNvSpPr/>
              <p:nvPr/>
            </p:nvSpPr>
            <p:spPr>
              <a:xfrm>
                <a:off x="6341588" y="2403435"/>
                <a:ext cx="645528" cy="18661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6B2D2AFB-11A2-454A-B3BB-E935222B2817}"/>
                  </a:ext>
                </a:extLst>
              </p:cNvPr>
              <p:cNvSpPr/>
              <p:nvPr/>
            </p:nvSpPr>
            <p:spPr>
              <a:xfrm>
                <a:off x="6345623" y="2507657"/>
                <a:ext cx="637458" cy="291465"/>
              </a:xfrm>
              <a:prstGeom prst="round2SameRect">
                <a:avLst>
                  <a:gd name="adj1" fmla="val 479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91387EA2-64BC-4CC0-A3A6-8FBF10094FDE}"/>
                  </a:ext>
                </a:extLst>
              </p:cNvPr>
              <p:cNvSpPr/>
              <p:nvPr/>
            </p:nvSpPr>
            <p:spPr>
              <a:xfrm>
                <a:off x="6314692" y="2648628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33107775-93FD-4DA3-9775-04C43E61F35A}"/>
                  </a:ext>
                </a:extLst>
              </p:cNvPr>
              <p:cNvSpPr/>
              <p:nvPr/>
            </p:nvSpPr>
            <p:spPr>
              <a:xfrm>
                <a:off x="6314692" y="2499403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40A334AF-78B1-4C2F-9C6B-A7D50BD8E42D}"/>
                </a:ext>
              </a:extLst>
            </p:cNvPr>
            <p:cNvSpPr/>
            <p:nvPr/>
          </p:nvSpPr>
          <p:spPr>
            <a:xfrm>
              <a:off x="7603275" y="2375591"/>
              <a:ext cx="710079" cy="2525808"/>
            </a:xfrm>
            <a:prstGeom prst="round2SameRect">
              <a:avLst>
                <a:gd name="adj1" fmla="val 17803"/>
                <a:gd name="adj2" fmla="val 0"/>
              </a:avLst>
            </a:prstGeom>
            <a:solidFill>
              <a:srgbClr val="00B0F0">
                <a:alpha val="2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71BA3828-9344-45F8-B537-AD437ABE48ED}"/>
                </a:ext>
              </a:extLst>
            </p:cNvPr>
            <p:cNvSpPr/>
            <p:nvPr/>
          </p:nvSpPr>
          <p:spPr>
            <a:xfrm>
              <a:off x="7369272" y="4901399"/>
              <a:ext cx="1178086" cy="200025"/>
            </a:xfrm>
            <a:prstGeom prst="roundRect">
              <a:avLst/>
            </a:prstGeom>
            <a:solidFill>
              <a:srgbClr val="00B0F0">
                <a:alpha val="2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497CA4AE-160A-4CCD-8246-94764E2323EF}"/>
                </a:ext>
              </a:extLst>
            </p:cNvPr>
            <p:cNvSpPr/>
            <p:nvPr/>
          </p:nvSpPr>
          <p:spPr>
            <a:xfrm>
              <a:off x="7679353" y="2617894"/>
              <a:ext cx="242652" cy="2134279"/>
            </a:xfrm>
            <a:custGeom>
              <a:avLst/>
              <a:gdLst>
                <a:gd name="connsiteX0" fmla="*/ 0 w 363538"/>
                <a:gd name="connsiteY0" fmla="*/ 3021108 h 3066828"/>
                <a:gd name="connsiteX1" fmla="*/ 363538 w 363538"/>
                <a:gd name="connsiteY1" fmla="*/ 3021108 h 3066828"/>
                <a:gd name="connsiteX2" fmla="*/ 363538 w 363538"/>
                <a:gd name="connsiteY2" fmla="*/ 3066828 h 3066828"/>
                <a:gd name="connsiteX3" fmla="*/ 0 w 363538"/>
                <a:gd name="connsiteY3" fmla="*/ 3066828 h 3066828"/>
                <a:gd name="connsiteX4" fmla="*/ 0 w 363538"/>
                <a:gd name="connsiteY4" fmla="*/ 2904598 h 3066828"/>
                <a:gd name="connsiteX5" fmla="*/ 234952 w 363538"/>
                <a:gd name="connsiteY5" fmla="*/ 2904598 h 3066828"/>
                <a:gd name="connsiteX6" fmla="*/ 234952 w 363538"/>
                <a:gd name="connsiteY6" fmla="*/ 2928704 h 3066828"/>
                <a:gd name="connsiteX7" fmla="*/ 0 w 363538"/>
                <a:gd name="connsiteY7" fmla="*/ 2928704 h 3066828"/>
                <a:gd name="connsiteX8" fmla="*/ 0 w 363538"/>
                <a:gd name="connsiteY8" fmla="*/ 2788076 h 3066828"/>
                <a:gd name="connsiteX9" fmla="*/ 234952 w 363538"/>
                <a:gd name="connsiteY9" fmla="*/ 2788076 h 3066828"/>
                <a:gd name="connsiteX10" fmla="*/ 234952 w 363538"/>
                <a:gd name="connsiteY10" fmla="*/ 2812182 h 3066828"/>
                <a:gd name="connsiteX11" fmla="*/ 0 w 363538"/>
                <a:gd name="connsiteY11" fmla="*/ 2812182 h 3066828"/>
                <a:gd name="connsiteX12" fmla="*/ 0 w 363538"/>
                <a:gd name="connsiteY12" fmla="*/ 2671554 h 3066828"/>
                <a:gd name="connsiteX13" fmla="*/ 234952 w 363538"/>
                <a:gd name="connsiteY13" fmla="*/ 2671554 h 3066828"/>
                <a:gd name="connsiteX14" fmla="*/ 234952 w 363538"/>
                <a:gd name="connsiteY14" fmla="*/ 2695660 h 3066828"/>
                <a:gd name="connsiteX15" fmla="*/ 0 w 363538"/>
                <a:gd name="connsiteY15" fmla="*/ 2695660 h 3066828"/>
                <a:gd name="connsiteX16" fmla="*/ 0 w 363538"/>
                <a:gd name="connsiteY16" fmla="*/ 2555032 h 3066828"/>
                <a:gd name="connsiteX17" fmla="*/ 234952 w 363538"/>
                <a:gd name="connsiteY17" fmla="*/ 2555032 h 3066828"/>
                <a:gd name="connsiteX18" fmla="*/ 234952 w 363538"/>
                <a:gd name="connsiteY18" fmla="*/ 2579138 h 3066828"/>
                <a:gd name="connsiteX19" fmla="*/ 0 w 363538"/>
                <a:gd name="connsiteY19" fmla="*/ 2579138 h 3066828"/>
                <a:gd name="connsiteX20" fmla="*/ 0 w 363538"/>
                <a:gd name="connsiteY20" fmla="*/ 2416896 h 3066828"/>
                <a:gd name="connsiteX21" fmla="*/ 363538 w 363538"/>
                <a:gd name="connsiteY21" fmla="*/ 2416896 h 3066828"/>
                <a:gd name="connsiteX22" fmla="*/ 363538 w 363538"/>
                <a:gd name="connsiteY22" fmla="*/ 2462616 h 3066828"/>
                <a:gd name="connsiteX23" fmla="*/ 0 w 363538"/>
                <a:gd name="connsiteY23" fmla="*/ 2462616 h 3066828"/>
                <a:gd name="connsiteX24" fmla="*/ 0 w 363538"/>
                <a:gd name="connsiteY24" fmla="*/ 2300374 h 3066828"/>
                <a:gd name="connsiteX25" fmla="*/ 234952 w 363538"/>
                <a:gd name="connsiteY25" fmla="*/ 2300374 h 3066828"/>
                <a:gd name="connsiteX26" fmla="*/ 234952 w 363538"/>
                <a:gd name="connsiteY26" fmla="*/ 2324480 h 3066828"/>
                <a:gd name="connsiteX27" fmla="*/ 0 w 363538"/>
                <a:gd name="connsiteY27" fmla="*/ 2324480 h 3066828"/>
                <a:gd name="connsiteX28" fmla="*/ 0 w 363538"/>
                <a:gd name="connsiteY28" fmla="*/ 2183852 h 3066828"/>
                <a:gd name="connsiteX29" fmla="*/ 234952 w 363538"/>
                <a:gd name="connsiteY29" fmla="*/ 2183852 h 3066828"/>
                <a:gd name="connsiteX30" fmla="*/ 234952 w 363538"/>
                <a:gd name="connsiteY30" fmla="*/ 2207958 h 3066828"/>
                <a:gd name="connsiteX31" fmla="*/ 0 w 363538"/>
                <a:gd name="connsiteY31" fmla="*/ 2207958 h 3066828"/>
                <a:gd name="connsiteX32" fmla="*/ 0 w 363538"/>
                <a:gd name="connsiteY32" fmla="*/ 2067330 h 3066828"/>
                <a:gd name="connsiteX33" fmla="*/ 234952 w 363538"/>
                <a:gd name="connsiteY33" fmla="*/ 2067330 h 3066828"/>
                <a:gd name="connsiteX34" fmla="*/ 234952 w 363538"/>
                <a:gd name="connsiteY34" fmla="*/ 2091436 h 3066828"/>
                <a:gd name="connsiteX35" fmla="*/ 0 w 363538"/>
                <a:gd name="connsiteY35" fmla="*/ 2091436 h 3066828"/>
                <a:gd name="connsiteX36" fmla="*/ 0 w 363538"/>
                <a:gd name="connsiteY36" fmla="*/ 1950808 h 3066828"/>
                <a:gd name="connsiteX37" fmla="*/ 234952 w 363538"/>
                <a:gd name="connsiteY37" fmla="*/ 1950808 h 3066828"/>
                <a:gd name="connsiteX38" fmla="*/ 234952 w 363538"/>
                <a:gd name="connsiteY38" fmla="*/ 1974914 h 3066828"/>
                <a:gd name="connsiteX39" fmla="*/ 0 w 363538"/>
                <a:gd name="connsiteY39" fmla="*/ 1974914 h 3066828"/>
                <a:gd name="connsiteX40" fmla="*/ 0 w 363538"/>
                <a:gd name="connsiteY40" fmla="*/ 1812672 h 3066828"/>
                <a:gd name="connsiteX41" fmla="*/ 363538 w 363538"/>
                <a:gd name="connsiteY41" fmla="*/ 1812672 h 3066828"/>
                <a:gd name="connsiteX42" fmla="*/ 363538 w 363538"/>
                <a:gd name="connsiteY42" fmla="*/ 1858392 h 3066828"/>
                <a:gd name="connsiteX43" fmla="*/ 0 w 363538"/>
                <a:gd name="connsiteY43" fmla="*/ 1858392 h 3066828"/>
                <a:gd name="connsiteX44" fmla="*/ 0 w 363538"/>
                <a:gd name="connsiteY44" fmla="*/ 1696150 h 3066828"/>
                <a:gd name="connsiteX45" fmla="*/ 234952 w 363538"/>
                <a:gd name="connsiteY45" fmla="*/ 1696150 h 3066828"/>
                <a:gd name="connsiteX46" fmla="*/ 234952 w 363538"/>
                <a:gd name="connsiteY46" fmla="*/ 1720256 h 3066828"/>
                <a:gd name="connsiteX47" fmla="*/ 0 w 363538"/>
                <a:gd name="connsiteY47" fmla="*/ 1720256 h 3066828"/>
                <a:gd name="connsiteX48" fmla="*/ 0 w 363538"/>
                <a:gd name="connsiteY48" fmla="*/ 1579628 h 3066828"/>
                <a:gd name="connsiteX49" fmla="*/ 234952 w 363538"/>
                <a:gd name="connsiteY49" fmla="*/ 1579628 h 3066828"/>
                <a:gd name="connsiteX50" fmla="*/ 234952 w 363538"/>
                <a:gd name="connsiteY50" fmla="*/ 1603734 h 3066828"/>
                <a:gd name="connsiteX51" fmla="*/ 0 w 363538"/>
                <a:gd name="connsiteY51" fmla="*/ 1603734 h 3066828"/>
                <a:gd name="connsiteX52" fmla="*/ 0 w 363538"/>
                <a:gd name="connsiteY52" fmla="*/ 1463106 h 3066828"/>
                <a:gd name="connsiteX53" fmla="*/ 234952 w 363538"/>
                <a:gd name="connsiteY53" fmla="*/ 1463106 h 3066828"/>
                <a:gd name="connsiteX54" fmla="*/ 234952 w 363538"/>
                <a:gd name="connsiteY54" fmla="*/ 1487212 h 3066828"/>
                <a:gd name="connsiteX55" fmla="*/ 0 w 363538"/>
                <a:gd name="connsiteY55" fmla="*/ 1487212 h 3066828"/>
                <a:gd name="connsiteX56" fmla="*/ 0 w 363538"/>
                <a:gd name="connsiteY56" fmla="*/ 1346584 h 3066828"/>
                <a:gd name="connsiteX57" fmla="*/ 234952 w 363538"/>
                <a:gd name="connsiteY57" fmla="*/ 1346584 h 3066828"/>
                <a:gd name="connsiteX58" fmla="*/ 234952 w 363538"/>
                <a:gd name="connsiteY58" fmla="*/ 1370690 h 3066828"/>
                <a:gd name="connsiteX59" fmla="*/ 0 w 363538"/>
                <a:gd name="connsiteY59" fmla="*/ 1370690 h 3066828"/>
                <a:gd name="connsiteX60" fmla="*/ 0 w 363538"/>
                <a:gd name="connsiteY60" fmla="*/ 1208448 h 3066828"/>
                <a:gd name="connsiteX61" fmla="*/ 363538 w 363538"/>
                <a:gd name="connsiteY61" fmla="*/ 1208448 h 3066828"/>
                <a:gd name="connsiteX62" fmla="*/ 363538 w 363538"/>
                <a:gd name="connsiteY62" fmla="*/ 1254168 h 3066828"/>
                <a:gd name="connsiteX63" fmla="*/ 0 w 363538"/>
                <a:gd name="connsiteY63" fmla="*/ 1254168 h 3066828"/>
                <a:gd name="connsiteX64" fmla="*/ 0 w 363538"/>
                <a:gd name="connsiteY64" fmla="*/ 1091926 h 3066828"/>
                <a:gd name="connsiteX65" fmla="*/ 234952 w 363538"/>
                <a:gd name="connsiteY65" fmla="*/ 1091926 h 3066828"/>
                <a:gd name="connsiteX66" fmla="*/ 234952 w 363538"/>
                <a:gd name="connsiteY66" fmla="*/ 1116032 h 3066828"/>
                <a:gd name="connsiteX67" fmla="*/ 0 w 363538"/>
                <a:gd name="connsiteY67" fmla="*/ 1116032 h 3066828"/>
                <a:gd name="connsiteX68" fmla="*/ 0 w 363538"/>
                <a:gd name="connsiteY68" fmla="*/ 975404 h 3066828"/>
                <a:gd name="connsiteX69" fmla="*/ 234952 w 363538"/>
                <a:gd name="connsiteY69" fmla="*/ 975404 h 3066828"/>
                <a:gd name="connsiteX70" fmla="*/ 234952 w 363538"/>
                <a:gd name="connsiteY70" fmla="*/ 999510 h 3066828"/>
                <a:gd name="connsiteX71" fmla="*/ 0 w 363538"/>
                <a:gd name="connsiteY71" fmla="*/ 999510 h 3066828"/>
                <a:gd name="connsiteX72" fmla="*/ 0 w 363538"/>
                <a:gd name="connsiteY72" fmla="*/ 858882 h 3066828"/>
                <a:gd name="connsiteX73" fmla="*/ 234952 w 363538"/>
                <a:gd name="connsiteY73" fmla="*/ 858882 h 3066828"/>
                <a:gd name="connsiteX74" fmla="*/ 234952 w 363538"/>
                <a:gd name="connsiteY74" fmla="*/ 882988 h 3066828"/>
                <a:gd name="connsiteX75" fmla="*/ 0 w 363538"/>
                <a:gd name="connsiteY75" fmla="*/ 882988 h 3066828"/>
                <a:gd name="connsiteX76" fmla="*/ 0 w 363538"/>
                <a:gd name="connsiteY76" fmla="*/ 742360 h 3066828"/>
                <a:gd name="connsiteX77" fmla="*/ 234952 w 363538"/>
                <a:gd name="connsiteY77" fmla="*/ 742360 h 3066828"/>
                <a:gd name="connsiteX78" fmla="*/ 234952 w 363538"/>
                <a:gd name="connsiteY78" fmla="*/ 766466 h 3066828"/>
                <a:gd name="connsiteX79" fmla="*/ 0 w 363538"/>
                <a:gd name="connsiteY79" fmla="*/ 766466 h 3066828"/>
                <a:gd name="connsiteX80" fmla="*/ 0 w 363538"/>
                <a:gd name="connsiteY80" fmla="*/ 604224 h 3066828"/>
                <a:gd name="connsiteX81" fmla="*/ 363538 w 363538"/>
                <a:gd name="connsiteY81" fmla="*/ 604224 h 3066828"/>
                <a:gd name="connsiteX82" fmla="*/ 363538 w 363538"/>
                <a:gd name="connsiteY82" fmla="*/ 649944 h 3066828"/>
                <a:gd name="connsiteX83" fmla="*/ 0 w 363538"/>
                <a:gd name="connsiteY83" fmla="*/ 649944 h 3066828"/>
                <a:gd name="connsiteX84" fmla="*/ 0 w 363538"/>
                <a:gd name="connsiteY84" fmla="*/ 487702 h 3066828"/>
                <a:gd name="connsiteX85" fmla="*/ 234952 w 363538"/>
                <a:gd name="connsiteY85" fmla="*/ 487702 h 3066828"/>
                <a:gd name="connsiteX86" fmla="*/ 234952 w 363538"/>
                <a:gd name="connsiteY86" fmla="*/ 511808 h 3066828"/>
                <a:gd name="connsiteX87" fmla="*/ 0 w 363538"/>
                <a:gd name="connsiteY87" fmla="*/ 511808 h 3066828"/>
                <a:gd name="connsiteX88" fmla="*/ 0 w 363538"/>
                <a:gd name="connsiteY88" fmla="*/ 371180 h 3066828"/>
                <a:gd name="connsiteX89" fmla="*/ 234952 w 363538"/>
                <a:gd name="connsiteY89" fmla="*/ 371180 h 3066828"/>
                <a:gd name="connsiteX90" fmla="*/ 234952 w 363538"/>
                <a:gd name="connsiteY90" fmla="*/ 395286 h 3066828"/>
                <a:gd name="connsiteX91" fmla="*/ 0 w 363538"/>
                <a:gd name="connsiteY91" fmla="*/ 395286 h 3066828"/>
                <a:gd name="connsiteX92" fmla="*/ 0 w 363538"/>
                <a:gd name="connsiteY92" fmla="*/ 254658 h 3066828"/>
                <a:gd name="connsiteX93" fmla="*/ 234952 w 363538"/>
                <a:gd name="connsiteY93" fmla="*/ 254658 h 3066828"/>
                <a:gd name="connsiteX94" fmla="*/ 234952 w 363538"/>
                <a:gd name="connsiteY94" fmla="*/ 278764 h 3066828"/>
                <a:gd name="connsiteX95" fmla="*/ 0 w 363538"/>
                <a:gd name="connsiteY95" fmla="*/ 278764 h 3066828"/>
                <a:gd name="connsiteX96" fmla="*/ 0 w 363538"/>
                <a:gd name="connsiteY96" fmla="*/ 138136 h 3066828"/>
                <a:gd name="connsiteX97" fmla="*/ 234952 w 363538"/>
                <a:gd name="connsiteY97" fmla="*/ 138136 h 3066828"/>
                <a:gd name="connsiteX98" fmla="*/ 234952 w 363538"/>
                <a:gd name="connsiteY98" fmla="*/ 162242 h 3066828"/>
                <a:gd name="connsiteX99" fmla="*/ 0 w 363538"/>
                <a:gd name="connsiteY99" fmla="*/ 162242 h 3066828"/>
                <a:gd name="connsiteX100" fmla="*/ 0 w 363538"/>
                <a:gd name="connsiteY100" fmla="*/ 0 h 3066828"/>
                <a:gd name="connsiteX101" fmla="*/ 363538 w 363538"/>
                <a:gd name="connsiteY101" fmla="*/ 0 h 3066828"/>
                <a:gd name="connsiteX102" fmla="*/ 363538 w 363538"/>
                <a:gd name="connsiteY102" fmla="*/ 45720 h 3066828"/>
                <a:gd name="connsiteX103" fmla="*/ 0 w 363538"/>
                <a:gd name="connsiteY103" fmla="*/ 45720 h 306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63538" h="3066828">
                  <a:moveTo>
                    <a:pt x="0" y="3021108"/>
                  </a:moveTo>
                  <a:lnTo>
                    <a:pt x="363538" y="3021108"/>
                  </a:lnTo>
                  <a:lnTo>
                    <a:pt x="363538" y="3066828"/>
                  </a:lnTo>
                  <a:lnTo>
                    <a:pt x="0" y="3066828"/>
                  </a:lnTo>
                  <a:close/>
                  <a:moveTo>
                    <a:pt x="0" y="2904598"/>
                  </a:moveTo>
                  <a:lnTo>
                    <a:pt x="234952" y="2904598"/>
                  </a:lnTo>
                  <a:lnTo>
                    <a:pt x="234952" y="2928704"/>
                  </a:lnTo>
                  <a:lnTo>
                    <a:pt x="0" y="2928704"/>
                  </a:lnTo>
                  <a:close/>
                  <a:moveTo>
                    <a:pt x="0" y="2788076"/>
                  </a:moveTo>
                  <a:lnTo>
                    <a:pt x="234952" y="2788076"/>
                  </a:lnTo>
                  <a:lnTo>
                    <a:pt x="234952" y="2812182"/>
                  </a:lnTo>
                  <a:lnTo>
                    <a:pt x="0" y="2812182"/>
                  </a:lnTo>
                  <a:close/>
                  <a:moveTo>
                    <a:pt x="0" y="2671554"/>
                  </a:moveTo>
                  <a:lnTo>
                    <a:pt x="234952" y="2671554"/>
                  </a:lnTo>
                  <a:lnTo>
                    <a:pt x="234952" y="2695660"/>
                  </a:lnTo>
                  <a:lnTo>
                    <a:pt x="0" y="2695660"/>
                  </a:lnTo>
                  <a:close/>
                  <a:moveTo>
                    <a:pt x="0" y="2555032"/>
                  </a:moveTo>
                  <a:lnTo>
                    <a:pt x="234952" y="2555032"/>
                  </a:lnTo>
                  <a:lnTo>
                    <a:pt x="234952" y="2579138"/>
                  </a:lnTo>
                  <a:lnTo>
                    <a:pt x="0" y="2579138"/>
                  </a:lnTo>
                  <a:close/>
                  <a:moveTo>
                    <a:pt x="0" y="2416896"/>
                  </a:moveTo>
                  <a:lnTo>
                    <a:pt x="363538" y="2416896"/>
                  </a:lnTo>
                  <a:lnTo>
                    <a:pt x="363538" y="2462616"/>
                  </a:lnTo>
                  <a:lnTo>
                    <a:pt x="0" y="2462616"/>
                  </a:lnTo>
                  <a:close/>
                  <a:moveTo>
                    <a:pt x="0" y="2300374"/>
                  </a:moveTo>
                  <a:lnTo>
                    <a:pt x="234952" y="2300374"/>
                  </a:lnTo>
                  <a:lnTo>
                    <a:pt x="234952" y="2324480"/>
                  </a:lnTo>
                  <a:lnTo>
                    <a:pt x="0" y="2324480"/>
                  </a:lnTo>
                  <a:close/>
                  <a:moveTo>
                    <a:pt x="0" y="2183852"/>
                  </a:moveTo>
                  <a:lnTo>
                    <a:pt x="234952" y="2183852"/>
                  </a:lnTo>
                  <a:lnTo>
                    <a:pt x="234952" y="2207958"/>
                  </a:lnTo>
                  <a:lnTo>
                    <a:pt x="0" y="2207958"/>
                  </a:lnTo>
                  <a:close/>
                  <a:moveTo>
                    <a:pt x="0" y="2067330"/>
                  </a:moveTo>
                  <a:lnTo>
                    <a:pt x="234952" y="2067330"/>
                  </a:lnTo>
                  <a:lnTo>
                    <a:pt x="234952" y="2091436"/>
                  </a:lnTo>
                  <a:lnTo>
                    <a:pt x="0" y="2091436"/>
                  </a:lnTo>
                  <a:close/>
                  <a:moveTo>
                    <a:pt x="0" y="1950808"/>
                  </a:moveTo>
                  <a:lnTo>
                    <a:pt x="234952" y="1950808"/>
                  </a:lnTo>
                  <a:lnTo>
                    <a:pt x="234952" y="1974914"/>
                  </a:lnTo>
                  <a:lnTo>
                    <a:pt x="0" y="1974914"/>
                  </a:lnTo>
                  <a:close/>
                  <a:moveTo>
                    <a:pt x="0" y="1812672"/>
                  </a:moveTo>
                  <a:lnTo>
                    <a:pt x="363538" y="1812672"/>
                  </a:lnTo>
                  <a:lnTo>
                    <a:pt x="363538" y="1858392"/>
                  </a:lnTo>
                  <a:lnTo>
                    <a:pt x="0" y="1858392"/>
                  </a:lnTo>
                  <a:close/>
                  <a:moveTo>
                    <a:pt x="0" y="1696150"/>
                  </a:moveTo>
                  <a:lnTo>
                    <a:pt x="234952" y="1696150"/>
                  </a:lnTo>
                  <a:lnTo>
                    <a:pt x="234952" y="1720256"/>
                  </a:lnTo>
                  <a:lnTo>
                    <a:pt x="0" y="1720256"/>
                  </a:lnTo>
                  <a:close/>
                  <a:moveTo>
                    <a:pt x="0" y="1579628"/>
                  </a:moveTo>
                  <a:lnTo>
                    <a:pt x="234952" y="1579628"/>
                  </a:lnTo>
                  <a:lnTo>
                    <a:pt x="234952" y="1603734"/>
                  </a:lnTo>
                  <a:lnTo>
                    <a:pt x="0" y="1603734"/>
                  </a:lnTo>
                  <a:close/>
                  <a:moveTo>
                    <a:pt x="0" y="1463106"/>
                  </a:moveTo>
                  <a:lnTo>
                    <a:pt x="234952" y="1463106"/>
                  </a:lnTo>
                  <a:lnTo>
                    <a:pt x="234952" y="1487212"/>
                  </a:lnTo>
                  <a:lnTo>
                    <a:pt x="0" y="1487212"/>
                  </a:lnTo>
                  <a:close/>
                  <a:moveTo>
                    <a:pt x="0" y="1346584"/>
                  </a:moveTo>
                  <a:lnTo>
                    <a:pt x="234952" y="1346584"/>
                  </a:lnTo>
                  <a:lnTo>
                    <a:pt x="234952" y="1370690"/>
                  </a:lnTo>
                  <a:lnTo>
                    <a:pt x="0" y="1370690"/>
                  </a:lnTo>
                  <a:close/>
                  <a:moveTo>
                    <a:pt x="0" y="1208448"/>
                  </a:moveTo>
                  <a:lnTo>
                    <a:pt x="363538" y="1208448"/>
                  </a:lnTo>
                  <a:lnTo>
                    <a:pt x="363538" y="1254168"/>
                  </a:lnTo>
                  <a:lnTo>
                    <a:pt x="0" y="1254168"/>
                  </a:lnTo>
                  <a:close/>
                  <a:moveTo>
                    <a:pt x="0" y="1091926"/>
                  </a:moveTo>
                  <a:lnTo>
                    <a:pt x="234952" y="1091926"/>
                  </a:lnTo>
                  <a:lnTo>
                    <a:pt x="234952" y="1116032"/>
                  </a:lnTo>
                  <a:lnTo>
                    <a:pt x="0" y="1116032"/>
                  </a:lnTo>
                  <a:close/>
                  <a:moveTo>
                    <a:pt x="0" y="975404"/>
                  </a:moveTo>
                  <a:lnTo>
                    <a:pt x="234952" y="975404"/>
                  </a:lnTo>
                  <a:lnTo>
                    <a:pt x="234952" y="999510"/>
                  </a:lnTo>
                  <a:lnTo>
                    <a:pt x="0" y="999510"/>
                  </a:lnTo>
                  <a:close/>
                  <a:moveTo>
                    <a:pt x="0" y="858882"/>
                  </a:moveTo>
                  <a:lnTo>
                    <a:pt x="234952" y="858882"/>
                  </a:lnTo>
                  <a:lnTo>
                    <a:pt x="234952" y="882988"/>
                  </a:lnTo>
                  <a:lnTo>
                    <a:pt x="0" y="882988"/>
                  </a:lnTo>
                  <a:close/>
                  <a:moveTo>
                    <a:pt x="0" y="742360"/>
                  </a:moveTo>
                  <a:lnTo>
                    <a:pt x="234952" y="742360"/>
                  </a:lnTo>
                  <a:lnTo>
                    <a:pt x="234952" y="766466"/>
                  </a:lnTo>
                  <a:lnTo>
                    <a:pt x="0" y="766466"/>
                  </a:lnTo>
                  <a:close/>
                  <a:moveTo>
                    <a:pt x="0" y="604224"/>
                  </a:moveTo>
                  <a:lnTo>
                    <a:pt x="363538" y="604224"/>
                  </a:lnTo>
                  <a:lnTo>
                    <a:pt x="363538" y="649944"/>
                  </a:lnTo>
                  <a:lnTo>
                    <a:pt x="0" y="649944"/>
                  </a:lnTo>
                  <a:close/>
                  <a:moveTo>
                    <a:pt x="0" y="487702"/>
                  </a:moveTo>
                  <a:lnTo>
                    <a:pt x="234952" y="487702"/>
                  </a:lnTo>
                  <a:lnTo>
                    <a:pt x="234952" y="511808"/>
                  </a:lnTo>
                  <a:lnTo>
                    <a:pt x="0" y="511808"/>
                  </a:lnTo>
                  <a:close/>
                  <a:moveTo>
                    <a:pt x="0" y="371180"/>
                  </a:moveTo>
                  <a:lnTo>
                    <a:pt x="234952" y="371180"/>
                  </a:lnTo>
                  <a:lnTo>
                    <a:pt x="234952" y="395286"/>
                  </a:lnTo>
                  <a:lnTo>
                    <a:pt x="0" y="395286"/>
                  </a:lnTo>
                  <a:close/>
                  <a:moveTo>
                    <a:pt x="0" y="254658"/>
                  </a:moveTo>
                  <a:lnTo>
                    <a:pt x="234952" y="254658"/>
                  </a:lnTo>
                  <a:lnTo>
                    <a:pt x="234952" y="278764"/>
                  </a:lnTo>
                  <a:lnTo>
                    <a:pt x="0" y="278764"/>
                  </a:lnTo>
                  <a:close/>
                  <a:moveTo>
                    <a:pt x="0" y="138136"/>
                  </a:moveTo>
                  <a:lnTo>
                    <a:pt x="234952" y="138136"/>
                  </a:lnTo>
                  <a:lnTo>
                    <a:pt x="234952" y="162242"/>
                  </a:lnTo>
                  <a:lnTo>
                    <a:pt x="0" y="162242"/>
                  </a:lnTo>
                  <a:close/>
                  <a:moveTo>
                    <a:pt x="0" y="0"/>
                  </a:moveTo>
                  <a:lnTo>
                    <a:pt x="363538" y="0"/>
                  </a:lnTo>
                  <a:lnTo>
                    <a:pt x="363538" y="45720"/>
                  </a:lnTo>
                  <a:lnTo>
                    <a:pt x="0" y="457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05071F-EEDA-4240-AE7D-EEFB03E93A73}"/>
              </a:ext>
            </a:extLst>
          </p:cNvPr>
          <p:cNvGrpSpPr/>
          <p:nvPr/>
        </p:nvGrpSpPr>
        <p:grpSpPr>
          <a:xfrm>
            <a:off x="2489961" y="295479"/>
            <a:ext cx="2036107" cy="3957739"/>
            <a:chOff x="2464269" y="1995702"/>
            <a:chExt cx="2036107" cy="3957739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D96567DF-0F84-478E-BB58-F3AF6D7A9CB6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8292638" y="904864"/>
              <a:chExt cx="1390650" cy="3957739"/>
            </a:xfrm>
            <a:solidFill>
              <a:schemeClr val="bg1">
                <a:lumMod val="95000"/>
              </a:schemeClr>
            </a:solidFill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82555CFE-DA0B-4501-B07A-96E3D99D38EC}"/>
                  </a:ext>
                </a:extLst>
              </p:cNvPr>
              <p:cNvSpPr/>
              <p:nvPr/>
            </p:nvSpPr>
            <p:spPr>
              <a:xfrm>
                <a:off x="8665514" y="2166711"/>
                <a:ext cx="644898" cy="251055"/>
              </a:xfrm>
              <a:custGeom>
                <a:avLst/>
                <a:gdLst>
                  <a:gd name="connsiteX0" fmla="*/ 115609 w 583450"/>
                  <a:gd name="connsiteY0" fmla="*/ 0 h 462434"/>
                  <a:gd name="connsiteX1" fmla="*/ 467842 w 583450"/>
                  <a:gd name="connsiteY1" fmla="*/ 0 h 462434"/>
                  <a:gd name="connsiteX2" fmla="*/ 583450 w 583450"/>
                  <a:gd name="connsiteY2" fmla="*/ 462434 h 462434"/>
                  <a:gd name="connsiteX3" fmla="*/ 561600 w 583450"/>
                  <a:gd name="connsiteY3" fmla="*/ 462434 h 462434"/>
                  <a:gd name="connsiteX4" fmla="*/ 21850 w 583450"/>
                  <a:gd name="connsiteY4" fmla="*/ 462434 h 462434"/>
                  <a:gd name="connsiteX5" fmla="*/ 0 w 583450"/>
                  <a:gd name="connsiteY5" fmla="*/ 462434 h 46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50" h="462434">
                    <a:moveTo>
                      <a:pt x="115609" y="0"/>
                    </a:moveTo>
                    <a:lnTo>
                      <a:pt x="467842" y="0"/>
                    </a:lnTo>
                    <a:lnTo>
                      <a:pt x="583450" y="462434"/>
                    </a:lnTo>
                    <a:lnTo>
                      <a:pt x="561600" y="462434"/>
                    </a:lnTo>
                    <a:lnTo>
                      <a:pt x="21850" y="462434"/>
                    </a:lnTo>
                    <a:lnTo>
                      <a:pt x="0" y="462434"/>
                    </a:lnTo>
                    <a:close/>
                  </a:path>
                </a:pathLst>
              </a:custGeom>
              <a:solidFill>
                <a:srgbClr val="66FF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3751A33B-EC1D-4853-83AB-CE9CCF8AE817}"/>
                  </a:ext>
                </a:extLst>
              </p:cNvPr>
              <p:cNvSpPr/>
              <p:nvPr/>
            </p:nvSpPr>
            <p:spPr>
              <a:xfrm>
                <a:off x="8962245" y="904864"/>
                <a:ext cx="51436" cy="890392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AAB18A82-42F4-4A0F-BCBB-A3CDC8C32024}"/>
                  </a:ext>
                </a:extLst>
              </p:cNvPr>
              <p:cNvSpPr/>
              <p:nvPr/>
            </p:nvSpPr>
            <p:spPr>
              <a:xfrm>
                <a:off x="8568863" y="4719832"/>
                <a:ext cx="838200" cy="142771"/>
              </a:xfrm>
              <a:prstGeom prst="round2SameRect">
                <a:avLst/>
              </a:prstGeom>
              <a:solidFill>
                <a:schemeClr val="accent4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FCDB1FAB-908C-4B49-B6C6-49066F1C5655}"/>
                  </a:ext>
                </a:extLst>
              </p:cNvPr>
              <p:cNvSpPr/>
              <p:nvPr/>
            </p:nvSpPr>
            <p:spPr>
              <a:xfrm>
                <a:off x="8730788" y="4204705"/>
                <a:ext cx="514350" cy="515126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4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09ACC8CD-172A-494A-A1F2-5EB0479B8582}"/>
                  </a:ext>
                </a:extLst>
              </p:cNvPr>
              <p:cNvSpPr/>
              <p:nvPr/>
            </p:nvSpPr>
            <p:spPr>
              <a:xfrm>
                <a:off x="8945101" y="4204705"/>
                <a:ext cx="85724" cy="515126"/>
              </a:xfrm>
              <a:prstGeom prst="round2SameRect">
                <a:avLst/>
              </a:prstGeom>
              <a:solidFill>
                <a:schemeClr val="accent4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FA113252-8DBA-4B0E-8CD7-D5E3A70F2E6E}"/>
                  </a:ext>
                </a:extLst>
              </p:cNvPr>
              <p:cNvSpPr/>
              <p:nvPr/>
            </p:nvSpPr>
            <p:spPr>
              <a:xfrm>
                <a:off x="8735364" y="1913157"/>
                <a:ext cx="505198" cy="345402"/>
              </a:xfrm>
              <a:custGeom>
                <a:avLst/>
                <a:gdLst>
                  <a:gd name="connsiteX0" fmla="*/ 115609 w 583450"/>
                  <a:gd name="connsiteY0" fmla="*/ 0 h 462434"/>
                  <a:gd name="connsiteX1" fmla="*/ 467842 w 583450"/>
                  <a:gd name="connsiteY1" fmla="*/ 0 h 462434"/>
                  <a:gd name="connsiteX2" fmla="*/ 583450 w 583450"/>
                  <a:gd name="connsiteY2" fmla="*/ 462434 h 462434"/>
                  <a:gd name="connsiteX3" fmla="*/ 561600 w 583450"/>
                  <a:gd name="connsiteY3" fmla="*/ 462434 h 462434"/>
                  <a:gd name="connsiteX4" fmla="*/ 21850 w 583450"/>
                  <a:gd name="connsiteY4" fmla="*/ 462434 h 462434"/>
                  <a:gd name="connsiteX5" fmla="*/ 0 w 583450"/>
                  <a:gd name="connsiteY5" fmla="*/ 462434 h 46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50" h="462434">
                    <a:moveTo>
                      <a:pt x="115609" y="0"/>
                    </a:moveTo>
                    <a:lnTo>
                      <a:pt x="467842" y="0"/>
                    </a:lnTo>
                    <a:lnTo>
                      <a:pt x="583450" y="462434"/>
                    </a:lnTo>
                    <a:lnTo>
                      <a:pt x="561600" y="462434"/>
                    </a:lnTo>
                    <a:lnTo>
                      <a:pt x="21850" y="462434"/>
                    </a:lnTo>
                    <a:lnTo>
                      <a:pt x="0" y="462434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3F873F4F-3D88-4A48-B14F-0EAD6248966A}"/>
                  </a:ext>
                </a:extLst>
              </p:cNvPr>
              <p:cNvSpPr/>
              <p:nvPr/>
            </p:nvSpPr>
            <p:spPr>
              <a:xfrm>
                <a:off x="8881803" y="1588661"/>
                <a:ext cx="212320" cy="324496"/>
              </a:xfrm>
              <a:prstGeom prst="trapezoid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461F3265-D999-4D11-BA49-CA27E13DBC37}"/>
                  </a:ext>
                </a:extLst>
              </p:cNvPr>
              <p:cNvSpPr/>
              <p:nvPr/>
            </p:nvSpPr>
            <p:spPr>
              <a:xfrm>
                <a:off x="8568863" y="2375591"/>
                <a:ext cx="838200" cy="1789085"/>
              </a:xfrm>
              <a:prstGeom prst="round2SameRect">
                <a:avLst>
                  <a:gd name="adj1" fmla="val 17803"/>
                  <a:gd name="adj2" fmla="val 0"/>
                </a:avLst>
              </a:prstGeom>
              <a:solidFill>
                <a:srgbClr val="66FF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707465B9-A85B-47BA-ADEA-13113B576CB7}"/>
                  </a:ext>
                </a:extLst>
              </p:cNvPr>
              <p:cNvSpPr/>
              <p:nvPr/>
            </p:nvSpPr>
            <p:spPr>
              <a:xfrm>
                <a:off x="8292638" y="4046784"/>
                <a:ext cx="1390650" cy="200025"/>
              </a:xfrm>
              <a:prstGeom prst="roundRect">
                <a:avLst/>
              </a:prstGeom>
              <a:solidFill>
                <a:srgbClr val="66FF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楕円 9">
              <a:extLst>
                <a:ext uri="{FF2B5EF4-FFF2-40B4-BE49-F238E27FC236}">
                  <a16:creationId xmlns:a16="http://schemas.microsoft.com/office/drawing/2014/main" id="{0A0E5ACA-60BB-4B8F-BF4C-7D78BD6DED38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9">
              <a:extLst>
                <a:ext uri="{FF2B5EF4-FFF2-40B4-BE49-F238E27FC236}">
                  <a16:creationId xmlns:a16="http://schemas.microsoft.com/office/drawing/2014/main" id="{D1E16323-97EE-45AC-83A4-B3D3B00D87CB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893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2D69C83-8535-4992-9388-A92835463003}"/>
              </a:ext>
            </a:extLst>
          </p:cNvPr>
          <p:cNvGrpSpPr/>
          <p:nvPr/>
        </p:nvGrpSpPr>
        <p:grpSpPr>
          <a:xfrm>
            <a:off x="421388" y="2010012"/>
            <a:ext cx="2036107" cy="3957739"/>
            <a:chOff x="2464269" y="1995702"/>
            <a:chExt cx="2036107" cy="395773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0821EF4-A894-47F4-A409-822F95C3DEA8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3109726" y="1995702"/>
              <a:chExt cx="1390650" cy="395773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28725FFF-DE6F-45AD-AA77-78EF203E7E36}"/>
                  </a:ext>
                </a:extLst>
              </p:cNvPr>
              <p:cNvGrpSpPr/>
              <p:nvPr/>
            </p:nvGrpSpPr>
            <p:grpSpPr>
              <a:xfrm>
                <a:off x="3109726" y="1995702"/>
                <a:ext cx="1390650" cy="3957739"/>
                <a:chOff x="8292638" y="904864"/>
                <a:chExt cx="1390650" cy="3957739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481BBB42-F351-4674-9C96-F63DBFB4188A}"/>
                    </a:ext>
                  </a:extLst>
                </p:cNvPr>
                <p:cNvSpPr/>
                <p:nvPr/>
              </p:nvSpPr>
              <p:spPr>
                <a:xfrm>
                  <a:off x="8665514" y="2166711"/>
                  <a:ext cx="644898" cy="251055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台形 8">
                  <a:extLst>
                    <a:ext uri="{FF2B5EF4-FFF2-40B4-BE49-F238E27FC236}">
                      <a16:creationId xmlns:a16="http://schemas.microsoft.com/office/drawing/2014/main" id="{8D03EAAC-83A6-47AF-A129-C26A55287A17}"/>
                    </a:ext>
                  </a:extLst>
                </p:cNvPr>
                <p:cNvSpPr/>
                <p:nvPr/>
              </p:nvSpPr>
              <p:spPr>
                <a:xfrm>
                  <a:off x="8962245" y="904864"/>
                  <a:ext cx="51436" cy="890392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四角形: 上の 2 つの角を丸める 9">
                  <a:extLst>
                    <a:ext uri="{FF2B5EF4-FFF2-40B4-BE49-F238E27FC236}">
                      <a16:creationId xmlns:a16="http://schemas.microsoft.com/office/drawing/2014/main" id="{036C2FD2-8C33-49DF-B1A7-9B3F7B0F7C20}"/>
                    </a:ext>
                  </a:extLst>
                </p:cNvPr>
                <p:cNvSpPr/>
                <p:nvPr/>
              </p:nvSpPr>
              <p:spPr>
                <a:xfrm>
                  <a:off x="8568863" y="4719832"/>
                  <a:ext cx="838200" cy="142771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四角形: 上の 2 つの角を丸める 10">
                  <a:extLst>
                    <a:ext uri="{FF2B5EF4-FFF2-40B4-BE49-F238E27FC236}">
                      <a16:creationId xmlns:a16="http://schemas.microsoft.com/office/drawing/2014/main" id="{08F37699-E2C7-47A4-8105-FBEDA8CE7694}"/>
                    </a:ext>
                  </a:extLst>
                </p:cNvPr>
                <p:cNvSpPr/>
                <p:nvPr/>
              </p:nvSpPr>
              <p:spPr>
                <a:xfrm>
                  <a:off x="8730788" y="4204705"/>
                  <a:ext cx="514350" cy="5151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37894E3B-9D31-49B3-8CFB-C4569DE8B364}"/>
                    </a:ext>
                  </a:extLst>
                </p:cNvPr>
                <p:cNvSpPr/>
                <p:nvPr/>
              </p:nvSpPr>
              <p:spPr>
                <a:xfrm>
                  <a:off x="8945101" y="4204705"/>
                  <a:ext cx="85724" cy="515126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801CA3BB-F988-40C7-95F0-4B4070652CEE}"/>
                    </a:ext>
                  </a:extLst>
                </p:cNvPr>
                <p:cNvSpPr/>
                <p:nvPr/>
              </p:nvSpPr>
              <p:spPr>
                <a:xfrm>
                  <a:off x="8735364" y="1913157"/>
                  <a:ext cx="505198" cy="345402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台形 13">
                  <a:extLst>
                    <a:ext uri="{FF2B5EF4-FFF2-40B4-BE49-F238E27FC236}">
                      <a16:creationId xmlns:a16="http://schemas.microsoft.com/office/drawing/2014/main" id="{4DD5B5C3-7E91-4BBE-ADCE-11689D78D7CA}"/>
                    </a:ext>
                  </a:extLst>
                </p:cNvPr>
                <p:cNvSpPr/>
                <p:nvPr/>
              </p:nvSpPr>
              <p:spPr>
                <a:xfrm>
                  <a:off x="8881803" y="1588661"/>
                  <a:ext cx="212320" cy="324496"/>
                </a:xfrm>
                <a:prstGeom prst="trapezoid">
                  <a:avLst/>
                </a:pr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上の 2 つの角を丸める 14">
                  <a:extLst>
                    <a:ext uri="{FF2B5EF4-FFF2-40B4-BE49-F238E27FC236}">
                      <a16:creationId xmlns:a16="http://schemas.microsoft.com/office/drawing/2014/main" id="{3E00D3BE-2040-4DD3-B908-D2C43934D3B2}"/>
                    </a:ext>
                  </a:extLst>
                </p:cNvPr>
                <p:cNvSpPr/>
                <p:nvPr/>
              </p:nvSpPr>
              <p:spPr>
                <a:xfrm>
                  <a:off x="8568863" y="2375591"/>
                  <a:ext cx="838200" cy="1789085"/>
                </a:xfrm>
                <a:prstGeom prst="round2SameRect">
                  <a:avLst>
                    <a:gd name="adj1" fmla="val 17803"/>
                    <a:gd name="adj2" fmla="val 0"/>
                  </a:avLst>
                </a:prstGeom>
                <a:grpFill/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D94C3C20-C2BF-4ECC-A99A-01552713C37D}"/>
                    </a:ext>
                  </a:extLst>
                </p:cNvPr>
                <p:cNvSpPr/>
                <p:nvPr/>
              </p:nvSpPr>
              <p:spPr>
                <a:xfrm>
                  <a:off x="8292638" y="4046784"/>
                  <a:ext cx="1390650" cy="200025"/>
                </a:xfrm>
                <a:prstGeom prst="roundRect">
                  <a:avLst/>
                </a:prstGeom>
                <a:grpFill/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CE5012FD-BA3C-4401-8431-D38D722CD4E7}"/>
                  </a:ext>
                </a:extLst>
              </p:cNvPr>
              <p:cNvSpPr/>
              <p:nvPr/>
            </p:nvSpPr>
            <p:spPr>
              <a:xfrm>
                <a:off x="3434802" y="3645190"/>
                <a:ext cx="316425" cy="1389481"/>
              </a:xfrm>
              <a:custGeom>
                <a:avLst/>
                <a:gdLst>
                  <a:gd name="connsiteX0" fmla="*/ 0 w 363538"/>
                  <a:gd name="connsiteY0" fmla="*/ 3021108 h 3066828"/>
                  <a:gd name="connsiteX1" fmla="*/ 363538 w 363538"/>
                  <a:gd name="connsiteY1" fmla="*/ 3021108 h 3066828"/>
                  <a:gd name="connsiteX2" fmla="*/ 363538 w 363538"/>
                  <a:gd name="connsiteY2" fmla="*/ 3066828 h 3066828"/>
                  <a:gd name="connsiteX3" fmla="*/ 0 w 363538"/>
                  <a:gd name="connsiteY3" fmla="*/ 3066828 h 3066828"/>
                  <a:gd name="connsiteX4" fmla="*/ 0 w 363538"/>
                  <a:gd name="connsiteY4" fmla="*/ 2904598 h 3066828"/>
                  <a:gd name="connsiteX5" fmla="*/ 234952 w 363538"/>
                  <a:gd name="connsiteY5" fmla="*/ 2904598 h 3066828"/>
                  <a:gd name="connsiteX6" fmla="*/ 234952 w 363538"/>
                  <a:gd name="connsiteY6" fmla="*/ 2928704 h 3066828"/>
                  <a:gd name="connsiteX7" fmla="*/ 0 w 363538"/>
                  <a:gd name="connsiteY7" fmla="*/ 2928704 h 3066828"/>
                  <a:gd name="connsiteX8" fmla="*/ 0 w 363538"/>
                  <a:gd name="connsiteY8" fmla="*/ 2788076 h 3066828"/>
                  <a:gd name="connsiteX9" fmla="*/ 234952 w 363538"/>
                  <a:gd name="connsiteY9" fmla="*/ 2788076 h 3066828"/>
                  <a:gd name="connsiteX10" fmla="*/ 234952 w 363538"/>
                  <a:gd name="connsiteY10" fmla="*/ 2812182 h 3066828"/>
                  <a:gd name="connsiteX11" fmla="*/ 0 w 363538"/>
                  <a:gd name="connsiteY11" fmla="*/ 2812182 h 3066828"/>
                  <a:gd name="connsiteX12" fmla="*/ 0 w 363538"/>
                  <a:gd name="connsiteY12" fmla="*/ 2671554 h 3066828"/>
                  <a:gd name="connsiteX13" fmla="*/ 234952 w 363538"/>
                  <a:gd name="connsiteY13" fmla="*/ 2671554 h 3066828"/>
                  <a:gd name="connsiteX14" fmla="*/ 234952 w 363538"/>
                  <a:gd name="connsiteY14" fmla="*/ 2695660 h 3066828"/>
                  <a:gd name="connsiteX15" fmla="*/ 0 w 363538"/>
                  <a:gd name="connsiteY15" fmla="*/ 2695660 h 3066828"/>
                  <a:gd name="connsiteX16" fmla="*/ 0 w 363538"/>
                  <a:gd name="connsiteY16" fmla="*/ 2555032 h 3066828"/>
                  <a:gd name="connsiteX17" fmla="*/ 234952 w 363538"/>
                  <a:gd name="connsiteY17" fmla="*/ 2555032 h 3066828"/>
                  <a:gd name="connsiteX18" fmla="*/ 234952 w 363538"/>
                  <a:gd name="connsiteY18" fmla="*/ 2579138 h 3066828"/>
                  <a:gd name="connsiteX19" fmla="*/ 0 w 363538"/>
                  <a:gd name="connsiteY19" fmla="*/ 2579138 h 3066828"/>
                  <a:gd name="connsiteX20" fmla="*/ 0 w 363538"/>
                  <a:gd name="connsiteY20" fmla="*/ 2416896 h 3066828"/>
                  <a:gd name="connsiteX21" fmla="*/ 363538 w 363538"/>
                  <a:gd name="connsiteY21" fmla="*/ 2416896 h 3066828"/>
                  <a:gd name="connsiteX22" fmla="*/ 363538 w 363538"/>
                  <a:gd name="connsiteY22" fmla="*/ 2462616 h 3066828"/>
                  <a:gd name="connsiteX23" fmla="*/ 0 w 363538"/>
                  <a:gd name="connsiteY23" fmla="*/ 2462616 h 3066828"/>
                  <a:gd name="connsiteX24" fmla="*/ 0 w 363538"/>
                  <a:gd name="connsiteY24" fmla="*/ 2300374 h 3066828"/>
                  <a:gd name="connsiteX25" fmla="*/ 234952 w 363538"/>
                  <a:gd name="connsiteY25" fmla="*/ 2300374 h 3066828"/>
                  <a:gd name="connsiteX26" fmla="*/ 234952 w 363538"/>
                  <a:gd name="connsiteY26" fmla="*/ 2324480 h 3066828"/>
                  <a:gd name="connsiteX27" fmla="*/ 0 w 363538"/>
                  <a:gd name="connsiteY27" fmla="*/ 2324480 h 3066828"/>
                  <a:gd name="connsiteX28" fmla="*/ 0 w 363538"/>
                  <a:gd name="connsiteY28" fmla="*/ 2183852 h 3066828"/>
                  <a:gd name="connsiteX29" fmla="*/ 234952 w 363538"/>
                  <a:gd name="connsiteY29" fmla="*/ 2183852 h 3066828"/>
                  <a:gd name="connsiteX30" fmla="*/ 234952 w 363538"/>
                  <a:gd name="connsiteY30" fmla="*/ 2207958 h 3066828"/>
                  <a:gd name="connsiteX31" fmla="*/ 0 w 363538"/>
                  <a:gd name="connsiteY31" fmla="*/ 2207958 h 3066828"/>
                  <a:gd name="connsiteX32" fmla="*/ 0 w 363538"/>
                  <a:gd name="connsiteY32" fmla="*/ 2067330 h 3066828"/>
                  <a:gd name="connsiteX33" fmla="*/ 234952 w 363538"/>
                  <a:gd name="connsiteY33" fmla="*/ 2067330 h 3066828"/>
                  <a:gd name="connsiteX34" fmla="*/ 234952 w 363538"/>
                  <a:gd name="connsiteY34" fmla="*/ 2091436 h 3066828"/>
                  <a:gd name="connsiteX35" fmla="*/ 0 w 363538"/>
                  <a:gd name="connsiteY35" fmla="*/ 2091436 h 3066828"/>
                  <a:gd name="connsiteX36" fmla="*/ 0 w 363538"/>
                  <a:gd name="connsiteY36" fmla="*/ 1950808 h 3066828"/>
                  <a:gd name="connsiteX37" fmla="*/ 234952 w 363538"/>
                  <a:gd name="connsiteY37" fmla="*/ 1950808 h 3066828"/>
                  <a:gd name="connsiteX38" fmla="*/ 234952 w 363538"/>
                  <a:gd name="connsiteY38" fmla="*/ 1974914 h 3066828"/>
                  <a:gd name="connsiteX39" fmla="*/ 0 w 363538"/>
                  <a:gd name="connsiteY39" fmla="*/ 1974914 h 3066828"/>
                  <a:gd name="connsiteX40" fmla="*/ 0 w 363538"/>
                  <a:gd name="connsiteY40" fmla="*/ 1812672 h 3066828"/>
                  <a:gd name="connsiteX41" fmla="*/ 363538 w 363538"/>
                  <a:gd name="connsiteY41" fmla="*/ 1812672 h 3066828"/>
                  <a:gd name="connsiteX42" fmla="*/ 363538 w 363538"/>
                  <a:gd name="connsiteY42" fmla="*/ 1858392 h 3066828"/>
                  <a:gd name="connsiteX43" fmla="*/ 0 w 363538"/>
                  <a:gd name="connsiteY43" fmla="*/ 1858392 h 3066828"/>
                  <a:gd name="connsiteX44" fmla="*/ 0 w 363538"/>
                  <a:gd name="connsiteY44" fmla="*/ 1696150 h 3066828"/>
                  <a:gd name="connsiteX45" fmla="*/ 234952 w 363538"/>
                  <a:gd name="connsiteY45" fmla="*/ 1696150 h 3066828"/>
                  <a:gd name="connsiteX46" fmla="*/ 234952 w 363538"/>
                  <a:gd name="connsiteY46" fmla="*/ 1720256 h 3066828"/>
                  <a:gd name="connsiteX47" fmla="*/ 0 w 363538"/>
                  <a:gd name="connsiteY47" fmla="*/ 1720256 h 3066828"/>
                  <a:gd name="connsiteX48" fmla="*/ 0 w 363538"/>
                  <a:gd name="connsiteY48" fmla="*/ 1579628 h 3066828"/>
                  <a:gd name="connsiteX49" fmla="*/ 234952 w 363538"/>
                  <a:gd name="connsiteY49" fmla="*/ 1579628 h 3066828"/>
                  <a:gd name="connsiteX50" fmla="*/ 234952 w 363538"/>
                  <a:gd name="connsiteY50" fmla="*/ 1603734 h 3066828"/>
                  <a:gd name="connsiteX51" fmla="*/ 0 w 363538"/>
                  <a:gd name="connsiteY51" fmla="*/ 1603734 h 3066828"/>
                  <a:gd name="connsiteX52" fmla="*/ 0 w 363538"/>
                  <a:gd name="connsiteY52" fmla="*/ 1463106 h 3066828"/>
                  <a:gd name="connsiteX53" fmla="*/ 234952 w 363538"/>
                  <a:gd name="connsiteY53" fmla="*/ 1463106 h 3066828"/>
                  <a:gd name="connsiteX54" fmla="*/ 234952 w 363538"/>
                  <a:gd name="connsiteY54" fmla="*/ 1487212 h 3066828"/>
                  <a:gd name="connsiteX55" fmla="*/ 0 w 363538"/>
                  <a:gd name="connsiteY55" fmla="*/ 1487212 h 3066828"/>
                  <a:gd name="connsiteX56" fmla="*/ 0 w 363538"/>
                  <a:gd name="connsiteY56" fmla="*/ 1346584 h 3066828"/>
                  <a:gd name="connsiteX57" fmla="*/ 234952 w 363538"/>
                  <a:gd name="connsiteY57" fmla="*/ 1346584 h 3066828"/>
                  <a:gd name="connsiteX58" fmla="*/ 234952 w 363538"/>
                  <a:gd name="connsiteY58" fmla="*/ 1370690 h 3066828"/>
                  <a:gd name="connsiteX59" fmla="*/ 0 w 363538"/>
                  <a:gd name="connsiteY59" fmla="*/ 1370690 h 3066828"/>
                  <a:gd name="connsiteX60" fmla="*/ 0 w 363538"/>
                  <a:gd name="connsiteY60" fmla="*/ 1208448 h 3066828"/>
                  <a:gd name="connsiteX61" fmla="*/ 363538 w 363538"/>
                  <a:gd name="connsiteY61" fmla="*/ 1208448 h 3066828"/>
                  <a:gd name="connsiteX62" fmla="*/ 363538 w 363538"/>
                  <a:gd name="connsiteY62" fmla="*/ 1254168 h 3066828"/>
                  <a:gd name="connsiteX63" fmla="*/ 0 w 363538"/>
                  <a:gd name="connsiteY63" fmla="*/ 1254168 h 3066828"/>
                  <a:gd name="connsiteX64" fmla="*/ 0 w 363538"/>
                  <a:gd name="connsiteY64" fmla="*/ 1091926 h 3066828"/>
                  <a:gd name="connsiteX65" fmla="*/ 234952 w 363538"/>
                  <a:gd name="connsiteY65" fmla="*/ 1091926 h 3066828"/>
                  <a:gd name="connsiteX66" fmla="*/ 234952 w 363538"/>
                  <a:gd name="connsiteY66" fmla="*/ 1116032 h 3066828"/>
                  <a:gd name="connsiteX67" fmla="*/ 0 w 363538"/>
                  <a:gd name="connsiteY67" fmla="*/ 1116032 h 3066828"/>
                  <a:gd name="connsiteX68" fmla="*/ 0 w 363538"/>
                  <a:gd name="connsiteY68" fmla="*/ 975404 h 3066828"/>
                  <a:gd name="connsiteX69" fmla="*/ 234952 w 363538"/>
                  <a:gd name="connsiteY69" fmla="*/ 975404 h 3066828"/>
                  <a:gd name="connsiteX70" fmla="*/ 234952 w 363538"/>
                  <a:gd name="connsiteY70" fmla="*/ 999510 h 3066828"/>
                  <a:gd name="connsiteX71" fmla="*/ 0 w 363538"/>
                  <a:gd name="connsiteY71" fmla="*/ 999510 h 3066828"/>
                  <a:gd name="connsiteX72" fmla="*/ 0 w 363538"/>
                  <a:gd name="connsiteY72" fmla="*/ 858882 h 3066828"/>
                  <a:gd name="connsiteX73" fmla="*/ 234952 w 363538"/>
                  <a:gd name="connsiteY73" fmla="*/ 858882 h 3066828"/>
                  <a:gd name="connsiteX74" fmla="*/ 234952 w 363538"/>
                  <a:gd name="connsiteY74" fmla="*/ 882988 h 3066828"/>
                  <a:gd name="connsiteX75" fmla="*/ 0 w 363538"/>
                  <a:gd name="connsiteY75" fmla="*/ 882988 h 3066828"/>
                  <a:gd name="connsiteX76" fmla="*/ 0 w 363538"/>
                  <a:gd name="connsiteY76" fmla="*/ 742360 h 3066828"/>
                  <a:gd name="connsiteX77" fmla="*/ 234952 w 363538"/>
                  <a:gd name="connsiteY77" fmla="*/ 742360 h 3066828"/>
                  <a:gd name="connsiteX78" fmla="*/ 234952 w 363538"/>
                  <a:gd name="connsiteY78" fmla="*/ 766466 h 3066828"/>
                  <a:gd name="connsiteX79" fmla="*/ 0 w 363538"/>
                  <a:gd name="connsiteY79" fmla="*/ 766466 h 3066828"/>
                  <a:gd name="connsiteX80" fmla="*/ 0 w 363538"/>
                  <a:gd name="connsiteY80" fmla="*/ 604224 h 3066828"/>
                  <a:gd name="connsiteX81" fmla="*/ 363538 w 363538"/>
                  <a:gd name="connsiteY81" fmla="*/ 604224 h 3066828"/>
                  <a:gd name="connsiteX82" fmla="*/ 363538 w 363538"/>
                  <a:gd name="connsiteY82" fmla="*/ 649944 h 3066828"/>
                  <a:gd name="connsiteX83" fmla="*/ 0 w 363538"/>
                  <a:gd name="connsiteY83" fmla="*/ 649944 h 3066828"/>
                  <a:gd name="connsiteX84" fmla="*/ 0 w 363538"/>
                  <a:gd name="connsiteY84" fmla="*/ 487702 h 3066828"/>
                  <a:gd name="connsiteX85" fmla="*/ 234952 w 363538"/>
                  <a:gd name="connsiteY85" fmla="*/ 487702 h 3066828"/>
                  <a:gd name="connsiteX86" fmla="*/ 234952 w 363538"/>
                  <a:gd name="connsiteY86" fmla="*/ 511808 h 3066828"/>
                  <a:gd name="connsiteX87" fmla="*/ 0 w 363538"/>
                  <a:gd name="connsiteY87" fmla="*/ 511808 h 3066828"/>
                  <a:gd name="connsiteX88" fmla="*/ 0 w 363538"/>
                  <a:gd name="connsiteY88" fmla="*/ 371180 h 3066828"/>
                  <a:gd name="connsiteX89" fmla="*/ 234952 w 363538"/>
                  <a:gd name="connsiteY89" fmla="*/ 371180 h 3066828"/>
                  <a:gd name="connsiteX90" fmla="*/ 234952 w 363538"/>
                  <a:gd name="connsiteY90" fmla="*/ 395286 h 3066828"/>
                  <a:gd name="connsiteX91" fmla="*/ 0 w 363538"/>
                  <a:gd name="connsiteY91" fmla="*/ 395286 h 3066828"/>
                  <a:gd name="connsiteX92" fmla="*/ 0 w 363538"/>
                  <a:gd name="connsiteY92" fmla="*/ 254658 h 3066828"/>
                  <a:gd name="connsiteX93" fmla="*/ 234952 w 363538"/>
                  <a:gd name="connsiteY93" fmla="*/ 254658 h 3066828"/>
                  <a:gd name="connsiteX94" fmla="*/ 234952 w 363538"/>
                  <a:gd name="connsiteY94" fmla="*/ 278764 h 3066828"/>
                  <a:gd name="connsiteX95" fmla="*/ 0 w 363538"/>
                  <a:gd name="connsiteY95" fmla="*/ 278764 h 3066828"/>
                  <a:gd name="connsiteX96" fmla="*/ 0 w 363538"/>
                  <a:gd name="connsiteY96" fmla="*/ 138136 h 3066828"/>
                  <a:gd name="connsiteX97" fmla="*/ 234952 w 363538"/>
                  <a:gd name="connsiteY97" fmla="*/ 138136 h 3066828"/>
                  <a:gd name="connsiteX98" fmla="*/ 234952 w 363538"/>
                  <a:gd name="connsiteY98" fmla="*/ 162242 h 3066828"/>
                  <a:gd name="connsiteX99" fmla="*/ 0 w 363538"/>
                  <a:gd name="connsiteY99" fmla="*/ 162242 h 3066828"/>
                  <a:gd name="connsiteX100" fmla="*/ 0 w 363538"/>
                  <a:gd name="connsiteY100" fmla="*/ 0 h 3066828"/>
                  <a:gd name="connsiteX101" fmla="*/ 363538 w 363538"/>
                  <a:gd name="connsiteY101" fmla="*/ 0 h 3066828"/>
                  <a:gd name="connsiteX102" fmla="*/ 363538 w 363538"/>
                  <a:gd name="connsiteY102" fmla="*/ 45720 h 3066828"/>
                  <a:gd name="connsiteX103" fmla="*/ 0 w 363538"/>
                  <a:gd name="connsiteY103" fmla="*/ 45720 h 30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63538" h="3066828">
                    <a:moveTo>
                      <a:pt x="0" y="3021108"/>
                    </a:moveTo>
                    <a:lnTo>
                      <a:pt x="363538" y="3021108"/>
                    </a:lnTo>
                    <a:lnTo>
                      <a:pt x="363538" y="3066828"/>
                    </a:lnTo>
                    <a:lnTo>
                      <a:pt x="0" y="3066828"/>
                    </a:lnTo>
                    <a:close/>
                    <a:moveTo>
                      <a:pt x="0" y="2904598"/>
                    </a:moveTo>
                    <a:lnTo>
                      <a:pt x="234952" y="2904598"/>
                    </a:lnTo>
                    <a:lnTo>
                      <a:pt x="234952" y="2928704"/>
                    </a:lnTo>
                    <a:lnTo>
                      <a:pt x="0" y="2928704"/>
                    </a:lnTo>
                    <a:close/>
                    <a:moveTo>
                      <a:pt x="0" y="2788076"/>
                    </a:moveTo>
                    <a:lnTo>
                      <a:pt x="234952" y="2788076"/>
                    </a:lnTo>
                    <a:lnTo>
                      <a:pt x="234952" y="2812182"/>
                    </a:lnTo>
                    <a:lnTo>
                      <a:pt x="0" y="2812182"/>
                    </a:lnTo>
                    <a:close/>
                    <a:moveTo>
                      <a:pt x="0" y="2671554"/>
                    </a:moveTo>
                    <a:lnTo>
                      <a:pt x="234952" y="2671554"/>
                    </a:lnTo>
                    <a:lnTo>
                      <a:pt x="234952" y="2695660"/>
                    </a:lnTo>
                    <a:lnTo>
                      <a:pt x="0" y="2695660"/>
                    </a:lnTo>
                    <a:close/>
                    <a:moveTo>
                      <a:pt x="0" y="2555032"/>
                    </a:moveTo>
                    <a:lnTo>
                      <a:pt x="234952" y="2555032"/>
                    </a:lnTo>
                    <a:lnTo>
                      <a:pt x="234952" y="2579138"/>
                    </a:lnTo>
                    <a:lnTo>
                      <a:pt x="0" y="2579138"/>
                    </a:lnTo>
                    <a:close/>
                    <a:moveTo>
                      <a:pt x="0" y="2416896"/>
                    </a:moveTo>
                    <a:lnTo>
                      <a:pt x="363538" y="2416896"/>
                    </a:lnTo>
                    <a:lnTo>
                      <a:pt x="363538" y="2462616"/>
                    </a:lnTo>
                    <a:lnTo>
                      <a:pt x="0" y="2462616"/>
                    </a:lnTo>
                    <a:close/>
                    <a:moveTo>
                      <a:pt x="0" y="2300374"/>
                    </a:moveTo>
                    <a:lnTo>
                      <a:pt x="234952" y="2300374"/>
                    </a:lnTo>
                    <a:lnTo>
                      <a:pt x="234952" y="2324480"/>
                    </a:lnTo>
                    <a:lnTo>
                      <a:pt x="0" y="2324480"/>
                    </a:lnTo>
                    <a:close/>
                    <a:moveTo>
                      <a:pt x="0" y="2183852"/>
                    </a:moveTo>
                    <a:lnTo>
                      <a:pt x="234952" y="2183852"/>
                    </a:lnTo>
                    <a:lnTo>
                      <a:pt x="234952" y="2207958"/>
                    </a:lnTo>
                    <a:lnTo>
                      <a:pt x="0" y="2207958"/>
                    </a:lnTo>
                    <a:close/>
                    <a:moveTo>
                      <a:pt x="0" y="2067330"/>
                    </a:moveTo>
                    <a:lnTo>
                      <a:pt x="234952" y="2067330"/>
                    </a:lnTo>
                    <a:lnTo>
                      <a:pt x="234952" y="2091436"/>
                    </a:lnTo>
                    <a:lnTo>
                      <a:pt x="0" y="2091436"/>
                    </a:lnTo>
                    <a:close/>
                    <a:moveTo>
                      <a:pt x="0" y="1950808"/>
                    </a:moveTo>
                    <a:lnTo>
                      <a:pt x="234952" y="1950808"/>
                    </a:lnTo>
                    <a:lnTo>
                      <a:pt x="234952" y="1974914"/>
                    </a:lnTo>
                    <a:lnTo>
                      <a:pt x="0" y="1974914"/>
                    </a:lnTo>
                    <a:close/>
                    <a:moveTo>
                      <a:pt x="0" y="1812672"/>
                    </a:moveTo>
                    <a:lnTo>
                      <a:pt x="363538" y="1812672"/>
                    </a:lnTo>
                    <a:lnTo>
                      <a:pt x="363538" y="1858392"/>
                    </a:lnTo>
                    <a:lnTo>
                      <a:pt x="0" y="1858392"/>
                    </a:lnTo>
                    <a:close/>
                    <a:moveTo>
                      <a:pt x="0" y="1696150"/>
                    </a:moveTo>
                    <a:lnTo>
                      <a:pt x="234952" y="1696150"/>
                    </a:lnTo>
                    <a:lnTo>
                      <a:pt x="234952" y="1720256"/>
                    </a:lnTo>
                    <a:lnTo>
                      <a:pt x="0" y="1720256"/>
                    </a:lnTo>
                    <a:close/>
                    <a:moveTo>
                      <a:pt x="0" y="1579628"/>
                    </a:moveTo>
                    <a:lnTo>
                      <a:pt x="234952" y="1579628"/>
                    </a:lnTo>
                    <a:lnTo>
                      <a:pt x="234952" y="1603734"/>
                    </a:lnTo>
                    <a:lnTo>
                      <a:pt x="0" y="1603734"/>
                    </a:lnTo>
                    <a:close/>
                    <a:moveTo>
                      <a:pt x="0" y="1463106"/>
                    </a:moveTo>
                    <a:lnTo>
                      <a:pt x="234952" y="1463106"/>
                    </a:lnTo>
                    <a:lnTo>
                      <a:pt x="234952" y="1487212"/>
                    </a:lnTo>
                    <a:lnTo>
                      <a:pt x="0" y="1487212"/>
                    </a:lnTo>
                    <a:close/>
                    <a:moveTo>
                      <a:pt x="0" y="1346584"/>
                    </a:moveTo>
                    <a:lnTo>
                      <a:pt x="234952" y="1346584"/>
                    </a:lnTo>
                    <a:lnTo>
                      <a:pt x="234952" y="1370690"/>
                    </a:lnTo>
                    <a:lnTo>
                      <a:pt x="0" y="1370690"/>
                    </a:lnTo>
                    <a:close/>
                    <a:moveTo>
                      <a:pt x="0" y="1208448"/>
                    </a:moveTo>
                    <a:lnTo>
                      <a:pt x="363538" y="1208448"/>
                    </a:lnTo>
                    <a:lnTo>
                      <a:pt x="363538" y="1254168"/>
                    </a:lnTo>
                    <a:lnTo>
                      <a:pt x="0" y="1254168"/>
                    </a:lnTo>
                    <a:close/>
                    <a:moveTo>
                      <a:pt x="0" y="1091926"/>
                    </a:moveTo>
                    <a:lnTo>
                      <a:pt x="234952" y="1091926"/>
                    </a:lnTo>
                    <a:lnTo>
                      <a:pt x="234952" y="1116032"/>
                    </a:lnTo>
                    <a:lnTo>
                      <a:pt x="0" y="1116032"/>
                    </a:lnTo>
                    <a:close/>
                    <a:moveTo>
                      <a:pt x="0" y="975404"/>
                    </a:moveTo>
                    <a:lnTo>
                      <a:pt x="234952" y="975404"/>
                    </a:lnTo>
                    <a:lnTo>
                      <a:pt x="234952" y="999510"/>
                    </a:lnTo>
                    <a:lnTo>
                      <a:pt x="0" y="999510"/>
                    </a:lnTo>
                    <a:close/>
                    <a:moveTo>
                      <a:pt x="0" y="858882"/>
                    </a:moveTo>
                    <a:lnTo>
                      <a:pt x="234952" y="858882"/>
                    </a:lnTo>
                    <a:lnTo>
                      <a:pt x="234952" y="882988"/>
                    </a:lnTo>
                    <a:lnTo>
                      <a:pt x="0" y="882988"/>
                    </a:lnTo>
                    <a:close/>
                    <a:moveTo>
                      <a:pt x="0" y="742360"/>
                    </a:moveTo>
                    <a:lnTo>
                      <a:pt x="234952" y="742360"/>
                    </a:lnTo>
                    <a:lnTo>
                      <a:pt x="234952" y="766466"/>
                    </a:lnTo>
                    <a:lnTo>
                      <a:pt x="0" y="766466"/>
                    </a:lnTo>
                    <a:close/>
                    <a:moveTo>
                      <a:pt x="0" y="604224"/>
                    </a:moveTo>
                    <a:lnTo>
                      <a:pt x="363538" y="604224"/>
                    </a:lnTo>
                    <a:lnTo>
                      <a:pt x="363538" y="649944"/>
                    </a:lnTo>
                    <a:lnTo>
                      <a:pt x="0" y="649944"/>
                    </a:lnTo>
                    <a:close/>
                    <a:moveTo>
                      <a:pt x="0" y="487702"/>
                    </a:moveTo>
                    <a:lnTo>
                      <a:pt x="234952" y="487702"/>
                    </a:lnTo>
                    <a:lnTo>
                      <a:pt x="234952" y="511808"/>
                    </a:lnTo>
                    <a:lnTo>
                      <a:pt x="0" y="511808"/>
                    </a:lnTo>
                    <a:close/>
                    <a:moveTo>
                      <a:pt x="0" y="371180"/>
                    </a:moveTo>
                    <a:lnTo>
                      <a:pt x="234952" y="371180"/>
                    </a:lnTo>
                    <a:lnTo>
                      <a:pt x="234952" y="395286"/>
                    </a:lnTo>
                    <a:lnTo>
                      <a:pt x="0" y="395286"/>
                    </a:lnTo>
                    <a:close/>
                    <a:moveTo>
                      <a:pt x="0" y="254658"/>
                    </a:moveTo>
                    <a:lnTo>
                      <a:pt x="234952" y="254658"/>
                    </a:lnTo>
                    <a:lnTo>
                      <a:pt x="234952" y="278764"/>
                    </a:lnTo>
                    <a:lnTo>
                      <a:pt x="0" y="278764"/>
                    </a:lnTo>
                    <a:close/>
                    <a:moveTo>
                      <a:pt x="0" y="138136"/>
                    </a:moveTo>
                    <a:lnTo>
                      <a:pt x="234952" y="138136"/>
                    </a:lnTo>
                    <a:lnTo>
                      <a:pt x="234952" y="162242"/>
                    </a:lnTo>
                    <a:lnTo>
                      <a:pt x="0" y="162242"/>
                    </a:lnTo>
                    <a:close/>
                    <a:moveTo>
                      <a:pt x="0" y="0"/>
                    </a:moveTo>
                    <a:lnTo>
                      <a:pt x="363538" y="0"/>
                    </a:lnTo>
                    <a:lnTo>
                      <a:pt x="363538" y="45720"/>
                    </a:lnTo>
                    <a:lnTo>
                      <a:pt x="0" y="457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F36441A3-463A-46D1-A1B7-5D8D02E5669D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BFA8A897-5A93-43B6-AC1D-29A58B795731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8B624D7-8CE3-4848-A192-B2AB855F8E7F}"/>
              </a:ext>
            </a:extLst>
          </p:cNvPr>
          <p:cNvGrpSpPr/>
          <p:nvPr/>
        </p:nvGrpSpPr>
        <p:grpSpPr>
          <a:xfrm>
            <a:off x="2343312" y="2590105"/>
            <a:ext cx="2036107" cy="3957739"/>
            <a:chOff x="2464269" y="1995702"/>
            <a:chExt cx="2036107" cy="3957739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B288F20-A830-400E-975C-CE26C63DD8B0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8292638" y="904864"/>
              <a:chExt cx="1390650" cy="3957739"/>
            </a:xfrm>
            <a:solidFill>
              <a:schemeClr val="bg1">
                <a:lumMod val="95000"/>
              </a:schemeClr>
            </a:solidFill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E104833-83C2-474D-832C-B2C8A32AEFCE}"/>
                  </a:ext>
                </a:extLst>
              </p:cNvPr>
              <p:cNvSpPr/>
              <p:nvPr/>
            </p:nvSpPr>
            <p:spPr>
              <a:xfrm>
                <a:off x="8665514" y="2166711"/>
                <a:ext cx="644898" cy="251055"/>
              </a:xfrm>
              <a:custGeom>
                <a:avLst/>
                <a:gdLst>
                  <a:gd name="connsiteX0" fmla="*/ 115609 w 583450"/>
                  <a:gd name="connsiteY0" fmla="*/ 0 h 462434"/>
                  <a:gd name="connsiteX1" fmla="*/ 467842 w 583450"/>
                  <a:gd name="connsiteY1" fmla="*/ 0 h 462434"/>
                  <a:gd name="connsiteX2" fmla="*/ 583450 w 583450"/>
                  <a:gd name="connsiteY2" fmla="*/ 462434 h 462434"/>
                  <a:gd name="connsiteX3" fmla="*/ 561600 w 583450"/>
                  <a:gd name="connsiteY3" fmla="*/ 462434 h 462434"/>
                  <a:gd name="connsiteX4" fmla="*/ 21850 w 583450"/>
                  <a:gd name="connsiteY4" fmla="*/ 462434 h 462434"/>
                  <a:gd name="connsiteX5" fmla="*/ 0 w 583450"/>
                  <a:gd name="connsiteY5" fmla="*/ 462434 h 46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50" h="462434">
                    <a:moveTo>
                      <a:pt x="115609" y="0"/>
                    </a:moveTo>
                    <a:lnTo>
                      <a:pt x="467842" y="0"/>
                    </a:lnTo>
                    <a:lnTo>
                      <a:pt x="583450" y="462434"/>
                    </a:lnTo>
                    <a:lnTo>
                      <a:pt x="561600" y="462434"/>
                    </a:lnTo>
                    <a:lnTo>
                      <a:pt x="21850" y="462434"/>
                    </a:lnTo>
                    <a:lnTo>
                      <a:pt x="0" y="462434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635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32CF48DD-AA07-4A1F-968F-D03C6B446DCB}"/>
                  </a:ext>
                </a:extLst>
              </p:cNvPr>
              <p:cNvSpPr/>
              <p:nvPr/>
            </p:nvSpPr>
            <p:spPr>
              <a:xfrm>
                <a:off x="8962245" y="904864"/>
                <a:ext cx="51436" cy="890392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455199DE-1DFF-433F-A1FA-19B88A300240}"/>
                  </a:ext>
                </a:extLst>
              </p:cNvPr>
              <p:cNvSpPr/>
              <p:nvPr/>
            </p:nvSpPr>
            <p:spPr>
              <a:xfrm>
                <a:off x="8568863" y="4719832"/>
                <a:ext cx="838200" cy="142771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9B172770-C20C-4DF3-A608-3245824127D2}"/>
                  </a:ext>
                </a:extLst>
              </p:cNvPr>
              <p:cNvSpPr/>
              <p:nvPr/>
            </p:nvSpPr>
            <p:spPr>
              <a:xfrm>
                <a:off x="8730788" y="4204705"/>
                <a:ext cx="514350" cy="515126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C3D69B50-D849-4A29-A8CD-360BD955C7DC}"/>
                  </a:ext>
                </a:extLst>
              </p:cNvPr>
              <p:cNvSpPr/>
              <p:nvPr/>
            </p:nvSpPr>
            <p:spPr>
              <a:xfrm>
                <a:off x="8945101" y="4204705"/>
                <a:ext cx="85724" cy="515126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84D4668-F5E0-4467-B3D7-DB69BBC0B6C3}"/>
                  </a:ext>
                </a:extLst>
              </p:cNvPr>
              <p:cNvSpPr/>
              <p:nvPr/>
            </p:nvSpPr>
            <p:spPr>
              <a:xfrm>
                <a:off x="8735364" y="1913157"/>
                <a:ext cx="505198" cy="345402"/>
              </a:xfrm>
              <a:custGeom>
                <a:avLst/>
                <a:gdLst>
                  <a:gd name="connsiteX0" fmla="*/ 115609 w 583450"/>
                  <a:gd name="connsiteY0" fmla="*/ 0 h 462434"/>
                  <a:gd name="connsiteX1" fmla="*/ 467842 w 583450"/>
                  <a:gd name="connsiteY1" fmla="*/ 0 h 462434"/>
                  <a:gd name="connsiteX2" fmla="*/ 583450 w 583450"/>
                  <a:gd name="connsiteY2" fmla="*/ 462434 h 462434"/>
                  <a:gd name="connsiteX3" fmla="*/ 561600 w 583450"/>
                  <a:gd name="connsiteY3" fmla="*/ 462434 h 462434"/>
                  <a:gd name="connsiteX4" fmla="*/ 21850 w 583450"/>
                  <a:gd name="connsiteY4" fmla="*/ 462434 h 462434"/>
                  <a:gd name="connsiteX5" fmla="*/ 0 w 583450"/>
                  <a:gd name="connsiteY5" fmla="*/ 462434 h 46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50" h="462434">
                    <a:moveTo>
                      <a:pt x="115609" y="0"/>
                    </a:moveTo>
                    <a:lnTo>
                      <a:pt x="467842" y="0"/>
                    </a:lnTo>
                    <a:lnTo>
                      <a:pt x="583450" y="462434"/>
                    </a:lnTo>
                    <a:lnTo>
                      <a:pt x="561600" y="462434"/>
                    </a:lnTo>
                    <a:lnTo>
                      <a:pt x="21850" y="462434"/>
                    </a:lnTo>
                    <a:lnTo>
                      <a:pt x="0" y="462434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635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F6F857A0-91F3-46E9-9ED8-36C023797DD3}"/>
                  </a:ext>
                </a:extLst>
              </p:cNvPr>
              <p:cNvSpPr/>
              <p:nvPr/>
            </p:nvSpPr>
            <p:spPr>
              <a:xfrm>
                <a:off x="8881803" y="1588661"/>
                <a:ext cx="212320" cy="324496"/>
              </a:xfrm>
              <a:prstGeom prst="trapezoid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EB35F8A6-88E0-4A0F-B954-E5802F83F1F5}"/>
                  </a:ext>
                </a:extLst>
              </p:cNvPr>
              <p:cNvSpPr/>
              <p:nvPr/>
            </p:nvSpPr>
            <p:spPr>
              <a:xfrm>
                <a:off x="8568863" y="2375591"/>
                <a:ext cx="838200" cy="1789085"/>
              </a:xfrm>
              <a:prstGeom prst="round2SameRect">
                <a:avLst>
                  <a:gd name="adj1" fmla="val 17803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E7610274-194C-42D4-A13D-C4EDC4452B5B}"/>
                  </a:ext>
                </a:extLst>
              </p:cNvPr>
              <p:cNvSpPr/>
              <p:nvPr/>
            </p:nvSpPr>
            <p:spPr>
              <a:xfrm>
                <a:off x="8292638" y="4046784"/>
                <a:ext cx="1390650" cy="200025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楕円 9">
              <a:extLst>
                <a:ext uri="{FF2B5EF4-FFF2-40B4-BE49-F238E27FC236}">
                  <a16:creationId xmlns:a16="http://schemas.microsoft.com/office/drawing/2014/main" id="{0B8A1FF5-6A38-40E5-933F-0473F2FB2BD5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9">
              <a:extLst>
                <a:ext uri="{FF2B5EF4-FFF2-40B4-BE49-F238E27FC236}">
                  <a16:creationId xmlns:a16="http://schemas.microsoft.com/office/drawing/2014/main" id="{F7DA64B8-7994-44B9-874D-939A41735855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1594355-0A4A-4A2F-B8C0-9CB9B386334F}"/>
              </a:ext>
            </a:extLst>
          </p:cNvPr>
          <p:cNvGrpSpPr/>
          <p:nvPr/>
        </p:nvGrpSpPr>
        <p:grpSpPr>
          <a:xfrm>
            <a:off x="5437320" y="698269"/>
            <a:ext cx="1178086" cy="4811535"/>
            <a:chOff x="5109151" y="698269"/>
            <a:chExt cx="1178086" cy="4811535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9CD4878D-D119-49F7-8063-BCCCD3783E10}"/>
                </a:ext>
              </a:extLst>
            </p:cNvPr>
            <p:cNvGrpSpPr/>
            <p:nvPr/>
          </p:nvGrpSpPr>
          <p:grpSpPr>
            <a:xfrm>
              <a:off x="5343154" y="2778101"/>
              <a:ext cx="710079" cy="2731703"/>
              <a:chOff x="5343154" y="2778101"/>
              <a:chExt cx="710079" cy="2731703"/>
            </a:xfrm>
          </p:grpSpPr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1EEFE5A9-B13D-4D56-B16E-F449EF18B857}"/>
                  </a:ext>
                </a:extLst>
              </p:cNvPr>
              <p:cNvSpPr/>
              <p:nvPr/>
            </p:nvSpPr>
            <p:spPr>
              <a:xfrm>
                <a:off x="5343154" y="5416525"/>
                <a:ext cx="710079" cy="93279"/>
              </a:xfrm>
              <a:prstGeom prst="round2Same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5B46B333-DAF3-4C96-9CA9-3FCBA1981BFD}"/>
                  </a:ext>
                </a:extLst>
              </p:cNvPr>
              <p:cNvSpPr/>
              <p:nvPr/>
            </p:nvSpPr>
            <p:spPr>
              <a:xfrm>
                <a:off x="5480329" y="2778101"/>
                <a:ext cx="435730" cy="263842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A3E7A98F-D63C-4882-8A7A-CFD546106335}"/>
                  </a:ext>
                </a:extLst>
              </p:cNvPr>
              <p:cNvSpPr/>
              <p:nvPr/>
            </p:nvSpPr>
            <p:spPr>
              <a:xfrm>
                <a:off x="5661884" y="2778101"/>
                <a:ext cx="72621" cy="2638424"/>
              </a:xfrm>
              <a:prstGeom prst="round2Same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0A104E9-A6C6-43E3-B5E4-37DD53767910}"/>
                </a:ext>
              </a:extLst>
            </p:cNvPr>
            <p:cNvSpPr/>
            <p:nvPr/>
          </p:nvSpPr>
          <p:spPr>
            <a:xfrm>
              <a:off x="5451060" y="1913157"/>
              <a:ext cx="494268" cy="462434"/>
            </a:xfrm>
            <a:custGeom>
              <a:avLst/>
              <a:gdLst>
                <a:gd name="connsiteX0" fmla="*/ 115609 w 583450"/>
                <a:gd name="connsiteY0" fmla="*/ 0 h 462434"/>
                <a:gd name="connsiteX1" fmla="*/ 467842 w 583450"/>
                <a:gd name="connsiteY1" fmla="*/ 0 h 462434"/>
                <a:gd name="connsiteX2" fmla="*/ 583450 w 583450"/>
                <a:gd name="connsiteY2" fmla="*/ 462434 h 462434"/>
                <a:gd name="connsiteX3" fmla="*/ 561600 w 583450"/>
                <a:gd name="connsiteY3" fmla="*/ 462434 h 462434"/>
                <a:gd name="connsiteX4" fmla="*/ 21850 w 583450"/>
                <a:gd name="connsiteY4" fmla="*/ 462434 h 462434"/>
                <a:gd name="connsiteX5" fmla="*/ 0 w 583450"/>
                <a:gd name="connsiteY5" fmla="*/ 462434 h 46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3450" h="462434">
                  <a:moveTo>
                    <a:pt x="115609" y="0"/>
                  </a:moveTo>
                  <a:lnTo>
                    <a:pt x="467842" y="0"/>
                  </a:lnTo>
                  <a:lnTo>
                    <a:pt x="583450" y="462434"/>
                  </a:lnTo>
                  <a:lnTo>
                    <a:pt x="561600" y="462434"/>
                  </a:lnTo>
                  <a:lnTo>
                    <a:pt x="21850" y="462434"/>
                  </a:lnTo>
                  <a:lnTo>
                    <a:pt x="0" y="46243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1E2F5F6B-1AC4-4357-A733-B21D5C654205}"/>
                </a:ext>
              </a:extLst>
            </p:cNvPr>
            <p:cNvSpPr/>
            <p:nvPr/>
          </p:nvSpPr>
          <p:spPr>
            <a:xfrm>
              <a:off x="5608261" y="1588661"/>
              <a:ext cx="179866" cy="324496"/>
            </a:xfrm>
            <a:prstGeom prst="trapezoid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11F730CF-A827-4DAA-BDF6-E6AB6EF5D65C}"/>
                </a:ext>
              </a:extLst>
            </p:cNvPr>
            <p:cNvSpPr/>
            <p:nvPr/>
          </p:nvSpPr>
          <p:spPr>
            <a:xfrm>
              <a:off x="5676407" y="698269"/>
              <a:ext cx="43574" cy="89039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C6331EE-C6BD-4BB6-923B-F6311125D4BE}"/>
                </a:ext>
              </a:extLst>
            </p:cNvPr>
            <p:cNvGrpSpPr/>
            <p:nvPr/>
          </p:nvGrpSpPr>
          <p:grpSpPr>
            <a:xfrm>
              <a:off x="5348534" y="2403435"/>
              <a:ext cx="699320" cy="395687"/>
              <a:chOff x="5348534" y="2403435"/>
              <a:chExt cx="699320" cy="395687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49FBD8BF-6365-47A6-BBFE-870A153B1A00}"/>
                  </a:ext>
                </a:extLst>
              </p:cNvPr>
              <p:cNvSpPr/>
              <p:nvPr/>
            </p:nvSpPr>
            <p:spPr>
              <a:xfrm>
                <a:off x="5375430" y="2403435"/>
                <a:ext cx="645528" cy="18661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29680564-0995-425C-A1F3-C6D42D6F5894}"/>
                  </a:ext>
                </a:extLst>
              </p:cNvPr>
              <p:cNvSpPr/>
              <p:nvPr/>
            </p:nvSpPr>
            <p:spPr>
              <a:xfrm>
                <a:off x="5379465" y="2507657"/>
                <a:ext cx="637458" cy="291465"/>
              </a:xfrm>
              <a:prstGeom prst="round2SameRect">
                <a:avLst>
                  <a:gd name="adj1" fmla="val 479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2A63BCD6-E435-4C2D-BCC1-C40923C509FC}"/>
                  </a:ext>
                </a:extLst>
              </p:cNvPr>
              <p:cNvSpPr/>
              <p:nvPr/>
            </p:nvSpPr>
            <p:spPr>
              <a:xfrm>
                <a:off x="5348534" y="2648628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DA7C1AE5-5A13-4057-A418-AB2BA81E140C}"/>
                  </a:ext>
                </a:extLst>
              </p:cNvPr>
              <p:cNvSpPr/>
              <p:nvPr/>
            </p:nvSpPr>
            <p:spPr>
              <a:xfrm>
                <a:off x="5348534" y="2499403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7894F256-4794-4823-8CFC-B4B4A086A483}"/>
                </a:ext>
              </a:extLst>
            </p:cNvPr>
            <p:cNvSpPr/>
            <p:nvPr/>
          </p:nvSpPr>
          <p:spPr>
            <a:xfrm>
              <a:off x="5343154" y="2375591"/>
              <a:ext cx="710079" cy="2525808"/>
            </a:xfrm>
            <a:prstGeom prst="round2SameRect">
              <a:avLst>
                <a:gd name="adj1" fmla="val 17803"/>
                <a:gd name="adj2" fmla="val 0"/>
              </a:avLst>
            </a:prstGeom>
            <a:solidFill>
              <a:srgbClr val="00B0F0">
                <a:alpha val="2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642BA424-205D-4FC4-AFB8-B9366AD71904}"/>
                </a:ext>
              </a:extLst>
            </p:cNvPr>
            <p:cNvSpPr/>
            <p:nvPr/>
          </p:nvSpPr>
          <p:spPr>
            <a:xfrm>
              <a:off x="5109151" y="4901399"/>
              <a:ext cx="1178086" cy="200025"/>
            </a:xfrm>
            <a:prstGeom prst="roundRect">
              <a:avLst/>
            </a:prstGeom>
            <a:solidFill>
              <a:srgbClr val="00B0F0">
                <a:alpha val="2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B2C6CE5-40FC-46D2-A8EF-94096F9125F2}"/>
                </a:ext>
              </a:extLst>
            </p:cNvPr>
            <p:cNvSpPr/>
            <p:nvPr/>
          </p:nvSpPr>
          <p:spPr>
            <a:xfrm>
              <a:off x="5419232" y="2617894"/>
              <a:ext cx="242652" cy="2134279"/>
            </a:xfrm>
            <a:custGeom>
              <a:avLst/>
              <a:gdLst>
                <a:gd name="connsiteX0" fmla="*/ 0 w 363538"/>
                <a:gd name="connsiteY0" fmla="*/ 3021108 h 3066828"/>
                <a:gd name="connsiteX1" fmla="*/ 363538 w 363538"/>
                <a:gd name="connsiteY1" fmla="*/ 3021108 h 3066828"/>
                <a:gd name="connsiteX2" fmla="*/ 363538 w 363538"/>
                <a:gd name="connsiteY2" fmla="*/ 3066828 h 3066828"/>
                <a:gd name="connsiteX3" fmla="*/ 0 w 363538"/>
                <a:gd name="connsiteY3" fmla="*/ 3066828 h 3066828"/>
                <a:gd name="connsiteX4" fmla="*/ 0 w 363538"/>
                <a:gd name="connsiteY4" fmla="*/ 2904598 h 3066828"/>
                <a:gd name="connsiteX5" fmla="*/ 234952 w 363538"/>
                <a:gd name="connsiteY5" fmla="*/ 2904598 h 3066828"/>
                <a:gd name="connsiteX6" fmla="*/ 234952 w 363538"/>
                <a:gd name="connsiteY6" fmla="*/ 2928704 h 3066828"/>
                <a:gd name="connsiteX7" fmla="*/ 0 w 363538"/>
                <a:gd name="connsiteY7" fmla="*/ 2928704 h 3066828"/>
                <a:gd name="connsiteX8" fmla="*/ 0 w 363538"/>
                <a:gd name="connsiteY8" fmla="*/ 2788076 h 3066828"/>
                <a:gd name="connsiteX9" fmla="*/ 234952 w 363538"/>
                <a:gd name="connsiteY9" fmla="*/ 2788076 h 3066828"/>
                <a:gd name="connsiteX10" fmla="*/ 234952 w 363538"/>
                <a:gd name="connsiteY10" fmla="*/ 2812182 h 3066828"/>
                <a:gd name="connsiteX11" fmla="*/ 0 w 363538"/>
                <a:gd name="connsiteY11" fmla="*/ 2812182 h 3066828"/>
                <a:gd name="connsiteX12" fmla="*/ 0 w 363538"/>
                <a:gd name="connsiteY12" fmla="*/ 2671554 h 3066828"/>
                <a:gd name="connsiteX13" fmla="*/ 234952 w 363538"/>
                <a:gd name="connsiteY13" fmla="*/ 2671554 h 3066828"/>
                <a:gd name="connsiteX14" fmla="*/ 234952 w 363538"/>
                <a:gd name="connsiteY14" fmla="*/ 2695660 h 3066828"/>
                <a:gd name="connsiteX15" fmla="*/ 0 w 363538"/>
                <a:gd name="connsiteY15" fmla="*/ 2695660 h 3066828"/>
                <a:gd name="connsiteX16" fmla="*/ 0 w 363538"/>
                <a:gd name="connsiteY16" fmla="*/ 2555032 h 3066828"/>
                <a:gd name="connsiteX17" fmla="*/ 234952 w 363538"/>
                <a:gd name="connsiteY17" fmla="*/ 2555032 h 3066828"/>
                <a:gd name="connsiteX18" fmla="*/ 234952 w 363538"/>
                <a:gd name="connsiteY18" fmla="*/ 2579138 h 3066828"/>
                <a:gd name="connsiteX19" fmla="*/ 0 w 363538"/>
                <a:gd name="connsiteY19" fmla="*/ 2579138 h 3066828"/>
                <a:gd name="connsiteX20" fmla="*/ 0 w 363538"/>
                <a:gd name="connsiteY20" fmla="*/ 2416896 h 3066828"/>
                <a:gd name="connsiteX21" fmla="*/ 363538 w 363538"/>
                <a:gd name="connsiteY21" fmla="*/ 2416896 h 3066828"/>
                <a:gd name="connsiteX22" fmla="*/ 363538 w 363538"/>
                <a:gd name="connsiteY22" fmla="*/ 2462616 h 3066828"/>
                <a:gd name="connsiteX23" fmla="*/ 0 w 363538"/>
                <a:gd name="connsiteY23" fmla="*/ 2462616 h 3066828"/>
                <a:gd name="connsiteX24" fmla="*/ 0 w 363538"/>
                <a:gd name="connsiteY24" fmla="*/ 2300374 h 3066828"/>
                <a:gd name="connsiteX25" fmla="*/ 234952 w 363538"/>
                <a:gd name="connsiteY25" fmla="*/ 2300374 h 3066828"/>
                <a:gd name="connsiteX26" fmla="*/ 234952 w 363538"/>
                <a:gd name="connsiteY26" fmla="*/ 2324480 h 3066828"/>
                <a:gd name="connsiteX27" fmla="*/ 0 w 363538"/>
                <a:gd name="connsiteY27" fmla="*/ 2324480 h 3066828"/>
                <a:gd name="connsiteX28" fmla="*/ 0 w 363538"/>
                <a:gd name="connsiteY28" fmla="*/ 2183852 h 3066828"/>
                <a:gd name="connsiteX29" fmla="*/ 234952 w 363538"/>
                <a:gd name="connsiteY29" fmla="*/ 2183852 h 3066828"/>
                <a:gd name="connsiteX30" fmla="*/ 234952 w 363538"/>
                <a:gd name="connsiteY30" fmla="*/ 2207958 h 3066828"/>
                <a:gd name="connsiteX31" fmla="*/ 0 w 363538"/>
                <a:gd name="connsiteY31" fmla="*/ 2207958 h 3066828"/>
                <a:gd name="connsiteX32" fmla="*/ 0 w 363538"/>
                <a:gd name="connsiteY32" fmla="*/ 2067330 h 3066828"/>
                <a:gd name="connsiteX33" fmla="*/ 234952 w 363538"/>
                <a:gd name="connsiteY33" fmla="*/ 2067330 h 3066828"/>
                <a:gd name="connsiteX34" fmla="*/ 234952 w 363538"/>
                <a:gd name="connsiteY34" fmla="*/ 2091436 h 3066828"/>
                <a:gd name="connsiteX35" fmla="*/ 0 w 363538"/>
                <a:gd name="connsiteY35" fmla="*/ 2091436 h 3066828"/>
                <a:gd name="connsiteX36" fmla="*/ 0 w 363538"/>
                <a:gd name="connsiteY36" fmla="*/ 1950808 h 3066828"/>
                <a:gd name="connsiteX37" fmla="*/ 234952 w 363538"/>
                <a:gd name="connsiteY37" fmla="*/ 1950808 h 3066828"/>
                <a:gd name="connsiteX38" fmla="*/ 234952 w 363538"/>
                <a:gd name="connsiteY38" fmla="*/ 1974914 h 3066828"/>
                <a:gd name="connsiteX39" fmla="*/ 0 w 363538"/>
                <a:gd name="connsiteY39" fmla="*/ 1974914 h 3066828"/>
                <a:gd name="connsiteX40" fmla="*/ 0 w 363538"/>
                <a:gd name="connsiteY40" fmla="*/ 1812672 h 3066828"/>
                <a:gd name="connsiteX41" fmla="*/ 363538 w 363538"/>
                <a:gd name="connsiteY41" fmla="*/ 1812672 h 3066828"/>
                <a:gd name="connsiteX42" fmla="*/ 363538 w 363538"/>
                <a:gd name="connsiteY42" fmla="*/ 1858392 h 3066828"/>
                <a:gd name="connsiteX43" fmla="*/ 0 w 363538"/>
                <a:gd name="connsiteY43" fmla="*/ 1858392 h 3066828"/>
                <a:gd name="connsiteX44" fmla="*/ 0 w 363538"/>
                <a:gd name="connsiteY44" fmla="*/ 1696150 h 3066828"/>
                <a:gd name="connsiteX45" fmla="*/ 234952 w 363538"/>
                <a:gd name="connsiteY45" fmla="*/ 1696150 h 3066828"/>
                <a:gd name="connsiteX46" fmla="*/ 234952 w 363538"/>
                <a:gd name="connsiteY46" fmla="*/ 1720256 h 3066828"/>
                <a:gd name="connsiteX47" fmla="*/ 0 w 363538"/>
                <a:gd name="connsiteY47" fmla="*/ 1720256 h 3066828"/>
                <a:gd name="connsiteX48" fmla="*/ 0 w 363538"/>
                <a:gd name="connsiteY48" fmla="*/ 1579628 h 3066828"/>
                <a:gd name="connsiteX49" fmla="*/ 234952 w 363538"/>
                <a:gd name="connsiteY49" fmla="*/ 1579628 h 3066828"/>
                <a:gd name="connsiteX50" fmla="*/ 234952 w 363538"/>
                <a:gd name="connsiteY50" fmla="*/ 1603734 h 3066828"/>
                <a:gd name="connsiteX51" fmla="*/ 0 w 363538"/>
                <a:gd name="connsiteY51" fmla="*/ 1603734 h 3066828"/>
                <a:gd name="connsiteX52" fmla="*/ 0 w 363538"/>
                <a:gd name="connsiteY52" fmla="*/ 1463106 h 3066828"/>
                <a:gd name="connsiteX53" fmla="*/ 234952 w 363538"/>
                <a:gd name="connsiteY53" fmla="*/ 1463106 h 3066828"/>
                <a:gd name="connsiteX54" fmla="*/ 234952 w 363538"/>
                <a:gd name="connsiteY54" fmla="*/ 1487212 h 3066828"/>
                <a:gd name="connsiteX55" fmla="*/ 0 w 363538"/>
                <a:gd name="connsiteY55" fmla="*/ 1487212 h 3066828"/>
                <a:gd name="connsiteX56" fmla="*/ 0 w 363538"/>
                <a:gd name="connsiteY56" fmla="*/ 1346584 h 3066828"/>
                <a:gd name="connsiteX57" fmla="*/ 234952 w 363538"/>
                <a:gd name="connsiteY57" fmla="*/ 1346584 h 3066828"/>
                <a:gd name="connsiteX58" fmla="*/ 234952 w 363538"/>
                <a:gd name="connsiteY58" fmla="*/ 1370690 h 3066828"/>
                <a:gd name="connsiteX59" fmla="*/ 0 w 363538"/>
                <a:gd name="connsiteY59" fmla="*/ 1370690 h 3066828"/>
                <a:gd name="connsiteX60" fmla="*/ 0 w 363538"/>
                <a:gd name="connsiteY60" fmla="*/ 1208448 h 3066828"/>
                <a:gd name="connsiteX61" fmla="*/ 363538 w 363538"/>
                <a:gd name="connsiteY61" fmla="*/ 1208448 h 3066828"/>
                <a:gd name="connsiteX62" fmla="*/ 363538 w 363538"/>
                <a:gd name="connsiteY62" fmla="*/ 1254168 h 3066828"/>
                <a:gd name="connsiteX63" fmla="*/ 0 w 363538"/>
                <a:gd name="connsiteY63" fmla="*/ 1254168 h 3066828"/>
                <a:gd name="connsiteX64" fmla="*/ 0 w 363538"/>
                <a:gd name="connsiteY64" fmla="*/ 1091926 h 3066828"/>
                <a:gd name="connsiteX65" fmla="*/ 234952 w 363538"/>
                <a:gd name="connsiteY65" fmla="*/ 1091926 h 3066828"/>
                <a:gd name="connsiteX66" fmla="*/ 234952 w 363538"/>
                <a:gd name="connsiteY66" fmla="*/ 1116032 h 3066828"/>
                <a:gd name="connsiteX67" fmla="*/ 0 w 363538"/>
                <a:gd name="connsiteY67" fmla="*/ 1116032 h 3066828"/>
                <a:gd name="connsiteX68" fmla="*/ 0 w 363538"/>
                <a:gd name="connsiteY68" fmla="*/ 975404 h 3066828"/>
                <a:gd name="connsiteX69" fmla="*/ 234952 w 363538"/>
                <a:gd name="connsiteY69" fmla="*/ 975404 h 3066828"/>
                <a:gd name="connsiteX70" fmla="*/ 234952 w 363538"/>
                <a:gd name="connsiteY70" fmla="*/ 999510 h 3066828"/>
                <a:gd name="connsiteX71" fmla="*/ 0 w 363538"/>
                <a:gd name="connsiteY71" fmla="*/ 999510 h 3066828"/>
                <a:gd name="connsiteX72" fmla="*/ 0 w 363538"/>
                <a:gd name="connsiteY72" fmla="*/ 858882 h 3066828"/>
                <a:gd name="connsiteX73" fmla="*/ 234952 w 363538"/>
                <a:gd name="connsiteY73" fmla="*/ 858882 h 3066828"/>
                <a:gd name="connsiteX74" fmla="*/ 234952 w 363538"/>
                <a:gd name="connsiteY74" fmla="*/ 882988 h 3066828"/>
                <a:gd name="connsiteX75" fmla="*/ 0 w 363538"/>
                <a:gd name="connsiteY75" fmla="*/ 882988 h 3066828"/>
                <a:gd name="connsiteX76" fmla="*/ 0 w 363538"/>
                <a:gd name="connsiteY76" fmla="*/ 742360 h 3066828"/>
                <a:gd name="connsiteX77" fmla="*/ 234952 w 363538"/>
                <a:gd name="connsiteY77" fmla="*/ 742360 h 3066828"/>
                <a:gd name="connsiteX78" fmla="*/ 234952 w 363538"/>
                <a:gd name="connsiteY78" fmla="*/ 766466 h 3066828"/>
                <a:gd name="connsiteX79" fmla="*/ 0 w 363538"/>
                <a:gd name="connsiteY79" fmla="*/ 766466 h 3066828"/>
                <a:gd name="connsiteX80" fmla="*/ 0 w 363538"/>
                <a:gd name="connsiteY80" fmla="*/ 604224 h 3066828"/>
                <a:gd name="connsiteX81" fmla="*/ 363538 w 363538"/>
                <a:gd name="connsiteY81" fmla="*/ 604224 h 3066828"/>
                <a:gd name="connsiteX82" fmla="*/ 363538 w 363538"/>
                <a:gd name="connsiteY82" fmla="*/ 649944 h 3066828"/>
                <a:gd name="connsiteX83" fmla="*/ 0 w 363538"/>
                <a:gd name="connsiteY83" fmla="*/ 649944 h 3066828"/>
                <a:gd name="connsiteX84" fmla="*/ 0 w 363538"/>
                <a:gd name="connsiteY84" fmla="*/ 487702 h 3066828"/>
                <a:gd name="connsiteX85" fmla="*/ 234952 w 363538"/>
                <a:gd name="connsiteY85" fmla="*/ 487702 h 3066828"/>
                <a:gd name="connsiteX86" fmla="*/ 234952 w 363538"/>
                <a:gd name="connsiteY86" fmla="*/ 511808 h 3066828"/>
                <a:gd name="connsiteX87" fmla="*/ 0 w 363538"/>
                <a:gd name="connsiteY87" fmla="*/ 511808 h 3066828"/>
                <a:gd name="connsiteX88" fmla="*/ 0 w 363538"/>
                <a:gd name="connsiteY88" fmla="*/ 371180 h 3066828"/>
                <a:gd name="connsiteX89" fmla="*/ 234952 w 363538"/>
                <a:gd name="connsiteY89" fmla="*/ 371180 h 3066828"/>
                <a:gd name="connsiteX90" fmla="*/ 234952 w 363538"/>
                <a:gd name="connsiteY90" fmla="*/ 395286 h 3066828"/>
                <a:gd name="connsiteX91" fmla="*/ 0 w 363538"/>
                <a:gd name="connsiteY91" fmla="*/ 395286 h 3066828"/>
                <a:gd name="connsiteX92" fmla="*/ 0 w 363538"/>
                <a:gd name="connsiteY92" fmla="*/ 254658 h 3066828"/>
                <a:gd name="connsiteX93" fmla="*/ 234952 w 363538"/>
                <a:gd name="connsiteY93" fmla="*/ 254658 h 3066828"/>
                <a:gd name="connsiteX94" fmla="*/ 234952 w 363538"/>
                <a:gd name="connsiteY94" fmla="*/ 278764 h 3066828"/>
                <a:gd name="connsiteX95" fmla="*/ 0 w 363538"/>
                <a:gd name="connsiteY95" fmla="*/ 278764 h 3066828"/>
                <a:gd name="connsiteX96" fmla="*/ 0 w 363538"/>
                <a:gd name="connsiteY96" fmla="*/ 138136 h 3066828"/>
                <a:gd name="connsiteX97" fmla="*/ 234952 w 363538"/>
                <a:gd name="connsiteY97" fmla="*/ 138136 h 3066828"/>
                <a:gd name="connsiteX98" fmla="*/ 234952 w 363538"/>
                <a:gd name="connsiteY98" fmla="*/ 162242 h 3066828"/>
                <a:gd name="connsiteX99" fmla="*/ 0 w 363538"/>
                <a:gd name="connsiteY99" fmla="*/ 162242 h 3066828"/>
                <a:gd name="connsiteX100" fmla="*/ 0 w 363538"/>
                <a:gd name="connsiteY100" fmla="*/ 0 h 3066828"/>
                <a:gd name="connsiteX101" fmla="*/ 363538 w 363538"/>
                <a:gd name="connsiteY101" fmla="*/ 0 h 3066828"/>
                <a:gd name="connsiteX102" fmla="*/ 363538 w 363538"/>
                <a:gd name="connsiteY102" fmla="*/ 45720 h 3066828"/>
                <a:gd name="connsiteX103" fmla="*/ 0 w 363538"/>
                <a:gd name="connsiteY103" fmla="*/ 45720 h 306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63538" h="3066828">
                  <a:moveTo>
                    <a:pt x="0" y="3021108"/>
                  </a:moveTo>
                  <a:lnTo>
                    <a:pt x="363538" y="3021108"/>
                  </a:lnTo>
                  <a:lnTo>
                    <a:pt x="363538" y="3066828"/>
                  </a:lnTo>
                  <a:lnTo>
                    <a:pt x="0" y="3066828"/>
                  </a:lnTo>
                  <a:close/>
                  <a:moveTo>
                    <a:pt x="0" y="2904598"/>
                  </a:moveTo>
                  <a:lnTo>
                    <a:pt x="234952" y="2904598"/>
                  </a:lnTo>
                  <a:lnTo>
                    <a:pt x="234952" y="2928704"/>
                  </a:lnTo>
                  <a:lnTo>
                    <a:pt x="0" y="2928704"/>
                  </a:lnTo>
                  <a:close/>
                  <a:moveTo>
                    <a:pt x="0" y="2788076"/>
                  </a:moveTo>
                  <a:lnTo>
                    <a:pt x="234952" y="2788076"/>
                  </a:lnTo>
                  <a:lnTo>
                    <a:pt x="234952" y="2812182"/>
                  </a:lnTo>
                  <a:lnTo>
                    <a:pt x="0" y="2812182"/>
                  </a:lnTo>
                  <a:close/>
                  <a:moveTo>
                    <a:pt x="0" y="2671554"/>
                  </a:moveTo>
                  <a:lnTo>
                    <a:pt x="234952" y="2671554"/>
                  </a:lnTo>
                  <a:lnTo>
                    <a:pt x="234952" y="2695660"/>
                  </a:lnTo>
                  <a:lnTo>
                    <a:pt x="0" y="2695660"/>
                  </a:lnTo>
                  <a:close/>
                  <a:moveTo>
                    <a:pt x="0" y="2555032"/>
                  </a:moveTo>
                  <a:lnTo>
                    <a:pt x="234952" y="2555032"/>
                  </a:lnTo>
                  <a:lnTo>
                    <a:pt x="234952" y="2579138"/>
                  </a:lnTo>
                  <a:lnTo>
                    <a:pt x="0" y="2579138"/>
                  </a:lnTo>
                  <a:close/>
                  <a:moveTo>
                    <a:pt x="0" y="2416896"/>
                  </a:moveTo>
                  <a:lnTo>
                    <a:pt x="363538" y="2416896"/>
                  </a:lnTo>
                  <a:lnTo>
                    <a:pt x="363538" y="2462616"/>
                  </a:lnTo>
                  <a:lnTo>
                    <a:pt x="0" y="2462616"/>
                  </a:lnTo>
                  <a:close/>
                  <a:moveTo>
                    <a:pt x="0" y="2300374"/>
                  </a:moveTo>
                  <a:lnTo>
                    <a:pt x="234952" y="2300374"/>
                  </a:lnTo>
                  <a:lnTo>
                    <a:pt x="234952" y="2324480"/>
                  </a:lnTo>
                  <a:lnTo>
                    <a:pt x="0" y="2324480"/>
                  </a:lnTo>
                  <a:close/>
                  <a:moveTo>
                    <a:pt x="0" y="2183852"/>
                  </a:moveTo>
                  <a:lnTo>
                    <a:pt x="234952" y="2183852"/>
                  </a:lnTo>
                  <a:lnTo>
                    <a:pt x="234952" y="2207958"/>
                  </a:lnTo>
                  <a:lnTo>
                    <a:pt x="0" y="2207958"/>
                  </a:lnTo>
                  <a:close/>
                  <a:moveTo>
                    <a:pt x="0" y="2067330"/>
                  </a:moveTo>
                  <a:lnTo>
                    <a:pt x="234952" y="2067330"/>
                  </a:lnTo>
                  <a:lnTo>
                    <a:pt x="234952" y="2091436"/>
                  </a:lnTo>
                  <a:lnTo>
                    <a:pt x="0" y="2091436"/>
                  </a:lnTo>
                  <a:close/>
                  <a:moveTo>
                    <a:pt x="0" y="1950808"/>
                  </a:moveTo>
                  <a:lnTo>
                    <a:pt x="234952" y="1950808"/>
                  </a:lnTo>
                  <a:lnTo>
                    <a:pt x="234952" y="1974914"/>
                  </a:lnTo>
                  <a:lnTo>
                    <a:pt x="0" y="1974914"/>
                  </a:lnTo>
                  <a:close/>
                  <a:moveTo>
                    <a:pt x="0" y="1812672"/>
                  </a:moveTo>
                  <a:lnTo>
                    <a:pt x="363538" y="1812672"/>
                  </a:lnTo>
                  <a:lnTo>
                    <a:pt x="363538" y="1858392"/>
                  </a:lnTo>
                  <a:lnTo>
                    <a:pt x="0" y="1858392"/>
                  </a:lnTo>
                  <a:close/>
                  <a:moveTo>
                    <a:pt x="0" y="1696150"/>
                  </a:moveTo>
                  <a:lnTo>
                    <a:pt x="234952" y="1696150"/>
                  </a:lnTo>
                  <a:lnTo>
                    <a:pt x="234952" y="1720256"/>
                  </a:lnTo>
                  <a:lnTo>
                    <a:pt x="0" y="1720256"/>
                  </a:lnTo>
                  <a:close/>
                  <a:moveTo>
                    <a:pt x="0" y="1579628"/>
                  </a:moveTo>
                  <a:lnTo>
                    <a:pt x="234952" y="1579628"/>
                  </a:lnTo>
                  <a:lnTo>
                    <a:pt x="234952" y="1603734"/>
                  </a:lnTo>
                  <a:lnTo>
                    <a:pt x="0" y="1603734"/>
                  </a:lnTo>
                  <a:close/>
                  <a:moveTo>
                    <a:pt x="0" y="1463106"/>
                  </a:moveTo>
                  <a:lnTo>
                    <a:pt x="234952" y="1463106"/>
                  </a:lnTo>
                  <a:lnTo>
                    <a:pt x="234952" y="1487212"/>
                  </a:lnTo>
                  <a:lnTo>
                    <a:pt x="0" y="1487212"/>
                  </a:lnTo>
                  <a:close/>
                  <a:moveTo>
                    <a:pt x="0" y="1346584"/>
                  </a:moveTo>
                  <a:lnTo>
                    <a:pt x="234952" y="1346584"/>
                  </a:lnTo>
                  <a:lnTo>
                    <a:pt x="234952" y="1370690"/>
                  </a:lnTo>
                  <a:lnTo>
                    <a:pt x="0" y="1370690"/>
                  </a:lnTo>
                  <a:close/>
                  <a:moveTo>
                    <a:pt x="0" y="1208448"/>
                  </a:moveTo>
                  <a:lnTo>
                    <a:pt x="363538" y="1208448"/>
                  </a:lnTo>
                  <a:lnTo>
                    <a:pt x="363538" y="1254168"/>
                  </a:lnTo>
                  <a:lnTo>
                    <a:pt x="0" y="1254168"/>
                  </a:lnTo>
                  <a:close/>
                  <a:moveTo>
                    <a:pt x="0" y="1091926"/>
                  </a:moveTo>
                  <a:lnTo>
                    <a:pt x="234952" y="1091926"/>
                  </a:lnTo>
                  <a:lnTo>
                    <a:pt x="234952" y="1116032"/>
                  </a:lnTo>
                  <a:lnTo>
                    <a:pt x="0" y="1116032"/>
                  </a:lnTo>
                  <a:close/>
                  <a:moveTo>
                    <a:pt x="0" y="975404"/>
                  </a:moveTo>
                  <a:lnTo>
                    <a:pt x="234952" y="975404"/>
                  </a:lnTo>
                  <a:lnTo>
                    <a:pt x="234952" y="999510"/>
                  </a:lnTo>
                  <a:lnTo>
                    <a:pt x="0" y="999510"/>
                  </a:lnTo>
                  <a:close/>
                  <a:moveTo>
                    <a:pt x="0" y="858882"/>
                  </a:moveTo>
                  <a:lnTo>
                    <a:pt x="234952" y="858882"/>
                  </a:lnTo>
                  <a:lnTo>
                    <a:pt x="234952" y="882988"/>
                  </a:lnTo>
                  <a:lnTo>
                    <a:pt x="0" y="882988"/>
                  </a:lnTo>
                  <a:close/>
                  <a:moveTo>
                    <a:pt x="0" y="742360"/>
                  </a:moveTo>
                  <a:lnTo>
                    <a:pt x="234952" y="742360"/>
                  </a:lnTo>
                  <a:lnTo>
                    <a:pt x="234952" y="766466"/>
                  </a:lnTo>
                  <a:lnTo>
                    <a:pt x="0" y="766466"/>
                  </a:lnTo>
                  <a:close/>
                  <a:moveTo>
                    <a:pt x="0" y="604224"/>
                  </a:moveTo>
                  <a:lnTo>
                    <a:pt x="363538" y="604224"/>
                  </a:lnTo>
                  <a:lnTo>
                    <a:pt x="363538" y="649944"/>
                  </a:lnTo>
                  <a:lnTo>
                    <a:pt x="0" y="649944"/>
                  </a:lnTo>
                  <a:close/>
                  <a:moveTo>
                    <a:pt x="0" y="487702"/>
                  </a:moveTo>
                  <a:lnTo>
                    <a:pt x="234952" y="487702"/>
                  </a:lnTo>
                  <a:lnTo>
                    <a:pt x="234952" y="511808"/>
                  </a:lnTo>
                  <a:lnTo>
                    <a:pt x="0" y="511808"/>
                  </a:lnTo>
                  <a:close/>
                  <a:moveTo>
                    <a:pt x="0" y="371180"/>
                  </a:moveTo>
                  <a:lnTo>
                    <a:pt x="234952" y="371180"/>
                  </a:lnTo>
                  <a:lnTo>
                    <a:pt x="234952" y="395286"/>
                  </a:lnTo>
                  <a:lnTo>
                    <a:pt x="0" y="395286"/>
                  </a:lnTo>
                  <a:close/>
                  <a:moveTo>
                    <a:pt x="0" y="254658"/>
                  </a:moveTo>
                  <a:lnTo>
                    <a:pt x="234952" y="254658"/>
                  </a:lnTo>
                  <a:lnTo>
                    <a:pt x="234952" y="278764"/>
                  </a:lnTo>
                  <a:lnTo>
                    <a:pt x="0" y="278764"/>
                  </a:lnTo>
                  <a:close/>
                  <a:moveTo>
                    <a:pt x="0" y="138136"/>
                  </a:moveTo>
                  <a:lnTo>
                    <a:pt x="234952" y="138136"/>
                  </a:lnTo>
                  <a:lnTo>
                    <a:pt x="234952" y="162242"/>
                  </a:lnTo>
                  <a:lnTo>
                    <a:pt x="0" y="162242"/>
                  </a:lnTo>
                  <a:close/>
                  <a:moveTo>
                    <a:pt x="0" y="0"/>
                  </a:moveTo>
                  <a:lnTo>
                    <a:pt x="363538" y="0"/>
                  </a:lnTo>
                  <a:lnTo>
                    <a:pt x="363538" y="45720"/>
                  </a:lnTo>
                  <a:lnTo>
                    <a:pt x="0" y="457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C135C8EC-AF6B-4836-8CF7-01CB994C9E2F}"/>
              </a:ext>
            </a:extLst>
          </p:cNvPr>
          <p:cNvGrpSpPr/>
          <p:nvPr/>
        </p:nvGrpSpPr>
        <p:grpSpPr>
          <a:xfrm>
            <a:off x="6782547" y="698269"/>
            <a:ext cx="1178086" cy="5691076"/>
            <a:chOff x="6075309" y="698269"/>
            <a:chExt cx="1178086" cy="5691076"/>
          </a:xfrm>
        </p:grpSpPr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EB89CA82-E98C-4BE8-B8ED-37D24D558D65}"/>
                </a:ext>
              </a:extLst>
            </p:cNvPr>
            <p:cNvSpPr/>
            <p:nvPr/>
          </p:nvSpPr>
          <p:spPr>
            <a:xfrm>
              <a:off x="6337354" y="2400300"/>
              <a:ext cx="653996" cy="986898"/>
            </a:xfrm>
            <a:prstGeom prst="round2SameRect">
              <a:avLst>
                <a:gd name="adj1" fmla="val 17746"/>
                <a:gd name="adj2" fmla="val 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AAC276D-7B00-4ADF-9376-35F6B7851CF7}"/>
                </a:ext>
              </a:extLst>
            </p:cNvPr>
            <p:cNvGrpSpPr/>
            <p:nvPr/>
          </p:nvGrpSpPr>
          <p:grpSpPr>
            <a:xfrm>
              <a:off x="6309312" y="3657642"/>
              <a:ext cx="710079" cy="2731703"/>
              <a:chOff x="6309312" y="2778101"/>
              <a:chExt cx="710079" cy="2731703"/>
            </a:xfrm>
          </p:grpSpPr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D8FB03C7-6764-4D7C-9E23-1E42B5BA4CDE}"/>
                  </a:ext>
                </a:extLst>
              </p:cNvPr>
              <p:cNvSpPr/>
              <p:nvPr/>
            </p:nvSpPr>
            <p:spPr>
              <a:xfrm>
                <a:off x="6309312" y="5416525"/>
                <a:ext cx="710079" cy="93279"/>
              </a:xfrm>
              <a:prstGeom prst="round2Same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4C086ACD-35C5-4368-99B0-69633D6A515E}"/>
                  </a:ext>
                </a:extLst>
              </p:cNvPr>
              <p:cNvSpPr/>
              <p:nvPr/>
            </p:nvSpPr>
            <p:spPr>
              <a:xfrm>
                <a:off x="6446487" y="2778101"/>
                <a:ext cx="435730" cy="263842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A94B8AFF-48DC-4E77-86BE-0019FD07CAFF}"/>
                  </a:ext>
                </a:extLst>
              </p:cNvPr>
              <p:cNvSpPr/>
              <p:nvPr/>
            </p:nvSpPr>
            <p:spPr>
              <a:xfrm>
                <a:off x="6628042" y="2778101"/>
                <a:ext cx="72621" cy="2638424"/>
              </a:xfrm>
              <a:prstGeom prst="round2Same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BDA29CE-3B44-4BA2-9F1F-9F7F0D882509}"/>
                </a:ext>
              </a:extLst>
            </p:cNvPr>
            <p:cNvSpPr/>
            <p:nvPr/>
          </p:nvSpPr>
          <p:spPr>
            <a:xfrm>
              <a:off x="6417218" y="1913157"/>
              <a:ext cx="494268" cy="462434"/>
            </a:xfrm>
            <a:custGeom>
              <a:avLst/>
              <a:gdLst>
                <a:gd name="connsiteX0" fmla="*/ 115609 w 583450"/>
                <a:gd name="connsiteY0" fmla="*/ 0 h 462434"/>
                <a:gd name="connsiteX1" fmla="*/ 467842 w 583450"/>
                <a:gd name="connsiteY1" fmla="*/ 0 h 462434"/>
                <a:gd name="connsiteX2" fmla="*/ 583450 w 583450"/>
                <a:gd name="connsiteY2" fmla="*/ 462434 h 462434"/>
                <a:gd name="connsiteX3" fmla="*/ 561600 w 583450"/>
                <a:gd name="connsiteY3" fmla="*/ 462434 h 462434"/>
                <a:gd name="connsiteX4" fmla="*/ 21850 w 583450"/>
                <a:gd name="connsiteY4" fmla="*/ 462434 h 462434"/>
                <a:gd name="connsiteX5" fmla="*/ 0 w 583450"/>
                <a:gd name="connsiteY5" fmla="*/ 462434 h 46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3450" h="462434">
                  <a:moveTo>
                    <a:pt x="115609" y="0"/>
                  </a:moveTo>
                  <a:lnTo>
                    <a:pt x="467842" y="0"/>
                  </a:lnTo>
                  <a:lnTo>
                    <a:pt x="583450" y="462434"/>
                  </a:lnTo>
                  <a:lnTo>
                    <a:pt x="561600" y="462434"/>
                  </a:lnTo>
                  <a:lnTo>
                    <a:pt x="21850" y="462434"/>
                  </a:lnTo>
                  <a:lnTo>
                    <a:pt x="0" y="46243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1AB86C57-E5F6-4B5A-8173-10BC81DA8541}"/>
                </a:ext>
              </a:extLst>
            </p:cNvPr>
            <p:cNvSpPr/>
            <p:nvPr/>
          </p:nvSpPr>
          <p:spPr>
            <a:xfrm>
              <a:off x="6574419" y="1588661"/>
              <a:ext cx="179866" cy="324496"/>
            </a:xfrm>
            <a:prstGeom prst="trapezoid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DF0D4F41-9A0C-4611-999B-0D11FC035D8E}"/>
                </a:ext>
              </a:extLst>
            </p:cNvPr>
            <p:cNvSpPr/>
            <p:nvPr/>
          </p:nvSpPr>
          <p:spPr>
            <a:xfrm>
              <a:off x="6642565" y="698269"/>
              <a:ext cx="43574" cy="89039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6190ADCE-E96A-4FCC-A6BC-7E35D6C457F2}"/>
                </a:ext>
              </a:extLst>
            </p:cNvPr>
            <p:cNvGrpSpPr/>
            <p:nvPr/>
          </p:nvGrpSpPr>
          <p:grpSpPr>
            <a:xfrm>
              <a:off x="6314692" y="3282976"/>
              <a:ext cx="699320" cy="395687"/>
              <a:chOff x="6314692" y="2403435"/>
              <a:chExt cx="699320" cy="395687"/>
            </a:xfrm>
          </p:grpSpPr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B05FE807-8BFE-470F-BD60-D2C544F53665}"/>
                  </a:ext>
                </a:extLst>
              </p:cNvPr>
              <p:cNvSpPr/>
              <p:nvPr/>
            </p:nvSpPr>
            <p:spPr>
              <a:xfrm>
                <a:off x="6341588" y="2403435"/>
                <a:ext cx="645528" cy="18661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2EE52817-E50C-44E8-AE38-374BC960788F}"/>
                  </a:ext>
                </a:extLst>
              </p:cNvPr>
              <p:cNvSpPr/>
              <p:nvPr/>
            </p:nvSpPr>
            <p:spPr>
              <a:xfrm>
                <a:off x="6345623" y="2507657"/>
                <a:ext cx="637458" cy="291465"/>
              </a:xfrm>
              <a:prstGeom prst="round2SameRect">
                <a:avLst>
                  <a:gd name="adj1" fmla="val 479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87BBFB9B-DD96-46D3-B394-D94E91B0AF97}"/>
                  </a:ext>
                </a:extLst>
              </p:cNvPr>
              <p:cNvSpPr/>
              <p:nvPr/>
            </p:nvSpPr>
            <p:spPr>
              <a:xfrm>
                <a:off x="6314692" y="2648628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07F93938-580A-4FED-9E89-648ECB214099}"/>
                  </a:ext>
                </a:extLst>
              </p:cNvPr>
              <p:cNvSpPr/>
              <p:nvPr/>
            </p:nvSpPr>
            <p:spPr>
              <a:xfrm>
                <a:off x="6314692" y="2499403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76EE3ACA-B193-4E82-8B9D-65CB6DC8A2AA}"/>
                </a:ext>
              </a:extLst>
            </p:cNvPr>
            <p:cNvSpPr/>
            <p:nvPr/>
          </p:nvSpPr>
          <p:spPr>
            <a:xfrm>
              <a:off x="6309312" y="2375591"/>
              <a:ext cx="710079" cy="2525808"/>
            </a:xfrm>
            <a:prstGeom prst="round2SameRect">
              <a:avLst>
                <a:gd name="adj1" fmla="val 17803"/>
                <a:gd name="adj2" fmla="val 0"/>
              </a:avLst>
            </a:prstGeom>
            <a:solidFill>
              <a:srgbClr val="00B0F0">
                <a:alpha val="2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0F96F088-6618-47B8-AE2C-6DF4D24F06A3}"/>
                </a:ext>
              </a:extLst>
            </p:cNvPr>
            <p:cNvSpPr/>
            <p:nvPr/>
          </p:nvSpPr>
          <p:spPr>
            <a:xfrm>
              <a:off x="6075309" y="4901399"/>
              <a:ext cx="1178086" cy="200025"/>
            </a:xfrm>
            <a:prstGeom prst="roundRect">
              <a:avLst/>
            </a:prstGeom>
            <a:solidFill>
              <a:srgbClr val="00B0F0">
                <a:alpha val="2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BD64C302-552C-42AB-9C1B-C821F45C6E15}"/>
                </a:ext>
              </a:extLst>
            </p:cNvPr>
            <p:cNvSpPr/>
            <p:nvPr/>
          </p:nvSpPr>
          <p:spPr>
            <a:xfrm>
              <a:off x="6385390" y="2617894"/>
              <a:ext cx="242652" cy="2134279"/>
            </a:xfrm>
            <a:custGeom>
              <a:avLst/>
              <a:gdLst>
                <a:gd name="connsiteX0" fmla="*/ 0 w 363538"/>
                <a:gd name="connsiteY0" fmla="*/ 3021108 h 3066828"/>
                <a:gd name="connsiteX1" fmla="*/ 363538 w 363538"/>
                <a:gd name="connsiteY1" fmla="*/ 3021108 h 3066828"/>
                <a:gd name="connsiteX2" fmla="*/ 363538 w 363538"/>
                <a:gd name="connsiteY2" fmla="*/ 3066828 h 3066828"/>
                <a:gd name="connsiteX3" fmla="*/ 0 w 363538"/>
                <a:gd name="connsiteY3" fmla="*/ 3066828 h 3066828"/>
                <a:gd name="connsiteX4" fmla="*/ 0 w 363538"/>
                <a:gd name="connsiteY4" fmla="*/ 2904598 h 3066828"/>
                <a:gd name="connsiteX5" fmla="*/ 234952 w 363538"/>
                <a:gd name="connsiteY5" fmla="*/ 2904598 h 3066828"/>
                <a:gd name="connsiteX6" fmla="*/ 234952 w 363538"/>
                <a:gd name="connsiteY6" fmla="*/ 2928704 h 3066828"/>
                <a:gd name="connsiteX7" fmla="*/ 0 w 363538"/>
                <a:gd name="connsiteY7" fmla="*/ 2928704 h 3066828"/>
                <a:gd name="connsiteX8" fmla="*/ 0 w 363538"/>
                <a:gd name="connsiteY8" fmla="*/ 2788076 h 3066828"/>
                <a:gd name="connsiteX9" fmla="*/ 234952 w 363538"/>
                <a:gd name="connsiteY9" fmla="*/ 2788076 h 3066828"/>
                <a:gd name="connsiteX10" fmla="*/ 234952 w 363538"/>
                <a:gd name="connsiteY10" fmla="*/ 2812182 h 3066828"/>
                <a:gd name="connsiteX11" fmla="*/ 0 w 363538"/>
                <a:gd name="connsiteY11" fmla="*/ 2812182 h 3066828"/>
                <a:gd name="connsiteX12" fmla="*/ 0 w 363538"/>
                <a:gd name="connsiteY12" fmla="*/ 2671554 h 3066828"/>
                <a:gd name="connsiteX13" fmla="*/ 234952 w 363538"/>
                <a:gd name="connsiteY13" fmla="*/ 2671554 h 3066828"/>
                <a:gd name="connsiteX14" fmla="*/ 234952 w 363538"/>
                <a:gd name="connsiteY14" fmla="*/ 2695660 h 3066828"/>
                <a:gd name="connsiteX15" fmla="*/ 0 w 363538"/>
                <a:gd name="connsiteY15" fmla="*/ 2695660 h 3066828"/>
                <a:gd name="connsiteX16" fmla="*/ 0 w 363538"/>
                <a:gd name="connsiteY16" fmla="*/ 2555032 h 3066828"/>
                <a:gd name="connsiteX17" fmla="*/ 234952 w 363538"/>
                <a:gd name="connsiteY17" fmla="*/ 2555032 h 3066828"/>
                <a:gd name="connsiteX18" fmla="*/ 234952 w 363538"/>
                <a:gd name="connsiteY18" fmla="*/ 2579138 h 3066828"/>
                <a:gd name="connsiteX19" fmla="*/ 0 w 363538"/>
                <a:gd name="connsiteY19" fmla="*/ 2579138 h 3066828"/>
                <a:gd name="connsiteX20" fmla="*/ 0 w 363538"/>
                <a:gd name="connsiteY20" fmla="*/ 2416896 h 3066828"/>
                <a:gd name="connsiteX21" fmla="*/ 363538 w 363538"/>
                <a:gd name="connsiteY21" fmla="*/ 2416896 h 3066828"/>
                <a:gd name="connsiteX22" fmla="*/ 363538 w 363538"/>
                <a:gd name="connsiteY22" fmla="*/ 2462616 h 3066828"/>
                <a:gd name="connsiteX23" fmla="*/ 0 w 363538"/>
                <a:gd name="connsiteY23" fmla="*/ 2462616 h 3066828"/>
                <a:gd name="connsiteX24" fmla="*/ 0 w 363538"/>
                <a:gd name="connsiteY24" fmla="*/ 2300374 h 3066828"/>
                <a:gd name="connsiteX25" fmla="*/ 234952 w 363538"/>
                <a:gd name="connsiteY25" fmla="*/ 2300374 h 3066828"/>
                <a:gd name="connsiteX26" fmla="*/ 234952 w 363538"/>
                <a:gd name="connsiteY26" fmla="*/ 2324480 h 3066828"/>
                <a:gd name="connsiteX27" fmla="*/ 0 w 363538"/>
                <a:gd name="connsiteY27" fmla="*/ 2324480 h 3066828"/>
                <a:gd name="connsiteX28" fmla="*/ 0 w 363538"/>
                <a:gd name="connsiteY28" fmla="*/ 2183852 h 3066828"/>
                <a:gd name="connsiteX29" fmla="*/ 234952 w 363538"/>
                <a:gd name="connsiteY29" fmla="*/ 2183852 h 3066828"/>
                <a:gd name="connsiteX30" fmla="*/ 234952 w 363538"/>
                <a:gd name="connsiteY30" fmla="*/ 2207958 h 3066828"/>
                <a:gd name="connsiteX31" fmla="*/ 0 w 363538"/>
                <a:gd name="connsiteY31" fmla="*/ 2207958 h 3066828"/>
                <a:gd name="connsiteX32" fmla="*/ 0 w 363538"/>
                <a:gd name="connsiteY32" fmla="*/ 2067330 h 3066828"/>
                <a:gd name="connsiteX33" fmla="*/ 234952 w 363538"/>
                <a:gd name="connsiteY33" fmla="*/ 2067330 h 3066828"/>
                <a:gd name="connsiteX34" fmla="*/ 234952 w 363538"/>
                <a:gd name="connsiteY34" fmla="*/ 2091436 h 3066828"/>
                <a:gd name="connsiteX35" fmla="*/ 0 w 363538"/>
                <a:gd name="connsiteY35" fmla="*/ 2091436 h 3066828"/>
                <a:gd name="connsiteX36" fmla="*/ 0 w 363538"/>
                <a:gd name="connsiteY36" fmla="*/ 1950808 h 3066828"/>
                <a:gd name="connsiteX37" fmla="*/ 234952 w 363538"/>
                <a:gd name="connsiteY37" fmla="*/ 1950808 h 3066828"/>
                <a:gd name="connsiteX38" fmla="*/ 234952 w 363538"/>
                <a:gd name="connsiteY38" fmla="*/ 1974914 h 3066828"/>
                <a:gd name="connsiteX39" fmla="*/ 0 w 363538"/>
                <a:gd name="connsiteY39" fmla="*/ 1974914 h 3066828"/>
                <a:gd name="connsiteX40" fmla="*/ 0 w 363538"/>
                <a:gd name="connsiteY40" fmla="*/ 1812672 h 3066828"/>
                <a:gd name="connsiteX41" fmla="*/ 363538 w 363538"/>
                <a:gd name="connsiteY41" fmla="*/ 1812672 h 3066828"/>
                <a:gd name="connsiteX42" fmla="*/ 363538 w 363538"/>
                <a:gd name="connsiteY42" fmla="*/ 1858392 h 3066828"/>
                <a:gd name="connsiteX43" fmla="*/ 0 w 363538"/>
                <a:gd name="connsiteY43" fmla="*/ 1858392 h 3066828"/>
                <a:gd name="connsiteX44" fmla="*/ 0 w 363538"/>
                <a:gd name="connsiteY44" fmla="*/ 1696150 h 3066828"/>
                <a:gd name="connsiteX45" fmla="*/ 234952 w 363538"/>
                <a:gd name="connsiteY45" fmla="*/ 1696150 h 3066828"/>
                <a:gd name="connsiteX46" fmla="*/ 234952 w 363538"/>
                <a:gd name="connsiteY46" fmla="*/ 1720256 h 3066828"/>
                <a:gd name="connsiteX47" fmla="*/ 0 w 363538"/>
                <a:gd name="connsiteY47" fmla="*/ 1720256 h 3066828"/>
                <a:gd name="connsiteX48" fmla="*/ 0 w 363538"/>
                <a:gd name="connsiteY48" fmla="*/ 1579628 h 3066828"/>
                <a:gd name="connsiteX49" fmla="*/ 234952 w 363538"/>
                <a:gd name="connsiteY49" fmla="*/ 1579628 h 3066828"/>
                <a:gd name="connsiteX50" fmla="*/ 234952 w 363538"/>
                <a:gd name="connsiteY50" fmla="*/ 1603734 h 3066828"/>
                <a:gd name="connsiteX51" fmla="*/ 0 w 363538"/>
                <a:gd name="connsiteY51" fmla="*/ 1603734 h 3066828"/>
                <a:gd name="connsiteX52" fmla="*/ 0 w 363538"/>
                <a:gd name="connsiteY52" fmla="*/ 1463106 h 3066828"/>
                <a:gd name="connsiteX53" fmla="*/ 234952 w 363538"/>
                <a:gd name="connsiteY53" fmla="*/ 1463106 h 3066828"/>
                <a:gd name="connsiteX54" fmla="*/ 234952 w 363538"/>
                <a:gd name="connsiteY54" fmla="*/ 1487212 h 3066828"/>
                <a:gd name="connsiteX55" fmla="*/ 0 w 363538"/>
                <a:gd name="connsiteY55" fmla="*/ 1487212 h 3066828"/>
                <a:gd name="connsiteX56" fmla="*/ 0 w 363538"/>
                <a:gd name="connsiteY56" fmla="*/ 1346584 h 3066828"/>
                <a:gd name="connsiteX57" fmla="*/ 234952 w 363538"/>
                <a:gd name="connsiteY57" fmla="*/ 1346584 h 3066828"/>
                <a:gd name="connsiteX58" fmla="*/ 234952 w 363538"/>
                <a:gd name="connsiteY58" fmla="*/ 1370690 h 3066828"/>
                <a:gd name="connsiteX59" fmla="*/ 0 w 363538"/>
                <a:gd name="connsiteY59" fmla="*/ 1370690 h 3066828"/>
                <a:gd name="connsiteX60" fmla="*/ 0 w 363538"/>
                <a:gd name="connsiteY60" fmla="*/ 1208448 h 3066828"/>
                <a:gd name="connsiteX61" fmla="*/ 363538 w 363538"/>
                <a:gd name="connsiteY61" fmla="*/ 1208448 h 3066828"/>
                <a:gd name="connsiteX62" fmla="*/ 363538 w 363538"/>
                <a:gd name="connsiteY62" fmla="*/ 1254168 h 3066828"/>
                <a:gd name="connsiteX63" fmla="*/ 0 w 363538"/>
                <a:gd name="connsiteY63" fmla="*/ 1254168 h 3066828"/>
                <a:gd name="connsiteX64" fmla="*/ 0 w 363538"/>
                <a:gd name="connsiteY64" fmla="*/ 1091926 h 3066828"/>
                <a:gd name="connsiteX65" fmla="*/ 234952 w 363538"/>
                <a:gd name="connsiteY65" fmla="*/ 1091926 h 3066828"/>
                <a:gd name="connsiteX66" fmla="*/ 234952 w 363538"/>
                <a:gd name="connsiteY66" fmla="*/ 1116032 h 3066828"/>
                <a:gd name="connsiteX67" fmla="*/ 0 w 363538"/>
                <a:gd name="connsiteY67" fmla="*/ 1116032 h 3066828"/>
                <a:gd name="connsiteX68" fmla="*/ 0 w 363538"/>
                <a:gd name="connsiteY68" fmla="*/ 975404 h 3066828"/>
                <a:gd name="connsiteX69" fmla="*/ 234952 w 363538"/>
                <a:gd name="connsiteY69" fmla="*/ 975404 h 3066828"/>
                <a:gd name="connsiteX70" fmla="*/ 234952 w 363538"/>
                <a:gd name="connsiteY70" fmla="*/ 999510 h 3066828"/>
                <a:gd name="connsiteX71" fmla="*/ 0 w 363538"/>
                <a:gd name="connsiteY71" fmla="*/ 999510 h 3066828"/>
                <a:gd name="connsiteX72" fmla="*/ 0 w 363538"/>
                <a:gd name="connsiteY72" fmla="*/ 858882 h 3066828"/>
                <a:gd name="connsiteX73" fmla="*/ 234952 w 363538"/>
                <a:gd name="connsiteY73" fmla="*/ 858882 h 3066828"/>
                <a:gd name="connsiteX74" fmla="*/ 234952 w 363538"/>
                <a:gd name="connsiteY74" fmla="*/ 882988 h 3066828"/>
                <a:gd name="connsiteX75" fmla="*/ 0 w 363538"/>
                <a:gd name="connsiteY75" fmla="*/ 882988 h 3066828"/>
                <a:gd name="connsiteX76" fmla="*/ 0 w 363538"/>
                <a:gd name="connsiteY76" fmla="*/ 742360 h 3066828"/>
                <a:gd name="connsiteX77" fmla="*/ 234952 w 363538"/>
                <a:gd name="connsiteY77" fmla="*/ 742360 h 3066828"/>
                <a:gd name="connsiteX78" fmla="*/ 234952 w 363538"/>
                <a:gd name="connsiteY78" fmla="*/ 766466 h 3066828"/>
                <a:gd name="connsiteX79" fmla="*/ 0 w 363538"/>
                <a:gd name="connsiteY79" fmla="*/ 766466 h 3066828"/>
                <a:gd name="connsiteX80" fmla="*/ 0 w 363538"/>
                <a:gd name="connsiteY80" fmla="*/ 604224 h 3066828"/>
                <a:gd name="connsiteX81" fmla="*/ 363538 w 363538"/>
                <a:gd name="connsiteY81" fmla="*/ 604224 h 3066828"/>
                <a:gd name="connsiteX82" fmla="*/ 363538 w 363538"/>
                <a:gd name="connsiteY82" fmla="*/ 649944 h 3066828"/>
                <a:gd name="connsiteX83" fmla="*/ 0 w 363538"/>
                <a:gd name="connsiteY83" fmla="*/ 649944 h 3066828"/>
                <a:gd name="connsiteX84" fmla="*/ 0 w 363538"/>
                <a:gd name="connsiteY84" fmla="*/ 487702 h 3066828"/>
                <a:gd name="connsiteX85" fmla="*/ 234952 w 363538"/>
                <a:gd name="connsiteY85" fmla="*/ 487702 h 3066828"/>
                <a:gd name="connsiteX86" fmla="*/ 234952 w 363538"/>
                <a:gd name="connsiteY86" fmla="*/ 511808 h 3066828"/>
                <a:gd name="connsiteX87" fmla="*/ 0 w 363538"/>
                <a:gd name="connsiteY87" fmla="*/ 511808 h 3066828"/>
                <a:gd name="connsiteX88" fmla="*/ 0 w 363538"/>
                <a:gd name="connsiteY88" fmla="*/ 371180 h 3066828"/>
                <a:gd name="connsiteX89" fmla="*/ 234952 w 363538"/>
                <a:gd name="connsiteY89" fmla="*/ 371180 h 3066828"/>
                <a:gd name="connsiteX90" fmla="*/ 234952 w 363538"/>
                <a:gd name="connsiteY90" fmla="*/ 395286 h 3066828"/>
                <a:gd name="connsiteX91" fmla="*/ 0 w 363538"/>
                <a:gd name="connsiteY91" fmla="*/ 395286 h 3066828"/>
                <a:gd name="connsiteX92" fmla="*/ 0 w 363538"/>
                <a:gd name="connsiteY92" fmla="*/ 254658 h 3066828"/>
                <a:gd name="connsiteX93" fmla="*/ 234952 w 363538"/>
                <a:gd name="connsiteY93" fmla="*/ 254658 h 3066828"/>
                <a:gd name="connsiteX94" fmla="*/ 234952 w 363538"/>
                <a:gd name="connsiteY94" fmla="*/ 278764 h 3066828"/>
                <a:gd name="connsiteX95" fmla="*/ 0 w 363538"/>
                <a:gd name="connsiteY95" fmla="*/ 278764 h 3066828"/>
                <a:gd name="connsiteX96" fmla="*/ 0 w 363538"/>
                <a:gd name="connsiteY96" fmla="*/ 138136 h 3066828"/>
                <a:gd name="connsiteX97" fmla="*/ 234952 w 363538"/>
                <a:gd name="connsiteY97" fmla="*/ 138136 h 3066828"/>
                <a:gd name="connsiteX98" fmla="*/ 234952 w 363538"/>
                <a:gd name="connsiteY98" fmla="*/ 162242 h 3066828"/>
                <a:gd name="connsiteX99" fmla="*/ 0 w 363538"/>
                <a:gd name="connsiteY99" fmla="*/ 162242 h 3066828"/>
                <a:gd name="connsiteX100" fmla="*/ 0 w 363538"/>
                <a:gd name="connsiteY100" fmla="*/ 0 h 3066828"/>
                <a:gd name="connsiteX101" fmla="*/ 363538 w 363538"/>
                <a:gd name="connsiteY101" fmla="*/ 0 h 3066828"/>
                <a:gd name="connsiteX102" fmla="*/ 363538 w 363538"/>
                <a:gd name="connsiteY102" fmla="*/ 45720 h 3066828"/>
                <a:gd name="connsiteX103" fmla="*/ 0 w 363538"/>
                <a:gd name="connsiteY103" fmla="*/ 45720 h 306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63538" h="3066828">
                  <a:moveTo>
                    <a:pt x="0" y="3021108"/>
                  </a:moveTo>
                  <a:lnTo>
                    <a:pt x="363538" y="3021108"/>
                  </a:lnTo>
                  <a:lnTo>
                    <a:pt x="363538" y="3066828"/>
                  </a:lnTo>
                  <a:lnTo>
                    <a:pt x="0" y="3066828"/>
                  </a:lnTo>
                  <a:close/>
                  <a:moveTo>
                    <a:pt x="0" y="2904598"/>
                  </a:moveTo>
                  <a:lnTo>
                    <a:pt x="234952" y="2904598"/>
                  </a:lnTo>
                  <a:lnTo>
                    <a:pt x="234952" y="2928704"/>
                  </a:lnTo>
                  <a:lnTo>
                    <a:pt x="0" y="2928704"/>
                  </a:lnTo>
                  <a:close/>
                  <a:moveTo>
                    <a:pt x="0" y="2788076"/>
                  </a:moveTo>
                  <a:lnTo>
                    <a:pt x="234952" y="2788076"/>
                  </a:lnTo>
                  <a:lnTo>
                    <a:pt x="234952" y="2812182"/>
                  </a:lnTo>
                  <a:lnTo>
                    <a:pt x="0" y="2812182"/>
                  </a:lnTo>
                  <a:close/>
                  <a:moveTo>
                    <a:pt x="0" y="2671554"/>
                  </a:moveTo>
                  <a:lnTo>
                    <a:pt x="234952" y="2671554"/>
                  </a:lnTo>
                  <a:lnTo>
                    <a:pt x="234952" y="2695660"/>
                  </a:lnTo>
                  <a:lnTo>
                    <a:pt x="0" y="2695660"/>
                  </a:lnTo>
                  <a:close/>
                  <a:moveTo>
                    <a:pt x="0" y="2555032"/>
                  </a:moveTo>
                  <a:lnTo>
                    <a:pt x="234952" y="2555032"/>
                  </a:lnTo>
                  <a:lnTo>
                    <a:pt x="234952" y="2579138"/>
                  </a:lnTo>
                  <a:lnTo>
                    <a:pt x="0" y="2579138"/>
                  </a:lnTo>
                  <a:close/>
                  <a:moveTo>
                    <a:pt x="0" y="2416896"/>
                  </a:moveTo>
                  <a:lnTo>
                    <a:pt x="363538" y="2416896"/>
                  </a:lnTo>
                  <a:lnTo>
                    <a:pt x="363538" y="2462616"/>
                  </a:lnTo>
                  <a:lnTo>
                    <a:pt x="0" y="2462616"/>
                  </a:lnTo>
                  <a:close/>
                  <a:moveTo>
                    <a:pt x="0" y="2300374"/>
                  </a:moveTo>
                  <a:lnTo>
                    <a:pt x="234952" y="2300374"/>
                  </a:lnTo>
                  <a:lnTo>
                    <a:pt x="234952" y="2324480"/>
                  </a:lnTo>
                  <a:lnTo>
                    <a:pt x="0" y="2324480"/>
                  </a:lnTo>
                  <a:close/>
                  <a:moveTo>
                    <a:pt x="0" y="2183852"/>
                  </a:moveTo>
                  <a:lnTo>
                    <a:pt x="234952" y="2183852"/>
                  </a:lnTo>
                  <a:lnTo>
                    <a:pt x="234952" y="2207958"/>
                  </a:lnTo>
                  <a:lnTo>
                    <a:pt x="0" y="2207958"/>
                  </a:lnTo>
                  <a:close/>
                  <a:moveTo>
                    <a:pt x="0" y="2067330"/>
                  </a:moveTo>
                  <a:lnTo>
                    <a:pt x="234952" y="2067330"/>
                  </a:lnTo>
                  <a:lnTo>
                    <a:pt x="234952" y="2091436"/>
                  </a:lnTo>
                  <a:lnTo>
                    <a:pt x="0" y="2091436"/>
                  </a:lnTo>
                  <a:close/>
                  <a:moveTo>
                    <a:pt x="0" y="1950808"/>
                  </a:moveTo>
                  <a:lnTo>
                    <a:pt x="234952" y="1950808"/>
                  </a:lnTo>
                  <a:lnTo>
                    <a:pt x="234952" y="1974914"/>
                  </a:lnTo>
                  <a:lnTo>
                    <a:pt x="0" y="1974914"/>
                  </a:lnTo>
                  <a:close/>
                  <a:moveTo>
                    <a:pt x="0" y="1812672"/>
                  </a:moveTo>
                  <a:lnTo>
                    <a:pt x="363538" y="1812672"/>
                  </a:lnTo>
                  <a:lnTo>
                    <a:pt x="363538" y="1858392"/>
                  </a:lnTo>
                  <a:lnTo>
                    <a:pt x="0" y="1858392"/>
                  </a:lnTo>
                  <a:close/>
                  <a:moveTo>
                    <a:pt x="0" y="1696150"/>
                  </a:moveTo>
                  <a:lnTo>
                    <a:pt x="234952" y="1696150"/>
                  </a:lnTo>
                  <a:lnTo>
                    <a:pt x="234952" y="1720256"/>
                  </a:lnTo>
                  <a:lnTo>
                    <a:pt x="0" y="1720256"/>
                  </a:lnTo>
                  <a:close/>
                  <a:moveTo>
                    <a:pt x="0" y="1579628"/>
                  </a:moveTo>
                  <a:lnTo>
                    <a:pt x="234952" y="1579628"/>
                  </a:lnTo>
                  <a:lnTo>
                    <a:pt x="234952" y="1603734"/>
                  </a:lnTo>
                  <a:lnTo>
                    <a:pt x="0" y="1603734"/>
                  </a:lnTo>
                  <a:close/>
                  <a:moveTo>
                    <a:pt x="0" y="1463106"/>
                  </a:moveTo>
                  <a:lnTo>
                    <a:pt x="234952" y="1463106"/>
                  </a:lnTo>
                  <a:lnTo>
                    <a:pt x="234952" y="1487212"/>
                  </a:lnTo>
                  <a:lnTo>
                    <a:pt x="0" y="1487212"/>
                  </a:lnTo>
                  <a:close/>
                  <a:moveTo>
                    <a:pt x="0" y="1346584"/>
                  </a:moveTo>
                  <a:lnTo>
                    <a:pt x="234952" y="1346584"/>
                  </a:lnTo>
                  <a:lnTo>
                    <a:pt x="234952" y="1370690"/>
                  </a:lnTo>
                  <a:lnTo>
                    <a:pt x="0" y="1370690"/>
                  </a:lnTo>
                  <a:close/>
                  <a:moveTo>
                    <a:pt x="0" y="1208448"/>
                  </a:moveTo>
                  <a:lnTo>
                    <a:pt x="363538" y="1208448"/>
                  </a:lnTo>
                  <a:lnTo>
                    <a:pt x="363538" y="1254168"/>
                  </a:lnTo>
                  <a:lnTo>
                    <a:pt x="0" y="1254168"/>
                  </a:lnTo>
                  <a:close/>
                  <a:moveTo>
                    <a:pt x="0" y="1091926"/>
                  </a:moveTo>
                  <a:lnTo>
                    <a:pt x="234952" y="1091926"/>
                  </a:lnTo>
                  <a:lnTo>
                    <a:pt x="234952" y="1116032"/>
                  </a:lnTo>
                  <a:lnTo>
                    <a:pt x="0" y="1116032"/>
                  </a:lnTo>
                  <a:close/>
                  <a:moveTo>
                    <a:pt x="0" y="975404"/>
                  </a:moveTo>
                  <a:lnTo>
                    <a:pt x="234952" y="975404"/>
                  </a:lnTo>
                  <a:lnTo>
                    <a:pt x="234952" y="999510"/>
                  </a:lnTo>
                  <a:lnTo>
                    <a:pt x="0" y="999510"/>
                  </a:lnTo>
                  <a:close/>
                  <a:moveTo>
                    <a:pt x="0" y="858882"/>
                  </a:moveTo>
                  <a:lnTo>
                    <a:pt x="234952" y="858882"/>
                  </a:lnTo>
                  <a:lnTo>
                    <a:pt x="234952" y="882988"/>
                  </a:lnTo>
                  <a:lnTo>
                    <a:pt x="0" y="882988"/>
                  </a:lnTo>
                  <a:close/>
                  <a:moveTo>
                    <a:pt x="0" y="742360"/>
                  </a:moveTo>
                  <a:lnTo>
                    <a:pt x="234952" y="742360"/>
                  </a:lnTo>
                  <a:lnTo>
                    <a:pt x="234952" y="766466"/>
                  </a:lnTo>
                  <a:lnTo>
                    <a:pt x="0" y="766466"/>
                  </a:lnTo>
                  <a:close/>
                  <a:moveTo>
                    <a:pt x="0" y="604224"/>
                  </a:moveTo>
                  <a:lnTo>
                    <a:pt x="363538" y="604224"/>
                  </a:lnTo>
                  <a:lnTo>
                    <a:pt x="363538" y="649944"/>
                  </a:lnTo>
                  <a:lnTo>
                    <a:pt x="0" y="649944"/>
                  </a:lnTo>
                  <a:close/>
                  <a:moveTo>
                    <a:pt x="0" y="487702"/>
                  </a:moveTo>
                  <a:lnTo>
                    <a:pt x="234952" y="487702"/>
                  </a:lnTo>
                  <a:lnTo>
                    <a:pt x="234952" y="511808"/>
                  </a:lnTo>
                  <a:lnTo>
                    <a:pt x="0" y="511808"/>
                  </a:lnTo>
                  <a:close/>
                  <a:moveTo>
                    <a:pt x="0" y="371180"/>
                  </a:moveTo>
                  <a:lnTo>
                    <a:pt x="234952" y="371180"/>
                  </a:lnTo>
                  <a:lnTo>
                    <a:pt x="234952" y="395286"/>
                  </a:lnTo>
                  <a:lnTo>
                    <a:pt x="0" y="395286"/>
                  </a:lnTo>
                  <a:close/>
                  <a:moveTo>
                    <a:pt x="0" y="254658"/>
                  </a:moveTo>
                  <a:lnTo>
                    <a:pt x="234952" y="254658"/>
                  </a:lnTo>
                  <a:lnTo>
                    <a:pt x="234952" y="278764"/>
                  </a:lnTo>
                  <a:lnTo>
                    <a:pt x="0" y="278764"/>
                  </a:lnTo>
                  <a:close/>
                  <a:moveTo>
                    <a:pt x="0" y="138136"/>
                  </a:moveTo>
                  <a:lnTo>
                    <a:pt x="234952" y="138136"/>
                  </a:lnTo>
                  <a:lnTo>
                    <a:pt x="234952" y="162242"/>
                  </a:lnTo>
                  <a:lnTo>
                    <a:pt x="0" y="162242"/>
                  </a:lnTo>
                  <a:close/>
                  <a:moveTo>
                    <a:pt x="0" y="0"/>
                  </a:moveTo>
                  <a:lnTo>
                    <a:pt x="363538" y="0"/>
                  </a:lnTo>
                  <a:lnTo>
                    <a:pt x="363538" y="45720"/>
                  </a:lnTo>
                  <a:lnTo>
                    <a:pt x="0" y="457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38CB7FE6-F583-4A08-803B-3764A1BAF321}"/>
              </a:ext>
            </a:extLst>
          </p:cNvPr>
          <p:cNvGrpSpPr/>
          <p:nvPr/>
        </p:nvGrpSpPr>
        <p:grpSpPr>
          <a:xfrm>
            <a:off x="8160642" y="698269"/>
            <a:ext cx="1178086" cy="5691076"/>
            <a:chOff x="7369272" y="698269"/>
            <a:chExt cx="1178086" cy="5691076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8DB1C69A-86F2-458E-8854-870086BB29A2}"/>
                </a:ext>
              </a:extLst>
            </p:cNvPr>
            <p:cNvSpPr/>
            <p:nvPr/>
          </p:nvSpPr>
          <p:spPr>
            <a:xfrm>
              <a:off x="7631317" y="2400300"/>
              <a:ext cx="653996" cy="986898"/>
            </a:xfrm>
            <a:prstGeom prst="round2SameRect">
              <a:avLst>
                <a:gd name="adj1" fmla="val 17746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AED002FD-FD69-4688-9D6C-D0CC4BB7A3C8}"/>
                </a:ext>
              </a:extLst>
            </p:cNvPr>
            <p:cNvGrpSpPr/>
            <p:nvPr/>
          </p:nvGrpSpPr>
          <p:grpSpPr>
            <a:xfrm>
              <a:off x="7603275" y="3657642"/>
              <a:ext cx="710079" cy="2731703"/>
              <a:chOff x="6309312" y="2778101"/>
              <a:chExt cx="710079" cy="2731703"/>
            </a:xfrm>
          </p:grpSpPr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AA695A70-54C5-45F0-BAED-EC73F44E6E38}"/>
                  </a:ext>
                </a:extLst>
              </p:cNvPr>
              <p:cNvSpPr/>
              <p:nvPr/>
            </p:nvSpPr>
            <p:spPr>
              <a:xfrm>
                <a:off x="6309312" y="5416525"/>
                <a:ext cx="710079" cy="93279"/>
              </a:xfrm>
              <a:prstGeom prst="round2Same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841AAA28-0642-401B-9365-F8FA693C79E3}"/>
                  </a:ext>
                </a:extLst>
              </p:cNvPr>
              <p:cNvSpPr/>
              <p:nvPr/>
            </p:nvSpPr>
            <p:spPr>
              <a:xfrm>
                <a:off x="6446487" y="2778101"/>
                <a:ext cx="435730" cy="263842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4E6C379C-6822-4FCA-A96C-18FDCD03EE6F}"/>
                  </a:ext>
                </a:extLst>
              </p:cNvPr>
              <p:cNvSpPr/>
              <p:nvPr/>
            </p:nvSpPr>
            <p:spPr>
              <a:xfrm>
                <a:off x="6628042" y="2778101"/>
                <a:ext cx="72621" cy="2638424"/>
              </a:xfrm>
              <a:prstGeom prst="round2Same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C4C452E-F8DB-4DEF-9518-FD0A6C4E4D6B}"/>
                </a:ext>
              </a:extLst>
            </p:cNvPr>
            <p:cNvSpPr/>
            <p:nvPr/>
          </p:nvSpPr>
          <p:spPr>
            <a:xfrm>
              <a:off x="7711181" y="1913157"/>
              <a:ext cx="494268" cy="462434"/>
            </a:xfrm>
            <a:custGeom>
              <a:avLst/>
              <a:gdLst>
                <a:gd name="connsiteX0" fmla="*/ 115609 w 583450"/>
                <a:gd name="connsiteY0" fmla="*/ 0 h 462434"/>
                <a:gd name="connsiteX1" fmla="*/ 467842 w 583450"/>
                <a:gd name="connsiteY1" fmla="*/ 0 h 462434"/>
                <a:gd name="connsiteX2" fmla="*/ 583450 w 583450"/>
                <a:gd name="connsiteY2" fmla="*/ 462434 h 462434"/>
                <a:gd name="connsiteX3" fmla="*/ 561600 w 583450"/>
                <a:gd name="connsiteY3" fmla="*/ 462434 h 462434"/>
                <a:gd name="connsiteX4" fmla="*/ 21850 w 583450"/>
                <a:gd name="connsiteY4" fmla="*/ 462434 h 462434"/>
                <a:gd name="connsiteX5" fmla="*/ 0 w 583450"/>
                <a:gd name="connsiteY5" fmla="*/ 462434 h 46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3450" h="462434">
                  <a:moveTo>
                    <a:pt x="115609" y="0"/>
                  </a:moveTo>
                  <a:lnTo>
                    <a:pt x="467842" y="0"/>
                  </a:lnTo>
                  <a:lnTo>
                    <a:pt x="583450" y="462434"/>
                  </a:lnTo>
                  <a:lnTo>
                    <a:pt x="561600" y="462434"/>
                  </a:lnTo>
                  <a:lnTo>
                    <a:pt x="21850" y="462434"/>
                  </a:lnTo>
                  <a:lnTo>
                    <a:pt x="0" y="46243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2B2747D1-1315-4163-A658-103036688EDA}"/>
                </a:ext>
              </a:extLst>
            </p:cNvPr>
            <p:cNvSpPr/>
            <p:nvPr/>
          </p:nvSpPr>
          <p:spPr>
            <a:xfrm>
              <a:off x="7868382" y="1588661"/>
              <a:ext cx="179866" cy="324496"/>
            </a:xfrm>
            <a:prstGeom prst="trapezoid">
              <a:avLst/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1F943924-5BE2-471F-BFD3-6DF956F98539}"/>
                </a:ext>
              </a:extLst>
            </p:cNvPr>
            <p:cNvSpPr/>
            <p:nvPr/>
          </p:nvSpPr>
          <p:spPr>
            <a:xfrm>
              <a:off x="7936528" y="698269"/>
              <a:ext cx="43574" cy="89039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BA8576D3-F8FC-482F-A726-94D7D50B80FA}"/>
                </a:ext>
              </a:extLst>
            </p:cNvPr>
            <p:cNvGrpSpPr/>
            <p:nvPr/>
          </p:nvGrpSpPr>
          <p:grpSpPr>
            <a:xfrm>
              <a:off x="7608655" y="3282976"/>
              <a:ext cx="699320" cy="395687"/>
              <a:chOff x="6314692" y="2403435"/>
              <a:chExt cx="699320" cy="395687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84887BE8-519E-40AE-B0FC-0A4E2023AE07}"/>
                  </a:ext>
                </a:extLst>
              </p:cNvPr>
              <p:cNvSpPr/>
              <p:nvPr/>
            </p:nvSpPr>
            <p:spPr>
              <a:xfrm>
                <a:off x="6341588" y="2403435"/>
                <a:ext cx="645528" cy="18661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3FEDCE06-C37C-4719-AC60-604925358370}"/>
                  </a:ext>
                </a:extLst>
              </p:cNvPr>
              <p:cNvSpPr/>
              <p:nvPr/>
            </p:nvSpPr>
            <p:spPr>
              <a:xfrm>
                <a:off x="6345623" y="2507657"/>
                <a:ext cx="637458" cy="291465"/>
              </a:xfrm>
              <a:prstGeom prst="round2SameRect">
                <a:avLst>
                  <a:gd name="adj1" fmla="val 479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FF73F51F-3EA1-40C6-9A24-0D8E4F0E4DAA}"/>
                  </a:ext>
                </a:extLst>
              </p:cNvPr>
              <p:cNvSpPr/>
              <p:nvPr/>
            </p:nvSpPr>
            <p:spPr>
              <a:xfrm>
                <a:off x="6314692" y="2648628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EE7EAF3F-981C-4C93-9491-BF10B07C29C8}"/>
                  </a:ext>
                </a:extLst>
              </p:cNvPr>
              <p:cNvSpPr/>
              <p:nvPr/>
            </p:nvSpPr>
            <p:spPr>
              <a:xfrm>
                <a:off x="6314692" y="2499403"/>
                <a:ext cx="699320" cy="45720"/>
              </a:xfrm>
              <a:prstGeom prst="round2SameRect">
                <a:avLst>
                  <a:gd name="adj1" fmla="val 22222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2FDA99E5-5539-4A41-BA1D-92A9C8E42A52}"/>
                </a:ext>
              </a:extLst>
            </p:cNvPr>
            <p:cNvSpPr/>
            <p:nvPr/>
          </p:nvSpPr>
          <p:spPr>
            <a:xfrm>
              <a:off x="7603275" y="2375591"/>
              <a:ext cx="710079" cy="2525808"/>
            </a:xfrm>
            <a:prstGeom prst="round2SameRect">
              <a:avLst>
                <a:gd name="adj1" fmla="val 17803"/>
                <a:gd name="adj2" fmla="val 0"/>
              </a:avLst>
            </a:prstGeom>
            <a:solidFill>
              <a:srgbClr val="00B0F0">
                <a:alpha val="2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3022A036-E282-4525-88BF-D60CE2BD7389}"/>
                </a:ext>
              </a:extLst>
            </p:cNvPr>
            <p:cNvSpPr/>
            <p:nvPr/>
          </p:nvSpPr>
          <p:spPr>
            <a:xfrm>
              <a:off x="7369272" y="4901399"/>
              <a:ext cx="1178086" cy="200025"/>
            </a:xfrm>
            <a:prstGeom prst="roundRect">
              <a:avLst/>
            </a:prstGeom>
            <a:solidFill>
              <a:srgbClr val="00B0F0">
                <a:alpha val="2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4AB23A1B-D348-47DD-8B43-BBD97F0DC7B9}"/>
                </a:ext>
              </a:extLst>
            </p:cNvPr>
            <p:cNvSpPr/>
            <p:nvPr/>
          </p:nvSpPr>
          <p:spPr>
            <a:xfrm>
              <a:off x="7679353" y="2617894"/>
              <a:ext cx="242652" cy="2134279"/>
            </a:xfrm>
            <a:custGeom>
              <a:avLst/>
              <a:gdLst>
                <a:gd name="connsiteX0" fmla="*/ 0 w 363538"/>
                <a:gd name="connsiteY0" fmla="*/ 3021108 h 3066828"/>
                <a:gd name="connsiteX1" fmla="*/ 363538 w 363538"/>
                <a:gd name="connsiteY1" fmla="*/ 3021108 h 3066828"/>
                <a:gd name="connsiteX2" fmla="*/ 363538 w 363538"/>
                <a:gd name="connsiteY2" fmla="*/ 3066828 h 3066828"/>
                <a:gd name="connsiteX3" fmla="*/ 0 w 363538"/>
                <a:gd name="connsiteY3" fmla="*/ 3066828 h 3066828"/>
                <a:gd name="connsiteX4" fmla="*/ 0 w 363538"/>
                <a:gd name="connsiteY4" fmla="*/ 2904598 h 3066828"/>
                <a:gd name="connsiteX5" fmla="*/ 234952 w 363538"/>
                <a:gd name="connsiteY5" fmla="*/ 2904598 h 3066828"/>
                <a:gd name="connsiteX6" fmla="*/ 234952 w 363538"/>
                <a:gd name="connsiteY6" fmla="*/ 2928704 h 3066828"/>
                <a:gd name="connsiteX7" fmla="*/ 0 w 363538"/>
                <a:gd name="connsiteY7" fmla="*/ 2928704 h 3066828"/>
                <a:gd name="connsiteX8" fmla="*/ 0 w 363538"/>
                <a:gd name="connsiteY8" fmla="*/ 2788076 h 3066828"/>
                <a:gd name="connsiteX9" fmla="*/ 234952 w 363538"/>
                <a:gd name="connsiteY9" fmla="*/ 2788076 h 3066828"/>
                <a:gd name="connsiteX10" fmla="*/ 234952 w 363538"/>
                <a:gd name="connsiteY10" fmla="*/ 2812182 h 3066828"/>
                <a:gd name="connsiteX11" fmla="*/ 0 w 363538"/>
                <a:gd name="connsiteY11" fmla="*/ 2812182 h 3066828"/>
                <a:gd name="connsiteX12" fmla="*/ 0 w 363538"/>
                <a:gd name="connsiteY12" fmla="*/ 2671554 h 3066828"/>
                <a:gd name="connsiteX13" fmla="*/ 234952 w 363538"/>
                <a:gd name="connsiteY13" fmla="*/ 2671554 h 3066828"/>
                <a:gd name="connsiteX14" fmla="*/ 234952 w 363538"/>
                <a:gd name="connsiteY14" fmla="*/ 2695660 h 3066828"/>
                <a:gd name="connsiteX15" fmla="*/ 0 w 363538"/>
                <a:gd name="connsiteY15" fmla="*/ 2695660 h 3066828"/>
                <a:gd name="connsiteX16" fmla="*/ 0 w 363538"/>
                <a:gd name="connsiteY16" fmla="*/ 2555032 h 3066828"/>
                <a:gd name="connsiteX17" fmla="*/ 234952 w 363538"/>
                <a:gd name="connsiteY17" fmla="*/ 2555032 h 3066828"/>
                <a:gd name="connsiteX18" fmla="*/ 234952 w 363538"/>
                <a:gd name="connsiteY18" fmla="*/ 2579138 h 3066828"/>
                <a:gd name="connsiteX19" fmla="*/ 0 w 363538"/>
                <a:gd name="connsiteY19" fmla="*/ 2579138 h 3066828"/>
                <a:gd name="connsiteX20" fmla="*/ 0 w 363538"/>
                <a:gd name="connsiteY20" fmla="*/ 2416896 h 3066828"/>
                <a:gd name="connsiteX21" fmla="*/ 363538 w 363538"/>
                <a:gd name="connsiteY21" fmla="*/ 2416896 h 3066828"/>
                <a:gd name="connsiteX22" fmla="*/ 363538 w 363538"/>
                <a:gd name="connsiteY22" fmla="*/ 2462616 h 3066828"/>
                <a:gd name="connsiteX23" fmla="*/ 0 w 363538"/>
                <a:gd name="connsiteY23" fmla="*/ 2462616 h 3066828"/>
                <a:gd name="connsiteX24" fmla="*/ 0 w 363538"/>
                <a:gd name="connsiteY24" fmla="*/ 2300374 h 3066828"/>
                <a:gd name="connsiteX25" fmla="*/ 234952 w 363538"/>
                <a:gd name="connsiteY25" fmla="*/ 2300374 h 3066828"/>
                <a:gd name="connsiteX26" fmla="*/ 234952 w 363538"/>
                <a:gd name="connsiteY26" fmla="*/ 2324480 h 3066828"/>
                <a:gd name="connsiteX27" fmla="*/ 0 w 363538"/>
                <a:gd name="connsiteY27" fmla="*/ 2324480 h 3066828"/>
                <a:gd name="connsiteX28" fmla="*/ 0 w 363538"/>
                <a:gd name="connsiteY28" fmla="*/ 2183852 h 3066828"/>
                <a:gd name="connsiteX29" fmla="*/ 234952 w 363538"/>
                <a:gd name="connsiteY29" fmla="*/ 2183852 h 3066828"/>
                <a:gd name="connsiteX30" fmla="*/ 234952 w 363538"/>
                <a:gd name="connsiteY30" fmla="*/ 2207958 h 3066828"/>
                <a:gd name="connsiteX31" fmla="*/ 0 w 363538"/>
                <a:gd name="connsiteY31" fmla="*/ 2207958 h 3066828"/>
                <a:gd name="connsiteX32" fmla="*/ 0 w 363538"/>
                <a:gd name="connsiteY32" fmla="*/ 2067330 h 3066828"/>
                <a:gd name="connsiteX33" fmla="*/ 234952 w 363538"/>
                <a:gd name="connsiteY33" fmla="*/ 2067330 h 3066828"/>
                <a:gd name="connsiteX34" fmla="*/ 234952 w 363538"/>
                <a:gd name="connsiteY34" fmla="*/ 2091436 h 3066828"/>
                <a:gd name="connsiteX35" fmla="*/ 0 w 363538"/>
                <a:gd name="connsiteY35" fmla="*/ 2091436 h 3066828"/>
                <a:gd name="connsiteX36" fmla="*/ 0 w 363538"/>
                <a:gd name="connsiteY36" fmla="*/ 1950808 h 3066828"/>
                <a:gd name="connsiteX37" fmla="*/ 234952 w 363538"/>
                <a:gd name="connsiteY37" fmla="*/ 1950808 h 3066828"/>
                <a:gd name="connsiteX38" fmla="*/ 234952 w 363538"/>
                <a:gd name="connsiteY38" fmla="*/ 1974914 h 3066828"/>
                <a:gd name="connsiteX39" fmla="*/ 0 w 363538"/>
                <a:gd name="connsiteY39" fmla="*/ 1974914 h 3066828"/>
                <a:gd name="connsiteX40" fmla="*/ 0 w 363538"/>
                <a:gd name="connsiteY40" fmla="*/ 1812672 h 3066828"/>
                <a:gd name="connsiteX41" fmla="*/ 363538 w 363538"/>
                <a:gd name="connsiteY41" fmla="*/ 1812672 h 3066828"/>
                <a:gd name="connsiteX42" fmla="*/ 363538 w 363538"/>
                <a:gd name="connsiteY42" fmla="*/ 1858392 h 3066828"/>
                <a:gd name="connsiteX43" fmla="*/ 0 w 363538"/>
                <a:gd name="connsiteY43" fmla="*/ 1858392 h 3066828"/>
                <a:gd name="connsiteX44" fmla="*/ 0 w 363538"/>
                <a:gd name="connsiteY44" fmla="*/ 1696150 h 3066828"/>
                <a:gd name="connsiteX45" fmla="*/ 234952 w 363538"/>
                <a:gd name="connsiteY45" fmla="*/ 1696150 h 3066828"/>
                <a:gd name="connsiteX46" fmla="*/ 234952 w 363538"/>
                <a:gd name="connsiteY46" fmla="*/ 1720256 h 3066828"/>
                <a:gd name="connsiteX47" fmla="*/ 0 w 363538"/>
                <a:gd name="connsiteY47" fmla="*/ 1720256 h 3066828"/>
                <a:gd name="connsiteX48" fmla="*/ 0 w 363538"/>
                <a:gd name="connsiteY48" fmla="*/ 1579628 h 3066828"/>
                <a:gd name="connsiteX49" fmla="*/ 234952 w 363538"/>
                <a:gd name="connsiteY49" fmla="*/ 1579628 h 3066828"/>
                <a:gd name="connsiteX50" fmla="*/ 234952 w 363538"/>
                <a:gd name="connsiteY50" fmla="*/ 1603734 h 3066828"/>
                <a:gd name="connsiteX51" fmla="*/ 0 w 363538"/>
                <a:gd name="connsiteY51" fmla="*/ 1603734 h 3066828"/>
                <a:gd name="connsiteX52" fmla="*/ 0 w 363538"/>
                <a:gd name="connsiteY52" fmla="*/ 1463106 h 3066828"/>
                <a:gd name="connsiteX53" fmla="*/ 234952 w 363538"/>
                <a:gd name="connsiteY53" fmla="*/ 1463106 h 3066828"/>
                <a:gd name="connsiteX54" fmla="*/ 234952 w 363538"/>
                <a:gd name="connsiteY54" fmla="*/ 1487212 h 3066828"/>
                <a:gd name="connsiteX55" fmla="*/ 0 w 363538"/>
                <a:gd name="connsiteY55" fmla="*/ 1487212 h 3066828"/>
                <a:gd name="connsiteX56" fmla="*/ 0 w 363538"/>
                <a:gd name="connsiteY56" fmla="*/ 1346584 h 3066828"/>
                <a:gd name="connsiteX57" fmla="*/ 234952 w 363538"/>
                <a:gd name="connsiteY57" fmla="*/ 1346584 h 3066828"/>
                <a:gd name="connsiteX58" fmla="*/ 234952 w 363538"/>
                <a:gd name="connsiteY58" fmla="*/ 1370690 h 3066828"/>
                <a:gd name="connsiteX59" fmla="*/ 0 w 363538"/>
                <a:gd name="connsiteY59" fmla="*/ 1370690 h 3066828"/>
                <a:gd name="connsiteX60" fmla="*/ 0 w 363538"/>
                <a:gd name="connsiteY60" fmla="*/ 1208448 h 3066828"/>
                <a:gd name="connsiteX61" fmla="*/ 363538 w 363538"/>
                <a:gd name="connsiteY61" fmla="*/ 1208448 h 3066828"/>
                <a:gd name="connsiteX62" fmla="*/ 363538 w 363538"/>
                <a:gd name="connsiteY62" fmla="*/ 1254168 h 3066828"/>
                <a:gd name="connsiteX63" fmla="*/ 0 w 363538"/>
                <a:gd name="connsiteY63" fmla="*/ 1254168 h 3066828"/>
                <a:gd name="connsiteX64" fmla="*/ 0 w 363538"/>
                <a:gd name="connsiteY64" fmla="*/ 1091926 h 3066828"/>
                <a:gd name="connsiteX65" fmla="*/ 234952 w 363538"/>
                <a:gd name="connsiteY65" fmla="*/ 1091926 h 3066828"/>
                <a:gd name="connsiteX66" fmla="*/ 234952 w 363538"/>
                <a:gd name="connsiteY66" fmla="*/ 1116032 h 3066828"/>
                <a:gd name="connsiteX67" fmla="*/ 0 w 363538"/>
                <a:gd name="connsiteY67" fmla="*/ 1116032 h 3066828"/>
                <a:gd name="connsiteX68" fmla="*/ 0 w 363538"/>
                <a:gd name="connsiteY68" fmla="*/ 975404 h 3066828"/>
                <a:gd name="connsiteX69" fmla="*/ 234952 w 363538"/>
                <a:gd name="connsiteY69" fmla="*/ 975404 h 3066828"/>
                <a:gd name="connsiteX70" fmla="*/ 234952 w 363538"/>
                <a:gd name="connsiteY70" fmla="*/ 999510 h 3066828"/>
                <a:gd name="connsiteX71" fmla="*/ 0 w 363538"/>
                <a:gd name="connsiteY71" fmla="*/ 999510 h 3066828"/>
                <a:gd name="connsiteX72" fmla="*/ 0 w 363538"/>
                <a:gd name="connsiteY72" fmla="*/ 858882 h 3066828"/>
                <a:gd name="connsiteX73" fmla="*/ 234952 w 363538"/>
                <a:gd name="connsiteY73" fmla="*/ 858882 h 3066828"/>
                <a:gd name="connsiteX74" fmla="*/ 234952 w 363538"/>
                <a:gd name="connsiteY74" fmla="*/ 882988 h 3066828"/>
                <a:gd name="connsiteX75" fmla="*/ 0 w 363538"/>
                <a:gd name="connsiteY75" fmla="*/ 882988 h 3066828"/>
                <a:gd name="connsiteX76" fmla="*/ 0 w 363538"/>
                <a:gd name="connsiteY76" fmla="*/ 742360 h 3066828"/>
                <a:gd name="connsiteX77" fmla="*/ 234952 w 363538"/>
                <a:gd name="connsiteY77" fmla="*/ 742360 h 3066828"/>
                <a:gd name="connsiteX78" fmla="*/ 234952 w 363538"/>
                <a:gd name="connsiteY78" fmla="*/ 766466 h 3066828"/>
                <a:gd name="connsiteX79" fmla="*/ 0 w 363538"/>
                <a:gd name="connsiteY79" fmla="*/ 766466 h 3066828"/>
                <a:gd name="connsiteX80" fmla="*/ 0 w 363538"/>
                <a:gd name="connsiteY80" fmla="*/ 604224 h 3066828"/>
                <a:gd name="connsiteX81" fmla="*/ 363538 w 363538"/>
                <a:gd name="connsiteY81" fmla="*/ 604224 h 3066828"/>
                <a:gd name="connsiteX82" fmla="*/ 363538 w 363538"/>
                <a:gd name="connsiteY82" fmla="*/ 649944 h 3066828"/>
                <a:gd name="connsiteX83" fmla="*/ 0 w 363538"/>
                <a:gd name="connsiteY83" fmla="*/ 649944 h 3066828"/>
                <a:gd name="connsiteX84" fmla="*/ 0 w 363538"/>
                <a:gd name="connsiteY84" fmla="*/ 487702 h 3066828"/>
                <a:gd name="connsiteX85" fmla="*/ 234952 w 363538"/>
                <a:gd name="connsiteY85" fmla="*/ 487702 h 3066828"/>
                <a:gd name="connsiteX86" fmla="*/ 234952 w 363538"/>
                <a:gd name="connsiteY86" fmla="*/ 511808 h 3066828"/>
                <a:gd name="connsiteX87" fmla="*/ 0 w 363538"/>
                <a:gd name="connsiteY87" fmla="*/ 511808 h 3066828"/>
                <a:gd name="connsiteX88" fmla="*/ 0 w 363538"/>
                <a:gd name="connsiteY88" fmla="*/ 371180 h 3066828"/>
                <a:gd name="connsiteX89" fmla="*/ 234952 w 363538"/>
                <a:gd name="connsiteY89" fmla="*/ 371180 h 3066828"/>
                <a:gd name="connsiteX90" fmla="*/ 234952 w 363538"/>
                <a:gd name="connsiteY90" fmla="*/ 395286 h 3066828"/>
                <a:gd name="connsiteX91" fmla="*/ 0 w 363538"/>
                <a:gd name="connsiteY91" fmla="*/ 395286 h 3066828"/>
                <a:gd name="connsiteX92" fmla="*/ 0 w 363538"/>
                <a:gd name="connsiteY92" fmla="*/ 254658 h 3066828"/>
                <a:gd name="connsiteX93" fmla="*/ 234952 w 363538"/>
                <a:gd name="connsiteY93" fmla="*/ 254658 h 3066828"/>
                <a:gd name="connsiteX94" fmla="*/ 234952 w 363538"/>
                <a:gd name="connsiteY94" fmla="*/ 278764 h 3066828"/>
                <a:gd name="connsiteX95" fmla="*/ 0 w 363538"/>
                <a:gd name="connsiteY95" fmla="*/ 278764 h 3066828"/>
                <a:gd name="connsiteX96" fmla="*/ 0 w 363538"/>
                <a:gd name="connsiteY96" fmla="*/ 138136 h 3066828"/>
                <a:gd name="connsiteX97" fmla="*/ 234952 w 363538"/>
                <a:gd name="connsiteY97" fmla="*/ 138136 h 3066828"/>
                <a:gd name="connsiteX98" fmla="*/ 234952 w 363538"/>
                <a:gd name="connsiteY98" fmla="*/ 162242 h 3066828"/>
                <a:gd name="connsiteX99" fmla="*/ 0 w 363538"/>
                <a:gd name="connsiteY99" fmla="*/ 162242 h 3066828"/>
                <a:gd name="connsiteX100" fmla="*/ 0 w 363538"/>
                <a:gd name="connsiteY100" fmla="*/ 0 h 3066828"/>
                <a:gd name="connsiteX101" fmla="*/ 363538 w 363538"/>
                <a:gd name="connsiteY101" fmla="*/ 0 h 3066828"/>
                <a:gd name="connsiteX102" fmla="*/ 363538 w 363538"/>
                <a:gd name="connsiteY102" fmla="*/ 45720 h 3066828"/>
                <a:gd name="connsiteX103" fmla="*/ 0 w 363538"/>
                <a:gd name="connsiteY103" fmla="*/ 45720 h 306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63538" h="3066828">
                  <a:moveTo>
                    <a:pt x="0" y="3021108"/>
                  </a:moveTo>
                  <a:lnTo>
                    <a:pt x="363538" y="3021108"/>
                  </a:lnTo>
                  <a:lnTo>
                    <a:pt x="363538" y="3066828"/>
                  </a:lnTo>
                  <a:lnTo>
                    <a:pt x="0" y="3066828"/>
                  </a:lnTo>
                  <a:close/>
                  <a:moveTo>
                    <a:pt x="0" y="2904598"/>
                  </a:moveTo>
                  <a:lnTo>
                    <a:pt x="234952" y="2904598"/>
                  </a:lnTo>
                  <a:lnTo>
                    <a:pt x="234952" y="2928704"/>
                  </a:lnTo>
                  <a:lnTo>
                    <a:pt x="0" y="2928704"/>
                  </a:lnTo>
                  <a:close/>
                  <a:moveTo>
                    <a:pt x="0" y="2788076"/>
                  </a:moveTo>
                  <a:lnTo>
                    <a:pt x="234952" y="2788076"/>
                  </a:lnTo>
                  <a:lnTo>
                    <a:pt x="234952" y="2812182"/>
                  </a:lnTo>
                  <a:lnTo>
                    <a:pt x="0" y="2812182"/>
                  </a:lnTo>
                  <a:close/>
                  <a:moveTo>
                    <a:pt x="0" y="2671554"/>
                  </a:moveTo>
                  <a:lnTo>
                    <a:pt x="234952" y="2671554"/>
                  </a:lnTo>
                  <a:lnTo>
                    <a:pt x="234952" y="2695660"/>
                  </a:lnTo>
                  <a:lnTo>
                    <a:pt x="0" y="2695660"/>
                  </a:lnTo>
                  <a:close/>
                  <a:moveTo>
                    <a:pt x="0" y="2555032"/>
                  </a:moveTo>
                  <a:lnTo>
                    <a:pt x="234952" y="2555032"/>
                  </a:lnTo>
                  <a:lnTo>
                    <a:pt x="234952" y="2579138"/>
                  </a:lnTo>
                  <a:lnTo>
                    <a:pt x="0" y="2579138"/>
                  </a:lnTo>
                  <a:close/>
                  <a:moveTo>
                    <a:pt x="0" y="2416896"/>
                  </a:moveTo>
                  <a:lnTo>
                    <a:pt x="363538" y="2416896"/>
                  </a:lnTo>
                  <a:lnTo>
                    <a:pt x="363538" y="2462616"/>
                  </a:lnTo>
                  <a:lnTo>
                    <a:pt x="0" y="2462616"/>
                  </a:lnTo>
                  <a:close/>
                  <a:moveTo>
                    <a:pt x="0" y="2300374"/>
                  </a:moveTo>
                  <a:lnTo>
                    <a:pt x="234952" y="2300374"/>
                  </a:lnTo>
                  <a:lnTo>
                    <a:pt x="234952" y="2324480"/>
                  </a:lnTo>
                  <a:lnTo>
                    <a:pt x="0" y="2324480"/>
                  </a:lnTo>
                  <a:close/>
                  <a:moveTo>
                    <a:pt x="0" y="2183852"/>
                  </a:moveTo>
                  <a:lnTo>
                    <a:pt x="234952" y="2183852"/>
                  </a:lnTo>
                  <a:lnTo>
                    <a:pt x="234952" y="2207958"/>
                  </a:lnTo>
                  <a:lnTo>
                    <a:pt x="0" y="2207958"/>
                  </a:lnTo>
                  <a:close/>
                  <a:moveTo>
                    <a:pt x="0" y="2067330"/>
                  </a:moveTo>
                  <a:lnTo>
                    <a:pt x="234952" y="2067330"/>
                  </a:lnTo>
                  <a:lnTo>
                    <a:pt x="234952" y="2091436"/>
                  </a:lnTo>
                  <a:lnTo>
                    <a:pt x="0" y="2091436"/>
                  </a:lnTo>
                  <a:close/>
                  <a:moveTo>
                    <a:pt x="0" y="1950808"/>
                  </a:moveTo>
                  <a:lnTo>
                    <a:pt x="234952" y="1950808"/>
                  </a:lnTo>
                  <a:lnTo>
                    <a:pt x="234952" y="1974914"/>
                  </a:lnTo>
                  <a:lnTo>
                    <a:pt x="0" y="1974914"/>
                  </a:lnTo>
                  <a:close/>
                  <a:moveTo>
                    <a:pt x="0" y="1812672"/>
                  </a:moveTo>
                  <a:lnTo>
                    <a:pt x="363538" y="1812672"/>
                  </a:lnTo>
                  <a:lnTo>
                    <a:pt x="363538" y="1858392"/>
                  </a:lnTo>
                  <a:lnTo>
                    <a:pt x="0" y="1858392"/>
                  </a:lnTo>
                  <a:close/>
                  <a:moveTo>
                    <a:pt x="0" y="1696150"/>
                  </a:moveTo>
                  <a:lnTo>
                    <a:pt x="234952" y="1696150"/>
                  </a:lnTo>
                  <a:lnTo>
                    <a:pt x="234952" y="1720256"/>
                  </a:lnTo>
                  <a:lnTo>
                    <a:pt x="0" y="1720256"/>
                  </a:lnTo>
                  <a:close/>
                  <a:moveTo>
                    <a:pt x="0" y="1579628"/>
                  </a:moveTo>
                  <a:lnTo>
                    <a:pt x="234952" y="1579628"/>
                  </a:lnTo>
                  <a:lnTo>
                    <a:pt x="234952" y="1603734"/>
                  </a:lnTo>
                  <a:lnTo>
                    <a:pt x="0" y="1603734"/>
                  </a:lnTo>
                  <a:close/>
                  <a:moveTo>
                    <a:pt x="0" y="1463106"/>
                  </a:moveTo>
                  <a:lnTo>
                    <a:pt x="234952" y="1463106"/>
                  </a:lnTo>
                  <a:lnTo>
                    <a:pt x="234952" y="1487212"/>
                  </a:lnTo>
                  <a:lnTo>
                    <a:pt x="0" y="1487212"/>
                  </a:lnTo>
                  <a:close/>
                  <a:moveTo>
                    <a:pt x="0" y="1346584"/>
                  </a:moveTo>
                  <a:lnTo>
                    <a:pt x="234952" y="1346584"/>
                  </a:lnTo>
                  <a:lnTo>
                    <a:pt x="234952" y="1370690"/>
                  </a:lnTo>
                  <a:lnTo>
                    <a:pt x="0" y="1370690"/>
                  </a:lnTo>
                  <a:close/>
                  <a:moveTo>
                    <a:pt x="0" y="1208448"/>
                  </a:moveTo>
                  <a:lnTo>
                    <a:pt x="363538" y="1208448"/>
                  </a:lnTo>
                  <a:lnTo>
                    <a:pt x="363538" y="1254168"/>
                  </a:lnTo>
                  <a:lnTo>
                    <a:pt x="0" y="1254168"/>
                  </a:lnTo>
                  <a:close/>
                  <a:moveTo>
                    <a:pt x="0" y="1091926"/>
                  </a:moveTo>
                  <a:lnTo>
                    <a:pt x="234952" y="1091926"/>
                  </a:lnTo>
                  <a:lnTo>
                    <a:pt x="234952" y="1116032"/>
                  </a:lnTo>
                  <a:lnTo>
                    <a:pt x="0" y="1116032"/>
                  </a:lnTo>
                  <a:close/>
                  <a:moveTo>
                    <a:pt x="0" y="975404"/>
                  </a:moveTo>
                  <a:lnTo>
                    <a:pt x="234952" y="975404"/>
                  </a:lnTo>
                  <a:lnTo>
                    <a:pt x="234952" y="999510"/>
                  </a:lnTo>
                  <a:lnTo>
                    <a:pt x="0" y="999510"/>
                  </a:lnTo>
                  <a:close/>
                  <a:moveTo>
                    <a:pt x="0" y="858882"/>
                  </a:moveTo>
                  <a:lnTo>
                    <a:pt x="234952" y="858882"/>
                  </a:lnTo>
                  <a:lnTo>
                    <a:pt x="234952" y="882988"/>
                  </a:lnTo>
                  <a:lnTo>
                    <a:pt x="0" y="882988"/>
                  </a:lnTo>
                  <a:close/>
                  <a:moveTo>
                    <a:pt x="0" y="742360"/>
                  </a:moveTo>
                  <a:lnTo>
                    <a:pt x="234952" y="742360"/>
                  </a:lnTo>
                  <a:lnTo>
                    <a:pt x="234952" y="766466"/>
                  </a:lnTo>
                  <a:lnTo>
                    <a:pt x="0" y="766466"/>
                  </a:lnTo>
                  <a:close/>
                  <a:moveTo>
                    <a:pt x="0" y="604224"/>
                  </a:moveTo>
                  <a:lnTo>
                    <a:pt x="363538" y="604224"/>
                  </a:lnTo>
                  <a:lnTo>
                    <a:pt x="363538" y="649944"/>
                  </a:lnTo>
                  <a:lnTo>
                    <a:pt x="0" y="649944"/>
                  </a:lnTo>
                  <a:close/>
                  <a:moveTo>
                    <a:pt x="0" y="487702"/>
                  </a:moveTo>
                  <a:lnTo>
                    <a:pt x="234952" y="487702"/>
                  </a:lnTo>
                  <a:lnTo>
                    <a:pt x="234952" y="511808"/>
                  </a:lnTo>
                  <a:lnTo>
                    <a:pt x="0" y="511808"/>
                  </a:lnTo>
                  <a:close/>
                  <a:moveTo>
                    <a:pt x="0" y="371180"/>
                  </a:moveTo>
                  <a:lnTo>
                    <a:pt x="234952" y="371180"/>
                  </a:lnTo>
                  <a:lnTo>
                    <a:pt x="234952" y="395286"/>
                  </a:lnTo>
                  <a:lnTo>
                    <a:pt x="0" y="395286"/>
                  </a:lnTo>
                  <a:close/>
                  <a:moveTo>
                    <a:pt x="0" y="254658"/>
                  </a:moveTo>
                  <a:lnTo>
                    <a:pt x="234952" y="254658"/>
                  </a:lnTo>
                  <a:lnTo>
                    <a:pt x="234952" y="278764"/>
                  </a:lnTo>
                  <a:lnTo>
                    <a:pt x="0" y="278764"/>
                  </a:lnTo>
                  <a:close/>
                  <a:moveTo>
                    <a:pt x="0" y="138136"/>
                  </a:moveTo>
                  <a:lnTo>
                    <a:pt x="234952" y="138136"/>
                  </a:lnTo>
                  <a:lnTo>
                    <a:pt x="234952" y="162242"/>
                  </a:lnTo>
                  <a:lnTo>
                    <a:pt x="0" y="162242"/>
                  </a:lnTo>
                  <a:close/>
                  <a:moveTo>
                    <a:pt x="0" y="0"/>
                  </a:moveTo>
                  <a:lnTo>
                    <a:pt x="363538" y="0"/>
                  </a:lnTo>
                  <a:lnTo>
                    <a:pt x="363538" y="45720"/>
                  </a:lnTo>
                  <a:lnTo>
                    <a:pt x="0" y="457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F55A8E14-441F-4363-88E1-BF03CC068C8D}"/>
              </a:ext>
            </a:extLst>
          </p:cNvPr>
          <p:cNvGrpSpPr/>
          <p:nvPr/>
        </p:nvGrpSpPr>
        <p:grpSpPr>
          <a:xfrm>
            <a:off x="2489961" y="295479"/>
            <a:ext cx="2036107" cy="3957739"/>
            <a:chOff x="2464269" y="1995702"/>
            <a:chExt cx="2036107" cy="3957739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ECB19403-49C9-46A3-ADD0-C61D78430EC0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8292638" y="904864"/>
              <a:chExt cx="1390650" cy="3957739"/>
            </a:xfrm>
            <a:solidFill>
              <a:schemeClr val="bg1">
                <a:lumMod val="95000"/>
              </a:schemeClr>
            </a:solidFill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365A3545-D07A-4EC9-9C7D-89F7D47DF6FF}"/>
                  </a:ext>
                </a:extLst>
              </p:cNvPr>
              <p:cNvSpPr/>
              <p:nvPr/>
            </p:nvSpPr>
            <p:spPr>
              <a:xfrm>
                <a:off x="8665514" y="2166711"/>
                <a:ext cx="644898" cy="251055"/>
              </a:xfrm>
              <a:custGeom>
                <a:avLst/>
                <a:gdLst>
                  <a:gd name="connsiteX0" fmla="*/ 115609 w 583450"/>
                  <a:gd name="connsiteY0" fmla="*/ 0 h 462434"/>
                  <a:gd name="connsiteX1" fmla="*/ 467842 w 583450"/>
                  <a:gd name="connsiteY1" fmla="*/ 0 h 462434"/>
                  <a:gd name="connsiteX2" fmla="*/ 583450 w 583450"/>
                  <a:gd name="connsiteY2" fmla="*/ 462434 h 462434"/>
                  <a:gd name="connsiteX3" fmla="*/ 561600 w 583450"/>
                  <a:gd name="connsiteY3" fmla="*/ 462434 h 462434"/>
                  <a:gd name="connsiteX4" fmla="*/ 21850 w 583450"/>
                  <a:gd name="connsiteY4" fmla="*/ 462434 h 462434"/>
                  <a:gd name="connsiteX5" fmla="*/ 0 w 583450"/>
                  <a:gd name="connsiteY5" fmla="*/ 462434 h 46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50" h="462434">
                    <a:moveTo>
                      <a:pt x="115609" y="0"/>
                    </a:moveTo>
                    <a:lnTo>
                      <a:pt x="467842" y="0"/>
                    </a:lnTo>
                    <a:lnTo>
                      <a:pt x="583450" y="462434"/>
                    </a:lnTo>
                    <a:lnTo>
                      <a:pt x="561600" y="462434"/>
                    </a:lnTo>
                    <a:lnTo>
                      <a:pt x="21850" y="462434"/>
                    </a:lnTo>
                    <a:lnTo>
                      <a:pt x="0" y="462434"/>
                    </a:lnTo>
                    <a:close/>
                  </a:path>
                </a:pathLst>
              </a:custGeom>
              <a:solidFill>
                <a:srgbClr val="66FFF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FAEE04C6-D0AA-4CA8-A540-5901E8EEF232}"/>
                  </a:ext>
                </a:extLst>
              </p:cNvPr>
              <p:cNvSpPr/>
              <p:nvPr/>
            </p:nvSpPr>
            <p:spPr>
              <a:xfrm>
                <a:off x="8962245" y="904864"/>
                <a:ext cx="51436" cy="890392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45EC6D3A-D68F-4FE5-9937-15ECED9442AC}"/>
                  </a:ext>
                </a:extLst>
              </p:cNvPr>
              <p:cNvSpPr/>
              <p:nvPr/>
            </p:nvSpPr>
            <p:spPr>
              <a:xfrm>
                <a:off x="8568863" y="4719832"/>
                <a:ext cx="838200" cy="142771"/>
              </a:xfrm>
              <a:prstGeom prst="round2SameRect">
                <a:avLst/>
              </a:prstGeom>
              <a:solidFill>
                <a:schemeClr val="accent4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5F7DC2F8-AD79-4292-8238-2CCA768022A2}"/>
                  </a:ext>
                </a:extLst>
              </p:cNvPr>
              <p:cNvSpPr/>
              <p:nvPr/>
            </p:nvSpPr>
            <p:spPr>
              <a:xfrm>
                <a:off x="8730788" y="4204705"/>
                <a:ext cx="514350" cy="515126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1A03BF93-DAA1-4151-B9AE-4FC66C44C486}"/>
                  </a:ext>
                </a:extLst>
              </p:cNvPr>
              <p:cNvSpPr/>
              <p:nvPr/>
            </p:nvSpPr>
            <p:spPr>
              <a:xfrm>
                <a:off x="8945101" y="4204705"/>
                <a:ext cx="85724" cy="515126"/>
              </a:xfrm>
              <a:prstGeom prst="round2SameRect">
                <a:avLst/>
              </a:prstGeom>
              <a:solidFill>
                <a:schemeClr val="accent4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C43AC36-F4EB-4053-9888-81ED9DC1ED96}"/>
                  </a:ext>
                </a:extLst>
              </p:cNvPr>
              <p:cNvSpPr/>
              <p:nvPr/>
            </p:nvSpPr>
            <p:spPr>
              <a:xfrm>
                <a:off x="8735364" y="1913157"/>
                <a:ext cx="505198" cy="345402"/>
              </a:xfrm>
              <a:custGeom>
                <a:avLst/>
                <a:gdLst>
                  <a:gd name="connsiteX0" fmla="*/ 115609 w 583450"/>
                  <a:gd name="connsiteY0" fmla="*/ 0 h 462434"/>
                  <a:gd name="connsiteX1" fmla="*/ 467842 w 583450"/>
                  <a:gd name="connsiteY1" fmla="*/ 0 h 462434"/>
                  <a:gd name="connsiteX2" fmla="*/ 583450 w 583450"/>
                  <a:gd name="connsiteY2" fmla="*/ 462434 h 462434"/>
                  <a:gd name="connsiteX3" fmla="*/ 561600 w 583450"/>
                  <a:gd name="connsiteY3" fmla="*/ 462434 h 462434"/>
                  <a:gd name="connsiteX4" fmla="*/ 21850 w 583450"/>
                  <a:gd name="connsiteY4" fmla="*/ 462434 h 462434"/>
                  <a:gd name="connsiteX5" fmla="*/ 0 w 583450"/>
                  <a:gd name="connsiteY5" fmla="*/ 462434 h 46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50" h="462434">
                    <a:moveTo>
                      <a:pt x="115609" y="0"/>
                    </a:moveTo>
                    <a:lnTo>
                      <a:pt x="467842" y="0"/>
                    </a:lnTo>
                    <a:lnTo>
                      <a:pt x="583450" y="462434"/>
                    </a:lnTo>
                    <a:lnTo>
                      <a:pt x="561600" y="462434"/>
                    </a:lnTo>
                    <a:lnTo>
                      <a:pt x="21850" y="462434"/>
                    </a:lnTo>
                    <a:lnTo>
                      <a:pt x="0" y="462434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台形 89">
                <a:extLst>
                  <a:ext uri="{FF2B5EF4-FFF2-40B4-BE49-F238E27FC236}">
                    <a16:creationId xmlns:a16="http://schemas.microsoft.com/office/drawing/2014/main" id="{49F42A0D-1224-44BF-9DC5-7EF5A47ECC8D}"/>
                  </a:ext>
                </a:extLst>
              </p:cNvPr>
              <p:cNvSpPr/>
              <p:nvPr/>
            </p:nvSpPr>
            <p:spPr>
              <a:xfrm>
                <a:off x="8881803" y="1588661"/>
                <a:ext cx="212320" cy="324496"/>
              </a:xfrm>
              <a:prstGeom prst="trapezoid">
                <a:avLst/>
              </a:pr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A8EB6D55-CFF3-4654-9423-7650F84C725D}"/>
                  </a:ext>
                </a:extLst>
              </p:cNvPr>
              <p:cNvSpPr/>
              <p:nvPr/>
            </p:nvSpPr>
            <p:spPr>
              <a:xfrm>
                <a:off x="8568863" y="2375591"/>
                <a:ext cx="838200" cy="1789085"/>
              </a:xfrm>
              <a:prstGeom prst="round2SameRect">
                <a:avLst>
                  <a:gd name="adj1" fmla="val 17803"/>
                  <a:gd name="adj2" fmla="val 0"/>
                </a:avLst>
              </a:prstGeom>
              <a:solidFill>
                <a:srgbClr val="66FFF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0FF8BF59-1DCA-4CCC-BAC6-0CE5A2666261}"/>
                  </a:ext>
                </a:extLst>
              </p:cNvPr>
              <p:cNvSpPr/>
              <p:nvPr/>
            </p:nvSpPr>
            <p:spPr>
              <a:xfrm>
                <a:off x="8292638" y="4046784"/>
                <a:ext cx="1390650" cy="200025"/>
              </a:xfrm>
              <a:prstGeom prst="roundRect">
                <a:avLst/>
              </a:prstGeom>
              <a:solidFill>
                <a:srgbClr val="66FFF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楕円 9">
              <a:extLst>
                <a:ext uri="{FF2B5EF4-FFF2-40B4-BE49-F238E27FC236}">
                  <a16:creationId xmlns:a16="http://schemas.microsoft.com/office/drawing/2014/main" id="{1F5775AF-5EF2-40E0-8997-1C91F1059100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9">
              <a:extLst>
                <a:ext uri="{FF2B5EF4-FFF2-40B4-BE49-F238E27FC236}">
                  <a16:creationId xmlns:a16="http://schemas.microsoft.com/office/drawing/2014/main" id="{267DB218-7CCE-4D07-8DD0-75922B2FF262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pptxf45_注射器のイラスト</dc:title>
  <dc:subject>pptxf45_注射器のイラスト</dc:subject>
  <dc:creator>でじけろお</dc:creator>
  <cp:revision>1</cp:revision>
  <dcterms:created xsi:type="dcterms:W3CDTF">2018-05-20T00:31:01Z</dcterms:created>
  <dcterms:modified xsi:type="dcterms:W3CDTF">2020-11-29T14:17:23Z</dcterms:modified>
  <cp:version>1</cp:version>
</cp:coreProperties>
</file>