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34D4233-CCF8-4D76-8F61-F7232529D320}"/>
              </a:ext>
            </a:extLst>
          </p:cNvPr>
          <p:cNvGrpSpPr/>
          <p:nvPr/>
        </p:nvGrpSpPr>
        <p:grpSpPr>
          <a:xfrm>
            <a:off x="1533683" y="909845"/>
            <a:ext cx="973941" cy="2588874"/>
            <a:chOff x="-150628" y="800189"/>
            <a:chExt cx="1331771" cy="3540036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06BF230-466E-4BFF-A543-4ACC8A2C41DA}"/>
                </a:ext>
              </a:extLst>
            </p:cNvPr>
            <p:cNvSpPr/>
            <p:nvPr/>
          </p:nvSpPr>
          <p:spPr>
            <a:xfrm rot="10800000">
              <a:off x="239401" y="3408168"/>
              <a:ext cx="233649" cy="784453"/>
            </a:xfrm>
            <a:custGeom>
              <a:avLst/>
              <a:gdLst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0 w 338367"/>
                <a:gd name="connsiteY2" fmla="*/ 0 h 784453"/>
                <a:gd name="connsiteX3" fmla="*/ 252896 w 338367"/>
                <a:gd name="connsiteY3" fmla="*/ 0 h 784453"/>
                <a:gd name="connsiteX4" fmla="*/ 338367 w 338367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367" h="784453">
                  <a:moveTo>
                    <a:pt x="338367" y="784453"/>
                  </a:moveTo>
                  <a:lnTo>
                    <a:pt x="0" y="784453"/>
                  </a:lnTo>
                  <a:lnTo>
                    <a:pt x="0" y="0"/>
                  </a:lnTo>
                  <a:lnTo>
                    <a:pt x="252896" y="0"/>
                  </a:lnTo>
                  <a:lnTo>
                    <a:pt x="338367" y="784453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CD2D1B76-02F4-4A30-8F77-C168372A3A4D}"/>
                </a:ext>
              </a:extLst>
            </p:cNvPr>
            <p:cNvSpPr/>
            <p:nvPr/>
          </p:nvSpPr>
          <p:spPr>
            <a:xfrm rot="10800000">
              <a:off x="537781" y="3408168"/>
              <a:ext cx="217401" cy="784453"/>
            </a:xfrm>
            <a:custGeom>
              <a:avLst/>
              <a:gdLst>
                <a:gd name="connsiteX0" fmla="*/ 314838 w 314838"/>
                <a:gd name="connsiteY0" fmla="*/ 784453 h 784453"/>
                <a:gd name="connsiteX1" fmla="*/ 0 w 314838"/>
                <a:gd name="connsiteY1" fmla="*/ 784453 h 784453"/>
                <a:gd name="connsiteX2" fmla="*/ 85471 w 314838"/>
                <a:gd name="connsiteY2" fmla="*/ 0 h 784453"/>
                <a:gd name="connsiteX3" fmla="*/ 314838 w 314838"/>
                <a:gd name="connsiteY3" fmla="*/ 0 h 784453"/>
                <a:gd name="connsiteX4" fmla="*/ 314838 w 314838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838" h="784453">
                  <a:moveTo>
                    <a:pt x="314838" y="784453"/>
                  </a:moveTo>
                  <a:lnTo>
                    <a:pt x="0" y="784453"/>
                  </a:lnTo>
                  <a:lnTo>
                    <a:pt x="85471" y="0"/>
                  </a:lnTo>
                  <a:lnTo>
                    <a:pt x="314838" y="0"/>
                  </a:lnTo>
                  <a:lnTo>
                    <a:pt x="314838" y="784453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C8D9C3B-CB1D-4FBA-B95B-6D5F706801F9}"/>
                </a:ext>
              </a:extLst>
            </p:cNvPr>
            <p:cNvSpPr/>
            <p:nvPr/>
          </p:nvSpPr>
          <p:spPr>
            <a:xfrm>
              <a:off x="154808" y="4190275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F6B1F41-9240-4A31-937C-A9DC376E2779}"/>
                </a:ext>
              </a:extLst>
            </p:cNvPr>
            <p:cNvSpPr/>
            <p:nvPr/>
          </p:nvSpPr>
          <p:spPr>
            <a:xfrm flipH="1">
              <a:off x="539023" y="4190275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719A7844-B748-444B-A899-324B1E96A44E}"/>
                </a:ext>
              </a:extLst>
            </p:cNvPr>
            <p:cNvGrpSpPr/>
            <p:nvPr/>
          </p:nvGrpSpPr>
          <p:grpSpPr>
            <a:xfrm>
              <a:off x="18206" y="2436286"/>
              <a:ext cx="985941" cy="1560315"/>
              <a:chOff x="18206" y="2436286"/>
              <a:chExt cx="985941" cy="1560315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1433C66C-1614-4298-A8FA-A3C272C6C8A7}"/>
                  </a:ext>
                </a:extLst>
              </p:cNvPr>
              <p:cNvSpPr/>
              <p:nvPr/>
            </p:nvSpPr>
            <p:spPr>
              <a:xfrm>
                <a:off x="18206" y="2436286"/>
                <a:ext cx="985941" cy="1560315"/>
              </a:xfrm>
              <a:custGeom>
                <a:avLst/>
                <a:gdLst>
                  <a:gd name="connsiteX0" fmla="*/ 204461 w 985941"/>
                  <a:gd name="connsiteY0" fmla="*/ 0 h 1511451"/>
                  <a:gd name="connsiteX1" fmla="*/ 781480 w 985941"/>
                  <a:gd name="connsiteY1" fmla="*/ 0 h 1511451"/>
                  <a:gd name="connsiteX2" fmla="*/ 985941 w 985941"/>
                  <a:gd name="connsiteY2" fmla="*/ 204461 h 1511451"/>
                  <a:gd name="connsiteX3" fmla="*/ 985940 w 985941"/>
                  <a:gd name="connsiteY3" fmla="*/ 408921 h 1511451"/>
                  <a:gd name="connsiteX4" fmla="*/ 886946 w 985941"/>
                  <a:gd name="connsiteY4" fmla="*/ 408921 h 1511451"/>
                  <a:gd name="connsiteX5" fmla="*/ 831291 w 985941"/>
                  <a:gd name="connsiteY5" fmla="*/ 864473 h 1511451"/>
                  <a:gd name="connsiteX6" fmla="*/ 946524 w 985941"/>
                  <a:gd name="connsiteY6" fmla="*/ 1511451 h 1511451"/>
                  <a:gd name="connsiteX7" fmla="*/ 36542 w 985941"/>
                  <a:gd name="connsiteY7" fmla="*/ 1511451 h 1511451"/>
                  <a:gd name="connsiteX8" fmla="*/ 151775 w 985941"/>
                  <a:gd name="connsiteY8" fmla="*/ 864473 h 1511451"/>
                  <a:gd name="connsiteX9" fmla="*/ 96121 w 985941"/>
                  <a:gd name="connsiteY9" fmla="*/ 408921 h 1511451"/>
                  <a:gd name="connsiteX10" fmla="*/ 0 w 985941"/>
                  <a:gd name="connsiteY10" fmla="*/ 408921 h 1511451"/>
                  <a:gd name="connsiteX11" fmla="*/ 0 w 985941"/>
                  <a:gd name="connsiteY11" fmla="*/ 204461 h 1511451"/>
                  <a:gd name="connsiteX12" fmla="*/ 204461 w 985941"/>
                  <a:gd name="connsiteY12" fmla="*/ 0 h 1511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85941" h="1511451">
                    <a:moveTo>
                      <a:pt x="204461" y="0"/>
                    </a:moveTo>
                    <a:lnTo>
                      <a:pt x="781480" y="0"/>
                    </a:lnTo>
                    <a:cubicBezTo>
                      <a:pt x="894401" y="0"/>
                      <a:pt x="985941" y="91540"/>
                      <a:pt x="985941" y="204461"/>
                    </a:cubicBezTo>
                    <a:cubicBezTo>
                      <a:pt x="985941" y="272614"/>
                      <a:pt x="985940" y="340768"/>
                      <a:pt x="985940" y="408921"/>
                    </a:cubicBezTo>
                    <a:lnTo>
                      <a:pt x="886946" y="408921"/>
                    </a:lnTo>
                    <a:lnTo>
                      <a:pt x="831291" y="864473"/>
                    </a:lnTo>
                    <a:lnTo>
                      <a:pt x="946524" y="1511451"/>
                    </a:lnTo>
                    <a:lnTo>
                      <a:pt x="36542" y="1511451"/>
                    </a:lnTo>
                    <a:lnTo>
                      <a:pt x="151775" y="864473"/>
                    </a:lnTo>
                    <a:lnTo>
                      <a:pt x="96121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5D6ADC1D-77DA-4E0B-9E47-F23F594193C8}"/>
                  </a:ext>
                </a:extLst>
              </p:cNvPr>
              <p:cNvSpPr/>
              <p:nvPr/>
            </p:nvSpPr>
            <p:spPr>
              <a:xfrm>
                <a:off x="473058" y="2451192"/>
                <a:ext cx="210739" cy="1545409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535A3CE0-1BCF-470F-8A8C-9ABF5B471EBD}"/>
                  </a:ext>
                </a:extLst>
              </p:cNvPr>
              <p:cNvSpPr/>
              <p:nvPr/>
            </p:nvSpPr>
            <p:spPr bwMode="auto">
              <a:xfrm>
                <a:off x="530947" y="285813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60B3F999-7CFB-4F53-B68A-3A498EC1DCA5}"/>
                  </a:ext>
                </a:extLst>
              </p:cNvPr>
              <p:cNvSpPr/>
              <p:nvPr/>
            </p:nvSpPr>
            <p:spPr bwMode="auto">
              <a:xfrm>
                <a:off x="530947" y="3083923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86CD6AF2-0E61-4F6A-8AE1-B65EE722C644}"/>
                  </a:ext>
                </a:extLst>
              </p:cNvPr>
              <p:cNvSpPr/>
              <p:nvPr/>
            </p:nvSpPr>
            <p:spPr bwMode="auto">
              <a:xfrm>
                <a:off x="530947" y="330971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E135EBBA-ECDE-4C03-AA17-5E303A9317A7}"/>
                  </a:ext>
                </a:extLst>
              </p:cNvPr>
              <p:cNvSpPr/>
              <p:nvPr/>
            </p:nvSpPr>
            <p:spPr bwMode="auto">
              <a:xfrm>
                <a:off x="530947" y="3535499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EE1C5577-F656-4478-867C-7AE9FE02692C}"/>
                  </a:ext>
                </a:extLst>
              </p:cNvPr>
              <p:cNvSpPr/>
              <p:nvPr/>
            </p:nvSpPr>
            <p:spPr bwMode="auto">
              <a:xfrm>
                <a:off x="530947" y="376128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65A34BD0-96D7-4457-9087-071C699CDAE2}"/>
                </a:ext>
              </a:extLst>
            </p:cNvPr>
            <p:cNvSpPr/>
            <p:nvPr/>
          </p:nvSpPr>
          <p:spPr bwMode="auto">
            <a:xfrm>
              <a:off x="-137229" y="915128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E9EE1EBA-325D-4A17-8088-981348C61785}"/>
                </a:ext>
              </a:extLst>
            </p:cNvPr>
            <p:cNvSpPr/>
            <p:nvPr/>
          </p:nvSpPr>
          <p:spPr bwMode="auto">
            <a:xfrm>
              <a:off x="-106135" y="800189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7F092082-63A1-42AE-9836-9148F07DBD1F}"/>
                </a:ext>
              </a:extLst>
            </p:cNvPr>
            <p:cNvGrpSpPr/>
            <p:nvPr/>
          </p:nvGrpSpPr>
          <p:grpSpPr>
            <a:xfrm>
              <a:off x="-150628" y="1065243"/>
              <a:ext cx="1331771" cy="1425059"/>
              <a:chOff x="4443712" y="847868"/>
              <a:chExt cx="986061" cy="1055133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66FBB0B5-0DFF-4133-B5EF-08B24ABD4384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578DA594-6738-4679-BADB-BA680943800B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BCA37DA5-6262-43E2-A5F8-BB9B56F2D37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BEB744B5-75C9-4D96-A975-A2AABCAC032C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FB8554FD-FA64-41E9-BE19-74C9BCDF6B31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A18785AE-71E1-4A00-BB67-5C0242F544F5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3BB400BB-10E2-4FB4-8A19-9D5F26E93ACE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8BB273D1-5411-4CDF-A9A6-C54F958DBF04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アーチ 76">
                <a:extLst>
                  <a:ext uri="{FF2B5EF4-FFF2-40B4-BE49-F238E27FC236}">
                    <a16:creationId xmlns:a16="http://schemas.microsoft.com/office/drawing/2014/main" id="{CFE06528-D234-4E13-99F3-0A21AEBF784A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C5DAE280-778F-4696-BE6C-F75C06307A90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358247A-D7E8-4DD3-A6CD-70A872BFACFC}"/>
                </a:ext>
              </a:extLst>
            </p:cNvPr>
            <p:cNvSpPr/>
            <p:nvPr/>
          </p:nvSpPr>
          <p:spPr bwMode="auto">
            <a:xfrm flipH="1">
              <a:off x="-27270" y="1050084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6B73597-2BB2-40B5-A5FF-E858989F4979}"/>
                </a:ext>
              </a:extLst>
            </p:cNvPr>
            <p:cNvGrpSpPr/>
            <p:nvPr/>
          </p:nvGrpSpPr>
          <p:grpSpPr>
            <a:xfrm>
              <a:off x="96616" y="1536053"/>
              <a:ext cx="837282" cy="264189"/>
              <a:chOff x="4939631" y="5249966"/>
              <a:chExt cx="837282" cy="264189"/>
            </a:xfrm>
          </p:grpSpPr>
          <p:sp>
            <p:nvSpPr>
              <p:cNvPr id="67" name="アーチ 66">
                <a:extLst>
                  <a:ext uri="{FF2B5EF4-FFF2-40B4-BE49-F238E27FC236}">
                    <a16:creationId xmlns:a16="http://schemas.microsoft.com/office/drawing/2014/main" id="{A3EEDD13-378D-4B99-ACFB-E4E43CEC85D2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アーチ 67">
                <a:extLst>
                  <a:ext uri="{FF2B5EF4-FFF2-40B4-BE49-F238E27FC236}">
                    <a16:creationId xmlns:a16="http://schemas.microsoft.com/office/drawing/2014/main" id="{6F8F127A-7AC6-45CF-81A0-9DA971F2DBE2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45FF2CE-1574-4436-AD8F-C91C24911943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BED6021D-2C47-49D5-BD70-A042954FE744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D1E4F469-C389-4655-8BA2-42EDF232D348}"/>
                  </a:ext>
                </a:extLst>
              </p:cNvPr>
              <p:cNvSpPr/>
              <p:nvPr/>
            </p:nvSpPr>
            <p:spPr bwMode="auto">
              <a:xfrm>
                <a:off x="5028727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17979660-D29D-4882-A993-7DAE73DCA5B9}"/>
                  </a:ext>
                </a:extLst>
              </p:cNvPr>
              <p:cNvSpPr/>
              <p:nvPr/>
            </p:nvSpPr>
            <p:spPr bwMode="auto">
              <a:xfrm>
                <a:off x="5609682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76CD965-F408-4C0C-8294-1DA386DD0436}"/>
                </a:ext>
              </a:extLst>
            </p:cNvPr>
            <p:cNvGrpSpPr/>
            <p:nvPr/>
          </p:nvGrpSpPr>
          <p:grpSpPr>
            <a:xfrm>
              <a:off x="45939" y="1449316"/>
              <a:ext cx="938636" cy="58477"/>
              <a:chOff x="1852183" y="1449316"/>
              <a:chExt cx="938636" cy="58477"/>
            </a:xfrm>
          </p:grpSpPr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04F271C0-D6D6-4EBD-A3FF-1DA7468E3B55}"/>
                  </a:ext>
                </a:extLst>
              </p:cNvPr>
              <p:cNvSpPr/>
              <p:nvPr/>
            </p:nvSpPr>
            <p:spPr bwMode="auto">
              <a:xfrm rot="5400000">
                <a:off x="1995797" y="1305702"/>
                <a:ext cx="58477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5E38ECAD-0589-419D-999D-96867A05DCBC}"/>
                  </a:ext>
                </a:extLst>
              </p:cNvPr>
              <p:cNvSpPr/>
              <p:nvPr/>
            </p:nvSpPr>
            <p:spPr bwMode="auto">
              <a:xfrm rot="5400000">
                <a:off x="2588728" y="1305702"/>
                <a:ext cx="58477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87FD878-55D0-41F6-8086-E096068C2D2D}"/>
                </a:ext>
              </a:extLst>
            </p:cNvPr>
            <p:cNvGrpSpPr/>
            <p:nvPr/>
          </p:nvGrpSpPr>
          <p:grpSpPr>
            <a:xfrm>
              <a:off x="14560" y="2818342"/>
              <a:ext cx="569661" cy="767881"/>
              <a:chOff x="14560" y="2818342"/>
              <a:chExt cx="569661" cy="767881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62CB30E-4B54-4904-A815-677E506E735B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6AB8BBD-039D-4D9F-899F-B0DF1CB84492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5E253E7-E486-4578-BCC3-0C3F15CEC631}"/>
                </a:ext>
              </a:extLst>
            </p:cNvPr>
            <p:cNvSpPr/>
            <p:nvPr/>
          </p:nvSpPr>
          <p:spPr bwMode="auto">
            <a:xfrm>
              <a:off x="306198" y="2347164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B69CC6F3-3472-4F2C-89C6-C620FC48126B}"/>
                </a:ext>
              </a:extLst>
            </p:cNvPr>
            <p:cNvGrpSpPr/>
            <p:nvPr/>
          </p:nvGrpSpPr>
          <p:grpSpPr>
            <a:xfrm flipH="1">
              <a:off x="433660" y="2818342"/>
              <a:ext cx="569661" cy="767881"/>
              <a:chOff x="14560" y="2818342"/>
              <a:chExt cx="569661" cy="767881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6001FDA-9342-404C-8820-C1C0E4924903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87451B0-C7D9-4965-8354-ACAC5CE9D0C1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DD84206A-6BE9-4A0D-A160-CB43D9EAF87B}"/>
              </a:ext>
            </a:extLst>
          </p:cNvPr>
          <p:cNvGrpSpPr/>
          <p:nvPr/>
        </p:nvGrpSpPr>
        <p:grpSpPr>
          <a:xfrm>
            <a:off x="4368468" y="944253"/>
            <a:ext cx="1169064" cy="2588874"/>
            <a:chOff x="448623" y="2542666"/>
            <a:chExt cx="1598583" cy="3540036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4258A9E7-FC48-4D5B-BB42-622340B79395}"/>
                </a:ext>
              </a:extLst>
            </p:cNvPr>
            <p:cNvGrpSpPr/>
            <p:nvPr/>
          </p:nvGrpSpPr>
          <p:grpSpPr>
            <a:xfrm>
              <a:off x="715435" y="2542666"/>
              <a:ext cx="1331771" cy="3540036"/>
              <a:chOff x="-150628" y="800189"/>
              <a:chExt cx="1331771" cy="3540036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278F5A3C-3FB4-4B9D-AA02-921E576FF734}"/>
                  </a:ext>
                </a:extLst>
              </p:cNvPr>
              <p:cNvSpPr/>
              <p:nvPr/>
            </p:nvSpPr>
            <p:spPr>
              <a:xfrm rot="10800000">
                <a:off x="239401" y="3408168"/>
                <a:ext cx="233649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24DEF13-534A-4A86-9078-11FC9FB47174}"/>
                  </a:ext>
                </a:extLst>
              </p:cNvPr>
              <p:cNvSpPr/>
              <p:nvPr/>
            </p:nvSpPr>
            <p:spPr>
              <a:xfrm rot="10800000">
                <a:off x="537781" y="3408168"/>
                <a:ext cx="217401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9C21B51B-DAE2-438C-AA58-637542061B89}"/>
                  </a:ext>
                </a:extLst>
              </p:cNvPr>
              <p:cNvSpPr/>
              <p:nvPr/>
            </p:nvSpPr>
            <p:spPr>
              <a:xfrm>
                <a:off x="15480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D93447C7-72FD-45BE-9B14-C9D0987E2393}"/>
                  </a:ext>
                </a:extLst>
              </p:cNvPr>
              <p:cNvSpPr/>
              <p:nvPr/>
            </p:nvSpPr>
            <p:spPr>
              <a:xfrm flipH="1">
                <a:off x="53902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59D32F7E-07B9-4124-BEA9-9853C2C86EA3}"/>
                  </a:ext>
                </a:extLst>
              </p:cNvPr>
              <p:cNvGrpSpPr/>
              <p:nvPr/>
            </p:nvGrpSpPr>
            <p:grpSpPr>
              <a:xfrm>
                <a:off x="18206" y="2436286"/>
                <a:ext cx="985941" cy="1560315"/>
                <a:chOff x="18206" y="2436286"/>
                <a:chExt cx="985941" cy="1560315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0E01FC44-0378-4AE0-9D8B-F64ECA3B775D}"/>
                    </a:ext>
                  </a:extLst>
                </p:cNvPr>
                <p:cNvSpPr/>
                <p:nvPr/>
              </p:nvSpPr>
              <p:spPr>
                <a:xfrm>
                  <a:off x="18206" y="2436286"/>
                  <a:ext cx="985941" cy="1560315"/>
                </a:xfrm>
                <a:custGeom>
                  <a:avLst/>
                  <a:gdLst>
                    <a:gd name="connsiteX0" fmla="*/ 204461 w 985941"/>
                    <a:gd name="connsiteY0" fmla="*/ 0 h 1511451"/>
                    <a:gd name="connsiteX1" fmla="*/ 781480 w 985941"/>
                    <a:gd name="connsiteY1" fmla="*/ 0 h 1511451"/>
                    <a:gd name="connsiteX2" fmla="*/ 985941 w 985941"/>
                    <a:gd name="connsiteY2" fmla="*/ 204461 h 1511451"/>
                    <a:gd name="connsiteX3" fmla="*/ 985940 w 985941"/>
                    <a:gd name="connsiteY3" fmla="*/ 408921 h 1511451"/>
                    <a:gd name="connsiteX4" fmla="*/ 886946 w 985941"/>
                    <a:gd name="connsiteY4" fmla="*/ 408921 h 1511451"/>
                    <a:gd name="connsiteX5" fmla="*/ 831291 w 985941"/>
                    <a:gd name="connsiteY5" fmla="*/ 864473 h 1511451"/>
                    <a:gd name="connsiteX6" fmla="*/ 946524 w 985941"/>
                    <a:gd name="connsiteY6" fmla="*/ 1511451 h 1511451"/>
                    <a:gd name="connsiteX7" fmla="*/ 36542 w 985941"/>
                    <a:gd name="connsiteY7" fmla="*/ 1511451 h 1511451"/>
                    <a:gd name="connsiteX8" fmla="*/ 151775 w 985941"/>
                    <a:gd name="connsiteY8" fmla="*/ 864473 h 1511451"/>
                    <a:gd name="connsiteX9" fmla="*/ 96121 w 985941"/>
                    <a:gd name="connsiteY9" fmla="*/ 408921 h 1511451"/>
                    <a:gd name="connsiteX10" fmla="*/ 0 w 985941"/>
                    <a:gd name="connsiteY10" fmla="*/ 408921 h 1511451"/>
                    <a:gd name="connsiteX11" fmla="*/ 0 w 985941"/>
                    <a:gd name="connsiteY11" fmla="*/ 204461 h 1511451"/>
                    <a:gd name="connsiteX12" fmla="*/ 204461 w 985941"/>
                    <a:gd name="connsiteY12" fmla="*/ 0 h 1511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85941" h="1511451">
                      <a:moveTo>
                        <a:pt x="204461" y="0"/>
                      </a:moveTo>
                      <a:lnTo>
                        <a:pt x="781480" y="0"/>
                      </a:lnTo>
                      <a:cubicBezTo>
                        <a:pt x="894401" y="0"/>
                        <a:pt x="985941" y="91540"/>
                        <a:pt x="985941" y="204461"/>
                      </a:cubicBezTo>
                      <a:cubicBezTo>
                        <a:pt x="985941" y="272614"/>
                        <a:pt x="985940" y="340768"/>
                        <a:pt x="985940" y="408921"/>
                      </a:cubicBezTo>
                      <a:lnTo>
                        <a:pt x="886946" y="408921"/>
                      </a:lnTo>
                      <a:lnTo>
                        <a:pt x="831291" y="864473"/>
                      </a:lnTo>
                      <a:lnTo>
                        <a:pt x="946524" y="1511451"/>
                      </a:lnTo>
                      <a:lnTo>
                        <a:pt x="36542" y="1511451"/>
                      </a:lnTo>
                      <a:lnTo>
                        <a:pt x="151775" y="864473"/>
                      </a:lnTo>
                      <a:lnTo>
                        <a:pt x="96121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EB604155-8C10-4D57-BD6A-B92B4F269300}"/>
                    </a:ext>
                  </a:extLst>
                </p:cNvPr>
                <p:cNvSpPr/>
                <p:nvPr/>
              </p:nvSpPr>
              <p:spPr>
                <a:xfrm>
                  <a:off x="473058" y="2451192"/>
                  <a:ext cx="210739" cy="1545409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382E8292-457E-410E-B80D-2D92DBC6CCBF}"/>
                    </a:ext>
                  </a:extLst>
                </p:cNvPr>
                <p:cNvSpPr/>
                <p:nvPr/>
              </p:nvSpPr>
              <p:spPr bwMode="auto">
                <a:xfrm>
                  <a:off x="530947" y="285813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0151291A-31CB-4751-AF85-05F9A16382EE}"/>
                    </a:ext>
                  </a:extLst>
                </p:cNvPr>
                <p:cNvSpPr/>
                <p:nvPr/>
              </p:nvSpPr>
              <p:spPr bwMode="auto">
                <a:xfrm>
                  <a:off x="530947" y="3083923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83733608-8F0B-44B6-8481-459B7F29F6D9}"/>
                    </a:ext>
                  </a:extLst>
                </p:cNvPr>
                <p:cNvSpPr/>
                <p:nvPr/>
              </p:nvSpPr>
              <p:spPr bwMode="auto">
                <a:xfrm>
                  <a:off x="530947" y="330971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441664F9-F83B-4391-8A08-65A2A810D377}"/>
                    </a:ext>
                  </a:extLst>
                </p:cNvPr>
                <p:cNvSpPr/>
                <p:nvPr/>
              </p:nvSpPr>
              <p:spPr bwMode="auto">
                <a:xfrm>
                  <a:off x="530947" y="3535499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E492B32A-58AD-4947-80C2-B0F5B6939C37}"/>
                    </a:ext>
                  </a:extLst>
                </p:cNvPr>
                <p:cNvSpPr/>
                <p:nvPr/>
              </p:nvSpPr>
              <p:spPr bwMode="auto">
                <a:xfrm>
                  <a:off x="530947" y="376128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183F26A3-C8D3-4036-B6D8-879DC11EAA6D}"/>
                  </a:ext>
                </a:extLst>
              </p:cNvPr>
              <p:cNvSpPr/>
              <p:nvPr/>
            </p:nvSpPr>
            <p:spPr bwMode="auto">
              <a:xfrm>
                <a:off x="-137229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0D584A2-F64E-4CF7-A592-EBB48FF737C1}"/>
                  </a:ext>
                </a:extLst>
              </p:cNvPr>
              <p:cNvSpPr/>
              <p:nvPr/>
            </p:nvSpPr>
            <p:spPr bwMode="auto">
              <a:xfrm>
                <a:off x="-10613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DB27A1AF-0650-4D77-9558-32462AB8FF65}"/>
                  </a:ext>
                </a:extLst>
              </p:cNvPr>
              <p:cNvGrpSpPr/>
              <p:nvPr/>
            </p:nvGrpSpPr>
            <p:grpSpPr>
              <a:xfrm>
                <a:off x="-150628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2554C2A6-01AB-44E9-B725-3FB1D1792E2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C7A2066B-1FCE-4FE4-A549-3C457FBDEC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A9456FEE-793D-4EC8-855D-3E14298BCE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70DB4CBB-AD67-447E-8642-FA7DD0F931F0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1F0FC7B2-D4F3-4853-B773-4CC1CB9786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35BEBC8E-CEF1-4FFA-B2E0-CA7E8FE671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2E37D7BD-62F2-4EDB-84D9-4362056E5FC9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62484D83-F7F6-4A8B-8658-928FAFB06D20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アーチ 168">
                  <a:extLst>
                    <a:ext uri="{FF2B5EF4-FFF2-40B4-BE49-F238E27FC236}">
                      <a16:creationId xmlns:a16="http://schemas.microsoft.com/office/drawing/2014/main" id="{E622279A-FC8F-48C0-A3B7-F448079045A9}"/>
                    </a:ext>
                  </a:extLst>
                </p:cNvPr>
                <p:cNvSpPr/>
                <p:nvPr/>
              </p:nvSpPr>
              <p:spPr bwMode="auto">
                <a:xfrm rot="10800000">
                  <a:off x="4798676" y="1381978"/>
                  <a:ext cx="272112" cy="272114"/>
                </a:xfrm>
                <a:prstGeom prst="blockArc">
                  <a:avLst>
                    <a:gd name="adj1" fmla="val 13042302"/>
                    <a:gd name="adj2" fmla="val 19437128"/>
                    <a:gd name="adj3" fmla="val 10577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F0564FB7-9742-41A2-8708-BB587068D0D2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50B4B01-97A1-46CA-8A36-BA797AC5639C}"/>
                  </a:ext>
                </a:extLst>
              </p:cNvPr>
              <p:cNvSpPr/>
              <p:nvPr/>
            </p:nvSpPr>
            <p:spPr bwMode="auto">
              <a:xfrm flipH="1">
                <a:off x="-2727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43DA8A37-676B-4859-85E2-7F2A60E8C824}"/>
                  </a:ext>
                </a:extLst>
              </p:cNvPr>
              <p:cNvGrpSpPr/>
              <p:nvPr/>
            </p:nvGrpSpPr>
            <p:grpSpPr>
              <a:xfrm>
                <a:off x="96616" y="1625750"/>
                <a:ext cx="837282" cy="253874"/>
                <a:chOff x="4939631" y="5339663"/>
                <a:chExt cx="837282" cy="253874"/>
              </a:xfrm>
            </p:grpSpPr>
            <p:sp>
              <p:nvSpPr>
                <p:cNvPr id="163" name="アーチ 162">
                  <a:extLst>
                    <a:ext uri="{FF2B5EF4-FFF2-40B4-BE49-F238E27FC236}">
                      <a16:creationId xmlns:a16="http://schemas.microsoft.com/office/drawing/2014/main" id="{B29E37E8-314D-40CA-8BAD-498BCEE63B0D}"/>
                    </a:ext>
                  </a:extLst>
                </p:cNvPr>
                <p:cNvSpPr/>
                <p:nvPr/>
              </p:nvSpPr>
              <p:spPr bwMode="auto">
                <a:xfrm>
                  <a:off x="4939631" y="5339663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アーチ 163">
                  <a:extLst>
                    <a:ext uri="{FF2B5EF4-FFF2-40B4-BE49-F238E27FC236}">
                      <a16:creationId xmlns:a16="http://schemas.microsoft.com/office/drawing/2014/main" id="{FE722DA1-829A-4149-80D1-9C53B70632F7}"/>
                    </a:ext>
                  </a:extLst>
                </p:cNvPr>
                <p:cNvSpPr/>
                <p:nvPr/>
              </p:nvSpPr>
              <p:spPr bwMode="auto">
                <a:xfrm>
                  <a:off x="5523037" y="5339663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5BFA589B-BF80-4D9C-B0C3-56910CFDE8EF}"/>
                  </a:ext>
                </a:extLst>
              </p:cNvPr>
              <p:cNvGrpSpPr/>
              <p:nvPr/>
            </p:nvGrpSpPr>
            <p:grpSpPr>
              <a:xfrm>
                <a:off x="45939" y="1449316"/>
                <a:ext cx="938636" cy="58477"/>
                <a:chOff x="1852183" y="1449316"/>
                <a:chExt cx="938636" cy="58477"/>
              </a:xfrm>
            </p:grpSpPr>
            <p:sp>
              <p:nvSpPr>
                <p:cNvPr id="161" name="月 160">
                  <a:extLst>
                    <a:ext uri="{FF2B5EF4-FFF2-40B4-BE49-F238E27FC236}">
                      <a16:creationId xmlns:a16="http://schemas.microsoft.com/office/drawing/2014/main" id="{397304CF-D39C-41AF-9F8B-91111A3BE93B}"/>
                    </a:ext>
                  </a:extLst>
                </p:cNvPr>
                <p:cNvSpPr/>
                <p:nvPr/>
              </p:nvSpPr>
              <p:spPr bwMode="auto">
                <a:xfrm rot="5400000">
                  <a:off x="1995797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月 161">
                  <a:extLst>
                    <a:ext uri="{FF2B5EF4-FFF2-40B4-BE49-F238E27FC236}">
                      <a16:creationId xmlns:a16="http://schemas.microsoft.com/office/drawing/2014/main" id="{B1FEB432-B859-4901-B0FD-B52566B4056E}"/>
                    </a:ext>
                  </a:extLst>
                </p:cNvPr>
                <p:cNvSpPr/>
                <p:nvPr/>
              </p:nvSpPr>
              <p:spPr bwMode="auto">
                <a:xfrm rot="5400000">
                  <a:off x="2588728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7F2246F-9FFD-4F33-B420-879A03ACA2DF}"/>
                  </a:ext>
                </a:extLst>
              </p:cNvPr>
              <p:cNvSpPr/>
              <p:nvPr/>
            </p:nvSpPr>
            <p:spPr bwMode="auto">
              <a:xfrm>
                <a:off x="3061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2BCC8B19-B143-4FE2-9E47-8C70F0AB2B46}"/>
                  </a:ext>
                </a:extLst>
              </p:cNvPr>
              <p:cNvGrpSpPr/>
              <p:nvPr/>
            </p:nvGrpSpPr>
            <p:grpSpPr>
              <a:xfrm flipH="1">
                <a:off x="433660" y="2818342"/>
                <a:ext cx="569661" cy="767881"/>
                <a:chOff x="14560" y="2818342"/>
                <a:chExt cx="569661" cy="767881"/>
              </a:xfrm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3593177A-E4C9-4A3F-9537-AB31B74CF1B8}"/>
                    </a:ext>
                  </a:extLst>
                </p:cNvPr>
                <p:cNvSpPr/>
                <p:nvPr/>
              </p:nvSpPr>
              <p:spPr bwMode="auto">
                <a:xfrm rot="9900000">
                  <a:off x="341802" y="3254387"/>
                  <a:ext cx="242419" cy="331836"/>
                </a:xfrm>
                <a:custGeom>
                  <a:avLst/>
                  <a:gdLst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02014 w 646087"/>
                    <a:gd name="connsiteY24" fmla="*/ 482904 h 772801"/>
                    <a:gd name="connsiteX25" fmla="*/ 211181 w 646087"/>
                    <a:gd name="connsiteY25" fmla="*/ 437493 h 772801"/>
                    <a:gd name="connsiteX26" fmla="*/ 211182 w 646087"/>
                    <a:gd name="connsiteY26" fmla="*/ 100278 h 772801"/>
                    <a:gd name="connsiteX27" fmla="*/ 261704 w 646087"/>
                    <a:gd name="connsiteY27" fmla="*/ 49757 h 772801"/>
                    <a:gd name="connsiteX28" fmla="*/ 312226 w 646087"/>
                    <a:gd name="connsiteY28" fmla="*/ 100279 h 772801"/>
                    <a:gd name="connsiteX29" fmla="*/ 312226 w 646087"/>
                    <a:gd name="connsiteY29" fmla="*/ 313913 h 772801"/>
                    <a:gd name="connsiteX30" fmla="*/ 324033 w 646087"/>
                    <a:gd name="connsiteY30" fmla="*/ 306350 h 772801"/>
                    <a:gd name="connsiteX31" fmla="*/ 329927 w 646087"/>
                    <a:gd name="connsiteY31" fmla="*/ 304362 h 772801"/>
                    <a:gd name="connsiteX32" fmla="*/ 329927 w 646087"/>
                    <a:gd name="connsiteY32" fmla="*/ 50522 h 772801"/>
                    <a:gd name="connsiteX33" fmla="*/ 360784 w 646087"/>
                    <a:gd name="connsiteY33" fmla="*/ 3971 h 772801"/>
                    <a:gd name="connsiteX34" fmla="*/ 380449 w 646087"/>
                    <a:gd name="connsiteY34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42461 w 646087"/>
                    <a:gd name="connsiteY22" fmla="*/ 317964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42461 w 646087"/>
                    <a:gd name="connsiteY21" fmla="*/ 317964 h 772801"/>
                    <a:gd name="connsiteX22" fmla="*/ 134538 w 646087"/>
                    <a:gd name="connsiteY22" fmla="*/ 322029 h 772801"/>
                    <a:gd name="connsiteX23" fmla="*/ 211181 w 646087"/>
                    <a:gd name="connsiteY23" fmla="*/ 437493 h 772801"/>
                    <a:gd name="connsiteX24" fmla="*/ 211182 w 646087"/>
                    <a:gd name="connsiteY24" fmla="*/ 100278 h 772801"/>
                    <a:gd name="connsiteX25" fmla="*/ 261704 w 646087"/>
                    <a:gd name="connsiteY25" fmla="*/ 49757 h 772801"/>
                    <a:gd name="connsiteX26" fmla="*/ 312226 w 646087"/>
                    <a:gd name="connsiteY26" fmla="*/ 100279 h 772801"/>
                    <a:gd name="connsiteX27" fmla="*/ 312226 w 646087"/>
                    <a:gd name="connsiteY27" fmla="*/ 313913 h 772801"/>
                    <a:gd name="connsiteX28" fmla="*/ 324033 w 646087"/>
                    <a:gd name="connsiteY28" fmla="*/ 306350 h 772801"/>
                    <a:gd name="connsiteX29" fmla="*/ 329927 w 646087"/>
                    <a:gd name="connsiteY29" fmla="*/ 304362 h 772801"/>
                    <a:gd name="connsiteX30" fmla="*/ 329927 w 646087"/>
                    <a:gd name="connsiteY30" fmla="*/ 50522 h 772801"/>
                    <a:gd name="connsiteX31" fmla="*/ 360784 w 646087"/>
                    <a:gd name="connsiteY31" fmla="*/ 3971 h 772801"/>
                    <a:gd name="connsiteX32" fmla="*/ 380449 w 646087"/>
                    <a:gd name="connsiteY32" fmla="*/ 0 h 772801"/>
                    <a:gd name="connsiteX0" fmla="*/ 364295 w 629933"/>
                    <a:gd name="connsiteY0" fmla="*/ 0 h 772801"/>
                    <a:gd name="connsiteX1" fmla="*/ 414818 w 629933"/>
                    <a:gd name="connsiteY1" fmla="*/ 50522 h 772801"/>
                    <a:gd name="connsiteX2" fmla="*/ 414818 w 629933"/>
                    <a:gd name="connsiteY2" fmla="*/ 286122 h 772801"/>
                    <a:gd name="connsiteX3" fmla="*/ 433257 w 629933"/>
                    <a:gd name="connsiteY3" fmla="*/ 289845 h 772801"/>
                    <a:gd name="connsiteX4" fmla="*/ 433257 w 629933"/>
                    <a:gd name="connsiteY4" fmla="*/ 100279 h 772801"/>
                    <a:gd name="connsiteX5" fmla="*/ 483778 w 629933"/>
                    <a:gd name="connsiteY5" fmla="*/ 49757 h 772801"/>
                    <a:gd name="connsiteX6" fmla="*/ 534301 w 629933"/>
                    <a:gd name="connsiteY6" fmla="*/ 100279 h 772801"/>
                    <a:gd name="connsiteX7" fmla="*/ 534301 w 629933"/>
                    <a:gd name="connsiteY7" fmla="*/ 327076 h 772801"/>
                    <a:gd name="connsiteX8" fmla="*/ 548179 w 629933"/>
                    <a:gd name="connsiteY8" fmla="*/ 335496 h 772801"/>
                    <a:gd name="connsiteX9" fmla="*/ 552740 w 629933"/>
                    <a:gd name="connsiteY9" fmla="*/ 340166 h 772801"/>
                    <a:gd name="connsiteX10" fmla="*/ 552739 w 629933"/>
                    <a:gd name="connsiteY10" fmla="*/ 199785 h 772801"/>
                    <a:gd name="connsiteX11" fmla="*/ 589985 w 629933"/>
                    <a:gd name="connsiteY11" fmla="*/ 162539 h 772801"/>
                    <a:gd name="connsiteX12" fmla="*/ 627231 w 629933"/>
                    <a:gd name="connsiteY12" fmla="*/ 199785 h 772801"/>
                    <a:gd name="connsiteX13" fmla="*/ 627231 w 629933"/>
                    <a:gd name="connsiteY13" fmla="*/ 485029 h 772801"/>
                    <a:gd name="connsiteX14" fmla="*/ 629933 w 629933"/>
                    <a:gd name="connsiteY14" fmla="*/ 508852 h 772801"/>
                    <a:gd name="connsiteX15" fmla="*/ 629933 w 629933"/>
                    <a:gd name="connsiteY15" fmla="*/ 548145 h 772801"/>
                    <a:gd name="connsiteX16" fmla="*/ 405277 w 629933"/>
                    <a:gd name="connsiteY16" fmla="*/ 772801 h 772801"/>
                    <a:gd name="connsiteX17" fmla="*/ 246421 w 629933"/>
                    <a:gd name="connsiteY17" fmla="*/ 707001 h 772801"/>
                    <a:gd name="connsiteX18" fmla="*/ 198770 w 629933"/>
                    <a:gd name="connsiteY18" fmla="*/ 636325 h 772801"/>
                    <a:gd name="connsiteX19" fmla="*/ 13294 w 629933"/>
                    <a:gd name="connsiteY19" fmla="*/ 529240 h 772801"/>
                    <a:gd name="connsiteX20" fmla="*/ 26307 w 629933"/>
                    <a:gd name="connsiteY20" fmla="*/ 317964 h 772801"/>
                    <a:gd name="connsiteX21" fmla="*/ 118384 w 629933"/>
                    <a:gd name="connsiteY21" fmla="*/ 322029 h 772801"/>
                    <a:gd name="connsiteX22" fmla="*/ 195027 w 629933"/>
                    <a:gd name="connsiteY22" fmla="*/ 437493 h 772801"/>
                    <a:gd name="connsiteX23" fmla="*/ 195028 w 629933"/>
                    <a:gd name="connsiteY23" fmla="*/ 100278 h 772801"/>
                    <a:gd name="connsiteX24" fmla="*/ 245550 w 629933"/>
                    <a:gd name="connsiteY24" fmla="*/ 49757 h 772801"/>
                    <a:gd name="connsiteX25" fmla="*/ 296072 w 629933"/>
                    <a:gd name="connsiteY25" fmla="*/ 100279 h 772801"/>
                    <a:gd name="connsiteX26" fmla="*/ 296072 w 629933"/>
                    <a:gd name="connsiteY26" fmla="*/ 313913 h 772801"/>
                    <a:gd name="connsiteX27" fmla="*/ 307879 w 629933"/>
                    <a:gd name="connsiteY27" fmla="*/ 306350 h 772801"/>
                    <a:gd name="connsiteX28" fmla="*/ 313773 w 629933"/>
                    <a:gd name="connsiteY28" fmla="*/ 304362 h 772801"/>
                    <a:gd name="connsiteX29" fmla="*/ 313773 w 629933"/>
                    <a:gd name="connsiteY29" fmla="*/ 50522 h 772801"/>
                    <a:gd name="connsiteX30" fmla="*/ 344630 w 629933"/>
                    <a:gd name="connsiteY30" fmla="*/ 3971 h 772801"/>
                    <a:gd name="connsiteX31" fmla="*/ 364295 w 629933"/>
                    <a:gd name="connsiteY31" fmla="*/ 0 h 772801"/>
                    <a:gd name="connsiteX0" fmla="*/ 343322 w 608960"/>
                    <a:gd name="connsiteY0" fmla="*/ 0 h 772801"/>
                    <a:gd name="connsiteX1" fmla="*/ 393845 w 608960"/>
                    <a:gd name="connsiteY1" fmla="*/ 50522 h 772801"/>
                    <a:gd name="connsiteX2" fmla="*/ 393845 w 608960"/>
                    <a:gd name="connsiteY2" fmla="*/ 286122 h 772801"/>
                    <a:gd name="connsiteX3" fmla="*/ 412284 w 608960"/>
                    <a:gd name="connsiteY3" fmla="*/ 289845 h 772801"/>
                    <a:gd name="connsiteX4" fmla="*/ 412284 w 608960"/>
                    <a:gd name="connsiteY4" fmla="*/ 100279 h 772801"/>
                    <a:gd name="connsiteX5" fmla="*/ 462805 w 608960"/>
                    <a:gd name="connsiteY5" fmla="*/ 49757 h 772801"/>
                    <a:gd name="connsiteX6" fmla="*/ 513328 w 608960"/>
                    <a:gd name="connsiteY6" fmla="*/ 100279 h 772801"/>
                    <a:gd name="connsiteX7" fmla="*/ 513328 w 608960"/>
                    <a:gd name="connsiteY7" fmla="*/ 327076 h 772801"/>
                    <a:gd name="connsiteX8" fmla="*/ 527206 w 608960"/>
                    <a:gd name="connsiteY8" fmla="*/ 335496 h 772801"/>
                    <a:gd name="connsiteX9" fmla="*/ 531767 w 608960"/>
                    <a:gd name="connsiteY9" fmla="*/ 340166 h 772801"/>
                    <a:gd name="connsiteX10" fmla="*/ 531766 w 608960"/>
                    <a:gd name="connsiteY10" fmla="*/ 199785 h 772801"/>
                    <a:gd name="connsiteX11" fmla="*/ 569012 w 608960"/>
                    <a:gd name="connsiteY11" fmla="*/ 162539 h 772801"/>
                    <a:gd name="connsiteX12" fmla="*/ 606258 w 608960"/>
                    <a:gd name="connsiteY12" fmla="*/ 199785 h 772801"/>
                    <a:gd name="connsiteX13" fmla="*/ 606258 w 608960"/>
                    <a:gd name="connsiteY13" fmla="*/ 485029 h 772801"/>
                    <a:gd name="connsiteX14" fmla="*/ 608960 w 608960"/>
                    <a:gd name="connsiteY14" fmla="*/ 508852 h 772801"/>
                    <a:gd name="connsiteX15" fmla="*/ 608960 w 608960"/>
                    <a:gd name="connsiteY15" fmla="*/ 548145 h 772801"/>
                    <a:gd name="connsiteX16" fmla="*/ 384304 w 608960"/>
                    <a:gd name="connsiteY16" fmla="*/ 772801 h 772801"/>
                    <a:gd name="connsiteX17" fmla="*/ 225448 w 608960"/>
                    <a:gd name="connsiteY17" fmla="*/ 707001 h 772801"/>
                    <a:gd name="connsiteX18" fmla="*/ 177797 w 608960"/>
                    <a:gd name="connsiteY18" fmla="*/ 636325 h 772801"/>
                    <a:gd name="connsiteX19" fmla="*/ 45381 w 608960"/>
                    <a:gd name="connsiteY19" fmla="*/ 439880 h 772801"/>
                    <a:gd name="connsiteX20" fmla="*/ 5334 w 608960"/>
                    <a:gd name="connsiteY20" fmla="*/ 317964 h 772801"/>
                    <a:gd name="connsiteX21" fmla="*/ 97411 w 608960"/>
                    <a:gd name="connsiteY21" fmla="*/ 322029 h 772801"/>
                    <a:gd name="connsiteX22" fmla="*/ 174054 w 608960"/>
                    <a:gd name="connsiteY22" fmla="*/ 437493 h 772801"/>
                    <a:gd name="connsiteX23" fmla="*/ 174055 w 608960"/>
                    <a:gd name="connsiteY23" fmla="*/ 100278 h 772801"/>
                    <a:gd name="connsiteX24" fmla="*/ 224577 w 608960"/>
                    <a:gd name="connsiteY24" fmla="*/ 49757 h 772801"/>
                    <a:gd name="connsiteX25" fmla="*/ 275099 w 608960"/>
                    <a:gd name="connsiteY25" fmla="*/ 100279 h 772801"/>
                    <a:gd name="connsiteX26" fmla="*/ 275099 w 608960"/>
                    <a:gd name="connsiteY26" fmla="*/ 313913 h 772801"/>
                    <a:gd name="connsiteX27" fmla="*/ 286906 w 608960"/>
                    <a:gd name="connsiteY27" fmla="*/ 306350 h 772801"/>
                    <a:gd name="connsiteX28" fmla="*/ 292800 w 608960"/>
                    <a:gd name="connsiteY28" fmla="*/ 304362 h 772801"/>
                    <a:gd name="connsiteX29" fmla="*/ 292800 w 608960"/>
                    <a:gd name="connsiteY29" fmla="*/ 50522 h 772801"/>
                    <a:gd name="connsiteX30" fmla="*/ 323657 w 608960"/>
                    <a:gd name="connsiteY30" fmla="*/ 3971 h 772801"/>
                    <a:gd name="connsiteX31" fmla="*/ 343322 w 608960"/>
                    <a:gd name="connsiteY31" fmla="*/ 0 h 772801"/>
                    <a:gd name="connsiteX0" fmla="*/ 353528 w 619166"/>
                    <a:gd name="connsiteY0" fmla="*/ 0 h 772801"/>
                    <a:gd name="connsiteX1" fmla="*/ 404051 w 619166"/>
                    <a:gd name="connsiteY1" fmla="*/ 50522 h 772801"/>
                    <a:gd name="connsiteX2" fmla="*/ 404051 w 619166"/>
                    <a:gd name="connsiteY2" fmla="*/ 286122 h 772801"/>
                    <a:gd name="connsiteX3" fmla="*/ 422490 w 619166"/>
                    <a:gd name="connsiteY3" fmla="*/ 289845 h 772801"/>
                    <a:gd name="connsiteX4" fmla="*/ 422490 w 619166"/>
                    <a:gd name="connsiteY4" fmla="*/ 100279 h 772801"/>
                    <a:gd name="connsiteX5" fmla="*/ 473011 w 619166"/>
                    <a:gd name="connsiteY5" fmla="*/ 49757 h 772801"/>
                    <a:gd name="connsiteX6" fmla="*/ 523534 w 619166"/>
                    <a:gd name="connsiteY6" fmla="*/ 100279 h 772801"/>
                    <a:gd name="connsiteX7" fmla="*/ 523534 w 619166"/>
                    <a:gd name="connsiteY7" fmla="*/ 327076 h 772801"/>
                    <a:gd name="connsiteX8" fmla="*/ 537412 w 619166"/>
                    <a:gd name="connsiteY8" fmla="*/ 335496 h 772801"/>
                    <a:gd name="connsiteX9" fmla="*/ 541973 w 619166"/>
                    <a:gd name="connsiteY9" fmla="*/ 340166 h 772801"/>
                    <a:gd name="connsiteX10" fmla="*/ 541972 w 619166"/>
                    <a:gd name="connsiteY10" fmla="*/ 199785 h 772801"/>
                    <a:gd name="connsiteX11" fmla="*/ 579218 w 619166"/>
                    <a:gd name="connsiteY11" fmla="*/ 162539 h 772801"/>
                    <a:gd name="connsiteX12" fmla="*/ 616464 w 619166"/>
                    <a:gd name="connsiteY12" fmla="*/ 199785 h 772801"/>
                    <a:gd name="connsiteX13" fmla="*/ 616464 w 619166"/>
                    <a:gd name="connsiteY13" fmla="*/ 485029 h 772801"/>
                    <a:gd name="connsiteX14" fmla="*/ 619166 w 619166"/>
                    <a:gd name="connsiteY14" fmla="*/ 508852 h 772801"/>
                    <a:gd name="connsiteX15" fmla="*/ 619166 w 619166"/>
                    <a:gd name="connsiteY15" fmla="*/ 548145 h 772801"/>
                    <a:gd name="connsiteX16" fmla="*/ 394510 w 619166"/>
                    <a:gd name="connsiteY16" fmla="*/ 772801 h 772801"/>
                    <a:gd name="connsiteX17" fmla="*/ 235654 w 619166"/>
                    <a:gd name="connsiteY17" fmla="*/ 707001 h 772801"/>
                    <a:gd name="connsiteX18" fmla="*/ 188003 w 619166"/>
                    <a:gd name="connsiteY18" fmla="*/ 636325 h 772801"/>
                    <a:gd name="connsiteX19" fmla="*/ 55587 w 619166"/>
                    <a:gd name="connsiteY19" fmla="*/ 439880 h 772801"/>
                    <a:gd name="connsiteX20" fmla="*/ 15540 w 619166"/>
                    <a:gd name="connsiteY20" fmla="*/ 317964 h 772801"/>
                    <a:gd name="connsiteX21" fmla="*/ 107617 w 619166"/>
                    <a:gd name="connsiteY21" fmla="*/ 322029 h 772801"/>
                    <a:gd name="connsiteX22" fmla="*/ 184260 w 619166"/>
                    <a:gd name="connsiteY22" fmla="*/ 437493 h 772801"/>
                    <a:gd name="connsiteX23" fmla="*/ 184261 w 619166"/>
                    <a:gd name="connsiteY23" fmla="*/ 100278 h 772801"/>
                    <a:gd name="connsiteX24" fmla="*/ 234783 w 619166"/>
                    <a:gd name="connsiteY24" fmla="*/ 49757 h 772801"/>
                    <a:gd name="connsiteX25" fmla="*/ 285305 w 619166"/>
                    <a:gd name="connsiteY25" fmla="*/ 100279 h 772801"/>
                    <a:gd name="connsiteX26" fmla="*/ 285305 w 619166"/>
                    <a:gd name="connsiteY26" fmla="*/ 313913 h 772801"/>
                    <a:gd name="connsiteX27" fmla="*/ 297112 w 619166"/>
                    <a:gd name="connsiteY27" fmla="*/ 306350 h 772801"/>
                    <a:gd name="connsiteX28" fmla="*/ 303006 w 619166"/>
                    <a:gd name="connsiteY28" fmla="*/ 304362 h 772801"/>
                    <a:gd name="connsiteX29" fmla="*/ 303006 w 619166"/>
                    <a:gd name="connsiteY29" fmla="*/ 50522 h 772801"/>
                    <a:gd name="connsiteX30" fmla="*/ 333863 w 619166"/>
                    <a:gd name="connsiteY30" fmla="*/ 3971 h 772801"/>
                    <a:gd name="connsiteX31" fmla="*/ 353528 w 619166"/>
                    <a:gd name="connsiteY31" fmla="*/ 0 h 772801"/>
                    <a:gd name="connsiteX0" fmla="*/ 340257 w 605895"/>
                    <a:gd name="connsiteY0" fmla="*/ 0 h 772801"/>
                    <a:gd name="connsiteX1" fmla="*/ 390780 w 605895"/>
                    <a:gd name="connsiteY1" fmla="*/ 50522 h 772801"/>
                    <a:gd name="connsiteX2" fmla="*/ 390780 w 605895"/>
                    <a:gd name="connsiteY2" fmla="*/ 286122 h 772801"/>
                    <a:gd name="connsiteX3" fmla="*/ 409219 w 605895"/>
                    <a:gd name="connsiteY3" fmla="*/ 289845 h 772801"/>
                    <a:gd name="connsiteX4" fmla="*/ 409219 w 605895"/>
                    <a:gd name="connsiteY4" fmla="*/ 100279 h 772801"/>
                    <a:gd name="connsiteX5" fmla="*/ 459740 w 605895"/>
                    <a:gd name="connsiteY5" fmla="*/ 49757 h 772801"/>
                    <a:gd name="connsiteX6" fmla="*/ 510263 w 605895"/>
                    <a:gd name="connsiteY6" fmla="*/ 100279 h 772801"/>
                    <a:gd name="connsiteX7" fmla="*/ 510263 w 605895"/>
                    <a:gd name="connsiteY7" fmla="*/ 327076 h 772801"/>
                    <a:gd name="connsiteX8" fmla="*/ 524141 w 605895"/>
                    <a:gd name="connsiteY8" fmla="*/ 335496 h 772801"/>
                    <a:gd name="connsiteX9" fmla="*/ 528702 w 605895"/>
                    <a:gd name="connsiteY9" fmla="*/ 340166 h 772801"/>
                    <a:gd name="connsiteX10" fmla="*/ 528701 w 605895"/>
                    <a:gd name="connsiteY10" fmla="*/ 199785 h 772801"/>
                    <a:gd name="connsiteX11" fmla="*/ 565947 w 605895"/>
                    <a:gd name="connsiteY11" fmla="*/ 162539 h 772801"/>
                    <a:gd name="connsiteX12" fmla="*/ 603193 w 605895"/>
                    <a:gd name="connsiteY12" fmla="*/ 199785 h 772801"/>
                    <a:gd name="connsiteX13" fmla="*/ 603193 w 605895"/>
                    <a:gd name="connsiteY13" fmla="*/ 485029 h 772801"/>
                    <a:gd name="connsiteX14" fmla="*/ 605895 w 605895"/>
                    <a:gd name="connsiteY14" fmla="*/ 508852 h 772801"/>
                    <a:gd name="connsiteX15" fmla="*/ 605895 w 605895"/>
                    <a:gd name="connsiteY15" fmla="*/ 548145 h 772801"/>
                    <a:gd name="connsiteX16" fmla="*/ 381239 w 605895"/>
                    <a:gd name="connsiteY16" fmla="*/ 772801 h 772801"/>
                    <a:gd name="connsiteX17" fmla="*/ 222383 w 605895"/>
                    <a:gd name="connsiteY17" fmla="*/ 707001 h 772801"/>
                    <a:gd name="connsiteX18" fmla="*/ 174732 w 605895"/>
                    <a:gd name="connsiteY18" fmla="*/ 636325 h 772801"/>
                    <a:gd name="connsiteX19" fmla="*/ 42316 w 605895"/>
                    <a:gd name="connsiteY19" fmla="*/ 439880 h 772801"/>
                    <a:gd name="connsiteX20" fmla="*/ 19023 w 605895"/>
                    <a:gd name="connsiteY20" fmla="*/ 306794 h 772801"/>
                    <a:gd name="connsiteX21" fmla="*/ 94346 w 605895"/>
                    <a:gd name="connsiteY21" fmla="*/ 322029 h 772801"/>
                    <a:gd name="connsiteX22" fmla="*/ 170989 w 605895"/>
                    <a:gd name="connsiteY22" fmla="*/ 437493 h 772801"/>
                    <a:gd name="connsiteX23" fmla="*/ 170990 w 605895"/>
                    <a:gd name="connsiteY23" fmla="*/ 100278 h 772801"/>
                    <a:gd name="connsiteX24" fmla="*/ 221512 w 605895"/>
                    <a:gd name="connsiteY24" fmla="*/ 49757 h 772801"/>
                    <a:gd name="connsiteX25" fmla="*/ 272034 w 605895"/>
                    <a:gd name="connsiteY25" fmla="*/ 100279 h 772801"/>
                    <a:gd name="connsiteX26" fmla="*/ 272034 w 605895"/>
                    <a:gd name="connsiteY26" fmla="*/ 313913 h 772801"/>
                    <a:gd name="connsiteX27" fmla="*/ 283841 w 605895"/>
                    <a:gd name="connsiteY27" fmla="*/ 306350 h 772801"/>
                    <a:gd name="connsiteX28" fmla="*/ 289735 w 605895"/>
                    <a:gd name="connsiteY28" fmla="*/ 304362 h 772801"/>
                    <a:gd name="connsiteX29" fmla="*/ 289735 w 605895"/>
                    <a:gd name="connsiteY29" fmla="*/ 50522 h 772801"/>
                    <a:gd name="connsiteX30" fmla="*/ 320592 w 605895"/>
                    <a:gd name="connsiteY30" fmla="*/ 3971 h 772801"/>
                    <a:gd name="connsiteX31" fmla="*/ 340257 w 605895"/>
                    <a:gd name="connsiteY31" fmla="*/ 0 h 772801"/>
                    <a:gd name="connsiteX0" fmla="*/ 340256 w 605894"/>
                    <a:gd name="connsiteY0" fmla="*/ 0 h 772801"/>
                    <a:gd name="connsiteX1" fmla="*/ 390779 w 605894"/>
                    <a:gd name="connsiteY1" fmla="*/ 50522 h 772801"/>
                    <a:gd name="connsiteX2" fmla="*/ 390779 w 605894"/>
                    <a:gd name="connsiteY2" fmla="*/ 286122 h 772801"/>
                    <a:gd name="connsiteX3" fmla="*/ 409218 w 605894"/>
                    <a:gd name="connsiteY3" fmla="*/ 289845 h 772801"/>
                    <a:gd name="connsiteX4" fmla="*/ 409218 w 605894"/>
                    <a:gd name="connsiteY4" fmla="*/ 100279 h 772801"/>
                    <a:gd name="connsiteX5" fmla="*/ 459739 w 605894"/>
                    <a:gd name="connsiteY5" fmla="*/ 49757 h 772801"/>
                    <a:gd name="connsiteX6" fmla="*/ 510262 w 605894"/>
                    <a:gd name="connsiteY6" fmla="*/ 100279 h 772801"/>
                    <a:gd name="connsiteX7" fmla="*/ 510262 w 605894"/>
                    <a:gd name="connsiteY7" fmla="*/ 327076 h 772801"/>
                    <a:gd name="connsiteX8" fmla="*/ 524140 w 605894"/>
                    <a:gd name="connsiteY8" fmla="*/ 335496 h 772801"/>
                    <a:gd name="connsiteX9" fmla="*/ 528701 w 605894"/>
                    <a:gd name="connsiteY9" fmla="*/ 340166 h 772801"/>
                    <a:gd name="connsiteX10" fmla="*/ 528700 w 605894"/>
                    <a:gd name="connsiteY10" fmla="*/ 199785 h 772801"/>
                    <a:gd name="connsiteX11" fmla="*/ 565946 w 605894"/>
                    <a:gd name="connsiteY11" fmla="*/ 162539 h 772801"/>
                    <a:gd name="connsiteX12" fmla="*/ 603192 w 605894"/>
                    <a:gd name="connsiteY12" fmla="*/ 199785 h 772801"/>
                    <a:gd name="connsiteX13" fmla="*/ 603192 w 605894"/>
                    <a:gd name="connsiteY13" fmla="*/ 485029 h 772801"/>
                    <a:gd name="connsiteX14" fmla="*/ 605894 w 605894"/>
                    <a:gd name="connsiteY14" fmla="*/ 508852 h 772801"/>
                    <a:gd name="connsiteX15" fmla="*/ 605894 w 605894"/>
                    <a:gd name="connsiteY15" fmla="*/ 548145 h 772801"/>
                    <a:gd name="connsiteX16" fmla="*/ 381238 w 605894"/>
                    <a:gd name="connsiteY16" fmla="*/ 772801 h 772801"/>
                    <a:gd name="connsiteX17" fmla="*/ 222382 w 605894"/>
                    <a:gd name="connsiteY17" fmla="*/ 707001 h 772801"/>
                    <a:gd name="connsiteX18" fmla="*/ 174731 w 605894"/>
                    <a:gd name="connsiteY18" fmla="*/ 636325 h 772801"/>
                    <a:gd name="connsiteX19" fmla="*/ 42315 w 605894"/>
                    <a:gd name="connsiteY19" fmla="*/ 439880 h 772801"/>
                    <a:gd name="connsiteX20" fmla="*/ 19022 w 605894"/>
                    <a:gd name="connsiteY20" fmla="*/ 306794 h 772801"/>
                    <a:gd name="connsiteX21" fmla="*/ 94345 w 605894"/>
                    <a:gd name="connsiteY21" fmla="*/ 322029 h 772801"/>
                    <a:gd name="connsiteX22" fmla="*/ 170991 w 605894"/>
                    <a:gd name="connsiteY22" fmla="*/ 395604 h 772801"/>
                    <a:gd name="connsiteX23" fmla="*/ 170989 w 605894"/>
                    <a:gd name="connsiteY23" fmla="*/ 100278 h 772801"/>
                    <a:gd name="connsiteX24" fmla="*/ 221511 w 605894"/>
                    <a:gd name="connsiteY24" fmla="*/ 49757 h 772801"/>
                    <a:gd name="connsiteX25" fmla="*/ 272033 w 605894"/>
                    <a:gd name="connsiteY25" fmla="*/ 100279 h 772801"/>
                    <a:gd name="connsiteX26" fmla="*/ 272033 w 605894"/>
                    <a:gd name="connsiteY26" fmla="*/ 313913 h 772801"/>
                    <a:gd name="connsiteX27" fmla="*/ 283840 w 605894"/>
                    <a:gd name="connsiteY27" fmla="*/ 306350 h 772801"/>
                    <a:gd name="connsiteX28" fmla="*/ 289734 w 605894"/>
                    <a:gd name="connsiteY28" fmla="*/ 304362 h 772801"/>
                    <a:gd name="connsiteX29" fmla="*/ 289734 w 605894"/>
                    <a:gd name="connsiteY29" fmla="*/ 50522 h 772801"/>
                    <a:gd name="connsiteX30" fmla="*/ 320591 w 605894"/>
                    <a:gd name="connsiteY30" fmla="*/ 3971 h 772801"/>
                    <a:gd name="connsiteX31" fmla="*/ 340256 w 605894"/>
                    <a:gd name="connsiteY31" fmla="*/ 0 h 772801"/>
                    <a:gd name="connsiteX0" fmla="*/ 348966 w 614604"/>
                    <a:gd name="connsiteY0" fmla="*/ 0 h 772801"/>
                    <a:gd name="connsiteX1" fmla="*/ 399489 w 614604"/>
                    <a:gd name="connsiteY1" fmla="*/ 50522 h 772801"/>
                    <a:gd name="connsiteX2" fmla="*/ 399489 w 614604"/>
                    <a:gd name="connsiteY2" fmla="*/ 286122 h 772801"/>
                    <a:gd name="connsiteX3" fmla="*/ 417928 w 614604"/>
                    <a:gd name="connsiteY3" fmla="*/ 289845 h 772801"/>
                    <a:gd name="connsiteX4" fmla="*/ 417928 w 614604"/>
                    <a:gd name="connsiteY4" fmla="*/ 100279 h 772801"/>
                    <a:gd name="connsiteX5" fmla="*/ 468449 w 614604"/>
                    <a:gd name="connsiteY5" fmla="*/ 49757 h 772801"/>
                    <a:gd name="connsiteX6" fmla="*/ 518972 w 614604"/>
                    <a:gd name="connsiteY6" fmla="*/ 100279 h 772801"/>
                    <a:gd name="connsiteX7" fmla="*/ 518972 w 614604"/>
                    <a:gd name="connsiteY7" fmla="*/ 327076 h 772801"/>
                    <a:gd name="connsiteX8" fmla="*/ 532850 w 614604"/>
                    <a:gd name="connsiteY8" fmla="*/ 335496 h 772801"/>
                    <a:gd name="connsiteX9" fmla="*/ 537411 w 614604"/>
                    <a:gd name="connsiteY9" fmla="*/ 340166 h 772801"/>
                    <a:gd name="connsiteX10" fmla="*/ 537410 w 614604"/>
                    <a:gd name="connsiteY10" fmla="*/ 199785 h 772801"/>
                    <a:gd name="connsiteX11" fmla="*/ 574656 w 614604"/>
                    <a:gd name="connsiteY11" fmla="*/ 162539 h 772801"/>
                    <a:gd name="connsiteX12" fmla="*/ 611902 w 614604"/>
                    <a:gd name="connsiteY12" fmla="*/ 199785 h 772801"/>
                    <a:gd name="connsiteX13" fmla="*/ 611902 w 614604"/>
                    <a:gd name="connsiteY13" fmla="*/ 485029 h 772801"/>
                    <a:gd name="connsiteX14" fmla="*/ 614604 w 614604"/>
                    <a:gd name="connsiteY14" fmla="*/ 508852 h 772801"/>
                    <a:gd name="connsiteX15" fmla="*/ 614604 w 614604"/>
                    <a:gd name="connsiteY15" fmla="*/ 548145 h 772801"/>
                    <a:gd name="connsiteX16" fmla="*/ 389948 w 614604"/>
                    <a:gd name="connsiteY16" fmla="*/ 772801 h 772801"/>
                    <a:gd name="connsiteX17" fmla="*/ 231092 w 614604"/>
                    <a:gd name="connsiteY17" fmla="*/ 707001 h 772801"/>
                    <a:gd name="connsiteX18" fmla="*/ 183441 w 614604"/>
                    <a:gd name="connsiteY18" fmla="*/ 636325 h 772801"/>
                    <a:gd name="connsiteX19" fmla="*/ 51025 w 614604"/>
                    <a:gd name="connsiteY19" fmla="*/ 439880 h 772801"/>
                    <a:gd name="connsiteX20" fmla="*/ 16562 w 614604"/>
                    <a:gd name="connsiteY20" fmla="*/ 309587 h 772801"/>
                    <a:gd name="connsiteX21" fmla="*/ 103055 w 614604"/>
                    <a:gd name="connsiteY21" fmla="*/ 322029 h 772801"/>
                    <a:gd name="connsiteX22" fmla="*/ 179701 w 614604"/>
                    <a:gd name="connsiteY22" fmla="*/ 395604 h 772801"/>
                    <a:gd name="connsiteX23" fmla="*/ 179699 w 614604"/>
                    <a:gd name="connsiteY23" fmla="*/ 100278 h 772801"/>
                    <a:gd name="connsiteX24" fmla="*/ 230221 w 614604"/>
                    <a:gd name="connsiteY24" fmla="*/ 49757 h 772801"/>
                    <a:gd name="connsiteX25" fmla="*/ 280743 w 614604"/>
                    <a:gd name="connsiteY25" fmla="*/ 100279 h 772801"/>
                    <a:gd name="connsiteX26" fmla="*/ 280743 w 614604"/>
                    <a:gd name="connsiteY26" fmla="*/ 313913 h 772801"/>
                    <a:gd name="connsiteX27" fmla="*/ 292550 w 614604"/>
                    <a:gd name="connsiteY27" fmla="*/ 306350 h 772801"/>
                    <a:gd name="connsiteX28" fmla="*/ 298444 w 614604"/>
                    <a:gd name="connsiteY28" fmla="*/ 304362 h 772801"/>
                    <a:gd name="connsiteX29" fmla="*/ 298444 w 614604"/>
                    <a:gd name="connsiteY29" fmla="*/ 50522 h 772801"/>
                    <a:gd name="connsiteX30" fmla="*/ 329301 w 614604"/>
                    <a:gd name="connsiteY30" fmla="*/ 3971 h 772801"/>
                    <a:gd name="connsiteX31" fmla="*/ 348966 w 614604"/>
                    <a:gd name="connsiteY31" fmla="*/ 0 h 772801"/>
                    <a:gd name="connsiteX0" fmla="*/ 351406 w 617044"/>
                    <a:gd name="connsiteY0" fmla="*/ 0 h 772801"/>
                    <a:gd name="connsiteX1" fmla="*/ 401929 w 617044"/>
                    <a:gd name="connsiteY1" fmla="*/ 50522 h 772801"/>
                    <a:gd name="connsiteX2" fmla="*/ 401929 w 617044"/>
                    <a:gd name="connsiteY2" fmla="*/ 286122 h 772801"/>
                    <a:gd name="connsiteX3" fmla="*/ 420368 w 617044"/>
                    <a:gd name="connsiteY3" fmla="*/ 289845 h 772801"/>
                    <a:gd name="connsiteX4" fmla="*/ 420368 w 617044"/>
                    <a:gd name="connsiteY4" fmla="*/ 100279 h 772801"/>
                    <a:gd name="connsiteX5" fmla="*/ 470889 w 617044"/>
                    <a:gd name="connsiteY5" fmla="*/ 49757 h 772801"/>
                    <a:gd name="connsiteX6" fmla="*/ 521412 w 617044"/>
                    <a:gd name="connsiteY6" fmla="*/ 100279 h 772801"/>
                    <a:gd name="connsiteX7" fmla="*/ 521412 w 617044"/>
                    <a:gd name="connsiteY7" fmla="*/ 327076 h 772801"/>
                    <a:gd name="connsiteX8" fmla="*/ 535290 w 617044"/>
                    <a:gd name="connsiteY8" fmla="*/ 335496 h 772801"/>
                    <a:gd name="connsiteX9" fmla="*/ 539851 w 617044"/>
                    <a:gd name="connsiteY9" fmla="*/ 340166 h 772801"/>
                    <a:gd name="connsiteX10" fmla="*/ 539850 w 617044"/>
                    <a:gd name="connsiteY10" fmla="*/ 199785 h 772801"/>
                    <a:gd name="connsiteX11" fmla="*/ 577096 w 617044"/>
                    <a:gd name="connsiteY11" fmla="*/ 162539 h 772801"/>
                    <a:gd name="connsiteX12" fmla="*/ 614342 w 617044"/>
                    <a:gd name="connsiteY12" fmla="*/ 199785 h 772801"/>
                    <a:gd name="connsiteX13" fmla="*/ 614342 w 617044"/>
                    <a:gd name="connsiteY13" fmla="*/ 485029 h 772801"/>
                    <a:gd name="connsiteX14" fmla="*/ 617044 w 617044"/>
                    <a:gd name="connsiteY14" fmla="*/ 508852 h 772801"/>
                    <a:gd name="connsiteX15" fmla="*/ 617044 w 617044"/>
                    <a:gd name="connsiteY15" fmla="*/ 548145 h 772801"/>
                    <a:gd name="connsiteX16" fmla="*/ 392388 w 617044"/>
                    <a:gd name="connsiteY16" fmla="*/ 772801 h 772801"/>
                    <a:gd name="connsiteX17" fmla="*/ 233532 w 617044"/>
                    <a:gd name="connsiteY17" fmla="*/ 707001 h 772801"/>
                    <a:gd name="connsiteX18" fmla="*/ 185881 w 617044"/>
                    <a:gd name="connsiteY18" fmla="*/ 636325 h 772801"/>
                    <a:gd name="connsiteX19" fmla="*/ 53465 w 617044"/>
                    <a:gd name="connsiteY19" fmla="*/ 439880 h 772801"/>
                    <a:gd name="connsiteX20" fmla="*/ 19002 w 617044"/>
                    <a:gd name="connsiteY20" fmla="*/ 309587 h 772801"/>
                    <a:gd name="connsiteX21" fmla="*/ 105495 w 617044"/>
                    <a:gd name="connsiteY21" fmla="*/ 322029 h 772801"/>
                    <a:gd name="connsiteX22" fmla="*/ 182141 w 617044"/>
                    <a:gd name="connsiteY22" fmla="*/ 395604 h 772801"/>
                    <a:gd name="connsiteX23" fmla="*/ 182139 w 617044"/>
                    <a:gd name="connsiteY23" fmla="*/ 100278 h 772801"/>
                    <a:gd name="connsiteX24" fmla="*/ 232661 w 617044"/>
                    <a:gd name="connsiteY24" fmla="*/ 49757 h 772801"/>
                    <a:gd name="connsiteX25" fmla="*/ 283183 w 617044"/>
                    <a:gd name="connsiteY25" fmla="*/ 100279 h 772801"/>
                    <a:gd name="connsiteX26" fmla="*/ 283183 w 617044"/>
                    <a:gd name="connsiteY26" fmla="*/ 313913 h 772801"/>
                    <a:gd name="connsiteX27" fmla="*/ 294990 w 617044"/>
                    <a:gd name="connsiteY27" fmla="*/ 306350 h 772801"/>
                    <a:gd name="connsiteX28" fmla="*/ 300884 w 617044"/>
                    <a:gd name="connsiteY28" fmla="*/ 304362 h 772801"/>
                    <a:gd name="connsiteX29" fmla="*/ 300884 w 617044"/>
                    <a:gd name="connsiteY29" fmla="*/ 50522 h 772801"/>
                    <a:gd name="connsiteX30" fmla="*/ 331741 w 617044"/>
                    <a:gd name="connsiteY30" fmla="*/ 3971 h 772801"/>
                    <a:gd name="connsiteX31" fmla="*/ 351406 w 617044"/>
                    <a:gd name="connsiteY31" fmla="*/ 0 h 772801"/>
                    <a:gd name="connsiteX0" fmla="*/ 338375 w 604013"/>
                    <a:gd name="connsiteY0" fmla="*/ 0 h 772801"/>
                    <a:gd name="connsiteX1" fmla="*/ 388898 w 604013"/>
                    <a:gd name="connsiteY1" fmla="*/ 50522 h 772801"/>
                    <a:gd name="connsiteX2" fmla="*/ 388898 w 604013"/>
                    <a:gd name="connsiteY2" fmla="*/ 286122 h 772801"/>
                    <a:gd name="connsiteX3" fmla="*/ 407337 w 604013"/>
                    <a:gd name="connsiteY3" fmla="*/ 289845 h 772801"/>
                    <a:gd name="connsiteX4" fmla="*/ 407337 w 604013"/>
                    <a:gd name="connsiteY4" fmla="*/ 100279 h 772801"/>
                    <a:gd name="connsiteX5" fmla="*/ 457858 w 604013"/>
                    <a:gd name="connsiteY5" fmla="*/ 49757 h 772801"/>
                    <a:gd name="connsiteX6" fmla="*/ 508381 w 604013"/>
                    <a:gd name="connsiteY6" fmla="*/ 100279 h 772801"/>
                    <a:gd name="connsiteX7" fmla="*/ 508381 w 604013"/>
                    <a:gd name="connsiteY7" fmla="*/ 327076 h 772801"/>
                    <a:gd name="connsiteX8" fmla="*/ 522259 w 604013"/>
                    <a:gd name="connsiteY8" fmla="*/ 335496 h 772801"/>
                    <a:gd name="connsiteX9" fmla="*/ 526820 w 604013"/>
                    <a:gd name="connsiteY9" fmla="*/ 340166 h 772801"/>
                    <a:gd name="connsiteX10" fmla="*/ 526819 w 604013"/>
                    <a:gd name="connsiteY10" fmla="*/ 199785 h 772801"/>
                    <a:gd name="connsiteX11" fmla="*/ 564065 w 604013"/>
                    <a:gd name="connsiteY11" fmla="*/ 162539 h 772801"/>
                    <a:gd name="connsiteX12" fmla="*/ 601311 w 604013"/>
                    <a:gd name="connsiteY12" fmla="*/ 199785 h 772801"/>
                    <a:gd name="connsiteX13" fmla="*/ 601311 w 604013"/>
                    <a:gd name="connsiteY13" fmla="*/ 485029 h 772801"/>
                    <a:gd name="connsiteX14" fmla="*/ 604013 w 604013"/>
                    <a:gd name="connsiteY14" fmla="*/ 508852 h 772801"/>
                    <a:gd name="connsiteX15" fmla="*/ 604013 w 604013"/>
                    <a:gd name="connsiteY15" fmla="*/ 548145 h 772801"/>
                    <a:gd name="connsiteX16" fmla="*/ 379357 w 604013"/>
                    <a:gd name="connsiteY16" fmla="*/ 772801 h 772801"/>
                    <a:gd name="connsiteX17" fmla="*/ 220501 w 604013"/>
                    <a:gd name="connsiteY17" fmla="*/ 707001 h 772801"/>
                    <a:gd name="connsiteX18" fmla="*/ 172850 w 604013"/>
                    <a:gd name="connsiteY18" fmla="*/ 636325 h 772801"/>
                    <a:gd name="connsiteX19" fmla="*/ 26471 w 604013"/>
                    <a:gd name="connsiteY19" fmla="*/ 442673 h 772801"/>
                    <a:gd name="connsiteX20" fmla="*/ 5971 w 604013"/>
                    <a:gd name="connsiteY20" fmla="*/ 309587 h 772801"/>
                    <a:gd name="connsiteX21" fmla="*/ 92464 w 604013"/>
                    <a:gd name="connsiteY21" fmla="*/ 322029 h 772801"/>
                    <a:gd name="connsiteX22" fmla="*/ 169110 w 604013"/>
                    <a:gd name="connsiteY22" fmla="*/ 395604 h 772801"/>
                    <a:gd name="connsiteX23" fmla="*/ 169108 w 604013"/>
                    <a:gd name="connsiteY23" fmla="*/ 100278 h 772801"/>
                    <a:gd name="connsiteX24" fmla="*/ 219630 w 604013"/>
                    <a:gd name="connsiteY24" fmla="*/ 49757 h 772801"/>
                    <a:gd name="connsiteX25" fmla="*/ 270152 w 604013"/>
                    <a:gd name="connsiteY25" fmla="*/ 100279 h 772801"/>
                    <a:gd name="connsiteX26" fmla="*/ 270152 w 604013"/>
                    <a:gd name="connsiteY26" fmla="*/ 313913 h 772801"/>
                    <a:gd name="connsiteX27" fmla="*/ 281959 w 604013"/>
                    <a:gd name="connsiteY27" fmla="*/ 306350 h 772801"/>
                    <a:gd name="connsiteX28" fmla="*/ 287853 w 604013"/>
                    <a:gd name="connsiteY28" fmla="*/ 304362 h 772801"/>
                    <a:gd name="connsiteX29" fmla="*/ 287853 w 604013"/>
                    <a:gd name="connsiteY29" fmla="*/ 50522 h 772801"/>
                    <a:gd name="connsiteX30" fmla="*/ 318710 w 604013"/>
                    <a:gd name="connsiteY30" fmla="*/ 3971 h 772801"/>
                    <a:gd name="connsiteX31" fmla="*/ 338375 w 604013"/>
                    <a:gd name="connsiteY31" fmla="*/ 0 h 772801"/>
                    <a:gd name="connsiteX0" fmla="*/ 354810 w 620448"/>
                    <a:gd name="connsiteY0" fmla="*/ 0 h 772801"/>
                    <a:gd name="connsiteX1" fmla="*/ 405333 w 620448"/>
                    <a:gd name="connsiteY1" fmla="*/ 50522 h 772801"/>
                    <a:gd name="connsiteX2" fmla="*/ 405333 w 620448"/>
                    <a:gd name="connsiteY2" fmla="*/ 286122 h 772801"/>
                    <a:gd name="connsiteX3" fmla="*/ 423772 w 620448"/>
                    <a:gd name="connsiteY3" fmla="*/ 289845 h 772801"/>
                    <a:gd name="connsiteX4" fmla="*/ 423772 w 620448"/>
                    <a:gd name="connsiteY4" fmla="*/ 100279 h 772801"/>
                    <a:gd name="connsiteX5" fmla="*/ 474293 w 620448"/>
                    <a:gd name="connsiteY5" fmla="*/ 49757 h 772801"/>
                    <a:gd name="connsiteX6" fmla="*/ 524816 w 620448"/>
                    <a:gd name="connsiteY6" fmla="*/ 100279 h 772801"/>
                    <a:gd name="connsiteX7" fmla="*/ 524816 w 620448"/>
                    <a:gd name="connsiteY7" fmla="*/ 327076 h 772801"/>
                    <a:gd name="connsiteX8" fmla="*/ 538694 w 620448"/>
                    <a:gd name="connsiteY8" fmla="*/ 335496 h 772801"/>
                    <a:gd name="connsiteX9" fmla="*/ 543255 w 620448"/>
                    <a:gd name="connsiteY9" fmla="*/ 340166 h 772801"/>
                    <a:gd name="connsiteX10" fmla="*/ 543254 w 620448"/>
                    <a:gd name="connsiteY10" fmla="*/ 199785 h 772801"/>
                    <a:gd name="connsiteX11" fmla="*/ 580500 w 620448"/>
                    <a:gd name="connsiteY11" fmla="*/ 162539 h 772801"/>
                    <a:gd name="connsiteX12" fmla="*/ 617746 w 620448"/>
                    <a:gd name="connsiteY12" fmla="*/ 199785 h 772801"/>
                    <a:gd name="connsiteX13" fmla="*/ 617746 w 620448"/>
                    <a:gd name="connsiteY13" fmla="*/ 485029 h 772801"/>
                    <a:gd name="connsiteX14" fmla="*/ 620448 w 620448"/>
                    <a:gd name="connsiteY14" fmla="*/ 508852 h 772801"/>
                    <a:gd name="connsiteX15" fmla="*/ 620448 w 620448"/>
                    <a:gd name="connsiteY15" fmla="*/ 548145 h 772801"/>
                    <a:gd name="connsiteX16" fmla="*/ 395792 w 620448"/>
                    <a:gd name="connsiteY16" fmla="*/ 772801 h 772801"/>
                    <a:gd name="connsiteX17" fmla="*/ 236936 w 620448"/>
                    <a:gd name="connsiteY17" fmla="*/ 707001 h 772801"/>
                    <a:gd name="connsiteX18" fmla="*/ 189285 w 620448"/>
                    <a:gd name="connsiteY18" fmla="*/ 636325 h 772801"/>
                    <a:gd name="connsiteX19" fmla="*/ 42906 w 620448"/>
                    <a:gd name="connsiteY19" fmla="*/ 442673 h 772801"/>
                    <a:gd name="connsiteX20" fmla="*/ 2859 w 620448"/>
                    <a:gd name="connsiteY20" fmla="*/ 309587 h 772801"/>
                    <a:gd name="connsiteX21" fmla="*/ 108899 w 620448"/>
                    <a:gd name="connsiteY21" fmla="*/ 322029 h 772801"/>
                    <a:gd name="connsiteX22" fmla="*/ 185545 w 620448"/>
                    <a:gd name="connsiteY22" fmla="*/ 395604 h 772801"/>
                    <a:gd name="connsiteX23" fmla="*/ 185543 w 620448"/>
                    <a:gd name="connsiteY23" fmla="*/ 100278 h 772801"/>
                    <a:gd name="connsiteX24" fmla="*/ 236065 w 620448"/>
                    <a:gd name="connsiteY24" fmla="*/ 49757 h 772801"/>
                    <a:gd name="connsiteX25" fmla="*/ 286587 w 620448"/>
                    <a:gd name="connsiteY25" fmla="*/ 100279 h 772801"/>
                    <a:gd name="connsiteX26" fmla="*/ 286587 w 620448"/>
                    <a:gd name="connsiteY26" fmla="*/ 313913 h 772801"/>
                    <a:gd name="connsiteX27" fmla="*/ 298394 w 620448"/>
                    <a:gd name="connsiteY27" fmla="*/ 306350 h 772801"/>
                    <a:gd name="connsiteX28" fmla="*/ 304288 w 620448"/>
                    <a:gd name="connsiteY28" fmla="*/ 304362 h 772801"/>
                    <a:gd name="connsiteX29" fmla="*/ 304288 w 620448"/>
                    <a:gd name="connsiteY29" fmla="*/ 50522 h 772801"/>
                    <a:gd name="connsiteX30" fmla="*/ 335145 w 620448"/>
                    <a:gd name="connsiteY30" fmla="*/ 3971 h 772801"/>
                    <a:gd name="connsiteX31" fmla="*/ 354810 w 620448"/>
                    <a:gd name="connsiteY31" fmla="*/ 0 h 772801"/>
                    <a:gd name="connsiteX0" fmla="*/ 361456 w 627094"/>
                    <a:gd name="connsiteY0" fmla="*/ 0 h 772801"/>
                    <a:gd name="connsiteX1" fmla="*/ 411979 w 627094"/>
                    <a:gd name="connsiteY1" fmla="*/ 50522 h 772801"/>
                    <a:gd name="connsiteX2" fmla="*/ 411979 w 627094"/>
                    <a:gd name="connsiteY2" fmla="*/ 286122 h 772801"/>
                    <a:gd name="connsiteX3" fmla="*/ 430418 w 627094"/>
                    <a:gd name="connsiteY3" fmla="*/ 289845 h 772801"/>
                    <a:gd name="connsiteX4" fmla="*/ 430418 w 627094"/>
                    <a:gd name="connsiteY4" fmla="*/ 100279 h 772801"/>
                    <a:gd name="connsiteX5" fmla="*/ 480939 w 627094"/>
                    <a:gd name="connsiteY5" fmla="*/ 49757 h 772801"/>
                    <a:gd name="connsiteX6" fmla="*/ 531462 w 627094"/>
                    <a:gd name="connsiteY6" fmla="*/ 100279 h 772801"/>
                    <a:gd name="connsiteX7" fmla="*/ 531462 w 627094"/>
                    <a:gd name="connsiteY7" fmla="*/ 327076 h 772801"/>
                    <a:gd name="connsiteX8" fmla="*/ 545340 w 627094"/>
                    <a:gd name="connsiteY8" fmla="*/ 335496 h 772801"/>
                    <a:gd name="connsiteX9" fmla="*/ 549901 w 627094"/>
                    <a:gd name="connsiteY9" fmla="*/ 340166 h 772801"/>
                    <a:gd name="connsiteX10" fmla="*/ 549900 w 627094"/>
                    <a:gd name="connsiteY10" fmla="*/ 199785 h 772801"/>
                    <a:gd name="connsiteX11" fmla="*/ 587146 w 627094"/>
                    <a:gd name="connsiteY11" fmla="*/ 162539 h 772801"/>
                    <a:gd name="connsiteX12" fmla="*/ 624392 w 627094"/>
                    <a:gd name="connsiteY12" fmla="*/ 199785 h 772801"/>
                    <a:gd name="connsiteX13" fmla="*/ 624392 w 627094"/>
                    <a:gd name="connsiteY13" fmla="*/ 485029 h 772801"/>
                    <a:gd name="connsiteX14" fmla="*/ 627094 w 627094"/>
                    <a:gd name="connsiteY14" fmla="*/ 508852 h 772801"/>
                    <a:gd name="connsiteX15" fmla="*/ 627094 w 627094"/>
                    <a:gd name="connsiteY15" fmla="*/ 548145 h 772801"/>
                    <a:gd name="connsiteX16" fmla="*/ 402438 w 627094"/>
                    <a:gd name="connsiteY16" fmla="*/ 772801 h 772801"/>
                    <a:gd name="connsiteX17" fmla="*/ 243582 w 627094"/>
                    <a:gd name="connsiteY17" fmla="*/ 707001 h 772801"/>
                    <a:gd name="connsiteX18" fmla="*/ 195931 w 627094"/>
                    <a:gd name="connsiteY18" fmla="*/ 636325 h 772801"/>
                    <a:gd name="connsiteX19" fmla="*/ 49552 w 627094"/>
                    <a:gd name="connsiteY19" fmla="*/ 442673 h 772801"/>
                    <a:gd name="connsiteX20" fmla="*/ 9505 w 627094"/>
                    <a:gd name="connsiteY20" fmla="*/ 309587 h 772801"/>
                    <a:gd name="connsiteX21" fmla="*/ 115545 w 627094"/>
                    <a:gd name="connsiteY21" fmla="*/ 322029 h 772801"/>
                    <a:gd name="connsiteX22" fmla="*/ 192191 w 627094"/>
                    <a:gd name="connsiteY22" fmla="*/ 395604 h 772801"/>
                    <a:gd name="connsiteX23" fmla="*/ 192189 w 627094"/>
                    <a:gd name="connsiteY23" fmla="*/ 100278 h 772801"/>
                    <a:gd name="connsiteX24" fmla="*/ 242711 w 627094"/>
                    <a:gd name="connsiteY24" fmla="*/ 49757 h 772801"/>
                    <a:gd name="connsiteX25" fmla="*/ 293233 w 627094"/>
                    <a:gd name="connsiteY25" fmla="*/ 100279 h 772801"/>
                    <a:gd name="connsiteX26" fmla="*/ 293233 w 627094"/>
                    <a:gd name="connsiteY26" fmla="*/ 313913 h 772801"/>
                    <a:gd name="connsiteX27" fmla="*/ 305040 w 627094"/>
                    <a:gd name="connsiteY27" fmla="*/ 306350 h 772801"/>
                    <a:gd name="connsiteX28" fmla="*/ 310934 w 627094"/>
                    <a:gd name="connsiteY28" fmla="*/ 304362 h 772801"/>
                    <a:gd name="connsiteX29" fmla="*/ 310934 w 627094"/>
                    <a:gd name="connsiteY29" fmla="*/ 50522 h 772801"/>
                    <a:gd name="connsiteX30" fmla="*/ 341791 w 627094"/>
                    <a:gd name="connsiteY30" fmla="*/ 3971 h 772801"/>
                    <a:gd name="connsiteX31" fmla="*/ 361456 w 627094"/>
                    <a:gd name="connsiteY31" fmla="*/ 0 h 772801"/>
                    <a:gd name="connsiteX0" fmla="*/ 330949 w 596587"/>
                    <a:gd name="connsiteY0" fmla="*/ 0 h 772801"/>
                    <a:gd name="connsiteX1" fmla="*/ 381472 w 596587"/>
                    <a:gd name="connsiteY1" fmla="*/ 50522 h 772801"/>
                    <a:gd name="connsiteX2" fmla="*/ 381472 w 596587"/>
                    <a:gd name="connsiteY2" fmla="*/ 286122 h 772801"/>
                    <a:gd name="connsiteX3" fmla="*/ 399911 w 596587"/>
                    <a:gd name="connsiteY3" fmla="*/ 289845 h 772801"/>
                    <a:gd name="connsiteX4" fmla="*/ 399911 w 596587"/>
                    <a:gd name="connsiteY4" fmla="*/ 100279 h 772801"/>
                    <a:gd name="connsiteX5" fmla="*/ 450432 w 596587"/>
                    <a:gd name="connsiteY5" fmla="*/ 49757 h 772801"/>
                    <a:gd name="connsiteX6" fmla="*/ 500955 w 596587"/>
                    <a:gd name="connsiteY6" fmla="*/ 100279 h 772801"/>
                    <a:gd name="connsiteX7" fmla="*/ 500955 w 596587"/>
                    <a:gd name="connsiteY7" fmla="*/ 327076 h 772801"/>
                    <a:gd name="connsiteX8" fmla="*/ 514833 w 596587"/>
                    <a:gd name="connsiteY8" fmla="*/ 335496 h 772801"/>
                    <a:gd name="connsiteX9" fmla="*/ 519394 w 596587"/>
                    <a:gd name="connsiteY9" fmla="*/ 340166 h 772801"/>
                    <a:gd name="connsiteX10" fmla="*/ 519393 w 596587"/>
                    <a:gd name="connsiteY10" fmla="*/ 199785 h 772801"/>
                    <a:gd name="connsiteX11" fmla="*/ 556639 w 596587"/>
                    <a:gd name="connsiteY11" fmla="*/ 162539 h 772801"/>
                    <a:gd name="connsiteX12" fmla="*/ 593885 w 596587"/>
                    <a:gd name="connsiteY12" fmla="*/ 199785 h 772801"/>
                    <a:gd name="connsiteX13" fmla="*/ 593885 w 596587"/>
                    <a:gd name="connsiteY13" fmla="*/ 485029 h 772801"/>
                    <a:gd name="connsiteX14" fmla="*/ 596587 w 596587"/>
                    <a:gd name="connsiteY14" fmla="*/ 508852 h 772801"/>
                    <a:gd name="connsiteX15" fmla="*/ 596587 w 596587"/>
                    <a:gd name="connsiteY15" fmla="*/ 548145 h 772801"/>
                    <a:gd name="connsiteX16" fmla="*/ 371931 w 596587"/>
                    <a:gd name="connsiteY16" fmla="*/ 772801 h 772801"/>
                    <a:gd name="connsiteX17" fmla="*/ 213075 w 596587"/>
                    <a:gd name="connsiteY17" fmla="*/ 707001 h 772801"/>
                    <a:gd name="connsiteX18" fmla="*/ 165424 w 596587"/>
                    <a:gd name="connsiteY18" fmla="*/ 636325 h 772801"/>
                    <a:gd name="connsiteX19" fmla="*/ 19045 w 596587"/>
                    <a:gd name="connsiteY19" fmla="*/ 442673 h 772801"/>
                    <a:gd name="connsiteX20" fmla="*/ 23678 w 596587"/>
                    <a:gd name="connsiteY20" fmla="*/ 276077 h 772801"/>
                    <a:gd name="connsiteX21" fmla="*/ 85038 w 596587"/>
                    <a:gd name="connsiteY21" fmla="*/ 322029 h 772801"/>
                    <a:gd name="connsiteX22" fmla="*/ 161684 w 596587"/>
                    <a:gd name="connsiteY22" fmla="*/ 395604 h 772801"/>
                    <a:gd name="connsiteX23" fmla="*/ 161682 w 596587"/>
                    <a:gd name="connsiteY23" fmla="*/ 100278 h 772801"/>
                    <a:gd name="connsiteX24" fmla="*/ 212204 w 596587"/>
                    <a:gd name="connsiteY24" fmla="*/ 49757 h 772801"/>
                    <a:gd name="connsiteX25" fmla="*/ 262726 w 596587"/>
                    <a:gd name="connsiteY25" fmla="*/ 100279 h 772801"/>
                    <a:gd name="connsiteX26" fmla="*/ 262726 w 596587"/>
                    <a:gd name="connsiteY26" fmla="*/ 313913 h 772801"/>
                    <a:gd name="connsiteX27" fmla="*/ 274533 w 596587"/>
                    <a:gd name="connsiteY27" fmla="*/ 306350 h 772801"/>
                    <a:gd name="connsiteX28" fmla="*/ 280427 w 596587"/>
                    <a:gd name="connsiteY28" fmla="*/ 304362 h 772801"/>
                    <a:gd name="connsiteX29" fmla="*/ 280427 w 596587"/>
                    <a:gd name="connsiteY29" fmla="*/ 50522 h 772801"/>
                    <a:gd name="connsiteX30" fmla="*/ 311284 w 596587"/>
                    <a:gd name="connsiteY30" fmla="*/ 3971 h 772801"/>
                    <a:gd name="connsiteX31" fmla="*/ 330949 w 596587"/>
                    <a:gd name="connsiteY31" fmla="*/ 0 h 772801"/>
                    <a:gd name="connsiteX0" fmla="*/ 327210 w 592848"/>
                    <a:gd name="connsiteY0" fmla="*/ 0 h 772801"/>
                    <a:gd name="connsiteX1" fmla="*/ 377733 w 592848"/>
                    <a:gd name="connsiteY1" fmla="*/ 50522 h 772801"/>
                    <a:gd name="connsiteX2" fmla="*/ 377733 w 592848"/>
                    <a:gd name="connsiteY2" fmla="*/ 286122 h 772801"/>
                    <a:gd name="connsiteX3" fmla="*/ 396172 w 592848"/>
                    <a:gd name="connsiteY3" fmla="*/ 289845 h 772801"/>
                    <a:gd name="connsiteX4" fmla="*/ 396172 w 592848"/>
                    <a:gd name="connsiteY4" fmla="*/ 100279 h 772801"/>
                    <a:gd name="connsiteX5" fmla="*/ 446693 w 592848"/>
                    <a:gd name="connsiteY5" fmla="*/ 49757 h 772801"/>
                    <a:gd name="connsiteX6" fmla="*/ 497216 w 592848"/>
                    <a:gd name="connsiteY6" fmla="*/ 100279 h 772801"/>
                    <a:gd name="connsiteX7" fmla="*/ 497216 w 592848"/>
                    <a:gd name="connsiteY7" fmla="*/ 327076 h 772801"/>
                    <a:gd name="connsiteX8" fmla="*/ 511094 w 592848"/>
                    <a:gd name="connsiteY8" fmla="*/ 335496 h 772801"/>
                    <a:gd name="connsiteX9" fmla="*/ 515655 w 592848"/>
                    <a:gd name="connsiteY9" fmla="*/ 340166 h 772801"/>
                    <a:gd name="connsiteX10" fmla="*/ 515654 w 592848"/>
                    <a:gd name="connsiteY10" fmla="*/ 199785 h 772801"/>
                    <a:gd name="connsiteX11" fmla="*/ 552900 w 592848"/>
                    <a:gd name="connsiteY11" fmla="*/ 162539 h 772801"/>
                    <a:gd name="connsiteX12" fmla="*/ 590146 w 592848"/>
                    <a:gd name="connsiteY12" fmla="*/ 199785 h 772801"/>
                    <a:gd name="connsiteX13" fmla="*/ 590146 w 592848"/>
                    <a:gd name="connsiteY13" fmla="*/ 485029 h 772801"/>
                    <a:gd name="connsiteX14" fmla="*/ 592848 w 592848"/>
                    <a:gd name="connsiteY14" fmla="*/ 508852 h 772801"/>
                    <a:gd name="connsiteX15" fmla="*/ 592848 w 592848"/>
                    <a:gd name="connsiteY15" fmla="*/ 548145 h 772801"/>
                    <a:gd name="connsiteX16" fmla="*/ 368192 w 592848"/>
                    <a:gd name="connsiteY16" fmla="*/ 772801 h 772801"/>
                    <a:gd name="connsiteX17" fmla="*/ 209336 w 592848"/>
                    <a:gd name="connsiteY17" fmla="*/ 707001 h 772801"/>
                    <a:gd name="connsiteX18" fmla="*/ 161685 w 592848"/>
                    <a:gd name="connsiteY18" fmla="*/ 636325 h 772801"/>
                    <a:gd name="connsiteX19" fmla="*/ 15306 w 592848"/>
                    <a:gd name="connsiteY19" fmla="*/ 442673 h 772801"/>
                    <a:gd name="connsiteX20" fmla="*/ 19939 w 592848"/>
                    <a:gd name="connsiteY20" fmla="*/ 276077 h 772801"/>
                    <a:gd name="connsiteX21" fmla="*/ 109225 w 592848"/>
                    <a:gd name="connsiteY21" fmla="*/ 305273 h 772801"/>
                    <a:gd name="connsiteX22" fmla="*/ 157945 w 592848"/>
                    <a:gd name="connsiteY22" fmla="*/ 395604 h 772801"/>
                    <a:gd name="connsiteX23" fmla="*/ 157943 w 592848"/>
                    <a:gd name="connsiteY23" fmla="*/ 100278 h 772801"/>
                    <a:gd name="connsiteX24" fmla="*/ 208465 w 592848"/>
                    <a:gd name="connsiteY24" fmla="*/ 49757 h 772801"/>
                    <a:gd name="connsiteX25" fmla="*/ 258987 w 592848"/>
                    <a:gd name="connsiteY25" fmla="*/ 100279 h 772801"/>
                    <a:gd name="connsiteX26" fmla="*/ 258987 w 592848"/>
                    <a:gd name="connsiteY26" fmla="*/ 313913 h 772801"/>
                    <a:gd name="connsiteX27" fmla="*/ 270794 w 592848"/>
                    <a:gd name="connsiteY27" fmla="*/ 306350 h 772801"/>
                    <a:gd name="connsiteX28" fmla="*/ 276688 w 592848"/>
                    <a:gd name="connsiteY28" fmla="*/ 304362 h 772801"/>
                    <a:gd name="connsiteX29" fmla="*/ 276688 w 592848"/>
                    <a:gd name="connsiteY29" fmla="*/ 50522 h 772801"/>
                    <a:gd name="connsiteX30" fmla="*/ 307545 w 592848"/>
                    <a:gd name="connsiteY30" fmla="*/ 3971 h 772801"/>
                    <a:gd name="connsiteX31" fmla="*/ 327210 w 592848"/>
                    <a:gd name="connsiteY31" fmla="*/ 0 h 772801"/>
                    <a:gd name="connsiteX0" fmla="*/ 316972 w 582610"/>
                    <a:gd name="connsiteY0" fmla="*/ 0 h 772801"/>
                    <a:gd name="connsiteX1" fmla="*/ 367495 w 582610"/>
                    <a:gd name="connsiteY1" fmla="*/ 50522 h 772801"/>
                    <a:gd name="connsiteX2" fmla="*/ 367495 w 582610"/>
                    <a:gd name="connsiteY2" fmla="*/ 286122 h 772801"/>
                    <a:gd name="connsiteX3" fmla="*/ 385934 w 582610"/>
                    <a:gd name="connsiteY3" fmla="*/ 289845 h 772801"/>
                    <a:gd name="connsiteX4" fmla="*/ 385934 w 582610"/>
                    <a:gd name="connsiteY4" fmla="*/ 100279 h 772801"/>
                    <a:gd name="connsiteX5" fmla="*/ 436455 w 582610"/>
                    <a:gd name="connsiteY5" fmla="*/ 49757 h 772801"/>
                    <a:gd name="connsiteX6" fmla="*/ 486978 w 582610"/>
                    <a:gd name="connsiteY6" fmla="*/ 100279 h 772801"/>
                    <a:gd name="connsiteX7" fmla="*/ 486978 w 582610"/>
                    <a:gd name="connsiteY7" fmla="*/ 327076 h 772801"/>
                    <a:gd name="connsiteX8" fmla="*/ 500856 w 582610"/>
                    <a:gd name="connsiteY8" fmla="*/ 335496 h 772801"/>
                    <a:gd name="connsiteX9" fmla="*/ 505417 w 582610"/>
                    <a:gd name="connsiteY9" fmla="*/ 340166 h 772801"/>
                    <a:gd name="connsiteX10" fmla="*/ 505416 w 582610"/>
                    <a:gd name="connsiteY10" fmla="*/ 199785 h 772801"/>
                    <a:gd name="connsiteX11" fmla="*/ 542662 w 582610"/>
                    <a:gd name="connsiteY11" fmla="*/ 162539 h 772801"/>
                    <a:gd name="connsiteX12" fmla="*/ 579908 w 582610"/>
                    <a:gd name="connsiteY12" fmla="*/ 199785 h 772801"/>
                    <a:gd name="connsiteX13" fmla="*/ 579908 w 582610"/>
                    <a:gd name="connsiteY13" fmla="*/ 485029 h 772801"/>
                    <a:gd name="connsiteX14" fmla="*/ 582610 w 582610"/>
                    <a:gd name="connsiteY14" fmla="*/ 508852 h 772801"/>
                    <a:gd name="connsiteX15" fmla="*/ 582610 w 582610"/>
                    <a:gd name="connsiteY15" fmla="*/ 548145 h 772801"/>
                    <a:gd name="connsiteX16" fmla="*/ 357954 w 582610"/>
                    <a:gd name="connsiteY16" fmla="*/ 772801 h 772801"/>
                    <a:gd name="connsiteX17" fmla="*/ 199098 w 582610"/>
                    <a:gd name="connsiteY17" fmla="*/ 707001 h 772801"/>
                    <a:gd name="connsiteX18" fmla="*/ 151447 w 582610"/>
                    <a:gd name="connsiteY18" fmla="*/ 636325 h 772801"/>
                    <a:gd name="connsiteX19" fmla="*/ 21824 w 582610"/>
                    <a:gd name="connsiteY19" fmla="*/ 414748 h 772801"/>
                    <a:gd name="connsiteX20" fmla="*/ 9701 w 582610"/>
                    <a:gd name="connsiteY20" fmla="*/ 276077 h 772801"/>
                    <a:gd name="connsiteX21" fmla="*/ 98987 w 582610"/>
                    <a:gd name="connsiteY21" fmla="*/ 305273 h 772801"/>
                    <a:gd name="connsiteX22" fmla="*/ 147707 w 582610"/>
                    <a:gd name="connsiteY22" fmla="*/ 395604 h 772801"/>
                    <a:gd name="connsiteX23" fmla="*/ 147705 w 582610"/>
                    <a:gd name="connsiteY23" fmla="*/ 100278 h 772801"/>
                    <a:gd name="connsiteX24" fmla="*/ 198227 w 582610"/>
                    <a:gd name="connsiteY24" fmla="*/ 49757 h 772801"/>
                    <a:gd name="connsiteX25" fmla="*/ 248749 w 582610"/>
                    <a:gd name="connsiteY25" fmla="*/ 100279 h 772801"/>
                    <a:gd name="connsiteX26" fmla="*/ 248749 w 582610"/>
                    <a:gd name="connsiteY26" fmla="*/ 313913 h 772801"/>
                    <a:gd name="connsiteX27" fmla="*/ 260556 w 582610"/>
                    <a:gd name="connsiteY27" fmla="*/ 306350 h 772801"/>
                    <a:gd name="connsiteX28" fmla="*/ 266450 w 582610"/>
                    <a:gd name="connsiteY28" fmla="*/ 304362 h 772801"/>
                    <a:gd name="connsiteX29" fmla="*/ 266450 w 582610"/>
                    <a:gd name="connsiteY29" fmla="*/ 50522 h 772801"/>
                    <a:gd name="connsiteX30" fmla="*/ 297307 w 582610"/>
                    <a:gd name="connsiteY30" fmla="*/ 3971 h 772801"/>
                    <a:gd name="connsiteX31" fmla="*/ 316972 w 582610"/>
                    <a:gd name="connsiteY31" fmla="*/ 0 h 772801"/>
                    <a:gd name="connsiteX0" fmla="*/ 326503 w 592141"/>
                    <a:gd name="connsiteY0" fmla="*/ 0 h 772801"/>
                    <a:gd name="connsiteX1" fmla="*/ 377026 w 592141"/>
                    <a:gd name="connsiteY1" fmla="*/ 50522 h 772801"/>
                    <a:gd name="connsiteX2" fmla="*/ 377026 w 592141"/>
                    <a:gd name="connsiteY2" fmla="*/ 286122 h 772801"/>
                    <a:gd name="connsiteX3" fmla="*/ 395465 w 592141"/>
                    <a:gd name="connsiteY3" fmla="*/ 289845 h 772801"/>
                    <a:gd name="connsiteX4" fmla="*/ 395465 w 592141"/>
                    <a:gd name="connsiteY4" fmla="*/ 100279 h 772801"/>
                    <a:gd name="connsiteX5" fmla="*/ 445986 w 592141"/>
                    <a:gd name="connsiteY5" fmla="*/ 49757 h 772801"/>
                    <a:gd name="connsiteX6" fmla="*/ 496509 w 592141"/>
                    <a:gd name="connsiteY6" fmla="*/ 100279 h 772801"/>
                    <a:gd name="connsiteX7" fmla="*/ 496509 w 592141"/>
                    <a:gd name="connsiteY7" fmla="*/ 327076 h 772801"/>
                    <a:gd name="connsiteX8" fmla="*/ 510387 w 592141"/>
                    <a:gd name="connsiteY8" fmla="*/ 335496 h 772801"/>
                    <a:gd name="connsiteX9" fmla="*/ 514948 w 592141"/>
                    <a:gd name="connsiteY9" fmla="*/ 340166 h 772801"/>
                    <a:gd name="connsiteX10" fmla="*/ 514947 w 592141"/>
                    <a:gd name="connsiteY10" fmla="*/ 199785 h 772801"/>
                    <a:gd name="connsiteX11" fmla="*/ 552193 w 592141"/>
                    <a:gd name="connsiteY11" fmla="*/ 162539 h 772801"/>
                    <a:gd name="connsiteX12" fmla="*/ 589439 w 592141"/>
                    <a:gd name="connsiteY12" fmla="*/ 199785 h 772801"/>
                    <a:gd name="connsiteX13" fmla="*/ 589439 w 592141"/>
                    <a:gd name="connsiteY13" fmla="*/ 485029 h 772801"/>
                    <a:gd name="connsiteX14" fmla="*/ 592141 w 592141"/>
                    <a:gd name="connsiteY14" fmla="*/ 508852 h 772801"/>
                    <a:gd name="connsiteX15" fmla="*/ 592141 w 592141"/>
                    <a:gd name="connsiteY15" fmla="*/ 548145 h 772801"/>
                    <a:gd name="connsiteX16" fmla="*/ 367485 w 592141"/>
                    <a:gd name="connsiteY16" fmla="*/ 772801 h 772801"/>
                    <a:gd name="connsiteX17" fmla="*/ 208629 w 592141"/>
                    <a:gd name="connsiteY17" fmla="*/ 707001 h 772801"/>
                    <a:gd name="connsiteX18" fmla="*/ 160978 w 592141"/>
                    <a:gd name="connsiteY18" fmla="*/ 636325 h 772801"/>
                    <a:gd name="connsiteX19" fmla="*/ 31355 w 592141"/>
                    <a:gd name="connsiteY19" fmla="*/ 414748 h 772801"/>
                    <a:gd name="connsiteX20" fmla="*/ 19232 w 592141"/>
                    <a:gd name="connsiteY20" fmla="*/ 276077 h 772801"/>
                    <a:gd name="connsiteX21" fmla="*/ 108518 w 592141"/>
                    <a:gd name="connsiteY21" fmla="*/ 305273 h 772801"/>
                    <a:gd name="connsiteX22" fmla="*/ 157238 w 592141"/>
                    <a:gd name="connsiteY22" fmla="*/ 395604 h 772801"/>
                    <a:gd name="connsiteX23" fmla="*/ 157236 w 592141"/>
                    <a:gd name="connsiteY23" fmla="*/ 100278 h 772801"/>
                    <a:gd name="connsiteX24" fmla="*/ 207758 w 592141"/>
                    <a:gd name="connsiteY24" fmla="*/ 49757 h 772801"/>
                    <a:gd name="connsiteX25" fmla="*/ 258280 w 592141"/>
                    <a:gd name="connsiteY25" fmla="*/ 100279 h 772801"/>
                    <a:gd name="connsiteX26" fmla="*/ 258280 w 592141"/>
                    <a:gd name="connsiteY26" fmla="*/ 313913 h 772801"/>
                    <a:gd name="connsiteX27" fmla="*/ 270087 w 592141"/>
                    <a:gd name="connsiteY27" fmla="*/ 306350 h 772801"/>
                    <a:gd name="connsiteX28" fmla="*/ 275981 w 592141"/>
                    <a:gd name="connsiteY28" fmla="*/ 304362 h 772801"/>
                    <a:gd name="connsiteX29" fmla="*/ 275981 w 592141"/>
                    <a:gd name="connsiteY29" fmla="*/ 50522 h 772801"/>
                    <a:gd name="connsiteX30" fmla="*/ 306838 w 592141"/>
                    <a:gd name="connsiteY30" fmla="*/ 3971 h 772801"/>
                    <a:gd name="connsiteX31" fmla="*/ 326503 w 592141"/>
                    <a:gd name="connsiteY31" fmla="*/ 0 h 772801"/>
                    <a:gd name="connsiteX0" fmla="*/ 331393 w 597031"/>
                    <a:gd name="connsiteY0" fmla="*/ 0 h 772801"/>
                    <a:gd name="connsiteX1" fmla="*/ 381916 w 597031"/>
                    <a:gd name="connsiteY1" fmla="*/ 50522 h 772801"/>
                    <a:gd name="connsiteX2" fmla="*/ 381916 w 597031"/>
                    <a:gd name="connsiteY2" fmla="*/ 286122 h 772801"/>
                    <a:gd name="connsiteX3" fmla="*/ 400355 w 597031"/>
                    <a:gd name="connsiteY3" fmla="*/ 289845 h 772801"/>
                    <a:gd name="connsiteX4" fmla="*/ 400355 w 597031"/>
                    <a:gd name="connsiteY4" fmla="*/ 100279 h 772801"/>
                    <a:gd name="connsiteX5" fmla="*/ 450876 w 597031"/>
                    <a:gd name="connsiteY5" fmla="*/ 49757 h 772801"/>
                    <a:gd name="connsiteX6" fmla="*/ 501399 w 597031"/>
                    <a:gd name="connsiteY6" fmla="*/ 100279 h 772801"/>
                    <a:gd name="connsiteX7" fmla="*/ 501399 w 597031"/>
                    <a:gd name="connsiteY7" fmla="*/ 327076 h 772801"/>
                    <a:gd name="connsiteX8" fmla="*/ 515277 w 597031"/>
                    <a:gd name="connsiteY8" fmla="*/ 335496 h 772801"/>
                    <a:gd name="connsiteX9" fmla="*/ 519838 w 597031"/>
                    <a:gd name="connsiteY9" fmla="*/ 340166 h 772801"/>
                    <a:gd name="connsiteX10" fmla="*/ 519837 w 597031"/>
                    <a:gd name="connsiteY10" fmla="*/ 199785 h 772801"/>
                    <a:gd name="connsiteX11" fmla="*/ 557083 w 597031"/>
                    <a:gd name="connsiteY11" fmla="*/ 162539 h 772801"/>
                    <a:gd name="connsiteX12" fmla="*/ 594329 w 597031"/>
                    <a:gd name="connsiteY12" fmla="*/ 199785 h 772801"/>
                    <a:gd name="connsiteX13" fmla="*/ 594329 w 597031"/>
                    <a:gd name="connsiteY13" fmla="*/ 485029 h 772801"/>
                    <a:gd name="connsiteX14" fmla="*/ 597031 w 597031"/>
                    <a:gd name="connsiteY14" fmla="*/ 508852 h 772801"/>
                    <a:gd name="connsiteX15" fmla="*/ 597031 w 597031"/>
                    <a:gd name="connsiteY15" fmla="*/ 548145 h 772801"/>
                    <a:gd name="connsiteX16" fmla="*/ 372375 w 597031"/>
                    <a:gd name="connsiteY16" fmla="*/ 772801 h 772801"/>
                    <a:gd name="connsiteX17" fmla="*/ 213519 w 597031"/>
                    <a:gd name="connsiteY17" fmla="*/ 707001 h 772801"/>
                    <a:gd name="connsiteX18" fmla="*/ 165868 w 597031"/>
                    <a:gd name="connsiteY18" fmla="*/ 636325 h 772801"/>
                    <a:gd name="connsiteX19" fmla="*/ 36245 w 597031"/>
                    <a:gd name="connsiteY19" fmla="*/ 414748 h 772801"/>
                    <a:gd name="connsiteX20" fmla="*/ 24122 w 597031"/>
                    <a:gd name="connsiteY20" fmla="*/ 276077 h 772801"/>
                    <a:gd name="connsiteX21" fmla="*/ 113408 w 597031"/>
                    <a:gd name="connsiteY21" fmla="*/ 305273 h 772801"/>
                    <a:gd name="connsiteX22" fmla="*/ 162128 w 597031"/>
                    <a:gd name="connsiteY22" fmla="*/ 395604 h 772801"/>
                    <a:gd name="connsiteX23" fmla="*/ 162126 w 597031"/>
                    <a:gd name="connsiteY23" fmla="*/ 100278 h 772801"/>
                    <a:gd name="connsiteX24" fmla="*/ 212648 w 597031"/>
                    <a:gd name="connsiteY24" fmla="*/ 49757 h 772801"/>
                    <a:gd name="connsiteX25" fmla="*/ 263170 w 597031"/>
                    <a:gd name="connsiteY25" fmla="*/ 100279 h 772801"/>
                    <a:gd name="connsiteX26" fmla="*/ 263170 w 597031"/>
                    <a:gd name="connsiteY26" fmla="*/ 313913 h 772801"/>
                    <a:gd name="connsiteX27" fmla="*/ 274977 w 597031"/>
                    <a:gd name="connsiteY27" fmla="*/ 306350 h 772801"/>
                    <a:gd name="connsiteX28" fmla="*/ 280871 w 597031"/>
                    <a:gd name="connsiteY28" fmla="*/ 304362 h 772801"/>
                    <a:gd name="connsiteX29" fmla="*/ 280871 w 597031"/>
                    <a:gd name="connsiteY29" fmla="*/ 50522 h 772801"/>
                    <a:gd name="connsiteX30" fmla="*/ 311728 w 597031"/>
                    <a:gd name="connsiteY30" fmla="*/ 3971 h 772801"/>
                    <a:gd name="connsiteX31" fmla="*/ 331393 w 597031"/>
                    <a:gd name="connsiteY31" fmla="*/ 0 h 772801"/>
                    <a:gd name="connsiteX0" fmla="*/ 327699 w 593337"/>
                    <a:gd name="connsiteY0" fmla="*/ 0 h 772801"/>
                    <a:gd name="connsiteX1" fmla="*/ 378222 w 593337"/>
                    <a:gd name="connsiteY1" fmla="*/ 50522 h 772801"/>
                    <a:gd name="connsiteX2" fmla="*/ 378222 w 593337"/>
                    <a:gd name="connsiteY2" fmla="*/ 286122 h 772801"/>
                    <a:gd name="connsiteX3" fmla="*/ 396661 w 593337"/>
                    <a:gd name="connsiteY3" fmla="*/ 289845 h 772801"/>
                    <a:gd name="connsiteX4" fmla="*/ 396661 w 593337"/>
                    <a:gd name="connsiteY4" fmla="*/ 100279 h 772801"/>
                    <a:gd name="connsiteX5" fmla="*/ 447182 w 593337"/>
                    <a:gd name="connsiteY5" fmla="*/ 49757 h 772801"/>
                    <a:gd name="connsiteX6" fmla="*/ 497705 w 593337"/>
                    <a:gd name="connsiteY6" fmla="*/ 100279 h 772801"/>
                    <a:gd name="connsiteX7" fmla="*/ 497705 w 593337"/>
                    <a:gd name="connsiteY7" fmla="*/ 327076 h 772801"/>
                    <a:gd name="connsiteX8" fmla="*/ 511583 w 593337"/>
                    <a:gd name="connsiteY8" fmla="*/ 335496 h 772801"/>
                    <a:gd name="connsiteX9" fmla="*/ 516144 w 593337"/>
                    <a:gd name="connsiteY9" fmla="*/ 340166 h 772801"/>
                    <a:gd name="connsiteX10" fmla="*/ 516143 w 593337"/>
                    <a:gd name="connsiteY10" fmla="*/ 199785 h 772801"/>
                    <a:gd name="connsiteX11" fmla="*/ 553389 w 593337"/>
                    <a:gd name="connsiteY11" fmla="*/ 162539 h 772801"/>
                    <a:gd name="connsiteX12" fmla="*/ 590635 w 593337"/>
                    <a:gd name="connsiteY12" fmla="*/ 199785 h 772801"/>
                    <a:gd name="connsiteX13" fmla="*/ 590635 w 593337"/>
                    <a:gd name="connsiteY13" fmla="*/ 485029 h 772801"/>
                    <a:gd name="connsiteX14" fmla="*/ 593337 w 593337"/>
                    <a:gd name="connsiteY14" fmla="*/ 508852 h 772801"/>
                    <a:gd name="connsiteX15" fmla="*/ 593337 w 593337"/>
                    <a:gd name="connsiteY15" fmla="*/ 548145 h 772801"/>
                    <a:gd name="connsiteX16" fmla="*/ 368681 w 593337"/>
                    <a:gd name="connsiteY16" fmla="*/ 772801 h 772801"/>
                    <a:gd name="connsiteX17" fmla="*/ 209825 w 593337"/>
                    <a:gd name="connsiteY17" fmla="*/ 707001 h 772801"/>
                    <a:gd name="connsiteX18" fmla="*/ 162174 w 593337"/>
                    <a:gd name="connsiteY18" fmla="*/ 636325 h 772801"/>
                    <a:gd name="connsiteX19" fmla="*/ 32551 w 593337"/>
                    <a:gd name="connsiteY19" fmla="*/ 414748 h 772801"/>
                    <a:gd name="connsiteX20" fmla="*/ 26016 w 593337"/>
                    <a:gd name="connsiteY20" fmla="*/ 267699 h 772801"/>
                    <a:gd name="connsiteX21" fmla="*/ 109714 w 593337"/>
                    <a:gd name="connsiteY21" fmla="*/ 305273 h 772801"/>
                    <a:gd name="connsiteX22" fmla="*/ 158434 w 593337"/>
                    <a:gd name="connsiteY22" fmla="*/ 395604 h 772801"/>
                    <a:gd name="connsiteX23" fmla="*/ 158432 w 593337"/>
                    <a:gd name="connsiteY23" fmla="*/ 100278 h 772801"/>
                    <a:gd name="connsiteX24" fmla="*/ 208954 w 593337"/>
                    <a:gd name="connsiteY24" fmla="*/ 49757 h 772801"/>
                    <a:gd name="connsiteX25" fmla="*/ 259476 w 593337"/>
                    <a:gd name="connsiteY25" fmla="*/ 100279 h 772801"/>
                    <a:gd name="connsiteX26" fmla="*/ 259476 w 593337"/>
                    <a:gd name="connsiteY26" fmla="*/ 313913 h 772801"/>
                    <a:gd name="connsiteX27" fmla="*/ 271283 w 593337"/>
                    <a:gd name="connsiteY27" fmla="*/ 306350 h 772801"/>
                    <a:gd name="connsiteX28" fmla="*/ 277177 w 593337"/>
                    <a:gd name="connsiteY28" fmla="*/ 304362 h 772801"/>
                    <a:gd name="connsiteX29" fmla="*/ 277177 w 593337"/>
                    <a:gd name="connsiteY29" fmla="*/ 50522 h 772801"/>
                    <a:gd name="connsiteX30" fmla="*/ 308034 w 593337"/>
                    <a:gd name="connsiteY30" fmla="*/ 3971 h 772801"/>
                    <a:gd name="connsiteX31" fmla="*/ 327699 w 593337"/>
                    <a:gd name="connsiteY31" fmla="*/ 0 h 772801"/>
                    <a:gd name="connsiteX0" fmla="*/ 330105 w 595743"/>
                    <a:gd name="connsiteY0" fmla="*/ 0 h 772801"/>
                    <a:gd name="connsiteX1" fmla="*/ 380628 w 595743"/>
                    <a:gd name="connsiteY1" fmla="*/ 50522 h 772801"/>
                    <a:gd name="connsiteX2" fmla="*/ 380628 w 595743"/>
                    <a:gd name="connsiteY2" fmla="*/ 286122 h 772801"/>
                    <a:gd name="connsiteX3" fmla="*/ 399067 w 595743"/>
                    <a:gd name="connsiteY3" fmla="*/ 289845 h 772801"/>
                    <a:gd name="connsiteX4" fmla="*/ 399067 w 595743"/>
                    <a:gd name="connsiteY4" fmla="*/ 100279 h 772801"/>
                    <a:gd name="connsiteX5" fmla="*/ 449588 w 595743"/>
                    <a:gd name="connsiteY5" fmla="*/ 49757 h 772801"/>
                    <a:gd name="connsiteX6" fmla="*/ 500111 w 595743"/>
                    <a:gd name="connsiteY6" fmla="*/ 100279 h 772801"/>
                    <a:gd name="connsiteX7" fmla="*/ 500111 w 595743"/>
                    <a:gd name="connsiteY7" fmla="*/ 327076 h 772801"/>
                    <a:gd name="connsiteX8" fmla="*/ 513989 w 595743"/>
                    <a:gd name="connsiteY8" fmla="*/ 335496 h 772801"/>
                    <a:gd name="connsiteX9" fmla="*/ 518550 w 595743"/>
                    <a:gd name="connsiteY9" fmla="*/ 340166 h 772801"/>
                    <a:gd name="connsiteX10" fmla="*/ 518549 w 595743"/>
                    <a:gd name="connsiteY10" fmla="*/ 199785 h 772801"/>
                    <a:gd name="connsiteX11" fmla="*/ 555795 w 595743"/>
                    <a:gd name="connsiteY11" fmla="*/ 162539 h 772801"/>
                    <a:gd name="connsiteX12" fmla="*/ 593041 w 595743"/>
                    <a:gd name="connsiteY12" fmla="*/ 199785 h 772801"/>
                    <a:gd name="connsiteX13" fmla="*/ 593041 w 595743"/>
                    <a:gd name="connsiteY13" fmla="*/ 485029 h 772801"/>
                    <a:gd name="connsiteX14" fmla="*/ 595743 w 595743"/>
                    <a:gd name="connsiteY14" fmla="*/ 508852 h 772801"/>
                    <a:gd name="connsiteX15" fmla="*/ 595743 w 595743"/>
                    <a:gd name="connsiteY15" fmla="*/ 548145 h 772801"/>
                    <a:gd name="connsiteX16" fmla="*/ 371087 w 595743"/>
                    <a:gd name="connsiteY16" fmla="*/ 772801 h 772801"/>
                    <a:gd name="connsiteX17" fmla="*/ 212231 w 595743"/>
                    <a:gd name="connsiteY17" fmla="*/ 707001 h 772801"/>
                    <a:gd name="connsiteX18" fmla="*/ 164580 w 595743"/>
                    <a:gd name="connsiteY18" fmla="*/ 636325 h 772801"/>
                    <a:gd name="connsiteX19" fmla="*/ 34957 w 595743"/>
                    <a:gd name="connsiteY19" fmla="*/ 414748 h 772801"/>
                    <a:gd name="connsiteX20" fmla="*/ 28422 w 595743"/>
                    <a:gd name="connsiteY20" fmla="*/ 267699 h 772801"/>
                    <a:gd name="connsiteX21" fmla="*/ 112120 w 595743"/>
                    <a:gd name="connsiteY21" fmla="*/ 305273 h 772801"/>
                    <a:gd name="connsiteX22" fmla="*/ 160840 w 595743"/>
                    <a:gd name="connsiteY22" fmla="*/ 395604 h 772801"/>
                    <a:gd name="connsiteX23" fmla="*/ 160838 w 595743"/>
                    <a:gd name="connsiteY23" fmla="*/ 100278 h 772801"/>
                    <a:gd name="connsiteX24" fmla="*/ 211360 w 595743"/>
                    <a:gd name="connsiteY24" fmla="*/ 49757 h 772801"/>
                    <a:gd name="connsiteX25" fmla="*/ 261882 w 595743"/>
                    <a:gd name="connsiteY25" fmla="*/ 100279 h 772801"/>
                    <a:gd name="connsiteX26" fmla="*/ 261882 w 595743"/>
                    <a:gd name="connsiteY26" fmla="*/ 313913 h 772801"/>
                    <a:gd name="connsiteX27" fmla="*/ 273689 w 595743"/>
                    <a:gd name="connsiteY27" fmla="*/ 306350 h 772801"/>
                    <a:gd name="connsiteX28" fmla="*/ 279583 w 595743"/>
                    <a:gd name="connsiteY28" fmla="*/ 304362 h 772801"/>
                    <a:gd name="connsiteX29" fmla="*/ 279583 w 595743"/>
                    <a:gd name="connsiteY29" fmla="*/ 50522 h 772801"/>
                    <a:gd name="connsiteX30" fmla="*/ 310440 w 595743"/>
                    <a:gd name="connsiteY30" fmla="*/ 3971 h 772801"/>
                    <a:gd name="connsiteX31" fmla="*/ 330105 w 595743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3 w 603416"/>
                    <a:gd name="connsiteY9" fmla="*/ 340166 h 772801"/>
                    <a:gd name="connsiteX10" fmla="*/ 526222 w 603416"/>
                    <a:gd name="connsiteY10" fmla="*/ 199785 h 772801"/>
                    <a:gd name="connsiteX11" fmla="*/ 563468 w 603416"/>
                    <a:gd name="connsiteY11" fmla="*/ 162539 h 772801"/>
                    <a:gd name="connsiteX12" fmla="*/ 600714 w 603416"/>
                    <a:gd name="connsiteY12" fmla="*/ 199785 h 772801"/>
                    <a:gd name="connsiteX13" fmla="*/ 600714 w 603416"/>
                    <a:gd name="connsiteY13" fmla="*/ 485029 h 772801"/>
                    <a:gd name="connsiteX14" fmla="*/ 603416 w 603416"/>
                    <a:gd name="connsiteY14" fmla="*/ 508852 h 772801"/>
                    <a:gd name="connsiteX15" fmla="*/ 603416 w 603416"/>
                    <a:gd name="connsiteY15" fmla="*/ 548145 h 772801"/>
                    <a:gd name="connsiteX16" fmla="*/ 378760 w 603416"/>
                    <a:gd name="connsiteY16" fmla="*/ 772801 h 772801"/>
                    <a:gd name="connsiteX17" fmla="*/ 219904 w 603416"/>
                    <a:gd name="connsiteY17" fmla="*/ 707001 h 772801"/>
                    <a:gd name="connsiteX18" fmla="*/ 172253 w 603416"/>
                    <a:gd name="connsiteY18" fmla="*/ 636325 h 772801"/>
                    <a:gd name="connsiteX19" fmla="*/ 42630 w 603416"/>
                    <a:gd name="connsiteY19" fmla="*/ 414748 h 772801"/>
                    <a:gd name="connsiteX20" fmla="*/ 24927 w 603416"/>
                    <a:gd name="connsiteY20" fmla="*/ 267698 h 772801"/>
                    <a:gd name="connsiteX21" fmla="*/ 119793 w 603416"/>
                    <a:gd name="connsiteY21" fmla="*/ 305273 h 772801"/>
                    <a:gd name="connsiteX22" fmla="*/ 168513 w 603416"/>
                    <a:gd name="connsiteY22" fmla="*/ 395604 h 772801"/>
                    <a:gd name="connsiteX23" fmla="*/ 168511 w 603416"/>
                    <a:gd name="connsiteY23" fmla="*/ 100278 h 772801"/>
                    <a:gd name="connsiteX24" fmla="*/ 219033 w 603416"/>
                    <a:gd name="connsiteY24" fmla="*/ 49757 h 772801"/>
                    <a:gd name="connsiteX25" fmla="*/ 269555 w 603416"/>
                    <a:gd name="connsiteY25" fmla="*/ 100279 h 772801"/>
                    <a:gd name="connsiteX26" fmla="*/ 269555 w 603416"/>
                    <a:gd name="connsiteY26" fmla="*/ 313913 h 772801"/>
                    <a:gd name="connsiteX27" fmla="*/ 281362 w 603416"/>
                    <a:gd name="connsiteY27" fmla="*/ 306350 h 772801"/>
                    <a:gd name="connsiteX28" fmla="*/ 287256 w 603416"/>
                    <a:gd name="connsiteY28" fmla="*/ 304362 h 772801"/>
                    <a:gd name="connsiteX29" fmla="*/ 287256 w 603416"/>
                    <a:gd name="connsiteY29" fmla="*/ 50522 h 772801"/>
                    <a:gd name="connsiteX30" fmla="*/ 318113 w 603416"/>
                    <a:gd name="connsiteY30" fmla="*/ 3971 h 772801"/>
                    <a:gd name="connsiteX31" fmla="*/ 337778 w 603416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2 w 603416"/>
                    <a:gd name="connsiteY9" fmla="*/ 199785 h 772801"/>
                    <a:gd name="connsiteX10" fmla="*/ 563468 w 603416"/>
                    <a:gd name="connsiteY10" fmla="*/ 162539 h 772801"/>
                    <a:gd name="connsiteX11" fmla="*/ 600714 w 603416"/>
                    <a:gd name="connsiteY11" fmla="*/ 199785 h 772801"/>
                    <a:gd name="connsiteX12" fmla="*/ 600714 w 603416"/>
                    <a:gd name="connsiteY12" fmla="*/ 485029 h 772801"/>
                    <a:gd name="connsiteX13" fmla="*/ 603416 w 603416"/>
                    <a:gd name="connsiteY13" fmla="*/ 508852 h 772801"/>
                    <a:gd name="connsiteX14" fmla="*/ 603416 w 603416"/>
                    <a:gd name="connsiteY14" fmla="*/ 548145 h 772801"/>
                    <a:gd name="connsiteX15" fmla="*/ 378760 w 603416"/>
                    <a:gd name="connsiteY15" fmla="*/ 772801 h 772801"/>
                    <a:gd name="connsiteX16" fmla="*/ 219904 w 603416"/>
                    <a:gd name="connsiteY16" fmla="*/ 707001 h 772801"/>
                    <a:gd name="connsiteX17" fmla="*/ 172253 w 603416"/>
                    <a:gd name="connsiteY17" fmla="*/ 636325 h 772801"/>
                    <a:gd name="connsiteX18" fmla="*/ 42630 w 603416"/>
                    <a:gd name="connsiteY18" fmla="*/ 414748 h 772801"/>
                    <a:gd name="connsiteX19" fmla="*/ 24927 w 603416"/>
                    <a:gd name="connsiteY19" fmla="*/ 267698 h 772801"/>
                    <a:gd name="connsiteX20" fmla="*/ 119793 w 603416"/>
                    <a:gd name="connsiteY20" fmla="*/ 305273 h 772801"/>
                    <a:gd name="connsiteX21" fmla="*/ 168513 w 603416"/>
                    <a:gd name="connsiteY21" fmla="*/ 395604 h 772801"/>
                    <a:gd name="connsiteX22" fmla="*/ 168511 w 603416"/>
                    <a:gd name="connsiteY22" fmla="*/ 100278 h 772801"/>
                    <a:gd name="connsiteX23" fmla="*/ 219033 w 603416"/>
                    <a:gd name="connsiteY23" fmla="*/ 49757 h 772801"/>
                    <a:gd name="connsiteX24" fmla="*/ 269555 w 603416"/>
                    <a:gd name="connsiteY24" fmla="*/ 100279 h 772801"/>
                    <a:gd name="connsiteX25" fmla="*/ 269555 w 603416"/>
                    <a:gd name="connsiteY25" fmla="*/ 313913 h 772801"/>
                    <a:gd name="connsiteX26" fmla="*/ 281362 w 603416"/>
                    <a:gd name="connsiteY26" fmla="*/ 306350 h 772801"/>
                    <a:gd name="connsiteX27" fmla="*/ 287256 w 603416"/>
                    <a:gd name="connsiteY27" fmla="*/ 304362 h 772801"/>
                    <a:gd name="connsiteX28" fmla="*/ 287256 w 603416"/>
                    <a:gd name="connsiteY28" fmla="*/ 50522 h 772801"/>
                    <a:gd name="connsiteX29" fmla="*/ 318113 w 603416"/>
                    <a:gd name="connsiteY29" fmla="*/ 3971 h 772801"/>
                    <a:gd name="connsiteX30" fmla="*/ 337778 w 603416"/>
                    <a:gd name="connsiteY30" fmla="*/ 0 h 77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03416" h="772801">
                      <a:moveTo>
                        <a:pt x="337778" y="0"/>
                      </a:moveTo>
                      <a:cubicBezTo>
                        <a:pt x="365681" y="0"/>
                        <a:pt x="388300" y="22619"/>
                        <a:pt x="388301" y="50522"/>
                      </a:cubicBezTo>
                      <a:lnTo>
                        <a:pt x="388301" y="286122"/>
                      </a:lnTo>
                      <a:lnTo>
                        <a:pt x="406740" y="289845"/>
                      </a:lnTo>
                      <a:lnTo>
                        <a:pt x="406740" y="100279"/>
                      </a:lnTo>
                      <a:cubicBezTo>
                        <a:pt x="406739" y="72375"/>
                        <a:pt x="429359" y="49757"/>
                        <a:pt x="457261" y="49757"/>
                      </a:cubicBezTo>
                      <a:cubicBezTo>
                        <a:pt x="485165" y="49757"/>
                        <a:pt x="507783" y="72376"/>
                        <a:pt x="507784" y="100279"/>
                      </a:cubicBezTo>
                      <a:lnTo>
                        <a:pt x="507784" y="327076"/>
                      </a:lnTo>
                      <a:lnTo>
                        <a:pt x="521662" y="335496"/>
                      </a:lnTo>
                      <a:lnTo>
                        <a:pt x="526222" y="199785"/>
                      </a:lnTo>
                      <a:cubicBezTo>
                        <a:pt x="526222" y="179215"/>
                        <a:pt x="542898" y="162539"/>
                        <a:pt x="563468" y="162539"/>
                      </a:cubicBezTo>
                      <a:cubicBezTo>
                        <a:pt x="584038" y="162539"/>
                        <a:pt x="600714" y="179215"/>
                        <a:pt x="600714" y="199785"/>
                      </a:cubicBezTo>
                      <a:lnTo>
                        <a:pt x="600714" y="485029"/>
                      </a:lnTo>
                      <a:lnTo>
                        <a:pt x="603416" y="508852"/>
                      </a:lnTo>
                      <a:lnTo>
                        <a:pt x="603416" y="548145"/>
                      </a:lnTo>
                      <a:cubicBezTo>
                        <a:pt x="603416" y="672219"/>
                        <a:pt x="502834" y="772801"/>
                        <a:pt x="378760" y="772801"/>
                      </a:cubicBezTo>
                      <a:cubicBezTo>
                        <a:pt x="316724" y="772801"/>
                        <a:pt x="260559" y="747656"/>
                        <a:pt x="219904" y="707001"/>
                      </a:cubicBezTo>
                      <a:lnTo>
                        <a:pt x="172253" y="636325"/>
                      </a:lnTo>
                      <a:lnTo>
                        <a:pt x="42630" y="414748"/>
                      </a:lnTo>
                      <a:cubicBezTo>
                        <a:pt x="13886" y="361688"/>
                        <a:pt x="-27028" y="294322"/>
                        <a:pt x="24927" y="267698"/>
                      </a:cubicBezTo>
                      <a:cubicBezTo>
                        <a:pt x="76882" y="241074"/>
                        <a:pt x="97121" y="292183"/>
                        <a:pt x="119793" y="305273"/>
                      </a:cubicBezTo>
                      <a:lnTo>
                        <a:pt x="168513" y="395604"/>
                      </a:lnTo>
                      <a:cubicBezTo>
                        <a:pt x="168513" y="283199"/>
                        <a:pt x="168511" y="212683"/>
                        <a:pt x="168511" y="100278"/>
                      </a:cubicBezTo>
                      <a:cubicBezTo>
                        <a:pt x="168511" y="72376"/>
                        <a:pt x="191130" y="49757"/>
                        <a:pt x="219033" y="49757"/>
                      </a:cubicBezTo>
                      <a:cubicBezTo>
                        <a:pt x="246935" y="49757"/>
                        <a:pt x="269554" y="72376"/>
                        <a:pt x="269555" y="100279"/>
                      </a:cubicBezTo>
                      <a:lnTo>
                        <a:pt x="269555" y="313913"/>
                      </a:lnTo>
                      <a:lnTo>
                        <a:pt x="281362" y="306350"/>
                      </a:lnTo>
                      <a:lnTo>
                        <a:pt x="287256" y="304362"/>
                      </a:lnTo>
                      <a:lnTo>
                        <a:pt x="287256" y="50522"/>
                      </a:lnTo>
                      <a:cubicBezTo>
                        <a:pt x="287257" y="29595"/>
                        <a:pt x="299980" y="11640"/>
                        <a:pt x="318113" y="3971"/>
                      </a:cubicBezTo>
                      <a:cubicBezTo>
                        <a:pt x="324158" y="1413"/>
                        <a:pt x="330803" y="-1"/>
                        <a:pt x="33777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8A8C58E3-75AF-4CF3-A635-C3DAA0521C3A}"/>
                    </a:ext>
                  </a:extLst>
                </p:cNvPr>
                <p:cNvSpPr/>
                <p:nvPr/>
              </p:nvSpPr>
              <p:spPr>
                <a:xfrm rot="10800000">
                  <a:off x="14560" y="2818342"/>
                  <a:ext cx="410889" cy="560203"/>
                </a:xfrm>
                <a:custGeom>
                  <a:avLst/>
                  <a:gdLst>
                    <a:gd name="connsiteX0" fmla="*/ 445942 w 445942"/>
                    <a:gd name="connsiteY0" fmla="*/ 552722 h 552722"/>
                    <a:gd name="connsiteX1" fmla="*/ 274492 w 445942"/>
                    <a:gd name="connsiteY1" fmla="*/ 552722 h 552722"/>
                    <a:gd name="connsiteX2" fmla="*/ 274492 w 445942"/>
                    <a:gd name="connsiteY2" fmla="*/ 395726 h 552722"/>
                    <a:gd name="connsiteX3" fmla="*/ 0 w 445942"/>
                    <a:gd name="connsiteY3" fmla="*/ 121234 h 552722"/>
                    <a:gd name="connsiteX4" fmla="*/ 121233 w 445942"/>
                    <a:gd name="connsiteY4" fmla="*/ 0 h 552722"/>
                    <a:gd name="connsiteX5" fmla="*/ 416950 w 445942"/>
                    <a:gd name="connsiteY5" fmla="*/ 295717 h 552722"/>
                    <a:gd name="connsiteX6" fmla="*/ 435781 w 445942"/>
                    <a:gd name="connsiteY6" fmla="*/ 324075 h 552722"/>
                    <a:gd name="connsiteX7" fmla="*/ 438006 w 445942"/>
                    <a:gd name="connsiteY7" fmla="*/ 335511 h 552722"/>
                    <a:gd name="connsiteX8" fmla="*/ 439205 w 445942"/>
                    <a:gd name="connsiteY8" fmla="*/ 337290 h 552722"/>
                    <a:gd name="connsiteX9" fmla="*/ 445942 w 445942"/>
                    <a:gd name="connsiteY9" fmla="*/ 370658 h 552722"/>
                    <a:gd name="connsiteX0" fmla="*/ 445942 w 445942"/>
                    <a:gd name="connsiteY0" fmla="*/ 552722 h 642153"/>
                    <a:gd name="connsiteX1" fmla="*/ 352033 w 445942"/>
                    <a:gd name="connsiteY1" fmla="*/ 642152 h 642153"/>
                    <a:gd name="connsiteX2" fmla="*/ 274492 w 445942"/>
                    <a:gd name="connsiteY2" fmla="*/ 552722 h 642153"/>
                    <a:gd name="connsiteX3" fmla="*/ 274492 w 445942"/>
                    <a:gd name="connsiteY3" fmla="*/ 395726 h 642153"/>
                    <a:gd name="connsiteX4" fmla="*/ 0 w 445942"/>
                    <a:gd name="connsiteY4" fmla="*/ 121234 h 642153"/>
                    <a:gd name="connsiteX5" fmla="*/ 121233 w 445942"/>
                    <a:gd name="connsiteY5" fmla="*/ 0 h 642153"/>
                    <a:gd name="connsiteX6" fmla="*/ 416950 w 445942"/>
                    <a:gd name="connsiteY6" fmla="*/ 295717 h 642153"/>
                    <a:gd name="connsiteX7" fmla="*/ 435781 w 445942"/>
                    <a:gd name="connsiteY7" fmla="*/ 324075 h 642153"/>
                    <a:gd name="connsiteX8" fmla="*/ 438006 w 445942"/>
                    <a:gd name="connsiteY8" fmla="*/ 335511 h 642153"/>
                    <a:gd name="connsiteX9" fmla="*/ 439205 w 445942"/>
                    <a:gd name="connsiteY9" fmla="*/ 337290 h 642153"/>
                    <a:gd name="connsiteX10" fmla="*/ 445942 w 445942"/>
                    <a:gd name="connsiteY10" fmla="*/ 370658 h 642153"/>
                    <a:gd name="connsiteX11" fmla="*/ 445942 w 445942"/>
                    <a:gd name="connsiteY11" fmla="*/ 552722 h 642153"/>
                    <a:gd name="connsiteX0" fmla="*/ 352033 w 445942"/>
                    <a:gd name="connsiteY0" fmla="*/ 642152 h 733592"/>
                    <a:gd name="connsiteX1" fmla="*/ 274492 w 445942"/>
                    <a:gd name="connsiteY1" fmla="*/ 552722 h 733592"/>
                    <a:gd name="connsiteX2" fmla="*/ 274492 w 445942"/>
                    <a:gd name="connsiteY2" fmla="*/ 395726 h 733592"/>
                    <a:gd name="connsiteX3" fmla="*/ 0 w 445942"/>
                    <a:gd name="connsiteY3" fmla="*/ 121234 h 733592"/>
                    <a:gd name="connsiteX4" fmla="*/ 121233 w 445942"/>
                    <a:gd name="connsiteY4" fmla="*/ 0 h 733592"/>
                    <a:gd name="connsiteX5" fmla="*/ 416950 w 445942"/>
                    <a:gd name="connsiteY5" fmla="*/ 295717 h 733592"/>
                    <a:gd name="connsiteX6" fmla="*/ 435781 w 445942"/>
                    <a:gd name="connsiteY6" fmla="*/ 324075 h 733592"/>
                    <a:gd name="connsiteX7" fmla="*/ 438006 w 445942"/>
                    <a:gd name="connsiteY7" fmla="*/ 335511 h 733592"/>
                    <a:gd name="connsiteX8" fmla="*/ 439205 w 445942"/>
                    <a:gd name="connsiteY8" fmla="*/ 337290 h 733592"/>
                    <a:gd name="connsiteX9" fmla="*/ 445942 w 445942"/>
                    <a:gd name="connsiteY9" fmla="*/ 370658 h 733592"/>
                    <a:gd name="connsiteX10" fmla="*/ 445942 w 445942"/>
                    <a:gd name="connsiteY10" fmla="*/ 552722 h 733592"/>
                    <a:gd name="connsiteX11" fmla="*/ 443473 w 445942"/>
                    <a:gd name="connsiteY11" fmla="*/ 733592 h 733592"/>
                    <a:gd name="connsiteX0" fmla="*/ 352033 w 445942"/>
                    <a:gd name="connsiteY0" fmla="*/ 642152 h 642152"/>
                    <a:gd name="connsiteX1" fmla="*/ 274492 w 445942"/>
                    <a:gd name="connsiteY1" fmla="*/ 552722 h 642152"/>
                    <a:gd name="connsiteX2" fmla="*/ 274492 w 445942"/>
                    <a:gd name="connsiteY2" fmla="*/ 395726 h 642152"/>
                    <a:gd name="connsiteX3" fmla="*/ 0 w 445942"/>
                    <a:gd name="connsiteY3" fmla="*/ 121234 h 642152"/>
                    <a:gd name="connsiteX4" fmla="*/ 121233 w 445942"/>
                    <a:gd name="connsiteY4" fmla="*/ 0 h 642152"/>
                    <a:gd name="connsiteX5" fmla="*/ 416950 w 445942"/>
                    <a:gd name="connsiteY5" fmla="*/ 295717 h 642152"/>
                    <a:gd name="connsiteX6" fmla="*/ 435781 w 445942"/>
                    <a:gd name="connsiteY6" fmla="*/ 324075 h 642152"/>
                    <a:gd name="connsiteX7" fmla="*/ 438006 w 445942"/>
                    <a:gd name="connsiteY7" fmla="*/ 335511 h 642152"/>
                    <a:gd name="connsiteX8" fmla="*/ 439205 w 445942"/>
                    <a:gd name="connsiteY8" fmla="*/ 337290 h 642152"/>
                    <a:gd name="connsiteX9" fmla="*/ 445942 w 445942"/>
                    <a:gd name="connsiteY9" fmla="*/ 370658 h 642152"/>
                    <a:gd name="connsiteX10" fmla="*/ 445942 w 445942"/>
                    <a:gd name="connsiteY10" fmla="*/ 552722 h 642152"/>
                    <a:gd name="connsiteX0" fmla="*/ 274492 w 445942"/>
                    <a:gd name="connsiteY0" fmla="*/ 552722 h 552722"/>
                    <a:gd name="connsiteX1" fmla="*/ 274492 w 445942"/>
                    <a:gd name="connsiteY1" fmla="*/ 395726 h 552722"/>
                    <a:gd name="connsiteX2" fmla="*/ 0 w 445942"/>
                    <a:gd name="connsiteY2" fmla="*/ 121234 h 552722"/>
                    <a:gd name="connsiteX3" fmla="*/ 121233 w 445942"/>
                    <a:gd name="connsiteY3" fmla="*/ 0 h 552722"/>
                    <a:gd name="connsiteX4" fmla="*/ 416950 w 445942"/>
                    <a:gd name="connsiteY4" fmla="*/ 295717 h 552722"/>
                    <a:gd name="connsiteX5" fmla="*/ 435781 w 445942"/>
                    <a:gd name="connsiteY5" fmla="*/ 324075 h 552722"/>
                    <a:gd name="connsiteX6" fmla="*/ 438006 w 445942"/>
                    <a:gd name="connsiteY6" fmla="*/ 335511 h 552722"/>
                    <a:gd name="connsiteX7" fmla="*/ 439205 w 445942"/>
                    <a:gd name="connsiteY7" fmla="*/ 337290 h 552722"/>
                    <a:gd name="connsiteX8" fmla="*/ 445942 w 445942"/>
                    <a:gd name="connsiteY8" fmla="*/ 370658 h 552722"/>
                    <a:gd name="connsiteX9" fmla="*/ 445942 w 445942"/>
                    <a:gd name="connsiteY9" fmla="*/ 552722 h 5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5942" h="552722">
                      <a:moveTo>
                        <a:pt x="274492" y="552722"/>
                      </a:moveTo>
                      <a:lnTo>
                        <a:pt x="274492" y="395726"/>
                      </a:lnTo>
                      <a:lnTo>
                        <a:pt x="0" y="121234"/>
                      </a:lnTo>
                      <a:lnTo>
                        <a:pt x="121233" y="0"/>
                      </a:lnTo>
                      <a:lnTo>
                        <a:pt x="416950" y="295717"/>
                      </a:lnTo>
                      <a:cubicBezTo>
                        <a:pt x="425319" y="304086"/>
                        <a:pt x="431596" y="313756"/>
                        <a:pt x="435781" y="324075"/>
                      </a:cubicBezTo>
                      <a:lnTo>
                        <a:pt x="438006" y="335511"/>
                      </a:lnTo>
                      <a:lnTo>
                        <a:pt x="439205" y="337290"/>
                      </a:lnTo>
                      <a:cubicBezTo>
                        <a:pt x="443543" y="347546"/>
                        <a:pt x="445942" y="358822"/>
                        <a:pt x="445942" y="370658"/>
                      </a:cubicBezTo>
                      <a:lnTo>
                        <a:pt x="445942" y="552722"/>
                      </a:lnTo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3982EE5B-4C08-47A2-970F-81027D793984}"/>
                </a:ext>
              </a:extLst>
            </p:cNvPr>
            <p:cNvGrpSpPr/>
            <p:nvPr/>
          </p:nvGrpSpPr>
          <p:grpSpPr>
            <a:xfrm rot="21249054">
              <a:off x="448623" y="4009019"/>
              <a:ext cx="538770" cy="469883"/>
              <a:chOff x="3535136" y="5569681"/>
              <a:chExt cx="944653" cy="818746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56915CDF-8F1A-449D-A38E-ED86E7518D36}"/>
                  </a:ext>
                </a:extLst>
              </p:cNvPr>
              <p:cNvSpPr/>
              <p:nvPr/>
            </p:nvSpPr>
            <p:spPr>
              <a:xfrm rot="1800000">
                <a:off x="3746132" y="5755447"/>
                <a:ext cx="733657" cy="632980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37265"/>
                  <a:gd name="connsiteY0" fmla="*/ 11448 h 1138911"/>
                  <a:gd name="connsiteX1" fmla="*/ 253351 w 1237265"/>
                  <a:gd name="connsiteY1" fmla="*/ 30730 h 1138911"/>
                  <a:gd name="connsiteX2" fmla="*/ 381206 w 1237265"/>
                  <a:gd name="connsiteY2" fmla="*/ 206736 h 1138911"/>
                  <a:gd name="connsiteX3" fmla="*/ 442231 w 1237265"/>
                  <a:gd name="connsiteY3" fmla="*/ 221633 h 1138911"/>
                  <a:gd name="connsiteX4" fmla="*/ 547816 w 1237265"/>
                  <a:gd name="connsiteY4" fmla="*/ 281127 h 1138911"/>
                  <a:gd name="connsiteX5" fmla="*/ 570565 w 1237265"/>
                  <a:gd name="connsiteY5" fmla="*/ 307131 h 1138911"/>
                  <a:gd name="connsiteX6" fmla="*/ 1184400 w 1237265"/>
                  <a:gd name="connsiteY6" fmla="*/ 883409 h 1138911"/>
                  <a:gd name="connsiteX7" fmla="*/ 1197523 w 1237265"/>
                  <a:gd name="connsiteY7" fmla="*/ 1120858 h 1138911"/>
                  <a:gd name="connsiteX8" fmla="*/ 864926 w 1237265"/>
                  <a:gd name="connsiteY8" fmla="*/ 1073239 h 1138911"/>
                  <a:gd name="connsiteX9" fmla="*/ 470898 w 1237265"/>
                  <a:gd name="connsiteY9" fmla="*/ 533274 h 1138911"/>
                  <a:gd name="connsiteX10" fmla="*/ 416052 w 1237265"/>
                  <a:gd name="connsiteY10" fmla="*/ 556215 h 1138911"/>
                  <a:gd name="connsiteX11" fmla="*/ 299481 w 1237265"/>
                  <a:gd name="connsiteY11" fmla="*/ 570817 h 1138911"/>
                  <a:gd name="connsiteX12" fmla="*/ 0 w 1237265"/>
                  <a:gd name="connsiteY12" fmla="*/ 385012 h 1138911"/>
                  <a:gd name="connsiteX13" fmla="*/ 87716 w 1237265"/>
                  <a:gd name="connsiteY13" fmla="*/ 253628 h 1138911"/>
                  <a:gd name="connsiteX14" fmla="*/ 182909 w 1237265"/>
                  <a:gd name="connsiteY14" fmla="*/ 213808 h 1138911"/>
                  <a:gd name="connsiteX15" fmla="*/ 203338 w 1237265"/>
                  <a:gd name="connsiteY15" fmla="*/ 211250 h 1138911"/>
                  <a:gd name="connsiteX16" fmla="*/ 141229 w 1237265"/>
                  <a:gd name="connsiteY16" fmla="*/ 95463 h 1138911"/>
                  <a:gd name="connsiteX17" fmla="*/ 167471 w 1237265"/>
                  <a:gd name="connsiteY17" fmla="*/ 11448 h 1138911"/>
                  <a:gd name="connsiteX0" fmla="*/ 167471 w 1264473"/>
                  <a:gd name="connsiteY0" fmla="*/ 11448 h 1130487"/>
                  <a:gd name="connsiteX1" fmla="*/ 253351 w 1264473"/>
                  <a:gd name="connsiteY1" fmla="*/ 30730 h 1130487"/>
                  <a:gd name="connsiteX2" fmla="*/ 381206 w 1264473"/>
                  <a:gd name="connsiteY2" fmla="*/ 206736 h 1130487"/>
                  <a:gd name="connsiteX3" fmla="*/ 442231 w 1264473"/>
                  <a:gd name="connsiteY3" fmla="*/ 221633 h 1130487"/>
                  <a:gd name="connsiteX4" fmla="*/ 547816 w 1264473"/>
                  <a:gd name="connsiteY4" fmla="*/ 281127 h 1130487"/>
                  <a:gd name="connsiteX5" fmla="*/ 570565 w 1264473"/>
                  <a:gd name="connsiteY5" fmla="*/ 307131 h 1130487"/>
                  <a:gd name="connsiteX6" fmla="*/ 1184400 w 1264473"/>
                  <a:gd name="connsiteY6" fmla="*/ 883409 h 1130487"/>
                  <a:gd name="connsiteX7" fmla="*/ 1197523 w 1264473"/>
                  <a:gd name="connsiteY7" fmla="*/ 1120858 h 1130487"/>
                  <a:gd name="connsiteX8" fmla="*/ 470898 w 1264473"/>
                  <a:gd name="connsiteY8" fmla="*/ 533274 h 1130487"/>
                  <a:gd name="connsiteX9" fmla="*/ 416052 w 1264473"/>
                  <a:gd name="connsiteY9" fmla="*/ 556215 h 1130487"/>
                  <a:gd name="connsiteX10" fmla="*/ 299481 w 1264473"/>
                  <a:gd name="connsiteY10" fmla="*/ 570817 h 1130487"/>
                  <a:gd name="connsiteX11" fmla="*/ 0 w 1264473"/>
                  <a:gd name="connsiteY11" fmla="*/ 385012 h 1130487"/>
                  <a:gd name="connsiteX12" fmla="*/ 87716 w 1264473"/>
                  <a:gd name="connsiteY12" fmla="*/ 253628 h 1130487"/>
                  <a:gd name="connsiteX13" fmla="*/ 182909 w 1264473"/>
                  <a:gd name="connsiteY13" fmla="*/ 213808 h 1130487"/>
                  <a:gd name="connsiteX14" fmla="*/ 203338 w 1264473"/>
                  <a:gd name="connsiteY14" fmla="*/ 211250 h 1130487"/>
                  <a:gd name="connsiteX15" fmla="*/ 141229 w 1264473"/>
                  <a:gd name="connsiteY15" fmla="*/ 95463 h 1130487"/>
                  <a:gd name="connsiteX16" fmla="*/ 167471 w 1264473"/>
                  <a:gd name="connsiteY16" fmla="*/ 11448 h 1130487"/>
                  <a:gd name="connsiteX0" fmla="*/ 167471 w 1197523"/>
                  <a:gd name="connsiteY0" fmla="*/ 11448 h 1120858"/>
                  <a:gd name="connsiteX1" fmla="*/ 253351 w 1197523"/>
                  <a:gd name="connsiteY1" fmla="*/ 30730 h 1120858"/>
                  <a:gd name="connsiteX2" fmla="*/ 381206 w 1197523"/>
                  <a:gd name="connsiteY2" fmla="*/ 206736 h 1120858"/>
                  <a:gd name="connsiteX3" fmla="*/ 442231 w 1197523"/>
                  <a:gd name="connsiteY3" fmla="*/ 221633 h 1120858"/>
                  <a:gd name="connsiteX4" fmla="*/ 547816 w 1197523"/>
                  <a:gd name="connsiteY4" fmla="*/ 281127 h 1120858"/>
                  <a:gd name="connsiteX5" fmla="*/ 570565 w 1197523"/>
                  <a:gd name="connsiteY5" fmla="*/ 307131 h 1120858"/>
                  <a:gd name="connsiteX6" fmla="*/ 1197523 w 1197523"/>
                  <a:gd name="connsiteY6" fmla="*/ 1120858 h 1120858"/>
                  <a:gd name="connsiteX7" fmla="*/ 470898 w 1197523"/>
                  <a:gd name="connsiteY7" fmla="*/ 533274 h 1120858"/>
                  <a:gd name="connsiteX8" fmla="*/ 416052 w 1197523"/>
                  <a:gd name="connsiteY8" fmla="*/ 556215 h 1120858"/>
                  <a:gd name="connsiteX9" fmla="*/ 299481 w 1197523"/>
                  <a:gd name="connsiteY9" fmla="*/ 570817 h 1120858"/>
                  <a:gd name="connsiteX10" fmla="*/ 0 w 1197523"/>
                  <a:gd name="connsiteY10" fmla="*/ 385012 h 1120858"/>
                  <a:gd name="connsiteX11" fmla="*/ 87716 w 1197523"/>
                  <a:gd name="connsiteY11" fmla="*/ 253628 h 1120858"/>
                  <a:gd name="connsiteX12" fmla="*/ 182909 w 1197523"/>
                  <a:gd name="connsiteY12" fmla="*/ 213808 h 1120858"/>
                  <a:gd name="connsiteX13" fmla="*/ 203338 w 1197523"/>
                  <a:gd name="connsiteY13" fmla="*/ 211250 h 1120858"/>
                  <a:gd name="connsiteX14" fmla="*/ 141229 w 1197523"/>
                  <a:gd name="connsiteY14" fmla="*/ 95463 h 1120858"/>
                  <a:gd name="connsiteX15" fmla="*/ 167471 w 1197523"/>
                  <a:gd name="connsiteY15" fmla="*/ 11448 h 1120858"/>
                  <a:gd name="connsiteX0" fmla="*/ 167471 w 687158"/>
                  <a:gd name="connsiteY0" fmla="*/ 11448 h 578016"/>
                  <a:gd name="connsiteX1" fmla="*/ 253351 w 687158"/>
                  <a:gd name="connsiteY1" fmla="*/ 30730 h 578016"/>
                  <a:gd name="connsiteX2" fmla="*/ 381206 w 687158"/>
                  <a:gd name="connsiteY2" fmla="*/ 206736 h 578016"/>
                  <a:gd name="connsiteX3" fmla="*/ 442231 w 687158"/>
                  <a:gd name="connsiteY3" fmla="*/ 221633 h 578016"/>
                  <a:gd name="connsiteX4" fmla="*/ 547816 w 687158"/>
                  <a:gd name="connsiteY4" fmla="*/ 281127 h 578016"/>
                  <a:gd name="connsiteX5" fmla="*/ 570565 w 687158"/>
                  <a:gd name="connsiteY5" fmla="*/ 307131 h 578016"/>
                  <a:gd name="connsiteX6" fmla="*/ 687158 w 687158"/>
                  <a:gd name="connsiteY6" fmla="*/ 578015 h 578016"/>
                  <a:gd name="connsiteX7" fmla="*/ 470898 w 687158"/>
                  <a:gd name="connsiteY7" fmla="*/ 533274 h 578016"/>
                  <a:gd name="connsiteX8" fmla="*/ 416052 w 687158"/>
                  <a:gd name="connsiteY8" fmla="*/ 556215 h 578016"/>
                  <a:gd name="connsiteX9" fmla="*/ 299481 w 687158"/>
                  <a:gd name="connsiteY9" fmla="*/ 570817 h 578016"/>
                  <a:gd name="connsiteX10" fmla="*/ 0 w 687158"/>
                  <a:gd name="connsiteY10" fmla="*/ 385012 h 578016"/>
                  <a:gd name="connsiteX11" fmla="*/ 87716 w 687158"/>
                  <a:gd name="connsiteY11" fmla="*/ 253628 h 578016"/>
                  <a:gd name="connsiteX12" fmla="*/ 182909 w 687158"/>
                  <a:gd name="connsiteY12" fmla="*/ 213808 h 578016"/>
                  <a:gd name="connsiteX13" fmla="*/ 203338 w 687158"/>
                  <a:gd name="connsiteY13" fmla="*/ 211250 h 578016"/>
                  <a:gd name="connsiteX14" fmla="*/ 141229 w 687158"/>
                  <a:gd name="connsiteY14" fmla="*/ 95463 h 578016"/>
                  <a:gd name="connsiteX15" fmla="*/ 167471 w 687158"/>
                  <a:gd name="connsiteY15" fmla="*/ 11448 h 578016"/>
                  <a:gd name="connsiteX0" fmla="*/ 167471 w 715113"/>
                  <a:gd name="connsiteY0" fmla="*/ 11448 h 617589"/>
                  <a:gd name="connsiteX1" fmla="*/ 253351 w 715113"/>
                  <a:gd name="connsiteY1" fmla="*/ 30730 h 617589"/>
                  <a:gd name="connsiteX2" fmla="*/ 381206 w 715113"/>
                  <a:gd name="connsiteY2" fmla="*/ 206736 h 617589"/>
                  <a:gd name="connsiteX3" fmla="*/ 442231 w 715113"/>
                  <a:gd name="connsiteY3" fmla="*/ 221633 h 617589"/>
                  <a:gd name="connsiteX4" fmla="*/ 547816 w 715113"/>
                  <a:gd name="connsiteY4" fmla="*/ 281127 h 617589"/>
                  <a:gd name="connsiteX5" fmla="*/ 570565 w 715113"/>
                  <a:gd name="connsiteY5" fmla="*/ 307131 h 617589"/>
                  <a:gd name="connsiteX6" fmla="*/ 687158 w 715113"/>
                  <a:gd name="connsiteY6" fmla="*/ 578015 h 617589"/>
                  <a:gd name="connsiteX7" fmla="*/ 470898 w 715113"/>
                  <a:gd name="connsiteY7" fmla="*/ 533274 h 617589"/>
                  <a:gd name="connsiteX8" fmla="*/ 416052 w 715113"/>
                  <a:gd name="connsiteY8" fmla="*/ 556215 h 617589"/>
                  <a:gd name="connsiteX9" fmla="*/ 299481 w 715113"/>
                  <a:gd name="connsiteY9" fmla="*/ 570817 h 617589"/>
                  <a:gd name="connsiteX10" fmla="*/ 0 w 715113"/>
                  <a:gd name="connsiteY10" fmla="*/ 385012 h 617589"/>
                  <a:gd name="connsiteX11" fmla="*/ 87716 w 715113"/>
                  <a:gd name="connsiteY11" fmla="*/ 253628 h 617589"/>
                  <a:gd name="connsiteX12" fmla="*/ 182909 w 715113"/>
                  <a:gd name="connsiteY12" fmla="*/ 213808 h 617589"/>
                  <a:gd name="connsiteX13" fmla="*/ 203338 w 715113"/>
                  <a:gd name="connsiteY13" fmla="*/ 211250 h 617589"/>
                  <a:gd name="connsiteX14" fmla="*/ 141229 w 715113"/>
                  <a:gd name="connsiteY14" fmla="*/ 95463 h 617589"/>
                  <a:gd name="connsiteX15" fmla="*/ 167471 w 715113"/>
                  <a:gd name="connsiteY15" fmla="*/ 11448 h 617589"/>
                  <a:gd name="connsiteX0" fmla="*/ 167471 w 733657"/>
                  <a:gd name="connsiteY0" fmla="*/ 11448 h 632979"/>
                  <a:gd name="connsiteX1" fmla="*/ 253351 w 733657"/>
                  <a:gd name="connsiteY1" fmla="*/ 30730 h 632979"/>
                  <a:gd name="connsiteX2" fmla="*/ 381206 w 733657"/>
                  <a:gd name="connsiteY2" fmla="*/ 206736 h 632979"/>
                  <a:gd name="connsiteX3" fmla="*/ 442231 w 733657"/>
                  <a:gd name="connsiteY3" fmla="*/ 221633 h 632979"/>
                  <a:gd name="connsiteX4" fmla="*/ 547816 w 733657"/>
                  <a:gd name="connsiteY4" fmla="*/ 281127 h 632979"/>
                  <a:gd name="connsiteX5" fmla="*/ 570565 w 733657"/>
                  <a:gd name="connsiteY5" fmla="*/ 307131 h 632979"/>
                  <a:gd name="connsiteX6" fmla="*/ 707889 w 733657"/>
                  <a:gd name="connsiteY6" fmla="*/ 600432 h 632979"/>
                  <a:gd name="connsiteX7" fmla="*/ 470898 w 733657"/>
                  <a:gd name="connsiteY7" fmla="*/ 533274 h 632979"/>
                  <a:gd name="connsiteX8" fmla="*/ 416052 w 733657"/>
                  <a:gd name="connsiteY8" fmla="*/ 556215 h 632979"/>
                  <a:gd name="connsiteX9" fmla="*/ 299481 w 733657"/>
                  <a:gd name="connsiteY9" fmla="*/ 570817 h 632979"/>
                  <a:gd name="connsiteX10" fmla="*/ 0 w 733657"/>
                  <a:gd name="connsiteY10" fmla="*/ 385012 h 632979"/>
                  <a:gd name="connsiteX11" fmla="*/ 87716 w 733657"/>
                  <a:gd name="connsiteY11" fmla="*/ 253628 h 632979"/>
                  <a:gd name="connsiteX12" fmla="*/ 182909 w 733657"/>
                  <a:gd name="connsiteY12" fmla="*/ 213808 h 632979"/>
                  <a:gd name="connsiteX13" fmla="*/ 203338 w 733657"/>
                  <a:gd name="connsiteY13" fmla="*/ 211250 h 632979"/>
                  <a:gd name="connsiteX14" fmla="*/ 141229 w 733657"/>
                  <a:gd name="connsiteY14" fmla="*/ 95463 h 632979"/>
                  <a:gd name="connsiteX15" fmla="*/ 167471 w 733657"/>
                  <a:gd name="connsiteY15" fmla="*/ 11448 h 632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3657" h="632979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cubicBezTo>
                      <a:pt x="609429" y="397426"/>
                      <a:pt x="802395" y="535120"/>
                      <a:pt x="707889" y="600432"/>
                    </a:cubicBezTo>
                    <a:cubicBezTo>
                      <a:pt x="613383" y="665744"/>
                      <a:pt x="601143" y="627381"/>
                      <a:pt x="470898" y="533274"/>
                    </a:cubicBez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5285AF9E-7312-43F5-93FD-F8BB8422A879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141" name="四角形: 角を丸くする 89">
                  <a:extLst>
                    <a:ext uri="{FF2B5EF4-FFF2-40B4-BE49-F238E27FC236}">
                      <a16:creationId xmlns:a16="http://schemas.microsoft.com/office/drawing/2014/main" id="{AF5B989A-A485-4E67-9F1C-D83E39A509F2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2" name="四角形: 角を丸くする 148">
                  <a:extLst>
                    <a:ext uri="{FF2B5EF4-FFF2-40B4-BE49-F238E27FC236}">
                      <a16:creationId xmlns:a16="http://schemas.microsoft.com/office/drawing/2014/main" id="{E2B81B33-1653-4F51-9B81-C017F4EE068D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" name="四角形: 角を丸くする 149">
                  <a:extLst>
                    <a:ext uri="{FF2B5EF4-FFF2-40B4-BE49-F238E27FC236}">
                      <a16:creationId xmlns:a16="http://schemas.microsoft.com/office/drawing/2014/main" id="{16ECE73B-88E4-405B-91A0-59FB43F82ADA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4" name="四角形: 角を丸くする 150">
                  <a:extLst>
                    <a:ext uri="{FF2B5EF4-FFF2-40B4-BE49-F238E27FC236}">
                      <a16:creationId xmlns:a16="http://schemas.microsoft.com/office/drawing/2014/main" id="{9B44AC39-CA8E-4087-9625-7F90EB5217CB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03081224-94BB-4550-8778-E11DD3F8EFA1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08D49C46-445D-4EC9-8D55-A90733F92E3B}"/>
                </a:ext>
              </a:extLst>
            </p:cNvPr>
            <p:cNvSpPr/>
            <p:nvPr/>
          </p:nvSpPr>
          <p:spPr>
            <a:xfrm rot="9900000">
              <a:off x="810342" y="4389183"/>
              <a:ext cx="190751" cy="5581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3FA4CEFE-65F9-4ED9-BCF9-C0B6F90BD804}"/>
              </a:ext>
            </a:extLst>
          </p:cNvPr>
          <p:cNvGrpSpPr/>
          <p:nvPr/>
        </p:nvGrpSpPr>
        <p:grpSpPr>
          <a:xfrm>
            <a:off x="7449564" y="1128415"/>
            <a:ext cx="973941" cy="2366032"/>
            <a:chOff x="3125972" y="1104904"/>
            <a:chExt cx="1331771" cy="3235321"/>
          </a:xfrm>
        </p:grpSpPr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F7FBB00F-AF14-463E-BD6F-DD03BE01FEFE}"/>
                </a:ext>
              </a:extLst>
            </p:cNvPr>
            <p:cNvSpPr/>
            <p:nvPr/>
          </p:nvSpPr>
          <p:spPr bwMode="auto">
            <a:xfrm>
              <a:off x="3139371" y="116987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B78C51CF-197F-41C3-88C2-EAC851D59A6A}"/>
                </a:ext>
              </a:extLst>
            </p:cNvPr>
            <p:cNvSpPr/>
            <p:nvPr/>
          </p:nvSpPr>
          <p:spPr>
            <a:xfrm rot="10800000">
              <a:off x="3516001" y="3408168"/>
              <a:ext cx="233649" cy="784453"/>
            </a:xfrm>
            <a:custGeom>
              <a:avLst/>
              <a:gdLst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0 w 338367"/>
                <a:gd name="connsiteY2" fmla="*/ 0 h 784453"/>
                <a:gd name="connsiteX3" fmla="*/ 252896 w 338367"/>
                <a:gd name="connsiteY3" fmla="*/ 0 h 784453"/>
                <a:gd name="connsiteX4" fmla="*/ 338367 w 338367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367" h="784453">
                  <a:moveTo>
                    <a:pt x="338367" y="784453"/>
                  </a:moveTo>
                  <a:lnTo>
                    <a:pt x="0" y="784453"/>
                  </a:lnTo>
                  <a:lnTo>
                    <a:pt x="0" y="0"/>
                  </a:lnTo>
                  <a:lnTo>
                    <a:pt x="252896" y="0"/>
                  </a:lnTo>
                  <a:lnTo>
                    <a:pt x="338367" y="784453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7BB33AEA-C67E-459A-88F5-32ECB69A4442}"/>
                </a:ext>
              </a:extLst>
            </p:cNvPr>
            <p:cNvSpPr/>
            <p:nvPr/>
          </p:nvSpPr>
          <p:spPr>
            <a:xfrm rot="10800000">
              <a:off x="3814381" y="3408168"/>
              <a:ext cx="217401" cy="784453"/>
            </a:xfrm>
            <a:custGeom>
              <a:avLst/>
              <a:gdLst>
                <a:gd name="connsiteX0" fmla="*/ 314838 w 314838"/>
                <a:gd name="connsiteY0" fmla="*/ 784453 h 784453"/>
                <a:gd name="connsiteX1" fmla="*/ 0 w 314838"/>
                <a:gd name="connsiteY1" fmla="*/ 784453 h 784453"/>
                <a:gd name="connsiteX2" fmla="*/ 85471 w 314838"/>
                <a:gd name="connsiteY2" fmla="*/ 0 h 784453"/>
                <a:gd name="connsiteX3" fmla="*/ 314838 w 314838"/>
                <a:gd name="connsiteY3" fmla="*/ 0 h 784453"/>
                <a:gd name="connsiteX4" fmla="*/ 314838 w 314838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838" h="784453">
                  <a:moveTo>
                    <a:pt x="314838" y="784453"/>
                  </a:moveTo>
                  <a:lnTo>
                    <a:pt x="0" y="784453"/>
                  </a:lnTo>
                  <a:lnTo>
                    <a:pt x="85471" y="0"/>
                  </a:lnTo>
                  <a:lnTo>
                    <a:pt x="314838" y="0"/>
                  </a:lnTo>
                  <a:lnTo>
                    <a:pt x="314838" y="784453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0B46F21F-3BB9-48F9-9DF7-9CFFE6D1C577}"/>
                </a:ext>
              </a:extLst>
            </p:cNvPr>
            <p:cNvSpPr/>
            <p:nvPr/>
          </p:nvSpPr>
          <p:spPr>
            <a:xfrm>
              <a:off x="3431408" y="4190275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499A2E0E-8FB9-4DC2-BFA3-8C7EFE967110}"/>
                </a:ext>
              </a:extLst>
            </p:cNvPr>
            <p:cNvSpPr/>
            <p:nvPr/>
          </p:nvSpPr>
          <p:spPr>
            <a:xfrm flipH="1">
              <a:off x="3815623" y="4190275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5765DE99-F96D-42E4-A5FA-B4749BCAC363}"/>
                </a:ext>
              </a:extLst>
            </p:cNvPr>
            <p:cNvGrpSpPr/>
            <p:nvPr/>
          </p:nvGrpSpPr>
          <p:grpSpPr>
            <a:xfrm>
              <a:off x="3294806" y="2436286"/>
              <a:ext cx="985941" cy="1560315"/>
              <a:chOff x="18206" y="2436286"/>
              <a:chExt cx="985941" cy="1560315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380BE37-732B-4A12-9FAE-05229985FE7E}"/>
                  </a:ext>
                </a:extLst>
              </p:cNvPr>
              <p:cNvSpPr/>
              <p:nvPr/>
            </p:nvSpPr>
            <p:spPr>
              <a:xfrm>
                <a:off x="18206" y="2436286"/>
                <a:ext cx="985941" cy="1560315"/>
              </a:xfrm>
              <a:custGeom>
                <a:avLst/>
                <a:gdLst>
                  <a:gd name="connsiteX0" fmla="*/ 204461 w 985941"/>
                  <a:gd name="connsiteY0" fmla="*/ 0 h 1511451"/>
                  <a:gd name="connsiteX1" fmla="*/ 781480 w 985941"/>
                  <a:gd name="connsiteY1" fmla="*/ 0 h 1511451"/>
                  <a:gd name="connsiteX2" fmla="*/ 985941 w 985941"/>
                  <a:gd name="connsiteY2" fmla="*/ 204461 h 1511451"/>
                  <a:gd name="connsiteX3" fmla="*/ 985940 w 985941"/>
                  <a:gd name="connsiteY3" fmla="*/ 408921 h 1511451"/>
                  <a:gd name="connsiteX4" fmla="*/ 886946 w 985941"/>
                  <a:gd name="connsiteY4" fmla="*/ 408921 h 1511451"/>
                  <a:gd name="connsiteX5" fmla="*/ 831291 w 985941"/>
                  <a:gd name="connsiteY5" fmla="*/ 864473 h 1511451"/>
                  <a:gd name="connsiteX6" fmla="*/ 946524 w 985941"/>
                  <a:gd name="connsiteY6" fmla="*/ 1511451 h 1511451"/>
                  <a:gd name="connsiteX7" fmla="*/ 36542 w 985941"/>
                  <a:gd name="connsiteY7" fmla="*/ 1511451 h 1511451"/>
                  <a:gd name="connsiteX8" fmla="*/ 151775 w 985941"/>
                  <a:gd name="connsiteY8" fmla="*/ 864473 h 1511451"/>
                  <a:gd name="connsiteX9" fmla="*/ 96121 w 985941"/>
                  <a:gd name="connsiteY9" fmla="*/ 408921 h 1511451"/>
                  <a:gd name="connsiteX10" fmla="*/ 0 w 985941"/>
                  <a:gd name="connsiteY10" fmla="*/ 408921 h 1511451"/>
                  <a:gd name="connsiteX11" fmla="*/ 0 w 985941"/>
                  <a:gd name="connsiteY11" fmla="*/ 204461 h 1511451"/>
                  <a:gd name="connsiteX12" fmla="*/ 204461 w 985941"/>
                  <a:gd name="connsiteY12" fmla="*/ 0 h 1511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85941" h="1511451">
                    <a:moveTo>
                      <a:pt x="204461" y="0"/>
                    </a:moveTo>
                    <a:lnTo>
                      <a:pt x="781480" y="0"/>
                    </a:lnTo>
                    <a:cubicBezTo>
                      <a:pt x="894401" y="0"/>
                      <a:pt x="985941" y="91540"/>
                      <a:pt x="985941" y="204461"/>
                    </a:cubicBezTo>
                    <a:cubicBezTo>
                      <a:pt x="985941" y="272614"/>
                      <a:pt x="985940" y="340768"/>
                      <a:pt x="985940" y="408921"/>
                    </a:cubicBezTo>
                    <a:lnTo>
                      <a:pt x="886946" y="408921"/>
                    </a:lnTo>
                    <a:lnTo>
                      <a:pt x="831291" y="864473"/>
                    </a:lnTo>
                    <a:lnTo>
                      <a:pt x="946524" y="1511451"/>
                    </a:lnTo>
                    <a:lnTo>
                      <a:pt x="36542" y="1511451"/>
                    </a:lnTo>
                    <a:lnTo>
                      <a:pt x="151775" y="864473"/>
                    </a:lnTo>
                    <a:lnTo>
                      <a:pt x="96121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49A198D1-1EAD-4D35-A977-07E6296FEAB6}"/>
                  </a:ext>
                </a:extLst>
              </p:cNvPr>
              <p:cNvSpPr/>
              <p:nvPr/>
            </p:nvSpPr>
            <p:spPr>
              <a:xfrm>
                <a:off x="473058" y="2451192"/>
                <a:ext cx="210739" cy="1545409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961342B7-21AA-426F-BE78-3FD5F6B2D0B1}"/>
                  </a:ext>
                </a:extLst>
              </p:cNvPr>
              <p:cNvSpPr/>
              <p:nvPr/>
            </p:nvSpPr>
            <p:spPr bwMode="auto">
              <a:xfrm>
                <a:off x="530947" y="285813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3FC6778F-24A0-44A6-B936-9638ED4F6DF6}"/>
                  </a:ext>
                </a:extLst>
              </p:cNvPr>
              <p:cNvSpPr/>
              <p:nvPr/>
            </p:nvSpPr>
            <p:spPr bwMode="auto">
              <a:xfrm>
                <a:off x="530947" y="3083923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DD907025-7779-4BE2-824B-1E5FE95F96E0}"/>
                  </a:ext>
                </a:extLst>
              </p:cNvPr>
              <p:cNvSpPr/>
              <p:nvPr/>
            </p:nvSpPr>
            <p:spPr bwMode="auto">
              <a:xfrm>
                <a:off x="530947" y="330971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4960D135-39B7-4CCC-9FF1-EA61F886C392}"/>
                  </a:ext>
                </a:extLst>
              </p:cNvPr>
              <p:cNvSpPr/>
              <p:nvPr/>
            </p:nvSpPr>
            <p:spPr bwMode="auto">
              <a:xfrm>
                <a:off x="530947" y="3535499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FA4FED7B-2DB0-4609-9AFC-859013426D58}"/>
                  </a:ext>
                </a:extLst>
              </p:cNvPr>
              <p:cNvSpPr/>
              <p:nvPr/>
            </p:nvSpPr>
            <p:spPr bwMode="auto">
              <a:xfrm>
                <a:off x="530947" y="376128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7" name="台形 236">
              <a:extLst>
                <a:ext uri="{FF2B5EF4-FFF2-40B4-BE49-F238E27FC236}">
                  <a16:creationId xmlns:a16="http://schemas.microsoft.com/office/drawing/2014/main" id="{60548345-1EFF-4BF4-BD1C-C3A519BEE989}"/>
                </a:ext>
              </a:extLst>
            </p:cNvPr>
            <p:cNvSpPr/>
            <p:nvPr/>
          </p:nvSpPr>
          <p:spPr bwMode="auto">
            <a:xfrm>
              <a:off x="3648506" y="2238791"/>
              <a:ext cx="269833" cy="251511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B82AD0CC-D875-43A8-BDA1-BA833589CBD5}"/>
                </a:ext>
              </a:extLst>
            </p:cNvPr>
            <p:cNvGrpSpPr/>
            <p:nvPr/>
          </p:nvGrpSpPr>
          <p:grpSpPr>
            <a:xfrm>
              <a:off x="3291160" y="2818342"/>
              <a:ext cx="569661" cy="767881"/>
              <a:chOff x="14560" y="2818342"/>
              <a:chExt cx="569661" cy="767881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DA34F302-BFF8-417B-AC46-2D56C137959A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6CAFA1E0-9DB1-40C1-ACC3-498209A1AA9A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93AA312E-9D66-42B1-A0F4-26EE7487751B}"/>
                </a:ext>
              </a:extLst>
            </p:cNvPr>
            <p:cNvSpPr/>
            <p:nvPr/>
          </p:nvSpPr>
          <p:spPr bwMode="auto">
            <a:xfrm>
              <a:off x="3582798" y="2347164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A024242F-4729-4E3B-AF3E-DB0989EB9699}"/>
                </a:ext>
              </a:extLst>
            </p:cNvPr>
            <p:cNvGrpSpPr/>
            <p:nvPr/>
          </p:nvGrpSpPr>
          <p:grpSpPr>
            <a:xfrm flipH="1">
              <a:off x="3710260" y="2818342"/>
              <a:ext cx="569661" cy="767881"/>
              <a:chOff x="14560" y="2818342"/>
              <a:chExt cx="569661" cy="767881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6F02FBA4-533D-4BDD-AEAC-68D548508CB6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36CC70A2-5390-4FF1-8825-AD31602E5C5A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2F36B2CF-8355-4403-900C-647224BABF26}"/>
                </a:ext>
              </a:extLst>
            </p:cNvPr>
            <p:cNvSpPr/>
            <p:nvPr/>
          </p:nvSpPr>
          <p:spPr bwMode="auto">
            <a:xfrm>
              <a:off x="3170465" y="1104904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0FFF411F-EB5A-47B8-9FED-6DC0C3DBB806}"/>
                </a:ext>
              </a:extLst>
            </p:cNvPr>
            <p:cNvGrpSpPr/>
            <p:nvPr/>
          </p:nvGrpSpPr>
          <p:grpSpPr>
            <a:xfrm rot="900000" flipH="1">
              <a:off x="4176164" y="1860547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5BAEB237-7C92-4D58-81B6-E9DB3B445065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6CAE1509-CC00-4563-AC73-DABECC671679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91AF54F1-8D8A-4D59-82FF-330ECAACA030}"/>
                </a:ext>
              </a:extLst>
            </p:cNvPr>
            <p:cNvGrpSpPr/>
            <p:nvPr/>
          </p:nvGrpSpPr>
          <p:grpSpPr>
            <a:xfrm rot="20700000">
              <a:off x="3125972" y="1860546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C1D95D9C-4157-4912-B846-3316F0B88570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3BB6291F-713A-4F56-A936-3D0BA97A9506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43C027B0-3B13-4F0E-BEA5-CA26E5A596DF}"/>
                </a:ext>
              </a:extLst>
            </p:cNvPr>
            <p:cNvSpPr/>
            <p:nvPr/>
          </p:nvSpPr>
          <p:spPr bwMode="auto">
            <a:xfrm>
              <a:off x="3236370" y="1369958"/>
              <a:ext cx="1094105" cy="1240997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アーチ 244">
              <a:extLst>
                <a:ext uri="{FF2B5EF4-FFF2-40B4-BE49-F238E27FC236}">
                  <a16:creationId xmlns:a16="http://schemas.microsoft.com/office/drawing/2014/main" id="{073F6667-C4C9-4769-A482-A9830F278899}"/>
                </a:ext>
              </a:extLst>
            </p:cNvPr>
            <p:cNvSpPr/>
            <p:nvPr/>
          </p:nvSpPr>
          <p:spPr bwMode="auto">
            <a:xfrm rot="10800000">
              <a:off x="3605385" y="2137486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949D83AD-000A-42E0-BC8F-1D806C827FAD}"/>
                </a:ext>
              </a:extLst>
            </p:cNvPr>
            <p:cNvSpPr/>
            <p:nvPr/>
          </p:nvSpPr>
          <p:spPr bwMode="auto">
            <a:xfrm>
              <a:off x="3736827" y="2273101"/>
              <a:ext cx="110060" cy="61748"/>
            </a:xfrm>
            <a:prstGeom prst="ellipse">
              <a:avLst/>
            </a:pr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9CCA8A14-BE65-42EE-98A2-69E8732011D0}"/>
                </a:ext>
              </a:extLst>
            </p:cNvPr>
            <p:cNvSpPr/>
            <p:nvPr/>
          </p:nvSpPr>
          <p:spPr bwMode="auto">
            <a:xfrm flipH="1">
              <a:off x="3249330" y="1354799"/>
              <a:ext cx="1085054" cy="520060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8" name="アーチ 247">
              <a:extLst>
                <a:ext uri="{FF2B5EF4-FFF2-40B4-BE49-F238E27FC236}">
                  <a16:creationId xmlns:a16="http://schemas.microsoft.com/office/drawing/2014/main" id="{47A6BBED-B522-4A2A-9078-A0B4E9ECD0DD}"/>
                </a:ext>
              </a:extLst>
            </p:cNvPr>
            <p:cNvSpPr/>
            <p:nvPr/>
          </p:nvSpPr>
          <p:spPr bwMode="auto">
            <a:xfrm rot="10800000">
              <a:off x="3373216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アーチ 248">
              <a:extLst>
                <a:ext uri="{FF2B5EF4-FFF2-40B4-BE49-F238E27FC236}">
                  <a16:creationId xmlns:a16="http://schemas.microsoft.com/office/drawing/2014/main" id="{8AB6AB96-DFF3-4A7E-B957-81B97ACC290A}"/>
                </a:ext>
              </a:extLst>
            </p:cNvPr>
            <p:cNvSpPr/>
            <p:nvPr/>
          </p:nvSpPr>
          <p:spPr bwMode="auto">
            <a:xfrm rot="10800000">
              <a:off x="3956622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月 249">
              <a:extLst>
                <a:ext uri="{FF2B5EF4-FFF2-40B4-BE49-F238E27FC236}">
                  <a16:creationId xmlns:a16="http://schemas.microsoft.com/office/drawing/2014/main" id="{FEB76D2D-36E9-4EB2-93BF-569272C19B47}"/>
                </a:ext>
              </a:extLst>
            </p:cNvPr>
            <p:cNvSpPr/>
            <p:nvPr/>
          </p:nvSpPr>
          <p:spPr bwMode="auto">
            <a:xfrm rot="5400000">
              <a:off x="3466153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1" name="月 250">
              <a:extLst>
                <a:ext uri="{FF2B5EF4-FFF2-40B4-BE49-F238E27FC236}">
                  <a16:creationId xmlns:a16="http://schemas.microsoft.com/office/drawing/2014/main" id="{5E90F944-2452-407A-B960-A3BBD73F9E13}"/>
                </a:ext>
              </a:extLst>
            </p:cNvPr>
            <p:cNvSpPr/>
            <p:nvPr/>
          </p:nvSpPr>
          <p:spPr bwMode="auto">
            <a:xfrm rot="5400000">
              <a:off x="4059084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E401B800-CDE0-481B-8C2C-071681E65F63}"/>
              </a:ext>
            </a:extLst>
          </p:cNvPr>
          <p:cNvGrpSpPr/>
          <p:nvPr/>
        </p:nvGrpSpPr>
        <p:grpSpPr>
          <a:xfrm>
            <a:off x="6862600" y="4019787"/>
            <a:ext cx="1910633" cy="2367883"/>
            <a:chOff x="4113774" y="4574201"/>
            <a:chExt cx="1910633" cy="2367883"/>
          </a:xfrm>
        </p:grpSpPr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0843FF6D-70CA-49F6-9A02-E1D6A06B0541}"/>
                </a:ext>
              </a:extLst>
            </p:cNvPr>
            <p:cNvSpPr/>
            <p:nvPr/>
          </p:nvSpPr>
          <p:spPr bwMode="auto">
            <a:xfrm>
              <a:off x="4704575" y="468914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5A2F7D47-5A3E-4F33-AE3B-040B273BF402}"/>
                </a:ext>
              </a:extLst>
            </p:cNvPr>
            <p:cNvSpPr/>
            <p:nvPr/>
          </p:nvSpPr>
          <p:spPr bwMode="auto">
            <a:xfrm>
              <a:off x="4727288" y="4574201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497BC931-103C-40B9-A72A-EDD81B3A76A2}"/>
                </a:ext>
              </a:extLst>
            </p:cNvPr>
            <p:cNvSpPr/>
            <p:nvPr/>
          </p:nvSpPr>
          <p:spPr bwMode="auto">
            <a:xfrm>
              <a:off x="4798682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98B5E0D8-5B57-418A-915C-F3F64BBA8AF8}"/>
                </a:ext>
              </a:extLst>
            </p:cNvPr>
            <p:cNvSpPr/>
            <p:nvPr/>
          </p:nvSpPr>
          <p:spPr bwMode="auto">
            <a:xfrm>
              <a:off x="4798345" y="6155032"/>
              <a:ext cx="730581" cy="780191"/>
            </a:xfrm>
            <a:custGeom>
              <a:avLst/>
              <a:gdLst>
                <a:gd name="connsiteX0" fmla="*/ 342488 w 730581"/>
                <a:gd name="connsiteY0" fmla="*/ 0 h 780191"/>
                <a:gd name="connsiteX1" fmla="*/ 474708 w 730581"/>
                <a:gd name="connsiteY1" fmla="*/ 0 h 780191"/>
                <a:gd name="connsiteX2" fmla="*/ 730581 w 730581"/>
                <a:gd name="connsiteY2" fmla="*/ 393406 h 780191"/>
                <a:gd name="connsiteX3" fmla="*/ 730581 w 730581"/>
                <a:gd name="connsiteY3" fmla="*/ 780191 h 780191"/>
                <a:gd name="connsiteX4" fmla="*/ 0 w 730581"/>
                <a:gd name="connsiteY4" fmla="*/ 780191 h 780191"/>
                <a:gd name="connsiteX5" fmla="*/ 0 w 730581"/>
                <a:gd name="connsiteY5" fmla="*/ 342488 h 780191"/>
                <a:gd name="connsiteX6" fmla="*/ 342488 w 730581"/>
                <a:gd name="connsiteY6" fmla="*/ 0 h 7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0581" h="780191">
                  <a:moveTo>
                    <a:pt x="342488" y="0"/>
                  </a:moveTo>
                  <a:lnTo>
                    <a:pt x="474708" y="0"/>
                  </a:lnTo>
                  <a:lnTo>
                    <a:pt x="730581" y="393406"/>
                  </a:lnTo>
                  <a:lnTo>
                    <a:pt x="730581" y="780191"/>
                  </a:lnTo>
                  <a:lnTo>
                    <a:pt x="0" y="780191"/>
                  </a:lnTo>
                  <a:lnTo>
                    <a:pt x="0" y="342488"/>
                  </a:lnTo>
                  <a:cubicBezTo>
                    <a:pt x="0" y="153337"/>
                    <a:pt x="153337" y="0"/>
                    <a:pt x="342488" y="0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6156C854-5CD8-48B7-AFF0-25C6301DAB82}"/>
                </a:ext>
              </a:extLst>
            </p:cNvPr>
            <p:cNvGrpSpPr/>
            <p:nvPr/>
          </p:nvGrpSpPr>
          <p:grpSpPr>
            <a:xfrm>
              <a:off x="4692636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0DB1603F-DEF5-48A9-B936-C0766EB3299D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95F9E9EC-E564-4575-A890-19AA4249B13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D68E9DC3-260D-4A40-9C5B-D2DF7D5A4D0F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E1E1C446-1CE9-427A-B9D5-6348690AD202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F235690D-DCC0-4974-A9DB-1B7CE1BBC86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2624152B-C159-4B6F-992E-E4C98747805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E38E2233-849C-41BD-AF33-0CE88A6001D1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F3A9C0F5-AABF-4B97-BCBB-68FBF407335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アーチ 371">
                <a:extLst>
                  <a:ext uri="{FF2B5EF4-FFF2-40B4-BE49-F238E27FC236}">
                    <a16:creationId xmlns:a16="http://schemas.microsoft.com/office/drawing/2014/main" id="{E60EE700-E995-48F7-B824-ADF93904265B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B96EC73B-650C-4E93-8139-BF2FDECBFA54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20428B44-F47D-404E-8834-A68C303F21D9}"/>
                </a:ext>
              </a:extLst>
            </p:cNvPr>
            <p:cNvSpPr/>
            <p:nvPr/>
          </p:nvSpPr>
          <p:spPr bwMode="auto">
            <a:xfrm>
              <a:off x="5141027" y="612117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0F35286D-A59F-42A1-BA01-009DB01DF4EE}"/>
                </a:ext>
              </a:extLst>
            </p:cNvPr>
            <p:cNvSpPr/>
            <p:nvPr/>
          </p:nvSpPr>
          <p:spPr bwMode="auto">
            <a:xfrm flipH="1">
              <a:off x="4810920" y="482409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8A1A7F95-D8E5-4CBE-8EE8-54152C14F1FE}"/>
                </a:ext>
              </a:extLst>
            </p:cNvPr>
            <p:cNvGrpSpPr/>
            <p:nvPr/>
          </p:nvGrpSpPr>
          <p:grpSpPr>
            <a:xfrm>
              <a:off x="4939631" y="5310065"/>
              <a:ext cx="837282" cy="264189"/>
              <a:chOff x="4939631" y="5249966"/>
              <a:chExt cx="837282" cy="264189"/>
            </a:xfrm>
          </p:grpSpPr>
          <p:sp>
            <p:nvSpPr>
              <p:cNvPr id="362" name="アーチ 361">
                <a:extLst>
                  <a:ext uri="{FF2B5EF4-FFF2-40B4-BE49-F238E27FC236}">
                    <a16:creationId xmlns:a16="http://schemas.microsoft.com/office/drawing/2014/main" id="{8CB32DC5-86CC-45CB-AF10-A59864D84390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アーチ 362">
                <a:extLst>
                  <a:ext uri="{FF2B5EF4-FFF2-40B4-BE49-F238E27FC236}">
                    <a16:creationId xmlns:a16="http://schemas.microsoft.com/office/drawing/2014/main" id="{AAC9E6C9-EC55-49FD-85F3-7AD2F2401975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8A76B1AE-6D1A-456C-82A0-CD1AE49912EE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3E049B78-A6DA-4858-8667-D03CBA0448C7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70DD3428-8667-40FE-83C9-91DB42584120}"/>
                  </a:ext>
                </a:extLst>
              </p:cNvPr>
              <p:cNvSpPr/>
              <p:nvPr/>
            </p:nvSpPr>
            <p:spPr bwMode="auto">
              <a:xfrm>
                <a:off x="5028727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F0F5B458-6288-4E0B-A3EF-EC6ABEF111E5}"/>
                  </a:ext>
                </a:extLst>
              </p:cNvPr>
              <p:cNvSpPr/>
              <p:nvPr/>
            </p:nvSpPr>
            <p:spPr bwMode="auto">
              <a:xfrm>
                <a:off x="5609682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8" name="月 347">
              <a:extLst>
                <a:ext uri="{FF2B5EF4-FFF2-40B4-BE49-F238E27FC236}">
                  <a16:creationId xmlns:a16="http://schemas.microsoft.com/office/drawing/2014/main" id="{0B571B1B-11E0-417B-BDF0-AA200555A901}"/>
                </a:ext>
              </a:extLst>
            </p:cNvPr>
            <p:cNvSpPr/>
            <p:nvPr/>
          </p:nvSpPr>
          <p:spPr bwMode="auto">
            <a:xfrm rot="5400000">
              <a:off x="5038410" y="5079714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7CA5C4D5-C357-48B1-8C9C-5C5749CCCA84}"/>
                </a:ext>
              </a:extLst>
            </p:cNvPr>
            <p:cNvSpPr/>
            <p:nvPr/>
          </p:nvSpPr>
          <p:spPr bwMode="auto">
            <a:xfrm rot="5400000">
              <a:off x="5631341" y="5079714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0" name="楕円 349">
              <a:extLst>
                <a:ext uri="{FF2B5EF4-FFF2-40B4-BE49-F238E27FC236}">
                  <a16:creationId xmlns:a16="http://schemas.microsoft.com/office/drawing/2014/main" id="{21976447-CAE3-4031-BFF5-27200C21D706}"/>
                </a:ext>
              </a:extLst>
            </p:cNvPr>
            <p:cNvSpPr/>
            <p:nvPr/>
          </p:nvSpPr>
          <p:spPr bwMode="auto">
            <a:xfrm>
              <a:off x="5385775" y="6557194"/>
              <a:ext cx="78218" cy="782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1" name="楕円 350">
              <a:extLst>
                <a:ext uri="{FF2B5EF4-FFF2-40B4-BE49-F238E27FC236}">
                  <a16:creationId xmlns:a16="http://schemas.microsoft.com/office/drawing/2014/main" id="{F6579150-A3AD-4626-8ACC-366B5A4157C3}"/>
                </a:ext>
              </a:extLst>
            </p:cNvPr>
            <p:cNvSpPr/>
            <p:nvPr/>
          </p:nvSpPr>
          <p:spPr bwMode="auto">
            <a:xfrm>
              <a:off x="5385775" y="6802790"/>
              <a:ext cx="78218" cy="782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352" name="直線コネクタ 351">
              <a:extLst>
                <a:ext uri="{FF2B5EF4-FFF2-40B4-BE49-F238E27FC236}">
                  <a16:creationId xmlns:a16="http://schemas.microsoft.com/office/drawing/2014/main" id="{618B5908-9A50-4153-B5B6-AEC7F79794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14887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BBC68F28-45A2-4C4E-9EB0-23D1434324E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95949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A53D6F05-8927-49FE-A5D1-E37742372467}"/>
                </a:ext>
              </a:extLst>
            </p:cNvPr>
            <p:cNvGrpSpPr/>
            <p:nvPr/>
          </p:nvGrpSpPr>
          <p:grpSpPr>
            <a:xfrm rot="21249054">
              <a:off x="4113774" y="5733195"/>
              <a:ext cx="973582" cy="1091610"/>
              <a:chOff x="3535136" y="5569681"/>
              <a:chExt cx="1287973" cy="1435129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BABEE967-B84B-42B6-AA40-AEF167E38291}"/>
                  </a:ext>
                </a:extLst>
              </p:cNvPr>
              <p:cNvSpPr/>
              <p:nvPr/>
            </p:nvSpPr>
            <p:spPr>
              <a:xfrm rot="1800000">
                <a:off x="3579941" y="5846868"/>
                <a:ext cx="1243168" cy="115794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3168" h="115794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184400" y="883409"/>
                    </a:lnTo>
                    <a:cubicBezTo>
                      <a:pt x="1254450" y="956243"/>
                      <a:pt x="1265627" y="1059395"/>
                      <a:pt x="1197523" y="1120858"/>
                    </a:cubicBezTo>
                    <a:cubicBezTo>
                      <a:pt x="1129417" y="1182321"/>
                      <a:pt x="1001432" y="1163939"/>
                      <a:pt x="931383" y="1091108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C5483F83-70B0-4A39-ADCB-B675664E8700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357" name="四角形: 角を丸くする 89">
                  <a:extLst>
                    <a:ext uri="{FF2B5EF4-FFF2-40B4-BE49-F238E27FC236}">
                      <a16:creationId xmlns:a16="http://schemas.microsoft.com/office/drawing/2014/main" id="{F5DFB2EC-B8B2-40B5-B30B-8A64F83AD22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8" name="四角形: 角を丸くする 148">
                  <a:extLst>
                    <a:ext uri="{FF2B5EF4-FFF2-40B4-BE49-F238E27FC236}">
                      <a16:creationId xmlns:a16="http://schemas.microsoft.com/office/drawing/2014/main" id="{4FF5348C-2AEE-4843-A3D9-9EF0F12774ED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9" name="四角形: 角を丸くする 149">
                  <a:extLst>
                    <a:ext uri="{FF2B5EF4-FFF2-40B4-BE49-F238E27FC236}">
                      <a16:creationId xmlns:a16="http://schemas.microsoft.com/office/drawing/2014/main" id="{1FC6EB02-5459-4EF9-82E2-A1159973593C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0" name="四角形: 角を丸くする 150">
                  <a:extLst>
                    <a:ext uri="{FF2B5EF4-FFF2-40B4-BE49-F238E27FC236}">
                      <a16:creationId xmlns:a16="http://schemas.microsoft.com/office/drawing/2014/main" id="{1DB13633-AC94-44C6-AE43-623AC2409A3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914A4383-4E08-4D65-B019-0BA82F4EE8DB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D8A02484-4DDB-445C-8092-CE5191B225E4}"/>
              </a:ext>
            </a:extLst>
          </p:cNvPr>
          <p:cNvGrpSpPr/>
          <p:nvPr/>
        </p:nvGrpSpPr>
        <p:grpSpPr>
          <a:xfrm>
            <a:off x="1504026" y="3832935"/>
            <a:ext cx="978455" cy="2588874"/>
            <a:chOff x="593904" y="634585"/>
            <a:chExt cx="1337943" cy="3540036"/>
          </a:xfrm>
        </p:grpSpPr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225EA580-81EA-48F6-A41B-8BBD790BC902}"/>
                </a:ext>
              </a:extLst>
            </p:cNvPr>
            <p:cNvGrpSpPr/>
            <p:nvPr/>
          </p:nvGrpSpPr>
          <p:grpSpPr>
            <a:xfrm>
              <a:off x="600076" y="634585"/>
              <a:ext cx="1331771" cy="3540036"/>
              <a:chOff x="-150628" y="800189"/>
              <a:chExt cx="1331771" cy="3540036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77B96A5B-6951-4D1E-8E2A-1A9EB527B0FB}"/>
                  </a:ext>
                </a:extLst>
              </p:cNvPr>
              <p:cNvSpPr/>
              <p:nvPr/>
            </p:nvSpPr>
            <p:spPr>
              <a:xfrm rot="10800000">
                <a:off x="239401" y="3408168"/>
                <a:ext cx="233649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07B91EBA-9447-444A-B755-153A217FE9D4}"/>
                  </a:ext>
                </a:extLst>
              </p:cNvPr>
              <p:cNvSpPr/>
              <p:nvPr/>
            </p:nvSpPr>
            <p:spPr>
              <a:xfrm rot="10800000">
                <a:off x="537781" y="3408168"/>
                <a:ext cx="217401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366C8CE3-1709-4E8B-B73C-7D20A2F8BA49}"/>
                  </a:ext>
                </a:extLst>
              </p:cNvPr>
              <p:cNvSpPr/>
              <p:nvPr/>
            </p:nvSpPr>
            <p:spPr>
              <a:xfrm>
                <a:off x="15480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2FB6C0E5-74E6-4F91-A679-05341E950943}"/>
                  </a:ext>
                </a:extLst>
              </p:cNvPr>
              <p:cNvSpPr/>
              <p:nvPr/>
            </p:nvSpPr>
            <p:spPr>
              <a:xfrm flipH="1">
                <a:off x="53902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DF034C2A-C671-47B7-BD0B-4AED9407CA7A}"/>
                  </a:ext>
                </a:extLst>
              </p:cNvPr>
              <p:cNvGrpSpPr/>
              <p:nvPr/>
            </p:nvGrpSpPr>
            <p:grpSpPr>
              <a:xfrm>
                <a:off x="18206" y="2436286"/>
                <a:ext cx="985941" cy="1560315"/>
                <a:chOff x="18206" y="2436286"/>
                <a:chExt cx="985941" cy="1560315"/>
              </a:xfrm>
            </p:grpSpPr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9CCC5D5A-66D2-4104-A0CD-C6C66D317B5F}"/>
                    </a:ext>
                  </a:extLst>
                </p:cNvPr>
                <p:cNvSpPr/>
                <p:nvPr/>
              </p:nvSpPr>
              <p:spPr>
                <a:xfrm>
                  <a:off x="18206" y="2436286"/>
                  <a:ext cx="985941" cy="1560315"/>
                </a:xfrm>
                <a:custGeom>
                  <a:avLst/>
                  <a:gdLst>
                    <a:gd name="connsiteX0" fmla="*/ 204461 w 985941"/>
                    <a:gd name="connsiteY0" fmla="*/ 0 h 1511451"/>
                    <a:gd name="connsiteX1" fmla="*/ 781480 w 985941"/>
                    <a:gd name="connsiteY1" fmla="*/ 0 h 1511451"/>
                    <a:gd name="connsiteX2" fmla="*/ 985941 w 985941"/>
                    <a:gd name="connsiteY2" fmla="*/ 204461 h 1511451"/>
                    <a:gd name="connsiteX3" fmla="*/ 985940 w 985941"/>
                    <a:gd name="connsiteY3" fmla="*/ 408921 h 1511451"/>
                    <a:gd name="connsiteX4" fmla="*/ 886946 w 985941"/>
                    <a:gd name="connsiteY4" fmla="*/ 408921 h 1511451"/>
                    <a:gd name="connsiteX5" fmla="*/ 831291 w 985941"/>
                    <a:gd name="connsiteY5" fmla="*/ 864473 h 1511451"/>
                    <a:gd name="connsiteX6" fmla="*/ 946524 w 985941"/>
                    <a:gd name="connsiteY6" fmla="*/ 1511451 h 1511451"/>
                    <a:gd name="connsiteX7" fmla="*/ 36542 w 985941"/>
                    <a:gd name="connsiteY7" fmla="*/ 1511451 h 1511451"/>
                    <a:gd name="connsiteX8" fmla="*/ 151775 w 985941"/>
                    <a:gd name="connsiteY8" fmla="*/ 864473 h 1511451"/>
                    <a:gd name="connsiteX9" fmla="*/ 96121 w 985941"/>
                    <a:gd name="connsiteY9" fmla="*/ 408921 h 1511451"/>
                    <a:gd name="connsiteX10" fmla="*/ 0 w 985941"/>
                    <a:gd name="connsiteY10" fmla="*/ 408921 h 1511451"/>
                    <a:gd name="connsiteX11" fmla="*/ 0 w 985941"/>
                    <a:gd name="connsiteY11" fmla="*/ 204461 h 1511451"/>
                    <a:gd name="connsiteX12" fmla="*/ 204461 w 985941"/>
                    <a:gd name="connsiteY12" fmla="*/ 0 h 1511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85941" h="1511451">
                      <a:moveTo>
                        <a:pt x="204461" y="0"/>
                      </a:moveTo>
                      <a:lnTo>
                        <a:pt x="781480" y="0"/>
                      </a:lnTo>
                      <a:cubicBezTo>
                        <a:pt x="894401" y="0"/>
                        <a:pt x="985941" y="91540"/>
                        <a:pt x="985941" y="204461"/>
                      </a:cubicBezTo>
                      <a:cubicBezTo>
                        <a:pt x="985941" y="272614"/>
                        <a:pt x="985940" y="340768"/>
                        <a:pt x="985940" y="408921"/>
                      </a:cubicBezTo>
                      <a:lnTo>
                        <a:pt x="886946" y="408921"/>
                      </a:lnTo>
                      <a:lnTo>
                        <a:pt x="831291" y="864473"/>
                      </a:lnTo>
                      <a:lnTo>
                        <a:pt x="946524" y="1511451"/>
                      </a:lnTo>
                      <a:lnTo>
                        <a:pt x="36542" y="1511451"/>
                      </a:lnTo>
                      <a:lnTo>
                        <a:pt x="151775" y="864473"/>
                      </a:lnTo>
                      <a:lnTo>
                        <a:pt x="96121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2DC33483-CFA4-4DE2-A58B-FEBC32810D53}"/>
                    </a:ext>
                  </a:extLst>
                </p:cNvPr>
                <p:cNvSpPr/>
                <p:nvPr/>
              </p:nvSpPr>
              <p:spPr>
                <a:xfrm>
                  <a:off x="473058" y="2451192"/>
                  <a:ext cx="210739" cy="1545409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D32649BF-E3C7-4F22-8204-6275936419B0}"/>
                    </a:ext>
                  </a:extLst>
                </p:cNvPr>
                <p:cNvSpPr/>
                <p:nvPr/>
              </p:nvSpPr>
              <p:spPr bwMode="auto">
                <a:xfrm>
                  <a:off x="530947" y="285813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8880165D-3F05-4BC5-855C-F53677457201}"/>
                    </a:ext>
                  </a:extLst>
                </p:cNvPr>
                <p:cNvSpPr/>
                <p:nvPr/>
              </p:nvSpPr>
              <p:spPr bwMode="auto">
                <a:xfrm>
                  <a:off x="530947" y="3083923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9AC82BFD-72D4-4676-BC79-AAFCC8030084}"/>
                    </a:ext>
                  </a:extLst>
                </p:cNvPr>
                <p:cNvSpPr/>
                <p:nvPr/>
              </p:nvSpPr>
              <p:spPr bwMode="auto">
                <a:xfrm>
                  <a:off x="530947" y="330971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39748701-482B-4088-A7B2-1E6FB18D159B}"/>
                    </a:ext>
                  </a:extLst>
                </p:cNvPr>
                <p:cNvSpPr/>
                <p:nvPr/>
              </p:nvSpPr>
              <p:spPr bwMode="auto">
                <a:xfrm>
                  <a:off x="530947" y="3535499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59034C07-9754-4B95-9326-9E7C2DC44CC9}"/>
                    </a:ext>
                  </a:extLst>
                </p:cNvPr>
                <p:cNvSpPr/>
                <p:nvPr/>
              </p:nvSpPr>
              <p:spPr bwMode="auto">
                <a:xfrm>
                  <a:off x="530947" y="376128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A39F5F94-8C0A-46C8-8B22-542AF239D544}"/>
                  </a:ext>
                </a:extLst>
              </p:cNvPr>
              <p:cNvSpPr/>
              <p:nvPr/>
            </p:nvSpPr>
            <p:spPr bwMode="auto">
              <a:xfrm>
                <a:off x="-137229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0826380A-7A73-42AE-9366-8590EA3AD717}"/>
                  </a:ext>
                </a:extLst>
              </p:cNvPr>
              <p:cNvSpPr/>
              <p:nvPr/>
            </p:nvSpPr>
            <p:spPr bwMode="auto">
              <a:xfrm>
                <a:off x="-10613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DA8867A5-BCA7-4DC4-950D-FA59B5B1A3E0}"/>
                  </a:ext>
                </a:extLst>
              </p:cNvPr>
              <p:cNvGrpSpPr/>
              <p:nvPr/>
            </p:nvGrpSpPr>
            <p:grpSpPr>
              <a:xfrm>
                <a:off x="-150628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C7F3182E-6BE9-4254-8466-4F60BCB38D5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414" name="楕円 413">
                    <a:extLst>
                      <a:ext uri="{FF2B5EF4-FFF2-40B4-BE49-F238E27FC236}">
                        <a16:creationId xmlns:a16="http://schemas.microsoft.com/office/drawing/2014/main" id="{20DE68E0-D713-4768-B8FB-C022A53595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楕円 414">
                    <a:extLst>
                      <a:ext uri="{FF2B5EF4-FFF2-40B4-BE49-F238E27FC236}">
                        <a16:creationId xmlns:a16="http://schemas.microsoft.com/office/drawing/2014/main" id="{5C709712-ED5F-4D2E-ACB9-75C7AA48EF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73D851B1-5CFD-41D1-B35D-4071D1E42C55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412" name="楕円 411">
                    <a:extLst>
                      <a:ext uri="{FF2B5EF4-FFF2-40B4-BE49-F238E27FC236}">
                        <a16:creationId xmlns:a16="http://schemas.microsoft.com/office/drawing/2014/main" id="{BEE7BCC8-5095-46AA-BE61-A6FF434707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楕円 412">
                    <a:extLst>
                      <a:ext uri="{FF2B5EF4-FFF2-40B4-BE49-F238E27FC236}">
                        <a16:creationId xmlns:a16="http://schemas.microsoft.com/office/drawing/2014/main" id="{4B7F613A-A6AA-4574-A62C-7E3DCADAEF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8" name="台形 407">
                  <a:extLst>
                    <a:ext uri="{FF2B5EF4-FFF2-40B4-BE49-F238E27FC236}">
                      <a16:creationId xmlns:a16="http://schemas.microsoft.com/office/drawing/2014/main" id="{04E43267-6744-47FC-9FAF-85C3E84A1680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9071A41B-A2A2-4F43-A9BB-A634FA2EEC26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アーチ 409">
                  <a:extLst>
                    <a:ext uri="{FF2B5EF4-FFF2-40B4-BE49-F238E27FC236}">
                      <a16:creationId xmlns:a16="http://schemas.microsoft.com/office/drawing/2014/main" id="{7BB777D7-3BB2-4A0E-A7CD-DB51854C157A}"/>
                    </a:ext>
                  </a:extLst>
                </p:cNvPr>
                <p:cNvSpPr/>
                <p:nvPr/>
              </p:nvSpPr>
              <p:spPr bwMode="auto">
                <a:xfrm rot="10800000">
                  <a:off x="4798676" y="1381978"/>
                  <a:ext cx="272112" cy="272114"/>
                </a:xfrm>
                <a:prstGeom prst="blockArc">
                  <a:avLst>
                    <a:gd name="adj1" fmla="val 13042302"/>
                    <a:gd name="adj2" fmla="val 19437128"/>
                    <a:gd name="adj3" fmla="val 10577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9DFCB00B-E845-461E-AEEA-898B45F2C585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257CFF47-D329-44E6-A7C2-98918322B78B}"/>
                  </a:ext>
                </a:extLst>
              </p:cNvPr>
              <p:cNvSpPr/>
              <p:nvPr/>
            </p:nvSpPr>
            <p:spPr bwMode="auto">
              <a:xfrm flipH="1">
                <a:off x="-2727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C74A8E36-6E2F-48E1-8EF4-5512D8AC5919}"/>
                  </a:ext>
                </a:extLst>
              </p:cNvPr>
              <p:cNvGrpSpPr/>
              <p:nvPr/>
            </p:nvGrpSpPr>
            <p:grpSpPr>
              <a:xfrm>
                <a:off x="96616" y="1626028"/>
                <a:ext cx="837282" cy="253874"/>
                <a:chOff x="4939631" y="5339941"/>
                <a:chExt cx="837282" cy="253874"/>
              </a:xfrm>
            </p:grpSpPr>
            <p:sp>
              <p:nvSpPr>
                <p:cNvPr id="404" name="アーチ 403">
                  <a:extLst>
                    <a:ext uri="{FF2B5EF4-FFF2-40B4-BE49-F238E27FC236}">
                      <a16:creationId xmlns:a16="http://schemas.microsoft.com/office/drawing/2014/main" id="{06D7C669-3211-44DE-B384-9AE8F42F8B61}"/>
                    </a:ext>
                  </a:extLst>
                </p:cNvPr>
                <p:cNvSpPr/>
                <p:nvPr/>
              </p:nvSpPr>
              <p:spPr bwMode="auto">
                <a:xfrm>
                  <a:off x="4939631" y="5339941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アーチ 404">
                  <a:extLst>
                    <a:ext uri="{FF2B5EF4-FFF2-40B4-BE49-F238E27FC236}">
                      <a16:creationId xmlns:a16="http://schemas.microsoft.com/office/drawing/2014/main" id="{FC182FFA-A0F6-4C66-81BB-86DD2322BEF6}"/>
                    </a:ext>
                  </a:extLst>
                </p:cNvPr>
                <p:cNvSpPr/>
                <p:nvPr/>
              </p:nvSpPr>
              <p:spPr bwMode="auto">
                <a:xfrm>
                  <a:off x="5523037" y="5339941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780356E9-8233-4867-B303-B26BF7C9AD32}"/>
                  </a:ext>
                </a:extLst>
              </p:cNvPr>
              <p:cNvGrpSpPr/>
              <p:nvPr/>
            </p:nvGrpSpPr>
            <p:grpSpPr>
              <a:xfrm>
                <a:off x="45939" y="1449316"/>
                <a:ext cx="938636" cy="58477"/>
                <a:chOff x="1852183" y="1449316"/>
                <a:chExt cx="938636" cy="58477"/>
              </a:xfrm>
            </p:grpSpPr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37DF513E-B934-418B-8D44-7C7A201BA499}"/>
                    </a:ext>
                  </a:extLst>
                </p:cNvPr>
                <p:cNvSpPr/>
                <p:nvPr/>
              </p:nvSpPr>
              <p:spPr bwMode="auto">
                <a:xfrm rot="5400000">
                  <a:off x="1995797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月 402">
                  <a:extLst>
                    <a:ext uri="{FF2B5EF4-FFF2-40B4-BE49-F238E27FC236}">
                      <a16:creationId xmlns:a16="http://schemas.microsoft.com/office/drawing/2014/main" id="{57121C28-34F6-494D-97A8-5210040FD246}"/>
                    </a:ext>
                  </a:extLst>
                </p:cNvPr>
                <p:cNvSpPr/>
                <p:nvPr/>
              </p:nvSpPr>
              <p:spPr bwMode="auto">
                <a:xfrm rot="5400000">
                  <a:off x="2588728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F7DCEE5-F28B-4C13-9DD6-D783CE90B760}"/>
                  </a:ext>
                </a:extLst>
              </p:cNvPr>
              <p:cNvSpPr/>
              <p:nvPr/>
            </p:nvSpPr>
            <p:spPr bwMode="auto">
              <a:xfrm>
                <a:off x="3061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134F2F45-4BE6-4E92-AF7A-F02B7D3A7CFB}"/>
                </a:ext>
              </a:extLst>
            </p:cNvPr>
            <p:cNvGrpSpPr/>
            <p:nvPr/>
          </p:nvGrpSpPr>
          <p:grpSpPr>
            <a:xfrm rot="900000">
              <a:off x="1002158" y="2293460"/>
              <a:ext cx="485752" cy="714137"/>
              <a:chOff x="4445812" y="4729326"/>
              <a:chExt cx="728643" cy="1071227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E728560-C69B-4008-8221-85D931A9BF22}"/>
                  </a:ext>
                </a:extLst>
              </p:cNvPr>
              <p:cNvSpPr/>
              <p:nvPr/>
            </p:nvSpPr>
            <p:spPr>
              <a:xfrm>
                <a:off x="4608657" y="4729326"/>
                <a:ext cx="402951" cy="178229"/>
              </a:xfrm>
              <a:custGeom>
                <a:avLst/>
                <a:gdLst>
                  <a:gd name="connsiteX0" fmla="*/ 47665 w 402951"/>
                  <a:gd name="connsiteY0" fmla="*/ 27687 h 178229"/>
                  <a:gd name="connsiteX1" fmla="*/ 27189 w 402951"/>
                  <a:gd name="connsiteY1" fmla="*/ 48163 h 178229"/>
                  <a:gd name="connsiteX2" fmla="*/ 27189 w 402951"/>
                  <a:gd name="connsiteY2" fmla="*/ 130067 h 178229"/>
                  <a:gd name="connsiteX3" fmla="*/ 47665 w 402951"/>
                  <a:gd name="connsiteY3" fmla="*/ 150543 h 178229"/>
                  <a:gd name="connsiteX4" fmla="*/ 347681 w 402951"/>
                  <a:gd name="connsiteY4" fmla="*/ 150543 h 178229"/>
                  <a:gd name="connsiteX5" fmla="*/ 368157 w 402951"/>
                  <a:gd name="connsiteY5" fmla="*/ 130067 h 178229"/>
                  <a:gd name="connsiteX6" fmla="*/ 368157 w 402951"/>
                  <a:gd name="connsiteY6" fmla="*/ 48163 h 178229"/>
                  <a:gd name="connsiteX7" fmla="*/ 347681 w 402951"/>
                  <a:gd name="connsiteY7" fmla="*/ 27687 h 178229"/>
                  <a:gd name="connsiteX8" fmla="*/ 41611 w 402951"/>
                  <a:gd name="connsiteY8" fmla="*/ 0 h 178229"/>
                  <a:gd name="connsiteX9" fmla="*/ 361340 w 402951"/>
                  <a:gd name="connsiteY9" fmla="*/ 0 h 178229"/>
                  <a:gd name="connsiteX10" fmla="*/ 402951 w 402951"/>
                  <a:gd name="connsiteY10" fmla="*/ 41611 h 178229"/>
                  <a:gd name="connsiteX11" fmla="*/ 402951 w 402951"/>
                  <a:gd name="connsiteY11" fmla="*/ 136618 h 178229"/>
                  <a:gd name="connsiteX12" fmla="*/ 361340 w 402951"/>
                  <a:gd name="connsiteY12" fmla="*/ 178229 h 178229"/>
                  <a:gd name="connsiteX13" fmla="*/ 41611 w 402951"/>
                  <a:gd name="connsiteY13" fmla="*/ 178229 h 178229"/>
                  <a:gd name="connsiteX14" fmla="*/ 0 w 402951"/>
                  <a:gd name="connsiteY14" fmla="*/ 136618 h 178229"/>
                  <a:gd name="connsiteX15" fmla="*/ 0 w 402951"/>
                  <a:gd name="connsiteY15" fmla="*/ 41611 h 178229"/>
                  <a:gd name="connsiteX16" fmla="*/ 41611 w 402951"/>
                  <a:gd name="connsiteY16" fmla="*/ 0 h 17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2951" h="178229">
                    <a:moveTo>
                      <a:pt x="47665" y="27687"/>
                    </a:moveTo>
                    <a:cubicBezTo>
                      <a:pt x="36356" y="27687"/>
                      <a:pt x="27189" y="36854"/>
                      <a:pt x="27189" y="48163"/>
                    </a:cubicBezTo>
                    <a:lnTo>
                      <a:pt x="27189" y="130067"/>
                    </a:lnTo>
                    <a:cubicBezTo>
                      <a:pt x="27189" y="141376"/>
                      <a:pt x="36356" y="150543"/>
                      <a:pt x="47665" y="150543"/>
                    </a:cubicBezTo>
                    <a:lnTo>
                      <a:pt x="347681" y="150543"/>
                    </a:lnTo>
                    <a:cubicBezTo>
                      <a:pt x="358990" y="150543"/>
                      <a:pt x="368157" y="141376"/>
                      <a:pt x="368157" y="130067"/>
                    </a:cubicBezTo>
                    <a:lnTo>
                      <a:pt x="368157" y="48163"/>
                    </a:lnTo>
                    <a:cubicBezTo>
                      <a:pt x="368157" y="36854"/>
                      <a:pt x="358990" y="27687"/>
                      <a:pt x="347681" y="27687"/>
                    </a:cubicBezTo>
                    <a:close/>
                    <a:moveTo>
                      <a:pt x="41611" y="0"/>
                    </a:moveTo>
                    <a:lnTo>
                      <a:pt x="361340" y="0"/>
                    </a:lnTo>
                    <a:cubicBezTo>
                      <a:pt x="384321" y="0"/>
                      <a:pt x="402951" y="18630"/>
                      <a:pt x="402951" y="41611"/>
                    </a:cubicBezTo>
                    <a:lnTo>
                      <a:pt x="402951" y="136618"/>
                    </a:lnTo>
                    <a:cubicBezTo>
                      <a:pt x="402951" y="159599"/>
                      <a:pt x="384321" y="178229"/>
                      <a:pt x="361340" y="178229"/>
                    </a:cubicBezTo>
                    <a:lnTo>
                      <a:pt x="41611" y="178229"/>
                    </a:lnTo>
                    <a:cubicBezTo>
                      <a:pt x="18630" y="178229"/>
                      <a:pt x="0" y="159599"/>
                      <a:pt x="0" y="136618"/>
                    </a:cubicBezTo>
                    <a:lnTo>
                      <a:pt x="0" y="41611"/>
                    </a:lnTo>
                    <a:cubicBezTo>
                      <a:pt x="0" y="18630"/>
                      <a:pt x="18630" y="0"/>
                      <a:pt x="4161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6" name="四角形: 角を丸くする 385">
                <a:extLst>
                  <a:ext uri="{FF2B5EF4-FFF2-40B4-BE49-F238E27FC236}">
                    <a16:creationId xmlns:a16="http://schemas.microsoft.com/office/drawing/2014/main" id="{94B0344A-85F1-4CB1-8ED6-858C226DD3AA}"/>
                  </a:ext>
                </a:extLst>
              </p:cNvPr>
              <p:cNvSpPr/>
              <p:nvPr/>
            </p:nvSpPr>
            <p:spPr>
              <a:xfrm>
                <a:off x="4445812" y="4785830"/>
                <a:ext cx="728643" cy="1014723"/>
              </a:xfrm>
              <a:prstGeom prst="roundRect">
                <a:avLst>
                  <a:gd name="adj" fmla="val 5811"/>
                </a:avLst>
              </a:pr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7" name="四角形: 角を丸くする 386">
                <a:extLst>
                  <a:ext uri="{FF2B5EF4-FFF2-40B4-BE49-F238E27FC236}">
                    <a16:creationId xmlns:a16="http://schemas.microsoft.com/office/drawing/2014/main" id="{F477BBD8-9FE9-40AE-B0B2-D94EA16657B3}"/>
                  </a:ext>
                </a:extLst>
              </p:cNvPr>
              <p:cNvSpPr/>
              <p:nvPr/>
            </p:nvSpPr>
            <p:spPr>
              <a:xfrm>
                <a:off x="4548207" y="4785831"/>
                <a:ext cx="529022" cy="118788"/>
              </a:xfrm>
              <a:prstGeom prst="roundRect">
                <a:avLst>
                  <a:gd name="adj" fmla="val 5811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4E687E52-66C6-47E0-9C34-C41E74BDBAC1}"/>
                  </a:ext>
                </a:extLst>
              </p:cNvPr>
              <p:cNvSpPr/>
              <p:nvPr/>
            </p:nvSpPr>
            <p:spPr>
              <a:xfrm>
                <a:off x="4510009" y="5673701"/>
                <a:ext cx="70720" cy="707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2C0F14FA-2BC8-4CD2-9408-0BDE5C694D57}"/>
                  </a:ext>
                </a:extLst>
              </p:cNvPr>
              <p:cNvSpPr/>
              <p:nvPr/>
            </p:nvSpPr>
            <p:spPr>
              <a:xfrm>
                <a:off x="5048171" y="5673701"/>
                <a:ext cx="70720" cy="707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5FBB9F63-320B-4F64-9C2D-250A5AD9A0D7}"/>
                </a:ext>
              </a:extLst>
            </p:cNvPr>
            <p:cNvSpPr/>
            <p:nvPr/>
          </p:nvSpPr>
          <p:spPr bwMode="auto">
            <a:xfrm rot="15300000" flipH="1" flipV="1">
              <a:off x="1127328" y="2397331"/>
              <a:ext cx="242419" cy="331836"/>
            </a:xfrm>
            <a:custGeom>
              <a:avLst/>
              <a:gdLst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02014 w 646087"/>
                <a:gd name="connsiteY24" fmla="*/ 482904 h 772801"/>
                <a:gd name="connsiteX25" fmla="*/ 211181 w 646087"/>
                <a:gd name="connsiteY25" fmla="*/ 437493 h 772801"/>
                <a:gd name="connsiteX26" fmla="*/ 211182 w 646087"/>
                <a:gd name="connsiteY26" fmla="*/ 100278 h 772801"/>
                <a:gd name="connsiteX27" fmla="*/ 261704 w 646087"/>
                <a:gd name="connsiteY27" fmla="*/ 49757 h 772801"/>
                <a:gd name="connsiteX28" fmla="*/ 312226 w 646087"/>
                <a:gd name="connsiteY28" fmla="*/ 100279 h 772801"/>
                <a:gd name="connsiteX29" fmla="*/ 312226 w 646087"/>
                <a:gd name="connsiteY29" fmla="*/ 313913 h 772801"/>
                <a:gd name="connsiteX30" fmla="*/ 324033 w 646087"/>
                <a:gd name="connsiteY30" fmla="*/ 306350 h 772801"/>
                <a:gd name="connsiteX31" fmla="*/ 329927 w 646087"/>
                <a:gd name="connsiteY31" fmla="*/ 304362 h 772801"/>
                <a:gd name="connsiteX32" fmla="*/ 329927 w 646087"/>
                <a:gd name="connsiteY32" fmla="*/ 50522 h 772801"/>
                <a:gd name="connsiteX33" fmla="*/ 360784 w 646087"/>
                <a:gd name="connsiteY33" fmla="*/ 3971 h 772801"/>
                <a:gd name="connsiteX34" fmla="*/ 380449 w 646087"/>
                <a:gd name="connsiteY34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42461 w 646087"/>
                <a:gd name="connsiteY22" fmla="*/ 317964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42461 w 646087"/>
                <a:gd name="connsiteY21" fmla="*/ 317964 h 772801"/>
                <a:gd name="connsiteX22" fmla="*/ 134538 w 646087"/>
                <a:gd name="connsiteY22" fmla="*/ 322029 h 772801"/>
                <a:gd name="connsiteX23" fmla="*/ 211181 w 646087"/>
                <a:gd name="connsiteY23" fmla="*/ 437493 h 772801"/>
                <a:gd name="connsiteX24" fmla="*/ 211182 w 646087"/>
                <a:gd name="connsiteY24" fmla="*/ 100278 h 772801"/>
                <a:gd name="connsiteX25" fmla="*/ 261704 w 646087"/>
                <a:gd name="connsiteY25" fmla="*/ 49757 h 772801"/>
                <a:gd name="connsiteX26" fmla="*/ 312226 w 646087"/>
                <a:gd name="connsiteY26" fmla="*/ 100279 h 772801"/>
                <a:gd name="connsiteX27" fmla="*/ 312226 w 646087"/>
                <a:gd name="connsiteY27" fmla="*/ 313913 h 772801"/>
                <a:gd name="connsiteX28" fmla="*/ 324033 w 646087"/>
                <a:gd name="connsiteY28" fmla="*/ 306350 h 772801"/>
                <a:gd name="connsiteX29" fmla="*/ 329927 w 646087"/>
                <a:gd name="connsiteY29" fmla="*/ 304362 h 772801"/>
                <a:gd name="connsiteX30" fmla="*/ 329927 w 646087"/>
                <a:gd name="connsiteY30" fmla="*/ 50522 h 772801"/>
                <a:gd name="connsiteX31" fmla="*/ 360784 w 646087"/>
                <a:gd name="connsiteY31" fmla="*/ 3971 h 772801"/>
                <a:gd name="connsiteX32" fmla="*/ 380449 w 646087"/>
                <a:gd name="connsiteY32" fmla="*/ 0 h 772801"/>
                <a:gd name="connsiteX0" fmla="*/ 364295 w 629933"/>
                <a:gd name="connsiteY0" fmla="*/ 0 h 772801"/>
                <a:gd name="connsiteX1" fmla="*/ 414818 w 629933"/>
                <a:gd name="connsiteY1" fmla="*/ 50522 h 772801"/>
                <a:gd name="connsiteX2" fmla="*/ 414818 w 629933"/>
                <a:gd name="connsiteY2" fmla="*/ 286122 h 772801"/>
                <a:gd name="connsiteX3" fmla="*/ 433257 w 629933"/>
                <a:gd name="connsiteY3" fmla="*/ 289845 h 772801"/>
                <a:gd name="connsiteX4" fmla="*/ 433257 w 629933"/>
                <a:gd name="connsiteY4" fmla="*/ 100279 h 772801"/>
                <a:gd name="connsiteX5" fmla="*/ 483778 w 629933"/>
                <a:gd name="connsiteY5" fmla="*/ 49757 h 772801"/>
                <a:gd name="connsiteX6" fmla="*/ 534301 w 629933"/>
                <a:gd name="connsiteY6" fmla="*/ 100279 h 772801"/>
                <a:gd name="connsiteX7" fmla="*/ 534301 w 629933"/>
                <a:gd name="connsiteY7" fmla="*/ 327076 h 772801"/>
                <a:gd name="connsiteX8" fmla="*/ 548179 w 629933"/>
                <a:gd name="connsiteY8" fmla="*/ 335496 h 772801"/>
                <a:gd name="connsiteX9" fmla="*/ 552740 w 629933"/>
                <a:gd name="connsiteY9" fmla="*/ 340166 h 772801"/>
                <a:gd name="connsiteX10" fmla="*/ 552739 w 629933"/>
                <a:gd name="connsiteY10" fmla="*/ 199785 h 772801"/>
                <a:gd name="connsiteX11" fmla="*/ 589985 w 629933"/>
                <a:gd name="connsiteY11" fmla="*/ 162539 h 772801"/>
                <a:gd name="connsiteX12" fmla="*/ 627231 w 629933"/>
                <a:gd name="connsiteY12" fmla="*/ 199785 h 772801"/>
                <a:gd name="connsiteX13" fmla="*/ 627231 w 629933"/>
                <a:gd name="connsiteY13" fmla="*/ 485029 h 772801"/>
                <a:gd name="connsiteX14" fmla="*/ 629933 w 629933"/>
                <a:gd name="connsiteY14" fmla="*/ 508852 h 772801"/>
                <a:gd name="connsiteX15" fmla="*/ 629933 w 629933"/>
                <a:gd name="connsiteY15" fmla="*/ 548145 h 772801"/>
                <a:gd name="connsiteX16" fmla="*/ 405277 w 629933"/>
                <a:gd name="connsiteY16" fmla="*/ 772801 h 772801"/>
                <a:gd name="connsiteX17" fmla="*/ 246421 w 629933"/>
                <a:gd name="connsiteY17" fmla="*/ 707001 h 772801"/>
                <a:gd name="connsiteX18" fmla="*/ 198770 w 629933"/>
                <a:gd name="connsiteY18" fmla="*/ 636325 h 772801"/>
                <a:gd name="connsiteX19" fmla="*/ 13294 w 629933"/>
                <a:gd name="connsiteY19" fmla="*/ 529240 h 772801"/>
                <a:gd name="connsiteX20" fmla="*/ 26307 w 629933"/>
                <a:gd name="connsiteY20" fmla="*/ 317964 h 772801"/>
                <a:gd name="connsiteX21" fmla="*/ 118384 w 629933"/>
                <a:gd name="connsiteY21" fmla="*/ 322029 h 772801"/>
                <a:gd name="connsiteX22" fmla="*/ 195027 w 629933"/>
                <a:gd name="connsiteY22" fmla="*/ 437493 h 772801"/>
                <a:gd name="connsiteX23" fmla="*/ 195028 w 629933"/>
                <a:gd name="connsiteY23" fmla="*/ 100278 h 772801"/>
                <a:gd name="connsiteX24" fmla="*/ 245550 w 629933"/>
                <a:gd name="connsiteY24" fmla="*/ 49757 h 772801"/>
                <a:gd name="connsiteX25" fmla="*/ 296072 w 629933"/>
                <a:gd name="connsiteY25" fmla="*/ 100279 h 772801"/>
                <a:gd name="connsiteX26" fmla="*/ 296072 w 629933"/>
                <a:gd name="connsiteY26" fmla="*/ 313913 h 772801"/>
                <a:gd name="connsiteX27" fmla="*/ 307879 w 629933"/>
                <a:gd name="connsiteY27" fmla="*/ 306350 h 772801"/>
                <a:gd name="connsiteX28" fmla="*/ 313773 w 629933"/>
                <a:gd name="connsiteY28" fmla="*/ 304362 h 772801"/>
                <a:gd name="connsiteX29" fmla="*/ 313773 w 629933"/>
                <a:gd name="connsiteY29" fmla="*/ 50522 h 772801"/>
                <a:gd name="connsiteX30" fmla="*/ 344630 w 629933"/>
                <a:gd name="connsiteY30" fmla="*/ 3971 h 772801"/>
                <a:gd name="connsiteX31" fmla="*/ 364295 w 629933"/>
                <a:gd name="connsiteY31" fmla="*/ 0 h 772801"/>
                <a:gd name="connsiteX0" fmla="*/ 343322 w 608960"/>
                <a:gd name="connsiteY0" fmla="*/ 0 h 772801"/>
                <a:gd name="connsiteX1" fmla="*/ 393845 w 608960"/>
                <a:gd name="connsiteY1" fmla="*/ 50522 h 772801"/>
                <a:gd name="connsiteX2" fmla="*/ 393845 w 608960"/>
                <a:gd name="connsiteY2" fmla="*/ 286122 h 772801"/>
                <a:gd name="connsiteX3" fmla="*/ 412284 w 608960"/>
                <a:gd name="connsiteY3" fmla="*/ 289845 h 772801"/>
                <a:gd name="connsiteX4" fmla="*/ 412284 w 608960"/>
                <a:gd name="connsiteY4" fmla="*/ 100279 h 772801"/>
                <a:gd name="connsiteX5" fmla="*/ 462805 w 608960"/>
                <a:gd name="connsiteY5" fmla="*/ 49757 h 772801"/>
                <a:gd name="connsiteX6" fmla="*/ 513328 w 608960"/>
                <a:gd name="connsiteY6" fmla="*/ 100279 h 772801"/>
                <a:gd name="connsiteX7" fmla="*/ 513328 w 608960"/>
                <a:gd name="connsiteY7" fmla="*/ 327076 h 772801"/>
                <a:gd name="connsiteX8" fmla="*/ 527206 w 608960"/>
                <a:gd name="connsiteY8" fmla="*/ 335496 h 772801"/>
                <a:gd name="connsiteX9" fmla="*/ 531767 w 608960"/>
                <a:gd name="connsiteY9" fmla="*/ 340166 h 772801"/>
                <a:gd name="connsiteX10" fmla="*/ 531766 w 608960"/>
                <a:gd name="connsiteY10" fmla="*/ 199785 h 772801"/>
                <a:gd name="connsiteX11" fmla="*/ 569012 w 608960"/>
                <a:gd name="connsiteY11" fmla="*/ 162539 h 772801"/>
                <a:gd name="connsiteX12" fmla="*/ 606258 w 608960"/>
                <a:gd name="connsiteY12" fmla="*/ 199785 h 772801"/>
                <a:gd name="connsiteX13" fmla="*/ 606258 w 608960"/>
                <a:gd name="connsiteY13" fmla="*/ 485029 h 772801"/>
                <a:gd name="connsiteX14" fmla="*/ 608960 w 608960"/>
                <a:gd name="connsiteY14" fmla="*/ 508852 h 772801"/>
                <a:gd name="connsiteX15" fmla="*/ 608960 w 608960"/>
                <a:gd name="connsiteY15" fmla="*/ 548145 h 772801"/>
                <a:gd name="connsiteX16" fmla="*/ 384304 w 608960"/>
                <a:gd name="connsiteY16" fmla="*/ 772801 h 772801"/>
                <a:gd name="connsiteX17" fmla="*/ 225448 w 608960"/>
                <a:gd name="connsiteY17" fmla="*/ 707001 h 772801"/>
                <a:gd name="connsiteX18" fmla="*/ 177797 w 608960"/>
                <a:gd name="connsiteY18" fmla="*/ 636325 h 772801"/>
                <a:gd name="connsiteX19" fmla="*/ 45381 w 608960"/>
                <a:gd name="connsiteY19" fmla="*/ 439880 h 772801"/>
                <a:gd name="connsiteX20" fmla="*/ 5334 w 608960"/>
                <a:gd name="connsiteY20" fmla="*/ 317964 h 772801"/>
                <a:gd name="connsiteX21" fmla="*/ 97411 w 608960"/>
                <a:gd name="connsiteY21" fmla="*/ 322029 h 772801"/>
                <a:gd name="connsiteX22" fmla="*/ 174054 w 608960"/>
                <a:gd name="connsiteY22" fmla="*/ 437493 h 772801"/>
                <a:gd name="connsiteX23" fmla="*/ 174055 w 608960"/>
                <a:gd name="connsiteY23" fmla="*/ 100278 h 772801"/>
                <a:gd name="connsiteX24" fmla="*/ 224577 w 608960"/>
                <a:gd name="connsiteY24" fmla="*/ 49757 h 772801"/>
                <a:gd name="connsiteX25" fmla="*/ 275099 w 608960"/>
                <a:gd name="connsiteY25" fmla="*/ 100279 h 772801"/>
                <a:gd name="connsiteX26" fmla="*/ 275099 w 608960"/>
                <a:gd name="connsiteY26" fmla="*/ 313913 h 772801"/>
                <a:gd name="connsiteX27" fmla="*/ 286906 w 608960"/>
                <a:gd name="connsiteY27" fmla="*/ 306350 h 772801"/>
                <a:gd name="connsiteX28" fmla="*/ 292800 w 608960"/>
                <a:gd name="connsiteY28" fmla="*/ 304362 h 772801"/>
                <a:gd name="connsiteX29" fmla="*/ 292800 w 608960"/>
                <a:gd name="connsiteY29" fmla="*/ 50522 h 772801"/>
                <a:gd name="connsiteX30" fmla="*/ 323657 w 608960"/>
                <a:gd name="connsiteY30" fmla="*/ 3971 h 772801"/>
                <a:gd name="connsiteX31" fmla="*/ 343322 w 608960"/>
                <a:gd name="connsiteY31" fmla="*/ 0 h 772801"/>
                <a:gd name="connsiteX0" fmla="*/ 353528 w 619166"/>
                <a:gd name="connsiteY0" fmla="*/ 0 h 772801"/>
                <a:gd name="connsiteX1" fmla="*/ 404051 w 619166"/>
                <a:gd name="connsiteY1" fmla="*/ 50522 h 772801"/>
                <a:gd name="connsiteX2" fmla="*/ 404051 w 619166"/>
                <a:gd name="connsiteY2" fmla="*/ 286122 h 772801"/>
                <a:gd name="connsiteX3" fmla="*/ 422490 w 619166"/>
                <a:gd name="connsiteY3" fmla="*/ 289845 h 772801"/>
                <a:gd name="connsiteX4" fmla="*/ 422490 w 619166"/>
                <a:gd name="connsiteY4" fmla="*/ 100279 h 772801"/>
                <a:gd name="connsiteX5" fmla="*/ 473011 w 619166"/>
                <a:gd name="connsiteY5" fmla="*/ 49757 h 772801"/>
                <a:gd name="connsiteX6" fmla="*/ 523534 w 619166"/>
                <a:gd name="connsiteY6" fmla="*/ 100279 h 772801"/>
                <a:gd name="connsiteX7" fmla="*/ 523534 w 619166"/>
                <a:gd name="connsiteY7" fmla="*/ 327076 h 772801"/>
                <a:gd name="connsiteX8" fmla="*/ 537412 w 619166"/>
                <a:gd name="connsiteY8" fmla="*/ 335496 h 772801"/>
                <a:gd name="connsiteX9" fmla="*/ 541973 w 619166"/>
                <a:gd name="connsiteY9" fmla="*/ 340166 h 772801"/>
                <a:gd name="connsiteX10" fmla="*/ 541972 w 619166"/>
                <a:gd name="connsiteY10" fmla="*/ 199785 h 772801"/>
                <a:gd name="connsiteX11" fmla="*/ 579218 w 619166"/>
                <a:gd name="connsiteY11" fmla="*/ 162539 h 772801"/>
                <a:gd name="connsiteX12" fmla="*/ 616464 w 619166"/>
                <a:gd name="connsiteY12" fmla="*/ 199785 h 772801"/>
                <a:gd name="connsiteX13" fmla="*/ 616464 w 619166"/>
                <a:gd name="connsiteY13" fmla="*/ 485029 h 772801"/>
                <a:gd name="connsiteX14" fmla="*/ 619166 w 619166"/>
                <a:gd name="connsiteY14" fmla="*/ 508852 h 772801"/>
                <a:gd name="connsiteX15" fmla="*/ 619166 w 619166"/>
                <a:gd name="connsiteY15" fmla="*/ 548145 h 772801"/>
                <a:gd name="connsiteX16" fmla="*/ 394510 w 619166"/>
                <a:gd name="connsiteY16" fmla="*/ 772801 h 772801"/>
                <a:gd name="connsiteX17" fmla="*/ 235654 w 619166"/>
                <a:gd name="connsiteY17" fmla="*/ 707001 h 772801"/>
                <a:gd name="connsiteX18" fmla="*/ 188003 w 619166"/>
                <a:gd name="connsiteY18" fmla="*/ 636325 h 772801"/>
                <a:gd name="connsiteX19" fmla="*/ 55587 w 619166"/>
                <a:gd name="connsiteY19" fmla="*/ 439880 h 772801"/>
                <a:gd name="connsiteX20" fmla="*/ 15540 w 619166"/>
                <a:gd name="connsiteY20" fmla="*/ 317964 h 772801"/>
                <a:gd name="connsiteX21" fmla="*/ 107617 w 619166"/>
                <a:gd name="connsiteY21" fmla="*/ 322029 h 772801"/>
                <a:gd name="connsiteX22" fmla="*/ 184260 w 619166"/>
                <a:gd name="connsiteY22" fmla="*/ 437493 h 772801"/>
                <a:gd name="connsiteX23" fmla="*/ 184261 w 619166"/>
                <a:gd name="connsiteY23" fmla="*/ 100278 h 772801"/>
                <a:gd name="connsiteX24" fmla="*/ 234783 w 619166"/>
                <a:gd name="connsiteY24" fmla="*/ 49757 h 772801"/>
                <a:gd name="connsiteX25" fmla="*/ 285305 w 619166"/>
                <a:gd name="connsiteY25" fmla="*/ 100279 h 772801"/>
                <a:gd name="connsiteX26" fmla="*/ 285305 w 619166"/>
                <a:gd name="connsiteY26" fmla="*/ 313913 h 772801"/>
                <a:gd name="connsiteX27" fmla="*/ 297112 w 619166"/>
                <a:gd name="connsiteY27" fmla="*/ 306350 h 772801"/>
                <a:gd name="connsiteX28" fmla="*/ 303006 w 619166"/>
                <a:gd name="connsiteY28" fmla="*/ 304362 h 772801"/>
                <a:gd name="connsiteX29" fmla="*/ 303006 w 619166"/>
                <a:gd name="connsiteY29" fmla="*/ 50522 h 772801"/>
                <a:gd name="connsiteX30" fmla="*/ 333863 w 619166"/>
                <a:gd name="connsiteY30" fmla="*/ 3971 h 772801"/>
                <a:gd name="connsiteX31" fmla="*/ 353528 w 619166"/>
                <a:gd name="connsiteY31" fmla="*/ 0 h 772801"/>
                <a:gd name="connsiteX0" fmla="*/ 340257 w 605895"/>
                <a:gd name="connsiteY0" fmla="*/ 0 h 772801"/>
                <a:gd name="connsiteX1" fmla="*/ 390780 w 605895"/>
                <a:gd name="connsiteY1" fmla="*/ 50522 h 772801"/>
                <a:gd name="connsiteX2" fmla="*/ 390780 w 605895"/>
                <a:gd name="connsiteY2" fmla="*/ 286122 h 772801"/>
                <a:gd name="connsiteX3" fmla="*/ 409219 w 605895"/>
                <a:gd name="connsiteY3" fmla="*/ 289845 h 772801"/>
                <a:gd name="connsiteX4" fmla="*/ 409219 w 605895"/>
                <a:gd name="connsiteY4" fmla="*/ 100279 h 772801"/>
                <a:gd name="connsiteX5" fmla="*/ 459740 w 605895"/>
                <a:gd name="connsiteY5" fmla="*/ 49757 h 772801"/>
                <a:gd name="connsiteX6" fmla="*/ 510263 w 605895"/>
                <a:gd name="connsiteY6" fmla="*/ 100279 h 772801"/>
                <a:gd name="connsiteX7" fmla="*/ 510263 w 605895"/>
                <a:gd name="connsiteY7" fmla="*/ 327076 h 772801"/>
                <a:gd name="connsiteX8" fmla="*/ 524141 w 605895"/>
                <a:gd name="connsiteY8" fmla="*/ 335496 h 772801"/>
                <a:gd name="connsiteX9" fmla="*/ 528702 w 605895"/>
                <a:gd name="connsiteY9" fmla="*/ 340166 h 772801"/>
                <a:gd name="connsiteX10" fmla="*/ 528701 w 605895"/>
                <a:gd name="connsiteY10" fmla="*/ 199785 h 772801"/>
                <a:gd name="connsiteX11" fmla="*/ 565947 w 605895"/>
                <a:gd name="connsiteY11" fmla="*/ 162539 h 772801"/>
                <a:gd name="connsiteX12" fmla="*/ 603193 w 605895"/>
                <a:gd name="connsiteY12" fmla="*/ 199785 h 772801"/>
                <a:gd name="connsiteX13" fmla="*/ 603193 w 605895"/>
                <a:gd name="connsiteY13" fmla="*/ 485029 h 772801"/>
                <a:gd name="connsiteX14" fmla="*/ 605895 w 605895"/>
                <a:gd name="connsiteY14" fmla="*/ 508852 h 772801"/>
                <a:gd name="connsiteX15" fmla="*/ 605895 w 605895"/>
                <a:gd name="connsiteY15" fmla="*/ 548145 h 772801"/>
                <a:gd name="connsiteX16" fmla="*/ 381239 w 605895"/>
                <a:gd name="connsiteY16" fmla="*/ 772801 h 772801"/>
                <a:gd name="connsiteX17" fmla="*/ 222383 w 605895"/>
                <a:gd name="connsiteY17" fmla="*/ 707001 h 772801"/>
                <a:gd name="connsiteX18" fmla="*/ 174732 w 605895"/>
                <a:gd name="connsiteY18" fmla="*/ 636325 h 772801"/>
                <a:gd name="connsiteX19" fmla="*/ 42316 w 605895"/>
                <a:gd name="connsiteY19" fmla="*/ 439880 h 772801"/>
                <a:gd name="connsiteX20" fmla="*/ 19023 w 605895"/>
                <a:gd name="connsiteY20" fmla="*/ 306794 h 772801"/>
                <a:gd name="connsiteX21" fmla="*/ 94346 w 605895"/>
                <a:gd name="connsiteY21" fmla="*/ 322029 h 772801"/>
                <a:gd name="connsiteX22" fmla="*/ 170989 w 605895"/>
                <a:gd name="connsiteY22" fmla="*/ 437493 h 772801"/>
                <a:gd name="connsiteX23" fmla="*/ 170990 w 605895"/>
                <a:gd name="connsiteY23" fmla="*/ 100278 h 772801"/>
                <a:gd name="connsiteX24" fmla="*/ 221512 w 605895"/>
                <a:gd name="connsiteY24" fmla="*/ 49757 h 772801"/>
                <a:gd name="connsiteX25" fmla="*/ 272034 w 605895"/>
                <a:gd name="connsiteY25" fmla="*/ 100279 h 772801"/>
                <a:gd name="connsiteX26" fmla="*/ 272034 w 605895"/>
                <a:gd name="connsiteY26" fmla="*/ 313913 h 772801"/>
                <a:gd name="connsiteX27" fmla="*/ 283841 w 605895"/>
                <a:gd name="connsiteY27" fmla="*/ 306350 h 772801"/>
                <a:gd name="connsiteX28" fmla="*/ 289735 w 605895"/>
                <a:gd name="connsiteY28" fmla="*/ 304362 h 772801"/>
                <a:gd name="connsiteX29" fmla="*/ 289735 w 605895"/>
                <a:gd name="connsiteY29" fmla="*/ 50522 h 772801"/>
                <a:gd name="connsiteX30" fmla="*/ 320592 w 605895"/>
                <a:gd name="connsiteY30" fmla="*/ 3971 h 772801"/>
                <a:gd name="connsiteX31" fmla="*/ 340257 w 605895"/>
                <a:gd name="connsiteY31" fmla="*/ 0 h 772801"/>
                <a:gd name="connsiteX0" fmla="*/ 340256 w 605894"/>
                <a:gd name="connsiteY0" fmla="*/ 0 h 772801"/>
                <a:gd name="connsiteX1" fmla="*/ 390779 w 605894"/>
                <a:gd name="connsiteY1" fmla="*/ 50522 h 772801"/>
                <a:gd name="connsiteX2" fmla="*/ 390779 w 605894"/>
                <a:gd name="connsiteY2" fmla="*/ 286122 h 772801"/>
                <a:gd name="connsiteX3" fmla="*/ 409218 w 605894"/>
                <a:gd name="connsiteY3" fmla="*/ 289845 h 772801"/>
                <a:gd name="connsiteX4" fmla="*/ 409218 w 605894"/>
                <a:gd name="connsiteY4" fmla="*/ 100279 h 772801"/>
                <a:gd name="connsiteX5" fmla="*/ 459739 w 605894"/>
                <a:gd name="connsiteY5" fmla="*/ 49757 h 772801"/>
                <a:gd name="connsiteX6" fmla="*/ 510262 w 605894"/>
                <a:gd name="connsiteY6" fmla="*/ 100279 h 772801"/>
                <a:gd name="connsiteX7" fmla="*/ 510262 w 605894"/>
                <a:gd name="connsiteY7" fmla="*/ 327076 h 772801"/>
                <a:gd name="connsiteX8" fmla="*/ 524140 w 605894"/>
                <a:gd name="connsiteY8" fmla="*/ 335496 h 772801"/>
                <a:gd name="connsiteX9" fmla="*/ 528701 w 605894"/>
                <a:gd name="connsiteY9" fmla="*/ 340166 h 772801"/>
                <a:gd name="connsiteX10" fmla="*/ 528700 w 605894"/>
                <a:gd name="connsiteY10" fmla="*/ 199785 h 772801"/>
                <a:gd name="connsiteX11" fmla="*/ 565946 w 605894"/>
                <a:gd name="connsiteY11" fmla="*/ 162539 h 772801"/>
                <a:gd name="connsiteX12" fmla="*/ 603192 w 605894"/>
                <a:gd name="connsiteY12" fmla="*/ 199785 h 772801"/>
                <a:gd name="connsiteX13" fmla="*/ 603192 w 605894"/>
                <a:gd name="connsiteY13" fmla="*/ 485029 h 772801"/>
                <a:gd name="connsiteX14" fmla="*/ 605894 w 605894"/>
                <a:gd name="connsiteY14" fmla="*/ 508852 h 772801"/>
                <a:gd name="connsiteX15" fmla="*/ 605894 w 605894"/>
                <a:gd name="connsiteY15" fmla="*/ 548145 h 772801"/>
                <a:gd name="connsiteX16" fmla="*/ 381238 w 605894"/>
                <a:gd name="connsiteY16" fmla="*/ 772801 h 772801"/>
                <a:gd name="connsiteX17" fmla="*/ 222382 w 605894"/>
                <a:gd name="connsiteY17" fmla="*/ 707001 h 772801"/>
                <a:gd name="connsiteX18" fmla="*/ 174731 w 605894"/>
                <a:gd name="connsiteY18" fmla="*/ 636325 h 772801"/>
                <a:gd name="connsiteX19" fmla="*/ 42315 w 605894"/>
                <a:gd name="connsiteY19" fmla="*/ 439880 h 772801"/>
                <a:gd name="connsiteX20" fmla="*/ 19022 w 605894"/>
                <a:gd name="connsiteY20" fmla="*/ 306794 h 772801"/>
                <a:gd name="connsiteX21" fmla="*/ 94345 w 605894"/>
                <a:gd name="connsiteY21" fmla="*/ 322029 h 772801"/>
                <a:gd name="connsiteX22" fmla="*/ 170991 w 605894"/>
                <a:gd name="connsiteY22" fmla="*/ 395604 h 772801"/>
                <a:gd name="connsiteX23" fmla="*/ 170989 w 605894"/>
                <a:gd name="connsiteY23" fmla="*/ 100278 h 772801"/>
                <a:gd name="connsiteX24" fmla="*/ 221511 w 605894"/>
                <a:gd name="connsiteY24" fmla="*/ 49757 h 772801"/>
                <a:gd name="connsiteX25" fmla="*/ 272033 w 605894"/>
                <a:gd name="connsiteY25" fmla="*/ 100279 h 772801"/>
                <a:gd name="connsiteX26" fmla="*/ 272033 w 605894"/>
                <a:gd name="connsiteY26" fmla="*/ 313913 h 772801"/>
                <a:gd name="connsiteX27" fmla="*/ 283840 w 605894"/>
                <a:gd name="connsiteY27" fmla="*/ 306350 h 772801"/>
                <a:gd name="connsiteX28" fmla="*/ 289734 w 605894"/>
                <a:gd name="connsiteY28" fmla="*/ 304362 h 772801"/>
                <a:gd name="connsiteX29" fmla="*/ 289734 w 605894"/>
                <a:gd name="connsiteY29" fmla="*/ 50522 h 772801"/>
                <a:gd name="connsiteX30" fmla="*/ 320591 w 605894"/>
                <a:gd name="connsiteY30" fmla="*/ 3971 h 772801"/>
                <a:gd name="connsiteX31" fmla="*/ 340256 w 605894"/>
                <a:gd name="connsiteY31" fmla="*/ 0 h 772801"/>
                <a:gd name="connsiteX0" fmla="*/ 348966 w 614604"/>
                <a:gd name="connsiteY0" fmla="*/ 0 h 772801"/>
                <a:gd name="connsiteX1" fmla="*/ 399489 w 614604"/>
                <a:gd name="connsiteY1" fmla="*/ 50522 h 772801"/>
                <a:gd name="connsiteX2" fmla="*/ 399489 w 614604"/>
                <a:gd name="connsiteY2" fmla="*/ 286122 h 772801"/>
                <a:gd name="connsiteX3" fmla="*/ 417928 w 614604"/>
                <a:gd name="connsiteY3" fmla="*/ 289845 h 772801"/>
                <a:gd name="connsiteX4" fmla="*/ 417928 w 614604"/>
                <a:gd name="connsiteY4" fmla="*/ 100279 h 772801"/>
                <a:gd name="connsiteX5" fmla="*/ 468449 w 614604"/>
                <a:gd name="connsiteY5" fmla="*/ 49757 h 772801"/>
                <a:gd name="connsiteX6" fmla="*/ 518972 w 614604"/>
                <a:gd name="connsiteY6" fmla="*/ 100279 h 772801"/>
                <a:gd name="connsiteX7" fmla="*/ 518972 w 614604"/>
                <a:gd name="connsiteY7" fmla="*/ 327076 h 772801"/>
                <a:gd name="connsiteX8" fmla="*/ 532850 w 614604"/>
                <a:gd name="connsiteY8" fmla="*/ 335496 h 772801"/>
                <a:gd name="connsiteX9" fmla="*/ 537411 w 614604"/>
                <a:gd name="connsiteY9" fmla="*/ 340166 h 772801"/>
                <a:gd name="connsiteX10" fmla="*/ 537410 w 614604"/>
                <a:gd name="connsiteY10" fmla="*/ 199785 h 772801"/>
                <a:gd name="connsiteX11" fmla="*/ 574656 w 614604"/>
                <a:gd name="connsiteY11" fmla="*/ 162539 h 772801"/>
                <a:gd name="connsiteX12" fmla="*/ 611902 w 614604"/>
                <a:gd name="connsiteY12" fmla="*/ 199785 h 772801"/>
                <a:gd name="connsiteX13" fmla="*/ 611902 w 614604"/>
                <a:gd name="connsiteY13" fmla="*/ 485029 h 772801"/>
                <a:gd name="connsiteX14" fmla="*/ 614604 w 614604"/>
                <a:gd name="connsiteY14" fmla="*/ 508852 h 772801"/>
                <a:gd name="connsiteX15" fmla="*/ 614604 w 614604"/>
                <a:gd name="connsiteY15" fmla="*/ 548145 h 772801"/>
                <a:gd name="connsiteX16" fmla="*/ 389948 w 614604"/>
                <a:gd name="connsiteY16" fmla="*/ 772801 h 772801"/>
                <a:gd name="connsiteX17" fmla="*/ 231092 w 614604"/>
                <a:gd name="connsiteY17" fmla="*/ 707001 h 772801"/>
                <a:gd name="connsiteX18" fmla="*/ 183441 w 614604"/>
                <a:gd name="connsiteY18" fmla="*/ 636325 h 772801"/>
                <a:gd name="connsiteX19" fmla="*/ 51025 w 614604"/>
                <a:gd name="connsiteY19" fmla="*/ 439880 h 772801"/>
                <a:gd name="connsiteX20" fmla="*/ 16562 w 614604"/>
                <a:gd name="connsiteY20" fmla="*/ 309587 h 772801"/>
                <a:gd name="connsiteX21" fmla="*/ 103055 w 614604"/>
                <a:gd name="connsiteY21" fmla="*/ 322029 h 772801"/>
                <a:gd name="connsiteX22" fmla="*/ 179701 w 614604"/>
                <a:gd name="connsiteY22" fmla="*/ 395604 h 772801"/>
                <a:gd name="connsiteX23" fmla="*/ 179699 w 614604"/>
                <a:gd name="connsiteY23" fmla="*/ 100278 h 772801"/>
                <a:gd name="connsiteX24" fmla="*/ 230221 w 614604"/>
                <a:gd name="connsiteY24" fmla="*/ 49757 h 772801"/>
                <a:gd name="connsiteX25" fmla="*/ 280743 w 614604"/>
                <a:gd name="connsiteY25" fmla="*/ 100279 h 772801"/>
                <a:gd name="connsiteX26" fmla="*/ 280743 w 614604"/>
                <a:gd name="connsiteY26" fmla="*/ 313913 h 772801"/>
                <a:gd name="connsiteX27" fmla="*/ 292550 w 614604"/>
                <a:gd name="connsiteY27" fmla="*/ 306350 h 772801"/>
                <a:gd name="connsiteX28" fmla="*/ 298444 w 614604"/>
                <a:gd name="connsiteY28" fmla="*/ 304362 h 772801"/>
                <a:gd name="connsiteX29" fmla="*/ 298444 w 614604"/>
                <a:gd name="connsiteY29" fmla="*/ 50522 h 772801"/>
                <a:gd name="connsiteX30" fmla="*/ 329301 w 614604"/>
                <a:gd name="connsiteY30" fmla="*/ 3971 h 772801"/>
                <a:gd name="connsiteX31" fmla="*/ 348966 w 614604"/>
                <a:gd name="connsiteY31" fmla="*/ 0 h 772801"/>
                <a:gd name="connsiteX0" fmla="*/ 351406 w 617044"/>
                <a:gd name="connsiteY0" fmla="*/ 0 h 772801"/>
                <a:gd name="connsiteX1" fmla="*/ 401929 w 617044"/>
                <a:gd name="connsiteY1" fmla="*/ 50522 h 772801"/>
                <a:gd name="connsiteX2" fmla="*/ 401929 w 617044"/>
                <a:gd name="connsiteY2" fmla="*/ 286122 h 772801"/>
                <a:gd name="connsiteX3" fmla="*/ 420368 w 617044"/>
                <a:gd name="connsiteY3" fmla="*/ 289845 h 772801"/>
                <a:gd name="connsiteX4" fmla="*/ 420368 w 617044"/>
                <a:gd name="connsiteY4" fmla="*/ 100279 h 772801"/>
                <a:gd name="connsiteX5" fmla="*/ 470889 w 617044"/>
                <a:gd name="connsiteY5" fmla="*/ 49757 h 772801"/>
                <a:gd name="connsiteX6" fmla="*/ 521412 w 617044"/>
                <a:gd name="connsiteY6" fmla="*/ 100279 h 772801"/>
                <a:gd name="connsiteX7" fmla="*/ 521412 w 617044"/>
                <a:gd name="connsiteY7" fmla="*/ 327076 h 772801"/>
                <a:gd name="connsiteX8" fmla="*/ 535290 w 617044"/>
                <a:gd name="connsiteY8" fmla="*/ 335496 h 772801"/>
                <a:gd name="connsiteX9" fmla="*/ 539851 w 617044"/>
                <a:gd name="connsiteY9" fmla="*/ 340166 h 772801"/>
                <a:gd name="connsiteX10" fmla="*/ 539850 w 617044"/>
                <a:gd name="connsiteY10" fmla="*/ 199785 h 772801"/>
                <a:gd name="connsiteX11" fmla="*/ 577096 w 617044"/>
                <a:gd name="connsiteY11" fmla="*/ 162539 h 772801"/>
                <a:gd name="connsiteX12" fmla="*/ 614342 w 617044"/>
                <a:gd name="connsiteY12" fmla="*/ 199785 h 772801"/>
                <a:gd name="connsiteX13" fmla="*/ 614342 w 617044"/>
                <a:gd name="connsiteY13" fmla="*/ 485029 h 772801"/>
                <a:gd name="connsiteX14" fmla="*/ 617044 w 617044"/>
                <a:gd name="connsiteY14" fmla="*/ 508852 h 772801"/>
                <a:gd name="connsiteX15" fmla="*/ 617044 w 617044"/>
                <a:gd name="connsiteY15" fmla="*/ 548145 h 772801"/>
                <a:gd name="connsiteX16" fmla="*/ 392388 w 617044"/>
                <a:gd name="connsiteY16" fmla="*/ 772801 h 772801"/>
                <a:gd name="connsiteX17" fmla="*/ 233532 w 617044"/>
                <a:gd name="connsiteY17" fmla="*/ 707001 h 772801"/>
                <a:gd name="connsiteX18" fmla="*/ 185881 w 617044"/>
                <a:gd name="connsiteY18" fmla="*/ 636325 h 772801"/>
                <a:gd name="connsiteX19" fmla="*/ 53465 w 617044"/>
                <a:gd name="connsiteY19" fmla="*/ 439880 h 772801"/>
                <a:gd name="connsiteX20" fmla="*/ 19002 w 617044"/>
                <a:gd name="connsiteY20" fmla="*/ 309587 h 772801"/>
                <a:gd name="connsiteX21" fmla="*/ 105495 w 617044"/>
                <a:gd name="connsiteY21" fmla="*/ 322029 h 772801"/>
                <a:gd name="connsiteX22" fmla="*/ 182141 w 617044"/>
                <a:gd name="connsiteY22" fmla="*/ 395604 h 772801"/>
                <a:gd name="connsiteX23" fmla="*/ 182139 w 617044"/>
                <a:gd name="connsiteY23" fmla="*/ 100278 h 772801"/>
                <a:gd name="connsiteX24" fmla="*/ 232661 w 617044"/>
                <a:gd name="connsiteY24" fmla="*/ 49757 h 772801"/>
                <a:gd name="connsiteX25" fmla="*/ 283183 w 617044"/>
                <a:gd name="connsiteY25" fmla="*/ 100279 h 772801"/>
                <a:gd name="connsiteX26" fmla="*/ 283183 w 617044"/>
                <a:gd name="connsiteY26" fmla="*/ 313913 h 772801"/>
                <a:gd name="connsiteX27" fmla="*/ 294990 w 617044"/>
                <a:gd name="connsiteY27" fmla="*/ 306350 h 772801"/>
                <a:gd name="connsiteX28" fmla="*/ 300884 w 617044"/>
                <a:gd name="connsiteY28" fmla="*/ 304362 h 772801"/>
                <a:gd name="connsiteX29" fmla="*/ 300884 w 617044"/>
                <a:gd name="connsiteY29" fmla="*/ 50522 h 772801"/>
                <a:gd name="connsiteX30" fmla="*/ 331741 w 617044"/>
                <a:gd name="connsiteY30" fmla="*/ 3971 h 772801"/>
                <a:gd name="connsiteX31" fmla="*/ 351406 w 617044"/>
                <a:gd name="connsiteY31" fmla="*/ 0 h 772801"/>
                <a:gd name="connsiteX0" fmla="*/ 338375 w 604013"/>
                <a:gd name="connsiteY0" fmla="*/ 0 h 772801"/>
                <a:gd name="connsiteX1" fmla="*/ 388898 w 604013"/>
                <a:gd name="connsiteY1" fmla="*/ 50522 h 772801"/>
                <a:gd name="connsiteX2" fmla="*/ 388898 w 604013"/>
                <a:gd name="connsiteY2" fmla="*/ 286122 h 772801"/>
                <a:gd name="connsiteX3" fmla="*/ 407337 w 604013"/>
                <a:gd name="connsiteY3" fmla="*/ 289845 h 772801"/>
                <a:gd name="connsiteX4" fmla="*/ 407337 w 604013"/>
                <a:gd name="connsiteY4" fmla="*/ 100279 h 772801"/>
                <a:gd name="connsiteX5" fmla="*/ 457858 w 604013"/>
                <a:gd name="connsiteY5" fmla="*/ 49757 h 772801"/>
                <a:gd name="connsiteX6" fmla="*/ 508381 w 604013"/>
                <a:gd name="connsiteY6" fmla="*/ 100279 h 772801"/>
                <a:gd name="connsiteX7" fmla="*/ 508381 w 604013"/>
                <a:gd name="connsiteY7" fmla="*/ 327076 h 772801"/>
                <a:gd name="connsiteX8" fmla="*/ 522259 w 604013"/>
                <a:gd name="connsiteY8" fmla="*/ 335496 h 772801"/>
                <a:gd name="connsiteX9" fmla="*/ 526820 w 604013"/>
                <a:gd name="connsiteY9" fmla="*/ 340166 h 772801"/>
                <a:gd name="connsiteX10" fmla="*/ 526819 w 604013"/>
                <a:gd name="connsiteY10" fmla="*/ 199785 h 772801"/>
                <a:gd name="connsiteX11" fmla="*/ 564065 w 604013"/>
                <a:gd name="connsiteY11" fmla="*/ 162539 h 772801"/>
                <a:gd name="connsiteX12" fmla="*/ 601311 w 604013"/>
                <a:gd name="connsiteY12" fmla="*/ 199785 h 772801"/>
                <a:gd name="connsiteX13" fmla="*/ 601311 w 604013"/>
                <a:gd name="connsiteY13" fmla="*/ 485029 h 772801"/>
                <a:gd name="connsiteX14" fmla="*/ 604013 w 604013"/>
                <a:gd name="connsiteY14" fmla="*/ 508852 h 772801"/>
                <a:gd name="connsiteX15" fmla="*/ 604013 w 604013"/>
                <a:gd name="connsiteY15" fmla="*/ 548145 h 772801"/>
                <a:gd name="connsiteX16" fmla="*/ 379357 w 604013"/>
                <a:gd name="connsiteY16" fmla="*/ 772801 h 772801"/>
                <a:gd name="connsiteX17" fmla="*/ 220501 w 604013"/>
                <a:gd name="connsiteY17" fmla="*/ 707001 h 772801"/>
                <a:gd name="connsiteX18" fmla="*/ 172850 w 604013"/>
                <a:gd name="connsiteY18" fmla="*/ 636325 h 772801"/>
                <a:gd name="connsiteX19" fmla="*/ 26471 w 604013"/>
                <a:gd name="connsiteY19" fmla="*/ 442673 h 772801"/>
                <a:gd name="connsiteX20" fmla="*/ 5971 w 604013"/>
                <a:gd name="connsiteY20" fmla="*/ 309587 h 772801"/>
                <a:gd name="connsiteX21" fmla="*/ 92464 w 604013"/>
                <a:gd name="connsiteY21" fmla="*/ 322029 h 772801"/>
                <a:gd name="connsiteX22" fmla="*/ 169110 w 604013"/>
                <a:gd name="connsiteY22" fmla="*/ 395604 h 772801"/>
                <a:gd name="connsiteX23" fmla="*/ 169108 w 604013"/>
                <a:gd name="connsiteY23" fmla="*/ 100278 h 772801"/>
                <a:gd name="connsiteX24" fmla="*/ 219630 w 604013"/>
                <a:gd name="connsiteY24" fmla="*/ 49757 h 772801"/>
                <a:gd name="connsiteX25" fmla="*/ 270152 w 604013"/>
                <a:gd name="connsiteY25" fmla="*/ 100279 h 772801"/>
                <a:gd name="connsiteX26" fmla="*/ 270152 w 604013"/>
                <a:gd name="connsiteY26" fmla="*/ 313913 h 772801"/>
                <a:gd name="connsiteX27" fmla="*/ 281959 w 604013"/>
                <a:gd name="connsiteY27" fmla="*/ 306350 h 772801"/>
                <a:gd name="connsiteX28" fmla="*/ 287853 w 604013"/>
                <a:gd name="connsiteY28" fmla="*/ 304362 h 772801"/>
                <a:gd name="connsiteX29" fmla="*/ 287853 w 604013"/>
                <a:gd name="connsiteY29" fmla="*/ 50522 h 772801"/>
                <a:gd name="connsiteX30" fmla="*/ 318710 w 604013"/>
                <a:gd name="connsiteY30" fmla="*/ 3971 h 772801"/>
                <a:gd name="connsiteX31" fmla="*/ 338375 w 604013"/>
                <a:gd name="connsiteY31" fmla="*/ 0 h 772801"/>
                <a:gd name="connsiteX0" fmla="*/ 354810 w 620448"/>
                <a:gd name="connsiteY0" fmla="*/ 0 h 772801"/>
                <a:gd name="connsiteX1" fmla="*/ 405333 w 620448"/>
                <a:gd name="connsiteY1" fmla="*/ 50522 h 772801"/>
                <a:gd name="connsiteX2" fmla="*/ 405333 w 620448"/>
                <a:gd name="connsiteY2" fmla="*/ 286122 h 772801"/>
                <a:gd name="connsiteX3" fmla="*/ 423772 w 620448"/>
                <a:gd name="connsiteY3" fmla="*/ 289845 h 772801"/>
                <a:gd name="connsiteX4" fmla="*/ 423772 w 620448"/>
                <a:gd name="connsiteY4" fmla="*/ 100279 h 772801"/>
                <a:gd name="connsiteX5" fmla="*/ 474293 w 620448"/>
                <a:gd name="connsiteY5" fmla="*/ 49757 h 772801"/>
                <a:gd name="connsiteX6" fmla="*/ 524816 w 620448"/>
                <a:gd name="connsiteY6" fmla="*/ 100279 h 772801"/>
                <a:gd name="connsiteX7" fmla="*/ 524816 w 620448"/>
                <a:gd name="connsiteY7" fmla="*/ 327076 h 772801"/>
                <a:gd name="connsiteX8" fmla="*/ 538694 w 620448"/>
                <a:gd name="connsiteY8" fmla="*/ 335496 h 772801"/>
                <a:gd name="connsiteX9" fmla="*/ 543255 w 620448"/>
                <a:gd name="connsiteY9" fmla="*/ 340166 h 772801"/>
                <a:gd name="connsiteX10" fmla="*/ 543254 w 620448"/>
                <a:gd name="connsiteY10" fmla="*/ 199785 h 772801"/>
                <a:gd name="connsiteX11" fmla="*/ 580500 w 620448"/>
                <a:gd name="connsiteY11" fmla="*/ 162539 h 772801"/>
                <a:gd name="connsiteX12" fmla="*/ 617746 w 620448"/>
                <a:gd name="connsiteY12" fmla="*/ 199785 h 772801"/>
                <a:gd name="connsiteX13" fmla="*/ 617746 w 620448"/>
                <a:gd name="connsiteY13" fmla="*/ 485029 h 772801"/>
                <a:gd name="connsiteX14" fmla="*/ 620448 w 620448"/>
                <a:gd name="connsiteY14" fmla="*/ 508852 h 772801"/>
                <a:gd name="connsiteX15" fmla="*/ 620448 w 620448"/>
                <a:gd name="connsiteY15" fmla="*/ 548145 h 772801"/>
                <a:gd name="connsiteX16" fmla="*/ 395792 w 620448"/>
                <a:gd name="connsiteY16" fmla="*/ 772801 h 772801"/>
                <a:gd name="connsiteX17" fmla="*/ 236936 w 620448"/>
                <a:gd name="connsiteY17" fmla="*/ 707001 h 772801"/>
                <a:gd name="connsiteX18" fmla="*/ 189285 w 620448"/>
                <a:gd name="connsiteY18" fmla="*/ 636325 h 772801"/>
                <a:gd name="connsiteX19" fmla="*/ 42906 w 620448"/>
                <a:gd name="connsiteY19" fmla="*/ 442673 h 772801"/>
                <a:gd name="connsiteX20" fmla="*/ 2859 w 620448"/>
                <a:gd name="connsiteY20" fmla="*/ 309587 h 772801"/>
                <a:gd name="connsiteX21" fmla="*/ 108899 w 620448"/>
                <a:gd name="connsiteY21" fmla="*/ 322029 h 772801"/>
                <a:gd name="connsiteX22" fmla="*/ 185545 w 620448"/>
                <a:gd name="connsiteY22" fmla="*/ 395604 h 772801"/>
                <a:gd name="connsiteX23" fmla="*/ 185543 w 620448"/>
                <a:gd name="connsiteY23" fmla="*/ 100278 h 772801"/>
                <a:gd name="connsiteX24" fmla="*/ 236065 w 620448"/>
                <a:gd name="connsiteY24" fmla="*/ 49757 h 772801"/>
                <a:gd name="connsiteX25" fmla="*/ 286587 w 620448"/>
                <a:gd name="connsiteY25" fmla="*/ 100279 h 772801"/>
                <a:gd name="connsiteX26" fmla="*/ 286587 w 620448"/>
                <a:gd name="connsiteY26" fmla="*/ 313913 h 772801"/>
                <a:gd name="connsiteX27" fmla="*/ 298394 w 620448"/>
                <a:gd name="connsiteY27" fmla="*/ 306350 h 772801"/>
                <a:gd name="connsiteX28" fmla="*/ 304288 w 620448"/>
                <a:gd name="connsiteY28" fmla="*/ 304362 h 772801"/>
                <a:gd name="connsiteX29" fmla="*/ 304288 w 620448"/>
                <a:gd name="connsiteY29" fmla="*/ 50522 h 772801"/>
                <a:gd name="connsiteX30" fmla="*/ 335145 w 620448"/>
                <a:gd name="connsiteY30" fmla="*/ 3971 h 772801"/>
                <a:gd name="connsiteX31" fmla="*/ 354810 w 620448"/>
                <a:gd name="connsiteY31" fmla="*/ 0 h 772801"/>
                <a:gd name="connsiteX0" fmla="*/ 361456 w 627094"/>
                <a:gd name="connsiteY0" fmla="*/ 0 h 772801"/>
                <a:gd name="connsiteX1" fmla="*/ 411979 w 627094"/>
                <a:gd name="connsiteY1" fmla="*/ 50522 h 772801"/>
                <a:gd name="connsiteX2" fmla="*/ 411979 w 627094"/>
                <a:gd name="connsiteY2" fmla="*/ 286122 h 772801"/>
                <a:gd name="connsiteX3" fmla="*/ 430418 w 627094"/>
                <a:gd name="connsiteY3" fmla="*/ 289845 h 772801"/>
                <a:gd name="connsiteX4" fmla="*/ 430418 w 627094"/>
                <a:gd name="connsiteY4" fmla="*/ 100279 h 772801"/>
                <a:gd name="connsiteX5" fmla="*/ 480939 w 627094"/>
                <a:gd name="connsiteY5" fmla="*/ 49757 h 772801"/>
                <a:gd name="connsiteX6" fmla="*/ 531462 w 627094"/>
                <a:gd name="connsiteY6" fmla="*/ 100279 h 772801"/>
                <a:gd name="connsiteX7" fmla="*/ 531462 w 627094"/>
                <a:gd name="connsiteY7" fmla="*/ 327076 h 772801"/>
                <a:gd name="connsiteX8" fmla="*/ 545340 w 627094"/>
                <a:gd name="connsiteY8" fmla="*/ 335496 h 772801"/>
                <a:gd name="connsiteX9" fmla="*/ 549901 w 627094"/>
                <a:gd name="connsiteY9" fmla="*/ 340166 h 772801"/>
                <a:gd name="connsiteX10" fmla="*/ 549900 w 627094"/>
                <a:gd name="connsiteY10" fmla="*/ 199785 h 772801"/>
                <a:gd name="connsiteX11" fmla="*/ 587146 w 627094"/>
                <a:gd name="connsiteY11" fmla="*/ 162539 h 772801"/>
                <a:gd name="connsiteX12" fmla="*/ 624392 w 627094"/>
                <a:gd name="connsiteY12" fmla="*/ 199785 h 772801"/>
                <a:gd name="connsiteX13" fmla="*/ 624392 w 627094"/>
                <a:gd name="connsiteY13" fmla="*/ 485029 h 772801"/>
                <a:gd name="connsiteX14" fmla="*/ 627094 w 627094"/>
                <a:gd name="connsiteY14" fmla="*/ 508852 h 772801"/>
                <a:gd name="connsiteX15" fmla="*/ 627094 w 627094"/>
                <a:gd name="connsiteY15" fmla="*/ 548145 h 772801"/>
                <a:gd name="connsiteX16" fmla="*/ 402438 w 627094"/>
                <a:gd name="connsiteY16" fmla="*/ 772801 h 772801"/>
                <a:gd name="connsiteX17" fmla="*/ 243582 w 627094"/>
                <a:gd name="connsiteY17" fmla="*/ 707001 h 772801"/>
                <a:gd name="connsiteX18" fmla="*/ 195931 w 627094"/>
                <a:gd name="connsiteY18" fmla="*/ 636325 h 772801"/>
                <a:gd name="connsiteX19" fmla="*/ 49552 w 627094"/>
                <a:gd name="connsiteY19" fmla="*/ 442673 h 772801"/>
                <a:gd name="connsiteX20" fmla="*/ 9505 w 627094"/>
                <a:gd name="connsiteY20" fmla="*/ 309587 h 772801"/>
                <a:gd name="connsiteX21" fmla="*/ 115545 w 627094"/>
                <a:gd name="connsiteY21" fmla="*/ 322029 h 772801"/>
                <a:gd name="connsiteX22" fmla="*/ 192191 w 627094"/>
                <a:gd name="connsiteY22" fmla="*/ 395604 h 772801"/>
                <a:gd name="connsiteX23" fmla="*/ 192189 w 627094"/>
                <a:gd name="connsiteY23" fmla="*/ 100278 h 772801"/>
                <a:gd name="connsiteX24" fmla="*/ 242711 w 627094"/>
                <a:gd name="connsiteY24" fmla="*/ 49757 h 772801"/>
                <a:gd name="connsiteX25" fmla="*/ 293233 w 627094"/>
                <a:gd name="connsiteY25" fmla="*/ 100279 h 772801"/>
                <a:gd name="connsiteX26" fmla="*/ 293233 w 627094"/>
                <a:gd name="connsiteY26" fmla="*/ 313913 h 772801"/>
                <a:gd name="connsiteX27" fmla="*/ 305040 w 627094"/>
                <a:gd name="connsiteY27" fmla="*/ 306350 h 772801"/>
                <a:gd name="connsiteX28" fmla="*/ 310934 w 627094"/>
                <a:gd name="connsiteY28" fmla="*/ 304362 h 772801"/>
                <a:gd name="connsiteX29" fmla="*/ 310934 w 627094"/>
                <a:gd name="connsiteY29" fmla="*/ 50522 h 772801"/>
                <a:gd name="connsiteX30" fmla="*/ 341791 w 627094"/>
                <a:gd name="connsiteY30" fmla="*/ 3971 h 772801"/>
                <a:gd name="connsiteX31" fmla="*/ 361456 w 627094"/>
                <a:gd name="connsiteY31" fmla="*/ 0 h 772801"/>
                <a:gd name="connsiteX0" fmla="*/ 330949 w 596587"/>
                <a:gd name="connsiteY0" fmla="*/ 0 h 772801"/>
                <a:gd name="connsiteX1" fmla="*/ 381472 w 596587"/>
                <a:gd name="connsiteY1" fmla="*/ 50522 h 772801"/>
                <a:gd name="connsiteX2" fmla="*/ 381472 w 596587"/>
                <a:gd name="connsiteY2" fmla="*/ 286122 h 772801"/>
                <a:gd name="connsiteX3" fmla="*/ 399911 w 596587"/>
                <a:gd name="connsiteY3" fmla="*/ 289845 h 772801"/>
                <a:gd name="connsiteX4" fmla="*/ 399911 w 596587"/>
                <a:gd name="connsiteY4" fmla="*/ 100279 h 772801"/>
                <a:gd name="connsiteX5" fmla="*/ 450432 w 596587"/>
                <a:gd name="connsiteY5" fmla="*/ 49757 h 772801"/>
                <a:gd name="connsiteX6" fmla="*/ 500955 w 596587"/>
                <a:gd name="connsiteY6" fmla="*/ 100279 h 772801"/>
                <a:gd name="connsiteX7" fmla="*/ 500955 w 596587"/>
                <a:gd name="connsiteY7" fmla="*/ 327076 h 772801"/>
                <a:gd name="connsiteX8" fmla="*/ 514833 w 596587"/>
                <a:gd name="connsiteY8" fmla="*/ 335496 h 772801"/>
                <a:gd name="connsiteX9" fmla="*/ 519394 w 596587"/>
                <a:gd name="connsiteY9" fmla="*/ 340166 h 772801"/>
                <a:gd name="connsiteX10" fmla="*/ 519393 w 596587"/>
                <a:gd name="connsiteY10" fmla="*/ 199785 h 772801"/>
                <a:gd name="connsiteX11" fmla="*/ 556639 w 596587"/>
                <a:gd name="connsiteY11" fmla="*/ 162539 h 772801"/>
                <a:gd name="connsiteX12" fmla="*/ 593885 w 596587"/>
                <a:gd name="connsiteY12" fmla="*/ 199785 h 772801"/>
                <a:gd name="connsiteX13" fmla="*/ 593885 w 596587"/>
                <a:gd name="connsiteY13" fmla="*/ 485029 h 772801"/>
                <a:gd name="connsiteX14" fmla="*/ 596587 w 596587"/>
                <a:gd name="connsiteY14" fmla="*/ 508852 h 772801"/>
                <a:gd name="connsiteX15" fmla="*/ 596587 w 596587"/>
                <a:gd name="connsiteY15" fmla="*/ 548145 h 772801"/>
                <a:gd name="connsiteX16" fmla="*/ 371931 w 596587"/>
                <a:gd name="connsiteY16" fmla="*/ 772801 h 772801"/>
                <a:gd name="connsiteX17" fmla="*/ 213075 w 596587"/>
                <a:gd name="connsiteY17" fmla="*/ 707001 h 772801"/>
                <a:gd name="connsiteX18" fmla="*/ 165424 w 596587"/>
                <a:gd name="connsiteY18" fmla="*/ 636325 h 772801"/>
                <a:gd name="connsiteX19" fmla="*/ 19045 w 596587"/>
                <a:gd name="connsiteY19" fmla="*/ 442673 h 772801"/>
                <a:gd name="connsiteX20" fmla="*/ 23678 w 596587"/>
                <a:gd name="connsiteY20" fmla="*/ 276077 h 772801"/>
                <a:gd name="connsiteX21" fmla="*/ 85038 w 596587"/>
                <a:gd name="connsiteY21" fmla="*/ 322029 h 772801"/>
                <a:gd name="connsiteX22" fmla="*/ 161684 w 596587"/>
                <a:gd name="connsiteY22" fmla="*/ 395604 h 772801"/>
                <a:gd name="connsiteX23" fmla="*/ 161682 w 596587"/>
                <a:gd name="connsiteY23" fmla="*/ 100278 h 772801"/>
                <a:gd name="connsiteX24" fmla="*/ 212204 w 596587"/>
                <a:gd name="connsiteY24" fmla="*/ 49757 h 772801"/>
                <a:gd name="connsiteX25" fmla="*/ 262726 w 596587"/>
                <a:gd name="connsiteY25" fmla="*/ 100279 h 772801"/>
                <a:gd name="connsiteX26" fmla="*/ 262726 w 596587"/>
                <a:gd name="connsiteY26" fmla="*/ 313913 h 772801"/>
                <a:gd name="connsiteX27" fmla="*/ 274533 w 596587"/>
                <a:gd name="connsiteY27" fmla="*/ 306350 h 772801"/>
                <a:gd name="connsiteX28" fmla="*/ 280427 w 596587"/>
                <a:gd name="connsiteY28" fmla="*/ 304362 h 772801"/>
                <a:gd name="connsiteX29" fmla="*/ 280427 w 596587"/>
                <a:gd name="connsiteY29" fmla="*/ 50522 h 772801"/>
                <a:gd name="connsiteX30" fmla="*/ 311284 w 596587"/>
                <a:gd name="connsiteY30" fmla="*/ 3971 h 772801"/>
                <a:gd name="connsiteX31" fmla="*/ 330949 w 596587"/>
                <a:gd name="connsiteY31" fmla="*/ 0 h 772801"/>
                <a:gd name="connsiteX0" fmla="*/ 327210 w 592848"/>
                <a:gd name="connsiteY0" fmla="*/ 0 h 772801"/>
                <a:gd name="connsiteX1" fmla="*/ 377733 w 592848"/>
                <a:gd name="connsiteY1" fmla="*/ 50522 h 772801"/>
                <a:gd name="connsiteX2" fmla="*/ 377733 w 592848"/>
                <a:gd name="connsiteY2" fmla="*/ 286122 h 772801"/>
                <a:gd name="connsiteX3" fmla="*/ 396172 w 592848"/>
                <a:gd name="connsiteY3" fmla="*/ 289845 h 772801"/>
                <a:gd name="connsiteX4" fmla="*/ 396172 w 592848"/>
                <a:gd name="connsiteY4" fmla="*/ 100279 h 772801"/>
                <a:gd name="connsiteX5" fmla="*/ 446693 w 592848"/>
                <a:gd name="connsiteY5" fmla="*/ 49757 h 772801"/>
                <a:gd name="connsiteX6" fmla="*/ 497216 w 592848"/>
                <a:gd name="connsiteY6" fmla="*/ 100279 h 772801"/>
                <a:gd name="connsiteX7" fmla="*/ 497216 w 592848"/>
                <a:gd name="connsiteY7" fmla="*/ 327076 h 772801"/>
                <a:gd name="connsiteX8" fmla="*/ 511094 w 592848"/>
                <a:gd name="connsiteY8" fmla="*/ 335496 h 772801"/>
                <a:gd name="connsiteX9" fmla="*/ 515655 w 592848"/>
                <a:gd name="connsiteY9" fmla="*/ 340166 h 772801"/>
                <a:gd name="connsiteX10" fmla="*/ 515654 w 592848"/>
                <a:gd name="connsiteY10" fmla="*/ 199785 h 772801"/>
                <a:gd name="connsiteX11" fmla="*/ 552900 w 592848"/>
                <a:gd name="connsiteY11" fmla="*/ 162539 h 772801"/>
                <a:gd name="connsiteX12" fmla="*/ 590146 w 592848"/>
                <a:gd name="connsiteY12" fmla="*/ 199785 h 772801"/>
                <a:gd name="connsiteX13" fmla="*/ 590146 w 592848"/>
                <a:gd name="connsiteY13" fmla="*/ 485029 h 772801"/>
                <a:gd name="connsiteX14" fmla="*/ 592848 w 592848"/>
                <a:gd name="connsiteY14" fmla="*/ 508852 h 772801"/>
                <a:gd name="connsiteX15" fmla="*/ 592848 w 592848"/>
                <a:gd name="connsiteY15" fmla="*/ 548145 h 772801"/>
                <a:gd name="connsiteX16" fmla="*/ 368192 w 592848"/>
                <a:gd name="connsiteY16" fmla="*/ 772801 h 772801"/>
                <a:gd name="connsiteX17" fmla="*/ 209336 w 592848"/>
                <a:gd name="connsiteY17" fmla="*/ 707001 h 772801"/>
                <a:gd name="connsiteX18" fmla="*/ 161685 w 592848"/>
                <a:gd name="connsiteY18" fmla="*/ 636325 h 772801"/>
                <a:gd name="connsiteX19" fmla="*/ 15306 w 592848"/>
                <a:gd name="connsiteY19" fmla="*/ 442673 h 772801"/>
                <a:gd name="connsiteX20" fmla="*/ 19939 w 592848"/>
                <a:gd name="connsiteY20" fmla="*/ 276077 h 772801"/>
                <a:gd name="connsiteX21" fmla="*/ 109225 w 592848"/>
                <a:gd name="connsiteY21" fmla="*/ 305273 h 772801"/>
                <a:gd name="connsiteX22" fmla="*/ 157945 w 592848"/>
                <a:gd name="connsiteY22" fmla="*/ 395604 h 772801"/>
                <a:gd name="connsiteX23" fmla="*/ 157943 w 592848"/>
                <a:gd name="connsiteY23" fmla="*/ 100278 h 772801"/>
                <a:gd name="connsiteX24" fmla="*/ 208465 w 592848"/>
                <a:gd name="connsiteY24" fmla="*/ 49757 h 772801"/>
                <a:gd name="connsiteX25" fmla="*/ 258987 w 592848"/>
                <a:gd name="connsiteY25" fmla="*/ 100279 h 772801"/>
                <a:gd name="connsiteX26" fmla="*/ 258987 w 592848"/>
                <a:gd name="connsiteY26" fmla="*/ 313913 h 772801"/>
                <a:gd name="connsiteX27" fmla="*/ 270794 w 592848"/>
                <a:gd name="connsiteY27" fmla="*/ 306350 h 772801"/>
                <a:gd name="connsiteX28" fmla="*/ 276688 w 592848"/>
                <a:gd name="connsiteY28" fmla="*/ 304362 h 772801"/>
                <a:gd name="connsiteX29" fmla="*/ 276688 w 592848"/>
                <a:gd name="connsiteY29" fmla="*/ 50522 h 772801"/>
                <a:gd name="connsiteX30" fmla="*/ 307545 w 592848"/>
                <a:gd name="connsiteY30" fmla="*/ 3971 h 772801"/>
                <a:gd name="connsiteX31" fmla="*/ 327210 w 592848"/>
                <a:gd name="connsiteY31" fmla="*/ 0 h 772801"/>
                <a:gd name="connsiteX0" fmla="*/ 316972 w 582610"/>
                <a:gd name="connsiteY0" fmla="*/ 0 h 772801"/>
                <a:gd name="connsiteX1" fmla="*/ 367495 w 582610"/>
                <a:gd name="connsiteY1" fmla="*/ 50522 h 772801"/>
                <a:gd name="connsiteX2" fmla="*/ 367495 w 582610"/>
                <a:gd name="connsiteY2" fmla="*/ 286122 h 772801"/>
                <a:gd name="connsiteX3" fmla="*/ 385934 w 582610"/>
                <a:gd name="connsiteY3" fmla="*/ 289845 h 772801"/>
                <a:gd name="connsiteX4" fmla="*/ 385934 w 582610"/>
                <a:gd name="connsiteY4" fmla="*/ 100279 h 772801"/>
                <a:gd name="connsiteX5" fmla="*/ 436455 w 582610"/>
                <a:gd name="connsiteY5" fmla="*/ 49757 h 772801"/>
                <a:gd name="connsiteX6" fmla="*/ 486978 w 582610"/>
                <a:gd name="connsiteY6" fmla="*/ 100279 h 772801"/>
                <a:gd name="connsiteX7" fmla="*/ 486978 w 582610"/>
                <a:gd name="connsiteY7" fmla="*/ 327076 h 772801"/>
                <a:gd name="connsiteX8" fmla="*/ 500856 w 582610"/>
                <a:gd name="connsiteY8" fmla="*/ 335496 h 772801"/>
                <a:gd name="connsiteX9" fmla="*/ 505417 w 582610"/>
                <a:gd name="connsiteY9" fmla="*/ 340166 h 772801"/>
                <a:gd name="connsiteX10" fmla="*/ 505416 w 582610"/>
                <a:gd name="connsiteY10" fmla="*/ 199785 h 772801"/>
                <a:gd name="connsiteX11" fmla="*/ 542662 w 582610"/>
                <a:gd name="connsiteY11" fmla="*/ 162539 h 772801"/>
                <a:gd name="connsiteX12" fmla="*/ 579908 w 582610"/>
                <a:gd name="connsiteY12" fmla="*/ 199785 h 772801"/>
                <a:gd name="connsiteX13" fmla="*/ 579908 w 582610"/>
                <a:gd name="connsiteY13" fmla="*/ 485029 h 772801"/>
                <a:gd name="connsiteX14" fmla="*/ 582610 w 582610"/>
                <a:gd name="connsiteY14" fmla="*/ 508852 h 772801"/>
                <a:gd name="connsiteX15" fmla="*/ 582610 w 582610"/>
                <a:gd name="connsiteY15" fmla="*/ 548145 h 772801"/>
                <a:gd name="connsiteX16" fmla="*/ 357954 w 582610"/>
                <a:gd name="connsiteY16" fmla="*/ 772801 h 772801"/>
                <a:gd name="connsiteX17" fmla="*/ 199098 w 582610"/>
                <a:gd name="connsiteY17" fmla="*/ 707001 h 772801"/>
                <a:gd name="connsiteX18" fmla="*/ 151447 w 582610"/>
                <a:gd name="connsiteY18" fmla="*/ 636325 h 772801"/>
                <a:gd name="connsiteX19" fmla="*/ 21824 w 582610"/>
                <a:gd name="connsiteY19" fmla="*/ 414748 h 772801"/>
                <a:gd name="connsiteX20" fmla="*/ 9701 w 582610"/>
                <a:gd name="connsiteY20" fmla="*/ 276077 h 772801"/>
                <a:gd name="connsiteX21" fmla="*/ 98987 w 582610"/>
                <a:gd name="connsiteY21" fmla="*/ 305273 h 772801"/>
                <a:gd name="connsiteX22" fmla="*/ 147707 w 582610"/>
                <a:gd name="connsiteY22" fmla="*/ 395604 h 772801"/>
                <a:gd name="connsiteX23" fmla="*/ 147705 w 582610"/>
                <a:gd name="connsiteY23" fmla="*/ 100278 h 772801"/>
                <a:gd name="connsiteX24" fmla="*/ 198227 w 582610"/>
                <a:gd name="connsiteY24" fmla="*/ 49757 h 772801"/>
                <a:gd name="connsiteX25" fmla="*/ 248749 w 582610"/>
                <a:gd name="connsiteY25" fmla="*/ 100279 h 772801"/>
                <a:gd name="connsiteX26" fmla="*/ 248749 w 582610"/>
                <a:gd name="connsiteY26" fmla="*/ 313913 h 772801"/>
                <a:gd name="connsiteX27" fmla="*/ 260556 w 582610"/>
                <a:gd name="connsiteY27" fmla="*/ 306350 h 772801"/>
                <a:gd name="connsiteX28" fmla="*/ 266450 w 582610"/>
                <a:gd name="connsiteY28" fmla="*/ 304362 h 772801"/>
                <a:gd name="connsiteX29" fmla="*/ 266450 w 582610"/>
                <a:gd name="connsiteY29" fmla="*/ 50522 h 772801"/>
                <a:gd name="connsiteX30" fmla="*/ 297307 w 582610"/>
                <a:gd name="connsiteY30" fmla="*/ 3971 h 772801"/>
                <a:gd name="connsiteX31" fmla="*/ 316972 w 582610"/>
                <a:gd name="connsiteY31" fmla="*/ 0 h 772801"/>
                <a:gd name="connsiteX0" fmla="*/ 326503 w 592141"/>
                <a:gd name="connsiteY0" fmla="*/ 0 h 772801"/>
                <a:gd name="connsiteX1" fmla="*/ 377026 w 592141"/>
                <a:gd name="connsiteY1" fmla="*/ 50522 h 772801"/>
                <a:gd name="connsiteX2" fmla="*/ 377026 w 592141"/>
                <a:gd name="connsiteY2" fmla="*/ 286122 h 772801"/>
                <a:gd name="connsiteX3" fmla="*/ 395465 w 592141"/>
                <a:gd name="connsiteY3" fmla="*/ 289845 h 772801"/>
                <a:gd name="connsiteX4" fmla="*/ 395465 w 592141"/>
                <a:gd name="connsiteY4" fmla="*/ 100279 h 772801"/>
                <a:gd name="connsiteX5" fmla="*/ 445986 w 592141"/>
                <a:gd name="connsiteY5" fmla="*/ 49757 h 772801"/>
                <a:gd name="connsiteX6" fmla="*/ 496509 w 592141"/>
                <a:gd name="connsiteY6" fmla="*/ 100279 h 772801"/>
                <a:gd name="connsiteX7" fmla="*/ 496509 w 592141"/>
                <a:gd name="connsiteY7" fmla="*/ 327076 h 772801"/>
                <a:gd name="connsiteX8" fmla="*/ 510387 w 592141"/>
                <a:gd name="connsiteY8" fmla="*/ 335496 h 772801"/>
                <a:gd name="connsiteX9" fmla="*/ 514948 w 592141"/>
                <a:gd name="connsiteY9" fmla="*/ 340166 h 772801"/>
                <a:gd name="connsiteX10" fmla="*/ 514947 w 592141"/>
                <a:gd name="connsiteY10" fmla="*/ 199785 h 772801"/>
                <a:gd name="connsiteX11" fmla="*/ 552193 w 592141"/>
                <a:gd name="connsiteY11" fmla="*/ 162539 h 772801"/>
                <a:gd name="connsiteX12" fmla="*/ 589439 w 592141"/>
                <a:gd name="connsiteY12" fmla="*/ 199785 h 772801"/>
                <a:gd name="connsiteX13" fmla="*/ 589439 w 592141"/>
                <a:gd name="connsiteY13" fmla="*/ 485029 h 772801"/>
                <a:gd name="connsiteX14" fmla="*/ 592141 w 592141"/>
                <a:gd name="connsiteY14" fmla="*/ 508852 h 772801"/>
                <a:gd name="connsiteX15" fmla="*/ 592141 w 592141"/>
                <a:gd name="connsiteY15" fmla="*/ 548145 h 772801"/>
                <a:gd name="connsiteX16" fmla="*/ 367485 w 592141"/>
                <a:gd name="connsiteY16" fmla="*/ 772801 h 772801"/>
                <a:gd name="connsiteX17" fmla="*/ 208629 w 592141"/>
                <a:gd name="connsiteY17" fmla="*/ 707001 h 772801"/>
                <a:gd name="connsiteX18" fmla="*/ 160978 w 592141"/>
                <a:gd name="connsiteY18" fmla="*/ 636325 h 772801"/>
                <a:gd name="connsiteX19" fmla="*/ 31355 w 592141"/>
                <a:gd name="connsiteY19" fmla="*/ 414748 h 772801"/>
                <a:gd name="connsiteX20" fmla="*/ 19232 w 592141"/>
                <a:gd name="connsiteY20" fmla="*/ 276077 h 772801"/>
                <a:gd name="connsiteX21" fmla="*/ 108518 w 592141"/>
                <a:gd name="connsiteY21" fmla="*/ 305273 h 772801"/>
                <a:gd name="connsiteX22" fmla="*/ 157238 w 592141"/>
                <a:gd name="connsiteY22" fmla="*/ 395604 h 772801"/>
                <a:gd name="connsiteX23" fmla="*/ 157236 w 592141"/>
                <a:gd name="connsiteY23" fmla="*/ 100278 h 772801"/>
                <a:gd name="connsiteX24" fmla="*/ 207758 w 592141"/>
                <a:gd name="connsiteY24" fmla="*/ 49757 h 772801"/>
                <a:gd name="connsiteX25" fmla="*/ 258280 w 592141"/>
                <a:gd name="connsiteY25" fmla="*/ 100279 h 772801"/>
                <a:gd name="connsiteX26" fmla="*/ 258280 w 592141"/>
                <a:gd name="connsiteY26" fmla="*/ 313913 h 772801"/>
                <a:gd name="connsiteX27" fmla="*/ 270087 w 592141"/>
                <a:gd name="connsiteY27" fmla="*/ 306350 h 772801"/>
                <a:gd name="connsiteX28" fmla="*/ 275981 w 592141"/>
                <a:gd name="connsiteY28" fmla="*/ 304362 h 772801"/>
                <a:gd name="connsiteX29" fmla="*/ 275981 w 592141"/>
                <a:gd name="connsiteY29" fmla="*/ 50522 h 772801"/>
                <a:gd name="connsiteX30" fmla="*/ 306838 w 592141"/>
                <a:gd name="connsiteY30" fmla="*/ 3971 h 772801"/>
                <a:gd name="connsiteX31" fmla="*/ 326503 w 592141"/>
                <a:gd name="connsiteY31" fmla="*/ 0 h 772801"/>
                <a:gd name="connsiteX0" fmla="*/ 331393 w 597031"/>
                <a:gd name="connsiteY0" fmla="*/ 0 h 772801"/>
                <a:gd name="connsiteX1" fmla="*/ 381916 w 597031"/>
                <a:gd name="connsiteY1" fmla="*/ 50522 h 772801"/>
                <a:gd name="connsiteX2" fmla="*/ 381916 w 597031"/>
                <a:gd name="connsiteY2" fmla="*/ 286122 h 772801"/>
                <a:gd name="connsiteX3" fmla="*/ 400355 w 597031"/>
                <a:gd name="connsiteY3" fmla="*/ 289845 h 772801"/>
                <a:gd name="connsiteX4" fmla="*/ 400355 w 597031"/>
                <a:gd name="connsiteY4" fmla="*/ 100279 h 772801"/>
                <a:gd name="connsiteX5" fmla="*/ 450876 w 597031"/>
                <a:gd name="connsiteY5" fmla="*/ 49757 h 772801"/>
                <a:gd name="connsiteX6" fmla="*/ 501399 w 597031"/>
                <a:gd name="connsiteY6" fmla="*/ 100279 h 772801"/>
                <a:gd name="connsiteX7" fmla="*/ 501399 w 597031"/>
                <a:gd name="connsiteY7" fmla="*/ 327076 h 772801"/>
                <a:gd name="connsiteX8" fmla="*/ 515277 w 597031"/>
                <a:gd name="connsiteY8" fmla="*/ 335496 h 772801"/>
                <a:gd name="connsiteX9" fmla="*/ 519838 w 597031"/>
                <a:gd name="connsiteY9" fmla="*/ 340166 h 772801"/>
                <a:gd name="connsiteX10" fmla="*/ 519837 w 597031"/>
                <a:gd name="connsiteY10" fmla="*/ 199785 h 772801"/>
                <a:gd name="connsiteX11" fmla="*/ 557083 w 597031"/>
                <a:gd name="connsiteY11" fmla="*/ 162539 h 772801"/>
                <a:gd name="connsiteX12" fmla="*/ 594329 w 597031"/>
                <a:gd name="connsiteY12" fmla="*/ 199785 h 772801"/>
                <a:gd name="connsiteX13" fmla="*/ 594329 w 597031"/>
                <a:gd name="connsiteY13" fmla="*/ 485029 h 772801"/>
                <a:gd name="connsiteX14" fmla="*/ 597031 w 597031"/>
                <a:gd name="connsiteY14" fmla="*/ 508852 h 772801"/>
                <a:gd name="connsiteX15" fmla="*/ 597031 w 597031"/>
                <a:gd name="connsiteY15" fmla="*/ 548145 h 772801"/>
                <a:gd name="connsiteX16" fmla="*/ 372375 w 597031"/>
                <a:gd name="connsiteY16" fmla="*/ 772801 h 772801"/>
                <a:gd name="connsiteX17" fmla="*/ 213519 w 597031"/>
                <a:gd name="connsiteY17" fmla="*/ 707001 h 772801"/>
                <a:gd name="connsiteX18" fmla="*/ 165868 w 597031"/>
                <a:gd name="connsiteY18" fmla="*/ 636325 h 772801"/>
                <a:gd name="connsiteX19" fmla="*/ 36245 w 597031"/>
                <a:gd name="connsiteY19" fmla="*/ 414748 h 772801"/>
                <a:gd name="connsiteX20" fmla="*/ 24122 w 597031"/>
                <a:gd name="connsiteY20" fmla="*/ 276077 h 772801"/>
                <a:gd name="connsiteX21" fmla="*/ 113408 w 597031"/>
                <a:gd name="connsiteY21" fmla="*/ 305273 h 772801"/>
                <a:gd name="connsiteX22" fmla="*/ 162128 w 597031"/>
                <a:gd name="connsiteY22" fmla="*/ 395604 h 772801"/>
                <a:gd name="connsiteX23" fmla="*/ 162126 w 597031"/>
                <a:gd name="connsiteY23" fmla="*/ 100278 h 772801"/>
                <a:gd name="connsiteX24" fmla="*/ 212648 w 597031"/>
                <a:gd name="connsiteY24" fmla="*/ 49757 h 772801"/>
                <a:gd name="connsiteX25" fmla="*/ 263170 w 597031"/>
                <a:gd name="connsiteY25" fmla="*/ 100279 h 772801"/>
                <a:gd name="connsiteX26" fmla="*/ 263170 w 597031"/>
                <a:gd name="connsiteY26" fmla="*/ 313913 h 772801"/>
                <a:gd name="connsiteX27" fmla="*/ 274977 w 597031"/>
                <a:gd name="connsiteY27" fmla="*/ 306350 h 772801"/>
                <a:gd name="connsiteX28" fmla="*/ 280871 w 597031"/>
                <a:gd name="connsiteY28" fmla="*/ 304362 h 772801"/>
                <a:gd name="connsiteX29" fmla="*/ 280871 w 597031"/>
                <a:gd name="connsiteY29" fmla="*/ 50522 h 772801"/>
                <a:gd name="connsiteX30" fmla="*/ 311728 w 597031"/>
                <a:gd name="connsiteY30" fmla="*/ 3971 h 772801"/>
                <a:gd name="connsiteX31" fmla="*/ 331393 w 597031"/>
                <a:gd name="connsiteY31" fmla="*/ 0 h 772801"/>
                <a:gd name="connsiteX0" fmla="*/ 327699 w 593337"/>
                <a:gd name="connsiteY0" fmla="*/ 0 h 772801"/>
                <a:gd name="connsiteX1" fmla="*/ 378222 w 593337"/>
                <a:gd name="connsiteY1" fmla="*/ 50522 h 772801"/>
                <a:gd name="connsiteX2" fmla="*/ 378222 w 593337"/>
                <a:gd name="connsiteY2" fmla="*/ 286122 h 772801"/>
                <a:gd name="connsiteX3" fmla="*/ 396661 w 593337"/>
                <a:gd name="connsiteY3" fmla="*/ 289845 h 772801"/>
                <a:gd name="connsiteX4" fmla="*/ 396661 w 593337"/>
                <a:gd name="connsiteY4" fmla="*/ 100279 h 772801"/>
                <a:gd name="connsiteX5" fmla="*/ 447182 w 593337"/>
                <a:gd name="connsiteY5" fmla="*/ 49757 h 772801"/>
                <a:gd name="connsiteX6" fmla="*/ 497705 w 593337"/>
                <a:gd name="connsiteY6" fmla="*/ 100279 h 772801"/>
                <a:gd name="connsiteX7" fmla="*/ 497705 w 593337"/>
                <a:gd name="connsiteY7" fmla="*/ 327076 h 772801"/>
                <a:gd name="connsiteX8" fmla="*/ 511583 w 593337"/>
                <a:gd name="connsiteY8" fmla="*/ 335496 h 772801"/>
                <a:gd name="connsiteX9" fmla="*/ 516144 w 593337"/>
                <a:gd name="connsiteY9" fmla="*/ 340166 h 772801"/>
                <a:gd name="connsiteX10" fmla="*/ 516143 w 593337"/>
                <a:gd name="connsiteY10" fmla="*/ 199785 h 772801"/>
                <a:gd name="connsiteX11" fmla="*/ 553389 w 593337"/>
                <a:gd name="connsiteY11" fmla="*/ 162539 h 772801"/>
                <a:gd name="connsiteX12" fmla="*/ 590635 w 593337"/>
                <a:gd name="connsiteY12" fmla="*/ 199785 h 772801"/>
                <a:gd name="connsiteX13" fmla="*/ 590635 w 593337"/>
                <a:gd name="connsiteY13" fmla="*/ 485029 h 772801"/>
                <a:gd name="connsiteX14" fmla="*/ 593337 w 593337"/>
                <a:gd name="connsiteY14" fmla="*/ 508852 h 772801"/>
                <a:gd name="connsiteX15" fmla="*/ 593337 w 593337"/>
                <a:gd name="connsiteY15" fmla="*/ 548145 h 772801"/>
                <a:gd name="connsiteX16" fmla="*/ 368681 w 593337"/>
                <a:gd name="connsiteY16" fmla="*/ 772801 h 772801"/>
                <a:gd name="connsiteX17" fmla="*/ 209825 w 593337"/>
                <a:gd name="connsiteY17" fmla="*/ 707001 h 772801"/>
                <a:gd name="connsiteX18" fmla="*/ 162174 w 593337"/>
                <a:gd name="connsiteY18" fmla="*/ 636325 h 772801"/>
                <a:gd name="connsiteX19" fmla="*/ 32551 w 593337"/>
                <a:gd name="connsiteY19" fmla="*/ 414748 h 772801"/>
                <a:gd name="connsiteX20" fmla="*/ 26016 w 593337"/>
                <a:gd name="connsiteY20" fmla="*/ 267699 h 772801"/>
                <a:gd name="connsiteX21" fmla="*/ 109714 w 593337"/>
                <a:gd name="connsiteY21" fmla="*/ 305273 h 772801"/>
                <a:gd name="connsiteX22" fmla="*/ 158434 w 593337"/>
                <a:gd name="connsiteY22" fmla="*/ 395604 h 772801"/>
                <a:gd name="connsiteX23" fmla="*/ 158432 w 593337"/>
                <a:gd name="connsiteY23" fmla="*/ 100278 h 772801"/>
                <a:gd name="connsiteX24" fmla="*/ 208954 w 593337"/>
                <a:gd name="connsiteY24" fmla="*/ 49757 h 772801"/>
                <a:gd name="connsiteX25" fmla="*/ 259476 w 593337"/>
                <a:gd name="connsiteY25" fmla="*/ 100279 h 772801"/>
                <a:gd name="connsiteX26" fmla="*/ 259476 w 593337"/>
                <a:gd name="connsiteY26" fmla="*/ 313913 h 772801"/>
                <a:gd name="connsiteX27" fmla="*/ 271283 w 593337"/>
                <a:gd name="connsiteY27" fmla="*/ 306350 h 772801"/>
                <a:gd name="connsiteX28" fmla="*/ 277177 w 593337"/>
                <a:gd name="connsiteY28" fmla="*/ 304362 h 772801"/>
                <a:gd name="connsiteX29" fmla="*/ 277177 w 593337"/>
                <a:gd name="connsiteY29" fmla="*/ 50522 h 772801"/>
                <a:gd name="connsiteX30" fmla="*/ 308034 w 593337"/>
                <a:gd name="connsiteY30" fmla="*/ 3971 h 772801"/>
                <a:gd name="connsiteX31" fmla="*/ 327699 w 593337"/>
                <a:gd name="connsiteY31" fmla="*/ 0 h 772801"/>
                <a:gd name="connsiteX0" fmla="*/ 330105 w 595743"/>
                <a:gd name="connsiteY0" fmla="*/ 0 h 772801"/>
                <a:gd name="connsiteX1" fmla="*/ 380628 w 595743"/>
                <a:gd name="connsiteY1" fmla="*/ 50522 h 772801"/>
                <a:gd name="connsiteX2" fmla="*/ 380628 w 595743"/>
                <a:gd name="connsiteY2" fmla="*/ 286122 h 772801"/>
                <a:gd name="connsiteX3" fmla="*/ 399067 w 595743"/>
                <a:gd name="connsiteY3" fmla="*/ 289845 h 772801"/>
                <a:gd name="connsiteX4" fmla="*/ 399067 w 595743"/>
                <a:gd name="connsiteY4" fmla="*/ 100279 h 772801"/>
                <a:gd name="connsiteX5" fmla="*/ 449588 w 595743"/>
                <a:gd name="connsiteY5" fmla="*/ 49757 h 772801"/>
                <a:gd name="connsiteX6" fmla="*/ 500111 w 595743"/>
                <a:gd name="connsiteY6" fmla="*/ 100279 h 772801"/>
                <a:gd name="connsiteX7" fmla="*/ 500111 w 595743"/>
                <a:gd name="connsiteY7" fmla="*/ 327076 h 772801"/>
                <a:gd name="connsiteX8" fmla="*/ 513989 w 595743"/>
                <a:gd name="connsiteY8" fmla="*/ 335496 h 772801"/>
                <a:gd name="connsiteX9" fmla="*/ 518550 w 595743"/>
                <a:gd name="connsiteY9" fmla="*/ 340166 h 772801"/>
                <a:gd name="connsiteX10" fmla="*/ 518549 w 595743"/>
                <a:gd name="connsiteY10" fmla="*/ 199785 h 772801"/>
                <a:gd name="connsiteX11" fmla="*/ 555795 w 595743"/>
                <a:gd name="connsiteY11" fmla="*/ 162539 h 772801"/>
                <a:gd name="connsiteX12" fmla="*/ 593041 w 595743"/>
                <a:gd name="connsiteY12" fmla="*/ 199785 h 772801"/>
                <a:gd name="connsiteX13" fmla="*/ 593041 w 595743"/>
                <a:gd name="connsiteY13" fmla="*/ 485029 h 772801"/>
                <a:gd name="connsiteX14" fmla="*/ 595743 w 595743"/>
                <a:gd name="connsiteY14" fmla="*/ 508852 h 772801"/>
                <a:gd name="connsiteX15" fmla="*/ 595743 w 595743"/>
                <a:gd name="connsiteY15" fmla="*/ 548145 h 772801"/>
                <a:gd name="connsiteX16" fmla="*/ 371087 w 595743"/>
                <a:gd name="connsiteY16" fmla="*/ 772801 h 772801"/>
                <a:gd name="connsiteX17" fmla="*/ 212231 w 595743"/>
                <a:gd name="connsiteY17" fmla="*/ 707001 h 772801"/>
                <a:gd name="connsiteX18" fmla="*/ 164580 w 595743"/>
                <a:gd name="connsiteY18" fmla="*/ 636325 h 772801"/>
                <a:gd name="connsiteX19" fmla="*/ 34957 w 595743"/>
                <a:gd name="connsiteY19" fmla="*/ 414748 h 772801"/>
                <a:gd name="connsiteX20" fmla="*/ 28422 w 595743"/>
                <a:gd name="connsiteY20" fmla="*/ 267699 h 772801"/>
                <a:gd name="connsiteX21" fmla="*/ 112120 w 595743"/>
                <a:gd name="connsiteY21" fmla="*/ 305273 h 772801"/>
                <a:gd name="connsiteX22" fmla="*/ 160840 w 595743"/>
                <a:gd name="connsiteY22" fmla="*/ 395604 h 772801"/>
                <a:gd name="connsiteX23" fmla="*/ 160838 w 595743"/>
                <a:gd name="connsiteY23" fmla="*/ 100278 h 772801"/>
                <a:gd name="connsiteX24" fmla="*/ 211360 w 595743"/>
                <a:gd name="connsiteY24" fmla="*/ 49757 h 772801"/>
                <a:gd name="connsiteX25" fmla="*/ 261882 w 595743"/>
                <a:gd name="connsiteY25" fmla="*/ 100279 h 772801"/>
                <a:gd name="connsiteX26" fmla="*/ 261882 w 595743"/>
                <a:gd name="connsiteY26" fmla="*/ 313913 h 772801"/>
                <a:gd name="connsiteX27" fmla="*/ 273689 w 595743"/>
                <a:gd name="connsiteY27" fmla="*/ 306350 h 772801"/>
                <a:gd name="connsiteX28" fmla="*/ 279583 w 595743"/>
                <a:gd name="connsiteY28" fmla="*/ 304362 h 772801"/>
                <a:gd name="connsiteX29" fmla="*/ 279583 w 595743"/>
                <a:gd name="connsiteY29" fmla="*/ 50522 h 772801"/>
                <a:gd name="connsiteX30" fmla="*/ 310440 w 595743"/>
                <a:gd name="connsiteY30" fmla="*/ 3971 h 772801"/>
                <a:gd name="connsiteX31" fmla="*/ 330105 w 595743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3 w 603416"/>
                <a:gd name="connsiteY9" fmla="*/ 340166 h 772801"/>
                <a:gd name="connsiteX10" fmla="*/ 526222 w 603416"/>
                <a:gd name="connsiteY10" fmla="*/ 199785 h 772801"/>
                <a:gd name="connsiteX11" fmla="*/ 563468 w 603416"/>
                <a:gd name="connsiteY11" fmla="*/ 162539 h 772801"/>
                <a:gd name="connsiteX12" fmla="*/ 600714 w 603416"/>
                <a:gd name="connsiteY12" fmla="*/ 199785 h 772801"/>
                <a:gd name="connsiteX13" fmla="*/ 600714 w 603416"/>
                <a:gd name="connsiteY13" fmla="*/ 485029 h 772801"/>
                <a:gd name="connsiteX14" fmla="*/ 603416 w 603416"/>
                <a:gd name="connsiteY14" fmla="*/ 508852 h 772801"/>
                <a:gd name="connsiteX15" fmla="*/ 603416 w 603416"/>
                <a:gd name="connsiteY15" fmla="*/ 548145 h 772801"/>
                <a:gd name="connsiteX16" fmla="*/ 378760 w 603416"/>
                <a:gd name="connsiteY16" fmla="*/ 772801 h 772801"/>
                <a:gd name="connsiteX17" fmla="*/ 219904 w 603416"/>
                <a:gd name="connsiteY17" fmla="*/ 707001 h 772801"/>
                <a:gd name="connsiteX18" fmla="*/ 172253 w 603416"/>
                <a:gd name="connsiteY18" fmla="*/ 636325 h 772801"/>
                <a:gd name="connsiteX19" fmla="*/ 42630 w 603416"/>
                <a:gd name="connsiteY19" fmla="*/ 414748 h 772801"/>
                <a:gd name="connsiteX20" fmla="*/ 24927 w 603416"/>
                <a:gd name="connsiteY20" fmla="*/ 267698 h 772801"/>
                <a:gd name="connsiteX21" fmla="*/ 119793 w 603416"/>
                <a:gd name="connsiteY21" fmla="*/ 305273 h 772801"/>
                <a:gd name="connsiteX22" fmla="*/ 168513 w 603416"/>
                <a:gd name="connsiteY22" fmla="*/ 395604 h 772801"/>
                <a:gd name="connsiteX23" fmla="*/ 168511 w 603416"/>
                <a:gd name="connsiteY23" fmla="*/ 100278 h 772801"/>
                <a:gd name="connsiteX24" fmla="*/ 219033 w 603416"/>
                <a:gd name="connsiteY24" fmla="*/ 49757 h 772801"/>
                <a:gd name="connsiteX25" fmla="*/ 269555 w 603416"/>
                <a:gd name="connsiteY25" fmla="*/ 100279 h 772801"/>
                <a:gd name="connsiteX26" fmla="*/ 269555 w 603416"/>
                <a:gd name="connsiteY26" fmla="*/ 313913 h 772801"/>
                <a:gd name="connsiteX27" fmla="*/ 281362 w 603416"/>
                <a:gd name="connsiteY27" fmla="*/ 306350 h 772801"/>
                <a:gd name="connsiteX28" fmla="*/ 287256 w 603416"/>
                <a:gd name="connsiteY28" fmla="*/ 304362 h 772801"/>
                <a:gd name="connsiteX29" fmla="*/ 287256 w 603416"/>
                <a:gd name="connsiteY29" fmla="*/ 50522 h 772801"/>
                <a:gd name="connsiteX30" fmla="*/ 318113 w 603416"/>
                <a:gd name="connsiteY30" fmla="*/ 3971 h 772801"/>
                <a:gd name="connsiteX31" fmla="*/ 337778 w 603416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2 w 603416"/>
                <a:gd name="connsiteY9" fmla="*/ 199785 h 772801"/>
                <a:gd name="connsiteX10" fmla="*/ 563468 w 603416"/>
                <a:gd name="connsiteY10" fmla="*/ 162539 h 772801"/>
                <a:gd name="connsiteX11" fmla="*/ 600714 w 603416"/>
                <a:gd name="connsiteY11" fmla="*/ 199785 h 772801"/>
                <a:gd name="connsiteX12" fmla="*/ 600714 w 603416"/>
                <a:gd name="connsiteY12" fmla="*/ 485029 h 772801"/>
                <a:gd name="connsiteX13" fmla="*/ 603416 w 603416"/>
                <a:gd name="connsiteY13" fmla="*/ 508852 h 772801"/>
                <a:gd name="connsiteX14" fmla="*/ 603416 w 603416"/>
                <a:gd name="connsiteY14" fmla="*/ 548145 h 772801"/>
                <a:gd name="connsiteX15" fmla="*/ 378760 w 603416"/>
                <a:gd name="connsiteY15" fmla="*/ 772801 h 772801"/>
                <a:gd name="connsiteX16" fmla="*/ 219904 w 603416"/>
                <a:gd name="connsiteY16" fmla="*/ 707001 h 772801"/>
                <a:gd name="connsiteX17" fmla="*/ 172253 w 603416"/>
                <a:gd name="connsiteY17" fmla="*/ 636325 h 772801"/>
                <a:gd name="connsiteX18" fmla="*/ 42630 w 603416"/>
                <a:gd name="connsiteY18" fmla="*/ 414748 h 772801"/>
                <a:gd name="connsiteX19" fmla="*/ 24927 w 603416"/>
                <a:gd name="connsiteY19" fmla="*/ 267698 h 772801"/>
                <a:gd name="connsiteX20" fmla="*/ 119793 w 603416"/>
                <a:gd name="connsiteY20" fmla="*/ 305273 h 772801"/>
                <a:gd name="connsiteX21" fmla="*/ 168513 w 603416"/>
                <a:gd name="connsiteY21" fmla="*/ 395604 h 772801"/>
                <a:gd name="connsiteX22" fmla="*/ 168511 w 603416"/>
                <a:gd name="connsiteY22" fmla="*/ 100278 h 772801"/>
                <a:gd name="connsiteX23" fmla="*/ 219033 w 603416"/>
                <a:gd name="connsiteY23" fmla="*/ 49757 h 772801"/>
                <a:gd name="connsiteX24" fmla="*/ 269555 w 603416"/>
                <a:gd name="connsiteY24" fmla="*/ 100279 h 772801"/>
                <a:gd name="connsiteX25" fmla="*/ 269555 w 603416"/>
                <a:gd name="connsiteY25" fmla="*/ 313913 h 772801"/>
                <a:gd name="connsiteX26" fmla="*/ 281362 w 603416"/>
                <a:gd name="connsiteY26" fmla="*/ 306350 h 772801"/>
                <a:gd name="connsiteX27" fmla="*/ 287256 w 603416"/>
                <a:gd name="connsiteY27" fmla="*/ 304362 h 772801"/>
                <a:gd name="connsiteX28" fmla="*/ 287256 w 603416"/>
                <a:gd name="connsiteY28" fmla="*/ 50522 h 772801"/>
                <a:gd name="connsiteX29" fmla="*/ 318113 w 603416"/>
                <a:gd name="connsiteY29" fmla="*/ 3971 h 772801"/>
                <a:gd name="connsiteX30" fmla="*/ 337778 w 603416"/>
                <a:gd name="connsiteY30" fmla="*/ 0 h 77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416" h="772801">
                  <a:moveTo>
                    <a:pt x="337778" y="0"/>
                  </a:moveTo>
                  <a:cubicBezTo>
                    <a:pt x="365681" y="0"/>
                    <a:pt x="388300" y="22619"/>
                    <a:pt x="388301" y="50522"/>
                  </a:cubicBezTo>
                  <a:lnTo>
                    <a:pt x="388301" y="286122"/>
                  </a:lnTo>
                  <a:lnTo>
                    <a:pt x="406740" y="289845"/>
                  </a:lnTo>
                  <a:lnTo>
                    <a:pt x="406740" y="100279"/>
                  </a:lnTo>
                  <a:cubicBezTo>
                    <a:pt x="406739" y="72375"/>
                    <a:pt x="429359" y="49757"/>
                    <a:pt x="457261" y="49757"/>
                  </a:cubicBezTo>
                  <a:cubicBezTo>
                    <a:pt x="485165" y="49757"/>
                    <a:pt x="507783" y="72376"/>
                    <a:pt x="507784" y="100279"/>
                  </a:cubicBezTo>
                  <a:lnTo>
                    <a:pt x="507784" y="327076"/>
                  </a:lnTo>
                  <a:lnTo>
                    <a:pt x="521662" y="335496"/>
                  </a:lnTo>
                  <a:lnTo>
                    <a:pt x="526222" y="199785"/>
                  </a:lnTo>
                  <a:cubicBezTo>
                    <a:pt x="526222" y="179215"/>
                    <a:pt x="542898" y="162539"/>
                    <a:pt x="563468" y="162539"/>
                  </a:cubicBezTo>
                  <a:cubicBezTo>
                    <a:pt x="584038" y="162539"/>
                    <a:pt x="600714" y="179215"/>
                    <a:pt x="600714" y="199785"/>
                  </a:cubicBezTo>
                  <a:lnTo>
                    <a:pt x="600714" y="485029"/>
                  </a:lnTo>
                  <a:lnTo>
                    <a:pt x="603416" y="508852"/>
                  </a:lnTo>
                  <a:lnTo>
                    <a:pt x="603416" y="548145"/>
                  </a:lnTo>
                  <a:cubicBezTo>
                    <a:pt x="603416" y="672219"/>
                    <a:pt x="502834" y="772801"/>
                    <a:pt x="378760" y="772801"/>
                  </a:cubicBezTo>
                  <a:cubicBezTo>
                    <a:pt x="316724" y="772801"/>
                    <a:pt x="260559" y="747656"/>
                    <a:pt x="219904" y="707001"/>
                  </a:cubicBezTo>
                  <a:lnTo>
                    <a:pt x="172253" y="636325"/>
                  </a:lnTo>
                  <a:lnTo>
                    <a:pt x="42630" y="414748"/>
                  </a:lnTo>
                  <a:cubicBezTo>
                    <a:pt x="13886" y="361688"/>
                    <a:pt x="-27028" y="294322"/>
                    <a:pt x="24927" y="267698"/>
                  </a:cubicBezTo>
                  <a:cubicBezTo>
                    <a:pt x="76882" y="241074"/>
                    <a:pt x="97121" y="292183"/>
                    <a:pt x="119793" y="305273"/>
                  </a:cubicBezTo>
                  <a:lnTo>
                    <a:pt x="168513" y="395604"/>
                  </a:lnTo>
                  <a:cubicBezTo>
                    <a:pt x="168513" y="283199"/>
                    <a:pt x="168511" y="212683"/>
                    <a:pt x="168511" y="100278"/>
                  </a:cubicBezTo>
                  <a:cubicBezTo>
                    <a:pt x="168511" y="72376"/>
                    <a:pt x="191130" y="49757"/>
                    <a:pt x="219033" y="49757"/>
                  </a:cubicBezTo>
                  <a:cubicBezTo>
                    <a:pt x="246935" y="49757"/>
                    <a:pt x="269554" y="72376"/>
                    <a:pt x="269555" y="100279"/>
                  </a:cubicBezTo>
                  <a:lnTo>
                    <a:pt x="269555" y="313913"/>
                  </a:lnTo>
                  <a:lnTo>
                    <a:pt x="281362" y="306350"/>
                  </a:lnTo>
                  <a:lnTo>
                    <a:pt x="287256" y="304362"/>
                  </a:lnTo>
                  <a:lnTo>
                    <a:pt x="287256" y="50522"/>
                  </a:lnTo>
                  <a:cubicBezTo>
                    <a:pt x="287257" y="29595"/>
                    <a:pt x="299980" y="11640"/>
                    <a:pt x="318113" y="3971"/>
                  </a:cubicBezTo>
                  <a:cubicBezTo>
                    <a:pt x="324158" y="1413"/>
                    <a:pt x="330803" y="-1"/>
                    <a:pt x="337778" y="0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25CFC07C-1DD9-43D1-8FB2-F4B679135431}"/>
                </a:ext>
              </a:extLst>
            </p:cNvPr>
            <p:cNvSpPr/>
            <p:nvPr/>
          </p:nvSpPr>
          <p:spPr>
            <a:xfrm rot="14400000">
              <a:off x="626839" y="2397508"/>
              <a:ext cx="452873" cy="518744"/>
            </a:xfrm>
            <a:custGeom>
              <a:avLst/>
              <a:gdLst>
                <a:gd name="connsiteX0" fmla="*/ 452873 w 452873"/>
                <a:gd name="connsiteY0" fmla="*/ 296217 h 518744"/>
                <a:gd name="connsiteX1" fmla="*/ 330372 w 452873"/>
                <a:gd name="connsiteY1" fmla="*/ 428714 h 518744"/>
                <a:gd name="connsiteX2" fmla="*/ 179101 w 452873"/>
                <a:gd name="connsiteY2" fmla="*/ 288857 h 518744"/>
                <a:gd name="connsiteX3" fmla="*/ 179101 w 452873"/>
                <a:gd name="connsiteY3" fmla="*/ 518744 h 518744"/>
                <a:gd name="connsiteX4" fmla="*/ 0 w 452873"/>
                <a:gd name="connsiteY4" fmla="*/ 518744 h 518744"/>
                <a:gd name="connsiteX5" fmla="*/ 0 w 452873"/>
                <a:gd name="connsiteY5" fmla="*/ 98524 h 518744"/>
                <a:gd name="connsiteX6" fmla="*/ 26229 w 452873"/>
                <a:gd name="connsiteY6" fmla="*/ 35202 h 518744"/>
                <a:gd name="connsiteX7" fmla="*/ 27749 w 452873"/>
                <a:gd name="connsiteY7" fmla="*/ 34177 h 518744"/>
                <a:gd name="connsiteX8" fmla="*/ 30917 w 452873"/>
                <a:gd name="connsiteY8" fmla="*/ 28974 h 518744"/>
                <a:gd name="connsiteX9" fmla="*/ 158417 w 452873"/>
                <a:gd name="connsiteY9" fmla="*/ 23976 h 518744"/>
                <a:gd name="connsiteX0" fmla="*/ 452873 w 452873"/>
                <a:gd name="connsiteY0" fmla="*/ 296217 h 518744"/>
                <a:gd name="connsiteX1" fmla="*/ 441487 w 452873"/>
                <a:gd name="connsiteY1" fmla="*/ 423866 h 518744"/>
                <a:gd name="connsiteX2" fmla="*/ 330372 w 452873"/>
                <a:gd name="connsiteY2" fmla="*/ 428714 h 518744"/>
                <a:gd name="connsiteX3" fmla="*/ 179101 w 452873"/>
                <a:gd name="connsiteY3" fmla="*/ 288857 h 518744"/>
                <a:gd name="connsiteX4" fmla="*/ 179101 w 452873"/>
                <a:gd name="connsiteY4" fmla="*/ 518744 h 518744"/>
                <a:gd name="connsiteX5" fmla="*/ 0 w 452873"/>
                <a:gd name="connsiteY5" fmla="*/ 518744 h 518744"/>
                <a:gd name="connsiteX6" fmla="*/ 0 w 452873"/>
                <a:gd name="connsiteY6" fmla="*/ 98524 h 518744"/>
                <a:gd name="connsiteX7" fmla="*/ 26229 w 452873"/>
                <a:gd name="connsiteY7" fmla="*/ 35202 h 518744"/>
                <a:gd name="connsiteX8" fmla="*/ 27749 w 452873"/>
                <a:gd name="connsiteY8" fmla="*/ 34177 h 518744"/>
                <a:gd name="connsiteX9" fmla="*/ 30917 w 452873"/>
                <a:gd name="connsiteY9" fmla="*/ 28974 h 518744"/>
                <a:gd name="connsiteX10" fmla="*/ 158417 w 452873"/>
                <a:gd name="connsiteY10" fmla="*/ 23976 h 518744"/>
                <a:gd name="connsiteX11" fmla="*/ 452873 w 452873"/>
                <a:gd name="connsiteY11" fmla="*/ 296217 h 518744"/>
                <a:gd name="connsiteX0" fmla="*/ 441487 w 532927"/>
                <a:gd name="connsiteY0" fmla="*/ 423866 h 518744"/>
                <a:gd name="connsiteX1" fmla="*/ 330372 w 532927"/>
                <a:gd name="connsiteY1" fmla="*/ 428714 h 518744"/>
                <a:gd name="connsiteX2" fmla="*/ 179101 w 532927"/>
                <a:gd name="connsiteY2" fmla="*/ 288857 h 518744"/>
                <a:gd name="connsiteX3" fmla="*/ 179101 w 532927"/>
                <a:gd name="connsiteY3" fmla="*/ 518744 h 518744"/>
                <a:gd name="connsiteX4" fmla="*/ 0 w 532927"/>
                <a:gd name="connsiteY4" fmla="*/ 518744 h 518744"/>
                <a:gd name="connsiteX5" fmla="*/ 0 w 532927"/>
                <a:gd name="connsiteY5" fmla="*/ 98524 h 518744"/>
                <a:gd name="connsiteX6" fmla="*/ 26229 w 532927"/>
                <a:gd name="connsiteY6" fmla="*/ 35202 h 518744"/>
                <a:gd name="connsiteX7" fmla="*/ 27749 w 532927"/>
                <a:gd name="connsiteY7" fmla="*/ 34177 h 518744"/>
                <a:gd name="connsiteX8" fmla="*/ 30917 w 532927"/>
                <a:gd name="connsiteY8" fmla="*/ 28974 h 518744"/>
                <a:gd name="connsiteX9" fmla="*/ 158417 w 532927"/>
                <a:gd name="connsiteY9" fmla="*/ 23976 h 518744"/>
                <a:gd name="connsiteX10" fmla="*/ 452873 w 532927"/>
                <a:gd name="connsiteY10" fmla="*/ 296217 h 518744"/>
                <a:gd name="connsiteX11" fmla="*/ 532927 w 532927"/>
                <a:gd name="connsiteY11" fmla="*/ 515306 h 518744"/>
                <a:gd name="connsiteX0" fmla="*/ 441487 w 452873"/>
                <a:gd name="connsiteY0" fmla="*/ 423866 h 518744"/>
                <a:gd name="connsiteX1" fmla="*/ 330372 w 452873"/>
                <a:gd name="connsiteY1" fmla="*/ 428714 h 518744"/>
                <a:gd name="connsiteX2" fmla="*/ 179101 w 452873"/>
                <a:gd name="connsiteY2" fmla="*/ 288857 h 518744"/>
                <a:gd name="connsiteX3" fmla="*/ 179101 w 452873"/>
                <a:gd name="connsiteY3" fmla="*/ 518744 h 518744"/>
                <a:gd name="connsiteX4" fmla="*/ 0 w 452873"/>
                <a:gd name="connsiteY4" fmla="*/ 518744 h 518744"/>
                <a:gd name="connsiteX5" fmla="*/ 0 w 452873"/>
                <a:gd name="connsiteY5" fmla="*/ 98524 h 518744"/>
                <a:gd name="connsiteX6" fmla="*/ 26229 w 452873"/>
                <a:gd name="connsiteY6" fmla="*/ 35202 h 518744"/>
                <a:gd name="connsiteX7" fmla="*/ 27749 w 452873"/>
                <a:gd name="connsiteY7" fmla="*/ 34177 h 518744"/>
                <a:gd name="connsiteX8" fmla="*/ 30917 w 452873"/>
                <a:gd name="connsiteY8" fmla="*/ 28974 h 518744"/>
                <a:gd name="connsiteX9" fmla="*/ 158417 w 452873"/>
                <a:gd name="connsiteY9" fmla="*/ 23976 h 518744"/>
                <a:gd name="connsiteX10" fmla="*/ 452873 w 452873"/>
                <a:gd name="connsiteY10" fmla="*/ 296217 h 518744"/>
                <a:gd name="connsiteX0" fmla="*/ 330372 w 452873"/>
                <a:gd name="connsiteY0" fmla="*/ 428714 h 518744"/>
                <a:gd name="connsiteX1" fmla="*/ 179101 w 452873"/>
                <a:gd name="connsiteY1" fmla="*/ 288857 h 518744"/>
                <a:gd name="connsiteX2" fmla="*/ 179101 w 452873"/>
                <a:gd name="connsiteY2" fmla="*/ 518744 h 518744"/>
                <a:gd name="connsiteX3" fmla="*/ 0 w 452873"/>
                <a:gd name="connsiteY3" fmla="*/ 518744 h 518744"/>
                <a:gd name="connsiteX4" fmla="*/ 0 w 452873"/>
                <a:gd name="connsiteY4" fmla="*/ 98524 h 518744"/>
                <a:gd name="connsiteX5" fmla="*/ 26229 w 452873"/>
                <a:gd name="connsiteY5" fmla="*/ 35202 h 518744"/>
                <a:gd name="connsiteX6" fmla="*/ 27749 w 452873"/>
                <a:gd name="connsiteY6" fmla="*/ 34177 h 518744"/>
                <a:gd name="connsiteX7" fmla="*/ 30917 w 452873"/>
                <a:gd name="connsiteY7" fmla="*/ 28974 h 518744"/>
                <a:gd name="connsiteX8" fmla="*/ 158417 w 452873"/>
                <a:gd name="connsiteY8" fmla="*/ 23976 h 518744"/>
                <a:gd name="connsiteX9" fmla="*/ 452873 w 452873"/>
                <a:gd name="connsiteY9" fmla="*/ 296217 h 51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2873" h="518744">
                  <a:moveTo>
                    <a:pt x="330372" y="428714"/>
                  </a:moveTo>
                  <a:lnTo>
                    <a:pt x="179101" y="288857"/>
                  </a:lnTo>
                  <a:lnTo>
                    <a:pt x="179101" y="518744"/>
                  </a:lnTo>
                  <a:lnTo>
                    <a:pt x="0" y="518744"/>
                  </a:lnTo>
                  <a:lnTo>
                    <a:pt x="0" y="98524"/>
                  </a:lnTo>
                  <a:cubicBezTo>
                    <a:pt x="0" y="73795"/>
                    <a:pt x="10023" y="51407"/>
                    <a:pt x="26229" y="35202"/>
                  </a:cubicBezTo>
                  <a:lnTo>
                    <a:pt x="27749" y="34177"/>
                  </a:lnTo>
                  <a:lnTo>
                    <a:pt x="30917" y="28974"/>
                  </a:lnTo>
                  <a:cubicBezTo>
                    <a:pt x="64745" y="-7614"/>
                    <a:pt x="121828" y="-9852"/>
                    <a:pt x="158417" y="23976"/>
                  </a:cubicBezTo>
                  <a:lnTo>
                    <a:pt x="452873" y="296217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39F9EF6E-0776-429C-B7C3-34B9DFD37931}"/>
                </a:ext>
              </a:extLst>
            </p:cNvPr>
            <p:cNvSpPr/>
            <p:nvPr/>
          </p:nvSpPr>
          <p:spPr bwMode="auto">
            <a:xfrm rot="5400000" flipV="1">
              <a:off x="1166183" y="2543135"/>
              <a:ext cx="242419" cy="331836"/>
            </a:xfrm>
            <a:custGeom>
              <a:avLst/>
              <a:gdLst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02014 w 646087"/>
                <a:gd name="connsiteY24" fmla="*/ 482904 h 772801"/>
                <a:gd name="connsiteX25" fmla="*/ 211181 w 646087"/>
                <a:gd name="connsiteY25" fmla="*/ 437493 h 772801"/>
                <a:gd name="connsiteX26" fmla="*/ 211182 w 646087"/>
                <a:gd name="connsiteY26" fmla="*/ 100278 h 772801"/>
                <a:gd name="connsiteX27" fmla="*/ 261704 w 646087"/>
                <a:gd name="connsiteY27" fmla="*/ 49757 h 772801"/>
                <a:gd name="connsiteX28" fmla="*/ 312226 w 646087"/>
                <a:gd name="connsiteY28" fmla="*/ 100279 h 772801"/>
                <a:gd name="connsiteX29" fmla="*/ 312226 w 646087"/>
                <a:gd name="connsiteY29" fmla="*/ 313913 h 772801"/>
                <a:gd name="connsiteX30" fmla="*/ 324033 w 646087"/>
                <a:gd name="connsiteY30" fmla="*/ 306350 h 772801"/>
                <a:gd name="connsiteX31" fmla="*/ 329927 w 646087"/>
                <a:gd name="connsiteY31" fmla="*/ 304362 h 772801"/>
                <a:gd name="connsiteX32" fmla="*/ 329927 w 646087"/>
                <a:gd name="connsiteY32" fmla="*/ 50522 h 772801"/>
                <a:gd name="connsiteX33" fmla="*/ 360784 w 646087"/>
                <a:gd name="connsiteY33" fmla="*/ 3971 h 772801"/>
                <a:gd name="connsiteX34" fmla="*/ 380449 w 646087"/>
                <a:gd name="connsiteY34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42461 w 646087"/>
                <a:gd name="connsiteY22" fmla="*/ 317964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42461 w 646087"/>
                <a:gd name="connsiteY21" fmla="*/ 317964 h 772801"/>
                <a:gd name="connsiteX22" fmla="*/ 134538 w 646087"/>
                <a:gd name="connsiteY22" fmla="*/ 322029 h 772801"/>
                <a:gd name="connsiteX23" fmla="*/ 211181 w 646087"/>
                <a:gd name="connsiteY23" fmla="*/ 437493 h 772801"/>
                <a:gd name="connsiteX24" fmla="*/ 211182 w 646087"/>
                <a:gd name="connsiteY24" fmla="*/ 100278 h 772801"/>
                <a:gd name="connsiteX25" fmla="*/ 261704 w 646087"/>
                <a:gd name="connsiteY25" fmla="*/ 49757 h 772801"/>
                <a:gd name="connsiteX26" fmla="*/ 312226 w 646087"/>
                <a:gd name="connsiteY26" fmla="*/ 100279 h 772801"/>
                <a:gd name="connsiteX27" fmla="*/ 312226 w 646087"/>
                <a:gd name="connsiteY27" fmla="*/ 313913 h 772801"/>
                <a:gd name="connsiteX28" fmla="*/ 324033 w 646087"/>
                <a:gd name="connsiteY28" fmla="*/ 306350 h 772801"/>
                <a:gd name="connsiteX29" fmla="*/ 329927 w 646087"/>
                <a:gd name="connsiteY29" fmla="*/ 304362 h 772801"/>
                <a:gd name="connsiteX30" fmla="*/ 329927 w 646087"/>
                <a:gd name="connsiteY30" fmla="*/ 50522 h 772801"/>
                <a:gd name="connsiteX31" fmla="*/ 360784 w 646087"/>
                <a:gd name="connsiteY31" fmla="*/ 3971 h 772801"/>
                <a:gd name="connsiteX32" fmla="*/ 380449 w 646087"/>
                <a:gd name="connsiteY32" fmla="*/ 0 h 772801"/>
                <a:gd name="connsiteX0" fmla="*/ 364295 w 629933"/>
                <a:gd name="connsiteY0" fmla="*/ 0 h 772801"/>
                <a:gd name="connsiteX1" fmla="*/ 414818 w 629933"/>
                <a:gd name="connsiteY1" fmla="*/ 50522 h 772801"/>
                <a:gd name="connsiteX2" fmla="*/ 414818 w 629933"/>
                <a:gd name="connsiteY2" fmla="*/ 286122 h 772801"/>
                <a:gd name="connsiteX3" fmla="*/ 433257 w 629933"/>
                <a:gd name="connsiteY3" fmla="*/ 289845 h 772801"/>
                <a:gd name="connsiteX4" fmla="*/ 433257 w 629933"/>
                <a:gd name="connsiteY4" fmla="*/ 100279 h 772801"/>
                <a:gd name="connsiteX5" fmla="*/ 483778 w 629933"/>
                <a:gd name="connsiteY5" fmla="*/ 49757 h 772801"/>
                <a:gd name="connsiteX6" fmla="*/ 534301 w 629933"/>
                <a:gd name="connsiteY6" fmla="*/ 100279 h 772801"/>
                <a:gd name="connsiteX7" fmla="*/ 534301 w 629933"/>
                <a:gd name="connsiteY7" fmla="*/ 327076 h 772801"/>
                <a:gd name="connsiteX8" fmla="*/ 548179 w 629933"/>
                <a:gd name="connsiteY8" fmla="*/ 335496 h 772801"/>
                <a:gd name="connsiteX9" fmla="*/ 552740 w 629933"/>
                <a:gd name="connsiteY9" fmla="*/ 340166 h 772801"/>
                <a:gd name="connsiteX10" fmla="*/ 552739 w 629933"/>
                <a:gd name="connsiteY10" fmla="*/ 199785 h 772801"/>
                <a:gd name="connsiteX11" fmla="*/ 589985 w 629933"/>
                <a:gd name="connsiteY11" fmla="*/ 162539 h 772801"/>
                <a:gd name="connsiteX12" fmla="*/ 627231 w 629933"/>
                <a:gd name="connsiteY12" fmla="*/ 199785 h 772801"/>
                <a:gd name="connsiteX13" fmla="*/ 627231 w 629933"/>
                <a:gd name="connsiteY13" fmla="*/ 485029 h 772801"/>
                <a:gd name="connsiteX14" fmla="*/ 629933 w 629933"/>
                <a:gd name="connsiteY14" fmla="*/ 508852 h 772801"/>
                <a:gd name="connsiteX15" fmla="*/ 629933 w 629933"/>
                <a:gd name="connsiteY15" fmla="*/ 548145 h 772801"/>
                <a:gd name="connsiteX16" fmla="*/ 405277 w 629933"/>
                <a:gd name="connsiteY16" fmla="*/ 772801 h 772801"/>
                <a:gd name="connsiteX17" fmla="*/ 246421 w 629933"/>
                <a:gd name="connsiteY17" fmla="*/ 707001 h 772801"/>
                <a:gd name="connsiteX18" fmla="*/ 198770 w 629933"/>
                <a:gd name="connsiteY18" fmla="*/ 636325 h 772801"/>
                <a:gd name="connsiteX19" fmla="*/ 13294 w 629933"/>
                <a:gd name="connsiteY19" fmla="*/ 529240 h 772801"/>
                <a:gd name="connsiteX20" fmla="*/ 26307 w 629933"/>
                <a:gd name="connsiteY20" fmla="*/ 317964 h 772801"/>
                <a:gd name="connsiteX21" fmla="*/ 118384 w 629933"/>
                <a:gd name="connsiteY21" fmla="*/ 322029 h 772801"/>
                <a:gd name="connsiteX22" fmla="*/ 195027 w 629933"/>
                <a:gd name="connsiteY22" fmla="*/ 437493 h 772801"/>
                <a:gd name="connsiteX23" fmla="*/ 195028 w 629933"/>
                <a:gd name="connsiteY23" fmla="*/ 100278 h 772801"/>
                <a:gd name="connsiteX24" fmla="*/ 245550 w 629933"/>
                <a:gd name="connsiteY24" fmla="*/ 49757 h 772801"/>
                <a:gd name="connsiteX25" fmla="*/ 296072 w 629933"/>
                <a:gd name="connsiteY25" fmla="*/ 100279 h 772801"/>
                <a:gd name="connsiteX26" fmla="*/ 296072 w 629933"/>
                <a:gd name="connsiteY26" fmla="*/ 313913 h 772801"/>
                <a:gd name="connsiteX27" fmla="*/ 307879 w 629933"/>
                <a:gd name="connsiteY27" fmla="*/ 306350 h 772801"/>
                <a:gd name="connsiteX28" fmla="*/ 313773 w 629933"/>
                <a:gd name="connsiteY28" fmla="*/ 304362 h 772801"/>
                <a:gd name="connsiteX29" fmla="*/ 313773 w 629933"/>
                <a:gd name="connsiteY29" fmla="*/ 50522 h 772801"/>
                <a:gd name="connsiteX30" fmla="*/ 344630 w 629933"/>
                <a:gd name="connsiteY30" fmla="*/ 3971 h 772801"/>
                <a:gd name="connsiteX31" fmla="*/ 364295 w 629933"/>
                <a:gd name="connsiteY31" fmla="*/ 0 h 772801"/>
                <a:gd name="connsiteX0" fmla="*/ 343322 w 608960"/>
                <a:gd name="connsiteY0" fmla="*/ 0 h 772801"/>
                <a:gd name="connsiteX1" fmla="*/ 393845 w 608960"/>
                <a:gd name="connsiteY1" fmla="*/ 50522 h 772801"/>
                <a:gd name="connsiteX2" fmla="*/ 393845 w 608960"/>
                <a:gd name="connsiteY2" fmla="*/ 286122 h 772801"/>
                <a:gd name="connsiteX3" fmla="*/ 412284 w 608960"/>
                <a:gd name="connsiteY3" fmla="*/ 289845 h 772801"/>
                <a:gd name="connsiteX4" fmla="*/ 412284 w 608960"/>
                <a:gd name="connsiteY4" fmla="*/ 100279 h 772801"/>
                <a:gd name="connsiteX5" fmla="*/ 462805 w 608960"/>
                <a:gd name="connsiteY5" fmla="*/ 49757 h 772801"/>
                <a:gd name="connsiteX6" fmla="*/ 513328 w 608960"/>
                <a:gd name="connsiteY6" fmla="*/ 100279 h 772801"/>
                <a:gd name="connsiteX7" fmla="*/ 513328 w 608960"/>
                <a:gd name="connsiteY7" fmla="*/ 327076 h 772801"/>
                <a:gd name="connsiteX8" fmla="*/ 527206 w 608960"/>
                <a:gd name="connsiteY8" fmla="*/ 335496 h 772801"/>
                <a:gd name="connsiteX9" fmla="*/ 531767 w 608960"/>
                <a:gd name="connsiteY9" fmla="*/ 340166 h 772801"/>
                <a:gd name="connsiteX10" fmla="*/ 531766 w 608960"/>
                <a:gd name="connsiteY10" fmla="*/ 199785 h 772801"/>
                <a:gd name="connsiteX11" fmla="*/ 569012 w 608960"/>
                <a:gd name="connsiteY11" fmla="*/ 162539 h 772801"/>
                <a:gd name="connsiteX12" fmla="*/ 606258 w 608960"/>
                <a:gd name="connsiteY12" fmla="*/ 199785 h 772801"/>
                <a:gd name="connsiteX13" fmla="*/ 606258 w 608960"/>
                <a:gd name="connsiteY13" fmla="*/ 485029 h 772801"/>
                <a:gd name="connsiteX14" fmla="*/ 608960 w 608960"/>
                <a:gd name="connsiteY14" fmla="*/ 508852 h 772801"/>
                <a:gd name="connsiteX15" fmla="*/ 608960 w 608960"/>
                <a:gd name="connsiteY15" fmla="*/ 548145 h 772801"/>
                <a:gd name="connsiteX16" fmla="*/ 384304 w 608960"/>
                <a:gd name="connsiteY16" fmla="*/ 772801 h 772801"/>
                <a:gd name="connsiteX17" fmla="*/ 225448 w 608960"/>
                <a:gd name="connsiteY17" fmla="*/ 707001 h 772801"/>
                <a:gd name="connsiteX18" fmla="*/ 177797 w 608960"/>
                <a:gd name="connsiteY18" fmla="*/ 636325 h 772801"/>
                <a:gd name="connsiteX19" fmla="*/ 45381 w 608960"/>
                <a:gd name="connsiteY19" fmla="*/ 439880 h 772801"/>
                <a:gd name="connsiteX20" fmla="*/ 5334 w 608960"/>
                <a:gd name="connsiteY20" fmla="*/ 317964 h 772801"/>
                <a:gd name="connsiteX21" fmla="*/ 97411 w 608960"/>
                <a:gd name="connsiteY21" fmla="*/ 322029 h 772801"/>
                <a:gd name="connsiteX22" fmla="*/ 174054 w 608960"/>
                <a:gd name="connsiteY22" fmla="*/ 437493 h 772801"/>
                <a:gd name="connsiteX23" fmla="*/ 174055 w 608960"/>
                <a:gd name="connsiteY23" fmla="*/ 100278 h 772801"/>
                <a:gd name="connsiteX24" fmla="*/ 224577 w 608960"/>
                <a:gd name="connsiteY24" fmla="*/ 49757 h 772801"/>
                <a:gd name="connsiteX25" fmla="*/ 275099 w 608960"/>
                <a:gd name="connsiteY25" fmla="*/ 100279 h 772801"/>
                <a:gd name="connsiteX26" fmla="*/ 275099 w 608960"/>
                <a:gd name="connsiteY26" fmla="*/ 313913 h 772801"/>
                <a:gd name="connsiteX27" fmla="*/ 286906 w 608960"/>
                <a:gd name="connsiteY27" fmla="*/ 306350 h 772801"/>
                <a:gd name="connsiteX28" fmla="*/ 292800 w 608960"/>
                <a:gd name="connsiteY28" fmla="*/ 304362 h 772801"/>
                <a:gd name="connsiteX29" fmla="*/ 292800 w 608960"/>
                <a:gd name="connsiteY29" fmla="*/ 50522 h 772801"/>
                <a:gd name="connsiteX30" fmla="*/ 323657 w 608960"/>
                <a:gd name="connsiteY30" fmla="*/ 3971 h 772801"/>
                <a:gd name="connsiteX31" fmla="*/ 343322 w 608960"/>
                <a:gd name="connsiteY31" fmla="*/ 0 h 772801"/>
                <a:gd name="connsiteX0" fmla="*/ 353528 w 619166"/>
                <a:gd name="connsiteY0" fmla="*/ 0 h 772801"/>
                <a:gd name="connsiteX1" fmla="*/ 404051 w 619166"/>
                <a:gd name="connsiteY1" fmla="*/ 50522 h 772801"/>
                <a:gd name="connsiteX2" fmla="*/ 404051 w 619166"/>
                <a:gd name="connsiteY2" fmla="*/ 286122 h 772801"/>
                <a:gd name="connsiteX3" fmla="*/ 422490 w 619166"/>
                <a:gd name="connsiteY3" fmla="*/ 289845 h 772801"/>
                <a:gd name="connsiteX4" fmla="*/ 422490 w 619166"/>
                <a:gd name="connsiteY4" fmla="*/ 100279 h 772801"/>
                <a:gd name="connsiteX5" fmla="*/ 473011 w 619166"/>
                <a:gd name="connsiteY5" fmla="*/ 49757 h 772801"/>
                <a:gd name="connsiteX6" fmla="*/ 523534 w 619166"/>
                <a:gd name="connsiteY6" fmla="*/ 100279 h 772801"/>
                <a:gd name="connsiteX7" fmla="*/ 523534 w 619166"/>
                <a:gd name="connsiteY7" fmla="*/ 327076 h 772801"/>
                <a:gd name="connsiteX8" fmla="*/ 537412 w 619166"/>
                <a:gd name="connsiteY8" fmla="*/ 335496 h 772801"/>
                <a:gd name="connsiteX9" fmla="*/ 541973 w 619166"/>
                <a:gd name="connsiteY9" fmla="*/ 340166 h 772801"/>
                <a:gd name="connsiteX10" fmla="*/ 541972 w 619166"/>
                <a:gd name="connsiteY10" fmla="*/ 199785 h 772801"/>
                <a:gd name="connsiteX11" fmla="*/ 579218 w 619166"/>
                <a:gd name="connsiteY11" fmla="*/ 162539 h 772801"/>
                <a:gd name="connsiteX12" fmla="*/ 616464 w 619166"/>
                <a:gd name="connsiteY12" fmla="*/ 199785 h 772801"/>
                <a:gd name="connsiteX13" fmla="*/ 616464 w 619166"/>
                <a:gd name="connsiteY13" fmla="*/ 485029 h 772801"/>
                <a:gd name="connsiteX14" fmla="*/ 619166 w 619166"/>
                <a:gd name="connsiteY14" fmla="*/ 508852 h 772801"/>
                <a:gd name="connsiteX15" fmla="*/ 619166 w 619166"/>
                <a:gd name="connsiteY15" fmla="*/ 548145 h 772801"/>
                <a:gd name="connsiteX16" fmla="*/ 394510 w 619166"/>
                <a:gd name="connsiteY16" fmla="*/ 772801 h 772801"/>
                <a:gd name="connsiteX17" fmla="*/ 235654 w 619166"/>
                <a:gd name="connsiteY17" fmla="*/ 707001 h 772801"/>
                <a:gd name="connsiteX18" fmla="*/ 188003 w 619166"/>
                <a:gd name="connsiteY18" fmla="*/ 636325 h 772801"/>
                <a:gd name="connsiteX19" fmla="*/ 55587 w 619166"/>
                <a:gd name="connsiteY19" fmla="*/ 439880 h 772801"/>
                <a:gd name="connsiteX20" fmla="*/ 15540 w 619166"/>
                <a:gd name="connsiteY20" fmla="*/ 317964 h 772801"/>
                <a:gd name="connsiteX21" fmla="*/ 107617 w 619166"/>
                <a:gd name="connsiteY21" fmla="*/ 322029 h 772801"/>
                <a:gd name="connsiteX22" fmla="*/ 184260 w 619166"/>
                <a:gd name="connsiteY22" fmla="*/ 437493 h 772801"/>
                <a:gd name="connsiteX23" fmla="*/ 184261 w 619166"/>
                <a:gd name="connsiteY23" fmla="*/ 100278 h 772801"/>
                <a:gd name="connsiteX24" fmla="*/ 234783 w 619166"/>
                <a:gd name="connsiteY24" fmla="*/ 49757 h 772801"/>
                <a:gd name="connsiteX25" fmla="*/ 285305 w 619166"/>
                <a:gd name="connsiteY25" fmla="*/ 100279 h 772801"/>
                <a:gd name="connsiteX26" fmla="*/ 285305 w 619166"/>
                <a:gd name="connsiteY26" fmla="*/ 313913 h 772801"/>
                <a:gd name="connsiteX27" fmla="*/ 297112 w 619166"/>
                <a:gd name="connsiteY27" fmla="*/ 306350 h 772801"/>
                <a:gd name="connsiteX28" fmla="*/ 303006 w 619166"/>
                <a:gd name="connsiteY28" fmla="*/ 304362 h 772801"/>
                <a:gd name="connsiteX29" fmla="*/ 303006 w 619166"/>
                <a:gd name="connsiteY29" fmla="*/ 50522 h 772801"/>
                <a:gd name="connsiteX30" fmla="*/ 333863 w 619166"/>
                <a:gd name="connsiteY30" fmla="*/ 3971 h 772801"/>
                <a:gd name="connsiteX31" fmla="*/ 353528 w 619166"/>
                <a:gd name="connsiteY31" fmla="*/ 0 h 772801"/>
                <a:gd name="connsiteX0" fmla="*/ 340257 w 605895"/>
                <a:gd name="connsiteY0" fmla="*/ 0 h 772801"/>
                <a:gd name="connsiteX1" fmla="*/ 390780 w 605895"/>
                <a:gd name="connsiteY1" fmla="*/ 50522 h 772801"/>
                <a:gd name="connsiteX2" fmla="*/ 390780 w 605895"/>
                <a:gd name="connsiteY2" fmla="*/ 286122 h 772801"/>
                <a:gd name="connsiteX3" fmla="*/ 409219 w 605895"/>
                <a:gd name="connsiteY3" fmla="*/ 289845 h 772801"/>
                <a:gd name="connsiteX4" fmla="*/ 409219 w 605895"/>
                <a:gd name="connsiteY4" fmla="*/ 100279 h 772801"/>
                <a:gd name="connsiteX5" fmla="*/ 459740 w 605895"/>
                <a:gd name="connsiteY5" fmla="*/ 49757 h 772801"/>
                <a:gd name="connsiteX6" fmla="*/ 510263 w 605895"/>
                <a:gd name="connsiteY6" fmla="*/ 100279 h 772801"/>
                <a:gd name="connsiteX7" fmla="*/ 510263 w 605895"/>
                <a:gd name="connsiteY7" fmla="*/ 327076 h 772801"/>
                <a:gd name="connsiteX8" fmla="*/ 524141 w 605895"/>
                <a:gd name="connsiteY8" fmla="*/ 335496 h 772801"/>
                <a:gd name="connsiteX9" fmla="*/ 528702 w 605895"/>
                <a:gd name="connsiteY9" fmla="*/ 340166 h 772801"/>
                <a:gd name="connsiteX10" fmla="*/ 528701 w 605895"/>
                <a:gd name="connsiteY10" fmla="*/ 199785 h 772801"/>
                <a:gd name="connsiteX11" fmla="*/ 565947 w 605895"/>
                <a:gd name="connsiteY11" fmla="*/ 162539 h 772801"/>
                <a:gd name="connsiteX12" fmla="*/ 603193 w 605895"/>
                <a:gd name="connsiteY12" fmla="*/ 199785 h 772801"/>
                <a:gd name="connsiteX13" fmla="*/ 603193 w 605895"/>
                <a:gd name="connsiteY13" fmla="*/ 485029 h 772801"/>
                <a:gd name="connsiteX14" fmla="*/ 605895 w 605895"/>
                <a:gd name="connsiteY14" fmla="*/ 508852 h 772801"/>
                <a:gd name="connsiteX15" fmla="*/ 605895 w 605895"/>
                <a:gd name="connsiteY15" fmla="*/ 548145 h 772801"/>
                <a:gd name="connsiteX16" fmla="*/ 381239 w 605895"/>
                <a:gd name="connsiteY16" fmla="*/ 772801 h 772801"/>
                <a:gd name="connsiteX17" fmla="*/ 222383 w 605895"/>
                <a:gd name="connsiteY17" fmla="*/ 707001 h 772801"/>
                <a:gd name="connsiteX18" fmla="*/ 174732 w 605895"/>
                <a:gd name="connsiteY18" fmla="*/ 636325 h 772801"/>
                <a:gd name="connsiteX19" fmla="*/ 42316 w 605895"/>
                <a:gd name="connsiteY19" fmla="*/ 439880 h 772801"/>
                <a:gd name="connsiteX20" fmla="*/ 19023 w 605895"/>
                <a:gd name="connsiteY20" fmla="*/ 306794 h 772801"/>
                <a:gd name="connsiteX21" fmla="*/ 94346 w 605895"/>
                <a:gd name="connsiteY21" fmla="*/ 322029 h 772801"/>
                <a:gd name="connsiteX22" fmla="*/ 170989 w 605895"/>
                <a:gd name="connsiteY22" fmla="*/ 437493 h 772801"/>
                <a:gd name="connsiteX23" fmla="*/ 170990 w 605895"/>
                <a:gd name="connsiteY23" fmla="*/ 100278 h 772801"/>
                <a:gd name="connsiteX24" fmla="*/ 221512 w 605895"/>
                <a:gd name="connsiteY24" fmla="*/ 49757 h 772801"/>
                <a:gd name="connsiteX25" fmla="*/ 272034 w 605895"/>
                <a:gd name="connsiteY25" fmla="*/ 100279 h 772801"/>
                <a:gd name="connsiteX26" fmla="*/ 272034 w 605895"/>
                <a:gd name="connsiteY26" fmla="*/ 313913 h 772801"/>
                <a:gd name="connsiteX27" fmla="*/ 283841 w 605895"/>
                <a:gd name="connsiteY27" fmla="*/ 306350 h 772801"/>
                <a:gd name="connsiteX28" fmla="*/ 289735 w 605895"/>
                <a:gd name="connsiteY28" fmla="*/ 304362 h 772801"/>
                <a:gd name="connsiteX29" fmla="*/ 289735 w 605895"/>
                <a:gd name="connsiteY29" fmla="*/ 50522 h 772801"/>
                <a:gd name="connsiteX30" fmla="*/ 320592 w 605895"/>
                <a:gd name="connsiteY30" fmla="*/ 3971 h 772801"/>
                <a:gd name="connsiteX31" fmla="*/ 340257 w 605895"/>
                <a:gd name="connsiteY31" fmla="*/ 0 h 772801"/>
                <a:gd name="connsiteX0" fmla="*/ 340256 w 605894"/>
                <a:gd name="connsiteY0" fmla="*/ 0 h 772801"/>
                <a:gd name="connsiteX1" fmla="*/ 390779 w 605894"/>
                <a:gd name="connsiteY1" fmla="*/ 50522 h 772801"/>
                <a:gd name="connsiteX2" fmla="*/ 390779 w 605894"/>
                <a:gd name="connsiteY2" fmla="*/ 286122 h 772801"/>
                <a:gd name="connsiteX3" fmla="*/ 409218 w 605894"/>
                <a:gd name="connsiteY3" fmla="*/ 289845 h 772801"/>
                <a:gd name="connsiteX4" fmla="*/ 409218 w 605894"/>
                <a:gd name="connsiteY4" fmla="*/ 100279 h 772801"/>
                <a:gd name="connsiteX5" fmla="*/ 459739 w 605894"/>
                <a:gd name="connsiteY5" fmla="*/ 49757 h 772801"/>
                <a:gd name="connsiteX6" fmla="*/ 510262 w 605894"/>
                <a:gd name="connsiteY6" fmla="*/ 100279 h 772801"/>
                <a:gd name="connsiteX7" fmla="*/ 510262 w 605894"/>
                <a:gd name="connsiteY7" fmla="*/ 327076 h 772801"/>
                <a:gd name="connsiteX8" fmla="*/ 524140 w 605894"/>
                <a:gd name="connsiteY8" fmla="*/ 335496 h 772801"/>
                <a:gd name="connsiteX9" fmla="*/ 528701 w 605894"/>
                <a:gd name="connsiteY9" fmla="*/ 340166 h 772801"/>
                <a:gd name="connsiteX10" fmla="*/ 528700 w 605894"/>
                <a:gd name="connsiteY10" fmla="*/ 199785 h 772801"/>
                <a:gd name="connsiteX11" fmla="*/ 565946 w 605894"/>
                <a:gd name="connsiteY11" fmla="*/ 162539 h 772801"/>
                <a:gd name="connsiteX12" fmla="*/ 603192 w 605894"/>
                <a:gd name="connsiteY12" fmla="*/ 199785 h 772801"/>
                <a:gd name="connsiteX13" fmla="*/ 603192 w 605894"/>
                <a:gd name="connsiteY13" fmla="*/ 485029 h 772801"/>
                <a:gd name="connsiteX14" fmla="*/ 605894 w 605894"/>
                <a:gd name="connsiteY14" fmla="*/ 508852 h 772801"/>
                <a:gd name="connsiteX15" fmla="*/ 605894 w 605894"/>
                <a:gd name="connsiteY15" fmla="*/ 548145 h 772801"/>
                <a:gd name="connsiteX16" fmla="*/ 381238 w 605894"/>
                <a:gd name="connsiteY16" fmla="*/ 772801 h 772801"/>
                <a:gd name="connsiteX17" fmla="*/ 222382 w 605894"/>
                <a:gd name="connsiteY17" fmla="*/ 707001 h 772801"/>
                <a:gd name="connsiteX18" fmla="*/ 174731 w 605894"/>
                <a:gd name="connsiteY18" fmla="*/ 636325 h 772801"/>
                <a:gd name="connsiteX19" fmla="*/ 42315 w 605894"/>
                <a:gd name="connsiteY19" fmla="*/ 439880 h 772801"/>
                <a:gd name="connsiteX20" fmla="*/ 19022 w 605894"/>
                <a:gd name="connsiteY20" fmla="*/ 306794 h 772801"/>
                <a:gd name="connsiteX21" fmla="*/ 94345 w 605894"/>
                <a:gd name="connsiteY21" fmla="*/ 322029 h 772801"/>
                <a:gd name="connsiteX22" fmla="*/ 170991 w 605894"/>
                <a:gd name="connsiteY22" fmla="*/ 395604 h 772801"/>
                <a:gd name="connsiteX23" fmla="*/ 170989 w 605894"/>
                <a:gd name="connsiteY23" fmla="*/ 100278 h 772801"/>
                <a:gd name="connsiteX24" fmla="*/ 221511 w 605894"/>
                <a:gd name="connsiteY24" fmla="*/ 49757 h 772801"/>
                <a:gd name="connsiteX25" fmla="*/ 272033 w 605894"/>
                <a:gd name="connsiteY25" fmla="*/ 100279 h 772801"/>
                <a:gd name="connsiteX26" fmla="*/ 272033 w 605894"/>
                <a:gd name="connsiteY26" fmla="*/ 313913 h 772801"/>
                <a:gd name="connsiteX27" fmla="*/ 283840 w 605894"/>
                <a:gd name="connsiteY27" fmla="*/ 306350 h 772801"/>
                <a:gd name="connsiteX28" fmla="*/ 289734 w 605894"/>
                <a:gd name="connsiteY28" fmla="*/ 304362 h 772801"/>
                <a:gd name="connsiteX29" fmla="*/ 289734 w 605894"/>
                <a:gd name="connsiteY29" fmla="*/ 50522 h 772801"/>
                <a:gd name="connsiteX30" fmla="*/ 320591 w 605894"/>
                <a:gd name="connsiteY30" fmla="*/ 3971 h 772801"/>
                <a:gd name="connsiteX31" fmla="*/ 340256 w 605894"/>
                <a:gd name="connsiteY31" fmla="*/ 0 h 772801"/>
                <a:gd name="connsiteX0" fmla="*/ 348966 w 614604"/>
                <a:gd name="connsiteY0" fmla="*/ 0 h 772801"/>
                <a:gd name="connsiteX1" fmla="*/ 399489 w 614604"/>
                <a:gd name="connsiteY1" fmla="*/ 50522 h 772801"/>
                <a:gd name="connsiteX2" fmla="*/ 399489 w 614604"/>
                <a:gd name="connsiteY2" fmla="*/ 286122 h 772801"/>
                <a:gd name="connsiteX3" fmla="*/ 417928 w 614604"/>
                <a:gd name="connsiteY3" fmla="*/ 289845 h 772801"/>
                <a:gd name="connsiteX4" fmla="*/ 417928 w 614604"/>
                <a:gd name="connsiteY4" fmla="*/ 100279 h 772801"/>
                <a:gd name="connsiteX5" fmla="*/ 468449 w 614604"/>
                <a:gd name="connsiteY5" fmla="*/ 49757 h 772801"/>
                <a:gd name="connsiteX6" fmla="*/ 518972 w 614604"/>
                <a:gd name="connsiteY6" fmla="*/ 100279 h 772801"/>
                <a:gd name="connsiteX7" fmla="*/ 518972 w 614604"/>
                <a:gd name="connsiteY7" fmla="*/ 327076 h 772801"/>
                <a:gd name="connsiteX8" fmla="*/ 532850 w 614604"/>
                <a:gd name="connsiteY8" fmla="*/ 335496 h 772801"/>
                <a:gd name="connsiteX9" fmla="*/ 537411 w 614604"/>
                <a:gd name="connsiteY9" fmla="*/ 340166 h 772801"/>
                <a:gd name="connsiteX10" fmla="*/ 537410 w 614604"/>
                <a:gd name="connsiteY10" fmla="*/ 199785 h 772801"/>
                <a:gd name="connsiteX11" fmla="*/ 574656 w 614604"/>
                <a:gd name="connsiteY11" fmla="*/ 162539 h 772801"/>
                <a:gd name="connsiteX12" fmla="*/ 611902 w 614604"/>
                <a:gd name="connsiteY12" fmla="*/ 199785 h 772801"/>
                <a:gd name="connsiteX13" fmla="*/ 611902 w 614604"/>
                <a:gd name="connsiteY13" fmla="*/ 485029 h 772801"/>
                <a:gd name="connsiteX14" fmla="*/ 614604 w 614604"/>
                <a:gd name="connsiteY14" fmla="*/ 508852 h 772801"/>
                <a:gd name="connsiteX15" fmla="*/ 614604 w 614604"/>
                <a:gd name="connsiteY15" fmla="*/ 548145 h 772801"/>
                <a:gd name="connsiteX16" fmla="*/ 389948 w 614604"/>
                <a:gd name="connsiteY16" fmla="*/ 772801 h 772801"/>
                <a:gd name="connsiteX17" fmla="*/ 231092 w 614604"/>
                <a:gd name="connsiteY17" fmla="*/ 707001 h 772801"/>
                <a:gd name="connsiteX18" fmla="*/ 183441 w 614604"/>
                <a:gd name="connsiteY18" fmla="*/ 636325 h 772801"/>
                <a:gd name="connsiteX19" fmla="*/ 51025 w 614604"/>
                <a:gd name="connsiteY19" fmla="*/ 439880 h 772801"/>
                <a:gd name="connsiteX20" fmla="*/ 16562 w 614604"/>
                <a:gd name="connsiteY20" fmla="*/ 309587 h 772801"/>
                <a:gd name="connsiteX21" fmla="*/ 103055 w 614604"/>
                <a:gd name="connsiteY21" fmla="*/ 322029 h 772801"/>
                <a:gd name="connsiteX22" fmla="*/ 179701 w 614604"/>
                <a:gd name="connsiteY22" fmla="*/ 395604 h 772801"/>
                <a:gd name="connsiteX23" fmla="*/ 179699 w 614604"/>
                <a:gd name="connsiteY23" fmla="*/ 100278 h 772801"/>
                <a:gd name="connsiteX24" fmla="*/ 230221 w 614604"/>
                <a:gd name="connsiteY24" fmla="*/ 49757 h 772801"/>
                <a:gd name="connsiteX25" fmla="*/ 280743 w 614604"/>
                <a:gd name="connsiteY25" fmla="*/ 100279 h 772801"/>
                <a:gd name="connsiteX26" fmla="*/ 280743 w 614604"/>
                <a:gd name="connsiteY26" fmla="*/ 313913 h 772801"/>
                <a:gd name="connsiteX27" fmla="*/ 292550 w 614604"/>
                <a:gd name="connsiteY27" fmla="*/ 306350 h 772801"/>
                <a:gd name="connsiteX28" fmla="*/ 298444 w 614604"/>
                <a:gd name="connsiteY28" fmla="*/ 304362 h 772801"/>
                <a:gd name="connsiteX29" fmla="*/ 298444 w 614604"/>
                <a:gd name="connsiteY29" fmla="*/ 50522 h 772801"/>
                <a:gd name="connsiteX30" fmla="*/ 329301 w 614604"/>
                <a:gd name="connsiteY30" fmla="*/ 3971 h 772801"/>
                <a:gd name="connsiteX31" fmla="*/ 348966 w 614604"/>
                <a:gd name="connsiteY31" fmla="*/ 0 h 772801"/>
                <a:gd name="connsiteX0" fmla="*/ 351406 w 617044"/>
                <a:gd name="connsiteY0" fmla="*/ 0 h 772801"/>
                <a:gd name="connsiteX1" fmla="*/ 401929 w 617044"/>
                <a:gd name="connsiteY1" fmla="*/ 50522 h 772801"/>
                <a:gd name="connsiteX2" fmla="*/ 401929 w 617044"/>
                <a:gd name="connsiteY2" fmla="*/ 286122 h 772801"/>
                <a:gd name="connsiteX3" fmla="*/ 420368 w 617044"/>
                <a:gd name="connsiteY3" fmla="*/ 289845 h 772801"/>
                <a:gd name="connsiteX4" fmla="*/ 420368 w 617044"/>
                <a:gd name="connsiteY4" fmla="*/ 100279 h 772801"/>
                <a:gd name="connsiteX5" fmla="*/ 470889 w 617044"/>
                <a:gd name="connsiteY5" fmla="*/ 49757 h 772801"/>
                <a:gd name="connsiteX6" fmla="*/ 521412 w 617044"/>
                <a:gd name="connsiteY6" fmla="*/ 100279 h 772801"/>
                <a:gd name="connsiteX7" fmla="*/ 521412 w 617044"/>
                <a:gd name="connsiteY7" fmla="*/ 327076 h 772801"/>
                <a:gd name="connsiteX8" fmla="*/ 535290 w 617044"/>
                <a:gd name="connsiteY8" fmla="*/ 335496 h 772801"/>
                <a:gd name="connsiteX9" fmla="*/ 539851 w 617044"/>
                <a:gd name="connsiteY9" fmla="*/ 340166 h 772801"/>
                <a:gd name="connsiteX10" fmla="*/ 539850 w 617044"/>
                <a:gd name="connsiteY10" fmla="*/ 199785 h 772801"/>
                <a:gd name="connsiteX11" fmla="*/ 577096 w 617044"/>
                <a:gd name="connsiteY11" fmla="*/ 162539 h 772801"/>
                <a:gd name="connsiteX12" fmla="*/ 614342 w 617044"/>
                <a:gd name="connsiteY12" fmla="*/ 199785 h 772801"/>
                <a:gd name="connsiteX13" fmla="*/ 614342 w 617044"/>
                <a:gd name="connsiteY13" fmla="*/ 485029 h 772801"/>
                <a:gd name="connsiteX14" fmla="*/ 617044 w 617044"/>
                <a:gd name="connsiteY14" fmla="*/ 508852 h 772801"/>
                <a:gd name="connsiteX15" fmla="*/ 617044 w 617044"/>
                <a:gd name="connsiteY15" fmla="*/ 548145 h 772801"/>
                <a:gd name="connsiteX16" fmla="*/ 392388 w 617044"/>
                <a:gd name="connsiteY16" fmla="*/ 772801 h 772801"/>
                <a:gd name="connsiteX17" fmla="*/ 233532 w 617044"/>
                <a:gd name="connsiteY17" fmla="*/ 707001 h 772801"/>
                <a:gd name="connsiteX18" fmla="*/ 185881 w 617044"/>
                <a:gd name="connsiteY18" fmla="*/ 636325 h 772801"/>
                <a:gd name="connsiteX19" fmla="*/ 53465 w 617044"/>
                <a:gd name="connsiteY19" fmla="*/ 439880 h 772801"/>
                <a:gd name="connsiteX20" fmla="*/ 19002 w 617044"/>
                <a:gd name="connsiteY20" fmla="*/ 309587 h 772801"/>
                <a:gd name="connsiteX21" fmla="*/ 105495 w 617044"/>
                <a:gd name="connsiteY21" fmla="*/ 322029 h 772801"/>
                <a:gd name="connsiteX22" fmla="*/ 182141 w 617044"/>
                <a:gd name="connsiteY22" fmla="*/ 395604 h 772801"/>
                <a:gd name="connsiteX23" fmla="*/ 182139 w 617044"/>
                <a:gd name="connsiteY23" fmla="*/ 100278 h 772801"/>
                <a:gd name="connsiteX24" fmla="*/ 232661 w 617044"/>
                <a:gd name="connsiteY24" fmla="*/ 49757 h 772801"/>
                <a:gd name="connsiteX25" fmla="*/ 283183 w 617044"/>
                <a:gd name="connsiteY25" fmla="*/ 100279 h 772801"/>
                <a:gd name="connsiteX26" fmla="*/ 283183 w 617044"/>
                <a:gd name="connsiteY26" fmla="*/ 313913 h 772801"/>
                <a:gd name="connsiteX27" fmla="*/ 294990 w 617044"/>
                <a:gd name="connsiteY27" fmla="*/ 306350 h 772801"/>
                <a:gd name="connsiteX28" fmla="*/ 300884 w 617044"/>
                <a:gd name="connsiteY28" fmla="*/ 304362 h 772801"/>
                <a:gd name="connsiteX29" fmla="*/ 300884 w 617044"/>
                <a:gd name="connsiteY29" fmla="*/ 50522 h 772801"/>
                <a:gd name="connsiteX30" fmla="*/ 331741 w 617044"/>
                <a:gd name="connsiteY30" fmla="*/ 3971 h 772801"/>
                <a:gd name="connsiteX31" fmla="*/ 351406 w 617044"/>
                <a:gd name="connsiteY31" fmla="*/ 0 h 772801"/>
                <a:gd name="connsiteX0" fmla="*/ 338375 w 604013"/>
                <a:gd name="connsiteY0" fmla="*/ 0 h 772801"/>
                <a:gd name="connsiteX1" fmla="*/ 388898 w 604013"/>
                <a:gd name="connsiteY1" fmla="*/ 50522 h 772801"/>
                <a:gd name="connsiteX2" fmla="*/ 388898 w 604013"/>
                <a:gd name="connsiteY2" fmla="*/ 286122 h 772801"/>
                <a:gd name="connsiteX3" fmla="*/ 407337 w 604013"/>
                <a:gd name="connsiteY3" fmla="*/ 289845 h 772801"/>
                <a:gd name="connsiteX4" fmla="*/ 407337 w 604013"/>
                <a:gd name="connsiteY4" fmla="*/ 100279 h 772801"/>
                <a:gd name="connsiteX5" fmla="*/ 457858 w 604013"/>
                <a:gd name="connsiteY5" fmla="*/ 49757 h 772801"/>
                <a:gd name="connsiteX6" fmla="*/ 508381 w 604013"/>
                <a:gd name="connsiteY6" fmla="*/ 100279 h 772801"/>
                <a:gd name="connsiteX7" fmla="*/ 508381 w 604013"/>
                <a:gd name="connsiteY7" fmla="*/ 327076 h 772801"/>
                <a:gd name="connsiteX8" fmla="*/ 522259 w 604013"/>
                <a:gd name="connsiteY8" fmla="*/ 335496 h 772801"/>
                <a:gd name="connsiteX9" fmla="*/ 526820 w 604013"/>
                <a:gd name="connsiteY9" fmla="*/ 340166 h 772801"/>
                <a:gd name="connsiteX10" fmla="*/ 526819 w 604013"/>
                <a:gd name="connsiteY10" fmla="*/ 199785 h 772801"/>
                <a:gd name="connsiteX11" fmla="*/ 564065 w 604013"/>
                <a:gd name="connsiteY11" fmla="*/ 162539 h 772801"/>
                <a:gd name="connsiteX12" fmla="*/ 601311 w 604013"/>
                <a:gd name="connsiteY12" fmla="*/ 199785 h 772801"/>
                <a:gd name="connsiteX13" fmla="*/ 601311 w 604013"/>
                <a:gd name="connsiteY13" fmla="*/ 485029 h 772801"/>
                <a:gd name="connsiteX14" fmla="*/ 604013 w 604013"/>
                <a:gd name="connsiteY14" fmla="*/ 508852 h 772801"/>
                <a:gd name="connsiteX15" fmla="*/ 604013 w 604013"/>
                <a:gd name="connsiteY15" fmla="*/ 548145 h 772801"/>
                <a:gd name="connsiteX16" fmla="*/ 379357 w 604013"/>
                <a:gd name="connsiteY16" fmla="*/ 772801 h 772801"/>
                <a:gd name="connsiteX17" fmla="*/ 220501 w 604013"/>
                <a:gd name="connsiteY17" fmla="*/ 707001 h 772801"/>
                <a:gd name="connsiteX18" fmla="*/ 172850 w 604013"/>
                <a:gd name="connsiteY18" fmla="*/ 636325 h 772801"/>
                <a:gd name="connsiteX19" fmla="*/ 26471 w 604013"/>
                <a:gd name="connsiteY19" fmla="*/ 442673 h 772801"/>
                <a:gd name="connsiteX20" fmla="*/ 5971 w 604013"/>
                <a:gd name="connsiteY20" fmla="*/ 309587 h 772801"/>
                <a:gd name="connsiteX21" fmla="*/ 92464 w 604013"/>
                <a:gd name="connsiteY21" fmla="*/ 322029 h 772801"/>
                <a:gd name="connsiteX22" fmla="*/ 169110 w 604013"/>
                <a:gd name="connsiteY22" fmla="*/ 395604 h 772801"/>
                <a:gd name="connsiteX23" fmla="*/ 169108 w 604013"/>
                <a:gd name="connsiteY23" fmla="*/ 100278 h 772801"/>
                <a:gd name="connsiteX24" fmla="*/ 219630 w 604013"/>
                <a:gd name="connsiteY24" fmla="*/ 49757 h 772801"/>
                <a:gd name="connsiteX25" fmla="*/ 270152 w 604013"/>
                <a:gd name="connsiteY25" fmla="*/ 100279 h 772801"/>
                <a:gd name="connsiteX26" fmla="*/ 270152 w 604013"/>
                <a:gd name="connsiteY26" fmla="*/ 313913 h 772801"/>
                <a:gd name="connsiteX27" fmla="*/ 281959 w 604013"/>
                <a:gd name="connsiteY27" fmla="*/ 306350 h 772801"/>
                <a:gd name="connsiteX28" fmla="*/ 287853 w 604013"/>
                <a:gd name="connsiteY28" fmla="*/ 304362 h 772801"/>
                <a:gd name="connsiteX29" fmla="*/ 287853 w 604013"/>
                <a:gd name="connsiteY29" fmla="*/ 50522 h 772801"/>
                <a:gd name="connsiteX30" fmla="*/ 318710 w 604013"/>
                <a:gd name="connsiteY30" fmla="*/ 3971 h 772801"/>
                <a:gd name="connsiteX31" fmla="*/ 338375 w 604013"/>
                <a:gd name="connsiteY31" fmla="*/ 0 h 772801"/>
                <a:gd name="connsiteX0" fmla="*/ 354810 w 620448"/>
                <a:gd name="connsiteY0" fmla="*/ 0 h 772801"/>
                <a:gd name="connsiteX1" fmla="*/ 405333 w 620448"/>
                <a:gd name="connsiteY1" fmla="*/ 50522 h 772801"/>
                <a:gd name="connsiteX2" fmla="*/ 405333 w 620448"/>
                <a:gd name="connsiteY2" fmla="*/ 286122 h 772801"/>
                <a:gd name="connsiteX3" fmla="*/ 423772 w 620448"/>
                <a:gd name="connsiteY3" fmla="*/ 289845 h 772801"/>
                <a:gd name="connsiteX4" fmla="*/ 423772 w 620448"/>
                <a:gd name="connsiteY4" fmla="*/ 100279 h 772801"/>
                <a:gd name="connsiteX5" fmla="*/ 474293 w 620448"/>
                <a:gd name="connsiteY5" fmla="*/ 49757 h 772801"/>
                <a:gd name="connsiteX6" fmla="*/ 524816 w 620448"/>
                <a:gd name="connsiteY6" fmla="*/ 100279 h 772801"/>
                <a:gd name="connsiteX7" fmla="*/ 524816 w 620448"/>
                <a:gd name="connsiteY7" fmla="*/ 327076 h 772801"/>
                <a:gd name="connsiteX8" fmla="*/ 538694 w 620448"/>
                <a:gd name="connsiteY8" fmla="*/ 335496 h 772801"/>
                <a:gd name="connsiteX9" fmla="*/ 543255 w 620448"/>
                <a:gd name="connsiteY9" fmla="*/ 340166 h 772801"/>
                <a:gd name="connsiteX10" fmla="*/ 543254 w 620448"/>
                <a:gd name="connsiteY10" fmla="*/ 199785 h 772801"/>
                <a:gd name="connsiteX11" fmla="*/ 580500 w 620448"/>
                <a:gd name="connsiteY11" fmla="*/ 162539 h 772801"/>
                <a:gd name="connsiteX12" fmla="*/ 617746 w 620448"/>
                <a:gd name="connsiteY12" fmla="*/ 199785 h 772801"/>
                <a:gd name="connsiteX13" fmla="*/ 617746 w 620448"/>
                <a:gd name="connsiteY13" fmla="*/ 485029 h 772801"/>
                <a:gd name="connsiteX14" fmla="*/ 620448 w 620448"/>
                <a:gd name="connsiteY14" fmla="*/ 508852 h 772801"/>
                <a:gd name="connsiteX15" fmla="*/ 620448 w 620448"/>
                <a:gd name="connsiteY15" fmla="*/ 548145 h 772801"/>
                <a:gd name="connsiteX16" fmla="*/ 395792 w 620448"/>
                <a:gd name="connsiteY16" fmla="*/ 772801 h 772801"/>
                <a:gd name="connsiteX17" fmla="*/ 236936 w 620448"/>
                <a:gd name="connsiteY17" fmla="*/ 707001 h 772801"/>
                <a:gd name="connsiteX18" fmla="*/ 189285 w 620448"/>
                <a:gd name="connsiteY18" fmla="*/ 636325 h 772801"/>
                <a:gd name="connsiteX19" fmla="*/ 42906 w 620448"/>
                <a:gd name="connsiteY19" fmla="*/ 442673 h 772801"/>
                <a:gd name="connsiteX20" fmla="*/ 2859 w 620448"/>
                <a:gd name="connsiteY20" fmla="*/ 309587 h 772801"/>
                <a:gd name="connsiteX21" fmla="*/ 108899 w 620448"/>
                <a:gd name="connsiteY21" fmla="*/ 322029 h 772801"/>
                <a:gd name="connsiteX22" fmla="*/ 185545 w 620448"/>
                <a:gd name="connsiteY22" fmla="*/ 395604 h 772801"/>
                <a:gd name="connsiteX23" fmla="*/ 185543 w 620448"/>
                <a:gd name="connsiteY23" fmla="*/ 100278 h 772801"/>
                <a:gd name="connsiteX24" fmla="*/ 236065 w 620448"/>
                <a:gd name="connsiteY24" fmla="*/ 49757 h 772801"/>
                <a:gd name="connsiteX25" fmla="*/ 286587 w 620448"/>
                <a:gd name="connsiteY25" fmla="*/ 100279 h 772801"/>
                <a:gd name="connsiteX26" fmla="*/ 286587 w 620448"/>
                <a:gd name="connsiteY26" fmla="*/ 313913 h 772801"/>
                <a:gd name="connsiteX27" fmla="*/ 298394 w 620448"/>
                <a:gd name="connsiteY27" fmla="*/ 306350 h 772801"/>
                <a:gd name="connsiteX28" fmla="*/ 304288 w 620448"/>
                <a:gd name="connsiteY28" fmla="*/ 304362 h 772801"/>
                <a:gd name="connsiteX29" fmla="*/ 304288 w 620448"/>
                <a:gd name="connsiteY29" fmla="*/ 50522 h 772801"/>
                <a:gd name="connsiteX30" fmla="*/ 335145 w 620448"/>
                <a:gd name="connsiteY30" fmla="*/ 3971 h 772801"/>
                <a:gd name="connsiteX31" fmla="*/ 354810 w 620448"/>
                <a:gd name="connsiteY31" fmla="*/ 0 h 772801"/>
                <a:gd name="connsiteX0" fmla="*/ 361456 w 627094"/>
                <a:gd name="connsiteY0" fmla="*/ 0 h 772801"/>
                <a:gd name="connsiteX1" fmla="*/ 411979 w 627094"/>
                <a:gd name="connsiteY1" fmla="*/ 50522 h 772801"/>
                <a:gd name="connsiteX2" fmla="*/ 411979 w 627094"/>
                <a:gd name="connsiteY2" fmla="*/ 286122 h 772801"/>
                <a:gd name="connsiteX3" fmla="*/ 430418 w 627094"/>
                <a:gd name="connsiteY3" fmla="*/ 289845 h 772801"/>
                <a:gd name="connsiteX4" fmla="*/ 430418 w 627094"/>
                <a:gd name="connsiteY4" fmla="*/ 100279 h 772801"/>
                <a:gd name="connsiteX5" fmla="*/ 480939 w 627094"/>
                <a:gd name="connsiteY5" fmla="*/ 49757 h 772801"/>
                <a:gd name="connsiteX6" fmla="*/ 531462 w 627094"/>
                <a:gd name="connsiteY6" fmla="*/ 100279 h 772801"/>
                <a:gd name="connsiteX7" fmla="*/ 531462 w 627094"/>
                <a:gd name="connsiteY7" fmla="*/ 327076 h 772801"/>
                <a:gd name="connsiteX8" fmla="*/ 545340 w 627094"/>
                <a:gd name="connsiteY8" fmla="*/ 335496 h 772801"/>
                <a:gd name="connsiteX9" fmla="*/ 549901 w 627094"/>
                <a:gd name="connsiteY9" fmla="*/ 340166 h 772801"/>
                <a:gd name="connsiteX10" fmla="*/ 549900 w 627094"/>
                <a:gd name="connsiteY10" fmla="*/ 199785 h 772801"/>
                <a:gd name="connsiteX11" fmla="*/ 587146 w 627094"/>
                <a:gd name="connsiteY11" fmla="*/ 162539 h 772801"/>
                <a:gd name="connsiteX12" fmla="*/ 624392 w 627094"/>
                <a:gd name="connsiteY12" fmla="*/ 199785 h 772801"/>
                <a:gd name="connsiteX13" fmla="*/ 624392 w 627094"/>
                <a:gd name="connsiteY13" fmla="*/ 485029 h 772801"/>
                <a:gd name="connsiteX14" fmla="*/ 627094 w 627094"/>
                <a:gd name="connsiteY14" fmla="*/ 508852 h 772801"/>
                <a:gd name="connsiteX15" fmla="*/ 627094 w 627094"/>
                <a:gd name="connsiteY15" fmla="*/ 548145 h 772801"/>
                <a:gd name="connsiteX16" fmla="*/ 402438 w 627094"/>
                <a:gd name="connsiteY16" fmla="*/ 772801 h 772801"/>
                <a:gd name="connsiteX17" fmla="*/ 243582 w 627094"/>
                <a:gd name="connsiteY17" fmla="*/ 707001 h 772801"/>
                <a:gd name="connsiteX18" fmla="*/ 195931 w 627094"/>
                <a:gd name="connsiteY18" fmla="*/ 636325 h 772801"/>
                <a:gd name="connsiteX19" fmla="*/ 49552 w 627094"/>
                <a:gd name="connsiteY19" fmla="*/ 442673 h 772801"/>
                <a:gd name="connsiteX20" fmla="*/ 9505 w 627094"/>
                <a:gd name="connsiteY20" fmla="*/ 309587 h 772801"/>
                <a:gd name="connsiteX21" fmla="*/ 115545 w 627094"/>
                <a:gd name="connsiteY21" fmla="*/ 322029 h 772801"/>
                <a:gd name="connsiteX22" fmla="*/ 192191 w 627094"/>
                <a:gd name="connsiteY22" fmla="*/ 395604 h 772801"/>
                <a:gd name="connsiteX23" fmla="*/ 192189 w 627094"/>
                <a:gd name="connsiteY23" fmla="*/ 100278 h 772801"/>
                <a:gd name="connsiteX24" fmla="*/ 242711 w 627094"/>
                <a:gd name="connsiteY24" fmla="*/ 49757 h 772801"/>
                <a:gd name="connsiteX25" fmla="*/ 293233 w 627094"/>
                <a:gd name="connsiteY25" fmla="*/ 100279 h 772801"/>
                <a:gd name="connsiteX26" fmla="*/ 293233 w 627094"/>
                <a:gd name="connsiteY26" fmla="*/ 313913 h 772801"/>
                <a:gd name="connsiteX27" fmla="*/ 305040 w 627094"/>
                <a:gd name="connsiteY27" fmla="*/ 306350 h 772801"/>
                <a:gd name="connsiteX28" fmla="*/ 310934 w 627094"/>
                <a:gd name="connsiteY28" fmla="*/ 304362 h 772801"/>
                <a:gd name="connsiteX29" fmla="*/ 310934 w 627094"/>
                <a:gd name="connsiteY29" fmla="*/ 50522 h 772801"/>
                <a:gd name="connsiteX30" fmla="*/ 341791 w 627094"/>
                <a:gd name="connsiteY30" fmla="*/ 3971 h 772801"/>
                <a:gd name="connsiteX31" fmla="*/ 361456 w 627094"/>
                <a:gd name="connsiteY31" fmla="*/ 0 h 772801"/>
                <a:gd name="connsiteX0" fmla="*/ 330949 w 596587"/>
                <a:gd name="connsiteY0" fmla="*/ 0 h 772801"/>
                <a:gd name="connsiteX1" fmla="*/ 381472 w 596587"/>
                <a:gd name="connsiteY1" fmla="*/ 50522 h 772801"/>
                <a:gd name="connsiteX2" fmla="*/ 381472 w 596587"/>
                <a:gd name="connsiteY2" fmla="*/ 286122 h 772801"/>
                <a:gd name="connsiteX3" fmla="*/ 399911 w 596587"/>
                <a:gd name="connsiteY3" fmla="*/ 289845 h 772801"/>
                <a:gd name="connsiteX4" fmla="*/ 399911 w 596587"/>
                <a:gd name="connsiteY4" fmla="*/ 100279 h 772801"/>
                <a:gd name="connsiteX5" fmla="*/ 450432 w 596587"/>
                <a:gd name="connsiteY5" fmla="*/ 49757 h 772801"/>
                <a:gd name="connsiteX6" fmla="*/ 500955 w 596587"/>
                <a:gd name="connsiteY6" fmla="*/ 100279 h 772801"/>
                <a:gd name="connsiteX7" fmla="*/ 500955 w 596587"/>
                <a:gd name="connsiteY7" fmla="*/ 327076 h 772801"/>
                <a:gd name="connsiteX8" fmla="*/ 514833 w 596587"/>
                <a:gd name="connsiteY8" fmla="*/ 335496 h 772801"/>
                <a:gd name="connsiteX9" fmla="*/ 519394 w 596587"/>
                <a:gd name="connsiteY9" fmla="*/ 340166 h 772801"/>
                <a:gd name="connsiteX10" fmla="*/ 519393 w 596587"/>
                <a:gd name="connsiteY10" fmla="*/ 199785 h 772801"/>
                <a:gd name="connsiteX11" fmla="*/ 556639 w 596587"/>
                <a:gd name="connsiteY11" fmla="*/ 162539 h 772801"/>
                <a:gd name="connsiteX12" fmla="*/ 593885 w 596587"/>
                <a:gd name="connsiteY12" fmla="*/ 199785 h 772801"/>
                <a:gd name="connsiteX13" fmla="*/ 593885 w 596587"/>
                <a:gd name="connsiteY13" fmla="*/ 485029 h 772801"/>
                <a:gd name="connsiteX14" fmla="*/ 596587 w 596587"/>
                <a:gd name="connsiteY14" fmla="*/ 508852 h 772801"/>
                <a:gd name="connsiteX15" fmla="*/ 596587 w 596587"/>
                <a:gd name="connsiteY15" fmla="*/ 548145 h 772801"/>
                <a:gd name="connsiteX16" fmla="*/ 371931 w 596587"/>
                <a:gd name="connsiteY16" fmla="*/ 772801 h 772801"/>
                <a:gd name="connsiteX17" fmla="*/ 213075 w 596587"/>
                <a:gd name="connsiteY17" fmla="*/ 707001 h 772801"/>
                <a:gd name="connsiteX18" fmla="*/ 165424 w 596587"/>
                <a:gd name="connsiteY18" fmla="*/ 636325 h 772801"/>
                <a:gd name="connsiteX19" fmla="*/ 19045 w 596587"/>
                <a:gd name="connsiteY19" fmla="*/ 442673 h 772801"/>
                <a:gd name="connsiteX20" fmla="*/ 23678 w 596587"/>
                <a:gd name="connsiteY20" fmla="*/ 276077 h 772801"/>
                <a:gd name="connsiteX21" fmla="*/ 85038 w 596587"/>
                <a:gd name="connsiteY21" fmla="*/ 322029 h 772801"/>
                <a:gd name="connsiteX22" fmla="*/ 161684 w 596587"/>
                <a:gd name="connsiteY22" fmla="*/ 395604 h 772801"/>
                <a:gd name="connsiteX23" fmla="*/ 161682 w 596587"/>
                <a:gd name="connsiteY23" fmla="*/ 100278 h 772801"/>
                <a:gd name="connsiteX24" fmla="*/ 212204 w 596587"/>
                <a:gd name="connsiteY24" fmla="*/ 49757 h 772801"/>
                <a:gd name="connsiteX25" fmla="*/ 262726 w 596587"/>
                <a:gd name="connsiteY25" fmla="*/ 100279 h 772801"/>
                <a:gd name="connsiteX26" fmla="*/ 262726 w 596587"/>
                <a:gd name="connsiteY26" fmla="*/ 313913 h 772801"/>
                <a:gd name="connsiteX27" fmla="*/ 274533 w 596587"/>
                <a:gd name="connsiteY27" fmla="*/ 306350 h 772801"/>
                <a:gd name="connsiteX28" fmla="*/ 280427 w 596587"/>
                <a:gd name="connsiteY28" fmla="*/ 304362 h 772801"/>
                <a:gd name="connsiteX29" fmla="*/ 280427 w 596587"/>
                <a:gd name="connsiteY29" fmla="*/ 50522 h 772801"/>
                <a:gd name="connsiteX30" fmla="*/ 311284 w 596587"/>
                <a:gd name="connsiteY30" fmla="*/ 3971 h 772801"/>
                <a:gd name="connsiteX31" fmla="*/ 330949 w 596587"/>
                <a:gd name="connsiteY31" fmla="*/ 0 h 772801"/>
                <a:gd name="connsiteX0" fmla="*/ 327210 w 592848"/>
                <a:gd name="connsiteY0" fmla="*/ 0 h 772801"/>
                <a:gd name="connsiteX1" fmla="*/ 377733 w 592848"/>
                <a:gd name="connsiteY1" fmla="*/ 50522 h 772801"/>
                <a:gd name="connsiteX2" fmla="*/ 377733 w 592848"/>
                <a:gd name="connsiteY2" fmla="*/ 286122 h 772801"/>
                <a:gd name="connsiteX3" fmla="*/ 396172 w 592848"/>
                <a:gd name="connsiteY3" fmla="*/ 289845 h 772801"/>
                <a:gd name="connsiteX4" fmla="*/ 396172 w 592848"/>
                <a:gd name="connsiteY4" fmla="*/ 100279 h 772801"/>
                <a:gd name="connsiteX5" fmla="*/ 446693 w 592848"/>
                <a:gd name="connsiteY5" fmla="*/ 49757 h 772801"/>
                <a:gd name="connsiteX6" fmla="*/ 497216 w 592848"/>
                <a:gd name="connsiteY6" fmla="*/ 100279 h 772801"/>
                <a:gd name="connsiteX7" fmla="*/ 497216 w 592848"/>
                <a:gd name="connsiteY7" fmla="*/ 327076 h 772801"/>
                <a:gd name="connsiteX8" fmla="*/ 511094 w 592848"/>
                <a:gd name="connsiteY8" fmla="*/ 335496 h 772801"/>
                <a:gd name="connsiteX9" fmla="*/ 515655 w 592848"/>
                <a:gd name="connsiteY9" fmla="*/ 340166 h 772801"/>
                <a:gd name="connsiteX10" fmla="*/ 515654 w 592848"/>
                <a:gd name="connsiteY10" fmla="*/ 199785 h 772801"/>
                <a:gd name="connsiteX11" fmla="*/ 552900 w 592848"/>
                <a:gd name="connsiteY11" fmla="*/ 162539 h 772801"/>
                <a:gd name="connsiteX12" fmla="*/ 590146 w 592848"/>
                <a:gd name="connsiteY12" fmla="*/ 199785 h 772801"/>
                <a:gd name="connsiteX13" fmla="*/ 590146 w 592848"/>
                <a:gd name="connsiteY13" fmla="*/ 485029 h 772801"/>
                <a:gd name="connsiteX14" fmla="*/ 592848 w 592848"/>
                <a:gd name="connsiteY14" fmla="*/ 508852 h 772801"/>
                <a:gd name="connsiteX15" fmla="*/ 592848 w 592848"/>
                <a:gd name="connsiteY15" fmla="*/ 548145 h 772801"/>
                <a:gd name="connsiteX16" fmla="*/ 368192 w 592848"/>
                <a:gd name="connsiteY16" fmla="*/ 772801 h 772801"/>
                <a:gd name="connsiteX17" fmla="*/ 209336 w 592848"/>
                <a:gd name="connsiteY17" fmla="*/ 707001 h 772801"/>
                <a:gd name="connsiteX18" fmla="*/ 161685 w 592848"/>
                <a:gd name="connsiteY18" fmla="*/ 636325 h 772801"/>
                <a:gd name="connsiteX19" fmla="*/ 15306 w 592848"/>
                <a:gd name="connsiteY19" fmla="*/ 442673 h 772801"/>
                <a:gd name="connsiteX20" fmla="*/ 19939 w 592848"/>
                <a:gd name="connsiteY20" fmla="*/ 276077 h 772801"/>
                <a:gd name="connsiteX21" fmla="*/ 109225 w 592848"/>
                <a:gd name="connsiteY21" fmla="*/ 305273 h 772801"/>
                <a:gd name="connsiteX22" fmla="*/ 157945 w 592848"/>
                <a:gd name="connsiteY22" fmla="*/ 395604 h 772801"/>
                <a:gd name="connsiteX23" fmla="*/ 157943 w 592848"/>
                <a:gd name="connsiteY23" fmla="*/ 100278 h 772801"/>
                <a:gd name="connsiteX24" fmla="*/ 208465 w 592848"/>
                <a:gd name="connsiteY24" fmla="*/ 49757 h 772801"/>
                <a:gd name="connsiteX25" fmla="*/ 258987 w 592848"/>
                <a:gd name="connsiteY25" fmla="*/ 100279 h 772801"/>
                <a:gd name="connsiteX26" fmla="*/ 258987 w 592848"/>
                <a:gd name="connsiteY26" fmla="*/ 313913 h 772801"/>
                <a:gd name="connsiteX27" fmla="*/ 270794 w 592848"/>
                <a:gd name="connsiteY27" fmla="*/ 306350 h 772801"/>
                <a:gd name="connsiteX28" fmla="*/ 276688 w 592848"/>
                <a:gd name="connsiteY28" fmla="*/ 304362 h 772801"/>
                <a:gd name="connsiteX29" fmla="*/ 276688 w 592848"/>
                <a:gd name="connsiteY29" fmla="*/ 50522 h 772801"/>
                <a:gd name="connsiteX30" fmla="*/ 307545 w 592848"/>
                <a:gd name="connsiteY30" fmla="*/ 3971 h 772801"/>
                <a:gd name="connsiteX31" fmla="*/ 327210 w 592848"/>
                <a:gd name="connsiteY31" fmla="*/ 0 h 772801"/>
                <a:gd name="connsiteX0" fmla="*/ 316972 w 582610"/>
                <a:gd name="connsiteY0" fmla="*/ 0 h 772801"/>
                <a:gd name="connsiteX1" fmla="*/ 367495 w 582610"/>
                <a:gd name="connsiteY1" fmla="*/ 50522 h 772801"/>
                <a:gd name="connsiteX2" fmla="*/ 367495 w 582610"/>
                <a:gd name="connsiteY2" fmla="*/ 286122 h 772801"/>
                <a:gd name="connsiteX3" fmla="*/ 385934 w 582610"/>
                <a:gd name="connsiteY3" fmla="*/ 289845 h 772801"/>
                <a:gd name="connsiteX4" fmla="*/ 385934 w 582610"/>
                <a:gd name="connsiteY4" fmla="*/ 100279 h 772801"/>
                <a:gd name="connsiteX5" fmla="*/ 436455 w 582610"/>
                <a:gd name="connsiteY5" fmla="*/ 49757 h 772801"/>
                <a:gd name="connsiteX6" fmla="*/ 486978 w 582610"/>
                <a:gd name="connsiteY6" fmla="*/ 100279 h 772801"/>
                <a:gd name="connsiteX7" fmla="*/ 486978 w 582610"/>
                <a:gd name="connsiteY7" fmla="*/ 327076 h 772801"/>
                <a:gd name="connsiteX8" fmla="*/ 500856 w 582610"/>
                <a:gd name="connsiteY8" fmla="*/ 335496 h 772801"/>
                <a:gd name="connsiteX9" fmla="*/ 505417 w 582610"/>
                <a:gd name="connsiteY9" fmla="*/ 340166 h 772801"/>
                <a:gd name="connsiteX10" fmla="*/ 505416 w 582610"/>
                <a:gd name="connsiteY10" fmla="*/ 199785 h 772801"/>
                <a:gd name="connsiteX11" fmla="*/ 542662 w 582610"/>
                <a:gd name="connsiteY11" fmla="*/ 162539 h 772801"/>
                <a:gd name="connsiteX12" fmla="*/ 579908 w 582610"/>
                <a:gd name="connsiteY12" fmla="*/ 199785 h 772801"/>
                <a:gd name="connsiteX13" fmla="*/ 579908 w 582610"/>
                <a:gd name="connsiteY13" fmla="*/ 485029 h 772801"/>
                <a:gd name="connsiteX14" fmla="*/ 582610 w 582610"/>
                <a:gd name="connsiteY14" fmla="*/ 508852 h 772801"/>
                <a:gd name="connsiteX15" fmla="*/ 582610 w 582610"/>
                <a:gd name="connsiteY15" fmla="*/ 548145 h 772801"/>
                <a:gd name="connsiteX16" fmla="*/ 357954 w 582610"/>
                <a:gd name="connsiteY16" fmla="*/ 772801 h 772801"/>
                <a:gd name="connsiteX17" fmla="*/ 199098 w 582610"/>
                <a:gd name="connsiteY17" fmla="*/ 707001 h 772801"/>
                <a:gd name="connsiteX18" fmla="*/ 151447 w 582610"/>
                <a:gd name="connsiteY18" fmla="*/ 636325 h 772801"/>
                <a:gd name="connsiteX19" fmla="*/ 21824 w 582610"/>
                <a:gd name="connsiteY19" fmla="*/ 414748 h 772801"/>
                <a:gd name="connsiteX20" fmla="*/ 9701 w 582610"/>
                <a:gd name="connsiteY20" fmla="*/ 276077 h 772801"/>
                <a:gd name="connsiteX21" fmla="*/ 98987 w 582610"/>
                <a:gd name="connsiteY21" fmla="*/ 305273 h 772801"/>
                <a:gd name="connsiteX22" fmla="*/ 147707 w 582610"/>
                <a:gd name="connsiteY22" fmla="*/ 395604 h 772801"/>
                <a:gd name="connsiteX23" fmla="*/ 147705 w 582610"/>
                <a:gd name="connsiteY23" fmla="*/ 100278 h 772801"/>
                <a:gd name="connsiteX24" fmla="*/ 198227 w 582610"/>
                <a:gd name="connsiteY24" fmla="*/ 49757 h 772801"/>
                <a:gd name="connsiteX25" fmla="*/ 248749 w 582610"/>
                <a:gd name="connsiteY25" fmla="*/ 100279 h 772801"/>
                <a:gd name="connsiteX26" fmla="*/ 248749 w 582610"/>
                <a:gd name="connsiteY26" fmla="*/ 313913 h 772801"/>
                <a:gd name="connsiteX27" fmla="*/ 260556 w 582610"/>
                <a:gd name="connsiteY27" fmla="*/ 306350 h 772801"/>
                <a:gd name="connsiteX28" fmla="*/ 266450 w 582610"/>
                <a:gd name="connsiteY28" fmla="*/ 304362 h 772801"/>
                <a:gd name="connsiteX29" fmla="*/ 266450 w 582610"/>
                <a:gd name="connsiteY29" fmla="*/ 50522 h 772801"/>
                <a:gd name="connsiteX30" fmla="*/ 297307 w 582610"/>
                <a:gd name="connsiteY30" fmla="*/ 3971 h 772801"/>
                <a:gd name="connsiteX31" fmla="*/ 316972 w 582610"/>
                <a:gd name="connsiteY31" fmla="*/ 0 h 772801"/>
                <a:gd name="connsiteX0" fmla="*/ 326503 w 592141"/>
                <a:gd name="connsiteY0" fmla="*/ 0 h 772801"/>
                <a:gd name="connsiteX1" fmla="*/ 377026 w 592141"/>
                <a:gd name="connsiteY1" fmla="*/ 50522 h 772801"/>
                <a:gd name="connsiteX2" fmla="*/ 377026 w 592141"/>
                <a:gd name="connsiteY2" fmla="*/ 286122 h 772801"/>
                <a:gd name="connsiteX3" fmla="*/ 395465 w 592141"/>
                <a:gd name="connsiteY3" fmla="*/ 289845 h 772801"/>
                <a:gd name="connsiteX4" fmla="*/ 395465 w 592141"/>
                <a:gd name="connsiteY4" fmla="*/ 100279 h 772801"/>
                <a:gd name="connsiteX5" fmla="*/ 445986 w 592141"/>
                <a:gd name="connsiteY5" fmla="*/ 49757 h 772801"/>
                <a:gd name="connsiteX6" fmla="*/ 496509 w 592141"/>
                <a:gd name="connsiteY6" fmla="*/ 100279 h 772801"/>
                <a:gd name="connsiteX7" fmla="*/ 496509 w 592141"/>
                <a:gd name="connsiteY7" fmla="*/ 327076 h 772801"/>
                <a:gd name="connsiteX8" fmla="*/ 510387 w 592141"/>
                <a:gd name="connsiteY8" fmla="*/ 335496 h 772801"/>
                <a:gd name="connsiteX9" fmla="*/ 514948 w 592141"/>
                <a:gd name="connsiteY9" fmla="*/ 340166 h 772801"/>
                <a:gd name="connsiteX10" fmla="*/ 514947 w 592141"/>
                <a:gd name="connsiteY10" fmla="*/ 199785 h 772801"/>
                <a:gd name="connsiteX11" fmla="*/ 552193 w 592141"/>
                <a:gd name="connsiteY11" fmla="*/ 162539 h 772801"/>
                <a:gd name="connsiteX12" fmla="*/ 589439 w 592141"/>
                <a:gd name="connsiteY12" fmla="*/ 199785 h 772801"/>
                <a:gd name="connsiteX13" fmla="*/ 589439 w 592141"/>
                <a:gd name="connsiteY13" fmla="*/ 485029 h 772801"/>
                <a:gd name="connsiteX14" fmla="*/ 592141 w 592141"/>
                <a:gd name="connsiteY14" fmla="*/ 508852 h 772801"/>
                <a:gd name="connsiteX15" fmla="*/ 592141 w 592141"/>
                <a:gd name="connsiteY15" fmla="*/ 548145 h 772801"/>
                <a:gd name="connsiteX16" fmla="*/ 367485 w 592141"/>
                <a:gd name="connsiteY16" fmla="*/ 772801 h 772801"/>
                <a:gd name="connsiteX17" fmla="*/ 208629 w 592141"/>
                <a:gd name="connsiteY17" fmla="*/ 707001 h 772801"/>
                <a:gd name="connsiteX18" fmla="*/ 160978 w 592141"/>
                <a:gd name="connsiteY18" fmla="*/ 636325 h 772801"/>
                <a:gd name="connsiteX19" fmla="*/ 31355 w 592141"/>
                <a:gd name="connsiteY19" fmla="*/ 414748 h 772801"/>
                <a:gd name="connsiteX20" fmla="*/ 19232 w 592141"/>
                <a:gd name="connsiteY20" fmla="*/ 276077 h 772801"/>
                <a:gd name="connsiteX21" fmla="*/ 108518 w 592141"/>
                <a:gd name="connsiteY21" fmla="*/ 305273 h 772801"/>
                <a:gd name="connsiteX22" fmla="*/ 157238 w 592141"/>
                <a:gd name="connsiteY22" fmla="*/ 395604 h 772801"/>
                <a:gd name="connsiteX23" fmla="*/ 157236 w 592141"/>
                <a:gd name="connsiteY23" fmla="*/ 100278 h 772801"/>
                <a:gd name="connsiteX24" fmla="*/ 207758 w 592141"/>
                <a:gd name="connsiteY24" fmla="*/ 49757 h 772801"/>
                <a:gd name="connsiteX25" fmla="*/ 258280 w 592141"/>
                <a:gd name="connsiteY25" fmla="*/ 100279 h 772801"/>
                <a:gd name="connsiteX26" fmla="*/ 258280 w 592141"/>
                <a:gd name="connsiteY26" fmla="*/ 313913 h 772801"/>
                <a:gd name="connsiteX27" fmla="*/ 270087 w 592141"/>
                <a:gd name="connsiteY27" fmla="*/ 306350 h 772801"/>
                <a:gd name="connsiteX28" fmla="*/ 275981 w 592141"/>
                <a:gd name="connsiteY28" fmla="*/ 304362 h 772801"/>
                <a:gd name="connsiteX29" fmla="*/ 275981 w 592141"/>
                <a:gd name="connsiteY29" fmla="*/ 50522 h 772801"/>
                <a:gd name="connsiteX30" fmla="*/ 306838 w 592141"/>
                <a:gd name="connsiteY30" fmla="*/ 3971 h 772801"/>
                <a:gd name="connsiteX31" fmla="*/ 326503 w 592141"/>
                <a:gd name="connsiteY31" fmla="*/ 0 h 772801"/>
                <a:gd name="connsiteX0" fmla="*/ 331393 w 597031"/>
                <a:gd name="connsiteY0" fmla="*/ 0 h 772801"/>
                <a:gd name="connsiteX1" fmla="*/ 381916 w 597031"/>
                <a:gd name="connsiteY1" fmla="*/ 50522 h 772801"/>
                <a:gd name="connsiteX2" fmla="*/ 381916 w 597031"/>
                <a:gd name="connsiteY2" fmla="*/ 286122 h 772801"/>
                <a:gd name="connsiteX3" fmla="*/ 400355 w 597031"/>
                <a:gd name="connsiteY3" fmla="*/ 289845 h 772801"/>
                <a:gd name="connsiteX4" fmla="*/ 400355 w 597031"/>
                <a:gd name="connsiteY4" fmla="*/ 100279 h 772801"/>
                <a:gd name="connsiteX5" fmla="*/ 450876 w 597031"/>
                <a:gd name="connsiteY5" fmla="*/ 49757 h 772801"/>
                <a:gd name="connsiteX6" fmla="*/ 501399 w 597031"/>
                <a:gd name="connsiteY6" fmla="*/ 100279 h 772801"/>
                <a:gd name="connsiteX7" fmla="*/ 501399 w 597031"/>
                <a:gd name="connsiteY7" fmla="*/ 327076 h 772801"/>
                <a:gd name="connsiteX8" fmla="*/ 515277 w 597031"/>
                <a:gd name="connsiteY8" fmla="*/ 335496 h 772801"/>
                <a:gd name="connsiteX9" fmla="*/ 519838 w 597031"/>
                <a:gd name="connsiteY9" fmla="*/ 340166 h 772801"/>
                <a:gd name="connsiteX10" fmla="*/ 519837 w 597031"/>
                <a:gd name="connsiteY10" fmla="*/ 199785 h 772801"/>
                <a:gd name="connsiteX11" fmla="*/ 557083 w 597031"/>
                <a:gd name="connsiteY11" fmla="*/ 162539 h 772801"/>
                <a:gd name="connsiteX12" fmla="*/ 594329 w 597031"/>
                <a:gd name="connsiteY12" fmla="*/ 199785 h 772801"/>
                <a:gd name="connsiteX13" fmla="*/ 594329 w 597031"/>
                <a:gd name="connsiteY13" fmla="*/ 485029 h 772801"/>
                <a:gd name="connsiteX14" fmla="*/ 597031 w 597031"/>
                <a:gd name="connsiteY14" fmla="*/ 508852 h 772801"/>
                <a:gd name="connsiteX15" fmla="*/ 597031 w 597031"/>
                <a:gd name="connsiteY15" fmla="*/ 548145 h 772801"/>
                <a:gd name="connsiteX16" fmla="*/ 372375 w 597031"/>
                <a:gd name="connsiteY16" fmla="*/ 772801 h 772801"/>
                <a:gd name="connsiteX17" fmla="*/ 213519 w 597031"/>
                <a:gd name="connsiteY17" fmla="*/ 707001 h 772801"/>
                <a:gd name="connsiteX18" fmla="*/ 165868 w 597031"/>
                <a:gd name="connsiteY18" fmla="*/ 636325 h 772801"/>
                <a:gd name="connsiteX19" fmla="*/ 36245 w 597031"/>
                <a:gd name="connsiteY19" fmla="*/ 414748 h 772801"/>
                <a:gd name="connsiteX20" fmla="*/ 24122 w 597031"/>
                <a:gd name="connsiteY20" fmla="*/ 276077 h 772801"/>
                <a:gd name="connsiteX21" fmla="*/ 113408 w 597031"/>
                <a:gd name="connsiteY21" fmla="*/ 305273 h 772801"/>
                <a:gd name="connsiteX22" fmla="*/ 162128 w 597031"/>
                <a:gd name="connsiteY22" fmla="*/ 395604 h 772801"/>
                <a:gd name="connsiteX23" fmla="*/ 162126 w 597031"/>
                <a:gd name="connsiteY23" fmla="*/ 100278 h 772801"/>
                <a:gd name="connsiteX24" fmla="*/ 212648 w 597031"/>
                <a:gd name="connsiteY24" fmla="*/ 49757 h 772801"/>
                <a:gd name="connsiteX25" fmla="*/ 263170 w 597031"/>
                <a:gd name="connsiteY25" fmla="*/ 100279 h 772801"/>
                <a:gd name="connsiteX26" fmla="*/ 263170 w 597031"/>
                <a:gd name="connsiteY26" fmla="*/ 313913 h 772801"/>
                <a:gd name="connsiteX27" fmla="*/ 274977 w 597031"/>
                <a:gd name="connsiteY27" fmla="*/ 306350 h 772801"/>
                <a:gd name="connsiteX28" fmla="*/ 280871 w 597031"/>
                <a:gd name="connsiteY28" fmla="*/ 304362 h 772801"/>
                <a:gd name="connsiteX29" fmla="*/ 280871 w 597031"/>
                <a:gd name="connsiteY29" fmla="*/ 50522 h 772801"/>
                <a:gd name="connsiteX30" fmla="*/ 311728 w 597031"/>
                <a:gd name="connsiteY30" fmla="*/ 3971 h 772801"/>
                <a:gd name="connsiteX31" fmla="*/ 331393 w 597031"/>
                <a:gd name="connsiteY31" fmla="*/ 0 h 772801"/>
                <a:gd name="connsiteX0" fmla="*/ 327699 w 593337"/>
                <a:gd name="connsiteY0" fmla="*/ 0 h 772801"/>
                <a:gd name="connsiteX1" fmla="*/ 378222 w 593337"/>
                <a:gd name="connsiteY1" fmla="*/ 50522 h 772801"/>
                <a:gd name="connsiteX2" fmla="*/ 378222 w 593337"/>
                <a:gd name="connsiteY2" fmla="*/ 286122 h 772801"/>
                <a:gd name="connsiteX3" fmla="*/ 396661 w 593337"/>
                <a:gd name="connsiteY3" fmla="*/ 289845 h 772801"/>
                <a:gd name="connsiteX4" fmla="*/ 396661 w 593337"/>
                <a:gd name="connsiteY4" fmla="*/ 100279 h 772801"/>
                <a:gd name="connsiteX5" fmla="*/ 447182 w 593337"/>
                <a:gd name="connsiteY5" fmla="*/ 49757 h 772801"/>
                <a:gd name="connsiteX6" fmla="*/ 497705 w 593337"/>
                <a:gd name="connsiteY6" fmla="*/ 100279 h 772801"/>
                <a:gd name="connsiteX7" fmla="*/ 497705 w 593337"/>
                <a:gd name="connsiteY7" fmla="*/ 327076 h 772801"/>
                <a:gd name="connsiteX8" fmla="*/ 511583 w 593337"/>
                <a:gd name="connsiteY8" fmla="*/ 335496 h 772801"/>
                <a:gd name="connsiteX9" fmla="*/ 516144 w 593337"/>
                <a:gd name="connsiteY9" fmla="*/ 340166 h 772801"/>
                <a:gd name="connsiteX10" fmla="*/ 516143 w 593337"/>
                <a:gd name="connsiteY10" fmla="*/ 199785 h 772801"/>
                <a:gd name="connsiteX11" fmla="*/ 553389 w 593337"/>
                <a:gd name="connsiteY11" fmla="*/ 162539 h 772801"/>
                <a:gd name="connsiteX12" fmla="*/ 590635 w 593337"/>
                <a:gd name="connsiteY12" fmla="*/ 199785 h 772801"/>
                <a:gd name="connsiteX13" fmla="*/ 590635 w 593337"/>
                <a:gd name="connsiteY13" fmla="*/ 485029 h 772801"/>
                <a:gd name="connsiteX14" fmla="*/ 593337 w 593337"/>
                <a:gd name="connsiteY14" fmla="*/ 508852 h 772801"/>
                <a:gd name="connsiteX15" fmla="*/ 593337 w 593337"/>
                <a:gd name="connsiteY15" fmla="*/ 548145 h 772801"/>
                <a:gd name="connsiteX16" fmla="*/ 368681 w 593337"/>
                <a:gd name="connsiteY16" fmla="*/ 772801 h 772801"/>
                <a:gd name="connsiteX17" fmla="*/ 209825 w 593337"/>
                <a:gd name="connsiteY17" fmla="*/ 707001 h 772801"/>
                <a:gd name="connsiteX18" fmla="*/ 162174 w 593337"/>
                <a:gd name="connsiteY18" fmla="*/ 636325 h 772801"/>
                <a:gd name="connsiteX19" fmla="*/ 32551 w 593337"/>
                <a:gd name="connsiteY19" fmla="*/ 414748 h 772801"/>
                <a:gd name="connsiteX20" fmla="*/ 26016 w 593337"/>
                <a:gd name="connsiteY20" fmla="*/ 267699 h 772801"/>
                <a:gd name="connsiteX21" fmla="*/ 109714 w 593337"/>
                <a:gd name="connsiteY21" fmla="*/ 305273 h 772801"/>
                <a:gd name="connsiteX22" fmla="*/ 158434 w 593337"/>
                <a:gd name="connsiteY22" fmla="*/ 395604 h 772801"/>
                <a:gd name="connsiteX23" fmla="*/ 158432 w 593337"/>
                <a:gd name="connsiteY23" fmla="*/ 100278 h 772801"/>
                <a:gd name="connsiteX24" fmla="*/ 208954 w 593337"/>
                <a:gd name="connsiteY24" fmla="*/ 49757 h 772801"/>
                <a:gd name="connsiteX25" fmla="*/ 259476 w 593337"/>
                <a:gd name="connsiteY25" fmla="*/ 100279 h 772801"/>
                <a:gd name="connsiteX26" fmla="*/ 259476 w 593337"/>
                <a:gd name="connsiteY26" fmla="*/ 313913 h 772801"/>
                <a:gd name="connsiteX27" fmla="*/ 271283 w 593337"/>
                <a:gd name="connsiteY27" fmla="*/ 306350 h 772801"/>
                <a:gd name="connsiteX28" fmla="*/ 277177 w 593337"/>
                <a:gd name="connsiteY28" fmla="*/ 304362 h 772801"/>
                <a:gd name="connsiteX29" fmla="*/ 277177 w 593337"/>
                <a:gd name="connsiteY29" fmla="*/ 50522 h 772801"/>
                <a:gd name="connsiteX30" fmla="*/ 308034 w 593337"/>
                <a:gd name="connsiteY30" fmla="*/ 3971 h 772801"/>
                <a:gd name="connsiteX31" fmla="*/ 327699 w 593337"/>
                <a:gd name="connsiteY31" fmla="*/ 0 h 772801"/>
                <a:gd name="connsiteX0" fmla="*/ 330105 w 595743"/>
                <a:gd name="connsiteY0" fmla="*/ 0 h 772801"/>
                <a:gd name="connsiteX1" fmla="*/ 380628 w 595743"/>
                <a:gd name="connsiteY1" fmla="*/ 50522 h 772801"/>
                <a:gd name="connsiteX2" fmla="*/ 380628 w 595743"/>
                <a:gd name="connsiteY2" fmla="*/ 286122 h 772801"/>
                <a:gd name="connsiteX3" fmla="*/ 399067 w 595743"/>
                <a:gd name="connsiteY3" fmla="*/ 289845 h 772801"/>
                <a:gd name="connsiteX4" fmla="*/ 399067 w 595743"/>
                <a:gd name="connsiteY4" fmla="*/ 100279 h 772801"/>
                <a:gd name="connsiteX5" fmla="*/ 449588 w 595743"/>
                <a:gd name="connsiteY5" fmla="*/ 49757 h 772801"/>
                <a:gd name="connsiteX6" fmla="*/ 500111 w 595743"/>
                <a:gd name="connsiteY6" fmla="*/ 100279 h 772801"/>
                <a:gd name="connsiteX7" fmla="*/ 500111 w 595743"/>
                <a:gd name="connsiteY7" fmla="*/ 327076 h 772801"/>
                <a:gd name="connsiteX8" fmla="*/ 513989 w 595743"/>
                <a:gd name="connsiteY8" fmla="*/ 335496 h 772801"/>
                <a:gd name="connsiteX9" fmla="*/ 518550 w 595743"/>
                <a:gd name="connsiteY9" fmla="*/ 340166 h 772801"/>
                <a:gd name="connsiteX10" fmla="*/ 518549 w 595743"/>
                <a:gd name="connsiteY10" fmla="*/ 199785 h 772801"/>
                <a:gd name="connsiteX11" fmla="*/ 555795 w 595743"/>
                <a:gd name="connsiteY11" fmla="*/ 162539 h 772801"/>
                <a:gd name="connsiteX12" fmla="*/ 593041 w 595743"/>
                <a:gd name="connsiteY12" fmla="*/ 199785 h 772801"/>
                <a:gd name="connsiteX13" fmla="*/ 593041 w 595743"/>
                <a:gd name="connsiteY13" fmla="*/ 485029 h 772801"/>
                <a:gd name="connsiteX14" fmla="*/ 595743 w 595743"/>
                <a:gd name="connsiteY14" fmla="*/ 508852 h 772801"/>
                <a:gd name="connsiteX15" fmla="*/ 595743 w 595743"/>
                <a:gd name="connsiteY15" fmla="*/ 548145 h 772801"/>
                <a:gd name="connsiteX16" fmla="*/ 371087 w 595743"/>
                <a:gd name="connsiteY16" fmla="*/ 772801 h 772801"/>
                <a:gd name="connsiteX17" fmla="*/ 212231 w 595743"/>
                <a:gd name="connsiteY17" fmla="*/ 707001 h 772801"/>
                <a:gd name="connsiteX18" fmla="*/ 164580 w 595743"/>
                <a:gd name="connsiteY18" fmla="*/ 636325 h 772801"/>
                <a:gd name="connsiteX19" fmla="*/ 34957 w 595743"/>
                <a:gd name="connsiteY19" fmla="*/ 414748 h 772801"/>
                <a:gd name="connsiteX20" fmla="*/ 28422 w 595743"/>
                <a:gd name="connsiteY20" fmla="*/ 267699 h 772801"/>
                <a:gd name="connsiteX21" fmla="*/ 112120 w 595743"/>
                <a:gd name="connsiteY21" fmla="*/ 305273 h 772801"/>
                <a:gd name="connsiteX22" fmla="*/ 160840 w 595743"/>
                <a:gd name="connsiteY22" fmla="*/ 395604 h 772801"/>
                <a:gd name="connsiteX23" fmla="*/ 160838 w 595743"/>
                <a:gd name="connsiteY23" fmla="*/ 100278 h 772801"/>
                <a:gd name="connsiteX24" fmla="*/ 211360 w 595743"/>
                <a:gd name="connsiteY24" fmla="*/ 49757 h 772801"/>
                <a:gd name="connsiteX25" fmla="*/ 261882 w 595743"/>
                <a:gd name="connsiteY25" fmla="*/ 100279 h 772801"/>
                <a:gd name="connsiteX26" fmla="*/ 261882 w 595743"/>
                <a:gd name="connsiteY26" fmla="*/ 313913 h 772801"/>
                <a:gd name="connsiteX27" fmla="*/ 273689 w 595743"/>
                <a:gd name="connsiteY27" fmla="*/ 306350 h 772801"/>
                <a:gd name="connsiteX28" fmla="*/ 279583 w 595743"/>
                <a:gd name="connsiteY28" fmla="*/ 304362 h 772801"/>
                <a:gd name="connsiteX29" fmla="*/ 279583 w 595743"/>
                <a:gd name="connsiteY29" fmla="*/ 50522 h 772801"/>
                <a:gd name="connsiteX30" fmla="*/ 310440 w 595743"/>
                <a:gd name="connsiteY30" fmla="*/ 3971 h 772801"/>
                <a:gd name="connsiteX31" fmla="*/ 330105 w 595743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3 w 603416"/>
                <a:gd name="connsiteY9" fmla="*/ 340166 h 772801"/>
                <a:gd name="connsiteX10" fmla="*/ 526222 w 603416"/>
                <a:gd name="connsiteY10" fmla="*/ 199785 h 772801"/>
                <a:gd name="connsiteX11" fmla="*/ 563468 w 603416"/>
                <a:gd name="connsiteY11" fmla="*/ 162539 h 772801"/>
                <a:gd name="connsiteX12" fmla="*/ 600714 w 603416"/>
                <a:gd name="connsiteY12" fmla="*/ 199785 h 772801"/>
                <a:gd name="connsiteX13" fmla="*/ 600714 w 603416"/>
                <a:gd name="connsiteY13" fmla="*/ 485029 h 772801"/>
                <a:gd name="connsiteX14" fmla="*/ 603416 w 603416"/>
                <a:gd name="connsiteY14" fmla="*/ 508852 h 772801"/>
                <a:gd name="connsiteX15" fmla="*/ 603416 w 603416"/>
                <a:gd name="connsiteY15" fmla="*/ 548145 h 772801"/>
                <a:gd name="connsiteX16" fmla="*/ 378760 w 603416"/>
                <a:gd name="connsiteY16" fmla="*/ 772801 h 772801"/>
                <a:gd name="connsiteX17" fmla="*/ 219904 w 603416"/>
                <a:gd name="connsiteY17" fmla="*/ 707001 h 772801"/>
                <a:gd name="connsiteX18" fmla="*/ 172253 w 603416"/>
                <a:gd name="connsiteY18" fmla="*/ 636325 h 772801"/>
                <a:gd name="connsiteX19" fmla="*/ 42630 w 603416"/>
                <a:gd name="connsiteY19" fmla="*/ 414748 h 772801"/>
                <a:gd name="connsiteX20" fmla="*/ 24927 w 603416"/>
                <a:gd name="connsiteY20" fmla="*/ 267698 h 772801"/>
                <a:gd name="connsiteX21" fmla="*/ 119793 w 603416"/>
                <a:gd name="connsiteY21" fmla="*/ 305273 h 772801"/>
                <a:gd name="connsiteX22" fmla="*/ 168513 w 603416"/>
                <a:gd name="connsiteY22" fmla="*/ 395604 h 772801"/>
                <a:gd name="connsiteX23" fmla="*/ 168511 w 603416"/>
                <a:gd name="connsiteY23" fmla="*/ 100278 h 772801"/>
                <a:gd name="connsiteX24" fmla="*/ 219033 w 603416"/>
                <a:gd name="connsiteY24" fmla="*/ 49757 h 772801"/>
                <a:gd name="connsiteX25" fmla="*/ 269555 w 603416"/>
                <a:gd name="connsiteY25" fmla="*/ 100279 h 772801"/>
                <a:gd name="connsiteX26" fmla="*/ 269555 w 603416"/>
                <a:gd name="connsiteY26" fmla="*/ 313913 h 772801"/>
                <a:gd name="connsiteX27" fmla="*/ 281362 w 603416"/>
                <a:gd name="connsiteY27" fmla="*/ 306350 h 772801"/>
                <a:gd name="connsiteX28" fmla="*/ 287256 w 603416"/>
                <a:gd name="connsiteY28" fmla="*/ 304362 h 772801"/>
                <a:gd name="connsiteX29" fmla="*/ 287256 w 603416"/>
                <a:gd name="connsiteY29" fmla="*/ 50522 h 772801"/>
                <a:gd name="connsiteX30" fmla="*/ 318113 w 603416"/>
                <a:gd name="connsiteY30" fmla="*/ 3971 h 772801"/>
                <a:gd name="connsiteX31" fmla="*/ 337778 w 603416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2 w 603416"/>
                <a:gd name="connsiteY9" fmla="*/ 199785 h 772801"/>
                <a:gd name="connsiteX10" fmla="*/ 563468 w 603416"/>
                <a:gd name="connsiteY10" fmla="*/ 162539 h 772801"/>
                <a:gd name="connsiteX11" fmla="*/ 600714 w 603416"/>
                <a:gd name="connsiteY11" fmla="*/ 199785 h 772801"/>
                <a:gd name="connsiteX12" fmla="*/ 600714 w 603416"/>
                <a:gd name="connsiteY12" fmla="*/ 485029 h 772801"/>
                <a:gd name="connsiteX13" fmla="*/ 603416 w 603416"/>
                <a:gd name="connsiteY13" fmla="*/ 508852 h 772801"/>
                <a:gd name="connsiteX14" fmla="*/ 603416 w 603416"/>
                <a:gd name="connsiteY14" fmla="*/ 548145 h 772801"/>
                <a:gd name="connsiteX15" fmla="*/ 378760 w 603416"/>
                <a:gd name="connsiteY15" fmla="*/ 772801 h 772801"/>
                <a:gd name="connsiteX16" fmla="*/ 219904 w 603416"/>
                <a:gd name="connsiteY16" fmla="*/ 707001 h 772801"/>
                <a:gd name="connsiteX17" fmla="*/ 172253 w 603416"/>
                <a:gd name="connsiteY17" fmla="*/ 636325 h 772801"/>
                <a:gd name="connsiteX18" fmla="*/ 42630 w 603416"/>
                <a:gd name="connsiteY18" fmla="*/ 414748 h 772801"/>
                <a:gd name="connsiteX19" fmla="*/ 24927 w 603416"/>
                <a:gd name="connsiteY19" fmla="*/ 267698 h 772801"/>
                <a:gd name="connsiteX20" fmla="*/ 119793 w 603416"/>
                <a:gd name="connsiteY20" fmla="*/ 305273 h 772801"/>
                <a:gd name="connsiteX21" fmla="*/ 168513 w 603416"/>
                <a:gd name="connsiteY21" fmla="*/ 395604 h 772801"/>
                <a:gd name="connsiteX22" fmla="*/ 168511 w 603416"/>
                <a:gd name="connsiteY22" fmla="*/ 100278 h 772801"/>
                <a:gd name="connsiteX23" fmla="*/ 219033 w 603416"/>
                <a:gd name="connsiteY23" fmla="*/ 49757 h 772801"/>
                <a:gd name="connsiteX24" fmla="*/ 269555 w 603416"/>
                <a:gd name="connsiteY24" fmla="*/ 100279 h 772801"/>
                <a:gd name="connsiteX25" fmla="*/ 269555 w 603416"/>
                <a:gd name="connsiteY25" fmla="*/ 313913 h 772801"/>
                <a:gd name="connsiteX26" fmla="*/ 281362 w 603416"/>
                <a:gd name="connsiteY26" fmla="*/ 306350 h 772801"/>
                <a:gd name="connsiteX27" fmla="*/ 287256 w 603416"/>
                <a:gd name="connsiteY27" fmla="*/ 304362 h 772801"/>
                <a:gd name="connsiteX28" fmla="*/ 287256 w 603416"/>
                <a:gd name="connsiteY28" fmla="*/ 50522 h 772801"/>
                <a:gd name="connsiteX29" fmla="*/ 318113 w 603416"/>
                <a:gd name="connsiteY29" fmla="*/ 3971 h 772801"/>
                <a:gd name="connsiteX30" fmla="*/ 337778 w 603416"/>
                <a:gd name="connsiteY30" fmla="*/ 0 h 77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416" h="772801">
                  <a:moveTo>
                    <a:pt x="337778" y="0"/>
                  </a:moveTo>
                  <a:cubicBezTo>
                    <a:pt x="365681" y="0"/>
                    <a:pt x="388300" y="22619"/>
                    <a:pt x="388301" y="50522"/>
                  </a:cubicBezTo>
                  <a:lnTo>
                    <a:pt x="388301" y="286122"/>
                  </a:lnTo>
                  <a:lnTo>
                    <a:pt x="406740" y="289845"/>
                  </a:lnTo>
                  <a:lnTo>
                    <a:pt x="406740" y="100279"/>
                  </a:lnTo>
                  <a:cubicBezTo>
                    <a:pt x="406739" y="72375"/>
                    <a:pt x="429359" y="49757"/>
                    <a:pt x="457261" y="49757"/>
                  </a:cubicBezTo>
                  <a:cubicBezTo>
                    <a:pt x="485165" y="49757"/>
                    <a:pt x="507783" y="72376"/>
                    <a:pt x="507784" y="100279"/>
                  </a:cubicBezTo>
                  <a:lnTo>
                    <a:pt x="507784" y="327076"/>
                  </a:lnTo>
                  <a:lnTo>
                    <a:pt x="521662" y="335496"/>
                  </a:lnTo>
                  <a:lnTo>
                    <a:pt x="526222" y="199785"/>
                  </a:lnTo>
                  <a:cubicBezTo>
                    <a:pt x="526222" y="179215"/>
                    <a:pt x="542898" y="162539"/>
                    <a:pt x="563468" y="162539"/>
                  </a:cubicBezTo>
                  <a:cubicBezTo>
                    <a:pt x="584038" y="162539"/>
                    <a:pt x="600714" y="179215"/>
                    <a:pt x="600714" y="199785"/>
                  </a:cubicBezTo>
                  <a:lnTo>
                    <a:pt x="600714" y="485029"/>
                  </a:lnTo>
                  <a:lnTo>
                    <a:pt x="603416" y="508852"/>
                  </a:lnTo>
                  <a:lnTo>
                    <a:pt x="603416" y="548145"/>
                  </a:lnTo>
                  <a:cubicBezTo>
                    <a:pt x="603416" y="672219"/>
                    <a:pt x="502834" y="772801"/>
                    <a:pt x="378760" y="772801"/>
                  </a:cubicBezTo>
                  <a:cubicBezTo>
                    <a:pt x="316724" y="772801"/>
                    <a:pt x="260559" y="747656"/>
                    <a:pt x="219904" y="707001"/>
                  </a:cubicBezTo>
                  <a:lnTo>
                    <a:pt x="172253" y="636325"/>
                  </a:lnTo>
                  <a:lnTo>
                    <a:pt x="42630" y="414748"/>
                  </a:lnTo>
                  <a:cubicBezTo>
                    <a:pt x="13886" y="361688"/>
                    <a:pt x="-27028" y="294322"/>
                    <a:pt x="24927" y="267698"/>
                  </a:cubicBezTo>
                  <a:cubicBezTo>
                    <a:pt x="76882" y="241074"/>
                    <a:pt x="97121" y="292183"/>
                    <a:pt x="119793" y="305273"/>
                  </a:cubicBezTo>
                  <a:lnTo>
                    <a:pt x="168513" y="395604"/>
                  </a:lnTo>
                  <a:cubicBezTo>
                    <a:pt x="168513" y="283199"/>
                    <a:pt x="168511" y="212683"/>
                    <a:pt x="168511" y="100278"/>
                  </a:cubicBezTo>
                  <a:cubicBezTo>
                    <a:pt x="168511" y="72376"/>
                    <a:pt x="191130" y="49757"/>
                    <a:pt x="219033" y="49757"/>
                  </a:cubicBezTo>
                  <a:cubicBezTo>
                    <a:pt x="246935" y="49757"/>
                    <a:pt x="269554" y="72376"/>
                    <a:pt x="269555" y="100279"/>
                  </a:cubicBezTo>
                  <a:lnTo>
                    <a:pt x="269555" y="313913"/>
                  </a:lnTo>
                  <a:lnTo>
                    <a:pt x="281362" y="306350"/>
                  </a:lnTo>
                  <a:lnTo>
                    <a:pt x="287256" y="304362"/>
                  </a:lnTo>
                  <a:lnTo>
                    <a:pt x="287256" y="50522"/>
                  </a:lnTo>
                  <a:cubicBezTo>
                    <a:pt x="287257" y="29595"/>
                    <a:pt x="299980" y="11640"/>
                    <a:pt x="318113" y="3971"/>
                  </a:cubicBezTo>
                  <a:cubicBezTo>
                    <a:pt x="324158" y="1413"/>
                    <a:pt x="330803" y="-1"/>
                    <a:pt x="337778" y="0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7C379509-12E8-4EAE-BE81-0D0F62C5E1C7}"/>
                </a:ext>
              </a:extLst>
            </p:cNvPr>
            <p:cNvSpPr/>
            <p:nvPr/>
          </p:nvSpPr>
          <p:spPr>
            <a:xfrm rot="6311194">
              <a:off x="1421467" y="2434044"/>
              <a:ext cx="495436" cy="453930"/>
            </a:xfrm>
            <a:custGeom>
              <a:avLst/>
              <a:gdLst>
                <a:gd name="connsiteX0" fmla="*/ 0 w 495436"/>
                <a:gd name="connsiteY0" fmla="*/ 206667 h 453930"/>
                <a:gd name="connsiteX1" fmla="*/ 352196 w 495436"/>
                <a:gd name="connsiteY1" fmla="*/ 14892 h 453930"/>
                <a:gd name="connsiteX2" fmla="*/ 365441 w 495436"/>
                <a:gd name="connsiteY2" fmla="*/ 10804 h 453930"/>
                <a:gd name="connsiteX3" fmla="*/ 371028 w 495436"/>
                <a:gd name="connsiteY3" fmla="*/ 7037 h 453930"/>
                <a:gd name="connsiteX4" fmla="*/ 405885 w 495436"/>
                <a:gd name="connsiteY4" fmla="*/ 0 h 453930"/>
                <a:gd name="connsiteX5" fmla="*/ 495436 w 495436"/>
                <a:gd name="connsiteY5" fmla="*/ 89551 h 453930"/>
                <a:gd name="connsiteX6" fmla="*/ 495435 w 495436"/>
                <a:gd name="connsiteY6" fmla="*/ 453930 h 453930"/>
                <a:gd name="connsiteX7" fmla="*/ 316334 w 495436"/>
                <a:gd name="connsiteY7" fmla="*/ 453930 h 453930"/>
                <a:gd name="connsiteX8" fmla="*/ 316334 w 495436"/>
                <a:gd name="connsiteY8" fmla="*/ 239886 h 453930"/>
                <a:gd name="connsiteX9" fmla="*/ 86293 w 495436"/>
                <a:gd name="connsiteY9" fmla="*/ 365146 h 453930"/>
                <a:gd name="connsiteX0" fmla="*/ 26953 w 522389"/>
                <a:gd name="connsiteY0" fmla="*/ 206667 h 453930"/>
                <a:gd name="connsiteX1" fmla="*/ 379149 w 522389"/>
                <a:gd name="connsiteY1" fmla="*/ 14892 h 453930"/>
                <a:gd name="connsiteX2" fmla="*/ 392394 w 522389"/>
                <a:gd name="connsiteY2" fmla="*/ 10804 h 453930"/>
                <a:gd name="connsiteX3" fmla="*/ 397981 w 522389"/>
                <a:gd name="connsiteY3" fmla="*/ 7037 h 453930"/>
                <a:gd name="connsiteX4" fmla="*/ 432838 w 522389"/>
                <a:gd name="connsiteY4" fmla="*/ 0 h 453930"/>
                <a:gd name="connsiteX5" fmla="*/ 522389 w 522389"/>
                <a:gd name="connsiteY5" fmla="*/ 89551 h 453930"/>
                <a:gd name="connsiteX6" fmla="*/ 522388 w 522389"/>
                <a:gd name="connsiteY6" fmla="*/ 453930 h 453930"/>
                <a:gd name="connsiteX7" fmla="*/ 343287 w 522389"/>
                <a:gd name="connsiteY7" fmla="*/ 453930 h 453930"/>
                <a:gd name="connsiteX8" fmla="*/ 343287 w 522389"/>
                <a:gd name="connsiteY8" fmla="*/ 239886 h 453930"/>
                <a:gd name="connsiteX9" fmla="*/ 113246 w 522389"/>
                <a:gd name="connsiteY9" fmla="*/ 365146 h 453930"/>
                <a:gd name="connsiteX10" fmla="*/ 1939 w 522389"/>
                <a:gd name="connsiteY10" fmla="*/ 308324 h 453930"/>
                <a:gd name="connsiteX11" fmla="*/ 26953 w 522389"/>
                <a:gd name="connsiteY11" fmla="*/ 206667 h 453930"/>
                <a:gd name="connsiteX0" fmla="*/ 1939 w 522389"/>
                <a:gd name="connsiteY0" fmla="*/ 308324 h 453930"/>
                <a:gd name="connsiteX1" fmla="*/ 26953 w 522389"/>
                <a:gd name="connsiteY1" fmla="*/ 206667 h 453930"/>
                <a:gd name="connsiteX2" fmla="*/ 379149 w 522389"/>
                <a:gd name="connsiteY2" fmla="*/ 14892 h 453930"/>
                <a:gd name="connsiteX3" fmla="*/ 392394 w 522389"/>
                <a:gd name="connsiteY3" fmla="*/ 10804 h 453930"/>
                <a:gd name="connsiteX4" fmla="*/ 397981 w 522389"/>
                <a:gd name="connsiteY4" fmla="*/ 7037 h 453930"/>
                <a:gd name="connsiteX5" fmla="*/ 432838 w 522389"/>
                <a:gd name="connsiteY5" fmla="*/ 0 h 453930"/>
                <a:gd name="connsiteX6" fmla="*/ 522389 w 522389"/>
                <a:gd name="connsiteY6" fmla="*/ 89551 h 453930"/>
                <a:gd name="connsiteX7" fmla="*/ 522388 w 522389"/>
                <a:gd name="connsiteY7" fmla="*/ 453930 h 453930"/>
                <a:gd name="connsiteX8" fmla="*/ 343287 w 522389"/>
                <a:gd name="connsiteY8" fmla="*/ 453930 h 453930"/>
                <a:gd name="connsiteX9" fmla="*/ 343287 w 522389"/>
                <a:gd name="connsiteY9" fmla="*/ 239886 h 453930"/>
                <a:gd name="connsiteX10" fmla="*/ 113246 w 522389"/>
                <a:gd name="connsiteY10" fmla="*/ 365146 h 453930"/>
                <a:gd name="connsiteX11" fmla="*/ 93379 w 522389"/>
                <a:gd name="connsiteY11" fmla="*/ 399764 h 453930"/>
                <a:gd name="connsiteX0" fmla="*/ 0 w 495436"/>
                <a:gd name="connsiteY0" fmla="*/ 206667 h 453930"/>
                <a:gd name="connsiteX1" fmla="*/ 352196 w 495436"/>
                <a:gd name="connsiteY1" fmla="*/ 14892 h 453930"/>
                <a:gd name="connsiteX2" fmla="*/ 365441 w 495436"/>
                <a:gd name="connsiteY2" fmla="*/ 10804 h 453930"/>
                <a:gd name="connsiteX3" fmla="*/ 371028 w 495436"/>
                <a:gd name="connsiteY3" fmla="*/ 7037 h 453930"/>
                <a:gd name="connsiteX4" fmla="*/ 405885 w 495436"/>
                <a:gd name="connsiteY4" fmla="*/ 0 h 453930"/>
                <a:gd name="connsiteX5" fmla="*/ 495436 w 495436"/>
                <a:gd name="connsiteY5" fmla="*/ 89551 h 453930"/>
                <a:gd name="connsiteX6" fmla="*/ 495435 w 495436"/>
                <a:gd name="connsiteY6" fmla="*/ 453930 h 453930"/>
                <a:gd name="connsiteX7" fmla="*/ 316334 w 495436"/>
                <a:gd name="connsiteY7" fmla="*/ 453930 h 453930"/>
                <a:gd name="connsiteX8" fmla="*/ 316334 w 495436"/>
                <a:gd name="connsiteY8" fmla="*/ 239886 h 453930"/>
                <a:gd name="connsiteX9" fmla="*/ 86293 w 495436"/>
                <a:gd name="connsiteY9" fmla="*/ 365146 h 453930"/>
                <a:gd name="connsiteX10" fmla="*/ 66426 w 495436"/>
                <a:gd name="connsiteY10" fmla="*/ 399764 h 453930"/>
                <a:gd name="connsiteX0" fmla="*/ 0 w 495436"/>
                <a:gd name="connsiteY0" fmla="*/ 206667 h 453930"/>
                <a:gd name="connsiteX1" fmla="*/ 352196 w 495436"/>
                <a:gd name="connsiteY1" fmla="*/ 14892 h 453930"/>
                <a:gd name="connsiteX2" fmla="*/ 365441 w 495436"/>
                <a:gd name="connsiteY2" fmla="*/ 10804 h 453930"/>
                <a:gd name="connsiteX3" fmla="*/ 371028 w 495436"/>
                <a:gd name="connsiteY3" fmla="*/ 7037 h 453930"/>
                <a:gd name="connsiteX4" fmla="*/ 405885 w 495436"/>
                <a:gd name="connsiteY4" fmla="*/ 0 h 453930"/>
                <a:gd name="connsiteX5" fmla="*/ 495436 w 495436"/>
                <a:gd name="connsiteY5" fmla="*/ 89551 h 453930"/>
                <a:gd name="connsiteX6" fmla="*/ 495435 w 495436"/>
                <a:gd name="connsiteY6" fmla="*/ 453930 h 453930"/>
                <a:gd name="connsiteX7" fmla="*/ 316334 w 495436"/>
                <a:gd name="connsiteY7" fmla="*/ 453930 h 453930"/>
                <a:gd name="connsiteX8" fmla="*/ 316334 w 495436"/>
                <a:gd name="connsiteY8" fmla="*/ 239886 h 453930"/>
                <a:gd name="connsiteX9" fmla="*/ 86293 w 495436"/>
                <a:gd name="connsiteY9" fmla="*/ 365146 h 45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5436" h="453930">
                  <a:moveTo>
                    <a:pt x="0" y="206667"/>
                  </a:moveTo>
                  <a:lnTo>
                    <a:pt x="352196" y="14892"/>
                  </a:lnTo>
                  <a:lnTo>
                    <a:pt x="365441" y="10804"/>
                  </a:lnTo>
                  <a:lnTo>
                    <a:pt x="371028" y="7037"/>
                  </a:lnTo>
                  <a:cubicBezTo>
                    <a:pt x="381741" y="2506"/>
                    <a:pt x="393521" y="0"/>
                    <a:pt x="405885" y="0"/>
                  </a:cubicBezTo>
                  <a:cubicBezTo>
                    <a:pt x="455343" y="0"/>
                    <a:pt x="495436" y="40093"/>
                    <a:pt x="495436" y="89551"/>
                  </a:cubicBezTo>
                  <a:cubicBezTo>
                    <a:pt x="495436" y="211011"/>
                    <a:pt x="495435" y="332470"/>
                    <a:pt x="495435" y="453930"/>
                  </a:cubicBezTo>
                  <a:lnTo>
                    <a:pt x="316334" y="453930"/>
                  </a:lnTo>
                  <a:lnTo>
                    <a:pt x="316334" y="239886"/>
                  </a:lnTo>
                  <a:lnTo>
                    <a:pt x="86293" y="365146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86F556F4-0772-4E2F-A19B-29BD6EFA8628}"/>
              </a:ext>
            </a:extLst>
          </p:cNvPr>
          <p:cNvGrpSpPr/>
          <p:nvPr/>
        </p:nvGrpSpPr>
        <p:grpSpPr>
          <a:xfrm>
            <a:off x="4531052" y="3841093"/>
            <a:ext cx="973941" cy="2588874"/>
            <a:chOff x="4265296" y="634585"/>
            <a:chExt cx="1331771" cy="3540036"/>
          </a:xfrm>
        </p:grpSpPr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CA32B296-307E-4B63-85DB-EA9A7D3C8CA1}"/>
                </a:ext>
              </a:extLst>
            </p:cNvPr>
            <p:cNvGrpSpPr/>
            <p:nvPr/>
          </p:nvGrpSpPr>
          <p:grpSpPr>
            <a:xfrm flipH="1">
              <a:off x="4397114" y="3181872"/>
              <a:ext cx="156626" cy="308739"/>
              <a:chOff x="2971330" y="2883093"/>
              <a:chExt cx="1371283" cy="270306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EAD20C8A-75DA-4A20-9F72-A721ABA6E0BE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11E5D638-7DCE-4BE6-A9C5-C3FC8215C1CE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C6CAC050-B16A-4F07-B003-7FE9012D9436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43D9D9A7-65A7-4411-84B2-7A5931BF3E91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024F8CD7-10B4-4191-9635-C86473B4740D}"/>
                </a:ext>
              </a:extLst>
            </p:cNvPr>
            <p:cNvSpPr/>
            <p:nvPr/>
          </p:nvSpPr>
          <p:spPr>
            <a:xfrm rot="10800000">
              <a:off x="4655325" y="3242564"/>
              <a:ext cx="233649" cy="784453"/>
            </a:xfrm>
            <a:custGeom>
              <a:avLst/>
              <a:gdLst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0 w 338367"/>
                <a:gd name="connsiteY2" fmla="*/ 0 h 784453"/>
                <a:gd name="connsiteX3" fmla="*/ 252896 w 338367"/>
                <a:gd name="connsiteY3" fmla="*/ 0 h 784453"/>
                <a:gd name="connsiteX4" fmla="*/ 338367 w 338367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367" h="784453">
                  <a:moveTo>
                    <a:pt x="338367" y="784453"/>
                  </a:moveTo>
                  <a:lnTo>
                    <a:pt x="0" y="784453"/>
                  </a:lnTo>
                  <a:lnTo>
                    <a:pt x="0" y="0"/>
                  </a:lnTo>
                  <a:lnTo>
                    <a:pt x="252896" y="0"/>
                  </a:lnTo>
                  <a:lnTo>
                    <a:pt x="338367" y="784453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1E36E09C-DA11-4DA3-BE28-9090E5A9EE91}"/>
                </a:ext>
              </a:extLst>
            </p:cNvPr>
            <p:cNvSpPr/>
            <p:nvPr/>
          </p:nvSpPr>
          <p:spPr>
            <a:xfrm rot="10800000">
              <a:off x="4953705" y="3242564"/>
              <a:ext cx="217401" cy="784453"/>
            </a:xfrm>
            <a:custGeom>
              <a:avLst/>
              <a:gdLst>
                <a:gd name="connsiteX0" fmla="*/ 314838 w 314838"/>
                <a:gd name="connsiteY0" fmla="*/ 784453 h 784453"/>
                <a:gd name="connsiteX1" fmla="*/ 0 w 314838"/>
                <a:gd name="connsiteY1" fmla="*/ 784453 h 784453"/>
                <a:gd name="connsiteX2" fmla="*/ 85471 w 314838"/>
                <a:gd name="connsiteY2" fmla="*/ 0 h 784453"/>
                <a:gd name="connsiteX3" fmla="*/ 314838 w 314838"/>
                <a:gd name="connsiteY3" fmla="*/ 0 h 784453"/>
                <a:gd name="connsiteX4" fmla="*/ 314838 w 314838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838" h="784453">
                  <a:moveTo>
                    <a:pt x="314838" y="784453"/>
                  </a:moveTo>
                  <a:lnTo>
                    <a:pt x="0" y="784453"/>
                  </a:lnTo>
                  <a:lnTo>
                    <a:pt x="85471" y="0"/>
                  </a:lnTo>
                  <a:lnTo>
                    <a:pt x="314838" y="0"/>
                  </a:lnTo>
                  <a:lnTo>
                    <a:pt x="314838" y="784453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17C6F95F-6368-4F95-A834-51206C88312B}"/>
                </a:ext>
              </a:extLst>
            </p:cNvPr>
            <p:cNvSpPr/>
            <p:nvPr/>
          </p:nvSpPr>
          <p:spPr>
            <a:xfrm>
              <a:off x="4570732" y="4024671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B452CC4C-0D42-4137-8855-B729E3E3B380}"/>
                </a:ext>
              </a:extLst>
            </p:cNvPr>
            <p:cNvSpPr/>
            <p:nvPr/>
          </p:nvSpPr>
          <p:spPr>
            <a:xfrm flipH="1">
              <a:off x="4954947" y="4024671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07943D08-DFF8-4878-912F-92CB353ADE37}"/>
                </a:ext>
              </a:extLst>
            </p:cNvPr>
            <p:cNvGrpSpPr/>
            <p:nvPr/>
          </p:nvGrpSpPr>
          <p:grpSpPr>
            <a:xfrm>
              <a:off x="4434130" y="2270682"/>
              <a:ext cx="985941" cy="1560315"/>
              <a:chOff x="18206" y="2436286"/>
              <a:chExt cx="985941" cy="1560315"/>
            </a:xfrm>
          </p:grpSpPr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2DFBC402-E165-4FFC-AC5B-0F1D91B790AF}"/>
                  </a:ext>
                </a:extLst>
              </p:cNvPr>
              <p:cNvSpPr/>
              <p:nvPr/>
            </p:nvSpPr>
            <p:spPr>
              <a:xfrm>
                <a:off x="18206" y="2436286"/>
                <a:ext cx="985941" cy="1560315"/>
              </a:xfrm>
              <a:custGeom>
                <a:avLst/>
                <a:gdLst>
                  <a:gd name="connsiteX0" fmla="*/ 204461 w 985941"/>
                  <a:gd name="connsiteY0" fmla="*/ 0 h 1511451"/>
                  <a:gd name="connsiteX1" fmla="*/ 781480 w 985941"/>
                  <a:gd name="connsiteY1" fmla="*/ 0 h 1511451"/>
                  <a:gd name="connsiteX2" fmla="*/ 985941 w 985941"/>
                  <a:gd name="connsiteY2" fmla="*/ 204461 h 1511451"/>
                  <a:gd name="connsiteX3" fmla="*/ 985940 w 985941"/>
                  <a:gd name="connsiteY3" fmla="*/ 408921 h 1511451"/>
                  <a:gd name="connsiteX4" fmla="*/ 886946 w 985941"/>
                  <a:gd name="connsiteY4" fmla="*/ 408921 h 1511451"/>
                  <a:gd name="connsiteX5" fmla="*/ 831291 w 985941"/>
                  <a:gd name="connsiteY5" fmla="*/ 864473 h 1511451"/>
                  <a:gd name="connsiteX6" fmla="*/ 946524 w 985941"/>
                  <a:gd name="connsiteY6" fmla="*/ 1511451 h 1511451"/>
                  <a:gd name="connsiteX7" fmla="*/ 36542 w 985941"/>
                  <a:gd name="connsiteY7" fmla="*/ 1511451 h 1511451"/>
                  <a:gd name="connsiteX8" fmla="*/ 151775 w 985941"/>
                  <a:gd name="connsiteY8" fmla="*/ 864473 h 1511451"/>
                  <a:gd name="connsiteX9" fmla="*/ 96121 w 985941"/>
                  <a:gd name="connsiteY9" fmla="*/ 408921 h 1511451"/>
                  <a:gd name="connsiteX10" fmla="*/ 0 w 985941"/>
                  <a:gd name="connsiteY10" fmla="*/ 408921 h 1511451"/>
                  <a:gd name="connsiteX11" fmla="*/ 0 w 985941"/>
                  <a:gd name="connsiteY11" fmla="*/ 204461 h 1511451"/>
                  <a:gd name="connsiteX12" fmla="*/ 204461 w 985941"/>
                  <a:gd name="connsiteY12" fmla="*/ 0 h 1511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85941" h="1511451">
                    <a:moveTo>
                      <a:pt x="204461" y="0"/>
                    </a:moveTo>
                    <a:lnTo>
                      <a:pt x="781480" y="0"/>
                    </a:lnTo>
                    <a:cubicBezTo>
                      <a:pt x="894401" y="0"/>
                      <a:pt x="985941" y="91540"/>
                      <a:pt x="985941" y="204461"/>
                    </a:cubicBezTo>
                    <a:cubicBezTo>
                      <a:pt x="985941" y="272614"/>
                      <a:pt x="985940" y="340768"/>
                      <a:pt x="985940" y="408921"/>
                    </a:cubicBezTo>
                    <a:lnTo>
                      <a:pt x="886946" y="408921"/>
                    </a:lnTo>
                    <a:lnTo>
                      <a:pt x="831291" y="864473"/>
                    </a:lnTo>
                    <a:lnTo>
                      <a:pt x="946524" y="1511451"/>
                    </a:lnTo>
                    <a:lnTo>
                      <a:pt x="36542" y="1511451"/>
                    </a:lnTo>
                    <a:lnTo>
                      <a:pt x="151775" y="864473"/>
                    </a:lnTo>
                    <a:lnTo>
                      <a:pt x="96121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3FE97C1E-7C9D-407E-BC67-14F08FFEA790}"/>
                  </a:ext>
                </a:extLst>
              </p:cNvPr>
              <p:cNvSpPr/>
              <p:nvPr/>
            </p:nvSpPr>
            <p:spPr>
              <a:xfrm>
                <a:off x="473058" y="2451192"/>
                <a:ext cx="210739" cy="1545409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9CA9D87A-1009-4791-84CD-358CF48043FB}"/>
                  </a:ext>
                </a:extLst>
              </p:cNvPr>
              <p:cNvSpPr/>
              <p:nvPr/>
            </p:nvSpPr>
            <p:spPr bwMode="auto">
              <a:xfrm>
                <a:off x="530947" y="285813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97188741-5E2A-4BFB-B373-B8BE5493B18D}"/>
                  </a:ext>
                </a:extLst>
              </p:cNvPr>
              <p:cNvSpPr/>
              <p:nvPr/>
            </p:nvSpPr>
            <p:spPr bwMode="auto">
              <a:xfrm>
                <a:off x="530947" y="3083923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D03D04BB-73FA-43B7-A921-DFC2ADC0973C}"/>
                  </a:ext>
                </a:extLst>
              </p:cNvPr>
              <p:cNvSpPr/>
              <p:nvPr/>
            </p:nvSpPr>
            <p:spPr bwMode="auto">
              <a:xfrm>
                <a:off x="530947" y="330971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2EDCB2F7-A827-477F-88E0-85B615733E55}"/>
                  </a:ext>
                </a:extLst>
              </p:cNvPr>
              <p:cNvSpPr/>
              <p:nvPr/>
            </p:nvSpPr>
            <p:spPr bwMode="auto">
              <a:xfrm>
                <a:off x="530947" y="3535499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A1B8F736-C024-45D0-ADBC-42F3FB7415DB}"/>
                  </a:ext>
                </a:extLst>
              </p:cNvPr>
              <p:cNvSpPr/>
              <p:nvPr/>
            </p:nvSpPr>
            <p:spPr bwMode="auto">
              <a:xfrm>
                <a:off x="530947" y="376128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51204EDC-1488-4AD7-89D3-16FECC7AA968}"/>
                </a:ext>
              </a:extLst>
            </p:cNvPr>
            <p:cNvSpPr/>
            <p:nvPr/>
          </p:nvSpPr>
          <p:spPr bwMode="auto">
            <a:xfrm>
              <a:off x="4278695" y="749524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E382D683-C185-4DF7-8304-C1060BA18D1F}"/>
                </a:ext>
              </a:extLst>
            </p:cNvPr>
            <p:cNvSpPr/>
            <p:nvPr/>
          </p:nvSpPr>
          <p:spPr>
            <a:xfrm>
              <a:off x="4381185" y="2439636"/>
              <a:ext cx="207215" cy="779453"/>
            </a:xfrm>
            <a:custGeom>
              <a:avLst/>
              <a:gdLst>
                <a:gd name="connsiteX0" fmla="*/ 156595 w 229764"/>
                <a:gd name="connsiteY0" fmla="*/ 1118 h 852622"/>
                <a:gd name="connsiteX1" fmla="*/ 228646 w 229764"/>
                <a:gd name="connsiteY1" fmla="*/ 100818 h 852622"/>
                <a:gd name="connsiteX2" fmla="*/ 173962 w 229764"/>
                <a:gd name="connsiteY2" fmla="*/ 440494 h 852622"/>
                <a:gd name="connsiteX3" fmla="*/ 173961 w 229764"/>
                <a:gd name="connsiteY3" fmla="*/ 852622 h 852622"/>
                <a:gd name="connsiteX4" fmla="*/ 0 w 229764"/>
                <a:gd name="connsiteY4" fmla="*/ 852622 h 852622"/>
                <a:gd name="connsiteX5" fmla="*/ 0 w 229764"/>
                <a:gd name="connsiteY5" fmla="*/ 437979 h 852622"/>
                <a:gd name="connsiteX6" fmla="*/ 2134 w 229764"/>
                <a:gd name="connsiteY6" fmla="*/ 427409 h 852622"/>
                <a:gd name="connsiteX7" fmla="*/ 1687 w 229764"/>
                <a:gd name="connsiteY7" fmla="*/ 416111 h 852622"/>
                <a:gd name="connsiteX8" fmla="*/ 56895 w 229764"/>
                <a:gd name="connsiteY8" fmla="*/ 73169 h 852622"/>
                <a:gd name="connsiteX9" fmla="*/ 156595 w 229764"/>
                <a:gd name="connsiteY9" fmla="*/ 1118 h 852622"/>
                <a:gd name="connsiteX0" fmla="*/ 156595 w 229764"/>
                <a:gd name="connsiteY0" fmla="*/ 1118 h 852622"/>
                <a:gd name="connsiteX1" fmla="*/ 228646 w 229764"/>
                <a:gd name="connsiteY1" fmla="*/ 100818 h 852622"/>
                <a:gd name="connsiteX2" fmla="*/ 173962 w 229764"/>
                <a:gd name="connsiteY2" fmla="*/ 440494 h 852622"/>
                <a:gd name="connsiteX3" fmla="*/ 173961 w 229764"/>
                <a:gd name="connsiteY3" fmla="*/ 852622 h 852622"/>
                <a:gd name="connsiteX4" fmla="*/ 0 w 229764"/>
                <a:gd name="connsiteY4" fmla="*/ 852622 h 852622"/>
                <a:gd name="connsiteX5" fmla="*/ 0 w 229764"/>
                <a:gd name="connsiteY5" fmla="*/ 437979 h 852622"/>
                <a:gd name="connsiteX6" fmla="*/ 2134 w 229764"/>
                <a:gd name="connsiteY6" fmla="*/ 427409 h 852622"/>
                <a:gd name="connsiteX7" fmla="*/ 1687 w 229764"/>
                <a:gd name="connsiteY7" fmla="*/ 416111 h 852622"/>
                <a:gd name="connsiteX8" fmla="*/ 56895 w 229764"/>
                <a:gd name="connsiteY8" fmla="*/ 73169 h 852622"/>
                <a:gd name="connsiteX9" fmla="*/ 156595 w 229764"/>
                <a:gd name="connsiteY9" fmla="*/ 1118 h 852622"/>
                <a:gd name="connsiteX0" fmla="*/ 156595 w 248035"/>
                <a:gd name="connsiteY0" fmla="*/ 0 h 851504"/>
                <a:gd name="connsiteX1" fmla="*/ 228646 w 248035"/>
                <a:gd name="connsiteY1" fmla="*/ 99700 h 851504"/>
                <a:gd name="connsiteX2" fmla="*/ 173962 w 248035"/>
                <a:gd name="connsiteY2" fmla="*/ 439376 h 851504"/>
                <a:gd name="connsiteX3" fmla="*/ 173961 w 248035"/>
                <a:gd name="connsiteY3" fmla="*/ 851504 h 851504"/>
                <a:gd name="connsiteX4" fmla="*/ 0 w 248035"/>
                <a:gd name="connsiteY4" fmla="*/ 851504 h 851504"/>
                <a:gd name="connsiteX5" fmla="*/ 0 w 248035"/>
                <a:gd name="connsiteY5" fmla="*/ 436861 h 851504"/>
                <a:gd name="connsiteX6" fmla="*/ 2134 w 248035"/>
                <a:gd name="connsiteY6" fmla="*/ 426291 h 851504"/>
                <a:gd name="connsiteX7" fmla="*/ 1687 w 248035"/>
                <a:gd name="connsiteY7" fmla="*/ 414993 h 851504"/>
                <a:gd name="connsiteX8" fmla="*/ 56895 w 248035"/>
                <a:gd name="connsiteY8" fmla="*/ 72051 h 851504"/>
                <a:gd name="connsiteX9" fmla="*/ 248035 w 248035"/>
                <a:gd name="connsiteY9" fmla="*/ 91440 h 851504"/>
                <a:gd name="connsiteX0" fmla="*/ 228646 w 248035"/>
                <a:gd name="connsiteY0" fmla="*/ 72998 h 824802"/>
                <a:gd name="connsiteX1" fmla="*/ 173962 w 248035"/>
                <a:gd name="connsiteY1" fmla="*/ 412674 h 824802"/>
                <a:gd name="connsiteX2" fmla="*/ 173961 w 248035"/>
                <a:gd name="connsiteY2" fmla="*/ 824802 h 824802"/>
                <a:gd name="connsiteX3" fmla="*/ 0 w 248035"/>
                <a:gd name="connsiteY3" fmla="*/ 824802 h 824802"/>
                <a:gd name="connsiteX4" fmla="*/ 0 w 248035"/>
                <a:gd name="connsiteY4" fmla="*/ 410159 h 824802"/>
                <a:gd name="connsiteX5" fmla="*/ 2134 w 248035"/>
                <a:gd name="connsiteY5" fmla="*/ 399589 h 824802"/>
                <a:gd name="connsiteX6" fmla="*/ 1687 w 248035"/>
                <a:gd name="connsiteY6" fmla="*/ 388291 h 824802"/>
                <a:gd name="connsiteX7" fmla="*/ 56895 w 248035"/>
                <a:gd name="connsiteY7" fmla="*/ 45349 h 824802"/>
                <a:gd name="connsiteX8" fmla="*/ 248035 w 248035"/>
                <a:gd name="connsiteY8" fmla="*/ 64738 h 824802"/>
                <a:gd name="connsiteX0" fmla="*/ 228646 w 228646"/>
                <a:gd name="connsiteY0" fmla="*/ 27649 h 779453"/>
                <a:gd name="connsiteX1" fmla="*/ 173962 w 228646"/>
                <a:gd name="connsiteY1" fmla="*/ 367325 h 779453"/>
                <a:gd name="connsiteX2" fmla="*/ 173961 w 228646"/>
                <a:gd name="connsiteY2" fmla="*/ 779453 h 779453"/>
                <a:gd name="connsiteX3" fmla="*/ 0 w 228646"/>
                <a:gd name="connsiteY3" fmla="*/ 779453 h 779453"/>
                <a:gd name="connsiteX4" fmla="*/ 0 w 228646"/>
                <a:gd name="connsiteY4" fmla="*/ 364810 h 779453"/>
                <a:gd name="connsiteX5" fmla="*/ 2134 w 228646"/>
                <a:gd name="connsiteY5" fmla="*/ 354240 h 779453"/>
                <a:gd name="connsiteX6" fmla="*/ 1687 w 228646"/>
                <a:gd name="connsiteY6" fmla="*/ 342942 h 779453"/>
                <a:gd name="connsiteX7" fmla="*/ 56895 w 228646"/>
                <a:gd name="connsiteY7" fmla="*/ 0 h 779453"/>
                <a:gd name="connsiteX0" fmla="*/ 207215 w 207215"/>
                <a:gd name="connsiteY0" fmla="*/ 146711 h 779453"/>
                <a:gd name="connsiteX1" fmla="*/ 173962 w 207215"/>
                <a:gd name="connsiteY1" fmla="*/ 367325 h 779453"/>
                <a:gd name="connsiteX2" fmla="*/ 173961 w 207215"/>
                <a:gd name="connsiteY2" fmla="*/ 779453 h 779453"/>
                <a:gd name="connsiteX3" fmla="*/ 0 w 207215"/>
                <a:gd name="connsiteY3" fmla="*/ 779453 h 779453"/>
                <a:gd name="connsiteX4" fmla="*/ 0 w 207215"/>
                <a:gd name="connsiteY4" fmla="*/ 364810 h 779453"/>
                <a:gd name="connsiteX5" fmla="*/ 2134 w 207215"/>
                <a:gd name="connsiteY5" fmla="*/ 354240 h 779453"/>
                <a:gd name="connsiteX6" fmla="*/ 1687 w 207215"/>
                <a:gd name="connsiteY6" fmla="*/ 342942 h 779453"/>
                <a:gd name="connsiteX7" fmla="*/ 56895 w 207215"/>
                <a:gd name="connsiteY7" fmla="*/ 0 h 779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215" h="779453">
                  <a:moveTo>
                    <a:pt x="207215" y="146711"/>
                  </a:moveTo>
                  <a:lnTo>
                    <a:pt x="173962" y="367325"/>
                  </a:lnTo>
                  <a:cubicBezTo>
                    <a:pt x="173962" y="504701"/>
                    <a:pt x="173961" y="642077"/>
                    <a:pt x="173961" y="779453"/>
                  </a:cubicBezTo>
                  <a:lnTo>
                    <a:pt x="0" y="779453"/>
                  </a:lnTo>
                  <a:lnTo>
                    <a:pt x="0" y="364810"/>
                  </a:lnTo>
                  <a:lnTo>
                    <a:pt x="2134" y="354240"/>
                  </a:lnTo>
                  <a:lnTo>
                    <a:pt x="1687" y="342942"/>
                  </a:lnTo>
                  <a:lnTo>
                    <a:pt x="56895" y="0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0B153D68-07BB-4D83-A3EA-43DA4C1C66F5}"/>
                </a:ext>
              </a:extLst>
            </p:cNvPr>
            <p:cNvGrpSpPr/>
            <p:nvPr/>
          </p:nvGrpSpPr>
          <p:grpSpPr>
            <a:xfrm flipH="1">
              <a:off x="5264629" y="2439636"/>
              <a:ext cx="207215" cy="1050975"/>
              <a:chOff x="5524185" y="2439636"/>
              <a:chExt cx="207215" cy="1050975"/>
            </a:xfrm>
          </p:grpSpPr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98AE0599-F897-4043-9DDF-AA8F44C2EDA5}"/>
                  </a:ext>
                </a:extLst>
              </p:cNvPr>
              <p:cNvGrpSpPr/>
              <p:nvPr/>
            </p:nvGrpSpPr>
            <p:grpSpPr>
              <a:xfrm flipH="1">
                <a:off x="5540114" y="3181872"/>
                <a:ext cx="156626" cy="308739"/>
                <a:chOff x="2971330" y="2883093"/>
                <a:chExt cx="1371283" cy="2703060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B2B56FC8-49BA-40A5-B195-3CA843F6ADB1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38D425D6-BEEC-4985-9684-270C3C80AD4E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0B28D4E1-8583-4EFF-B900-615167D214B3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9CF8174A-CE7E-4C2A-9D16-31A154F9B520}"/>
                    </a:ext>
                  </a:extLst>
                </p:cNvPr>
                <p:cNvSpPr/>
                <p:nvPr/>
              </p:nvSpPr>
              <p:spPr>
                <a:xfrm>
                  <a:off x="2971330" y="2883093"/>
                  <a:ext cx="1371283" cy="2685240"/>
                </a:xfrm>
                <a:custGeom>
                  <a:avLst/>
                  <a:gdLst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360457 w 1371283"/>
                    <a:gd name="connsiteY6" fmla="*/ 2163872 h 2685240"/>
                    <a:gd name="connsiteX7" fmla="*/ 1120230 w 1371283"/>
                    <a:gd name="connsiteY7" fmla="*/ 2596392 h 2685240"/>
                    <a:gd name="connsiteX8" fmla="*/ 877573 w 1371283"/>
                    <a:gd name="connsiteY8" fmla="*/ 2661412 h 2685240"/>
                    <a:gd name="connsiteX9" fmla="*/ 812554 w 1371283"/>
                    <a:gd name="connsiteY9" fmla="*/ 2418755 h 2685240"/>
                    <a:gd name="connsiteX10" fmla="*/ 1016795 w 1371283"/>
                    <a:gd name="connsiteY10" fmla="*/ 2065000 h 2685240"/>
                    <a:gd name="connsiteX11" fmla="*/ 1016796 w 1371283"/>
                    <a:gd name="connsiteY11" fmla="*/ 1851668 h 2685240"/>
                    <a:gd name="connsiteX12" fmla="*/ 1016598 w 1371283"/>
                    <a:gd name="connsiteY12" fmla="*/ 1340694 h 2685240"/>
                    <a:gd name="connsiteX13" fmla="*/ 742817 w 1371283"/>
                    <a:gd name="connsiteY13" fmla="*/ 1066914 h 2685240"/>
                    <a:gd name="connsiteX14" fmla="*/ 469037 w 1371283"/>
                    <a:gd name="connsiteY14" fmla="*/ 1340694 h 2685240"/>
                    <a:gd name="connsiteX15" fmla="*/ 469238 w 1371283"/>
                    <a:gd name="connsiteY15" fmla="*/ 1935040 h 2685240"/>
                    <a:gd name="connsiteX16" fmla="*/ 234619 w 1371283"/>
                    <a:gd name="connsiteY16" fmla="*/ 2169659 h 2685240"/>
                    <a:gd name="connsiteX17" fmla="*/ 0 w 1371283"/>
                    <a:gd name="connsiteY17" fmla="*/ 1935040 h 2685240"/>
                    <a:gd name="connsiteX18" fmla="*/ 569 w 1371283"/>
                    <a:gd name="connsiteY18" fmla="*/ 1016941 h 2685240"/>
                    <a:gd name="connsiteX19" fmla="*/ 46320 w 1371283"/>
                    <a:gd name="connsiteY19" fmla="*/ 790331 h 2685240"/>
                    <a:gd name="connsiteX20" fmla="*/ 93641 w 1371283"/>
                    <a:gd name="connsiteY20" fmla="*/ 703150 h 26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71283" h="2685240">
                      <a:moveTo>
                        <a:pt x="231458" y="0"/>
                      </a:moveTo>
                      <a:lnTo>
                        <a:pt x="1137203" y="0"/>
                      </a:lnTo>
                      <a:lnTo>
                        <a:pt x="1273217" y="693948"/>
                      </a:lnTo>
                      <a:lnTo>
                        <a:pt x="1325532" y="790331"/>
                      </a:lnTo>
                      <a:cubicBezTo>
                        <a:pt x="1354992" y="859982"/>
                        <a:pt x="1371283" y="936559"/>
                        <a:pt x="1371283" y="1016941"/>
                      </a:cubicBezTo>
                      <a:lnTo>
                        <a:pt x="1368757" y="2122763"/>
                      </a:lnTo>
                      <a:lnTo>
                        <a:pt x="1360457" y="2163872"/>
                      </a:lnTo>
                      <a:lnTo>
                        <a:pt x="1120230" y="2596392"/>
                      </a:lnTo>
                      <a:cubicBezTo>
                        <a:pt x="1071177" y="2681355"/>
                        <a:pt x="962536" y="2710465"/>
                        <a:pt x="877573" y="2661412"/>
                      </a:cubicBezTo>
                      <a:cubicBezTo>
                        <a:pt x="792611" y="2612359"/>
                        <a:pt x="763501" y="2503718"/>
                        <a:pt x="812554" y="2418755"/>
                      </a:cubicBezTo>
                      <a:lnTo>
                        <a:pt x="1016795" y="2065000"/>
                      </a:lnTo>
                      <a:cubicBezTo>
                        <a:pt x="1016795" y="1993889"/>
                        <a:pt x="1016796" y="1922779"/>
                        <a:pt x="1016796" y="1851668"/>
                      </a:cubicBezTo>
                      <a:lnTo>
                        <a:pt x="1016598" y="1340694"/>
                      </a:lnTo>
                      <a:cubicBezTo>
                        <a:pt x="1016598" y="1189489"/>
                        <a:pt x="894023" y="1066914"/>
                        <a:pt x="742817" y="1066914"/>
                      </a:cubicBezTo>
                      <a:cubicBezTo>
                        <a:pt x="591612" y="1066914"/>
                        <a:pt x="469037" y="1189489"/>
                        <a:pt x="469037" y="1340694"/>
                      </a:cubicBezTo>
                      <a:lnTo>
                        <a:pt x="469238" y="1935040"/>
                      </a:lnTo>
                      <a:cubicBezTo>
                        <a:pt x="469238" y="2064616"/>
                        <a:pt x="364195" y="2169659"/>
                        <a:pt x="234619" y="2169659"/>
                      </a:cubicBezTo>
                      <a:cubicBezTo>
                        <a:pt x="105043" y="2169659"/>
                        <a:pt x="39008" y="2127160"/>
                        <a:pt x="0" y="1935040"/>
                      </a:cubicBezTo>
                      <a:cubicBezTo>
                        <a:pt x="190" y="1629007"/>
                        <a:pt x="379" y="1322974"/>
                        <a:pt x="569" y="1016941"/>
                      </a:cubicBezTo>
                      <a:cubicBezTo>
                        <a:pt x="569" y="936559"/>
                        <a:pt x="16860" y="859982"/>
                        <a:pt x="46320" y="790331"/>
                      </a:cubicBezTo>
                      <a:lnTo>
                        <a:pt x="93641" y="70315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5AEB6092-DC2C-4628-A371-C14783C5D6AD}"/>
                  </a:ext>
                </a:extLst>
              </p:cNvPr>
              <p:cNvSpPr/>
              <p:nvPr/>
            </p:nvSpPr>
            <p:spPr>
              <a:xfrm>
                <a:off x="5524185" y="2439636"/>
                <a:ext cx="207215" cy="779453"/>
              </a:xfrm>
              <a:custGeom>
                <a:avLst/>
                <a:gdLst>
                  <a:gd name="connsiteX0" fmla="*/ 156595 w 229764"/>
                  <a:gd name="connsiteY0" fmla="*/ 1118 h 852622"/>
                  <a:gd name="connsiteX1" fmla="*/ 228646 w 229764"/>
                  <a:gd name="connsiteY1" fmla="*/ 100818 h 852622"/>
                  <a:gd name="connsiteX2" fmla="*/ 173962 w 229764"/>
                  <a:gd name="connsiteY2" fmla="*/ 440494 h 852622"/>
                  <a:gd name="connsiteX3" fmla="*/ 173961 w 229764"/>
                  <a:gd name="connsiteY3" fmla="*/ 852622 h 852622"/>
                  <a:gd name="connsiteX4" fmla="*/ 0 w 229764"/>
                  <a:gd name="connsiteY4" fmla="*/ 852622 h 852622"/>
                  <a:gd name="connsiteX5" fmla="*/ 0 w 229764"/>
                  <a:gd name="connsiteY5" fmla="*/ 437979 h 852622"/>
                  <a:gd name="connsiteX6" fmla="*/ 2134 w 229764"/>
                  <a:gd name="connsiteY6" fmla="*/ 427409 h 852622"/>
                  <a:gd name="connsiteX7" fmla="*/ 1687 w 229764"/>
                  <a:gd name="connsiteY7" fmla="*/ 416111 h 852622"/>
                  <a:gd name="connsiteX8" fmla="*/ 56895 w 229764"/>
                  <a:gd name="connsiteY8" fmla="*/ 73169 h 852622"/>
                  <a:gd name="connsiteX9" fmla="*/ 156595 w 229764"/>
                  <a:gd name="connsiteY9" fmla="*/ 1118 h 852622"/>
                  <a:gd name="connsiteX0" fmla="*/ 156595 w 229764"/>
                  <a:gd name="connsiteY0" fmla="*/ 1118 h 852622"/>
                  <a:gd name="connsiteX1" fmla="*/ 228646 w 229764"/>
                  <a:gd name="connsiteY1" fmla="*/ 100818 h 852622"/>
                  <a:gd name="connsiteX2" fmla="*/ 173962 w 229764"/>
                  <a:gd name="connsiteY2" fmla="*/ 440494 h 852622"/>
                  <a:gd name="connsiteX3" fmla="*/ 173961 w 229764"/>
                  <a:gd name="connsiteY3" fmla="*/ 852622 h 852622"/>
                  <a:gd name="connsiteX4" fmla="*/ 0 w 229764"/>
                  <a:gd name="connsiteY4" fmla="*/ 852622 h 852622"/>
                  <a:gd name="connsiteX5" fmla="*/ 0 w 229764"/>
                  <a:gd name="connsiteY5" fmla="*/ 437979 h 852622"/>
                  <a:gd name="connsiteX6" fmla="*/ 2134 w 229764"/>
                  <a:gd name="connsiteY6" fmla="*/ 427409 h 852622"/>
                  <a:gd name="connsiteX7" fmla="*/ 1687 w 229764"/>
                  <a:gd name="connsiteY7" fmla="*/ 416111 h 852622"/>
                  <a:gd name="connsiteX8" fmla="*/ 56895 w 229764"/>
                  <a:gd name="connsiteY8" fmla="*/ 73169 h 852622"/>
                  <a:gd name="connsiteX9" fmla="*/ 156595 w 229764"/>
                  <a:gd name="connsiteY9" fmla="*/ 1118 h 852622"/>
                  <a:gd name="connsiteX0" fmla="*/ 156595 w 248035"/>
                  <a:gd name="connsiteY0" fmla="*/ 0 h 851504"/>
                  <a:gd name="connsiteX1" fmla="*/ 228646 w 248035"/>
                  <a:gd name="connsiteY1" fmla="*/ 99700 h 851504"/>
                  <a:gd name="connsiteX2" fmla="*/ 173962 w 248035"/>
                  <a:gd name="connsiteY2" fmla="*/ 439376 h 851504"/>
                  <a:gd name="connsiteX3" fmla="*/ 173961 w 248035"/>
                  <a:gd name="connsiteY3" fmla="*/ 851504 h 851504"/>
                  <a:gd name="connsiteX4" fmla="*/ 0 w 248035"/>
                  <a:gd name="connsiteY4" fmla="*/ 851504 h 851504"/>
                  <a:gd name="connsiteX5" fmla="*/ 0 w 248035"/>
                  <a:gd name="connsiteY5" fmla="*/ 436861 h 851504"/>
                  <a:gd name="connsiteX6" fmla="*/ 2134 w 248035"/>
                  <a:gd name="connsiteY6" fmla="*/ 426291 h 851504"/>
                  <a:gd name="connsiteX7" fmla="*/ 1687 w 248035"/>
                  <a:gd name="connsiteY7" fmla="*/ 414993 h 851504"/>
                  <a:gd name="connsiteX8" fmla="*/ 56895 w 248035"/>
                  <a:gd name="connsiteY8" fmla="*/ 72051 h 851504"/>
                  <a:gd name="connsiteX9" fmla="*/ 248035 w 248035"/>
                  <a:gd name="connsiteY9" fmla="*/ 91440 h 851504"/>
                  <a:gd name="connsiteX0" fmla="*/ 228646 w 248035"/>
                  <a:gd name="connsiteY0" fmla="*/ 72998 h 824802"/>
                  <a:gd name="connsiteX1" fmla="*/ 173962 w 248035"/>
                  <a:gd name="connsiteY1" fmla="*/ 412674 h 824802"/>
                  <a:gd name="connsiteX2" fmla="*/ 173961 w 248035"/>
                  <a:gd name="connsiteY2" fmla="*/ 824802 h 824802"/>
                  <a:gd name="connsiteX3" fmla="*/ 0 w 248035"/>
                  <a:gd name="connsiteY3" fmla="*/ 824802 h 824802"/>
                  <a:gd name="connsiteX4" fmla="*/ 0 w 248035"/>
                  <a:gd name="connsiteY4" fmla="*/ 410159 h 824802"/>
                  <a:gd name="connsiteX5" fmla="*/ 2134 w 248035"/>
                  <a:gd name="connsiteY5" fmla="*/ 399589 h 824802"/>
                  <a:gd name="connsiteX6" fmla="*/ 1687 w 248035"/>
                  <a:gd name="connsiteY6" fmla="*/ 388291 h 824802"/>
                  <a:gd name="connsiteX7" fmla="*/ 56895 w 248035"/>
                  <a:gd name="connsiteY7" fmla="*/ 45349 h 824802"/>
                  <a:gd name="connsiteX8" fmla="*/ 248035 w 248035"/>
                  <a:gd name="connsiteY8" fmla="*/ 64738 h 824802"/>
                  <a:gd name="connsiteX0" fmla="*/ 228646 w 228646"/>
                  <a:gd name="connsiteY0" fmla="*/ 27649 h 779453"/>
                  <a:gd name="connsiteX1" fmla="*/ 173962 w 228646"/>
                  <a:gd name="connsiteY1" fmla="*/ 367325 h 779453"/>
                  <a:gd name="connsiteX2" fmla="*/ 173961 w 228646"/>
                  <a:gd name="connsiteY2" fmla="*/ 779453 h 779453"/>
                  <a:gd name="connsiteX3" fmla="*/ 0 w 228646"/>
                  <a:gd name="connsiteY3" fmla="*/ 779453 h 779453"/>
                  <a:gd name="connsiteX4" fmla="*/ 0 w 228646"/>
                  <a:gd name="connsiteY4" fmla="*/ 364810 h 779453"/>
                  <a:gd name="connsiteX5" fmla="*/ 2134 w 228646"/>
                  <a:gd name="connsiteY5" fmla="*/ 354240 h 779453"/>
                  <a:gd name="connsiteX6" fmla="*/ 1687 w 228646"/>
                  <a:gd name="connsiteY6" fmla="*/ 342942 h 779453"/>
                  <a:gd name="connsiteX7" fmla="*/ 56895 w 228646"/>
                  <a:gd name="connsiteY7" fmla="*/ 0 h 779453"/>
                  <a:gd name="connsiteX0" fmla="*/ 207215 w 207215"/>
                  <a:gd name="connsiteY0" fmla="*/ 146711 h 779453"/>
                  <a:gd name="connsiteX1" fmla="*/ 173962 w 207215"/>
                  <a:gd name="connsiteY1" fmla="*/ 367325 h 779453"/>
                  <a:gd name="connsiteX2" fmla="*/ 173961 w 207215"/>
                  <a:gd name="connsiteY2" fmla="*/ 779453 h 779453"/>
                  <a:gd name="connsiteX3" fmla="*/ 0 w 207215"/>
                  <a:gd name="connsiteY3" fmla="*/ 779453 h 779453"/>
                  <a:gd name="connsiteX4" fmla="*/ 0 w 207215"/>
                  <a:gd name="connsiteY4" fmla="*/ 364810 h 779453"/>
                  <a:gd name="connsiteX5" fmla="*/ 2134 w 207215"/>
                  <a:gd name="connsiteY5" fmla="*/ 354240 h 779453"/>
                  <a:gd name="connsiteX6" fmla="*/ 1687 w 207215"/>
                  <a:gd name="connsiteY6" fmla="*/ 342942 h 779453"/>
                  <a:gd name="connsiteX7" fmla="*/ 56895 w 207215"/>
                  <a:gd name="connsiteY7" fmla="*/ 0 h 77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7215" h="779453">
                    <a:moveTo>
                      <a:pt x="207215" y="146711"/>
                    </a:moveTo>
                    <a:lnTo>
                      <a:pt x="173962" y="367325"/>
                    </a:lnTo>
                    <a:cubicBezTo>
                      <a:pt x="173962" y="504701"/>
                      <a:pt x="173961" y="642077"/>
                      <a:pt x="173961" y="779453"/>
                    </a:cubicBezTo>
                    <a:lnTo>
                      <a:pt x="0" y="779453"/>
                    </a:lnTo>
                    <a:lnTo>
                      <a:pt x="0" y="364810"/>
                    </a:lnTo>
                    <a:lnTo>
                      <a:pt x="2134" y="354240"/>
                    </a:lnTo>
                    <a:lnTo>
                      <a:pt x="1687" y="342942"/>
                    </a:lnTo>
                    <a:lnTo>
                      <a:pt x="56895" y="0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05109FBB-4232-4FC0-8A7B-3E74B8971613}"/>
                </a:ext>
              </a:extLst>
            </p:cNvPr>
            <p:cNvGrpSpPr/>
            <p:nvPr/>
          </p:nvGrpSpPr>
          <p:grpSpPr>
            <a:xfrm>
              <a:off x="4448176" y="2103150"/>
              <a:ext cx="881062" cy="857858"/>
              <a:chOff x="4227221" y="3462937"/>
              <a:chExt cx="1343117" cy="1356288"/>
            </a:xfrm>
          </p:grpSpPr>
          <p:sp>
            <p:nvSpPr>
              <p:cNvPr id="504" name="アーチ 503">
                <a:extLst>
                  <a:ext uri="{FF2B5EF4-FFF2-40B4-BE49-F238E27FC236}">
                    <a16:creationId xmlns:a16="http://schemas.microsoft.com/office/drawing/2014/main" id="{330EF1FE-DAC3-419C-968C-B298600F011B}"/>
                  </a:ext>
                </a:extLst>
              </p:cNvPr>
              <p:cNvSpPr/>
              <p:nvPr/>
            </p:nvSpPr>
            <p:spPr>
              <a:xfrm>
                <a:off x="4452085" y="3462937"/>
                <a:ext cx="1026758" cy="1356288"/>
              </a:xfrm>
              <a:prstGeom prst="blockArc">
                <a:avLst>
                  <a:gd name="adj1" fmla="val 11910755"/>
                  <a:gd name="adj2" fmla="val 21484336"/>
                  <a:gd name="adj3" fmla="val 3027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DC158585-4150-472A-A9CC-5B1DB7309387}"/>
                  </a:ext>
                </a:extLst>
              </p:cNvPr>
              <p:cNvGrpSpPr/>
              <p:nvPr/>
            </p:nvGrpSpPr>
            <p:grpSpPr>
              <a:xfrm>
                <a:off x="5341738" y="4106180"/>
                <a:ext cx="228600" cy="228600"/>
                <a:chOff x="4960144" y="5245894"/>
                <a:chExt cx="228600" cy="228600"/>
              </a:xfrm>
            </p:grpSpPr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4D1E335D-BBA3-4ED3-8071-657C12E575B7}"/>
                    </a:ext>
                  </a:extLst>
                </p:cNvPr>
                <p:cNvSpPr/>
                <p:nvPr/>
              </p:nvSpPr>
              <p:spPr>
                <a:xfrm>
                  <a:off x="4960144" y="5245894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07A4262B-CBA8-4ED3-AC8D-0D0A03DFC876}"/>
                    </a:ext>
                  </a:extLst>
                </p:cNvPr>
                <p:cNvSpPr/>
                <p:nvPr/>
              </p:nvSpPr>
              <p:spPr>
                <a:xfrm>
                  <a:off x="4981575" y="5267325"/>
                  <a:ext cx="185738" cy="185738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0E23C85B-B13D-4E65-B2B5-CCC0532873E0}"/>
                    </a:ext>
                  </a:extLst>
                </p:cNvPr>
                <p:cNvSpPr/>
                <p:nvPr/>
              </p:nvSpPr>
              <p:spPr>
                <a:xfrm>
                  <a:off x="5007769" y="5293519"/>
                  <a:ext cx="133350" cy="13335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D0C8CCDF-0AD7-449B-99B0-5F96D666E53C}"/>
                    </a:ext>
                  </a:extLst>
                </p:cNvPr>
                <p:cNvSpPr/>
                <p:nvPr/>
              </p:nvSpPr>
              <p:spPr>
                <a:xfrm>
                  <a:off x="5050631" y="5336381"/>
                  <a:ext cx="47626" cy="4762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479DB25D-DDF9-4B56-AFE6-F9FFCDA39827}"/>
                  </a:ext>
                </a:extLst>
              </p:cNvPr>
              <p:cNvGrpSpPr/>
              <p:nvPr/>
            </p:nvGrpSpPr>
            <p:grpSpPr>
              <a:xfrm>
                <a:off x="4227221" y="3956298"/>
                <a:ext cx="513255" cy="803837"/>
                <a:chOff x="3526680" y="5096012"/>
                <a:chExt cx="513255" cy="803837"/>
              </a:xfrm>
            </p:grpSpPr>
            <p:sp>
              <p:nvSpPr>
                <p:cNvPr id="507" name="アーチ 506">
                  <a:extLst>
                    <a:ext uri="{FF2B5EF4-FFF2-40B4-BE49-F238E27FC236}">
                      <a16:creationId xmlns:a16="http://schemas.microsoft.com/office/drawing/2014/main" id="{7461F925-D3B3-4509-8969-84BFDECB87AD}"/>
                    </a:ext>
                  </a:extLst>
                </p:cNvPr>
                <p:cNvSpPr/>
                <p:nvPr/>
              </p:nvSpPr>
              <p:spPr>
                <a:xfrm>
                  <a:off x="3537236" y="5112545"/>
                  <a:ext cx="492144" cy="770772"/>
                </a:xfrm>
                <a:prstGeom prst="blockArc">
                  <a:avLst>
                    <a:gd name="adj1" fmla="val 5557368"/>
                    <a:gd name="adj2" fmla="val 5107007"/>
                    <a:gd name="adj3" fmla="val 4158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8" name="四角形: 角を丸くする 507">
                  <a:extLst>
                    <a:ext uri="{FF2B5EF4-FFF2-40B4-BE49-F238E27FC236}">
                      <a16:creationId xmlns:a16="http://schemas.microsoft.com/office/drawing/2014/main" id="{83ACA0CE-AC99-47B9-BA12-EC6FFE1CD4C6}"/>
                    </a:ext>
                  </a:extLst>
                </p:cNvPr>
                <p:cNvSpPr/>
                <p:nvPr/>
              </p:nvSpPr>
              <p:spPr>
                <a:xfrm rot="900000">
                  <a:off x="3708772" y="5843588"/>
                  <a:ext cx="63128" cy="4673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9" name="四角形: 角を丸くする 508">
                  <a:extLst>
                    <a:ext uri="{FF2B5EF4-FFF2-40B4-BE49-F238E27FC236}">
                      <a16:creationId xmlns:a16="http://schemas.microsoft.com/office/drawing/2014/main" id="{340EFF4F-972F-4D2A-B4AF-F70B6FC13619}"/>
                    </a:ext>
                  </a:extLst>
                </p:cNvPr>
                <p:cNvSpPr/>
                <p:nvPr/>
              </p:nvSpPr>
              <p:spPr>
                <a:xfrm rot="20700000" flipH="1">
                  <a:off x="3780209" y="5843588"/>
                  <a:ext cx="63128" cy="4673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0" name="アーチ 509">
                  <a:extLst>
                    <a:ext uri="{FF2B5EF4-FFF2-40B4-BE49-F238E27FC236}">
                      <a16:creationId xmlns:a16="http://schemas.microsoft.com/office/drawing/2014/main" id="{F03BAB9A-C211-4A6B-ACC4-E17757BBA8B4}"/>
                    </a:ext>
                  </a:extLst>
                </p:cNvPr>
                <p:cNvSpPr/>
                <p:nvPr/>
              </p:nvSpPr>
              <p:spPr>
                <a:xfrm>
                  <a:off x="3526680" y="5096012"/>
                  <a:ext cx="513255" cy="803837"/>
                </a:xfrm>
                <a:prstGeom prst="blockArc">
                  <a:avLst>
                    <a:gd name="adj1" fmla="val 9696132"/>
                    <a:gd name="adj2" fmla="val 1476960"/>
                    <a:gd name="adj3" fmla="val 8742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80" name="台形 479">
              <a:extLst>
                <a:ext uri="{FF2B5EF4-FFF2-40B4-BE49-F238E27FC236}">
                  <a16:creationId xmlns:a16="http://schemas.microsoft.com/office/drawing/2014/main" id="{61DED62E-77F5-4396-A1DF-5FA00FA7B635}"/>
                </a:ext>
              </a:extLst>
            </p:cNvPr>
            <p:cNvSpPr/>
            <p:nvPr/>
          </p:nvSpPr>
          <p:spPr bwMode="auto">
            <a:xfrm>
              <a:off x="4787830" y="2073187"/>
              <a:ext cx="269833" cy="251511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6D0E63D0-73DB-4D0C-BB8D-B91CC66559BD}"/>
                </a:ext>
              </a:extLst>
            </p:cNvPr>
            <p:cNvSpPr/>
            <p:nvPr/>
          </p:nvSpPr>
          <p:spPr bwMode="auto">
            <a:xfrm>
              <a:off x="4722122" y="2181560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C2249601-E99C-4F3B-BB9E-30C9BDA7D8FE}"/>
                </a:ext>
              </a:extLst>
            </p:cNvPr>
            <p:cNvSpPr/>
            <p:nvPr/>
          </p:nvSpPr>
          <p:spPr bwMode="auto">
            <a:xfrm>
              <a:off x="4309789" y="634585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A49BD18C-7B1D-480E-8FBA-C59391813666}"/>
                </a:ext>
              </a:extLst>
            </p:cNvPr>
            <p:cNvGrpSpPr/>
            <p:nvPr/>
          </p:nvGrpSpPr>
          <p:grpSpPr>
            <a:xfrm>
              <a:off x="4265296" y="899639"/>
              <a:ext cx="1331771" cy="1240997"/>
              <a:chOff x="4443712" y="847868"/>
              <a:chExt cx="986061" cy="918851"/>
            </a:xfrm>
          </p:grpSpPr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C19A4BE4-3181-4E33-8F3A-C69975A98811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31B210C3-580E-474F-81F3-DE89F2841078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2ECE6B17-E887-4F9F-81EE-BF953FDC2D5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FC6ADA40-24BC-4D13-9EB5-FF8A9454F5A1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23D2BDAE-D087-4609-8284-BCF8A502811C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8F1A0091-A063-4EA9-9C66-AE7EB15515D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35A6DBE3-288E-48CB-9229-B76634F8C60F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アーチ 497">
                <a:extLst>
                  <a:ext uri="{FF2B5EF4-FFF2-40B4-BE49-F238E27FC236}">
                    <a16:creationId xmlns:a16="http://schemas.microsoft.com/office/drawing/2014/main" id="{6C0BC25D-0EDE-4657-8806-859B4731E9D2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15CC2301-7934-4DDC-B1F8-AA9B5EF77BD6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1C2B247D-BAD6-4CA7-BEAA-17D05D2044FA}"/>
                </a:ext>
              </a:extLst>
            </p:cNvPr>
            <p:cNvSpPr/>
            <p:nvPr/>
          </p:nvSpPr>
          <p:spPr bwMode="auto">
            <a:xfrm flipH="1">
              <a:off x="4388654" y="884480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1802BEAA-6EEB-46EB-BB73-D64514CCF043}"/>
                </a:ext>
              </a:extLst>
            </p:cNvPr>
            <p:cNvGrpSpPr/>
            <p:nvPr/>
          </p:nvGrpSpPr>
          <p:grpSpPr>
            <a:xfrm>
              <a:off x="4512540" y="1370449"/>
              <a:ext cx="837282" cy="264189"/>
              <a:chOff x="4939631" y="5249966"/>
              <a:chExt cx="837282" cy="264189"/>
            </a:xfrm>
          </p:grpSpPr>
          <p:sp>
            <p:nvSpPr>
              <p:cNvPr id="489" name="アーチ 488">
                <a:extLst>
                  <a:ext uri="{FF2B5EF4-FFF2-40B4-BE49-F238E27FC236}">
                    <a16:creationId xmlns:a16="http://schemas.microsoft.com/office/drawing/2014/main" id="{83BC4C69-CC60-4B2D-9BC9-6DFEACBD7ADD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アーチ 489">
                <a:extLst>
                  <a:ext uri="{FF2B5EF4-FFF2-40B4-BE49-F238E27FC236}">
                    <a16:creationId xmlns:a16="http://schemas.microsoft.com/office/drawing/2014/main" id="{252284CC-57CA-4A24-AC6A-8B620E92CA99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20D23F91-305C-42DF-88A7-8E004DAAE056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AEE813F7-3006-43C8-8456-1FAFEC76E560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6045563F-240E-4212-BD2A-082E1BCB4495}"/>
                  </a:ext>
                </a:extLst>
              </p:cNvPr>
              <p:cNvSpPr/>
              <p:nvPr/>
            </p:nvSpPr>
            <p:spPr bwMode="auto">
              <a:xfrm>
                <a:off x="5028727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FD4E2A5A-9FE7-44A3-93C8-C5EE4CD3C681}"/>
                  </a:ext>
                </a:extLst>
              </p:cNvPr>
              <p:cNvSpPr/>
              <p:nvPr/>
            </p:nvSpPr>
            <p:spPr bwMode="auto">
              <a:xfrm>
                <a:off x="5609682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2813809D-65C1-430C-A66D-01058E097D1A}"/>
                </a:ext>
              </a:extLst>
            </p:cNvPr>
            <p:cNvGrpSpPr/>
            <p:nvPr/>
          </p:nvGrpSpPr>
          <p:grpSpPr>
            <a:xfrm>
              <a:off x="4461863" y="1283712"/>
              <a:ext cx="938636" cy="58477"/>
              <a:chOff x="1852183" y="1449316"/>
              <a:chExt cx="938636" cy="58477"/>
            </a:xfrm>
          </p:grpSpPr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7CE8F63F-AACD-4E31-801C-1E0FFA912753}"/>
                  </a:ext>
                </a:extLst>
              </p:cNvPr>
              <p:cNvSpPr/>
              <p:nvPr/>
            </p:nvSpPr>
            <p:spPr bwMode="auto">
              <a:xfrm rot="5400000">
                <a:off x="1995797" y="1305702"/>
                <a:ext cx="58477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E0586888-596D-4A0C-B0CF-0410FCE5F241}"/>
                  </a:ext>
                </a:extLst>
              </p:cNvPr>
              <p:cNvSpPr/>
              <p:nvPr/>
            </p:nvSpPr>
            <p:spPr bwMode="auto">
              <a:xfrm rot="5400000">
                <a:off x="2588728" y="1305702"/>
                <a:ext cx="58477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6CB76DC-445F-4C8B-A449-41FE616B50BE}"/>
              </a:ext>
            </a:extLst>
          </p:cNvPr>
          <p:cNvGrpSpPr/>
          <p:nvPr/>
        </p:nvGrpSpPr>
        <p:grpSpPr>
          <a:xfrm>
            <a:off x="6882549" y="4018105"/>
            <a:ext cx="1910633" cy="2367883"/>
            <a:chOff x="1599174" y="4574201"/>
            <a:chExt cx="1910633" cy="2367883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19883CD7-4DD2-4FC3-B9D8-E87BA86B1968}"/>
                </a:ext>
              </a:extLst>
            </p:cNvPr>
            <p:cNvSpPr/>
            <p:nvPr/>
          </p:nvSpPr>
          <p:spPr bwMode="auto">
            <a:xfrm>
              <a:off x="2189975" y="4689140"/>
              <a:ext cx="1304973" cy="139103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80BB24C-7F21-463A-BFDC-9D788403862B}"/>
                </a:ext>
              </a:extLst>
            </p:cNvPr>
            <p:cNvSpPr/>
            <p:nvPr/>
          </p:nvSpPr>
          <p:spPr bwMode="auto">
            <a:xfrm>
              <a:off x="2212688" y="4574201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F8C83F15-83BB-476F-9DE0-A4695D453269}"/>
                </a:ext>
              </a:extLst>
            </p:cNvPr>
            <p:cNvSpPr/>
            <p:nvPr/>
          </p:nvSpPr>
          <p:spPr bwMode="auto">
            <a:xfrm>
              <a:off x="2284082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BFEEDD9-B782-4F57-BD8F-A17F1F47171C}"/>
                </a:ext>
              </a:extLst>
            </p:cNvPr>
            <p:cNvSpPr/>
            <p:nvPr/>
          </p:nvSpPr>
          <p:spPr bwMode="auto">
            <a:xfrm>
              <a:off x="2283745" y="6155032"/>
              <a:ext cx="730581" cy="780191"/>
            </a:xfrm>
            <a:custGeom>
              <a:avLst/>
              <a:gdLst>
                <a:gd name="connsiteX0" fmla="*/ 342488 w 730581"/>
                <a:gd name="connsiteY0" fmla="*/ 0 h 780191"/>
                <a:gd name="connsiteX1" fmla="*/ 474708 w 730581"/>
                <a:gd name="connsiteY1" fmla="*/ 0 h 780191"/>
                <a:gd name="connsiteX2" fmla="*/ 730581 w 730581"/>
                <a:gd name="connsiteY2" fmla="*/ 393406 h 780191"/>
                <a:gd name="connsiteX3" fmla="*/ 730581 w 730581"/>
                <a:gd name="connsiteY3" fmla="*/ 780191 h 780191"/>
                <a:gd name="connsiteX4" fmla="*/ 0 w 730581"/>
                <a:gd name="connsiteY4" fmla="*/ 780191 h 780191"/>
                <a:gd name="connsiteX5" fmla="*/ 0 w 730581"/>
                <a:gd name="connsiteY5" fmla="*/ 342488 h 780191"/>
                <a:gd name="connsiteX6" fmla="*/ 342488 w 730581"/>
                <a:gd name="connsiteY6" fmla="*/ 0 h 7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0581" h="780191">
                  <a:moveTo>
                    <a:pt x="342488" y="0"/>
                  </a:moveTo>
                  <a:lnTo>
                    <a:pt x="474708" y="0"/>
                  </a:lnTo>
                  <a:lnTo>
                    <a:pt x="730581" y="393406"/>
                  </a:lnTo>
                  <a:lnTo>
                    <a:pt x="730581" y="780191"/>
                  </a:lnTo>
                  <a:lnTo>
                    <a:pt x="0" y="780191"/>
                  </a:lnTo>
                  <a:lnTo>
                    <a:pt x="0" y="342488"/>
                  </a:lnTo>
                  <a:cubicBezTo>
                    <a:pt x="0" y="153337"/>
                    <a:pt x="153337" y="0"/>
                    <a:pt x="342488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CA02EFF-D2E2-4406-8674-1863CE90EDA8}"/>
                </a:ext>
              </a:extLst>
            </p:cNvPr>
            <p:cNvGrpSpPr/>
            <p:nvPr/>
          </p:nvGrpSpPr>
          <p:grpSpPr>
            <a:xfrm>
              <a:off x="2178036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58B62D56-3F58-48DA-883F-EC02D4228FDB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D845071A-1DEE-40F1-BC59-1380F2AA8A4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D74D8A08-AA00-42DB-A49E-A697F24FB4F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6FB5A154-DFC3-448B-9401-7219C0FD0A66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9B4E859-CFD1-416C-B44C-FB9BC732F88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95E6A586-FACB-4AD8-998D-9614E871FE7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CF9B92DF-9379-4CC4-924B-A0260D205230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05496F14-DB94-4D0E-B5DB-28991DF84585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アーチ 29">
                <a:extLst>
                  <a:ext uri="{FF2B5EF4-FFF2-40B4-BE49-F238E27FC236}">
                    <a16:creationId xmlns:a16="http://schemas.microsoft.com/office/drawing/2014/main" id="{0685FFC3-150A-4C58-97F4-A6912AB3DF06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DFB9F247-C07C-4F56-A501-BF4DC0C2C123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3E7C783-B8F0-433E-BD28-4B8973E5BFC1}"/>
                </a:ext>
              </a:extLst>
            </p:cNvPr>
            <p:cNvSpPr/>
            <p:nvPr/>
          </p:nvSpPr>
          <p:spPr bwMode="auto">
            <a:xfrm>
              <a:off x="2626427" y="612117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87C34BB-4386-4237-AD79-CF0354683373}"/>
                </a:ext>
              </a:extLst>
            </p:cNvPr>
            <p:cNvSpPr/>
            <p:nvPr/>
          </p:nvSpPr>
          <p:spPr bwMode="auto">
            <a:xfrm flipH="1">
              <a:off x="2296320" y="482409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BCFEE14B-76BA-4B68-AB67-BBF66CD5F9A0}"/>
                </a:ext>
              </a:extLst>
            </p:cNvPr>
            <p:cNvSpPr/>
            <p:nvPr/>
          </p:nvSpPr>
          <p:spPr bwMode="auto">
            <a:xfrm>
              <a:off x="2963166" y="5354660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D9A81075-C08D-412B-97E4-A0CC32A7CCF3}"/>
                </a:ext>
              </a:extLst>
            </p:cNvPr>
            <p:cNvSpPr/>
            <p:nvPr/>
          </p:nvSpPr>
          <p:spPr bwMode="auto">
            <a:xfrm>
              <a:off x="2871175" y="6557194"/>
              <a:ext cx="78218" cy="782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BBF7A34C-89C5-4864-A445-6064EB8B222B}"/>
                </a:ext>
              </a:extLst>
            </p:cNvPr>
            <p:cNvSpPr/>
            <p:nvPr/>
          </p:nvSpPr>
          <p:spPr bwMode="auto">
            <a:xfrm>
              <a:off x="2871175" y="6802790"/>
              <a:ext cx="78218" cy="782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アーチ 12">
              <a:extLst>
                <a:ext uri="{FF2B5EF4-FFF2-40B4-BE49-F238E27FC236}">
                  <a16:creationId xmlns:a16="http://schemas.microsoft.com/office/drawing/2014/main" id="{1086CBCF-69BD-41B5-9953-8EC91F115465}"/>
                </a:ext>
              </a:extLst>
            </p:cNvPr>
            <p:cNvSpPr/>
            <p:nvPr/>
          </p:nvSpPr>
          <p:spPr bwMode="auto">
            <a:xfrm>
              <a:off x="2378731" y="5354660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67220000-3DAA-4536-B306-7A61A532A9DD}"/>
                </a:ext>
              </a:extLst>
            </p:cNvPr>
            <p:cNvSpPr/>
            <p:nvPr/>
          </p:nvSpPr>
          <p:spPr bwMode="auto">
            <a:xfrm>
              <a:off x="2226571" y="5154718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74B9E6DF-1C5B-423C-AC8C-07E4DCFBE11D}"/>
                </a:ext>
              </a:extLst>
            </p:cNvPr>
            <p:cNvSpPr/>
            <p:nvPr/>
          </p:nvSpPr>
          <p:spPr bwMode="auto">
            <a:xfrm flipH="1">
              <a:off x="3280778" y="5154718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C184D7FA-140E-4902-9284-3A7FB3C350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00287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EB22D30-2420-43F8-ABB3-0EAD8443A2B5}"/>
                </a:ext>
              </a:extLst>
            </p:cNvPr>
            <p:cNvGrpSpPr/>
            <p:nvPr/>
          </p:nvGrpSpPr>
          <p:grpSpPr>
            <a:xfrm rot="21249054">
              <a:off x="1599174" y="5733195"/>
              <a:ext cx="973582" cy="1091610"/>
              <a:chOff x="3535136" y="5569681"/>
              <a:chExt cx="1287973" cy="1435129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9DA84D6-4BE7-474F-8C41-726B22E0B7A0}"/>
                  </a:ext>
                </a:extLst>
              </p:cNvPr>
              <p:cNvSpPr/>
              <p:nvPr/>
            </p:nvSpPr>
            <p:spPr>
              <a:xfrm rot="1800000">
                <a:off x="3579941" y="5846868"/>
                <a:ext cx="1243168" cy="115794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3168" h="115794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184400" y="883409"/>
                    </a:lnTo>
                    <a:cubicBezTo>
                      <a:pt x="1254450" y="956243"/>
                      <a:pt x="1265627" y="1059395"/>
                      <a:pt x="1197523" y="1120858"/>
                    </a:cubicBezTo>
                    <a:cubicBezTo>
                      <a:pt x="1129417" y="1182321"/>
                      <a:pt x="1001432" y="1163939"/>
                      <a:pt x="931383" y="1091108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CCF776A6-015C-48C3-B83F-B9997F57E931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21" name="四角形: 角を丸くする 89">
                  <a:extLst>
                    <a:ext uri="{FF2B5EF4-FFF2-40B4-BE49-F238E27FC236}">
                      <a16:creationId xmlns:a16="http://schemas.microsoft.com/office/drawing/2014/main" id="{4EF9D422-DCB2-4436-A223-FD7EB586F936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四角形: 角を丸くする 148">
                  <a:extLst>
                    <a:ext uri="{FF2B5EF4-FFF2-40B4-BE49-F238E27FC236}">
                      <a16:creationId xmlns:a16="http://schemas.microsoft.com/office/drawing/2014/main" id="{62463AE0-4152-46D3-AC61-31DB565176A4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四角形: 角を丸くする 149">
                  <a:extLst>
                    <a:ext uri="{FF2B5EF4-FFF2-40B4-BE49-F238E27FC236}">
                      <a16:creationId xmlns:a16="http://schemas.microsoft.com/office/drawing/2014/main" id="{1A0CC054-9ECE-490E-AF72-38D99500DED3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四角形: 角を丸くする 150">
                  <a:extLst>
                    <a:ext uri="{FF2B5EF4-FFF2-40B4-BE49-F238E27FC236}">
                      <a16:creationId xmlns:a16="http://schemas.microsoft.com/office/drawing/2014/main" id="{14C651A6-574A-406A-85D0-D89A973B9DD2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B6E16A1-E1A4-41CF-9D51-8EF75C162E96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8871C8CB-A31E-46D5-AF02-55AA2AEA83D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81349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C878167-026E-4829-9463-E839252CB0D0}"/>
              </a:ext>
            </a:extLst>
          </p:cNvPr>
          <p:cNvGrpSpPr/>
          <p:nvPr/>
        </p:nvGrpSpPr>
        <p:grpSpPr>
          <a:xfrm>
            <a:off x="1586095" y="909617"/>
            <a:ext cx="973941" cy="2588874"/>
            <a:chOff x="1322572" y="800189"/>
            <a:chExt cx="1331771" cy="3540036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4011788A-F576-4A6D-925B-8291C7F86CC6}"/>
                </a:ext>
              </a:extLst>
            </p:cNvPr>
            <p:cNvGrpSpPr/>
            <p:nvPr/>
          </p:nvGrpSpPr>
          <p:grpSpPr>
            <a:xfrm>
              <a:off x="1637876" y="3408168"/>
              <a:ext cx="698924" cy="784453"/>
              <a:chOff x="1637876" y="3309711"/>
              <a:chExt cx="698924" cy="784453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3BBDD4A8-90F1-4305-BF79-A1AE6F72903C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61006E5-53D6-4D0A-B5AA-29A73C23B13F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C63F9551-A878-46F4-8385-CCF812DDDA1D}"/>
                </a:ext>
              </a:extLst>
            </p:cNvPr>
            <p:cNvSpPr/>
            <p:nvPr/>
          </p:nvSpPr>
          <p:spPr bwMode="auto">
            <a:xfrm>
              <a:off x="1335971" y="915128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5E955A0-C934-4579-85DE-5F6514FEA101}"/>
                </a:ext>
              </a:extLst>
            </p:cNvPr>
            <p:cNvSpPr/>
            <p:nvPr/>
          </p:nvSpPr>
          <p:spPr bwMode="auto">
            <a:xfrm>
              <a:off x="1367065" y="800189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93142413-9882-42C0-8A24-A91FD9F55E4E}"/>
                </a:ext>
              </a:extLst>
            </p:cNvPr>
            <p:cNvGrpSpPr/>
            <p:nvPr/>
          </p:nvGrpSpPr>
          <p:grpSpPr>
            <a:xfrm>
              <a:off x="1322572" y="1065243"/>
              <a:ext cx="1331771" cy="1425059"/>
              <a:chOff x="4443712" y="847868"/>
              <a:chExt cx="986061" cy="1055133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79C0960-AA68-4226-9F81-9DFB6122C675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A6A3567B-830C-44BD-80F0-7021EACD486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4775640E-2FCA-45A9-BFFB-F728D7E4E8F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5030BEF2-D264-43F7-BB2C-E92C0998986C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B871BBE2-0CA8-425D-BB84-15AFD7514B7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2EDD11CC-1746-41F0-9625-F328B669B8B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1E073F64-CE85-4899-B432-14C75AEC6891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5EED7887-1D13-4D85-AC70-C825BA1662EB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アーチ 72">
                <a:extLst>
                  <a:ext uri="{FF2B5EF4-FFF2-40B4-BE49-F238E27FC236}">
                    <a16:creationId xmlns:a16="http://schemas.microsoft.com/office/drawing/2014/main" id="{457E8714-9000-435D-B3BE-692B3D336886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A64C581F-8AC8-471B-BB84-F1A288D3D43E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36FA421-8722-4DA4-9150-BF8011018231}"/>
                </a:ext>
              </a:extLst>
            </p:cNvPr>
            <p:cNvSpPr/>
            <p:nvPr/>
          </p:nvSpPr>
          <p:spPr bwMode="auto">
            <a:xfrm flipH="1">
              <a:off x="1445930" y="1050084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12E2853-831B-4071-9A5C-1AEFF2397983}"/>
                </a:ext>
              </a:extLst>
            </p:cNvPr>
            <p:cNvGrpSpPr/>
            <p:nvPr/>
          </p:nvGrpSpPr>
          <p:grpSpPr>
            <a:xfrm>
              <a:off x="1569816" y="1536053"/>
              <a:ext cx="837282" cy="264189"/>
              <a:chOff x="4939631" y="5249966"/>
              <a:chExt cx="837282" cy="264189"/>
            </a:xfrm>
          </p:grpSpPr>
          <p:sp>
            <p:nvSpPr>
              <p:cNvPr id="63" name="アーチ 62">
                <a:extLst>
                  <a:ext uri="{FF2B5EF4-FFF2-40B4-BE49-F238E27FC236}">
                    <a16:creationId xmlns:a16="http://schemas.microsoft.com/office/drawing/2014/main" id="{999808CB-F554-4018-947B-C6C78DE5ED0F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アーチ 63">
                <a:extLst>
                  <a:ext uri="{FF2B5EF4-FFF2-40B4-BE49-F238E27FC236}">
                    <a16:creationId xmlns:a16="http://schemas.microsoft.com/office/drawing/2014/main" id="{0FFA53E6-9B2D-4572-984F-65681B2ECD6F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94A6E351-90B7-4CB1-83F2-E5AAD6C1D1E2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9FFC065-85C9-46C3-AE3B-8DB30ECCE54F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50E6B0B1-89A3-4E4D-AF2E-D56540B60C29}"/>
                  </a:ext>
                </a:extLst>
              </p:cNvPr>
              <p:cNvSpPr/>
              <p:nvPr/>
            </p:nvSpPr>
            <p:spPr bwMode="auto">
              <a:xfrm>
                <a:off x="5028727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968E09EF-D52B-40DD-B422-D8D4711A4844}"/>
                  </a:ext>
                </a:extLst>
              </p:cNvPr>
              <p:cNvSpPr/>
              <p:nvPr/>
            </p:nvSpPr>
            <p:spPr bwMode="auto">
              <a:xfrm>
                <a:off x="5609682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799E425-ABDD-4513-9836-E0DBC32309EF}"/>
                </a:ext>
              </a:extLst>
            </p:cNvPr>
            <p:cNvGrpSpPr/>
            <p:nvPr/>
          </p:nvGrpSpPr>
          <p:grpSpPr>
            <a:xfrm>
              <a:off x="1519139" y="1449316"/>
              <a:ext cx="938636" cy="58477"/>
              <a:chOff x="1852183" y="1449316"/>
              <a:chExt cx="938636" cy="58477"/>
            </a:xfrm>
          </p:grpSpPr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A4AFC174-80F5-42C1-9CB2-6608C73C24CB}"/>
                  </a:ext>
                </a:extLst>
              </p:cNvPr>
              <p:cNvSpPr/>
              <p:nvPr/>
            </p:nvSpPr>
            <p:spPr bwMode="auto">
              <a:xfrm rot="5400000">
                <a:off x="1995797" y="1305702"/>
                <a:ext cx="58477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3F491BAD-F113-41CC-BD3A-7A18A150596B}"/>
                  </a:ext>
                </a:extLst>
              </p:cNvPr>
              <p:cNvSpPr/>
              <p:nvPr/>
            </p:nvSpPr>
            <p:spPr bwMode="auto">
              <a:xfrm rot="5400000">
                <a:off x="2588728" y="1305702"/>
                <a:ext cx="58477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DA00A4E-5C72-48BD-A1BD-6CE9A59F1800}"/>
                </a:ext>
              </a:extLst>
            </p:cNvPr>
            <p:cNvSpPr/>
            <p:nvPr/>
          </p:nvSpPr>
          <p:spPr>
            <a:xfrm>
              <a:off x="1647058" y="4190275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512A5B0-C74D-4A18-A73C-2079D87BE1E6}"/>
                </a:ext>
              </a:extLst>
            </p:cNvPr>
            <p:cNvSpPr/>
            <p:nvPr/>
          </p:nvSpPr>
          <p:spPr>
            <a:xfrm flipH="1">
              <a:off x="2031273" y="4190275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12A4223-236B-44C0-9042-10CAC53AF7E8}"/>
                </a:ext>
              </a:extLst>
            </p:cNvPr>
            <p:cNvGrpSpPr/>
            <p:nvPr/>
          </p:nvGrpSpPr>
          <p:grpSpPr>
            <a:xfrm>
              <a:off x="1507364" y="2451192"/>
              <a:ext cx="958365" cy="1084307"/>
              <a:chOff x="1507364" y="2451192"/>
              <a:chExt cx="958365" cy="1084307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F02E59A-B9EA-4DBF-A818-CB69D4773219}"/>
                  </a:ext>
                </a:extLst>
              </p:cNvPr>
              <p:cNvSpPr/>
              <p:nvPr/>
            </p:nvSpPr>
            <p:spPr>
              <a:xfrm>
                <a:off x="1507364" y="2451192"/>
                <a:ext cx="958365" cy="1084307"/>
              </a:xfrm>
              <a:custGeom>
                <a:avLst/>
                <a:gdLst>
                  <a:gd name="connsiteX0" fmla="*/ 204461 w 958365"/>
                  <a:gd name="connsiteY0" fmla="*/ 0 h 1050350"/>
                  <a:gd name="connsiteX1" fmla="*/ 753904 w 958365"/>
                  <a:gd name="connsiteY1" fmla="*/ 0 h 1050350"/>
                  <a:gd name="connsiteX2" fmla="*/ 958365 w 958365"/>
                  <a:gd name="connsiteY2" fmla="*/ 204461 h 1050350"/>
                  <a:gd name="connsiteX3" fmla="*/ 958364 w 958365"/>
                  <a:gd name="connsiteY3" fmla="*/ 408921 h 1050350"/>
                  <a:gd name="connsiteX4" fmla="*/ 837956 w 958365"/>
                  <a:gd name="connsiteY4" fmla="*/ 408921 h 1050350"/>
                  <a:gd name="connsiteX5" fmla="*/ 816965 w 958365"/>
                  <a:gd name="connsiteY5" fmla="*/ 586976 h 1050350"/>
                  <a:gd name="connsiteX6" fmla="*/ 932811 w 958365"/>
                  <a:gd name="connsiteY6" fmla="*/ 1050350 h 1050350"/>
                  <a:gd name="connsiteX7" fmla="*/ 25553 w 958365"/>
                  <a:gd name="connsiteY7" fmla="*/ 1050350 h 1050350"/>
                  <a:gd name="connsiteX8" fmla="*/ 141399 w 958365"/>
                  <a:gd name="connsiteY8" fmla="*/ 586976 h 1050350"/>
                  <a:gd name="connsiteX9" fmla="*/ 120409 w 958365"/>
                  <a:gd name="connsiteY9" fmla="*/ 408921 h 1050350"/>
                  <a:gd name="connsiteX10" fmla="*/ 0 w 958365"/>
                  <a:gd name="connsiteY10" fmla="*/ 408921 h 1050350"/>
                  <a:gd name="connsiteX11" fmla="*/ 0 w 958365"/>
                  <a:gd name="connsiteY11" fmla="*/ 204461 h 1050350"/>
                  <a:gd name="connsiteX12" fmla="*/ 204461 w 958365"/>
                  <a:gd name="connsiteY12" fmla="*/ 0 h 105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8365" h="1050350">
                    <a:moveTo>
                      <a:pt x="204461" y="0"/>
                    </a:moveTo>
                    <a:lnTo>
                      <a:pt x="753904" y="0"/>
                    </a:lnTo>
                    <a:cubicBezTo>
                      <a:pt x="866825" y="0"/>
                      <a:pt x="958365" y="91540"/>
                      <a:pt x="958365" y="204461"/>
                    </a:cubicBezTo>
                    <a:cubicBezTo>
                      <a:pt x="958365" y="272614"/>
                      <a:pt x="958364" y="340768"/>
                      <a:pt x="958364" y="408921"/>
                    </a:cubicBezTo>
                    <a:lnTo>
                      <a:pt x="837956" y="408921"/>
                    </a:lnTo>
                    <a:lnTo>
                      <a:pt x="816965" y="586976"/>
                    </a:lnTo>
                    <a:lnTo>
                      <a:pt x="932811" y="1050350"/>
                    </a:lnTo>
                    <a:lnTo>
                      <a:pt x="25553" y="1050350"/>
                    </a:lnTo>
                    <a:lnTo>
                      <a:pt x="141399" y="586976"/>
                    </a:lnTo>
                    <a:lnTo>
                      <a:pt x="120409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B58A0E0-9900-4717-83CE-14BB16662CF7}"/>
                  </a:ext>
                </a:extLst>
              </p:cNvPr>
              <p:cNvSpPr/>
              <p:nvPr/>
            </p:nvSpPr>
            <p:spPr>
              <a:xfrm>
                <a:off x="1997059" y="2470242"/>
                <a:ext cx="154555" cy="1065257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2ED1E50-0056-4C14-BB9F-031DEE58A93C}"/>
                  </a:ext>
                </a:extLst>
              </p:cNvPr>
              <p:cNvSpPr/>
              <p:nvPr/>
            </p:nvSpPr>
            <p:spPr bwMode="auto">
              <a:xfrm>
                <a:off x="2000468" y="278550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AF370EE1-C2AB-44D8-BBB8-BFF2304A6CF0}"/>
                  </a:ext>
                </a:extLst>
              </p:cNvPr>
              <p:cNvSpPr/>
              <p:nvPr/>
            </p:nvSpPr>
            <p:spPr bwMode="auto">
              <a:xfrm>
                <a:off x="2000468" y="306744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DB2B73BE-7535-4110-8222-C7F6FF25293B}"/>
                  </a:ext>
                </a:extLst>
              </p:cNvPr>
              <p:cNvSpPr/>
              <p:nvPr/>
            </p:nvSpPr>
            <p:spPr bwMode="auto">
              <a:xfrm>
                <a:off x="2000468" y="334747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6680CF2-3DE1-45B4-9208-960785EC5530}"/>
                </a:ext>
              </a:extLst>
            </p:cNvPr>
            <p:cNvSpPr/>
            <p:nvPr/>
          </p:nvSpPr>
          <p:spPr bwMode="auto">
            <a:xfrm>
              <a:off x="1779398" y="2347164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F73CD1EC-88CE-4591-843B-56A1023DA3F7}"/>
                </a:ext>
              </a:extLst>
            </p:cNvPr>
            <p:cNvGrpSpPr/>
            <p:nvPr/>
          </p:nvGrpSpPr>
          <p:grpSpPr>
            <a:xfrm>
              <a:off x="1507604" y="2818342"/>
              <a:ext cx="569661" cy="767881"/>
              <a:chOff x="14560" y="2818342"/>
              <a:chExt cx="569661" cy="767881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0A2299D6-1C4A-43F4-A51D-137E985C5C2D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8F549529-4CCD-441B-A452-23B3E7A6FB00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17CDC514-3A43-4C5F-95E6-FC721D3354E8}"/>
                </a:ext>
              </a:extLst>
            </p:cNvPr>
            <p:cNvGrpSpPr/>
            <p:nvPr/>
          </p:nvGrpSpPr>
          <p:grpSpPr>
            <a:xfrm flipH="1">
              <a:off x="1895748" y="2818342"/>
              <a:ext cx="569661" cy="767881"/>
              <a:chOff x="14560" y="2818342"/>
              <a:chExt cx="569661" cy="767881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5920A24-00AE-4682-92D9-582CF7F9B6A5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E977A603-5EE3-4418-AA32-87C1EFEE1A7E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0" name="月 49">
              <a:extLst>
                <a:ext uri="{FF2B5EF4-FFF2-40B4-BE49-F238E27FC236}">
                  <a16:creationId xmlns:a16="http://schemas.microsoft.com/office/drawing/2014/main" id="{8F7EEC2C-C016-4A7E-BA58-C269C25FBBED}"/>
                </a:ext>
              </a:extLst>
            </p:cNvPr>
            <p:cNvSpPr/>
            <p:nvPr/>
          </p:nvSpPr>
          <p:spPr bwMode="auto">
            <a:xfrm>
              <a:off x="1401399" y="1380706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C970C976-E328-4924-AC91-4E9C47AB4595}"/>
                </a:ext>
              </a:extLst>
            </p:cNvPr>
            <p:cNvSpPr/>
            <p:nvPr/>
          </p:nvSpPr>
          <p:spPr bwMode="auto">
            <a:xfrm flipH="1">
              <a:off x="2406895" y="1380706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E97C985E-07B5-48B8-B59F-3218B2511E6E}"/>
              </a:ext>
            </a:extLst>
          </p:cNvPr>
          <p:cNvGrpSpPr/>
          <p:nvPr/>
        </p:nvGrpSpPr>
        <p:grpSpPr>
          <a:xfrm>
            <a:off x="4392346" y="921558"/>
            <a:ext cx="1121308" cy="2588874"/>
            <a:chOff x="1987125" y="2542666"/>
            <a:chExt cx="1533281" cy="3540036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9FE90A9F-E4F5-4259-B49F-3005BB93574D}"/>
                </a:ext>
              </a:extLst>
            </p:cNvPr>
            <p:cNvGrpSpPr/>
            <p:nvPr/>
          </p:nvGrpSpPr>
          <p:grpSpPr>
            <a:xfrm>
              <a:off x="2188635" y="2542666"/>
              <a:ext cx="1331771" cy="3540036"/>
              <a:chOff x="1322572" y="800189"/>
              <a:chExt cx="1331771" cy="3540036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7481F5B5-F0BD-4362-83A2-C4DBB6BEAF33}"/>
                  </a:ext>
                </a:extLst>
              </p:cNvPr>
              <p:cNvGrpSpPr/>
              <p:nvPr/>
            </p:nvGrpSpPr>
            <p:grpSpPr>
              <a:xfrm>
                <a:off x="1637876" y="3408168"/>
                <a:ext cx="698924" cy="784453"/>
                <a:chOff x="1637876" y="3309711"/>
                <a:chExt cx="698924" cy="784453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B7E53BB-C926-443A-8618-320E943DA10E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A5EA066F-57AE-4E84-84B9-0775E5985181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42A1163D-4892-4D56-83CD-CC9596F1E40E}"/>
                  </a:ext>
                </a:extLst>
              </p:cNvPr>
              <p:cNvSpPr/>
              <p:nvPr/>
            </p:nvSpPr>
            <p:spPr bwMode="auto">
              <a:xfrm>
                <a:off x="1335971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6A606E6-413E-496C-B32E-654B85248CC4}"/>
                  </a:ext>
                </a:extLst>
              </p:cNvPr>
              <p:cNvSpPr/>
              <p:nvPr/>
            </p:nvSpPr>
            <p:spPr bwMode="auto">
              <a:xfrm>
                <a:off x="136706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BD9A57BA-EB01-4E21-B99D-8FDB77326112}"/>
                  </a:ext>
                </a:extLst>
              </p:cNvPr>
              <p:cNvGrpSpPr/>
              <p:nvPr/>
            </p:nvGrpSpPr>
            <p:grpSpPr>
              <a:xfrm>
                <a:off x="1322572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5B5AA02-3CC4-4242-93B5-2A4A520F7EE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70C73026-155A-421B-A2B3-D0BFA634E2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7BC18B73-C9C0-408F-BA35-19D3DBC07E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E5300A3C-3BC2-408B-8B09-FE75DDBDAE0D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11C865B2-D6B3-4349-A020-EC6ED8BA10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2ECC0CBA-D347-40E1-BAB4-12C7B6846A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9" name="台形 118">
                  <a:extLst>
                    <a:ext uri="{FF2B5EF4-FFF2-40B4-BE49-F238E27FC236}">
                      <a16:creationId xmlns:a16="http://schemas.microsoft.com/office/drawing/2014/main" id="{54882EF2-F301-4E0B-A3AF-EF2993EE04BC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CBA07C00-9A40-4576-8888-69D534D7F776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アーチ 120">
                  <a:extLst>
                    <a:ext uri="{FF2B5EF4-FFF2-40B4-BE49-F238E27FC236}">
                      <a16:creationId xmlns:a16="http://schemas.microsoft.com/office/drawing/2014/main" id="{FFEB69EE-CF95-439A-8B82-4C965244F8C4}"/>
                    </a:ext>
                  </a:extLst>
                </p:cNvPr>
                <p:cNvSpPr/>
                <p:nvPr/>
              </p:nvSpPr>
              <p:spPr bwMode="auto">
                <a:xfrm rot="10800000">
                  <a:off x="4798676" y="1381978"/>
                  <a:ext cx="272112" cy="272114"/>
                </a:xfrm>
                <a:prstGeom prst="blockArc">
                  <a:avLst>
                    <a:gd name="adj1" fmla="val 13042302"/>
                    <a:gd name="adj2" fmla="val 19437128"/>
                    <a:gd name="adj3" fmla="val 10577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2B87E1D8-2A8B-4BA8-9482-729A3ED41625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2DBA3FD-41F7-4DB0-B07F-6B5821F3BEE7}"/>
                  </a:ext>
                </a:extLst>
              </p:cNvPr>
              <p:cNvSpPr/>
              <p:nvPr/>
            </p:nvSpPr>
            <p:spPr bwMode="auto">
              <a:xfrm flipH="1">
                <a:off x="144593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61F76A48-15F2-4932-90CC-CB1BBB0BD64D}"/>
                  </a:ext>
                </a:extLst>
              </p:cNvPr>
              <p:cNvGrpSpPr/>
              <p:nvPr/>
            </p:nvGrpSpPr>
            <p:grpSpPr>
              <a:xfrm>
                <a:off x="1569816" y="1651175"/>
                <a:ext cx="837282" cy="253874"/>
                <a:chOff x="4939631" y="5365088"/>
                <a:chExt cx="837282" cy="253874"/>
              </a:xfrm>
            </p:grpSpPr>
            <p:sp>
              <p:nvSpPr>
                <p:cNvPr id="115" name="アーチ 114">
                  <a:extLst>
                    <a:ext uri="{FF2B5EF4-FFF2-40B4-BE49-F238E27FC236}">
                      <a16:creationId xmlns:a16="http://schemas.microsoft.com/office/drawing/2014/main" id="{44D4D8EE-38EA-40C3-863C-2A219B586AE2}"/>
                    </a:ext>
                  </a:extLst>
                </p:cNvPr>
                <p:cNvSpPr/>
                <p:nvPr/>
              </p:nvSpPr>
              <p:spPr bwMode="auto">
                <a:xfrm>
                  <a:off x="4939631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" name="アーチ 115">
                  <a:extLst>
                    <a:ext uri="{FF2B5EF4-FFF2-40B4-BE49-F238E27FC236}">
                      <a16:creationId xmlns:a16="http://schemas.microsoft.com/office/drawing/2014/main" id="{C9E1AFF2-986F-4D6A-895E-32D03C136E0F}"/>
                    </a:ext>
                  </a:extLst>
                </p:cNvPr>
                <p:cNvSpPr/>
                <p:nvPr/>
              </p:nvSpPr>
              <p:spPr bwMode="auto">
                <a:xfrm>
                  <a:off x="5523037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79A66A61-92AB-40AC-A861-CFD1FF2AD7DC}"/>
                  </a:ext>
                </a:extLst>
              </p:cNvPr>
              <p:cNvGrpSpPr/>
              <p:nvPr/>
            </p:nvGrpSpPr>
            <p:grpSpPr>
              <a:xfrm>
                <a:off x="1519139" y="1449316"/>
                <a:ext cx="938636" cy="58477"/>
                <a:chOff x="1852183" y="1449316"/>
                <a:chExt cx="938636" cy="58477"/>
              </a:xfrm>
            </p:grpSpPr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D4F9C6C5-D032-40C5-B53F-FCB5D1260A5A}"/>
                    </a:ext>
                  </a:extLst>
                </p:cNvPr>
                <p:cNvSpPr/>
                <p:nvPr/>
              </p:nvSpPr>
              <p:spPr bwMode="auto">
                <a:xfrm rot="5400000">
                  <a:off x="1995797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6B0A6FE1-AE14-4B2C-BE79-E8A1200B7915}"/>
                    </a:ext>
                  </a:extLst>
                </p:cNvPr>
                <p:cNvSpPr/>
                <p:nvPr/>
              </p:nvSpPr>
              <p:spPr bwMode="auto">
                <a:xfrm rot="5400000">
                  <a:off x="2588728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A5F362F-5E58-463E-A52A-66E4AF5E0A40}"/>
                  </a:ext>
                </a:extLst>
              </p:cNvPr>
              <p:cNvSpPr/>
              <p:nvPr/>
            </p:nvSpPr>
            <p:spPr>
              <a:xfrm>
                <a:off x="164705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8ECBB2A5-7BB6-4A44-83BB-B69D263F75C4}"/>
                  </a:ext>
                </a:extLst>
              </p:cNvPr>
              <p:cNvSpPr/>
              <p:nvPr/>
            </p:nvSpPr>
            <p:spPr>
              <a:xfrm flipH="1">
                <a:off x="203127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C75BEC77-02EF-482E-B861-B6AFFE306163}"/>
                  </a:ext>
                </a:extLst>
              </p:cNvPr>
              <p:cNvGrpSpPr/>
              <p:nvPr/>
            </p:nvGrpSpPr>
            <p:grpSpPr>
              <a:xfrm>
                <a:off x="1507364" y="2451192"/>
                <a:ext cx="958365" cy="1084307"/>
                <a:chOff x="1507364" y="2451192"/>
                <a:chExt cx="958365" cy="1084307"/>
              </a:xfrm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AF02B45-09DD-40A4-9E20-38524E461F26}"/>
                    </a:ext>
                  </a:extLst>
                </p:cNvPr>
                <p:cNvSpPr/>
                <p:nvPr/>
              </p:nvSpPr>
              <p:spPr>
                <a:xfrm>
                  <a:off x="1507364" y="2451192"/>
                  <a:ext cx="958365" cy="1084307"/>
                </a:xfrm>
                <a:custGeom>
                  <a:avLst/>
                  <a:gdLst>
                    <a:gd name="connsiteX0" fmla="*/ 204461 w 958365"/>
                    <a:gd name="connsiteY0" fmla="*/ 0 h 1050350"/>
                    <a:gd name="connsiteX1" fmla="*/ 753904 w 958365"/>
                    <a:gd name="connsiteY1" fmla="*/ 0 h 1050350"/>
                    <a:gd name="connsiteX2" fmla="*/ 958365 w 958365"/>
                    <a:gd name="connsiteY2" fmla="*/ 204461 h 1050350"/>
                    <a:gd name="connsiteX3" fmla="*/ 958364 w 958365"/>
                    <a:gd name="connsiteY3" fmla="*/ 408921 h 1050350"/>
                    <a:gd name="connsiteX4" fmla="*/ 837956 w 958365"/>
                    <a:gd name="connsiteY4" fmla="*/ 408921 h 1050350"/>
                    <a:gd name="connsiteX5" fmla="*/ 816965 w 958365"/>
                    <a:gd name="connsiteY5" fmla="*/ 586976 h 1050350"/>
                    <a:gd name="connsiteX6" fmla="*/ 932811 w 958365"/>
                    <a:gd name="connsiteY6" fmla="*/ 1050350 h 1050350"/>
                    <a:gd name="connsiteX7" fmla="*/ 25553 w 958365"/>
                    <a:gd name="connsiteY7" fmla="*/ 1050350 h 1050350"/>
                    <a:gd name="connsiteX8" fmla="*/ 141399 w 958365"/>
                    <a:gd name="connsiteY8" fmla="*/ 586976 h 1050350"/>
                    <a:gd name="connsiteX9" fmla="*/ 120409 w 958365"/>
                    <a:gd name="connsiteY9" fmla="*/ 408921 h 1050350"/>
                    <a:gd name="connsiteX10" fmla="*/ 0 w 958365"/>
                    <a:gd name="connsiteY10" fmla="*/ 408921 h 1050350"/>
                    <a:gd name="connsiteX11" fmla="*/ 0 w 958365"/>
                    <a:gd name="connsiteY11" fmla="*/ 204461 h 1050350"/>
                    <a:gd name="connsiteX12" fmla="*/ 204461 w 958365"/>
                    <a:gd name="connsiteY12" fmla="*/ 0 h 105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365" h="1050350">
                      <a:moveTo>
                        <a:pt x="204461" y="0"/>
                      </a:moveTo>
                      <a:lnTo>
                        <a:pt x="753904" y="0"/>
                      </a:lnTo>
                      <a:cubicBezTo>
                        <a:pt x="866825" y="0"/>
                        <a:pt x="958365" y="91540"/>
                        <a:pt x="958365" y="204461"/>
                      </a:cubicBezTo>
                      <a:cubicBezTo>
                        <a:pt x="958365" y="272614"/>
                        <a:pt x="958364" y="340768"/>
                        <a:pt x="958364" y="408921"/>
                      </a:cubicBezTo>
                      <a:lnTo>
                        <a:pt x="837956" y="408921"/>
                      </a:lnTo>
                      <a:lnTo>
                        <a:pt x="816965" y="586976"/>
                      </a:lnTo>
                      <a:lnTo>
                        <a:pt x="932811" y="1050350"/>
                      </a:lnTo>
                      <a:lnTo>
                        <a:pt x="25553" y="1050350"/>
                      </a:lnTo>
                      <a:lnTo>
                        <a:pt x="141399" y="586976"/>
                      </a:lnTo>
                      <a:lnTo>
                        <a:pt x="120409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64C43C08-D574-4A08-856F-37E170773A1A}"/>
                    </a:ext>
                  </a:extLst>
                </p:cNvPr>
                <p:cNvSpPr/>
                <p:nvPr/>
              </p:nvSpPr>
              <p:spPr>
                <a:xfrm>
                  <a:off x="1997059" y="2470242"/>
                  <a:ext cx="154555" cy="1065257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C941B93E-D85C-41BB-AFFC-DB430B9F06B0}"/>
                    </a:ext>
                  </a:extLst>
                </p:cNvPr>
                <p:cNvSpPr/>
                <p:nvPr/>
              </p:nvSpPr>
              <p:spPr bwMode="auto">
                <a:xfrm>
                  <a:off x="2000468" y="278550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1F52EB83-C596-4327-8FAA-E85F45C87293}"/>
                    </a:ext>
                  </a:extLst>
                </p:cNvPr>
                <p:cNvSpPr/>
                <p:nvPr/>
              </p:nvSpPr>
              <p:spPr bwMode="auto">
                <a:xfrm>
                  <a:off x="2000468" y="306744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5E817F9E-6458-463E-8F5D-CE7A6F399034}"/>
                    </a:ext>
                  </a:extLst>
                </p:cNvPr>
                <p:cNvSpPr/>
                <p:nvPr/>
              </p:nvSpPr>
              <p:spPr bwMode="auto">
                <a:xfrm>
                  <a:off x="2000468" y="334747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EC8681F3-36D0-43D4-A28B-CBD61919B16E}"/>
                  </a:ext>
                </a:extLst>
              </p:cNvPr>
              <p:cNvSpPr/>
              <p:nvPr/>
            </p:nvSpPr>
            <p:spPr bwMode="auto">
              <a:xfrm>
                <a:off x="17793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185A5F33-657B-4BF1-A910-14FA0F374BA5}"/>
                  </a:ext>
                </a:extLst>
              </p:cNvPr>
              <p:cNvGrpSpPr/>
              <p:nvPr/>
            </p:nvGrpSpPr>
            <p:grpSpPr>
              <a:xfrm flipH="1">
                <a:off x="1895748" y="2818342"/>
                <a:ext cx="569661" cy="767881"/>
                <a:chOff x="14560" y="2818342"/>
                <a:chExt cx="569661" cy="767881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7C355B8E-582C-4BDB-B9F8-6C9D52B180D1}"/>
                    </a:ext>
                  </a:extLst>
                </p:cNvPr>
                <p:cNvSpPr/>
                <p:nvPr/>
              </p:nvSpPr>
              <p:spPr bwMode="auto">
                <a:xfrm rot="9900000">
                  <a:off x="341802" y="3254387"/>
                  <a:ext cx="242419" cy="331836"/>
                </a:xfrm>
                <a:custGeom>
                  <a:avLst/>
                  <a:gdLst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02014 w 646087"/>
                    <a:gd name="connsiteY24" fmla="*/ 482904 h 772801"/>
                    <a:gd name="connsiteX25" fmla="*/ 211181 w 646087"/>
                    <a:gd name="connsiteY25" fmla="*/ 437493 h 772801"/>
                    <a:gd name="connsiteX26" fmla="*/ 211182 w 646087"/>
                    <a:gd name="connsiteY26" fmla="*/ 100278 h 772801"/>
                    <a:gd name="connsiteX27" fmla="*/ 261704 w 646087"/>
                    <a:gd name="connsiteY27" fmla="*/ 49757 h 772801"/>
                    <a:gd name="connsiteX28" fmla="*/ 312226 w 646087"/>
                    <a:gd name="connsiteY28" fmla="*/ 100279 h 772801"/>
                    <a:gd name="connsiteX29" fmla="*/ 312226 w 646087"/>
                    <a:gd name="connsiteY29" fmla="*/ 313913 h 772801"/>
                    <a:gd name="connsiteX30" fmla="*/ 324033 w 646087"/>
                    <a:gd name="connsiteY30" fmla="*/ 306350 h 772801"/>
                    <a:gd name="connsiteX31" fmla="*/ 329927 w 646087"/>
                    <a:gd name="connsiteY31" fmla="*/ 304362 h 772801"/>
                    <a:gd name="connsiteX32" fmla="*/ 329927 w 646087"/>
                    <a:gd name="connsiteY32" fmla="*/ 50522 h 772801"/>
                    <a:gd name="connsiteX33" fmla="*/ 360784 w 646087"/>
                    <a:gd name="connsiteY33" fmla="*/ 3971 h 772801"/>
                    <a:gd name="connsiteX34" fmla="*/ 380449 w 646087"/>
                    <a:gd name="connsiteY34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42461 w 646087"/>
                    <a:gd name="connsiteY22" fmla="*/ 317964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42461 w 646087"/>
                    <a:gd name="connsiteY21" fmla="*/ 317964 h 772801"/>
                    <a:gd name="connsiteX22" fmla="*/ 134538 w 646087"/>
                    <a:gd name="connsiteY22" fmla="*/ 322029 h 772801"/>
                    <a:gd name="connsiteX23" fmla="*/ 211181 w 646087"/>
                    <a:gd name="connsiteY23" fmla="*/ 437493 h 772801"/>
                    <a:gd name="connsiteX24" fmla="*/ 211182 w 646087"/>
                    <a:gd name="connsiteY24" fmla="*/ 100278 h 772801"/>
                    <a:gd name="connsiteX25" fmla="*/ 261704 w 646087"/>
                    <a:gd name="connsiteY25" fmla="*/ 49757 h 772801"/>
                    <a:gd name="connsiteX26" fmla="*/ 312226 w 646087"/>
                    <a:gd name="connsiteY26" fmla="*/ 100279 h 772801"/>
                    <a:gd name="connsiteX27" fmla="*/ 312226 w 646087"/>
                    <a:gd name="connsiteY27" fmla="*/ 313913 h 772801"/>
                    <a:gd name="connsiteX28" fmla="*/ 324033 w 646087"/>
                    <a:gd name="connsiteY28" fmla="*/ 306350 h 772801"/>
                    <a:gd name="connsiteX29" fmla="*/ 329927 w 646087"/>
                    <a:gd name="connsiteY29" fmla="*/ 304362 h 772801"/>
                    <a:gd name="connsiteX30" fmla="*/ 329927 w 646087"/>
                    <a:gd name="connsiteY30" fmla="*/ 50522 h 772801"/>
                    <a:gd name="connsiteX31" fmla="*/ 360784 w 646087"/>
                    <a:gd name="connsiteY31" fmla="*/ 3971 h 772801"/>
                    <a:gd name="connsiteX32" fmla="*/ 380449 w 646087"/>
                    <a:gd name="connsiteY32" fmla="*/ 0 h 772801"/>
                    <a:gd name="connsiteX0" fmla="*/ 364295 w 629933"/>
                    <a:gd name="connsiteY0" fmla="*/ 0 h 772801"/>
                    <a:gd name="connsiteX1" fmla="*/ 414818 w 629933"/>
                    <a:gd name="connsiteY1" fmla="*/ 50522 h 772801"/>
                    <a:gd name="connsiteX2" fmla="*/ 414818 w 629933"/>
                    <a:gd name="connsiteY2" fmla="*/ 286122 h 772801"/>
                    <a:gd name="connsiteX3" fmla="*/ 433257 w 629933"/>
                    <a:gd name="connsiteY3" fmla="*/ 289845 h 772801"/>
                    <a:gd name="connsiteX4" fmla="*/ 433257 w 629933"/>
                    <a:gd name="connsiteY4" fmla="*/ 100279 h 772801"/>
                    <a:gd name="connsiteX5" fmla="*/ 483778 w 629933"/>
                    <a:gd name="connsiteY5" fmla="*/ 49757 h 772801"/>
                    <a:gd name="connsiteX6" fmla="*/ 534301 w 629933"/>
                    <a:gd name="connsiteY6" fmla="*/ 100279 h 772801"/>
                    <a:gd name="connsiteX7" fmla="*/ 534301 w 629933"/>
                    <a:gd name="connsiteY7" fmla="*/ 327076 h 772801"/>
                    <a:gd name="connsiteX8" fmla="*/ 548179 w 629933"/>
                    <a:gd name="connsiteY8" fmla="*/ 335496 h 772801"/>
                    <a:gd name="connsiteX9" fmla="*/ 552740 w 629933"/>
                    <a:gd name="connsiteY9" fmla="*/ 340166 h 772801"/>
                    <a:gd name="connsiteX10" fmla="*/ 552739 w 629933"/>
                    <a:gd name="connsiteY10" fmla="*/ 199785 h 772801"/>
                    <a:gd name="connsiteX11" fmla="*/ 589985 w 629933"/>
                    <a:gd name="connsiteY11" fmla="*/ 162539 h 772801"/>
                    <a:gd name="connsiteX12" fmla="*/ 627231 w 629933"/>
                    <a:gd name="connsiteY12" fmla="*/ 199785 h 772801"/>
                    <a:gd name="connsiteX13" fmla="*/ 627231 w 629933"/>
                    <a:gd name="connsiteY13" fmla="*/ 485029 h 772801"/>
                    <a:gd name="connsiteX14" fmla="*/ 629933 w 629933"/>
                    <a:gd name="connsiteY14" fmla="*/ 508852 h 772801"/>
                    <a:gd name="connsiteX15" fmla="*/ 629933 w 629933"/>
                    <a:gd name="connsiteY15" fmla="*/ 548145 h 772801"/>
                    <a:gd name="connsiteX16" fmla="*/ 405277 w 629933"/>
                    <a:gd name="connsiteY16" fmla="*/ 772801 h 772801"/>
                    <a:gd name="connsiteX17" fmla="*/ 246421 w 629933"/>
                    <a:gd name="connsiteY17" fmla="*/ 707001 h 772801"/>
                    <a:gd name="connsiteX18" fmla="*/ 198770 w 629933"/>
                    <a:gd name="connsiteY18" fmla="*/ 636325 h 772801"/>
                    <a:gd name="connsiteX19" fmla="*/ 13294 w 629933"/>
                    <a:gd name="connsiteY19" fmla="*/ 529240 h 772801"/>
                    <a:gd name="connsiteX20" fmla="*/ 26307 w 629933"/>
                    <a:gd name="connsiteY20" fmla="*/ 317964 h 772801"/>
                    <a:gd name="connsiteX21" fmla="*/ 118384 w 629933"/>
                    <a:gd name="connsiteY21" fmla="*/ 322029 h 772801"/>
                    <a:gd name="connsiteX22" fmla="*/ 195027 w 629933"/>
                    <a:gd name="connsiteY22" fmla="*/ 437493 h 772801"/>
                    <a:gd name="connsiteX23" fmla="*/ 195028 w 629933"/>
                    <a:gd name="connsiteY23" fmla="*/ 100278 h 772801"/>
                    <a:gd name="connsiteX24" fmla="*/ 245550 w 629933"/>
                    <a:gd name="connsiteY24" fmla="*/ 49757 h 772801"/>
                    <a:gd name="connsiteX25" fmla="*/ 296072 w 629933"/>
                    <a:gd name="connsiteY25" fmla="*/ 100279 h 772801"/>
                    <a:gd name="connsiteX26" fmla="*/ 296072 w 629933"/>
                    <a:gd name="connsiteY26" fmla="*/ 313913 h 772801"/>
                    <a:gd name="connsiteX27" fmla="*/ 307879 w 629933"/>
                    <a:gd name="connsiteY27" fmla="*/ 306350 h 772801"/>
                    <a:gd name="connsiteX28" fmla="*/ 313773 w 629933"/>
                    <a:gd name="connsiteY28" fmla="*/ 304362 h 772801"/>
                    <a:gd name="connsiteX29" fmla="*/ 313773 w 629933"/>
                    <a:gd name="connsiteY29" fmla="*/ 50522 h 772801"/>
                    <a:gd name="connsiteX30" fmla="*/ 344630 w 629933"/>
                    <a:gd name="connsiteY30" fmla="*/ 3971 h 772801"/>
                    <a:gd name="connsiteX31" fmla="*/ 364295 w 629933"/>
                    <a:gd name="connsiteY31" fmla="*/ 0 h 772801"/>
                    <a:gd name="connsiteX0" fmla="*/ 343322 w 608960"/>
                    <a:gd name="connsiteY0" fmla="*/ 0 h 772801"/>
                    <a:gd name="connsiteX1" fmla="*/ 393845 w 608960"/>
                    <a:gd name="connsiteY1" fmla="*/ 50522 h 772801"/>
                    <a:gd name="connsiteX2" fmla="*/ 393845 w 608960"/>
                    <a:gd name="connsiteY2" fmla="*/ 286122 h 772801"/>
                    <a:gd name="connsiteX3" fmla="*/ 412284 w 608960"/>
                    <a:gd name="connsiteY3" fmla="*/ 289845 h 772801"/>
                    <a:gd name="connsiteX4" fmla="*/ 412284 w 608960"/>
                    <a:gd name="connsiteY4" fmla="*/ 100279 h 772801"/>
                    <a:gd name="connsiteX5" fmla="*/ 462805 w 608960"/>
                    <a:gd name="connsiteY5" fmla="*/ 49757 h 772801"/>
                    <a:gd name="connsiteX6" fmla="*/ 513328 w 608960"/>
                    <a:gd name="connsiteY6" fmla="*/ 100279 h 772801"/>
                    <a:gd name="connsiteX7" fmla="*/ 513328 w 608960"/>
                    <a:gd name="connsiteY7" fmla="*/ 327076 h 772801"/>
                    <a:gd name="connsiteX8" fmla="*/ 527206 w 608960"/>
                    <a:gd name="connsiteY8" fmla="*/ 335496 h 772801"/>
                    <a:gd name="connsiteX9" fmla="*/ 531767 w 608960"/>
                    <a:gd name="connsiteY9" fmla="*/ 340166 h 772801"/>
                    <a:gd name="connsiteX10" fmla="*/ 531766 w 608960"/>
                    <a:gd name="connsiteY10" fmla="*/ 199785 h 772801"/>
                    <a:gd name="connsiteX11" fmla="*/ 569012 w 608960"/>
                    <a:gd name="connsiteY11" fmla="*/ 162539 h 772801"/>
                    <a:gd name="connsiteX12" fmla="*/ 606258 w 608960"/>
                    <a:gd name="connsiteY12" fmla="*/ 199785 h 772801"/>
                    <a:gd name="connsiteX13" fmla="*/ 606258 w 608960"/>
                    <a:gd name="connsiteY13" fmla="*/ 485029 h 772801"/>
                    <a:gd name="connsiteX14" fmla="*/ 608960 w 608960"/>
                    <a:gd name="connsiteY14" fmla="*/ 508852 h 772801"/>
                    <a:gd name="connsiteX15" fmla="*/ 608960 w 608960"/>
                    <a:gd name="connsiteY15" fmla="*/ 548145 h 772801"/>
                    <a:gd name="connsiteX16" fmla="*/ 384304 w 608960"/>
                    <a:gd name="connsiteY16" fmla="*/ 772801 h 772801"/>
                    <a:gd name="connsiteX17" fmla="*/ 225448 w 608960"/>
                    <a:gd name="connsiteY17" fmla="*/ 707001 h 772801"/>
                    <a:gd name="connsiteX18" fmla="*/ 177797 w 608960"/>
                    <a:gd name="connsiteY18" fmla="*/ 636325 h 772801"/>
                    <a:gd name="connsiteX19" fmla="*/ 45381 w 608960"/>
                    <a:gd name="connsiteY19" fmla="*/ 439880 h 772801"/>
                    <a:gd name="connsiteX20" fmla="*/ 5334 w 608960"/>
                    <a:gd name="connsiteY20" fmla="*/ 317964 h 772801"/>
                    <a:gd name="connsiteX21" fmla="*/ 97411 w 608960"/>
                    <a:gd name="connsiteY21" fmla="*/ 322029 h 772801"/>
                    <a:gd name="connsiteX22" fmla="*/ 174054 w 608960"/>
                    <a:gd name="connsiteY22" fmla="*/ 437493 h 772801"/>
                    <a:gd name="connsiteX23" fmla="*/ 174055 w 608960"/>
                    <a:gd name="connsiteY23" fmla="*/ 100278 h 772801"/>
                    <a:gd name="connsiteX24" fmla="*/ 224577 w 608960"/>
                    <a:gd name="connsiteY24" fmla="*/ 49757 h 772801"/>
                    <a:gd name="connsiteX25" fmla="*/ 275099 w 608960"/>
                    <a:gd name="connsiteY25" fmla="*/ 100279 h 772801"/>
                    <a:gd name="connsiteX26" fmla="*/ 275099 w 608960"/>
                    <a:gd name="connsiteY26" fmla="*/ 313913 h 772801"/>
                    <a:gd name="connsiteX27" fmla="*/ 286906 w 608960"/>
                    <a:gd name="connsiteY27" fmla="*/ 306350 h 772801"/>
                    <a:gd name="connsiteX28" fmla="*/ 292800 w 608960"/>
                    <a:gd name="connsiteY28" fmla="*/ 304362 h 772801"/>
                    <a:gd name="connsiteX29" fmla="*/ 292800 w 608960"/>
                    <a:gd name="connsiteY29" fmla="*/ 50522 h 772801"/>
                    <a:gd name="connsiteX30" fmla="*/ 323657 w 608960"/>
                    <a:gd name="connsiteY30" fmla="*/ 3971 h 772801"/>
                    <a:gd name="connsiteX31" fmla="*/ 343322 w 608960"/>
                    <a:gd name="connsiteY31" fmla="*/ 0 h 772801"/>
                    <a:gd name="connsiteX0" fmla="*/ 353528 w 619166"/>
                    <a:gd name="connsiteY0" fmla="*/ 0 h 772801"/>
                    <a:gd name="connsiteX1" fmla="*/ 404051 w 619166"/>
                    <a:gd name="connsiteY1" fmla="*/ 50522 h 772801"/>
                    <a:gd name="connsiteX2" fmla="*/ 404051 w 619166"/>
                    <a:gd name="connsiteY2" fmla="*/ 286122 h 772801"/>
                    <a:gd name="connsiteX3" fmla="*/ 422490 w 619166"/>
                    <a:gd name="connsiteY3" fmla="*/ 289845 h 772801"/>
                    <a:gd name="connsiteX4" fmla="*/ 422490 w 619166"/>
                    <a:gd name="connsiteY4" fmla="*/ 100279 h 772801"/>
                    <a:gd name="connsiteX5" fmla="*/ 473011 w 619166"/>
                    <a:gd name="connsiteY5" fmla="*/ 49757 h 772801"/>
                    <a:gd name="connsiteX6" fmla="*/ 523534 w 619166"/>
                    <a:gd name="connsiteY6" fmla="*/ 100279 h 772801"/>
                    <a:gd name="connsiteX7" fmla="*/ 523534 w 619166"/>
                    <a:gd name="connsiteY7" fmla="*/ 327076 h 772801"/>
                    <a:gd name="connsiteX8" fmla="*/ 537412 w 619166"/>
                    <a:gd name="connsiteY8" fmla="*/ 335496 h 772801"/>
                    <a:gd name="connsiteX9" fmla="*/ 541973 w 619166"/>
                    <a:gd name="connsiteY9" fmla="*/ 340166 h 772801"/>
                    <a:gd name="connsiteX10" fmla="*/ 541972 w 619166"/>
                    <a:gd name="connsiteY10" fmla="*/ 199785 h 772801"/>
                    <a:gd name="connsiteX11" fmla="*/ 579218 w 619166"/>
                    <a:gd name="connsiteY11" fmla="*/ 162539 h 772801"/>
                    <a:gd name="connsiteX12" fmla="*/ 616464 w 619166"/>
                    <a:gd name="connsiteY12" fmla="*/ 199785 h 772801"/>
                    <a:gd name="connsiteX13" fmla="*/ 616464 w 619166"/>
                    <a:gd name="connsiteY13" fmla="*/ 485029 h 772801"/>
                    <a:gd name="connsiteX14" fmla="*/ 619166 w 619166"/>
                    <a:gd name="connsiteY14" fmla="*/ 508852 h 772801"/>
                    <a:gd name="connsiteX15" fmla="*/ 619166 w 619166"/>
                    <a:gd name="connsiteY15" fmla="*/ 548145 h 772801"/>
                    <a:gd name="connsiteX16" fmla="*/ 394510 w 619166"/>
                    <a:gd name="connsiteY16" fmla="*/ 772801 h 772801"/>
                    <a:gd name="connsiteX17" fmla="*/ 235654 w 619166"/>
                    <a:gd name="connsiteY17" fmla="*/ 707001 h 772801"/>
                    <a:gd name="connsiteX18" fmla="*/ 188003 w 619166"/>
                    <a:gd name="connsiteY18" fmla="*/ 636325 h 772801"/>
                    <a:gd name="connsiteX19" fmla="*/ 55587 w 619166"/>
                    <a:gd name="connsiteY19" fmla="*/ 439880 h 772801"/>
                    <a:gd name="connsiteX20" fmla="*/ 15540 w 619166"/>
                    <a:gd name="connsiteY20" fmla="*/ 317964 h 772801"/>
                    <a:gd name="connsiteX21" fmla="*/ 107617 w 619166"/>
                    <a:gd name="connsiteY21" fmla="*/ 322029 h 772801"/>
                    <a:gd name="connsiteX22" fmla="*/ 184260 w 619166"/>
                    <a:gd name="connsiteY22" fmla="*/ 437493 h 772801"/>
                    <a:gd name="connsiteX23" fmla="*/ 184261 w 619166"/>
                    <a:gd name="connsiteY23" fmla="*/ 100278 h 772801"/>
                    <a:gd name="connsiteX24" fmla="*/ 234783 w 619166"/>
                    <a:gd name="connsiteY24" fmla="*/ 49757 h 772801"/>
                    <a:gd name="connsiteX25" fmla="*/ 285305 w 619166"/>
                    <a:gd name="connsiteY25" fmla="*/ 100279 h 772801"/>
                    <a:gd name="connsiteX26" fmla="*/ 285305 w 619166"/>
                    <a:gd name="connsiteY26" fmla="*/ 313913 h 772801"/>
                    <a:gd name="connsiteX27" fmla="*/ 297112 w 619166"/>
                    <a:gd name="connsiteY27" fmla="*/ 306350 h 772801"/>
                    <a:gd name="connsiteX28" fmla="*/ 303006 w 619166"/>
                    <a:gd name="connsiteY28" fmla="*/ 304362 h 772801"/>
                    <a:gd name="connsiteX29" fmla="*/ 303006 w 619166"/>
                    <a:gd name="connsiteY29" fmla="*/ 50522 h 772801"/>
                    <a:gd name="connsiteX30" fmla="*/ 333863 w 619166"/>
                    <a:gd name="connsiteY30" fmla="*/ 3971 h 772801"/>
                    <a:gd name="connsiteX31" fmla="*/ 353528 w 619166"/>
                    <a:gd name="connsiteY31" fmla="*/ 0 h 772801"/>
                    <a:gd name="connsiteX0" fmla="*/ 340257 w 605895"/>
                    <a:gd name="connsiteY0" fmla="*/ 0 h 772801"/>
                    <a:gd name="connsiteX1" fmla="*/ 390780 w 605895"/>
                    <a:gd name="connsiteY1" fmla="*/ 50522 h 772801"/>
                    <a:gd name="connsiteX2" fmla="*/ 390780 w 605895"/>
                    <a:gd name="connsiteY2" fmla="*/ 286122 h 772801"/>
                    <a:gd name="connsiteX3" fmla="*/ 409219 w 605895"/>
                    <a:gd name="connsiteY3" fmla="*/ 289845 h 772801"/>
                    <a:gd name="connsiteX4" fmla="*/ 409219 w 605895"/>
                    <a:gd name="connsiteY4" fmla="*/ 100279 h 772801"/>
                    <a:gd name="connsiteX5" fmla="*/ 459740 w 605895"/>
                    <a:gd name="connsiteY5" fmla="*/ 49757 h 772801"/>
                    <a:gd name="connsiteX6" fmla="*/ 510263 w 605895"/>
                    <a:gd name="connsiteY6" fmla="*/ 100279 h 772801"/>
                    <a:gd name="connsiteX7" fmla="*/ 510263 w 605895"/>
                    <a:gd name="connsiteY7" fmla="*/ 327076 h 772801"/>
                    <a:gd name="connsiteX8" fmla="*/ 524141 w 605895"/>
                    <a:gd name="connsiteY8" fmla="*/ 335496 h 772801"/>
                    <a:gd name="connsiteX9" fmla="*/ 528702 w 605895"/>
                    <a:gd name="connsiteY9" fmla="*/ 340166 h 772801"/>
                    <a:gd name="connsiteX10" fmla="*/ 528701 w 605895"/>
                    <a:gd name="connsiteY10" fmla="*/ 199785 h 772801"/>
                    <a:gd name="connsiteX11" fmla="*/ 565947 w 605895"/>
                    <a:gd name="connsiteY11" fmla="*/ 162539 h 772801"/>
                    <a:gd name="connsiteX12" fmla="*/ 603193 w 605895"/>
                    <a:gd name="connsiteY12" fmla="*/ 199785 h 772801"/>
                    <a:gd name="connsiteX13" fmla="*/ 603193 w 605895"/>
                    <a:gd name="connsiteY13" fmla="*/ 485029 h 772801"/>
                    <a:gd name="connsiteX14" fmla="*/ 605895 w 605895"/>
                    <a:gd name="connsiteY14" fmla="*/ 508852 h 772801"/>
                    <a:gd name="connsiteX15" fmla="*/ 605895 w 605895"/>
                    <a:gd name="connsiteY15" fmla="*/ 548145 h 772801"/>
                    <a:gd name="connsiteX16" fmla="*/ 381239 w 605895"/>
                    <a:gd name="connsiteY16" fmla="*/ 772801 h 772801"/>
                    <a:gd name="connsiteX17" fmla="*/ 222383 w 605895"/>
                    <a:gd name="connsiteY17" fmla="*/ 707001 h 772801"/>
                    <a:gd name="connsiteX18" fmla="*/ 174732 w 605895"/>
                    <a:gd name="connsiteY18" fmla="*/ 636325 h 772801"/>
                    <a:gd name="connsiteX19" fmla="*/ 42316 w 605895"/>
                    <a:gd name="connsiteY19" fmla="*/ 439880 h 772801"/>
                    <a:gd name="connsiteX20" fmla="*/ 19023 w 605895"/>
                    <a:gd name="connsiteY20" fmla="*/ 306794 h 772801"/>
                    <a:gd name="connsiteX21" fmla="*/ 94346 w 605895"/>
                    <a:gd name="connsiteY21" fmla="*/ 322029 h 772801"/>
                    <a:gd name="connsiteX22" fmla="*/ 170989 w 605895"/>
                    <a:gd name="connsiteY22" fmla="*/ 437493 h 772801"/>
                    <a:gd name="connsiteX23" fmla="*/ 170990 w 605895"/>
                    <a:gd name="connsiteY23" fmla="*/ 100278 h 772801"/>
                    <a:gd name="connsiteX24" fmla="*/ 221512 w 605895"/>
                    <a:gd name="connsiteY24" fmla="*/ 49757 h 772801"/>
                    <a:gd name="connsiteX25" fmla="*/ 272034 w 605895"/>
                    <a:gd name="connsiteY25" fmla="*/ 100279 h 772801"/>
                    <a:gd name="connsiteX26" fmla="*/ 272034 w 605895"/>
                    <a:gd name="connsiteY26" fmla="*/ 313913 h 772801"/>
                    <a:gd name="connsiteX27" fmla="*/ 283841 w 605895"/>
                    <a:gd name="connsiteY27" fmla="*/ 306350 h 772801"/>
                    <a:gd name="connsiteX28" fmla="*/ 289735 w 605895"/>
                    <a:gd name="connsiteY28" fmla="*/ 304362 h 772801"/>
                    <a:gd name="connsiteX29" fmla="*/ 289735 w 605895"/>
                    <a:gd name="connsiteY29" fmla="*/ 50522 h 772801"/>
                    <a:gd name="connsiteX30" fmla="*/ 320592 w 605895"/>
                    <a:gd name="connsiteY30" fmla="*/ 3971 h 772801"/>
                    <a:gd name="connsiteX31" fmla="*/ 340257 w 605895"/>
                    <a:gd name="connsiteY31" fmla="*/ 0 h 772801"/>
                    <a:gd name="connsiteX0" fmla="*/ 340256 w 605894"/>
                    <a:gd name="connsiteY0" fmla="*/ 0 h 772801"/>
                    <a:gd name="connsiteX1" fmla="*/ 390779 w 605894"/>
                    <a:gd name="connsiteY1" fmla="*/ 50522 h 772801"/>
                    <a:gd name="connsiteX2" fmla="*/ 390779 w 605894"/>
                    <a:gd name="connsiteY2" fmla="*/ 286122 h 772801"/>
                    <a:gd name="connsiteX3" fmla="*/ 409218 w 605894"/>
                    <a:gd name="connsiteY3" fmla="*/ 289845 h 772801"/>
                    <a:gd name="connsiteX4" fmla="*/ 409218 w 605894"/>
                    <a:gd name="connsiteY4" fmla="*/ 100279 h 772801"/>
                    <a:gd name="connsiteX5" fmla="*/ 459739 w 605894"/>
                    <a:gd name="connsiteY5" fmla="*/ 49757 h 772801"/>
                    <a:gd name="connsiteX6" fmla="*/ 510262 w 605894"/>
                    <a:gd name="connsiteY6" fmla="*/ 100279 h 772801"/>
                    <a:gd name="connsiteX7" fmla="*/ 510262 w 605894"/>
                    <a:gd name="connsiteY7" fmla="*/ 327076 h 772801"/>
                    <a:gd name="connsiteX8" fmla="*/ 524140 w 605894"/>
                    <a:gd name="connsiteY8" fmla="*/ 335496 h 772801"/>
                    <a:gd name="connsiteX9" fmla="*/ 528701 w 605894"/>
                    <a:gd name="connsiteY9" fmla="*/ 340166 h 772801"/>
                    <a:gd name="connsiteX10" fmla="*/ 528700 w 605894"/>
                    <a:gd name="connsiteY10" fmla="*/ 199785 h 772801"/>
                    <a:gd name="connsiteX11" fmla="*/ 565946 w 605894"/>
                    <a:gd name="connsiteY11" fmla="*/ 162539 h 772801"/>
                    <a:gd name="connsiteX12" fmla="*/ 603192 w 605894"/>
                    <a:gd name="connsiteY12" fmla="*/ 199785 h 772801"/>
                    <a:gd name="connsiteX13" fmla="*/ 603192 w 605894"/>
                    <a:gd name="connsiteY13" fmla="*/ 485029 h 772801"/>
                    <a:gd name="connsiteX14" fmla="*/ 605894 w 605894"/>
                    <a:gd name="connsiteY14" fmla="*/ 508852 h 772801"/>
                    <a:gd name="connsiteX15" fmla="*/ 605894 w 605894"/>
                    <a:gd name="connsiteY15" fmla="*/ 548145 h 772801"/>
                    <a:gd name="connsiteX16" fmla="*/ 381238 w 605894"/>
                    <a:gd name="connsiteY16" fmla="*/ 772801 h 772801"/>
                    <a:gd name="connsiteX17" fmla="*/ 222382 w 605894"/>
                    <a:gd name="connsiteY17" fmla="*/ 707001 h 772801"/>
                    <a:gd name="connsiteX18" fmla="*/ 174731 w 605894"/>
                    <a:gd name="connsiteY18" fmla="*/ 636325 h 772801"/>
                    <a:gd name="connsiteX19" fmla="*/ 42315 w 605894"/>
                    <a:gd name="connsiteY19" fmla="*/ 439880 h 772801"/>
                    <a:gd name="connsiteX20" fmla="*/ 19022 w 605894"/>
                    <a:gd name="connsiteY20" fmla="*/ 306794 h 772801"/>
                    <a:gd name="connsiteX21" fmla="*/ 94345 w 605894"/>
                    <a:gd name="connsiteY21" fmla="*/ 322029 h 772801"/>
                    <a:gd name="connsiteX22" fmla="*/ 170991 w 605894"/>
                    <a:gd name="connsiteY22" fmla="*/ 395604 h 772801"/>
                    <a:gd name="connsiteX23" fmla="*/ 170989 w 605894"/>
                    <a:gd name="connsiteY23" fmla="*/ 100278 h 772801"/>
                    <a:gd name="connsiteX24" fmla="*/ 221511 w 605894"/>
                    <a:gd name="connsiteY24" fmla="*/ 49757 h 772801"/>
                    <a:gd name="connsiteX25" fmla="*/ 272033 w 605894"/>
                    <a:gd name="connsiteY25" fmla="*/ 100279 h 772801"/>
                    <a:gd name="connsiteX26" fmla="*/ 272033 w 605894"/>
                    <a:gd name="connsiteY26" fmla="*/ 313913 h 772801"/>
                    <a:gd name="connsiteX27" fmla="*/ 283840 w 605894"/>
                    <a:gd name="connsiteY27" fmla="*/ 306350 h 772801"/>
                    <a:gd name="connsiteX28" fmla="*/ 289734 w 605894"/>
                    <a:gd name="connsiteY28" fmla="*/ 304362 h 772801"/>
                    <a:gd name="connsiteX29" fmla="*/ 289734 w 605894"/>
                    <a:gd name="connsiteY29" fmla="*/ 50522 h 772801"/>
                    <a:gd name="connsiteX30" fmla="*/ 320591 w 605894"/>
                    <a:gd name="connsiteY30" fmla="*/ 3971 h 772801"/>
                    <a:gd name="connsiteX31" fmla="*/ 340256 w 605894"/>
                    <a:gd name="connsiteY31" fmla="*/ 0 h 772801"/>
                    <a:gd name="connsiteX0" fmla="*/ 348966 w 614604"/>
                    <a:gd name="connsiteY0" fmla="*/ 0 h 772801"/>
                    <a:gd name="connsiteX1" fmla="*/ 399489 w 614604"/>
                    <a:gd name="connsiteY1" fmla="*/ 50522 h 772801"/>
                    <a:gd name="connsiteX2" fmla="*/ 399489 w 614604"/>
                    <a:gd name="connsiteY2" fmla="*/ 286122 h 772801"/>
                    <a:gd name="connsiteX3" fmla="*/ 417928 w 614604"/>
                    <a:gd name="connsiteY3" fmla="*/ 289845 h 772801"/>
                    <a:gd name="connsiteX4" fmla="*/ 417928 w 614604"/>
                    <a:gd name="connsiteY4" fmla="*/ 100279 h 772801"/>
                    <a:gd name="connsiteX5" fmla="*/ 468449 w 614604"/>
                    <a:gd name="connsiteY5" fmla="*/ 49757 h 772801"/>
                    <a:gd name="connsiteX6" fmla="*/ 518972 w 614604"/>
                    <a:gd name="connsiteY6" fmla="*/ 100279 h 772801"/>
                    <a:gd name="connsiteX7" fmla="*/ 518972 w 614604"/>
                    <a:gd name="connsiteY7" fmla="*/ 327076 h 772801"/>
                    <a:gd name="connsiteX8" fmla="*/ 532850 w 614604"/>
                    <a:gd name="connsiteY8" fmla="*/ 335496 h 772801"/>
                    <a:gd name="connsiteX9" fmla="*/ 537411 w 614604"/>
                    <a:gd name="connsiteY9" fmla="*/ 340166 h 772801"/>
                    <a:gd name="connsiteX10" fmla="*/ 537410 w 614604"/>
                    <a:gd name="connsiteY10" fmla="*/ 199785 h 772801"/>
                    <a:gd name="connsiteX11" fmla="*/ 574656 w 614604"/>
                    <a:gd name="connsiteY11" fmla="*/ 162539 h 772801"/>
                    <a:gd name="connsiteX12" fmla="*/ 611902 w 614604"/>
                    <a:gd name="connsiteY12" fmla="*/ 199785 h 772801"/>
                    <a:gd name="connsiteX13" fmla="*/ 611902 w 614604"/>
                    <a:gd name="connsiteY13" fmla="*/ 485029 h 772801"/>
                    <a:gd name="connsiteX14" fmla="*/ 614604 w 614604"/>
                    <a:gd name="connsiteY14" fmla="*/ 508852 h 772801"/>
                    <a:gd name="connsiteX15" fmla="*/ 614604 w 614604"/>
                    <a:gd name="connsiteY15" fmla="*/ 548145 h 772801"/>
                    <a:gd name="connsiteX16" fmla="*/ 389948 w 614604"/>
                    <a:gd name="connsiteY16" fmla="*/ 772801 h 772801"/>
                    <a:gd name="connsiteX17" fmla="*/ 231092 w 614604"/>
                    <a:gd name="connsiteY17" fmla="*/ 707001 h 772801"/>
                    <a:gd name="connsiteX18" fmla="*/ 183441 w 614604"/>
                    <a:gd name="connsiteY18" fmla="*/ 636325 h 772801"/>
                    <a:gd name="connsiteX19" fmla="*/ 51025 w 614604"/>
                    <a:gd name="connsiteY19" fmla="*/ 439880 h 772801"/>
                    <a:gd name="connsiteX20" fmla="*/ 16562 w 614604"/>
                    <a:gd name="connsiteY20" fmla="*/ 309587 h 772801"/>
                    <a:gd name="connsiteX21" fmla="*/ 103055 w 614604"/>
                    <a:gd name="connsiteY21" fmla="*/ 322029 h 772801"/>
                    <a:gd name="connsiteX22" fmla="*/ 179701 w 614604"/>
                    <a:gd name="connsiteY22" fmla="*/ 395604 h 772801"/>
                    <a:gd name="connsiteX23" fmla="*/ 179699 w 614604"/>
                    <a:gd name="connsiteY23" fmla="*/ 100278 h 772801"/>
                    <a:gd name="connsiteX24" fmla="*/ 230221 w 614604"/>
                    <a:gd name="connsiteY24" fmla="*/ 49757 h 772801"/>
                    <a:gd name="connsiteX25" fmla="*/ 280743 w 614604"/>
                    <a:gd name="connsiteY25" fmla="*/ 100279 h 772801"/>
                    <a:gd name="connsiteX26" fmla="*/ 280743 w 614604"/>
                    <a:gd name="connsiteY26" fmla="*/ 313913 h 772801"/>
                    <a:gd name="connsiteX27" fmla="*/ 292550 w 614604"/>
                    <a:gd name="connsiteY27" fmla="*/ 306350 h 772801"/>
                    <a:gd name="connsiteX28" fmla="*/ 298444 w 614604"/>
                    <a:gd name="connsiteY28" fmla="*/ 304362 h 772801"/>
                    <a:gd name="connsiteX29" fmla="*/ 298444 w 614604"/>
                    <a:gd name="connsiteY29" fmla="*/ 50522 h 772801"/>
                    <a:gd name="connsiteX30" fmla="*/ 329301 w 614604"/>
                    <a:gd name="connsiteY30" fmla="*/ 3971 h 772801"/>
                    <a:gd name="connsiteX31" fmla="*/ 348966 w 614604"/>
                    <a:gd name="connsiteY31" fmla="*/ 0 h 772801"/>
                    <a:gd name="connsiteX0" fmla="*/ 351406 w 617044"/>
                    <a:gd name="connsiteY0" fmla="*/ 0 h 772801"/>
                    <a:gd name="connsiteX1" fmla="*/ 401929 w 617044"/>
                    <a:gd name="connsiteY1" fmla="*/ 50522 h 772801"/>
                    <a:gd name="connsiteX2" fmla="*/ 401929 w 617044"/>
                    <a:gd name="connsiteY2" fmla="*/ 286122 h 772801"/>
                    <a:gd name="connsiteX3" fmla="*/ 420368 w 617044"/>
                    <a:gd name="connsiteY3" fmla="*/ 289845 h 772801"/>
                    <a:gd name="connsiteX4" fmla="*/ 420368 w 617044"/>
                    <a:gd name="connsiteY4" fmla="*/ 100279 h 772801"/>
                    <a:gd name="connsiteX5" fmla="*/ 470889 w 617044"/>
                    <a:gd name="connsiteY5" fmla="*/ 49757 h 772801"/>
                    <a:gd name="connsiteX6" fmla="*/ 521412 w 617044"/>
                    <a:gd name="connsiteY6" fmla="*/ 100279 h 772801"/>
                    <a:gd name="connsiteX7" fmla="*/ 521412 w 617044"/>
                    <a:gd name="connsiteY7" fmla="*/ 327076 h 772801"/>
                    <a:gd name="connsiteX8" fmla="*/ 535290 w 617044"/>
                    <a:gd name="connsiteY8" fmla="*/ 335496 h 772801"/>
                    <a:gd name="connsiteX9" fmla="*/ 539851 w 617044"/>
                    <a:gd name="connsiteY9" fmla="*/ 340166 h 772801"/>
                    <a:gd name="connsiteX10" fmla="*/ 539850 w 617044"/>
                    <a:gd name="connsiteY10" fmla="*/ 199785 h 772801"/>
                    <a:gd name="connsiteX11" fmla="*/ 577096 w 617044"/>
                    <a:gd name="connsiteY11" fmla="*/ 162539 h 772801"/>
                    <a:gd name="connsiteX12" fmla="*/ 614342 w 617044"/>
                    <a:gd name="connsiteY12" fmla="*/ 199785 h 772801"/>
                    <a:gd name="connsiteX13" fmla="*/ 614342 w 617044"/>
                    <a:gd name="connsiteY13" fmla="*/ 485029 h 772801"/>
                    <a:gd name="connsiteX14" fmla="*/ 617044 w 617044"/>
                    <a:gd name="connsiteY14" fmla="*/ 508852 h 772801"/>
                    <a:gd name="connsiteX15" fmla="*/ 617044 w 617044"/>
                    <a:gd name="connsiteY15" fmla="*/ 548145 h 772801"/>
                    <a:gd name="connsiteX16" fmla="*/ 392388 w 617044"/>
                    <a:gd name="connsiteY16" fmla="*/ 772801 h 772801"/>
                    <a:gd name="connsiteX17" fmla="*/ 233532 w 617044"/>
                    <a:gd name="connsiteY17" fmla="*/ 707001 h 772801"/>
                    <a:gd name="connsiteX18" fmla="*/ 185881 w 617044"/>
                    <a:gd name="connsiteY18" fmla="*/ 636325 h 772801"/>
                    <a:gd name="connsiteX19" fmla="*/ 53465 w 617044"/>
                    <a:gd name="connsiteY19" fmla="*/ 439880 h 772801"/>
                    <a:gd name="connsiteX20" fmla="*/ 19002 w 617044"/>
                    <a:gd name="connsiteY20" fmla="*/ 309587 h 772801"/>
                    <a:gd name="connsiteX21" fmla="*/ 105495 w 617044"/>
                    <a:gd name="connsiteY21" fmla="*/ 322029 h 772801"/>
                    <a:gd name="connsiteX22" fmla="*/ 182141 w 617044"/>
                    <a:gd name="connsiteY22" fmla="*/ 395604 h 772801"/>
                    <a:gd name="connsiteX23" fmla="*/ 182139 w 617044"/>
                    <a:gd name="connsiteY23" fmla="*/ 100278 h 772801"/>
                    <a:gd name="connsiteX24" fmla="*/ 232661 w 617044"/>
                    <a:gd name="connsiteY24" fmla="*/ 49757 h 772801"/>
                    <a:gd name="connsiteX25" fmla="*/ 283183 w 617044"/>
                    <a:gd name="connsiteY25" fmla="*/ 100279 h 772801"/>
                    <a:gd name="connsiteX26" fmla="*/ 283183 w 617044"/>
                    <a:gd name="connsiteY26" fmla="*/ 313913 h 772801"/>
                    <a:gd name="connsiteX27" fmla="*/ 294990 w 617044"/>
                    <a:gd name="connsiteY27" fmla="*/ 306350 h 772801"/>
                    <a:gd name="connsiteX28" fmla="*/ 300884 w 617044"/>
                    <a:gd name="connsiteY28" fmla="*/ 304362 h 772801"/>
                    <a:gd name="connsiteX29" fmla="*/ 300884 w 617044"/>
                    <a:gd name="connsiteY29" fmla="*/ 50522 h 772801"/>
                    <a:gd name="connsiteX30" fmla="*/ 331741 w 617044"/>
                    <a:gd name="connsiteY30" fmla="*/ 3971 h 772801"/>
                    <a:gd name="connsiteX31" fmla="*/ 351406 w 617044"/>
                    <a:gd name="connsiteY31" fmla="*/ 0 h 772801"/>
                    <a:gd name="connsiteX0" fmla="*/ 338375 w 604013"/>
                    <a:gd name="connsiteY0" fmla="*/ 0 h 772801"/>
                    <a:gd name="connsiteX1" fmla="*/ 388898 w 604013"/>
                    <a:gd name="connsiteY1" fmla="*/ 50522 h 772801"/>
                    <a:gd name="connsiteX2" fmla="*/ 388898 w 604013"/>
                    <a:gd name="connsiteY2" fmla="*/ 286122 h 772801"/>
                    <a:gd name="connsiteX3" fmla="*/ 407337 w 604013"/>
                    <a:gd name="connsiteY3" fmla="*/ 289845 h 772801"/>
                    <a:gd name="connsiteX4" fmla="*/ 407337 w 604013"/>
                    <a:gd name="connsiteY4" fmla="*/ 100279 h 772801"/>
                    <a:gd name="connsiteX5" fmla="*/ 457858 w 604013"/>
                    <a:gd name="connsiteY5" fmla="*/ 49757 h 772801"/>
                    <a:gd name="connsiteX6" fmla="*/ 508381 w 604013"/>
                    <a:gd name="connsiteY6" fmla="*/ 100279 h 772801"/>
                    <a:gd name="connsiteX7" fmla="*/ 508381 w 604013"/>
                    <a:gd name="connsiteY7" fmla="*/ 327076 h 772801"/>
                    <a:gd name="connsiteX8" fmla="*/ 522259 w 604013"/>
                    <a:gd name="connsiteY8" fmla="*/ 335496 h 772801"/>
                    <a:gd name="connsiteX9" fmla="*/ 526820 w 604013"/>
                    <a:gd name="connsiteY9" fmla="*/ 340166 h 772801"/>
                    <a:gd name="connsiteX10" fmla="*/ 526819 w 604013"/>
                    <a:gd name="connsiteY10" fmla="*/ 199785 h 772801"/>
                    <a:gd name="connsiteX11" fmla="*/ 564065 w 604013"/>
                    <a:gd name="connsiteY11" fmla="*/ 162539 h 772801"/>
                    <a:gd name="connsiteX12" fmla="*/ 601311 w 604013"/>
                    <a:gd name="connsiteY12" fmla="*/ 199785 h 772801"/>
                    <a:gd name="connsiteX13" fmla="*/ 601311 w 604013"/>
                    <a:gd name="connsiteY13" fmla="*/ 485029 h 772801"/>
                    <a:gd name="connsiteX14" fmla="*/ 604013 w 604013"/>
                    <a:gd name="connsiteY14" fmla="*/ 508852 h 772801"/>
                    <a:gd name="connsiteX15" fmla="*/ 604013 w 604013"/>
                    <a:gd name="connsiteY15" fmla="*/ 548145 h 772801"/>
                    <a:gd name="connsiteX16" fmla="*/ 379357 w 604013"/>
                    <a:gd name="connsiteY16" fmla="*/ 772801 h 772801"/>
                    <a:gd name="connsiteX17" fmla="*/ 220501 w 604013"/>
                    <a:gd name="connsiteY17" fmla="*/ 707001 h 772801"/>
                    <a:gd name="connsiteX18" fmla="*/ 172850 w 604013"/>
                    <a:gd name="connsiteY18" fmla="*/ 636325 h 772801"/>
                    <a:gd name="connsiteX19" fmla="*/ 26471 w 604013"/>
                    <a:gd name="connsiteY19" fmla="*/ 442673 h 772801"/>
                    <a:gd name="connsiteX20" fmla="*/ 5971 w 604013"/>
                    <a:gd name="connsiteY20" fmla="*/ 309587 h 772801"/>
                    <a:gd name="connsiteX21" fmla="*/ 92464 w 604013"/>
                    <a:gd name="connsiteY21" fmla="*/ 322029 h 772801"/>
                    <a:gd name="connsiteX22" fmla="*/ 169110 w 604013"/>
                    <a:gd name="connsiteY22" fmla="*/ 395604 h 772801"/>
                    <a:gd name="connsiteX23" fmla="*/ 169108 w 604013"/>
                    <a:gd name="connsiteY23" fmla="*/ 100278 h 772801"/>
                    <a:gd name="connsiteX24" fmla="*/ 219630 w 604013"/>
                    <a:gd name="connsiteY24" fmla="*/ 49757 h 772801"/>
                    <a:gd name="connsiteX25" fmla="*/ 270152 w 604013"/>
                    <a:gd name="connsiteY25" fmla="*/ 100279 h 772801"/>
                    <a:gd name="connsiteX26" fmla="*/ 270152 w 604013"/>
                    <a:gd name="connsiteY26" fmla="*/ 313913 h 772801"/>
                    <a:gd name="connsiteX27" fmla="*/ 281959 w 604013"/>
                    <a:gd name="connsiteY27" fmla="*/ 306350 h 772801"/>
                    <a:gd name="connsiteX28" fmla="*/ 287853 w 604013"/>
                    <a:gd name="connsiteY28" fmla="*/ 304362 h 772801"/>
                    <a:gd name="connsiteX29" fmla="*/ 287853 w 604013"/>
                    <a:gd name="connsiteY29" fmla="*/ 50522 h 772801"/>
                    <a:gd name="connsiteX30" fmla="*/ 318710 w 604013"/>
                    <a:gd name="connsiteY30" fmla="*/ 3971 h 772801"/>
                    <a:gd name="connsiteX31" fmla="*/ 338375 w 604013"/>
                    <a:gd name="connsiteY31" fmla="*/ 0 h 772801"/>
                    <a:gd name="connsiteX0" fmla="*/ 354810 w 620448"/>
                    <a:gd name="connsiteY0" fmla="*/ 0 h 772801"/>
                    <a:gd name="connsiteX1" fmla="*/ 405333 w 620448"/>
                    <a:gd name="connsiteY1" fmla="*/ 50522 h 772801"/>
                    <a:gd name="connsiteX2" fmla="*/ 405333 w 620448"/>
                    <a:gd name="connsiteY2" fmla="*/ 286122 h 772801"/>
                    <a:gd name="connsiteX3" fmla="*/ 423772 w 620448"/>
                    <a:gd name="connsiteY3" fmla="*/ 289845 h 772801"/>
                    <a:gd name="connsiteX4" fmla="*/ 423772 w 620448"/>
                    <a:gd name="connsiteY4" fmla="*/ 100279 h 772801"/>
                    <a:gd name="connsiteX5" fmla="*/ 474293 w 620448"/>
                    <a:gd name="connsiteY5" fmla="*/ 49757 h 772801"/>
                    <a:gd name="connsiteX6" fmla="*/ 524816 w 620448"/>
                    <a:gd name="connsiteY6" fmla="*/ 100279 h 772801"/>
                    <a:gd name="connsiteX7" fmla="*/ 524816 w 620448"/>
                    <a:gd name="connsiteY7" fmla="*/ 327076 h 772801"/>
                    <a:gd name="connsiteX8" fmla="*/ 538694 w 620448"/>
                    <a:gd name="connsiteY8" fmla="*/ 335496 h 772801"/>
                    <a:gd name="connsiteX9" fmla="*/ 543255 w 620448"/>
                    <a:gd name="connsiteY9" fmla="*/ 340166 h 772801"/>
                    <a:gd name="connsiteX10" fmla="*/ 543254 w 620448"/>
                    <a:gd name="connsiteY10" fmla="*/ 199785 h 772801"/>
                    <a:gd name="connsiteX11" fmla="*/ 580500 w 620448"/>
                    <a:gd name="connsiteY11" fmla="*/ 162539 h 772801"/>
                    <a:gd name="connsiteX12" fmla="*/ 617746 w 620448"/>
                    <a:gd name="connsiteY12" fmla="*/ 199785 h 772801"/>
                    <a:gd name="connsiteX13" fmla="*/ 617746 w 620448"/>
                    <a:gd name="connsiteY13" fmla="*/ 485029 h 772801"/>
                    <a:gd name="connsiteX14" fmla="*/ 620448 w 620448"/>
                    <a:gd name="connsiteY14" fmla="*/ 508852 h 772801"/>
                    <a:gd name="connsiteX15" fmla="*/ 620448 w 620448"/>
                    <a:gd name="connsiteY15" fmla="*/ 548145 h 772801"/>
                    <a:gd name="connsiteX16" fmla="*/ 395792 w 620448"/>
                    <a:gd name="connsiteY16" fmla="*/ 772801 h 772801"/>
                    <a:gd name="connsiteX17" fmla="*/ 236936 w 620448"/>
                    <a:gd name="connsiteY17" fmla="*/ 707001 h 772801"/>
                    <a:gd name="connsiteX18" fmla="*/ 189285 w 620448"/>
                    <a:gd name="connsiteY18" fmla="*/ 636325 h 772801"/>
                    <a:gd name="connsiteX19" fmla="*/ 42906 w 620448"/>
                    <a:gd name="connsiteY19" fmla="*/ 442673 h 772801"/>
                    <a:gd name="connsiteX20" fmla="*/ 2859 w 620448"/>
                    <a:gd name="connsiteY20" fmla="*/ 309587 h 772801"/>
                    <a:gd name="connsiteX21" fmla="*/ 108899 w 620448"/>
                    <a:gd name="connsiteY21" fmla="*/ 322029 h 772801"/>
                    <a:gd name="connsiteX22" fmla="*/ 185545 w 620448"/>
                    <a:gd name="connsiteY22" fmla="*/ 395604 h 772801"/>
                    <a:gd name="connsiteX23" fmla="*/ 185543 w 620448"/>
                    <a:gd name="connsiteY23" fmla="*/ 100278 h 772801"/>
                    <a:gd name="connsiteX24" fmla="*/ 236065 w 620448"/>
                    <a:gd name="connsiteY24" fmla="*/ 49757 h 772801"/>
                    <a:gd name="connsiteX25" fmla="*/ 286587 w 620448"/>
                    <a:gd name="connsiteY25" fmla="*/ 100279 h 772801"/>
                    <a:gd name="connsiteX26" fmla="*/ 286587 w 620448"/>
                    <a:gd name="connsiteY26" fmla="*/ 313913 h 772801"/>
                    <a:gd name="connsiteX27" fmla="*/ 298394 w 620448"/>
                    <a:gd name="connsiteY27" fmla="*/ 306350 h 772801"/>
                    <a:gd name="connsiteX28" fmla="*/ 304288 w 620448"/>
                    <a:gd name="connsiteY28" fmla="*/ 304362 h 772801"/>
                    <a:gd name="connsiteX29" fmla="*/ 304288 w 620448"/>
                    <a:gd name="connsiteY29" fmla="*/ 50522 h 772801"/>
                    <a:gd name="connsiteX30" fmla="*/ 335145 w 620448"/>
                    <a:gd name="connsiteY30" fmla="*/ 3971 h 772801"/>
                    <a:gd name="connsiteX31" fmla="*/ 354810 w 620448"/>
                    <a:gd name="connsiteY31" fmla="*/ 0 h 772801"/>
                    <a:gd name="connsiteX0" fmla="*/ 361456 w 627094"/>
                    <a:gd name="connsiteY0" fmla="*/ 0 h 772801"/>
                    <a:gd name="connsiteX1" fmla="*/ 411979 w 627094"/>
                    <a:gd name="connsiteY1" fmla="*/ 50522 h 772801"/>
                    <a:gd name="connsiteX2" fmla="*/ 411979 w 627094"/>
                    <a:gd name="connsiteY2" fmla="*/ 286122 h 772801"/>
                    <a:gd name="connsiteX3" fmla="*/ 430418 w 627094"/>
                    <a:gd name="connsiteY3" fmla="*/ 289845 h 772801"/>
                    <a:gd name="connsiteX4" fmla="*/ 430418 w 627094"/>
                    <a:gd name="connsiteY4" fmla="*/ 100279 h 772801"/>
                    <a:gd name="connsiteX5" fmla="*/ 480939 w 627094"/>
                    <a:gd name="connsiteY5" fmla="*/ 49757 h 772801"/>
                    <a:gd name="connsiteX6" fmla="*/ 531462 w 627094"/>
                    <a:gd name="connsiteY6" fmla="*/ 100279 h 772801"/>
                    <a:gd name="connsiteX7" fmla="*/ 531462 w 627094"/>
                    <a:gd name="connsiteY7" fmla="*/ 327076 h 772801"/>
                    <a:gd name="connsiteX8" fmla="*/ 545340 w 627094"/>
                    <a:gd name="connsiteY8" fmla="*/ 335496 h 772801"/>
                    <a:gd name="connsiteX9" fmla="*/ 549901 w 627094"/>
                    <a:gd name="connsiteY9" fmla="*/ 340166 h 772801"/>
                    <a:gd name="connsiteX10" fmla="*/ 549900 w 627094"/>
                    <a:gd name="connsiteY10" fmla="*/ 199785 h 772801"/>
                    <a:gd name="connsiteX11" fmla="*/ 587146 w 627094"/>
                    <a:gd name="connsiteY11" fmla="*/ 162539 h 772801"/>
                    <a:gd name="connsiteX12" fmla="*/ 624392 w 627094"/>
                    <a:gd name="connsiteY12" fmla="*/ 199785 h 772801"/>
                    <a:gd name="connsiteX13" fmla="*/ 624392 w 627094"/>
                    <a:gd name="connsiteY13" fmla="*/ 485029 h 772801"/>
                    <a:gd name="connsiteX14" fmla="*/ 627094 w 627094"/>
                    <a:gd name="connsiteY14" fmla="*/ 508852 h 772801"/>
                    <a:gd name="connsiteX15" fmla="*/ 627094 w 627094"/>
                    <a:gd name="connsiteY15" fmla="*/ 548145 h 772801"/>
                    <a:gd name="connsiteX16" fmla="*/ 402438 w 627094"/>
                    <a:gd name="connsiteY16" fmla="*/ 772801 h 772801"/>
                    <a:gd name="connsiteX17" fmla="*/ 243582 w 627094"/>
                    <a:gd name="connsiteY17" fmla="*/ 707001 h 772801"/>
                    <a:gd name="connsiteX18" fmla="*/ 195931 w 627094"/>
                    <a:gd name="connsiteY18" fmla="*/ 636325 h 772801"/>
                    <a:gd name="connsiteX19" fmla="*/ 49552 w 627094"/>
                    <a:gd name="connsiteY19" fmla="*/ 442673 h 772801"/>
                    <a:gd name="connsiteX20" fmla="*/ 9505 w 627094"/>
                    <a:gd name="connsiteY20" fmla="*/ 309587 h 772801"/>
                    <a:gd name="connsiteX21" fmla="*/ 115545 w 627094"/>
                    <a:gd name="connsiteY21" fmla="*/ 322029 h 772801"/>
                    <a:gd name="connsiteX22" fmla="*/ 192191 w 627094"/>
                    <a:gd name="connsiteY22" fmla="*/ 395604 h 772801"/>
                    <a:gd name="connsiteX23" fmla="*/ 192189 w 627094"/>
                    <a:gd name="connsiteY23" fmla="*/ 100278 h 772801"/>
                    <a:gd name="connsiteX24" fmla="*/ 242711 w 627094"/>
                    <a:gd name="connsiteY24" fmla="*/ 49757 h 772801"/>
                    <a:gd name="connsiteX25" fmla="*/ 293233 w 627094"/>
                    <a:gd name="connsiteY25" fmla="*/ 100279 h 772801"/>
                    <a:gd name="connsiteX26" fmla="*/ 293233 w 627094"/>
                    <a:gd name="connsiteY26" fmla="*/ 313913 h 772801"/>
                    <a:gd name="connsiteX27" fmla="*/ 305040 w 627094"/>
                    <a:gd name="connsiteY27" fmla="*/ 306350 h 772801"/>
                    <a:gd name="connsiteX28" fmla="*/ 310934 w 627094"/>
                    <a:gd name="connsiteY28" fmla="*/ 304362 h 772801"/>
                    <a:gd name="connsiteX29" fmla="*/ 310934 w 627094"/>
                    <a:gd name="connsiteY29" fmla="*/ 50522 h 772801"/>
                    <a:gd name="connsiteX30" fmla="*/ 341791 w 627094"/>
                    <a:gd name="connsiteY30" fmla="*/ 3971 h 772801"/>
                    <a:gd name="connsiteX31" fmla="*/ 361456 w 627094"/>
                    <a:gd name="connsiteY31" fmla="*/ 0 h 772801"/>
                    <a:gd name="connsiteX0" fmla="*/ 330949 w 596587"/>
                    <a:gd name="connsiteY0" fmla="*/ 0 h 772801"/>
                    <a:gd name="connsiteX1" fmla="*/ 381472 w 596587"/>
                    <a:gd name="connsiteY1" fmla="*/ 50522 h 772801"/>
                    <a:gd name="connsiteX2" fmla="*/ 381472 w 596587"/>
                    <a:gd name="connsiteY2" fmla="*/ 286122 h 772801"/>
                    <a:gd name="connsiteX3" fmla="*/ 399911 w 596587"/>
                    <a:gd name="connsiteY3" fmla="*/ 289845 h 772801"/>
                    <a:gd name="connsiteX4" fmla="*/ 399911 w 596587"/>
                    <a:gd name="connsiteY4" fmla="*/ 100279 h 772801"/>
                    <a:gd name="connsiteX5" fmla="*/ 450432 w 596587"/>
                    <a:gd name="connsiteY5" fmla="*/ 49757 h 772801"/>
                    <a:gd name="connsiteX6" fmla="*/ 500955 w 596587"/>
                    <a:gd name="connsiteY6" fmla="*/ 100279 h 772801"/>
                    <a:gd name="connsiteX7" fmla="*/ 500955 w 596587"/>
                    <a:gd name="connsiteY7" fmla="*/ 327076 h 772801"/>
                    <a:gd name="connsiteX8" fmla="*/ 514833 w 596587"/>
                    <a:gd name="connsiteY8" fmla="*/ 335496 h 772801"/>
                    <a:gd name="connsiteX9" fmla="*/ 519394 w 596587"/>
                    <a:gd name="connsiteY9" fmla="*/ 340166 h 772801"/>
                    <a:gd name="connsiteX10" fmla="*/ 519393 w 596587"/>
                    <a:gd name="connsiteY10" fmla="*/ 199785 h 772801"/>
                    <a:gd name="connsiteX11" fmla="*/ 556639 w 596587"/>
                    <a:gd name="connsiteY11" fmla="*/ 162539 h 772801"/>
                    <a:gd name="connsiteX12" fmla="*/ 593885 w 596587"/>
                    <a:gd name="connsiteY12" fmla="*/ 199785 h 772801"/>
                    <a:gd name="connsiteX13" fmla="*/ 593885 w 596587"/>
                    <a:gd name="connsiteY13" fmla="*/ 485029 h 772801"/>
                    <a:gd name="connsiteX14" fmla="*/ 596587 w 596587"/>
                    <a:gd name="connsiteY14" fmla="*/ 508852 h 772801"/>
                    <a:gd name="connsiteX15" fmla="*/ 596587 w 596587"/>
                    <a:gd name="connsiteY15" fmla="*/ 548145 h 772801"/>
                    <a:gd name="connsiteX16" fmla="*/ 371931 w 596587"/>
                    <a:gd name="connsiteY16" fmla="*/ 772801 h 772801"/>
                    <a:gd name="connsiteX17" fmla="*/ 213075 w 596587"/>
                    <a:gd name="connsiteY17" fmla="*/ 707001 h 772801"/>
                    <a:gd name="connsiteX18" fmla="*/ 165424 w 596587"/>
                    <a:gd name="connsiteY18" fmla="*/ 636325 h 772801"/>
                    <a:gd name="connsiteX19" fmla="*/ 19045 w 596587"/>
                    <a:gd name="connsiteY19" fmla="*/ 442673 h 772801"/>
                    <a:gd name="connsiteX20" fmla="*/ 23678 w 596587"/>
                    <a:gd name="connsiteY20" fmla="*/ 276077 h 772801"/>
                    <a:gd name="connsiteX21" fmla="*/ 85038 w 596587"/>
                    <a:gd name="connsiteY21" fmla="*/ 322029 h 772801"/>
                    <a:gd name="connsiteX22" fmla="*/ 161684 w 596587"/>
                    <a:gd name="connsiteY22" fmla="*/ 395604 h 772801"/>
                    <a:gd name="connsiteX23" fmla="*/ 161682 w 596587"/>
                    <a:gd name="connsiteY23" fmla="*/ 100278 h 772801"/>
                    <a:gd name="connsiteX24" fmla="*/ 212204 w 596587"/>
                    <a:gd name="connsiteY24" fmla="*/ 49757 h 772801"/>
                    <a:gd name="connsiteX25" fmla="*/ 262726 w 596587"/>
                    <a:gd name="connsiteY25" fmla="*/ 100279 h 772801"/>
                    <a:gd name="connsiteX26" fmla="*/ 262726 w 596587"/>
                    <a:gd name="connsiteY26" fmla="*/ 313913 h 772801"/>
                    <a:gd name="connsiteX27" fmla="*/ 274533 w 596587"/>
                    <a:gd name="connsiteY27" fmla="*/ 306350 h 772801"/>
                    <a:gd name="connsiteX28" fmla="*/ 280427 w 596587"/>
                    <a:gd name="connsiteY28" fmla="*/ 304362 h 772801"/>
                    <a:gd name="connsiteX29" fmla="*/ 280427 w 596587"/>
                    <a:gd name="connsiteY29" fmla="*/ 50522 h 772801"/>
                    <a:gd name="connsiteX30" fmla="*/ 311284 w 596587"/>
                    <a:gd name="connsiteY30" fmla="*/ 3971 h 772801"/>
                    <a:gd name="connsiteX31" fmla="*/ 330949 w 596587"/>
                    <a:gd name="connsiteY31" fmla="*/ 0 h 772801"/>
                    <a:gd name="connsiteX0" fmla="*/ 327210 w 592848"/>
                    <a:gd name="connsiteY0" fmla="*/ 0 h 772801"/>
                    <a:gd name="connsiteX1" fmla="*/ 377733 w 592848"/>
                    <a:gd name="connsiteY1" fmla="*/ 50522 h 772801"/>
                    <a:gd name="connsiteX2" fmla="*/ 377733 w 592848"/>
                    <a:gd name="connsiteY2" fmla="*/ 286122 h 772801"/>
                    <a:gd name="connsiteX3" fmla="*/ 396172 w 592848"/>
                    <a:gd name="connsiteY3" fmla="*/ 289845 h 772801"/>
                    <a:gd name="connsiteX4" fmla="*/ 396172 w 592848"/>
                    <a:gd name="connsiteY4" fmla="*/ 100279 h 772801"/>
                    <a:gd name="connsiteX5" fmla="*/ 446693 w 592848"/>
                    <a:gd name="connsiteY5" fmla="*/ 49757 h 772801"/>
                    <a:gd name="connsiteX6" fmla="*/ 497216 w 592848"/>
                    <a:gd name="connsiteY6" fmla="*/ 100279 h 772801"/>
                    <a:gd name="connsiteX7" fmla="*/ 497216 w 592848"/>
                    <a:gd name="connsiteY7" fmla="*/ 327076 h 772801"/>
                    <a:gd name="connsiteX8" fmla="*/ 511094 w 592848"/>
                    <a:gd name="connsiteY8" fmla="*/ 335496 h 772801"/>
                    <a:gd name="connsiteX9" fmla="*/ 515655 w 592848"/>
                    <a:gd name="connsiteY9" fmla="*/ 340166 h 772801"/>
                    <a:gd name="connsiteX10" fmla="*/ 515654 w 592848"/>
                    <a:gd name="connsiteY10" fmla="*/ 199785 h 772801"/>
                    <a:gd name="connsiteX11" fmla="*/ 552900 w 592848"/>
                    <a:gd name="connsiteY11" fmla="*/ 162539 h 772801"/>
                    <a:gd name="connsiteX12" fmla="*/ 590146 w 592848"/>
                    <a:gd name="connsiteY12" fmla="*/ 199785 h 772801"/>
                    <a:gd name="connsiteX13" fmla="*/ 590146 w 592848"/>
                    <a:gd name="connsiteY13" fmla="*/ 485029 h 772801"/>
                    <a:gd name="connsiteX14" fmla="*/ 592848 w 592848"/>
                    <a:gd name="connsiteY14" fmla="*/ 508852 h 772801"/>
                    <a:gd name="connsiteX15" fmla="*/ 592848 w 592848"/>
                    <a:gd name="connsiteY15" fmla="*/ 548145 h 772801"/>
                    <a:gd name="connsiteX16" fmla="*/ 368192 w 592848"/>
                    <a:gd name="connsiteY16" fmla="*/ 772801 h 772801"/>
                    <a:gd name="connsiteX17" fmla="*/ 209336 w 592848"/>
                    <a:gd name="connsiteY17" fmla="*/ 707001 h 772801"/>
                    <a:gd name="connsiteX18" fmla="*/ 161685 w 592848"/>
                    <a:gd name="connsiteY18" fmla="*/ 636325 h 772801"/>
                    <a:gd name="connsiteX19" fmla="*/ 15306 w 592848"/>
                    <a:gd name="connsiteY19" fmla="*/ 442673 h 772801"/>
                    <a:gd name="connsiteX20" fmla="*/ 19939 w 592848"/>
                    <a:gd name="connsiteY20" fmla="*/ 276077 h 772801"/>
                    <a:gd name="connsiteX21" fmla="*/ 109225 w 592848"/>
                    <a:gd name="connsiteY21" fmla="*/ 305273 h 772801"/>
                    <a:gd name="connsiteX22" fmla="*/ 157945 w 592848"/>
                    <a:gd name="connsiteY22" fmla="*/ 395604 h 772801"/>
                    <a:gd name="connsiteX23" fmla="*/ 157943 w 592848"/>
                    <a:gd name="connsiteY23" fmla="*/ 100278 h 772801"/>
                    <a:gd name="connsiteX24" fmla="*/ 208465 w 592848"/>
                    <a:gd name="connsiteY24" fmla="*/ 49757 h 772801"/>
                    <a:gd name="connsiteX25" fmla="*/ 258987 w 592848"/>
                    <a:gd name="connsiteY25" fmla="*/ 100279 h 772801"/>
                    <a:gd name="connsiteX26" fmla="*/ 258987 w 592848"/>
                    <a:gd name="connsiteY26" fmla="*/ 313913 h 772801"/>
                    <a:gd name="connsiteX27" fmla="*/ 270794 w 592848"/>
                    <a:gd name="connsiteY27" fmla="*/ 306350 h 772801"/>
                    <a:gd name="connsiteX28" fmla="*/ 276688 w 592848"/>
                    <a:gd name="connsiteY28" fmla="*/ 304362 h 772801"/>
                    <a:gd name="connsiteX29" fmla="*/ 276688 w 592848"/>
                    <a:gd name="connsiteY29" fmla="*/ 50522 h 772801"/>
                    <a:gd name="connsiteX30" fmla="*/ 307545 w 592848"/>
                    <a:gd name="connsiteY30" fmla="*/ 3971 h 772801"/>
                    <a:gd name="connsiteX31" fmla="*/ 327210 w 592848"/>
                    <a:gd name="connsiteY31" fmla="*/ 0 h 772801"/>
                    <a:gd name="connsiteX0" fmla="*/ 316972 w 582610"/>
                    <a:gd name="connsiteY0" fmla="*/ 0 h 772801"/>
                    <a:gd name="connsiteX1" fmla="*/ 367495 w 582610"/>
                    <a:gd name="connsiteY1" fmla="*/ 50522 h 772801"/>
                    <a:gd name="connsiteX2" fmla="*/ 367495 w 582610"/>
                    <a:gd name="connsiteY2" fmla="*/ 286122 h 772801"/>
                    <a:gd name="connsiteX3" fmla="*/ 385934 w 582610"/>
                    <a:gd name="connsiteY3" fmla="*/ 289845 h 772801"/>
                    <a:gd name="connsiteX4" fmla="*/ 385934 w 582610"/>
                    <a:gd name="connsiteY4" fmla="*/ 100279 h 772801"/>
                    <a:gd name="connsiteX5" fmla="*/ 436455 w 582610"/>
                    <a:gd name="connsiteY5" fmla="*/ 49757 h 772801"/>
                    <a:gd name="connsiteX6" fmla="*/ 486978 w 582610"/>
                    <a:gd name="connsiteY6" fmla="*/ 100279 h 772801"/>
                    <a:gd name="connsiteX7" fmla="*/ 486978 w 582610"/>
                    <a:gd name="connsiteY7" fmla="*/ 327076 h 772801"/>
                    <a:gd name="connsiteX8" fmla="*/ 500856 w 582610"/>
                    <a:gd name="connsiteY8" fmla="*/ 335496 h 772801"/>
                    <a:gd name="connsiteX9" fmla="*/ 505417 w 582610"/>
                    <a:gd name="connsiteY9" fmla="*/ 340166 h 772801"/>
                    <a:gd name="connsiteX10" fmla="*/ 505416 w 582610"/>
                    <a:gd name="connsiteY10" fmla="*/ 199785 h 772801"/>
                    <a:gd name="connsiteX11" fmla="*/ 542662 w 582610"/>
                    <a:gd name="connsiteY11" fmla="*/ 162539 h 772801"/>
                    <a:gd name="connsiteX12" fmla="*/ 579908 w 582610"/>
                    <a:gd name="connsiteY12" fmla="*/ 199785 h 772801"/>
                    <a:gd name="connsiteX13" fmla="*/ 579908 w 582610"/>
                    <a:gd name="connsiteY13" fmla="*/ 485029 h 772801"/>
                    <a:gd name="connsiteX14" fmla="*/ 582610 w 582610"/>
                    <a:gd name="connsiteY14" fmla="*/ 508852 h 772801"/>
                    <a:gd name="connsiteX15" fmla="*/ 582610 w 582610"/>
                    <a:gd name="connsiteY15" fmla="*/ 548145 h 772801"/>
                    <a:gd name="connsiteX16" fmla="*/ 357954 w 582610"/>
                    <a:gd name="connsiteY16" fmla="*/ 772801 h 772801"/>
                    <a:gd name="connsiteX17" fmla="*/ 199098 w 582610"/>
                    <a:gd name="connsiteY17" fmla="*/ 707001 h 772801"/>
                    <a:gd name="connsiteX18" fmla="*/ 151447 w 582610"/>
                    <a:gd name="connsiteY18" fmla="*/ 636325 h 772801"/>
                    <a:gd name="connsiteX19" fmla="*/ 21824 w 582610"/>
                    <a:gd name="connsiteY19" fmla="*/ 414748 h 772801"/>
                    <a:gd name="connsiteX20" fmla="*/ 9701 w 582610"/>
                    <a:gd name="connsiteY20" fmla="*/ 276077 h 772801"/>
                    <a:gd name="connsiteX21" fmla="*/ 98987 w 582610"/>
                    <a:gd name="connsiteY21" fmla="*/ 305273 h 772801"/>
                    <a:gd name="connsiteX22" fmla="*/ 147707 w 582610"/>
                    <a:gd name="connsiteY22" fmla="*/ 395604 h 772801"/>
                    <a:gd name="connsiteX23" fmla="*/ 147705 w 582610"/>
                    <a:gd name="connsiteY23" fmla="*/ 100278 h 772801"/>
                    <a:gd name="connsiteX24" fmla="*/ 198227 w 582610"/>
                    <a:gd name="connsiteY24" fmla="*/ 49757 h 772801"/>
                    <a:gd name="connsiteX25" fmla="*/ 248749 w 582610"/>
                    <a:gd name="connsiteY25" fmla="*/ 100279 h 772801"/>
                    <a:gd name="connsiteX26" fmla="*/ 248749 w 582610"/>
                    <a:gd name="connsiteY26" fmla="*/ 313913 h 772801"/>
                    <a:gd name="connsiteX27" fmla="*/ 260556 w 582610"/>
                    <a:gd name="connsiteY27" fmla="*/ 306350 h 772801"/>
                    <a:gd name="connsiteX28" fmla="*/ 266450 w 582610"/>
                    <a:gd name="connsiteY28" fmla="*/ 304362 h 772801"/>
                    <a:gd name="connsiteX29" fmla="*/ 266450 w 582610"/>
                    <a:gd name="connsiteY29" fmla="*/ 50522 h 772801"/>
                    <a:gd name="connsiteX30" fmla="*/ 297307 w 582610"/>
                    <a:gd name="connsiteY30" fmla="*/ 3971 h 772801"/>
                    <a:gd name="connsiteX31" fmla="*/ 316972 w 582610"/>
                    <a:gd name="connsiteY31" fmla="*/ 0 h 772801"/>
                    <a:gd name="connsiteX0" fmla="*/ 326503 w 592141"/>
                    <a:gd name="connsiteY0" fmla="*/ 0 h 772801"/>
                    <a:gd name="connsiteX1" fmla="*/ 377026 w 592141"/>
                    <a:gd name="connsiteY1" fmla="*/ 50522 h 772801"/>
                    <a:gd name="connsiteX2" fmla="*/ 377026 w 592141"/>
                    <a:gd name="connsiteY2" fmla="*/ 286122 h 772801"/>
                    <a:gd name="connsiteX3" fmla="*/ 395465 w 592141"/>
                    <a:gd name="connsiteY3" fmla="*/ 289845 h 772801"/>
                    <a:gd name="connsiteX4" fmla="*/ 395465 w 592141"/>
                    <a:gd name="connsiteY4" fmla="*/ 100279 h 772801"/>
                    <a:gd name="connsiteX5" fmla="*/ 445986 w 592141"/>
                    <a:gd name="connsiteY5" fmla="*/ 49757 h 772801"/>
                    <a:gd name="connsiteX6" fmla="*/ 496509 w 592141"/>
                    <a:gd name="connsiteY6" fmla="*/ 100279 h 772801"/>
                    <a:gd name="connsiteX7" fmla="*/ 496509 w 592141"/>
                    <a:gd name="connsiteY7" fmla="*/ 327076 h 772801"/>
                    <a:gd name="connsiteX8" fmla="*/ 510387 w 592141"/>
                    <a:gd name="connsiteY8" fmla="*/ 335496 h 772801"/>
                    <a:gd name="connsiteX9" fmla="*/ 514948 w 592141"/>
                    <a:gd name="connsiteY9" fmla="*/ 340166 h 772801"/>
                    <a:gd name="connsiteX10" fmla="*/ 514947 w 592141"/>
                    <a:gd name="connsiteY10" fmla="*/ 199785 h 772801"/>
                    <a:gd name="connsiteX11" fmla="*/ 552193 w 592141"/>
                    <a:gd name="connsiteY11" fmla="*/ 162539 h 772801"/>
                    <a:gd name="connsiteX12" fmla="*/ 589439 w 592141"/>
                    <a:gd name="connsiteY12" fmla="*/ 199785 h 772801"/>
                    <a:gd name="connsiteX13" fmla="*/ 589439 w 592141"/>
                    <a:gd name="connsiteY13" fmla="*/ 485029 h 772801"/>
                    <a:gd name="connsiteX14" fmla="*/ 592141 w 592141"/>
                    <a:gd name="connsiteY14" fmla="*/ 508852 h 772801"/>
                    <a:gd name="connsiteX15" fmla="*/ 592141 w 592141"/>
                    <a:gd name="connsiteY15" fmla="*/ 548145 h 772801"/>
                    <a:gd name="connsiteX16" fmla="*/ 367485 w 592141"/>
                    <a:gd name="connsiteY16" fmla="*/ 772801 h 772801"/>
                    <a:gd name="connsiteX17" fmla="*/ 208629 w 592141"/>
                    <a:gd name="connsiteY17" fmla="*/ 707001 h 772801"/>
                    <a:gd name="connsiteX18" fmla="*/ 160978 w 592141"/>
                    <a:gd name="connsiteY18" fmla="*/ 636325 h 772801"/>
                    <a:gd name="connsiteX19" fmla="*/ 31355 w 592141"/>
                    <a:gd name="connsiteY19" fmla="*/ 414748 h 772801"/>
                    <a:gd name="connsiteX20" fmla="*/ 19232 w 592141"/>
                    <a:gd name="connsiteY20" fmla="*/ 276077 h 772801"/>
                    <a:gd name="connsiteX21" fmla="*/ 108518 w 592141"/>
                    <a:gd name="connsiteY21" fmla="*/ 305273 h 772801"/>
                    <a:gd name="connsiteX22" fmla="*/ 157238 w 592141"/>
                    <a:gd name="connsiteY22" fmla="*/ 395604 h 772801"/>
                    <a:gd name="connsiteX23" fmla="*/ 157236 w 592141"/>
                    <a:gd name="connsiteY23" fmla="*/ 100278 h 772801"/>
                    <a:gd name="connsiteX24" fmla="*/ 207758 w 592141"/>
                    <a:gd name="connsiteY24" fmla="*/ 49757 h 772801"/>
                    <a:gd name="connsiteX25" fmla="*/ 258280 w 592141"/>
                    <a:gd name="connsiteY25" fmla="*/ 100279 h 772801"/>
                    <a:gd name="connsiteX26" fmla="*/ 258280 w 592141"/>
                    <a:gd name="connsiteY26" fmla="*/ 313913 h 772801"/>
                    <a:gd name="connsiteX27" fmla="*/ 270087 w 592141"/>
                    <a:gd name="connsiteY27" fmla="*/ 306350 h 772801"/>
                    <a:gd name="connsiteX28" fmla="*/ 275981 w 592141"/>
                    <a:gd name="connsiteY28" fmla="*/ 304362 h 772801"/>
                    <a:gd name="connsiteX29" fmla="*/ 275981 w 592141"/>
                    <a:gd name="connsiteY29" fmla="*/ 50522 h 772801"/>
                    <a:gd name="connsiteX30" fmla="*/ 306838 w 592141"/>
                    <a:gd name="connsiteY30" fmla="*/ 3971 h 772801"/>
                    <a:gd name="connsiteX31" fmla="*/ 326503 w 592141"/>
                    <a:gd name="connsiteY31" fmla="*/ 0 h 772801"/>
                    <a:gd name="connsiteX0" fmla="*/ 331393 w 597031"/>
                    <a:gd name="connsiteY0" fmla="*/ 0 h 772801"/>
                    <a:gd name="connsiteX1" fmla="*/ 381916 w 597031"/>
                    <a:gd name="connsiteY1" fmla="*/ 50522 h 772801"/>
                    <a:gd name="connsiteX2" fmla="*/ 381916 w 597031"/>
                    <a:gd name="connsiteY2" fmla="*/ 286122 h 772801"/>
                    <a:gd name="connsiteX3" fmla="*/ 400355 w 597031"/>
                    <a:gd name="connsiteY3" fmla="*/ 289845 h 772801"/>
                    <a:gd name="connsiteX4" fmla="*/ 400355 w 597031"/>
                    <a:gd name="connsiteY4" fmla="*/ 100279 h 772801"/>
                    <a:gd name="connsiteX5" fmla="*/ 450876 w 597031"/>
                    <a:gd name="connsiteY5" fmla="*/ 49757 h 772801"/>
                    <a:gd name="connsiteX6" fmla="*/ 501399 w 597031"/>
                    <a:gd name="connsiteY6" fmla="*/ 100279 h 772801"/>
                    <a:gd name="connsiteX7" fmla="*/ 501399 w 597031"/>
                    <a:gd name="connsiteY7" fmla="*/ 327076 h 772801"/>
                    <a:gd name="connsiteX8" fmla="*/ 515277 w 597031"/>
                    <a:gd name="connsiteY8" fmla="*/ 335496 h 772801"/>
                    <a:gd name="connsiteX9" fmla="*/ 519838 w 597031"/>
                    <a:gd name="connsiteY9" fmla="*/ 340166 h 772801"/>
                    <a:gd name="connsiteX10" fmla="*/ 519837 w 597031"/>
                    <a:gd name="connsiteY10" fmla="*/ 199785 h 772801"/>
                    <a:gd name="connsiteX11" fmla="*/ 557083 w 597031"/>
                    <a:gd name="connsiteY11" fmla="*/ 162539 h 772801"/>
                    <a:gd name="connsiteX12" fmla="*/ 594329 w 597031"/>
                    <a:gd name="connsiteY12" fmla="*/ 199785 h 772801"/>
                    <a:gd name="connsiteX13" fmla="*/ 594329 w 597031"/>
                    <a:gd name="connsiteY13" fmla="*/ 485029 h 772801"/>
                    <a:gd name="connsiteX14" fmla="*/ 597031 w 597031"/>
                    <a:gd name="connsiteY14" fmla="*/ 508852 h 772801"/>
                    <a:gd name="connsiteX15" fmla="*/ 597031 w 597031"/>
                    <a:gd name="connsiteY15" fmla="*/ 548145 h 772801"/>
                    <a:gd name="connsiteX16" fmla="*/ 372375 w 597031"/>
                    <a:gd name="connsiteY16" fmla="*/ 772801 h 772801"/>
                    <a:gd name="connsiteX17" fmla="*/ 213519 w 597031"/>
                    <a:gd name="connsiteY17" fmla="*/ 707001 h 772801"/>
                    <a:gd name="connsiteX18" fmla="*/ 165868 w 597031"/>
                    <a:gd name="connsiteY18" fmla="*/ 636325 h 772801"/>
                    <a:gd name="connsiteX19" fmla="*/ 36245 w 597031"/>
                    <a:gd name="connsiteY19" fmla="*/ 414748 h 772801"/>
                    <a:gd name="connsiteX20" fmla="*/ 24122 w 597031"/>
                    <a:gd name="connsiteY20" fmla="*/ 276077 h 772801"/>
                    <a:gd name="connsiteX21" fmla="*/ 113408 w 597031"/>
                    <a:gd name="connsiteY21" fmla="*/ 305273 h 772801"/>
                    <a:gd name="connsiteX22" fmla="*/ 162128 w 597031"/>
                    <a:gd name="connsiteY22" fmla="*/ 395604 h 772801"/>
                    <a:gd name="connsiteX23" fmla="*/ 162126 w 597031"/>
                    <a:gd name="connsiteY23" fmla="*/ 100278 h 772801"/>
                    <a:gd name="connsiteX24" fmla="*/ 212648 w 597031"/>
                    <a:gd name="connsiteY24" fmla="*/ 49757 h 772801"/>
                    <a:gd name="connsiteX25" fmla="*/ 263170 w 597031"/>
                    <a:gd name="connsiteY25" fmla="*/ 100279 h 772801"/>
                    <a:gd name="connsiteX26" fmla="*/ 263170 w 597031"/>
                    <a:gd name="connsiteY26" fmla="*/ 313913 h 772801"/>
                    <a:gd name="connsiteX27" fmla="*/ 274977 w 597031"/>
                    <a:gd name="connsiteY27" fmla="*/ 306350 h 772801"/>
                    <a:gd name="connsiteX28" fmla="*/ 280871 w 597031"/>
                    <a:gd name="connsiteY28" fmla="*/ 304362 h 772801"/>
                    <a:gd name="connsiteX29" fmla="*/ 280871 w 597031"/>
                    <a:gd name="connsiteY29" fmla="*/ 50522 h 772801"/>
                    <a:gd name="connsiteX30" fmla="*/ 311728 w 597031"/>
                    <a:gd name="connsiteY30" fmla="*/ 3971 h 772801"/>
                    <a:gd name="connsiteX31" fmla="*/ 331393 w 597031"/>
                    <a:gd name="connsiteY31" fmla="*/ 0 h 772801"/>
                    <a:gd name="connsiteX0" fmla="*/ 327699 w 593337"/>
                    <a:gd name="connsiteY0" fmla="*/ 0 h 772801"/>
                    <a:gd name="connsiteX1" fmla="*/ 378222 w 593337"/>
                    <a:gd name="connsiteY1" fmla="*/ 50522 h 772801"/>
                    <a:gd name="connsiteX2" fmla="*/ 378222 w 593337"/>
                    <a:gd name="connsiteY2" fmla="*/ 286122 h 772801"/>
                    <a:gd name="connsiteX3" fmla="*/ 396661 w 593337"/>
                    <a:gd name="connsiteY3" fmla="*/ 289845 h 772801"/>
                    <a:gd name="connsiteX4" fmla="*/ 396661 w 593337"/>
                    <a:gd name="connsiteY4" fmla="*/ 100279 h 772801"/>
                    <a:gd name="connsiteX5" fmla="*/ 447182 w 593337"/>
                    <a:gd name="connsiteY5" fmla="*/ 49757 h 772801"/>
                    <a:gd name="connsiteX6" fmla="*/ 497705 w 593337"/>
                    <a:gd name="connsiteY6" fmla="*/ 100279 h 772801"/>
                    <a:gd name="connsiteX7" fmla="*/ 497705 w 593337"/>
                    <a:gd name="connsiteY7" fmla="*/ 327076 h 772801"/>
                    <a:gd name="connsiteX8" fmla="*/ 511583 w 593337"/>
                    <a:gd name="connsiteY8" fmla="*/ 335496 h 772801"/>
                    <a:gd name="connsiteX9" fmla="*/ 516144 w 593337"/>
                    <a:gd name="connsiteY9" fmla="*/ 340166 h 772801"/>
                    <a:gd name="connsiteX10" fmla="*/ 516143 w 593337"/>
                    <a:gd name="connsiteY10" fmla="*/ 199785 h 772801"/>
                    <a:gd name="connsiteX11" fmla="*/ 553389 w 593337"/>
                    <a:gd name="connsiteY11" fmla="*/ 162539 h 772801"/>
                    <a:gd name="connsiteX12" fmla="*/ 590635 w 593337"/>
                    <a:gd name="connsiteY12" fmla="*/ 199785 h 772801"/>
                    <a:gd name="connsiteX13" fmla="*/ 590635 w 593337"/>
                    <a:gd name="connsiteY13" fmla="*/ 485029 h 772801"/>
                    <a:gd name="connsiteX14" fmla="*/ 593337 w 593337"/>
                    <a:gd name="connsiteY14" fmla="*/ 508852 h 772801"/>
                    <a:gd name="connsiteX15" fmla="*/ 593337 w 593337"/>
                    <a:gd name="connsiteY15" fmla="*/ 548145 h 772801"/>
                    <a:gd name="connsiteX16" fmla="*/ 368681 w 593337"/>
                    <a:gd name="connsiteY16" fmla="*/ 772801 h 772801"/>
                    <a:gd name="connsiteX17" fmla="*/ 209825 w 593337"/>
                    <a:gd name="connsiteY17" fmla="*/ 707001 h 772801"/>
                    <a:gd name="connsiteX18" fmla="*/ 162174 w 593337"/>
                    <a:gd name="connsiteY18" fmla="*/ 636325 h 772801"/>
                    <a:gd name="connsiteX19" fmla="*/ 32551 w 593337"/>
                    <a:gd name="connsiteY19" fmla="*/ 414748 h 772801"/>
                    <a:gd name="connsiteX20" fmla="*/ 26016 w 593337"/>
                    <a:gd name="connsiteY20" fmla="*/ 267699 h 772801"/>
                    <a:gd name="connsiteX21" fmla="*/ 109714 w 593337"/>
                    <a:gd name="connsiteY21" fmla="*/ 305273 h 772801"/>
                    <a:gd name="connsiteX22" fmla="*/ 158434 w 593337"/>
                    <a:gd name="connsiteY22" fmla="*/ 395604 h 772801"/>
                    <a:gd name="connsiteX23" fmla="*/ 158432 w 593337"/>
                    <a:gd name="connsiteY23" fmla="*/ 100278 h 772801"/>
                    <a:gd name="connsiteX24" fmla="*/ 208954 w 593337"/>
                    <a:gd name="connsiteY24" fmla="*/ 49757 h 772801"/>
                    <a:gd name="connsiteX25" fmla="*/ 259476 w 593337"/>
                    <a:gd name="connsiteY25" fmla="*/ 100279 h 772801"/>
                    <a:gd name="connsiteX26" fmla="*/ 259476 w 593337"/>
                    <a:gd name="connsiteY26" fmla="*/ 313913 h 772801"/>
                    <a:gd name="connsiteX27" fmla="*/ 271283 w 593337"/>
                    <a:gd name="connsiteY27" fmla="*/ 306350 h 772801"/>
                    <a:gd name="connsiteX28" fmla="*/ 277177 w 593337"/>
                    <a:gd name="connsiteY28" fmla="*/ 304362 h 772801"/>
                    <a:gd name="connsiteX29" fmla="*/ 277177 w 593337"/>
                    <a:gd name="connsiteY29" fmla="*/ 50522 h 772801"/>
                    <a:gd name="connsiteX30" fmla="*/ 308034 w 593337"/>
                    <a:gd name="connsiteY30" fmla="*/ 3971 h 772801"/>
                    <a:gd name="connsiteX31" fmla="*/ 327699 w 593337"/>
                    <a:gd name="connsiteY31" fmla="*/ 0 h 772801"/>
                    <a:gd name="connsiteX0" fmla="*/ 330105 w 595743"/>
                    <a:gd name="connsiteY0" fmla="*/ 0 h 772801"/>
                    <a:gd name="connsiteX1" fmla="*/ 380628 w 595743"/>
                    <a:gd name="connsiteY1" fmla="*/ 50522 h 772801"/>
                    <a:gd name="connsiteX2" fmla="*/ 380628 w 595743"/>
                    <a:gd name="connsiteY2" fmla="*/ 286122 h 772801"/>
                    <a:gd name="connsiteX3" fmla="*/ 399067 w 595743"/>
                    <a:gd name="connsiteY3" fmla="*/ 289845 h 772801"/>
                    <a:gd name="connsiteX4" fmla="*/ 399067 w 595743"/>
                    <a:gd name="connsiteY4" fmla="*/ 100279 h 772801"/>
                    <a:gd name="connsiteX5" fmla="*/ 449588 w 595743"/>
                    <a:gd name="connsiteY5" fmla="*/ 49757 h 772801"/>
                    <a:gd name="connsiteX6" fmla="*/ 500111 w 595743"/>
                    <a:gd name="connsiteY6" fmla="*/ 100279 h 772801"/>
                    <a:gd name="connsiteX7" fmla="*/ 500111 w 595743"/>
                    <a:gd name="connsiteY7" fmla="*/ 327076 h 772801"/>
                    <a:gd name="connsiteX8" fmla="*/ 513989 w 595743"/>
                    <a:gd name="connsiteY8" fmla="*/ 335496 h 772801"/>
                    <a:gd name="connsiteX9" fmla="*/ 518550 w 595743"/>
                    <a:gd name="connsiteY9" fmla="*/ 340166 h 772801"/>
                    <a:gd name="connsiteX10" fmla="*/ 518549 w 595743"/>
                    <a:gd name="connsiteY10" fmla="*/ 199785 h 772801"/>
                    <a:gd name="connsiteX11" fmla="*/ 555795 w 595743"/>
                    <a:gd name="connsiteY11" fmla="*/ 162539 h 772801"/>
                    <a:gd name="connsiteX12" fmla="*/ 593041 w 595743"/>
                    <a:gd name="connsiteY12" fmla="*/ 199785 h 772801"/>
                    <a:gd name="connsiteX13" fmla="*/ 593041 w 595743"/>
                    <a:gd name="connsiteY13" fmla="*/ 485029 h 772801"/>
                    <a:gd name="connsiteX14" fmla="*/ 595743 w 595743"/>
                    <a:gd name="connsiteY14" fmla="*/ 508852 h 772801"/>
                    <a:gd name="connsiteX15" fmla="*/ 595743 w 595743"/>
                    <a:gd name="connsiteY15" fmla="*/ 548145 h 772801"/>
                    <a:gd name="connsiteX16" fmla="*/ 371087 w 595743"/>
                    <a:gd name="connsiteY16" fmla="*/ 772801 h 772801"/>
                    <a:gd name="connsiteX17" fmla="*/ 212231 w 595743"/>
                    <a:gd name="connsiteY17" fmla="*/ 707001 h 772801"/>
                    <a:gd name="connsiteX18" fmla="*/ 164580 w 595743"/>
                    <a:gd name="connsiteY18" fmla="*/ 636325 h 772801"/>
                    <a:gd name="connsiteX19" fmla="*/ 34957 w 595743"/>
                    <a:gd name="connsiteY19" fmla="*/ 414748 h 772801"/>
                    <a:gd name="connsiteX20" fmla="*/ 28422 w 595743"/>
                    <a:gd name="connsiteY20" fmla="*/ 267699 h 772801"/>
                    <a:gd name="connsiteX21" fmla="*/ 112120 w 595743"/>
                    <a:gd name="connsiteY21" fmla="*/ 305273 h 772801"/>
                    <a:gd name="connsiteX22" fmla="*/ 160840 w 595743"/>
                    <a:gd name="connsiteY22" fmla="*/ 395604 h 772801"/>
                    <a:gd name="connsiteX23" fmla="*/ 160838 w 595743"/>
                    <a:gd name="connsiteY23" fmla="*/ 100278 h 772801"/>
                    <a:gd name="connsiteX24" fmla="*/ 211360 w 595743"/>
                    <a:gd name="connsiteY24" fmla="*/ 49757 h 772801"/>
                    <a:gd name="connsiteX25" fmla="*/ 261882 w 595743"/>
                    <a:gd name="connsiteY25" fmla="*/ 100279 h 772801"/>
                    <a:gd name="connsiteX26" fmla="*/ 261882 w 595743"/>
                    <a:gd name="connsiteY26" fmla="*/ 313913 h 772801"/>
                    <a:gd name="connsiteX27" fmla="*/ 273689 w 595743"/>
                    <a:gd name="connsiteY27" fmla="*/ 306350 h 772801"/>
                    <a:gd name="connsiteX28" fmla="*/ 279583 w 595743"/>
                    <a:gd name="connsiteY28" fmla="*/ 304362 h 772801"/>
                    <a:gd name="connsiteX29" fmla="*/ 279583 w 595743"/>
                    <a:gd name="connsiteY29" fmla="*/ 50522 h 772801"/>
                    <a:gd name="connsiteX30" fmla="*/ 310440 w 595743"/>
                    <a:gd name="connsiteY30" fmla="*/ 3971 h 772801"/>
                    <a:gd name="connsiteX31" fmla="*/ 330105 w 595743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3 w 603416"/>
                    <a:gd name="connsiteY9" fmla="*/ 340166 h 772801"/>
                    <a:gd name="connsiteX10" fmla="*/ 526222 w 603416"/>
                    <a:gd name="connsiteY10" fmla="*/ 199785 h 772801"/>
                    <a:gd name="connsiteX11" fmla="*/ 563468 w 603416"/>
                    <a:gd name="connsiteY11" fmla="*/ 162539 h 772801"/>
                    <a:gd name="connsiteX12" fmla="*/ 600714 w 603416"/>
                    <a:gd name="connsiteY12" fmla="*/ 199785 h 772801"/>
                    <a:gd name="connsiteX13" fmla="*/ 600714 w 603416"/>
                    <a:gd name="connsiteY13" fmla="*/ 485029 h 772801"/>
                    <a:gd name="connsiteX14" fmla="*/ 603416 w 603416"/>
                    <a:gd name="connsiteY14" fmla="*/ 508852 h 772801"/>
                    <a:gd name="connsiteX15" fmla="*/ 603416 w 603416"/>
                    <a:gd name="connsiteY15" fmla="*/ 548145 h 772801"/>
                    <a:gd name="connsiteX16" fmla="*/ 378760 w 603416"/>
                    <a:gd name="connsiteY16" fmla="*/ 772801 h 772801"/>
                    <a:gd name="connsiteX17" fmla="*/ 219904 w 603416"/>
                    <a:gd name="connsiteY17" fmla="*/ 707001 h 772801"/>
                    <a:gd name="connsiteX18" fmla="*/ 172253 w 603416"/>
                    <a:gd name="connsiteY18" fmla="*/ 636325 h 772801"/>
                    <a:gd name="connsiteX19" fmla="*/ 42630 w 603416"/>
                    <a:gd name="connsiteY19" fmla="*/ 414748 h 772801"/>
                    <a:gd name="connsiteX20" fmla="*/ 24927 w 603416"/>
                    <a:gd name="connsiteY20" fmla="*/ 267698 h 772801"/>
                    <a:gd name="connsiteX21" fmla="*/ 119793 w 603416"/>
                    <a:gd name="connsiteY21" fmla="*/ 305273 h 772801"/>
                    <a:gd name="connsiteX22" fmla="*/ 168513 w 603416"/>
                    <a:gd name="connsiteY22" fmla="*/ 395604 h 772801"/>
                    <a:gd name="connsiteX23" fmla="*/ 168511 w 603416"/>
                    <a:gd name="connsiteY23" fmla="*/ 100278 h 772801"/>
                    <a:gd name="connsiteX24" fmla="*/ 219033 w 603416"/>
                    <a:gd name="connsiteY24" fmla="*/ 49757 h 772801"/>
                    <a:gd name="connsiteX25" fmla="*/ 269555 w 603416"/>
                    <a:gd name="connsiteY25" fmla="*/ 100279 h 772801"/>
                    <a:gd name="connsiteX26" fmla="*/ 269555 w 603416"/>
                    <a:gd name="connsiteY26" fmla="*/ 313913 h 772801"/>
                    <a:gd name="connsiteX27" fmla="*/ 281362 w 603416"/>
                    <a:gd name="connsiteY27" fmla="*/ 306350 h 772801"/>
                    <a:gd name="connsiteX28" fmla="*/ 287256 w 603416"/>
                    <a:gd name="connsiteY28" fmla="*/ 304362 h 772801"/>
                    <a:gd name="connsiteX29" fmla="*/ 287256 w 603416"/>
                    <a:gd name="connsiteY29" fmla="*/ 50522 h 772801"/>
                    <a:gd name="connsiteX30" fmla="*/ 318113 w 603416"/>
                    <a:gd name="connsiteY30" fmla="*/ 3971 h 772801"/>
                    <a:gd name="connsiteX31" fmla="*/ 337778 w 603416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2 w 603416"/>
                    <a:gd name="connsiteY9" fmla="*/ 199785 h 772801"/>
                    <a:gd name="connsiteX10" fmla="*/ 563468 w 603416"/>
                    <a:gd name="connsiteY10" fmla="*/ 162539 h 772801"/>
                    <a:gd name="connsiteX11" fmla="*/ 600714 w 603416"/>
                    <a:gd name="connsiteY11" fmla="*/ 199785 h 772801"/>
                    <a:gd name="connsiteX12" fmla="*/ 600714 w 603416"/>
                    <a:gd name="connsiteY12" fmla="*/ 485029 h 772801"/>
                    <a:gd name="connsiteX13" fmla="*/ 603416 w 603416"/>
                    <a:gd name="connsiteY13" fmla="*/ 508852 h 772801"/>
                    <a:gd name="connsiteX14" fmla="*/ 603416 w 603416"/>
                    <a:gd name="connsiteY14" fmla="*/ 548145 h 772801"/>
                    <a:gd name="connsiteX15" fmla="*/ 378760 w 603416"/>
                    <a:gd name="connsiteY15" fmla="*/ 772801 h 772801"/>
                    <a:gd name="connsiteX16" fmla="*/ 219904 w 603416"/>
                    <a:gd name="connsiteY16" fmla="*/ 707001 h 772801"/>
                    <a:gd name="connsiteX17" fmla="*/ 172253 w 603416"/>
                    <a:gd name="connsiteY17" fmla="*/ 636325 h 772801"/>
                    <a:gd name="connsiteX18" fmla="*/ 42630 w 603416"/>
                    <a:gd name="connsiteY18" fmla="*/ 414748 h 772801"/>
                    <a:gd name="connsiteX19" fmla="*/ 24927 w 603416"/>
                    <a:gd name="connsiteY19" fmla="*/ 267698 h 772801"/>
                    <a:gd name="connsiteX20" fmla="*/ 119793 w 603416"/>
                    <a:gd name="connsiteY20" fmla="*/ 305273 h 772801"/>
                    <a:gd name="connsiteX21" fmla="*/ 168513 w 603416"/>
                    <a:gd name="connsiteY21" fmla="*/ 395604 h 772801"/>
                    <a:gd name="connsiteX22" fmla="*/ 168511 w 603416"/>
                    <a:gd name="connsiteY22" fmla="*/ 100278 h 772801"/>
                    <a:gd name="connsiteX23" fmla="*/ 219033 w 603416"/>
                    <a:gd name="connsiteY23" fmla="*/ 49757 h 772801"/>
                    <a:gd name="connsiteX24" fmla="*/ 269555 w 603416"/>
                    <a:gd name="connsiteY24" fmla="*/ 100279 h 772801"/>
                    <a:gd name="connsiteX25" fmla="*/ 269555 w 603416"/>
                    <a:gd name="connsiteY25" fmla="*/ 313913 h 772801"/>
                    <a:gd name="connsiteX26" fmla="*/ 281362 w 603416"/>
                    <a:gd name="connsiteY26" fmla="*/ 306350 h 772801"/>
                    <a:gd name="connsiteX27" fmla="*/ 287256 w 603416"/>
                    <a:gd name="connsiteY27" fmla="*/ 304362 h 772801"/>
                    <a:gd name="connsiteX28" fmla="*/ 287256 w 603416"/>
                    <a:gd name="connsiteY28" fmla="*/ 50522 h 772801"/>
                    <a:gd name="connsiteX29" fmla="*/ 318113 w 603416"/>
                    <a:gd name="connsiteY29" fmla="*/ 3971 h 772801"/>
                    <a:gd name="connsiteX30" fmla="*/ 337778 w 603416"/>
                    <a:gd name="connsiteY30" fmla="*/ 0 h 77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03416" h="772801">
                      <a:moveTo>
                        <a:pt x="337778" y="0"/>
                      </a:moveTo>
                      <a:cubicBezTo>
                        <a:pt x="365681" y="0"/>
                        <a:pt x="388300" y="22619"/>
                        <a:pt x="388301" y="50522"/>
                      </a:cubicBezTo>
                      <a:lnTo>
                        <a:pt x="388301" y="286122"/>
                      </a:lnTo>
                      <a:lnTo>
                        <a:pt x="406740" y="289845"/>
                      </a:lnTo>
                      <a:lnTo>
                        <a:pt x="406740" y="100279"/>
                      </a:lnTo>
                      <a:cubicBezTo>
                        <a:pt x="406739" y="72375"/>
                        <a:pt x="429359" y="49757"/>
                        <a:pt x="457261" y="49757"/>
                      </a:cubicBezTo>
                      <a:cubicBezTo>
                        <a:pt x="485165" y="49757"/>
                        <a:pt x="507783" y="72376"/>
                        <a:pt x="507784" y="100279"/>
                      </a:cubicBezTo>
                      <a:lnTo>
                        <a:pt x="507784" y="327076"/>
                      </a:lnTo>
                      <a:lnTo>
                        <a:pt x="521662" y="335496"/>
                      </a:lnTo>
                      <a:lnTo>
                        <a:pt x="526222" y="199785"/>
                      </a:lnTo>
                      <a:cubicBezTo>
                        <a:pt x="526222" y="179215"/>
                        <a:pt x="542898" y="162539"/>
                        <a:pt x="563468" y="162539"/>
                      </a:cubicBezTo>
                      <a:cubicBezTo>
                        <a:pt x="584038" y="162539"/>
                        <a:pt x="600714" y="179215"/>
                        <a:pt x="600714" y="199785"/>
                      </a:cubicBezTo>
                      <a:lnTo>
                        <a:pt x="600714" y="485029"/>
                      </a:lnTo>
                      <a:lnTo>
                        <a:pt x="603416" y="508852"/>
                      </a:lnTo>
                      <a:lnTo>
                        <a:pt x="603416" y="548145"/>
                      </a:lnTo>
                      <a:cubicBezTo>
                        <a:pt x="603416" y="672219"/>
                        <a:pt x="502834" y="772801"/>
                        <a:pt x="378760" y="772801"/>
                      </a:cubicBezTo>
                      <a:cubicBezTo>
                        <a:pt x="316724" y="772801"/>
                        <a:pt x="260559" y="747656"/>
                        <a:pt x="219904" y="707001"/>
                      </a:cubicBezTo>
                      <a:lnTo>
                        <a:pt x="172253" y="636325"/>
                      </a:lnTo>
                      <a:lnTo>
                        <a:pt x="42630" y="414748"/>
                      </a:lnTo>
                      <a:cubicBezTo>
                        <a:pt x="13886" y="361688"/>
                        <a:pt x="-27028" y="294322"/>
                        <a:pt x="24927" y="267698"/>
                      </a:cubicBezTo>
                      <a:cubicBezTo>
                        <a:pt x="76882" y="241074"/>
                        <a:pt x="97121" y="292183"/>
                        <a:pt x="119793" y="305273"/>
                      </a:cubicBezTo>
                      <a:lnTo>
                        <a:pt x="168513" y="395604"/>
                      </a:lnTo>
                      <a:cubicBezTo>
                        <a:pt x="168513" y="283199"/>
                        <a:pt x="168511" y="212683"/>
                        <a:pt x="168511" y="100278"/>
                      </a:cubicBezTo>
                      <a:cubicBezTo>
                        <a:pt x="168511" y="72376"/>
                        <a:pt x="191130" y="49757"/>
                        <a:pt x="219033" y="49757"/>
                      </a:cubicBezTo>
                      <a:cubicBezTo>
                        <a:pt x="246935" y="49757"/>
                        <a:pt x="269554" y="72376"/>
                        <a:pt x="269555" y="100279"/>
                      </a:cubicBezTo>
                      <a:lnTo>
                        <a:pt x="269555" y="313913"/>
                      </a:lnTo>
                      <a:lnTo>
                        <a:pt x="281362" y="306350"/>
                      </a:lnTo>
                      <a:lnTo>
                        <a:pt x="287256" y="304362"/>
                      </a:lnTo>
                      <a:lnTo>
                        <a:pt x="287256" y="50522"/>
                      </a:lnTo>
                      <a:cubicBezTo>
                        <a:pt x="287257" y="29595"/>
                        <a:pt x="299980" y="11640"/>
                        <a:pt x="318113" y="3971"/>
                      </a:cubicBezTo>
                      <a:cubicBezTo>
                        <a:pt x="324158" y="1413"/>
                        <a:pt x="330803" y="-1"/>
                        <a:pt x="33777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655D27E8-365B-4451-8D52-110C2A6E09D7}"/>
                    </a:ext>
                  </a:extLst>
                </p:cNvPr>
                <p:cNvSpPr/>
                <p:nvPr/>
              </p:nvSpPr>
              <p:spPr>
                <a:xfrm rot="10800000">
                  <a:off x="14560" y="2818342"/>
                  <a:ext cx="410889" cy="560203"/>
                </a:xfrm>
                <a:custGeom>
                  <a:avLst/>
                  <a:gdLst>
                    <a:gd name="connsiteX0" fmla="*/ 445942 w 445942"/>
                    <a:gd name="connsiteY0" fmla="*/ 552722 h 552722"/>
                    <a:gd name="connsiteX1" fmla="*/ 274492 w 445942"/>
                    <a:gd name="connsiteY1" fmla="*/ 552722 h 552722"/>
                    <a:gd name="connsiteX2" fmla="*/ 274492 w 445942"/>
                    <a:gd name="connsiteY2" fmla="*/ 395726 h 552722"/>
                    <a:gd name="connsiteX3" fmla="*/ 0 w 445942"/>
                    <a:gd name="connsiteY3" fmla="*/ 121234 h 552722"/>
                    <a:gd name="connsiteX4" fmla="*/ 121233 w 445942"/>
                    <a:gd name="connsiteY4" fmla="*/ 0 h 552722"/>
                    <a:gd name="connsiteX5" fmla="*/ 416950 w 445942"/>
                    <a:gd name="connsiteY5" fmla="*/ 295717 h 552722"/>
                    <a:gd name="connsiteX6" fmla="*/ 435781 w 445942"/>
                    <a:gd name="connsiteY6" fmla="*/ 324075 h 552722"/>
                    <a:gd name="connsiteX7" fmla="*/ 438006 w 445942"/>
                    <a:gd name="connsiteY7" fmla="*/ 335511 h 552722"/>
                    <a:gd name="connsiteX8" fmla="*/ 439205 w 445942"/>
                    <a:gd name="connsiteY8" fmla="*/ 337290 h 552722"/>
                    <a:gd name="connsiteX9" fmla="*/ 445942 w 445942"/>
                    <a:gd name="connsiteY9" fmla="*/ 370658 h 552722"/>
                    <a:gd name="connsiteX0" fmla="*/ 445942 w 445942"/>
                    <a:gd name="connsiteY0" fmla="*/ 552722 h 642153"/>
                    <a:gd name="connsiteX1" fmla="*/ 352033 w 445942"/>
                    <a:gd name="connsiteY1" fmla="*/ 642152 h 642153"/>
                    <a:gd name="connsiteX2" fmla="*/ 274492 w 445942"/>
                    <a:gd name="connsiteY2" fmla="*/ 552722 h 642153"/>
                    <a:gd name="connsiteX3" fmla="*/ 274492 w 445942"/>
                    <a:gd name="connsiteY3" fmla="*/ 395726 h 642153"/>
                    <a:gd name="connsiteX4" fmla="*/ 0 w 445942"/>
                    <a:gd name="connsiteY4" fmla="*/ 121234 h 642153"/>
                    <a:gd name="connsiteX5" fmla="*/ 121233 w 445942"/>
                    <a:gd name="connsiteY5" fmla="*/ 0 h 642153"/>
                    <a:gd name="connsiteX6" fmla="*/ 416950 w 445942"/>
                    <a:gd name="connsiteY6" fmla="*/ 295717 h 642153"/>
                    <a:gd name="connsiteX7" fmla="*/ 435781 w 445942"/>
                    <a:gd name="connsiteY7" fmla="*/ 324075 h 642153"/>
                    <a:gd name="connsiteX8" fmla="*/ 438006 w 445942"/>
                    <a:gd name="connsiteY8" fmla="*/ 335511 h 642153"/>
                    <a:gd name="connsiteX9" fmla="*/ 439205 w 445942"/>
                    <a:gd name="connsiteY9" fmla="*/ 337290 h 642153"/>
                    <a:gd name="connsiteX10" fmla="*/ 445942 w 445942"/>
                    <a:gd name="connsiteY10" fmla="*/ 370658 h 642153"/>
                    <a:gd name="connsiteX11" fmla="*/ 445942 w 445942"/>
                    <a:gd name="connsiteY11" fmla="*/ 552722 h 642153"/>
                    <a:gd name="connsiteX0" fmla="*/ 352033 w 445942"/>
                    <a:gd name="connsiteY0" fmla="*/ 642152 h 733592"/>
                    <a:gd name="connsiteX1" fmla="*/ 274492 w 445942"/>
                    <a:gd name="connsiteY1" fmla="*/ 552722 h 733592"/>
                    <a:gd name="connsiteX2" fmla="*/ 274492 w 445942"/>
                    <a:gd name="connsiteY2" fmla="*/ 395726 h 733592"/>
                    <a:gd name="connsiteX3" fmla="*/ 0 w 445942"/>
                    <a:gd name="connsiteY3" fmla="*/ 121234 h 733592"/>
                    <a:gd name="connsiteX4" fmla="*/ 121233 w 445942"/>
                    <a:gd name="connsiteY4" fmla="*/ 0 h 733592"/>
                    <a:gd name="connsiteX5" fmla="*/ 416950 w 445942"/>
                    <a:gd name="connsiteY5" fmla="*/ 295717 h 733592"/>
                    <a:gd name="connsiteX6" fmla="*/ 435781 w 445942"/>
                    <a:gd name="connsiteY6" fmla="*/ 324075 h 733592"/>
                    <a:gd name="connsiteX7" fmla="*/ 438006 w 445942"/>
                    <a:gd name="connsiteY7" fmla="*/ 335511 h 733592"/>
                    <a:gd name="connsiteX8" fmla="*/ 439205 w 445942"/>
                    <a:gd name="connsiteY8" fmla="*/ 337290 h 733592"/>
                    <a:gd name="connsiteX9" fmla="*/ 445942 w 445942"/>
                    <a:gd name="connsiteY9" fmla="*/ 370658 h 733592"/>
                    <a:gd name="connsiteX10" fmla="*/ 445942 w 445942"/>
                    <a:gd name="connsiteY10" fmla="*/ 552722 h 733592"/>
                    <a:gd name="connsiteX11" fmla="*/ 443473 w 445942"/>
                    <a:gd name="connsiteY11" fmla="*/ 733592 h 733592"/>
                    <a:gd name="connsiteX0" fmla="*/ 352033 w 445942"/>
                    <a:gd name="connsiteY0" fmla="*/ 642152 h 642152"/>
                    <a:gd name="connsiteX1" fmla="*/ 274492 w 445942"/>
                    <a:gd name="connsiteY1" fmla="*/ 552722 h 642152"/>
                    <a:gd name="connsiteX2" fmla="*/ 274492 w 445942"/>
                    <a:gd name="connsiteY2" fmla="*/ 395726 h 642152"/>
                    <a:gd name="connsiteX3" fmla="*/ 0 w 445942"/>
                    <a:gd name="connsiteY3" fmla="*/ 121234 h 642152"/>
                    <a:gd name="connsiteX4" fmla="*/ 121233 w 445942"/>
                    <a:gd name="connsiteY4" fmla="*/ 0 h 642152"/>
                    <a:gd name="connsiteX5" fmla="*/ 416950 w 445942"/>
                    <a:gd name="connsiteY5" fmla="*/ 295717 h 642152"/>
                    <a:gd name="connsiteX6" fmla="*/ 435781 w 445942"/>
                    <a:gd name="connsiteY6" fmla="*/ 324075 h 642152"/>
                    <a:gd name="connsiteX7" fmla="*/ 438006 w 445942"/>
                    <a:gd name="connsiteY7" fmla="*/ 335511 h 642152"/>
                    <a:gd name="connsiteX8" fmla="*/ 439205 w 445942"/>
                    <a:gd name="connsiteY8" fmla="*/ 337290 h 642152"/>
                    <a:gd name="connsiteX9" fmla="*/ 445942 w 445942"/>
                    <a:gd name="connsiteY9" fmla="*/ 370658 h 642152"/>
                    <a:gd name="connsiteX10" fmla="*/ 445942 w 445942"/>
                    <a:gd name="connsiteY10" fmla="*/ 552722 h 642152"/>
                    <a:gd name="connsiteX0" fmla="*/ 274492 w 445942"/>
                    <a:gd name="connsiteY0" fmla="*/ 552722 h 552722"/>
                    <a:gd name="connsiteX1" fmla="*/ 274492 w 445942"/>
                    <a:gd name="connsiteY1" fmla="*/ 395726 h 552722"/>
                    <a:gd name="connsiteX2" fmla="*/ 0 w 445942"/>
                    <a:gd name="connsiteY2" fmla="*/ 121234 h 552722"/>
                    <a:gd name="connsiteX3" fmla="*/ 121233 w 445942"/>
                    <a:gd name="connsiteY3" fmla="*/ 0 h 552722"/>
                    <a:gd name="connsiteX4" fmla="*/ 416950 w 445942"/>
                    <a:gd name="connsiteY4" fmla="*/ 295717 h 552722"/>
                    <a:gd name="connsiteX5" fmla="*/ 435781 w 445942"/>
                    <a:gd name="connsiteY5" fmla="*/ 324075 h 552722"/>
                    <a:gd name="connsiteX6" fmla="*/ 438006 w 445942"/>
                    <a:gd name="connsiteY6" fmla="*/ 335511 h 552722"/>
                    <a:gd name="connsiteX7" fmla="*/ 439205 w 445942"/>
                    <a:gd name="connsiteY7" fmla="*/ 337290 h 552722"/>
                    <a:gd name="connsiteX8" fmla="*/ 445942 w 445942"/>
                    <a:gd name="connsiteY8" fmla="*/ 370658 h 552722"/>
                    <a:gd name="connsiteX9" fmla="*/ 445942 w 445942"/>
                    <a:gd name="connsiteY9" fmla="*/ 552722 h 5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5942" h="552722">
                      <a:moveTo>
                        <a:pt x="274492" y="552722"/>
                      </a:moveTo>
                      <a:lnTo>
                        <a:pt x="274492" y="395726"/>
                      </a:lnTo>
                      <a:lnTo>
                        <a:pt x="0" y="121234"/>
                      </a:lnTo>
                      <a:lnTo>
                        <a:pt x="121233" y="0"/>
                      </a:lnTo>
                      <a:lnTo>
                        <a:pt x="416950" y="295717"/>
                      </a:lnTo>
                      <a:cubicBezTo>
                        <a:pt x="425319" y="304086"/>
                        <a:pt x="431596" y="313756"/>
                        <a:pt x="435781" y="324075"/>
                      </a:cubicBezTo>
                      <a:lnTo>
                        <a:pt x="438006" y="335511"/>
                      </a:lnTo>
                      <a:lnTo>
                        <a:pt x="439205" y="337290"/>
                      </a:lnTo>
                      <a:cubicBezTo>
                        <a:pt x="443543" y="347546"/>
                        <a:pt x="445942" y="358822"/>
                        <a:pt x="445942" y="370658"/>
                      </a:cubicBezTo>
                      <a:lnTo>
                        <a:pt x="445942" y="552722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9ED724A7-2191-4F95-B195-7E23FBDFE886}"/>
                  </a:ext>
                </a:extLst>
              </p:cNvPr>
              <p:cNvSpPr/>
              <p:nvPr/>
            </p:nvSpPr>
            <p:spPr bwMode="auto">
              <a:xfrm>
                <a:off x="1401399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143D038B-E2C2-4A00-A65B-1B3A19F9B540}"/>
                  </a:ext>
                </a:extLst>
              </p:cNvPr>
              <p:cNvSpPr/>
              <p:nvPr/>
            </p:nvSpPr>
            <p:spPr bwMode="auto">
              <a:xfrm flipH="1">
                <a:off x="2406895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CC39A475-4860-48F7-B8E3-CD91672FDF0A}"/>
                </a:ext>
              </a:extLst>
            </p:cNvPr>
            <p:cNvGrpSpPr/>
            <p:nvPr/>
          </p:nvGrpSpPr>
          <p:grpSpPr>
            <a:xfrm rot="21249054">
              <a:off x="1987125" y="4009018"/>
              <a:ext cx="538770" cy="469883"/>
              <a:chOff x="3535136" y="5569681"/>
              <a:chExt cx="944653" cy="818746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F6A913D3-A5F8-45C0-9324-7602873F95DE}"/>
                  </a:ext>
                </a:extLst>
              </p:cNvPr>
              <p:cNvSpPr/>
              <p:nvPr/>
            </p:nvSpPr>
            <p:spPr>
              <a:xfrm rot="1800000">
                <a:off x="3746132" y="5755447"/>
                <a:ext cx="733657" cy="632980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37265"/>
                  <a:gd name="connsiteY0" fmla="*/ 11448 h 1138911"/>
                  <a:gd name="connsiteX1" fmla="*/ 253351 w 1237265"/>
                  <a:gd name="connsiteY1" fmla="*/ 30730 h 1138911"/>
                  <a:gd name="connsiteX2" fmla="*/ 381206 w 1237265"/>
                  <a:gd name="connsiteY2" fmla="*/ 206736 h 1138911"/>
                  <a:gd name="connsiteX3" fmla="*/ 442231 w 1237265"/>
                  <a:gd name="connsiteY3" fmla="*/ 221633 h 1138911"/>
                  <a:gd name="connsiteX4" fmla="*/ 547816 w 1237265"/>
                  <a:gd name="connsiteY4" fmla="*/ 281127 h 1138911"/>
                  <a:gd name="connsiteX5" fmla="*/ 570565 w 1237265"/>
                  <a:gd name="connsiteY5" fmla="*/ 307131 h 1138911"/>
                  <a:gd name="connsiteX6" fmla="*/ 1184400 w 1237265"/>
                  <a:gd name="connsiteY6" fmla="*/ 883409 h 1138911"/>
                  <a:gd name="connsiteX7" fmla="*/ 1197523 w 1237265"/>
                  <a:gd name="connsiteY7" fmla="*/ 1120858 h 1138911"/>
                  <a:gd name="connsiteX8" fmla="*/ 864926 w 1237265"/>
                  <a:gd name="connsiteY8" fmla="*/ 1073239 h 1138911"/>
                  <a:gd name="connsiteX9" fmla="*/ 470898 w 1237265"/>
                  <a:gd name="connsiteY9" fmla="*/ 533274 h 1138911"/>
                  <a:gd name="connsiteX10" fmla="*/ 416052 w 1237265"/>
                  <a:gd name="connsiteY10" fmla="*/ 556215 h 1138911"/>
                  <a:gd name="connsiteX11" fmla="*/ 299481 w 1237265"/>
                  <a:gd name="connsiteY11" fmla="*/ 570817 h 1138911"/>
                  <a:gd name="connsiteX12" fmla="*/ 0 w 1237265"/>
                  <a:gd name="connsiteY12" fmla="*/ 385012 h 1138911"/>
                  <a:gd name="connsiteX13" fmla="*/ 87716 w 1237265"/>
                  <a:gd name="connsiteY13" fmla="*/ 253628 h 1138911"/>
                  <a:gd name="connsiteX14" fmla="*/ 182909 w 1237265"/>
                  <a:gd name="connsiteY14" fmla="*/ 213808 h 1138911"/>
                  <a:gd name="connsiteX15" fmla="*/ 203338 w 1237265"/>
                  <a:gd name="connsiteY15" fmla="*/ 211250 h 1138911"/>
                  <a:gd name="connsiteX16" fmla="*/ 141229 w 1237265"/>
                  <a:gd name="connsiteY16" fmla="*/ 95463 h 1138911"/>
                  <a:gd name="connsiteX17" fmla="*/ 167471 w 1237265"/>
                  <a:gd name="connsiteY17" fmla="*/ 11448 h 1138911"/>
                  <a:gd name="connsiteX0" fmla="*/ 167471 w 1264473"/>
                  <a:gd name="connsiteY0" fmla="*/ 11448 h 1130487"/>
                  <a:gd name="connsiteX1" fmla="*/ 253351 w 1264473"/>
                  <a:gd name="connsiteY1" fmla="*/ 30730 h 1130487"/>
                  <a:gd name="connsiteX2" fmla="*/ 381206 w 1264473"/>
                  <a:gd name="connsiteY2" fmla="*/ 206736 h 1130487"/>
                  <a:gd name="connsiteX3" fmla="*/ 442231 w 1264473"/>
                  <a:gd name="connsiteY3" fmla="*/ 221633 h 1130487"/>
                  <a:gd name="connsiteX4" fmla="*/ 547816 w 1264473"/>
                  <a:gd name="connsiteY4" fmla="*/ 281127 h 1130487"/>
                  <a:gd name="connsiteX5" fmla="*/ 570565 w 1264473"/>
                  <a:gd name="connsiteY5" fmla="*/ 307131 h 1130487"/>
                  <a:gd name="connsiteX6" fmla="*/ 1184400 w 1264473"/>
                  <a:gd name="connsiteY6" fmla="*/ 883409 h 1130487"/>
                  <a:gd name="connsiteX7" fmla="*/ 1197523 w 1264473"/>
                  <a:gd name="connsiteY7" fmla="*/ 1120858 h 1130487"/>
                  <a:gd name="connsiteX8" fmla="*/ 470898 w 1264473"/>
                  <a:gd name="connsiteY8" fmla="*/ 533274 h 1130487"/>
                  <a:gd name="connsiteX9" fmla="*/ 416052 w 1264473"/>
                  <a:gd name="connsiteY9" fmla="*/ 556215 h 1130487"/>
                  <a:gd name="connsiteX10" fmla="*/ 299481 w 1264473"/>
                  <a:gd name="connsiteY10" fmla="*/ 570817 h 1130487"/>
                  <a:gd name="connsiteX11" fmla="*/ 0 w 1264473"/>
                  <a:gd name="connsiteY11" fmla="*/ 385012 h 1130487"/>
                  <a:gd name="connsiteX12" fmla="*/ 87716 w 1264473"/>
                  <a:gd name="connsiteY12" fmla="*/ 253628 h 1130487"/>
                  <a:gd name="connsiteX13" fmla="*/ 182909 w 1264473"/>
                  <a:gd name="connsiteY13" fmla="*/ 213808 h 1130487"/>
                  <a:gd name="connsiteX14" fmla="*/ 203338 w 1264473"/>
                  <a:gd name="connsiteY14" fmla="*/ 211250 h 1130487"/>
                  <a:gd name="connsiteX15" fmla="*/ 141229 w 1264473"/>
                  <a:gd name="connsiteY15" fmla="*/ 95463 h 1130487"/>
                  <a:gd name="connsiteX16" fmla="*/ 167471 w 1264473"/>
                  <a:gd name="connsiteY16" fmla="*/ 11448 h 1130487"/>
                  <a:gd name="connsiteX0" fmla="*/ 167471 w 1197523"/>
                  <a:gd name="connsiteY0" fmla="*/ 11448 h 1120858"/>
                  <a:gd name="connsiteX1" fmla="*/ 253351 w 1197523"/>
                  <a:gd name="connsiteY1" fmla="*/ 30730 h 1120858"/>
                  <a:gd name="connsiteX2" fmla="*/ 381206 w 1197523"/>
                  <a:gd name="connsiteY2" fmla="*/ 206736 h 1120858"/>
                  <a:gd name="connsiteX3" fmla="*/ 442231 w 1197523"/>
                  <a:gd name="connsiteY3" fmla="*/ 221633 h 1120858"/>
                  <a:gd name="connsiteX4" fmla="*/ 547816 w 1197523"/>
                  <a:gd name="connsiteY4" fmla="*/ 281127 h 1120858"/>
                  <a:gd name="connsiteX5" fmla="*/ 570565 w 1197523"/>
                  <a:gd name="connsiteY5" fmla="*/ 307131 h 1120858"/>
                  <a:gd name="connsiteX6" fmla="*/ 1197523 w 1197523"/>
                  <a:gd name="connsiteY6" fmla="*/ 1120858 h 1120858"/>
                  <a:gd name="connsiteX7" fmla="*/ 470898 w 1197523"/>
                  <a:gd name="connsiteY7" fmla="*/ 533274 h 1120858"/>
                  <a:gd name="connsiteX8" fmla="*/ 416052 w 1197523"/>
                  <a:gd name="connsiteY8" fmla="*/ 556215 h 1120858"/>
                  <a:gd name="connsiteX9" fmla="*/ 299481 w 1197523"/>
                  <a:gd name="connsiteY9" fmla="*/ 570817 h 1120858"/>
                  <a:gd name="connsiteX10" fmla="*/ 0 w 1197523"/>
                  <a:gd name="connsiteY10" fmla="*/ 385012 h 1120858"/>
                  <a:gd name="connsiteX11" fmla="*/ 87716 w 1197523"/>
                  <a:gd name="connsiteY11" fmla="*/ 253628 h 1120858"/>
                  <a:gd name="connsiteX12" fmla="*/ 182909 w 1197523"/>
                  <a:gd name="connsiteY12" fmla="*/ 213808 h 1120858"/>
                  <a:gd name="connsiteX13" fmla="*/ 203338 w 1197523"/>
                  <a:gd name="connsiteY13" fmla="*/ 211250 h 1120858"/>
                  <a:gd name="connsiteX14" fmla="*/ 141229 w 1197523"/>
                  <a:gd name="connsiteY14" fmla="*/ 95463 h 1120858"/>
                  <a:gd name="connsiteX15" fmla="*/ 167471 w 1197523"/>
                  <a:gd name="connsiteY15" fmla="*/ 11448 h 1120858"/>
                  <a:gd name="connsiteX0" fmla="*/ 167471 w 687158"/>
                  <a:gd name="connsiteY0" fmla="*/ 11448 h 578016"/>
                  <a:gd name="connsiteX1" fmla="*/ 253351 w 687158"/>
                  <a:gd name="connsiteY1" fmla="*/ 30730 h 578016"/>
                  <a:gd name="connsiteX2" fmla="*/ 381206 w 687158"/>
                  <a:gd name="connsiteY2" fmla="*/ 206736 h 578016"/>
                  <a:gd name="connsiteX3" fmla="*/ 442231 w 687158"/>
                  <a:gd name="connsiteY3" fmla="*/ 221633 h 578016"/>
                  <a:gd name="connsiteX4" fmla="*/ 547816 w 687158"/>
                  <a:gd name="connsiteY4" fmla="*/ 281127 h 578016"/>
                  <a:gd name="connsiteX5" fmla="*/ 570565 w 687158"/>
                  <a:gd name="connsiteY5" fmla="*/ 307131 h 578016"/>
                  <a:gd name="connsiteX6" fmla="*/ 687158 w 687158"/>
                  <a:gd name="connsiteY6" fmla="*/ 578015 h 578016"/>
                  <a:gd name="connsiteX7" fmla="*/ 470898 w 687158"/>
                  <a:gd name="connsiteY7" fmla="*/ 533274 h 578016"/>
                  <a:gd name="connsiteX8" fmla="*/ 416052 w 687158"/>
                  <a:gd name="connsiteY8" fmla="*/ 556215 h 578016"/>
                  <a:gd name="connsiteX9" fmla="*/ 299481 w 687158"/>
                  <a:gd name="connsiteY9" fmla="*/ 570817 h 578016"/>
                  <a:gd name="connsiteX10" fmla="*/ 0 w 687158"/>
                  <a:gd name="connsiteY10" fmla="*/ 385012 h 578016"/>
                  <a:gd name="connsiteX11" fmla="*/ 87716 w 687158"/>
                  <a:gd name="connsiteY11" fmla="*/ 253628 h 578016"/>
                  <a:gd name="connsiteX12" fmla="*/ 182909 w 687158"/>
                  <a:gd name="connsiteY12" fmla="*/ 213808 h 578016"/>
                  <a:gd name="connsiteX13" fmla="*/ 203338 w 687158"/>
                  <a:gd name="connsiteY13" fmla="*/ 211250 h 578016"/>
                  <a:gd name="connsiteX14" fmla="*/ 141229 w 687158"/>
                  <a:gd name="connsiteY14" fmla="*/ 95463 h 578016"/>
                  <a:gd name="connsiteX15" fmla="*/ 167471 w 687158"/>
                  <a:gd name="connsiteY15" fmla="*/ 11448 h 578016"/>
                  <a:gd name="connsiteX0" fmla="*/ 167471 w 715113"/>
                  <a:gd name="connsiteY0" fmla="*/ 11448 h 617589"/>
                  <a:gd name="connsiteX1" fmla="*/ 253351 w 715113"/>
                  <a:gd name="connsiteY1" fmla="*/ 30730 h 617589"/>
                  <a:gd name="connsiteX2" fmla="*/ 381206 w 715113"/>
                  <a:gd name="connsiteY2" fmla="*/ 206736 h 617589"/>
                  <a:gd name="connsiteX3" fmla="*/ 442231 w 715113"/>
                  <a:gd name="connsiteY3" fmla="*/ 221633 h 617589"/>
                  <a:gd name="connsiteX4" fmla="*/ 547816 w 715113"/>
                  <a:gd name="connsiteY4" fmla="*/ 281127 h 617589"/>
                  <a:gd name="connsiteX5" fmla="*/ 570565 w 715113"/>
                  <a:gd name="connsiteY5" fmla="*/ 307131 h 617589"/>
                  <a:gd name="connsiteX6" fmla="*/ 687158 w 715113"/>
                  <a:gd name="connsiteY6" fmla="*/ 578015 h 617589"/>
                  <a:gd name="connsiteX7" fmla="*/ 470898 w 715113"/>
                  <a:gd name="connsiteY7" fmla="*/ 533274 h 617589"/>
                  <a:gd name="connsiteX8" fmla="*/ 416052 w 715113"/>
                  <a:gd name="connsiteY8" fmla="*/ 556215 h 617589"/>
                  <a:gd name="connsiteX9" fmla="*/ 299481 w 715113"/>
                  <a:gd name="connsiteY9" fmla="*/ 570817 h 617589"/>
                  <a:gd name="connsiteX10" fmla="*/ 0 w 715113"/>
                  <a:gd name="connsiteY10" fmla="*/ 385012 h 617589"/>
                  <a:gd name="connsiteX11" fmla="*/ 87716 w 715113"/>
                  <a:gd name="connsiteY11" fmla="*/ 253628 h 617589"/>
                  <a:gd name="connsiteX12" fmla="*/ 182909 w 715113"/>
                  <a:gd name="connsiteY12" fmla="*/ 213808 h 617589"/>
                  <a:gd name="connsiteX13" fmla="*/ 203338 w 715113"/>
                  <a:gd name="connsiteY13" fmla="*/ 211250 h 617589"/>
                  <a:gd name="connsiteX14" fmla="*/ 141229 w 715113"/>
                  <a:gd name="connsiteY14" fmla="*/ 95463 h 617589"/>
                  <a:gd name="connsiteX15" fmla="*/ 167471 w 715113"/>
                  <a:gd name="connsiteY15" fmla="*/ 11448 h 617589"/>
                  <a:gd name="connsiteX0" fmla="*/ 167471 w 733657"/>
                  <a:gd name="connsiteY0" fmla="*/ 11448 h 632979"/>
                  <a:gd name="connsiteX1" fmla="*/ 253351 w 733657"/>
                  <a:gd name="connsiteY1" fmla="*/ 30730 h 632979"/>
                  <a:gd name="connsiteX2" fmla="*/ 381206 w 733657"/>
                  <a:gd name="connsiteY2" fmla="*/ 206736 h 632979"/>
                  <a:gd name="connsiteX3" fmla="*/ 442231 w 733657"/>
                  <a:gd name="connsiteY3" fmla="*/ 221633 h 632979"/>
                  <a:gd name="connsiteX4" fmla="*/ 547816 w 733657"/>
                  <a:gd name="connsiteY4" fmla="*/ 281127 h 632979"/>
                  <a:gd name="connsiteX5" fmla="*/ 570565 w 733657"/>
                  <a:gd name="connsiteY5" fmla="*/ 307131 h 632979"/>
                  <a:gd name="connsiteX6" fmla="*/ 707889 w 733657"/>
                  <a:gd name="connsiteY6" fmla="*/ 600432 h 632979"/>
                  <a:gd name="connsiteX7" fmla="*/ 470898 w 733657"/>
                  <a:gd name="connsiteY7" fmla="*/ 533274 h 632979"/>
                  <a:gd name="connsiteX8" fmla="*/ 416052 w 733657"/>
                  <a:gd name="connsiteY8" fmla="*/ 556215 h 632979"/>
                  <a:gd name="connsiteX9" fmla="*/ 299481 w 733657"/>
                  <a:gd name="connsiteY9" fmla="*/ 570817 h 632979"/>
                  <a:gd name="connsiteX10" fmla="*/ 0 w 733657"/>
                  <a:gd name="connsiteY10" fmla="*/ 385012 h 632979"/>
                  <a:gd name="connsiteX11" fmla="*/ 87716 w 733657"/>
                  <a:gd name="connsiteY11" fmla="*/ 253628 h 632979"/>
                  <a:gd name="connsiteX12" fmla="*/ 182909 w 733657"/>
                  <a:gd name="connsiteY12" fmla="*/ 213808 h 632979"/>
                  <a:gd name="connsiteX13" fmla="*/ 203338 w 733657"/>
                  <a:gd name="connsiteY13" fmla="*/ 211250 h 632979"/>
                  <a:gd name="connsiteX14" fmla="*/ 141229 w 733657"/>
                  <a:gd name="connsiteY14" fmla="*/ 95463 h 632979"/>
                  <a:gd name="connsiteX15" fmla="*/ 167471 w 733657"/>
                  <a:gd name="connsiteY15" fmla="*/ 11448 h 632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3657" h="632979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cubicBezTo>
                      <a:pt x="609429" y="397426"/>
                      <a:pt x="802395" y="535120"/>
                      <a:pt x="707889" y="600432"/>
                    </a:cubicBezTo>
                    <a:cubicBezTo>
                      <a:pt x="613383" y="665744"/>
                      <a:pt x="601143" y="627381"/>
                      <a:pt x="470898" y="533274"/>
                    </a:cubicBez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583BFD22-4FAF-4F58-815F-6F2D5888B0E2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87" name="四角形: 角を丸くする 89">
                  <a:extLst>
                    <a:ext uri="{FF2B5EF4-FFF2-40B4-BE49-F238E27FC236}">
                      <a16:creationId xmlns:a16="http://schemas.microsoft.com/office/drawing/2014/main" id="{3209B6D4-ED4F-412B-820F-D5B3B6E5454D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四角形: 角を丸くする 148">
                  <a:extLst>
                    <a:ext uri="{FF2B5EF4-FFF2-40B4-BE49-F238E27FC236}">
                      <a16:creationId xmlns:a16="http://schemas.microsoft.com/office/drawing/2014/main" id="{682E4A91-3559-4235-B744-55B6836D9D58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四角形: 角を丸くする 149">
                  <a:extLst>
                    <a:ext uri="{FF2B5EF4-FFF2-40B4-BE49-F238E27FC236}">
                      <a16:creationId xmlns:a16="http://schemas.microsoft.com/office/drawing/2014/main" id="{AA734CE9-BBD7-4FC0-AFA5-07DDB849C3D6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四角形: 角を丸くする 150">
                  <a:extLst>
                    <a:ext uri="{FF2B5EF4-FFF2-40B4-BE49-F238E27FC236}">
                      <a16:creationId xmlns:a16="http://schemas.microsoft.com/office/drawing/2014/main" id="{00A309AD-A4C1-45FF-B25A-C91AD7F84242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5099D7F8-4B50-4908-B040-6B83CF758F12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0C918DF4-E7D2-45A9-B1A3-45E2AD21BC71}"/>
                </a:ext>
              </a:extLst>
            </p:cNvPr>
            <p:cNvSpPr/>
            <p:nvPr/>
          </p:nvSpPr>
          <p:spPr>
            <a:xfrm rot="9900000">
              <a:off x="2348844" y="4389182"/>
              <a:ext cx="190751" cy="5581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332218AD-B1F5-4792-877B-ADED47774764}"/>
              </a:ext>
            </a:extLst>
          </p:cNvPr>
          <p:cNvGrpSpPr/>
          <p:nvPr/>
        </p:nvGrpSpPr>
        <p:grpSpPr>
          <a:xfrm>
            <a:off x="7505823" y="1126733"/>
            <a:ext cx="973941" cy="2366032"/>
            <a:chOff x="4599172" y="1104904"/>
            <a:chExt cx="1331771" cy="3235321"/>
          </a:xfrm>
        </p:grpSpPr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1F222A6E-FC08-40FC-B733-25D0E55F12DE}"/>
                </a:ext>
              </a:extLst>
            </p:cNvPr>
            <p:cNvSpPr/>
            <p:nvPr/>
          </p:nvSpPr>
          <p:spPr bwMode="auto">
            <a:xfrm>
              <a:off x="4612571" y="116987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1E7F6FC0-EFA8-4E40-8E5D-038458D24342}"/>
                </a:ext>
              </a:extLst>
            </p:cNvPr>
            <p:cNvGrpSpPr/>
            <p:nvPr/>
          </p:nvGrpSpPr>
          <p:grpSpPr>
            <a:xfrm>
              <a:off x="4914476" y="3408168"/>
              <a:ext cx="698924" cy="784453"/>
              <a:chOff x="1637876" y="3309711"/>
              <a:chExt cx="698924" cy="784453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5980548-F8FD-4E66-932A-0812D3FEFDEC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5106642-7D7A-424A-B787-05BF7577E810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10F12E4B-CEEF-4E3F-867C-828223A3D44C}"/>
                </a:ext>
              </a:extLst>
            </p:cNvPr>
            <p:cNvSpPr/>
            <p:nvPr/>
          </p:nvSpPr>
          <p:spPr bwMode="auto">
            <a:xfrm>
              <a:off x="5121706" y="2238791"/>
              <a:ext cx="269833" cy="251511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46FA1A15-47FE-4BFA-80C1-C9ACC2E37E40}"/>
                </a:ext>
              </a:extLst>
            </p:cNvPr>
            <p:cNvSpPr/>
            <p:nvPr/>
          </p:nvSpPr>
          <p:spPr>
            <a:xfrm>
              <a:off x="4923658" y="4190275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BDD12911-AFF2-46DD-9BB0-C973FEC3C53F}"/>
                </a:ext>
              </a:extLst>
            </p:cNvPr>
            <p:cNvSpPr/>
            <p:nvPr/>
          </p:nvSpPr>
          <p:spPr>
            <a:xfrm flipH="1">
              <a:off x="5307873" y="4190275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E56DFDAF-BF60-4B17-9225-338D425ADBB5}"/>
                </a:ext>
              </a:extLst>
            </p:cNvPr>
            <p:cNvGrpSpPr/>
            <p:nvPr/>
          </p:nvGrpSpPr>
          <p:grpSpPr>
            <a:xfrm>
              <a:off x="4783964" y="2451192"/>
              <a:ext cx="958365" cy="1084307"/>
              <a:chOff x="1507364" y="2451192"/>
              <a:chExt cx="958365" cy="1084307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B229B06-B3C0-43FD-AAF6-66E7E7471653}"/>
                  </a:ext>
                </a:extLst>
              </p:cNvPr>
              <p:cNvSpPr/>
              <p:nvPr/>
            </p:nvSpPr>
            <p:spPr>
              <a:xfrm>
                <a:off x="1507364" y="2451192"/>
                <a:ext cx="958365" cy="1084307"/>
              </a:xfrm>
              <a:custGeom>
                <a:avLst/>
                <a:gdLst>
                  <a:gd name="connsiteX0" fmla="*/ 204461 w 958365"/>
                  <a:gd name="connsiteY0" fmla="*/ 0 h 1050350"/>
                  <a:gd name="connsiteX1" fmla="*/ 753904 w 958365"/>
                  <a:gd name="connsiteY1" fmla="*/ 0 h 1050350"/>
                  <a:gd name="connsiteX2" fmla="*/ 958365 w 958365"/>
                  <a:gd name="connsiteY2" fmla="*/ 204461 h 1050350"/>
                  <a:gd name="connsiteX3" fmla="*/ 958364 w 958365"/>
                  <a:gd name="connsiteY3" fmla="*/ 408921 h 1050350"/>
                  <a:gd name="connsiteX4" fmla="*/ 837956 w 958365"/>
                  <a:gd name="connsiteY4" fmla="*/ 408921 h 1050350"/>
                  <a:gd name="connsiteX5" fmla="*/ 816965 w 958365"/>
                  <a:gd name="connsiteY5" fmla="*/ 586976 h 1050350"/>
                  <a:gd name="connsiteX6" fmla="*/ 932811 w 958365"/>
                  <a:gd name="connsiteY6" fmla="*/ 1050350 h 1050350"/>
                  <a:gd name="connsiteX7" fmla="*/ 25553 w 958365"/>
                  <a:gd name="connsiteY7" fmla="*/ 1050350 h 1050350"/>
                  <a:gd name="connsiteX8" fmla="*/ 141399 w 958365"/>
                  <a:gd name="connsiteY8" fmla="*/ 586976 h 1050350"/>
                  <a:gd name="connsiteX9" fmla="*/ 120409 w 958365"/>
                  <a:gd name="connsiteY9" fmla="*/ 408921 h 1050350"/>
                  <a:gd name="connsiteX10" fmla="*/ 0 w 958365"/>
                  <a:gd name="connsiteY10" fmla="*/ 408921 h 1050350"/>
                  <a:gd name="connsiteX11" fmla="*/ 0 w 958365"/>
                  <a:gd name="connsiteY11" fmla="*/ 204461 h 1050350"/>
                  <a:gd name="connsiteX12" fmla="*/ 204461 w 958365"/>
                  <a:gd name="connsiteY12" fmla="*/ 0 h 105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8365" h="1050350">
                    <a:moveTo>
                      <a:pt x="204461" y="0"/>
                    </a:moveTo>
                    <a:lnTo>
                      <a:pt x="753904" y="0"/>
                    </a:lnTo>
                    <a:cubicBezTo>
                      <a:pt x="866825" y="0"/>
                      <a:pt x="958365" y="91540"/>
                      <a:pt x="958365" y="204461"/>
                    </a:cubicBezTo>
                    <a:cubicBezTo>
                      <a:pt x="958365" y="272614"/>
                      <a:pt x="958364" y="340768"/>
                      <a:pt x="958364" y="408921"/>
                    </a:cubicBezTo>
                    <a:lnTo>
                      <a:pt x="837956" y="408921"/>
                    </a:lnTo>
                    <a:lnTo>
                      <a:pt x="816965" y="586976"/>
                    </a:lnTo>
                    <a:lnTo>
                      <a:pt x="932811" y="1050350"/>
                    </a:lnTo>
                    <a:lnTo>
                      <a:pt x="25553" y="1050350"/>
                    </a:lnTo>
                    <a:lnTo>
                      <a:pt x="141399" y="586976"/>
                    </a:lnTo>
                    <a:lnTo>
                      <a:pt x="120409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47451F32-15B1-4ED9-8CE5-7F3009762C38}"/>
                  </a:ext>
                </a:extLst>
              </p:cNvPr>
              <p:cNvSpPr/>
              <p:nvPr/>
            </p:nvSpPr>
            <p:spPr>
              <a:xfrm>
                <a:off x="1997059" y="2470242"/>
                <a:ext cx="154555" cy="1065257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C9CEC8CD-3DCB-4217-8086-3B74C73D5150}"/>
                  </a:ext>
                </a:extLst>
              </p:cNvPr>
              <p:cNvSpPr/>
              <p:nvPr/>
            </p:nvSpPr>
            <p:spPr bwMode="auto">
              <a:xfrm>
                <a:off x="2000468" y="278550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DF54E658-0D6C-4569-B1C6-F2E2223BC58C}"/>
                  </a:ext>
                </a:extLst>
              </p:cNvPr>
              <p:cNvSpPr/>
              <p:nvPr/>
            </p:nvSpPr>
            <p:spPr bwMode="auto">
              <a:xfrm>
                <a:off x="2000468" y="306744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7A66995E-4D16-4641-9A98-14E9D101E2B1}"/>
                  </a:ext>
                </a:extLst>
              </p:cNvPr>
              <p:cNvSpPr/>
              <p:nvPr/>
            </p:nvSpPr>
            <p:spPr bwMode="auto">
              <a:xfrm>
                <a:off x="2000468" y="334747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6C4D7B2E-F80B-4C81-8009-02B93E2796BB}"/>
                </a:ext>
              </a:extLst>
            </p:cNvPr>
            <p:cNvSpPr/>
            <p:nvPr/>
          </p:nvSpPr>
          <p:spPr bwMode="auto">
            <a:xfrm>
              <a:off x="5055998" y="2347164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F2004F3B-5852-4B76-955A-B35BAD3731EB}"/>
                </a:ext>
              </a:extLst>
            </p:cNvPr>
            <p:cNvGrpSpPr/>
            <p:nvPr/>
          </p:nvGrpSpPr>
          <p:grpSpPr>
            <a:xfrm>
              <a:off x="4784204" y="2818342"/>
              <a:ext cx="569661" cy="767881"/>
              <a:chOff x="14560" y="2818342"/>
              <a:chExt cx="569661" cy="767881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E966321E-8A43-4EFA-BBFB-7C3C488E6C67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807F9B7-4DCB-44A0-9D5E-C2156494822C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C3412989-CA48-48E3-B380-FFAEA849076F}"/>
                </a:ext>
              </a:extLst>
            </p:cNvPr>
            <p:cNvGrpSpPr/>
            <p:nvPr/>
          </p:nvGrpSpPr>
          <p:grpSpPr>
            <a:xfrm flipH="1">
              <a:off x="5172348" y="2818342"/>
              <a:ext cx="569661" cy="767881"/>
              <a:chOff x="14560" y="2818342"/>
              <a:chExt cx="569661" cy="767881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62D6798-08AD-4295-A1F9-79B897CFAE64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C897EA4-A665-4351-9888-CADC50C0578E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18635183-9C5F-40D0-883A-6E44C5DFD3B1}"/>
                </a:ext>
              </a:extLst>
            </p:cNvPr>
            <p:cNvSpPr/>
            <p:nvPr/>
          </p:nvSpPr>
          <p:spPr bwMode="auto">
            <a:xfrm>
              <a:off x="4643665" y="1104904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B13C48B8-43B3-4780-BBA2-EA21ADEC7C13}"/>
                </a:ext>
              </a:extLst>
            </p:cNvPr>
            <p:cNvGrpSpPr/>
            <p:nvPr/>
          </p:nvGrpSpPr>
          <p:grpSpPr>
            <a:xfrm rot="900000" flipH="1">
              <a:off x="5649364" y="1860547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F2283F72-2E0C-47D5-AD2D-82CCAFEE8A53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8D5A5D99-D948-40C4-A977-A1504417D209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13A4B2C-277C-4C4F-AD51-6303CCE66DE6}"/>
                </a:ext>
              </a:extLst>
            </p:cNvPr>
            <p:cNvGrpSpPr/>
            <p:nvPr/>
          </p:nvGrpSpPr>
          <p:grpSpPr>
            <a:xfrm rot="20700000">
              <a:off x="4599172" y="1860546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A07A6421-C7AA-4913-9233-A45DC1F75DC4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70B7F9A0-1733-4B39-A91C-B419D899C47C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868A25E4-7AFA-4C52-9E2E-E3E157E8587E}"/>
                </a:ext>
              </a:extLst>
            </p:cNvPr>
            <p:cNvSpPr/>
            <p:nvPr/>
          </p:nvSpPr>
          <p:spPr bwMode="auto">
            <a:xfrm>
              <a:off x="4709570" y="1369958"/>
              <a:ext cx="1094105" cy="1240997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アーチ 142">
              <a:extLst>
                <a:ext uri="{FF2B5EF4-FFF2-40B4-BE49-F238E27FC236}">
                  <a16:creationId xmlns:a16="http://schemas.microsoft.com/office/drawing/2014/main" id="{67854A13-95DF-43DA-8CB7-C745338D36C4}"/>
                </a:ext>
              </a:extLst>
            </p:cNvPr>
            <p:cNvSpPr/>
            <p:nvPr/>
          </p:nvSpPr>
          <p:spPr bwMode="auto">
            <a:xfrm rot="10800000">
              <a:off x="5078585" y="2130993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1EADD2C9-0C60-4921-A371-3BFB1F96CBC0}"/>
                </a:ext>
              </a:extLst>
            </p:cNvPr>
            <p:cNvSpPr/>
            <p:nvPr/>
          </p:nvSpPr>
          <p:spPr bwMode="auto">
            <a:xfrm>
              <a:off x="5210027" y="2266608"/>
              <a:ext cx="110060" cy="61748"/>
            </a:xfrm>
            <a:prstGeom prst="ellipse">
              <a:avLst/>
            </a:pr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7ADCBCCF-60E3-440F-8655-B431148584CE}"/>
                </a:ext>
              </a:extLst>
            </p:cNvPr>
            <p:cNvSpPr/>
            <p:nvPr/>
          </p:nvSpPr>
          <p:spPr bwMode="auto">
            <a:xfrm flipH="1">
              <a:off x="4722530" y="1354799"/>
              <a:ext cx="1085054" cy="520060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アーチ 145">
              <a:extLst>
                <a:ext uri="{FF2B5EF4-FFF2-40B4-BE49-F238E27FC236}">
                  <a16:creationId xmlns:a16="http://schemas.microsoft.com/office/drawing/2014/main" id="{3525956D-29C5-4C29-B623-C7EE7E2F612B}"/>
                </a:ext>
              </a:extLst>
            </p:cNvPr>
            <p:cNvSpPr/>
            <p:nvPr/>
          </p:nvSpPr>
          <p:spPr bwMode="auto">
            <a:xfrm rot="10800000">
              <a:off x="4846416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アーチ 146">
              <a:extLst>
                <a:ext uri="{FF2B5EF4-FFF2-40B4-BE49-F238E27FC236}">
                  <a16:creationId xmlns:a16="http://schemas.microsoft.com/office/drawing/2014/main" id="{9B439ABE-FD71-41AA-9C0E-689749BC7D55}"/>
                </a:ext>
              </a:extLst>
            </p:cNvPr>
            <p:cNvSpPr/>
            <p:nvPr/>
          </p:nvSpPr>
          <p:spPr bwMode="auto">
            <a:xfrm rot="10800000">
              <a:off x="5429822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月 147">
              <a:extLst>
                <a:ext uri="{FF2B5EF4-FFF2-40B4-BE49-F238E27FC236}">
                  <a16:creationId xmlns:a16="http://schemas.microsoft.com/office/drawing/2014/main" id="{D629BDA4-A381-4D51-AA70-5A398232C32F}"/>
                </a:ext>
              </a:extLst>
            </p:cNvPr>
            <p:cNvSpPr/>
            <p:nvPr/>
          </p:nvSpPr>
          <p:spPr bwMode="auto">
            <a:xfrm rot="5400000">
              <a:off x="4939353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月 148">
              <a:extLst>
                <a:ext uri="{FF2B5EF4-FFF2-40B4-BE49-F238E27FC236}">
                  <a16:creationId xmlns:a16="http://schemas.microsoft.com/office/drawing/2014/main" id="{C6884838-18A7-4742-87DC-403D89884134}"/>
                </a:ext>
              </a:extLst>
            </p:cNvPr>
            <p:cNvSpPr/>
            <p:nvPr/>
          </p:nvSpPr>
          <p:spPr bwMode="auto">
            <a:xfrm rot="5400000">
              <a:off x="5532284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月 149">
              <a:extLst>
                <a:ext uri="{FF2B5EF4-FFF2-40B4-BE49-F238E27FC236}">
                  <a16:creationId xmlns:a16="http://schemas.microsoft.com/office/drawing/2014/main" id="{EFD840C9-5539-4938-80C0-161E504F58C2}"/>
                </a:ext>
              </a:extLst>
            </p:cNvPr>
            <p:cNvSpPr/>
            <p:nvPr/>
          </p:nvSpPr>
          <p:spPr bwMode="auto">
            <a:xfrm>
              <a:off x="4677999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月 150">
              <a:extLst>
                <a:ext uri="{FF2B5EF4-FFF2-40B4-BE49-F238E27FC236}">
                  <a16:creationId xmlns:a16="http://schemas.microsoft.com/office/drawing/2014/main" id="{F91BF703-E5A4-4A41-A82E-B6F251CC862C}"/>
                </a:ext>
              </a:extLst>
            </p:cNvPr>
            <p:cNvSpPr/>
            <p:nvPr/>
          </p:nvSpPr>
          <p:spPr bwMode="auto">
            <a:xfrm flipH="1">
              <a:off x="5683495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B2D56D4B-0831-4870-B8C6-2066256A23A5}"/>
              </a:ext>
            </a:extLst>
          </p:cNvPr>
          <p:cNvGrpSpPr/>
          <p:nvPr/>
        </p:nvGrpSpPr>
        <p:grpSpPr>
          <a:xfrm>
            <a:off x="1550647" y="3832176"/>
            <a:ext cx="973941" cy="2588874"/>
            <a:chOff x="2364980" y="634585"/>
            <a:chExt cx="1331771" cy="3540036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7C99F9A7-A923-4591-B0B7-F157BD6E88B9}"/>
                </a:ext>
              </a:extLst>
            </p:cNvPr>
            <p:cNvGrpSpPr/>
            <p:nvPr/>
          </p:nvGrpSpPr>
          <p:grpSpPr>
            <a:xfrm>
              <a:off x="2364980" y="634585"/>
              <a:ext cx="1331771" cy="3540036"/>
              <a:chOff x="1322572" y="800189"/>
              <a:chExt cx="1331771" cy="3540036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2FD920B7-9DCA-4B6B-A8EE-FA2443C79D96}"/>
                  </a:ext>
                </a:extLst>
              </p:cNvPr>
              <p:cNvGrpSpPr/>
              <p:nvPr/>
            </p:nvGrpSpPr>
            <p:grpSpPr>
              <a:xfrm>
                <a:off x="1637876" y="3408168"/>
                <a:ext cx="698924" cy="784453"/>
                <a:chOff x="1637876" y="3309711"/>
                <a:chExt cx="698924" cy="784453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7AB7882E-2300-4323-AEB3-E9B007646D9D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78D3F6FC-F3B4-4E94-B5E6-57DF441C5B68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5631235B-1866-4CE5-BB1C-D2D14A079626}"/>
                  </a:ext>
                </a:extLst>
              </p:cNvPr>
              <p:cNvSpPr/>
              <p:nvPr/>
            </p:nvSpPr>
            <p:spPr bwMode="auto">
              <a:xfrm>
                <a:off x="1335971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CE28C323-928C-4D5B-B7E5-195CE4203BE3}"/>
                  </a:ext>
                </a:extLst>
              </p:cNvPr>
              <p:cNvSpPr/>
              <p:nvPr/>
            </p:nvSpPr>
            <p:spPr bwMode="auto">
              <a:xfrm>
                <a:off x="136706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829539A6-98B4-460B-91F2-7A9E34790D52}"/>
                  </a:ext>
                </a:extLst>
              </p:cNvPr>
              <p:cNvGrpSpPr/>
              <p:nvPr/>
            </p:nvGrpSpPr>
            <p:grpSpPr>
              <a:xfrm>
                <a:off x="1322572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3E864219-1E71-4434-923F-48EDAD4C93F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6D154E34-2E05-41E2-91AB-4145CBCF98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959C8EBD-C3D3-4276-B7ED-1E07D938BA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4A175ACC-AB53-4744-951C-7671BDC0A6BA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07" name="楕円 206">
                    <a:extLst>
                      <a:ext uri="{FF2B5EF4-FFF2-40B4-BE49-F238E27FC236}">
                        <a16:creationId xmlns:a16="http://schemas.microsoft.com/office/drawing/2014/main" id="{B8920703-5F96-4794-9B2F-1F18D49068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楕円 207">
                    <a:extLst>
                      <a:ext uri="{FF2B5EF4-FFF2-40B4-BE49-F238E27FC236}">
                        <a16:creationId xmlns:a16="http://schemas.microsoft.com/office/drawing/2014/main" id="{FFCE58BE-696E-44D7-8D6A-97C4293779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976E5D9C-3925-40AC-9007-02D4FE39E513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92677D6F-2F54-4E71-92FC-D499A08C5536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アーチ 204">
                  <a:extLst>
                    <a:ext uri="{FF2B5EF4-FFF2-40B4-BE49-F238E27FC236}">
                      <a16:creationId xmlns:a16="http://schemas.microsoft.com/office/drawing/2014/main" id="{ED00536D-A4F3-43AB-B026-131209A576E3}"/>
                    </a:ext>
                  </a:extLst>
                </p:cNvPr>
                <p:cNvSpPr/>
                <p:nvPr/>
              </p:nvSpPr>
              <p:spPr bwMode="auto">
                <a:xfrm rot="10800000">
                  <a:off x="4798676" y="1381978"/>
                  <a:ext cx="272112" cy="272114"/>
                </a:xfrm>
                <a:prstGeom prst="blockArc">
                  <a:avLst>
                    <a:gd name="adj1" fmla="val 13042302"/>
                    <a:gd name="adj2" fmla="val 19437128"/>
                    <a:gd name="adj3" fmla="val 10577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DAF376A7-A9A3-4A62-ADD9-EB7833945091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667BBD8C-44B3-4751-850D-AE1C731EB529}"/>
                  </a:ext>
                </a:extLst>
              </p:cNvPr>
              <p:cNvSpPr/>
              <p:nvPr/>
            </p:nvSpPr>
            <p:spPr bwMode="auto">
              <a:xfrm flipH="1">
                <a:off x="144593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0037BF7D-5297-4842-86A5-3C622E703F10}"/>
                  </a:ext>
                </a:extLst>
              </p:cNvPr>
              <p:cNvGrpSpPr/>
              <p:nvPr/>
            </p:nvGrpSpPr>
            <p:grpSpPr>
              <a:xfrm>
                <a:off x="1569816" y="1635728"/>
                <a:ext cx="837282" cy="253874"/>
                <a:chOff x="4939631" y="5349641"/>
                <a:chExt cx="837282" cy="253874"/>
              </a:xfrm>
            </p:grpSpPr>
            <p:sp>
              <p:nvSpPr>
                <p:cNvPr id="199" name="アーチ 198">
                  <a:extLst>
                    <a:ext uri="{FF2B5EF4-FFF2-40B4-BE49-F238E27FC236}">
                      <a16:creationId xmlns:a16="http://schemas.microsoft.com/office/drawing/2014/main" id="{FBBF073F-A814-4993-B1C7-A0AD7F2D739F}"/>
                    </a:ext>
                  </a:extLst>
                </p:cNvPr>
                <p:cNvSpPr/>
                <p:nvPr/>
              </p:nvSpPr>
              <p:spPr bwMode="auto">
                <a:xfrm>
                  <a:off x="4939631" y="5349641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アーチ 199">
                  <a:extLst>
                    <a:ext uri="{FF2B5EF4-FFF2-40B4-BE49-F238E27FC236}">
                      <a16:creationId xmlns:a16="http://schemas.microsoft.com/office/drawing/2014/main" id="{E27FABF3-0911-4440-B4C3-E0431ABED34F}"/>
                    </a:ext>
                  </a:extLst>
                </p:cNvPr>
                <p:cNvSpPr/>
                <p:nvPr/>
              </p:nvSpPr>
              <p:spPr bwMode="auto">
                <a:xfrm>
                  <a:off x="5523037" y="5349641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E3575A3F-DCD0-4A11-B992-D5693D76068B}"/>
                  </a:ext>
                </a:extLst>
              </p:cNvPr>
              <p:cNvGrpSpPr/>
              <p:nvPr/>
            </p:nvGrpSpPr>
            <p:grpSpPr>
              <a:xfrm>
                <a:off x="1519139" y="1449316"/>
                <a:ext cx="938636" cy="58477"/>
                <a:chOff x="1852183" y="1449316"/>
                <a:chExt cx="938636" cy="58477"/>
              </a:xfrm>
            </p:grpSpPr>
            <p:sp>
              <p:nvSpPr>
                <p:cNvPr id="197" name="月 196">
                  <a:extLst>
                    <a:ext uri="{FF2B5EF4-FFF2-40B4-BE49-F238E27FC236}">
                      <a16:creationId xmlns:a16="http://schemas.microsoft.com/office/drawing/2014/main" id="{9DA0A4BF-E48F-4856-AA1D-411FFD2668E8}"/>
                    </a:ext>
                  </a:extLst>
                </p:cNvPr>
                <p:cNvSpPr/>
                <p:nvPr/>
              </p:nvSpPr>
              <p:spPr bwMode="auto">
                <a:xfrm rot="5400000">
                  <a:off x="1995797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" name="月 197">
                  <a:extLst>
                    <a:ext uri="{FF2B5EF4-FFF2-40B4-BE49-F238E27FC236}">
                      <a16:creationId xmlns:a16="http://schemas.microsoft.com/office/drawing/2014/main" id="{56AF8FC2-A270-45B9-9317-D30A01019233}"/>
                    </a:ext>
                  </a:extLst>
                </p:cNvPr>
                <p:cNvSpPr/>
                <p:nvPr/>
              </p:nvSpPr>
              <p:spPr bwMode="auto">
                <a:xfrm rot="5400000">
                  <a:off x="2588728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04C71B08-B0B9-4CF2-847C-F174509DBE34}"/>
                  </a:ext>
                </a:extLst>
              </p:cNvPr>
              <p:cNvSpPr/>
              <p:nvPr/>
            </p:nvSpPr>
            <p:spPr>
              <a:xfrm>
                <a:off x="164705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12A07041-E651-4371-834A-3B0029D93260}"/>
                  </a:ext>
                </a:extLst>
              </p:cNvPr>
              <p:cNvSpPr/>
              <p:nvPr/>
            </p:nvSpPr>
            <p:spPr>
              <a:xfrm flipH="1">
                <a:off x="203127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36144532-856A-497F-9EA0-C113F34FDF8F}"/>
                  </a:ext>
                </a:extLst>
              </p:cNvPr>
              <p:cNvGrpSpPr/>
              <p:nvPr/>
            </p:nvGrpSpPr>
            <p:grpSpPr>
              <a:xfrm>
                <a:off x="1507364" y="2451192"/>
                <a:ext cx="958365" cy="1084307"/>
                <a:chOff x="1507364" y="2451192"/>
                <a:chExt cx="958365" cy="1084307"/>
              </a:xfrm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43C70E24-53A1-4B36-A5FA-872C9F396453}"/>
                    </a:ext>
                  </a:extLst>
                </p:cNvPr>
                <p:cNvSpPr/>
                <p:nvPr/>
              </p:nvSpPr>
              <p:spPr>
                <a:xfrm>
                  <a:off x="1507364" y="2451192"/>
                  <a:ext cx="958365" cy="1084307"/>
                </a:xfrm>
                <a:custGeom>
                  <a:avLst/>
                  <a:gdLst>
                    <a:gd name="connsiteX0" fmla="*/ 204461 w 958365"/>
                    <a:gd name="connsiteY0" fmla="*/ 0 h 1050350"/>
                    <a:gd name="connsiteX1" fmla="*/ 753904 w 958365"/>
                    <a:gd name="connsiteY1" fmla="*/ 0 h 1050350"/>
                    <a:gd name="connsiteX2" fmla="*/ 958365 w 958365"/>
                    <a:gd name="connsiteY2" fmla="*/ 204461 h 1050350"/>
                    <a:gd name="connsiteX3" fmla="*/ 958364 w 958365"/>
                    <a:gd name="connsiteY3" fmla="*/ 408921 h 1050350"/>
                    <a:gd name="connsiteX4" fmla="*/ 837956 w 958365"/>
                    <a:gd name="connsiteY4" fmla="*/ 408921 h 1050350"/>
                    <a:gd name="connsiteX5" fmla="*/ 816965 w 958365"/>
                    <a:gd name="connsiteY5" fmla="*/ 586976 h 1050350"/>
                    <a:gd name="connsiteX6" fmla="*/ 932811 w 958365"/>
                    <a:gd name="connsiteY6" fmla="*/ 1050350 h 1050350"/>
                    <a:gd name="connsiteX7" fmla="*/ 25553 w 958365"/>
                    <a:gd name="connsiteY7" fmla="*/ 1050350 h 1050350"/>
                    <a:gd name="connsiteX8" fmla="*/ 141399 w 958365"/>
                    <a:gd name="connsiteY8" fmla="*/ 586976 h 1050350"/>
                    <a:gd name="connsiteX9" fmla="*/ 120409 w 958365"/>
                    <a:gd name="connsiteY9" fmla="*/ 408921 h 1050350"/>
                    <a:gd name="connsiteX10" fmla="*/ 0 w 958365"/>
                    <a:gd name="connsiteY10" fmla="*/ 408921 h 1050350"/>
                    <a:gd name="connsiteX11" fmla="*/ 0 w 958365"/>
                    <a:gd name="connsiteY11" fmla="*/ 204461 h 1050350"/>
                    <a:gd name="connsiteX12" fmla="*/ 204461 w 958365"/>
                    <a:gd name="connsiteY12" fmla="*/ 0 h 105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365" h="1050350">
                      <a:moveTo>
                        <a:pt x="204461" y="0"/>
                      </a:moveTo>
                      <a:lnTo>
                        <a:pt x="753904" y="0"/>
                      </a:lnTo>
                      <a:cubicBezTo>
                        <a:pt x="866825" y="0"/>
                        <a:pt x="958365" y="91540"/>
                        <a:pt x="958365" y="204461"/>
                      </a:cubicBezTo>
                      <a:cubicBezTo>
                        <a:pt x="958365" y="272614"/>
                        <a:pt x="958364" y="340768"/>
                        <a:pt x="958364" y="408921"/>
                      </a:cubicBezTo>
                      <a:lnTo>
                        <a:pt x="837956" y="408921"/>
                      </a:lnTo>
                      <a:lnTo>
                        <a:pt x="816965" y="586976"/>
                      </a:lnTo>
                      <a:lnTo>
                        <a:pt x="932811" y="1050350"/>
                      </a:lnTo>
                      <a:lnTo>
                        <a:pt x="25553" y="1050350"/>
                      </a:lnTo>
                      <a:lnTo>
                        <a:pt x="141399" y="586976"/>
                      </a:lnTo>
                      <a:lnTo>
                        <a:pt x="120409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D8DD3420-823C-47C3-BF91-F5897BF303F1}"/>
                    </a:ext>
                  </a:extLst>
                </p:cNvPr>
                <p:cNvSpPr/>
                <p:nvPr/>
              </p:nvSpPr>
              <p:spPr>
                <a:xfrm>
                  <a:off x="1997059" y="2470242"/>
                  <a:ext cx="154555" cy="1065257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570CC5C8-68F5-4771-87D9-7E2D43EE8DC6}"/>
                    </a:ext>
                  </a:extLst>
                </p:cNvPr>
                <p:cNvSpPr/>
                <p:nvPr/>
              </p:nvSpPr>
              <p:spPr bwMode="auto">
                <a:xfrm>
                  <a:off x="2000468" y="278550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A83CF766-8C36-4DD5-A99E-F7181365641F}"/>
                    </a:ext>
                  </a:extLst>
                </p:cNvPr>
                <p:cNvSpPr/>
                <p:nvPr/>
              </p:nvSpPr>
              <p:spPr bwMode="auto">
                <a:xfrm>
                  <a:off x="2000468" y="306744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79F52592-2625-4BAA-BBA3-A10D947648D1}"/>
                    </a:ext>
                  </a:extLst>
                </p:cNvPr>
                <p:cNvSpPr/>
                <p:nvPr/>
              </p:nvSpPr>
              <p:spPr bwMode="auto">
                <a:xfrm>
                  <a:off x="2000468" y="334747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567C06AC-8AC7-4CE3-B94F-4497DF0DC78B}"/>
                  </a:ext>
                </a:extLst>
              </p:cNvPr>
              <p:cNvSpPr/>
              <p:nvPr/>
            </p:nvSpPr>
            <p:spPr bwMode="auto">
              <a:xfrm>
                <a:off x="17793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469C0201-6BF7-4125-816D-25D342A7582E}"/>
                  </a:ext>
                </a:extLst>
              </p:cNvPr>
              <p:cNvSpPr/>
              <p:nvPr/>
            </p:nvSpPr>
            <p:spPr bwMode="auto">
              <a:xfrm>
                <a:off x="1401399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5C4444D9-8A54-4001-9E2F-8229D300DC5E}"/>
                  </a:ext>
                </a:extLst>
              </p:cNvPr>
              <p:cNvSpPr/>
              <p:nvPr/>
            </p:nvSpPr>
            <p:spPr bwMode="auto">
              <a:xfrm flipH="1">
                <a:off x="2406895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B2DE55F5-1A9B-4242-AFC2-600ECF629140}"/>
                </a:ext>
              </a:extLst>
            </p:cNvPr>
            <p:cNvGrpSpPr/>
            <p:nvPr/>
          </p:nvGrpSpPr>
          <p:grpSpPr>
            <a:xfrm rot="900000">
              <a:off x="2755444" y="2275236"/>
              <a:ext cx="485752" cy="714137"/>
              <a:chOff x="4445812" y="4729326"/>
              <a:chExt cx="728643" cy="1071227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9AE92388-4659-45AA-809E-A6EF91CC94FC}"/>
                  </a:ext>
                </a:extLst>
              </p:cNvPr>
              <p:cNvSpPr/>
              <p:nvPr/>
            </p:nvSpPr>
            <p:spPr>
              <a:xfrm>
                <a:off x="4608657" y="4729326"/>
                <a:ext cx="402951" cy="178229"/>
              </a:xfrm>
              <a:custGeom>
                <a:avLst/>
                <a:gdLst>
                  <a:gd name="connsiteX0" fmla="*/ 47665 w 402951"/>
                  <a:gd name="connsiteY0" fmla="*/ 27687 h 178229"/>
                  <a:gd name="connsiteX1" fmla="*/ 27189 w 402951"/>
                  <a:gd name="connsiteY1" fmla="*/ 48163 h 178229"/>
                  <a:gd name="connsiteX2" fmla="*/ 27189 w 402951"/>
                  <a:gd name="connsiteY2" fmla="*/ 130067 h 178229"/>
                  <a:gd name="connsiteX3" fmla="*/ 47665 w 402951"/>
                  <a:gd name="connsiteY3" fmla="*/ 150543 h 178229"/>
                  <a:gd name="connsiteX4" fmla="*/ 347681 w 402951"/>
                  <a:gd name="connsiteY4" fmla="*/ 150543 h 178229"/>
                  <a:gd name="connsiteX5" fmla="*/ 368157 w 402951"/>
                  <a:gd name="connsiteY5" fmla="*/ 130067 h 178229"/>
                  <a:gd name="connsiteX6" fmla="*/ 368157 w 402951"/>
                  <a:gd name="connsiteY6" fmla="*/ 48163 h 178229"/>
                  <a:gd name="connsiteX7" fmla="*/ 347681 w 402951"/>
                  <a:gd name="connsiteY7" fmla="*/ 27687 h 178229"/>
                  <a:gd name="connsiteX8" fmla="*/ 41611 w 402951"/>
                  <a:gd name="connsiteY8" fmla="*/ 0 h 178229"/>
                  <a:gd name="connsiteX9" fmla="*/ 361340 w 402951"/>
                  <a:gd name="connsiteY9" fmla="*/ 0 h 178229"/>
                  <a:gd name="connsiteX10" fmla="*/ 402951 w 402951"/>
                  <a:gd name="connsiteY10" fmla="*/ 41611 h 178229"/>
                  <a:gd name="connsiteX11" fmla="*/ 402951 w 402951"/>
                  <a:gd name="connsiteY11" fmla="*/ 136618 h 178229"/>
                  <a:gd name="connsiteX12" fmla="*/ 361340 w 402951"/>
                  <a:gd name="connsiteY12" fmla="*/ 178229 h 178229"/>
                  <a:gd name="connsiteX13" fmla="*/ 41611 w 402951"/>
                  <a:gd name="connsiteY13" fmla="*/ 178229 h 178229"/>
                  <a:gd name="connsiteX14" fmla="*/ 0 w 402951"/>
                  <a:gd name="connsiteY14" fmla="*/ 136618 h 178229"/>
                  <a:gd name="connsiteX15" fmla="*/ 0 w 402951"/>
                  <a:gd name="connsiteY15" fmla="*/ 41611 h 178229"/>
                  <a:gd name="connsiteX16" fmla="*/ 41611 w 402951"/>
                  <a:gd name="connsiteY16" fmla="*/ 0 h 17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2951" h="178229">
                    <a:moveTo>
                      <a:pt x="47665" y="27687"/>
                    </a:moveTo>
                    <a:cubicBezTo>
                      <a:pt x="36356" y="27687"/>
                      <a:pt x="27189" y="36854"/>
                      <a:pt x="27189" y="48163"/>
                    </a:cubicBezTo>
                    <a:lnTo>
                      <a:pt x="27189" y="130067"/>
                    </a:lnTo>
                    <a:cubicBezTo>
                      <a:pt x="27189" y="141376"/>
                      <a:pt x="36356" y="150543"/>
                      <a:pt x="47665" y="150543"/>
                    </a:cubicBezTo>
                    <a:lnTo>
                      <a:pt x="347681" y="150543"/>
                    </a:lnTo>
                    <a:cubicBezTo>
                      <a:pt x="358990" y="150543"/>
                      <a:pt x="368157" y="141376"/>
                      <a:pt x="368157" y="130067"/>
                    </a:cubicBezTo>
                    <a:lnTo>
                      <a:pt x="368157" y="48163"/>
                    </a:lnTo>
                    <a:cubicBezTo>
                      <a:pt x="368157" y="36854"/>
                      <a:pt x="358990" y="27687"/>
                      <a:pt x="347681" y="27687"/>
                    </a:cubicBezTo>
                    <a:close/>
                    <a:moveTo>
                      <a:pt x="41611" y="0"/>
                    </a:moveTo>
                    <a:lnTo>
                      <a:pt x="361340" y="0"/>
                    </a:lnTo>
                    <a:cubicBezTo>
                      <a:pt x="384321" y="0"/>
                      <a:pt x="402951" y="18630"/>
                      <a:pt x="402951" y="41611"/>
                    </a:cubicBezTo>
                    <a:lnTo>
                      <a:pt x="402951" y="136618"/>
                    </a:lnTo>
                    <a:cubicBezTo>
                      <a:pt x="402951" y="159599"/>
                      <a:pt x="384321" y="178229"/>
                      <a:pt x="361340" y="178229"/>
                    </a:cubicBezTo>
                    <a:lnTo>
                      <a:pt x="41611" y="178229"/>
                    </a:lnTo>
                    <a:cubicBezTo>
                      <a:pt x="18630" y="178229"/>
                      <a:pt x="0" y="159599"/>
                      <a:pt x="0" y="136618"/>
                    </a:cubicBezTo>
                    <a:lnTo>
                      <a:pt x="0" y="41611"/>
                    </a:lnTo>
                    <a:cubicBezTo>
                      <a:pt x="0" y="18630"/>
                      <a:pt x="18630" y="0"/>
                      <a:pt x="4161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703436D7-219E-4D3C-AFB8-BA7A9CBDF0B3}"/>
                  </a:ext>
                </a:extLst>
              </p:cNvPr>
              <p:cNvSpPr/>
              <p:nvPr/>
            </p:nvSpPr>
            <p:spPr>
              <a:xfrm>
                <a:off x="4445812" y="4785830"/>
                <a:ext cx="728643" cy="1014723"/>
              </a:xfrm>
              <a:prstGeom prst="roundRect">
                <a:avLst>
                  <a:gd name="adj" fmla="val 5811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3E07ADF5-25F7-4110-B52D-CE1D150E4363}"/>
                  </a:ext>
                </a:extLst>
              </p:cNvPr>
              <p:cNvSpPr/>
              <p:nvPr/>
            </p:nvSpPr>
            <p:spPr>
              <a:xfrm>
                <a:off x="4548207" y="4785831"/>
                <a:ext cx="529022" cy="118788"/>
              </a:xfrm>
              <a:prstGeom prst="roundRect">
                <a:avLst>
                  <a:gd name="adj" fmla="val 5811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D7226BD4-B620-48EB-AE5A-ADA0D7393CD5}"/>
                  </a:ext>
                </a:extLst>
              </p:cNvPr>
              <p:cNvSpPr/>
              <p:nvPr/>
            </p:nvSpPr>
            <p:spPr>
              <a:xfrm>
                <a:off x="4510009" y="5673701"/>
                <a:ext cx="70720" cy="707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08E10C95-03FD-4A8D-A8AE-F3C0CA36420C}"/>
                  </a:ext>
                </a:extLst>
              </p:cNvPr>
              <p:cNvSpPr/>
              <p:nvPr/>
            </p:nvSpPr>
            <p:spPr>
              <a:xfrm>
                <a:off x="5048171" y="5673701"/>
                <a:ext cx="70720" cy="707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C6C94FEA-5B59-4007-8955-A8DC8511895B}"/>
                </a:ext>
              </a:extLst>
            </p:cNvPr>
            <p:cNvSpPr/>
            <p:nvPr/>
          </p:nvSpPr>
          <p:spPr bwMode="auto">
            <a:xfrm rot="15300000" flipH="1" flipV="1">
              <a:off x="2910884" y="2399713"/>
              <a:ext cx="242419" cy="331836"/>
            </a:xfrm>
            <a:custGeom>
              <a:avLst/>
              <a:gdLst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02014 w 646087"/>
                <a:gd name="connsiteY24" fmla="*/ 482904 h 772801"/>
                <a:gd name="connsiteX25" fmla="*/ 211181 w 646087"/>
                <a:gd name="connsiteY25" fmla="*/ 437493 h 772801"/>
                <a:gd name="connsiteX26" fmla="*/ 211182 w 646087"/>
                <a:gd name="connsiteY26" fmla="*/ 100278 h 772801"/>
                <a:gd name="connsiteX27" fmla="*/ 261704 w 646087"/>
                <a:gd name="connsiteY27" fmla="*/ 49757 h 772801"/>
                <a:gd name="connsiteX28" fmla="*/ 312226 w 646087"/>
                <a:gd name="connsiteY28" fmla="*/ 100279 h 772801"/>
                <a:gd name="connsiteX29" fmla="*/ 312226 w 646087"/>
                <a:gd name="connsiteY29" fmla="*/ 313913 h 772801"/>
                <a:gd name="connsiteX30" fmla="*/ 324033 w 646087"/>
                <a:gd name="connsiteY30" fmla="*/ 306350 h 772801"/>
                <a:gd name="connsiteX31" fmla="*/ 329927 w 646087"/>
                <a:gd name="connsiteY31" fmla="*/ 304362 h 772801"/>
                <a:gd name="connsiteX32" fmla="*/ 329927 w 646087"/>
                <a:gd name="connsiteY32" fmla="*/ 50522 h 772801"/>
                <a:gd name="connsiteX33" fmla="*/ 360784 w 646087"/>
                <a:gd name="connsiteY33" fmla="*/ 3971 h 772801"/>
                <a:gd name="connsiteX34" fmla="*/ 380449 w 646087"/>
                <a:gd name="connsiteY34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42461 w 646087"/>
                <a:gd name="connsiteY22" fmla="*/ 317964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42461 w 646087"/>
                <a:gd name="connsiteY21" fmla="*/ 317964 h 772801"/>
                <a:gd name="connsiteX22" fmla="*/ 134538 w 646087"/>
                <a:gd name="connsiteY22" fmla="*/ 322029 h 772801"/>
                <a:gd name="connsiteX23" fmla="*/ 211181 w 646087"/>
                <a:gd name="connsiteY23" fmla="*/ 437493 h 772801"/>
                <a:gd name="connsiteX24" fmla="*/ 211182 w 646087"/>
                <a:gd name="connsiteY24" fmla="*/ 100278 h 772801"/>
                <a:gd name="connsiteX25" fmla="*/ 261704 w 646087"/>
                <a:gd name="connsiteY25" fmla="*/ 49757 h 772801"/>
                <a:gd name="connsiteX26" fmla="*/ 312226 w 646087"/>
                <a:gd name="connsiteY26" fmla="*/ 100279 h 772801"/>
                <a:gd name="connsiteX27" fmla="*/ 312226 w 646087"/>
                <a:gd name="connsiteY27" fmla="*/ 313913 h 772801"/>
                <a:gd name="connsiteX28" fmla="*/ 324033 w 646087"/>
                <a:gd name="connsiteY28" fmla="*/ 306350 h 772801"/>
                <a:gd name="connsiteX29" fmla="*/ 329927 w 646087"/>
                <a:gd name="connsiteY29" fmla="*/ 304362 h 772801"/>
                <a:gd name="connsiteX30" fmla="*/ 329927 w 646087"/>
                <a:gd name="connsiteY30" fmla="*/ 50522 h 772801"/>
                <a:gd name="connsiteX31" fmla="*/ 360784 w 646087"/>
                <a:gd name="connsiteY31" fmla="*/ 3971 h 772801"/>
                <a:gd name="connsiteX32" fmla="*/ 380449 w 646087"/>
                <a:gd name="connsiteY32" fmla="*/ 0 h 772801"/>
                <a:gd name="connsiteX0" fmla="*/ 364295 w 629933"/>
                <a:gd name="connsiteY0" fmla="*/ 0 h 772801"/>
                <a:gd name="connsiteX1" fmla="*/ 414818 w 629933"/>
                <a:gd name="connsiteY1" fmla="*/ 50522 h 772801"/>
                <a:gd name="connsiteX2" fmla="*/ 414818 w 629933"/>
                <a:gd name="connsiteY2" fmla="*/ 286122 h 772801"/>
                <a:gd name="connsiteX3" fmla="*/ 433257 w 629933"/>
                <a:gd name="connsiteY3" fmla="*/ 289845 h 772801"/>
                <a:gd name="connsiteX4" fmla="*/ 433257 w 629933"/>
                <a:gd name="connsiteY4" fmla="*/ 100279 h 772801"/>
                <a:gd name="connsiteX5" fmla="*/ 483778 w 629933"/>
                <a:gd name="connsiteY5" fmla="*/ 49757 h 772801"/>
                <a:gd name="connsiteX6" fmla="*/ 534301 w 629933"/>
                <a:gd name="connsiteY6" fmla="*/ 100279 h 772801"/>
                <a:gd name="connsiteX7" fmla="*/ 534301 w 629933"/>
                <a:gd name="connsiteY7" fmla="*/ 327076 h 772801"/>
                <a:gd name="connsiteX8" fmla="*/ 548179 w 629933"/>
                <a:gd name="connsiteY8" fmla="*/ 335496 h 772801"/>
                <a:gd name="connsiteX9" fmla="*/ 552740 w 629933"/>
                <a:gd name="connsiteY9" fmla="*/ 340166 h 772801"/>
                <a:gd name="connsiteX10" fmla="*/ 552739 w 629933"/>
                <a:gd name="connsiteY10" fmla="*/ 199785 h 772801"/>
                <a:gd name="connsiteX11" fmla="*/ 589985 w 629933"/>
                <a:gd name="connsiteY11" fmla="*/ 162539 h 772801"/>
                <a:gd name="connsiteX12" fmla="*/ 627231 w 629933"/>
                <a:gd name="connsiteY12" fmla="*/ 199785 h 772801"/>
                <a:gd name="connsiteX13" fmla="*/ 627231 w 629933"/>
                <a:gd name="connsiteY13" fmla="*/ 485029 h 772801"/>
                <a:gd name="connsiteX14" fmla="*/ 629933 w 629933"/>
                <a:gd name="connsiteY14" fmla="*/ 508852 h 772801"/>
                <a:gd name="connsiteX15" fmla="*/ 629933 w 629933"/>
                <a:gd name="connsiteY15" fmla="*/ 548145 h 772801"/>
                <a:gd name="connsiteX16" fmla="*/ 405277 w 629933"/>
                <a:gd name="connsiteY16" fmla="*/ 772801 h 772801"/>
                <a:gd name="connsiteX17" fmla="*/ 246421 w 629933"/>
                <a:gd name="connsiteY17" fmla="*/ 707001 h 772801"/>
                <a:gd name="connsiteX18" fmla="*/ 198770 w 629933"/>
                <a:gd name="connsiteY18" fmla="*/ 636325 h 772801"/>
                <a:gd name="connsiteX19" fmla="*/ 13294 w 629933"/>
                <a:gd name="connsiteY19" fmla="*/ 529240 h 772801"/>
                <a:gd name="connsiteX20" fmla="*/ 26307 w 629933"/>
                <a:gd name="connsiteY20" fmla="*/ 317964 h 772801"/>
                <a:gd name="connsiteX21" fmla="*/ 118384 w 629933"/>
                <a:gd name="connsiteY21" fmla="*/ 322029 h 772801"/>
                <a:gd name="connsiteX22" fmla="*/ 195027 w 629933"/>
                <a:gd name="connsiteY22" fmla="*/ 437493 h 772801"/>
                <a:gd name="connsiteX23" fmla="*/ 195028 w 629933"/>
                <a:gd name="connsiteY23" fmla="*/ 100278 h 772801"/>
                <a:gd name="connsiteX24" fmla="*/ 245550 w 629933"/>
                <a:gd name="connsiteY24" fmla="*/ 49757 h 772801"/>
                <a:gd name="connsiteX25" fmla="*/ 296072 w 629933"/>
                <a:gd name="connsiteY25" fmla="*/ 100279 h 772801"/>
                <a:gd name="connsiteX26" fmla="*/ 296072 w 629933"/>
                <a:gd name="connsiteY26" fmla="*/ 313913 h 772801"/>
                <a:gd name="connsiteX27" fmla="*/ 307879 w 629933"/>
                <a:gd name="connsiteY27" fmla="*/ 306350 h 772801"/>
                <a:gd name="connsiteX28" fmla="*/ 313773 w 629933"/>
                <a:gd name="connsiteY28" fmla="*/ 304362 h 772801"/>
                <a:gd name="connsiteX29" fmla="*/ 313773 w 629933"/>
                <a:gd name="connsiteY29" fmla="*/ 50522 h 772801"/>
                <a:gd name="connsiteX30" fmla="*/ 344630 w 629933"/>
                <a:gd name="connsiteY30" fmla="*/ 3971 h 772801"/>
                <a:gd name="connsiteX31" fmla="*/ 364295 w 629933"/>
                <a:gd name="connsiteY31" fmla="*/ 0 h 772801"/>
                <a:gd name="connsiteX0" fmla="*/ 343322 w 608960"/>
                <a:gd name="connsiteY0" fmla="*/ 0 h 772801"/>
                <a:gd name="connsiteX1" fmla="*/ 393845 w 608960"/>
                <a:gd name="connsiteY1" fmla="*/ 50522 h 772801"/>
                <a:gd name="connsiteX2" fmla="*/ 393845 w 608960"/>
                <a:gd name="connsiteY2" fmla="*/ 286122 h 772801"/>
                <a:gd name="connsiteX3" fmla="*/ 412284 w 608960"/>
                <a:gd name="connsiteY3" fmla="*/ 289845 h 772801"/>
                <a:gd name="connsiteX4" fmla="*/ 412284 w 608960"/>
                <a:gd name="connsiteY4" fmla="*/ 100279 h 772801"/>
                <a:gd name="connsiteX5" fmla="*/ 462805 w 608960"/>
                <a:gd name="connsiteY5" fmla="*/ 49757 h 772801"/>
                <a:gd name="connsiteX6" fmla="*/ 513328 w 608960"/>
                <a:gd name="connsiteY6" fmla="*/ 100279 h 772801"/>
                <a:gd name="connsiteX7" fmla="*/ 513328 w 608960"/>
                <a:gd name="connsiteY7" fmla="*/ 327076 h 772801"/>
                <a:gd name="connsiteX8" fmla="*/ 527206 w 608960"/>
                <a:gd name="connsiteY8" fmla="*/ 335496 h 772801"/>
                <a:gd name="connsiteX9" fmla="*/ 531767 w 608960"/>
                <a:gd name="connsiteY9" fmla="*/ 340166 h 772801"/>
                <a:gd name="connsiteX10" fmla="*/ 531766 w 608960"/>
                <a:gd name="connsiteY10" fmla="*/ 199785 h 772801"/>
                <a:gd name="connsiteX11" fmla="*/ 569012 w 608960"/>
                <a:gd name="connsiteY11" fmla="*/ 162539 h 772801"/>
                <a:gd name="connsiteX12" fmla="*/ 606258 w 608960"/>
                <a:gd name="connsiteY12" fmla="*/ 199785 h 772801"/>
                <a:gd name="connsiteX13" fmla="*/ 606258 w 608960"/>
                <a:gd name="connsiteY13" fmla="*/ 485029 h 772801"/>
                <a:gd name="connsiteX14" fmla="*/ 608960 w 608960"/>
                <a:gd name="connsiteY14" fmla="*/ 508852 h 772801"/>
                <a:gd name="connsiteX15" fmla="*/ 608960 w 608960"/>
                <a:gd name="connsiteY15" fmla="*/ 548145 h 772801"/>
                <a:gd name="connsiteX16" fmla="*/ 384304 w 608960"/>
                <a:gd name="connsiteY16" fmla="*/ 772801 h 772801"/>
                <a:gd name="connsiteX17" fmla="*/ 225448 w 608960"/>
                <a:gd name="connsiteY17" fmla="*/ 707001 h 772801"/>
                <a:gd name="connsiteX18" fmla="*/ 177797 w 608960"/>
                <a:gd name="connsiteY18" fmla="*/ 636325 h 772801"/>
                <a:gd name="connsiteX19" fmla="*/ 45381 w 608960"/>
                <a:gd name="connsiteY19" fmla="*/ 439880 h 772801"/>
                <a:gd name="connsiteX20" fmla="*/ 5334 w 608960"/>
                <a:gd name="connsiteY20" fmla="*/ 317964 h 772801"/>
                <a:gd name="connsiteX21" fmla="*/ 97411 w 608960"/>
                <a:gd name="connsiteY21" fmla="*/ 322029 h 772801"/>
                <a:gd name="connsiteX22" fmla="*/ 174054 w 608960"/>
                <a:gd name="connsiteY22" fmla="*/ 437493 h 772801"/>
                <a:gd name="connsiteX23" fmla="*/ 174055 w 608960"/>
                <a:gd name="connsiteY23" fmla="*/ 100278 h 772801"/>
                <a:gd name="connsiteX24" fmla="*/ 224577 w 608960"/>
                <a:gd name="connsiteY24" fmla="*/ 49757 h 772801"/>
                <a:gd name="connsiteX25" fmla="*/ 275099 w 608960"/>
                <a:gd name="connsiteY25" fmla="*/ 100279 h 772801"/>
                <a:gd name="connsiteX26" fmla="*/ 275099 w 608960"/>
                <a:gd name="connsiteY26" fmla="*/ 313913 h 772801"/>
                <a:gd name="connsiteX27" fmla="*/ 286906 w 608960"/>
                <a:gd name="connsiteY27" fmla="*/ 306350 h 772801"/>
                <a:gd name="connsiteX28" fmla="*/ 292800 w 608960"/>
                <a:gd name="connsiteY28" fmla="*/ 304362 h 772801"/>
                <a:gd name="connsiteX29" fmla="*/ 292800 w 608960"/>
                <a:gd name="connsiteY29" fmla="*/ 50522 h 772801"/>
                <a:gd name="connsiteX30" fmla="*/ 323657 w 608960"/>
                <a:gd name="connsiteY30" fmla="*/ 3971 h 772801"/>
                <a:gd name="connsiteX31" fmla="*/ 343322 w 608960"/>
                <a:gd name="connsiteY31" fmla="*/ 0 h 772801"/>
                <a:gd name="connsiteX0" fmla="*/ 353528 w 619166"/>
                <a:gd name="connsiteY0" fmla="*/ 0 h 772801"/>
                <a:gd name="connsiteX1" fmla="*/ 404051 w 619166"/>
                <a:gd name="connsiteY1" fmla="*/ 50522 h 772801"/>
                <a:gd name="connsiteX2" fmla="*/ 404051 w 619166"/>
                <a:gd name="connsiteY2" fmla="*/ 286122 h 772801"/>
                <a:gd name="connsiteX3" fmla="*/ 422490 w 619166"/>
                <a:gd name="connsiteY3" fmla="*/ 289845 h 772801"/>
                <a:gd name="connsiteX4" fmla="*/ 422490 w 619166"/>
                <a:gd name="connsiteY4" fmla="*/ 100279 h 772801"/>
                <a:gd name="connsiteX5" fmla="*/ 473011 w 619166"/>
                <a:gd name="connsiteY5" fmla="*/ 49757 h 772801"/>
                <a:gd name="connsiteX6" fmla="*/ 523534 w 619166"/>
                <a:gd name="connsiteY6" fmla="*/ 100279 h 772801"/>
                <a:gd name="connsiteX7" fmla="*/ 523534 w 619166"/>
                <a:gd name="connsiteY7" fmla="*/ 327076 h 772801"/>
                <a:gd name="connsiteX8" fmla="*/ 537412 w 619166"/>
                <a:gd name="connsiteY8" fmla="*/ 335496 h 772801"/>
                <a:gd name="connsiteX9" fmla="*/ 541973 w 619166"/>
                <a:gd name="connsiteY9" fmla="*/ 340166 h 772801"/>
                <a:gd name="connsiteX10" fmla="*/ 541972 w 619166"/>
                <a:gd name="connsiteY10" fmla="*/ 199785 h 772801"/>
                <a:gd name="connsiteX11" fmla="*/ 579218 w 619166"/>
                <a:gd name="connsiteY11" fmla="*/ 162539 h 772801"/>
                <a:gd name="connsiteX12" fmla="*/ 616464 w 619166"/>
                <a:gd name="connsiteY12" fmla="*/ 199785 h 772801"/>
                <a:gd name="connsiteX13" fmla="*/ 616464 w 619166"/>
                <a:gd name="connsiteY13" fmla="*/ 485029 h 772801"/>
                <a:gd name="connsiteX14" fmla="*/ 619166 w 619166"/>
                <a:gd name="connsiteY14" fmla="*/ 508852 h 772801"/>
                <a:gd name="connsiteX15" fmla="*/ 619166 w 619166"/>
                <a:gd name="connsiteY15" fmla="*/ 548145 h 772801"/>
                <a:gd name="connsiteX16" fmla="*/ 394510 w 619166"/>
                <a:gd name="connsiteY16" fmla="*/ 772801 h 772801"/>
                <a:gd name="connsiteX17" fmla="*/ 235654 w 619166"/>
                <a:gd name="connsiteY17" fmla="*/ 707001 h 772801"/>
                <a:gd name="connsiteX18" fmla="*/ 188003 w 619166"/>
                <a:gd name="connsiteY18" fmla="*/ 636325 h 772801"/>
                <a:gd name="connsiteX19" fmla="*/ 55587 w 619166"/>
                <a:gd name="connsiteY19" fmla="*/ 439880 h 772801"/>
                <a:gd name="connsiteX20" fmla="*/ 15540 w 619166"/>
                <a:gd name="connsiteY20" fmla="*/ 317964 h 772801"/>
                <a:gd name="connsiteX21" fmla="*/ 107617 w 619166"/>
                <a:gd name="connsiteY21" fmla="*/ 322029 h 772801"/>
                <a:gd name="connsiteX22" fmla="*/ 184260 w 619166"/>
                <a:gd name="connsiteY22" fmla="*/ 437493 h 772801"/>
                <a:gd name="connsiteX23" fmla="*/ 184261 w 619166"/>
                <a:gd name="connsiteY23" fmla="*/ 100278 h 772801"/>
                <a:gd name="connsiteX24" fmla="*/ 234783 w 619166"/>
                <a:gd name="connsiteY24" fmla="*/ 49757 h 772801"/>
                <a:gd name="connsiteX25" fmla="*/ 285305 w 619166"/>
                <a:gd name="connsiteY25" fmla="*/ 100279 h 772801"/>
                <a:gd name="connsiteX26" fmla="*/ 285305 w 619166"/>
                <a:gd name="connsiteY26" fmla="*/ 313913 h 772801"/>
                <a:gd name="connsiteX27" fmla="*/ 297112 w 619166"/>
                <a:gd name="connsiteY27" fmla="*/ 306350 h 772801"/>
                <a:gd name="connsiteX28" fmla="*/ 303006 w 619166"/>
                <a:gd name="connsiteY28" fmla="*/ 304362 h 772801"/>
                <a:gd name="connsiteX29" fmla="*/ 303006 w 619166"/>
                <a:gd name="connsiteY29" fmla="*/ 50522 h 772801"/>
                <a:gd name="connsiteX30" fmla="*/ 333863 w 619166"/>
                <a:gd name="connsiteY30" fmla="*/ 3971 h 772801"/>
                <a:gd name="connsiteX31" fmla="*/ 353528 w 619166"/>
                <a:gd name="connsiteY31" fmla="*/ 0 h 772801"/>
                <a:gd name="connsiteX0" fmla="*/ 340257 w 605895"/>
                <a:gd name="connsiteY0" fmla="*/ 0 h 772801"/>
                <a:gd name="connsiteX1" fmla="*/ 390780 w 605895"/>
                <a:gd name="connsiteY1" fmla="*/ 50522 h 772801"/>
                <a:gd name="connsiteX2" fmla="*/ 390780 w 605895"/>
                <a:gd name="connsiteY2" fmla="*/ 286122 h 772801"/>
                <a:gd name="connsiteX3" fmla="*/ 409219 w 605895"/>
                <a:gd name="connsiteY3" fmla="*/ 289845 h 772801"/>
                <a:gd name="connsiteX4" fmla="*/ 409219 w 605895"/>
                <a:gd name="connsiteY4" fmla="*/ 100279 h 772801"/>
                <a:gd name="connsiteX5" fmla="*/ 459740 w 605895"/>
                <a:gd name="connsiteY5" fmla="*/ 49757 h 772801"/>
                <a:gd name="connsiteX6" fmla="*/ 510263 w 605895"/>
                <a:gd name="connsiteY6" fmla="*/ 100279 h 772801"/>
                <a:gd name="connsiteX7" fmla="*/ 510263 w 605895"/>
                <a:gd name="connsiteY7" fmla="*/ 327076 h 772801"/>
                <a:gd name="connsiteX8" fmla="*/ 524141 w 605895"/>
                <a:gd name="connsiteY8" fmla="*/ 335496 h 772801"/>
                <a:gd name="connsiteX9" fmla="*/ 528702 w 605895"/>
                <a:gd name="connsiteY9" fmla="*/ 340166 h 772801"/>
                <a:gd name="connsiteX10" fmla="*/ 528701 w 605895"/>
                <a:gd name="connsiteY10" fmla="*/ 199785 h 772801"/>
                <a:gd name="connsiteX11" fmla="*/ 565947 w 605895"/>
                <a:gd name="connsiteY11" fmla="*/ 162539 h 772801"/>
                <a:gd name="connsiteX12" fmla="*/ 603193 w 605895"/>
                <a:gd name="connsiteY12" fmla="*/ 199785 h 772801"/>
                <a:gd name="connsiteX13" fmla="*/ 603193 w 605895"/>
                <a:gd name="connsiteY13" fmla="*/ 485029 h 772801"/>
                <a:gd name="connsiteX14" fmla="*/ 605895 w 605895"/>
                <a:gd name="connsiteY14" fmla="*/ 508852 h 772801"/>
                <a:gd name="connsiteX15" fmla="*/ 605895 w 605895"/>
                <a:gd name="connsiteY15" fmla="*/ 548145 h 772801"/>
                <a:gd name="connsiteX16" fmla="*/ 381239 w 605895"/>
                <a:gd name="connsiteY16" fmla="*/ 772801 h 772801"/>
                <a:gd name="connsiteX17" fmla="*/ 222383 w 605895"/>
                <a:gd name="connsiteY17" fmla="*/ 707001 h 772801"/>
                <a:gd name="connsiteX18" fmla="*/ 174732 w 605895"/>
                <a:gd name="connsiteY18" fmla="*/ 636325 h 772801"/>
                <a:gd name="connsiteX19" fmla="*/ 42316 w 605895"/>
                <a:gd name="connsiteY19" fmla="*/ 439880 h 772801"/>
                <a:gd name="connsiteX20" fmla="*/ 19023 w 605895"/>
                <a:gd name="connsiteY20" fmla="*/ 306794 h 772801"/>
                <a:gd name="connsiteX21" fmla="*/ 94346 w 605895"/>
                <a:gd name="connsiteY21" fmla="*/ 322029 h 772801"/>
                <a:gd name="connsiteX22" fmla="*/ 170989 w 605895"/>
                <a:gd name="connsiteY22" fmla="*/ 437493 h 772801"/>
                <a:gd name="connsiteX23" fmla="*/ 170990 w 605895"/>
                <a:gd name="connsiteY23" fmla="*/ 100278 h 772801"/>
                <a:gd name="connsiteX24" fmla="*/ 221512 w 605895"/>
                <a:gd name="connsiteY24" fmla="*/ 49757 h 772801"/>
                <a:gd name="connsiteX25" fmla="*/ 272034 w 605895"/>
                <a:gd name="connsiteY25" fmla="*/ 100279 h 772801"/>
                <a:gd name="connsiteX26" fmla="*/ 272034 w 605895"/>
                <a:gd name="connsiteY26" fmla="*/ 313913 h 772801"/>
                <a:gd name="connsiteX27" fmla="*/ 283841 w 605895"/>
                <a:gd name="connsiteY27" fmla="*/ 306350 h 772801"/>
                <a:gd name="connsiteX28" fmla="*/ 289735 w 605895"/>
                <a:gd name="connsiteY28" fmla="*/ 304362 h 772801"/>
                <a:gd name="connsiteX29" fmla="*/ 289735 w 605895"/>
                <a:gd name="connsiteY29" fmla="*/ 50522 h 772801"/>
                <a:gd name="connsiteX30" fmla="*/ 320592 w 605895"/>
                <a:gd name="connsiteY30" fmla="*/ 3971 h 772801"/>
                <a:gd name="connsiteX31" fmla="*/ 340257 w 605895"/>
                <a:gd name="connsiteY31" fmla="*/ 0 h 772801"/>
                <a:gd name="connsiteX0" fmla="*/ 340256 w 605894"/>
                <a:gd name="connsiteY0" fmla="*/ 0 h 772801"/>
                <a:gd name="connsiteX1" fmla="*/ 390779 w 605894"/>
                <a:gd name="connsiteY1" fmla="*/ 50522 h 772801"/>
                <a:gd name="connsiteX2" fmla="*/ 390779 w 605894"/>
                <a:gd name="connsiteY2" fmla="*/ 286122 h 772801"/>
                <a:gd name="connsiteX3" fmla="*/ 409218 w 605894"/>
                <a:gd name="connsiteY3" fmla="*/ 289845 h 772801"/>
                <a:gd name="connsiteX4" fmla="*/ 409218 w 605894"/>
                <a:gd name="connsiteY4" fmla="*/ 100279 h 772801"/>
                <a:gd name="connsiteX5" fmla="*/ 459739 w 605894"/>
                <a:gd name="connsiteY5" fmla="*/ 49757 h 772801"/>
                <a:gd name="connsiteX6" fmla="*/ 510262 w 605894"/>
                <a:gd name="connsiteY6" fmla="*/ 100279 h 772801"/>
                <a:gd name="connsiteX7" fmla="*/ 510262 w 605894"/>
                <a:gd name="connsiteY7" fmla="*/ 327076 h 772801"/>
                <a:gd name="connsiteX8" fmla="*/ 524140 w 605894"/>
                <a:gd name="connsiteY8" fmla="*/ 335496 h 772801"/>
                <a:gd name="connsiteX9" fmla="*/ 528701 w 605894"/>
                <a:gd name="connsiteY9" fmla="*/ 340166 h 772801"/>
                <a:gd name="connsiteX10" fmla="*/ 528700 w 605894"/>
                <a:gd name="connsiteY10" fmla="*/ 199785 h 772801"/>
                <a:gd name="connsiteX11" fmla="*/ 565946 w 605894"/>
                <a:gd name="connsiteY11" fmla="*/ 162539 h 772801"/>
                <a:gd name="connsiteX12" fmla="*/ 603192 w 605894"/>
                <a:gd name="connsiteY12" fmla="*/ 199785 h 772801"/>
                <a:gd name="connsiteX13" fmla="*/ 603192 w 605894"/>
                <a:gd name="connsiteY13" fmla="*/ 485029 h 772801"/>
                <a:gd name="connsiteX14" fmla="*/ 605894 w 605894"/>
                <a:gd name="connsiteY14" fmla="*/ 508852 h 772801"/>
                <a:gd name="connsiteX15" fmla="*/ 605894 w 605894"/>
                <a:gd name="connsiteY15" fmla="*/ 548145 h 772801"/>
                <a:gd name="connsiteX16" fmla="*/ 381238 w 605894"/>
                <a:gd name="connsiteY16" fmla="*/ 772801 h 772801"/>
                <a:gd name="connsiteX17" fmla="*/ 222382 w 605894"/>
                <a:gd name="connsiteY17" fmla="*/ 707001 h 772801"/>
                <a:gd name="connsiteX18" fmla="*/ 174731 w 605894"/>
                <a:gd name="connsiteY18" fmla="*/ 636325 h 772801"/>
                <a:gd name="connsiteX19" fmla="*/ 42315 w 605894"/>
                <a:gd name="connsiteY19" fmla="*/ 439880 h 772801"/>
                <a:gd name="connsiteX20" fmla="*/ 19022 w 605894"/>
                <a:gd name="connsiteY20" fmla="*/ 306794 h 772801"/>
                <a:gd name="connsiteX21" fmla="*/ 94345 w 605894"/>
                <a:gd name="connsiteY21" fmla="*/ 322029 h 772801"/>
                <a:gd name="connsiteX22" fmla="*/ 170991 w 605894"/>
                <a:gd name="connsiteY22" fmla="*/ 395604 h 772801"/>
                <a:gd name="connsiteX23" fmla="*/ 170989 w 605894"/>
                <a:gd name="connsiteY23" fmla="*/ 100278 h 772801"/>
                <a:gd name="connsiteX24" fmla="*/ 221511 w 605894"/>
                <a:gd name="connsiteY24" fmla="*/ 49757 h 772801"/>
                <a:gd name="connsiteX25" fmla="*/ 272033 w 605894"/>
                <a:gd name="connsiteY25" fmla="*/ 100279 h 772801"/>
                <a:gd name="connsiteX26" fmla="*/ 272033 w 605894"/>
                <a:gd name="connsiteY26" fmla="*/ 313913 h 772801"/>
                <a:gd name="connsiteX27" fmla="*/ 283840 w 605894"/>
                <a:gd name="connsiteY27" fmla="*/ 306350 h 772801"/>
                <a:gd name="connsiteX28" fmla="*/ 289734 w 605894"/>
                <a:gd name="connsiteY28" fmla="*/ 304362 h 772801"/>
                <a:gd name="connsiteX29" fmla="*/ 289734 w 605894"/>
                <a:gd name="connsiteY29" fmla="*/ 50522 h 772801"/>
                <a:gd name="connsiteX30" fmla="*/ 320591 w 605894"/>
                <a:gd name="connsiteY30" fmla="*/ 3971 h 772801"/>
                <a:gd name="connsiteX31" fmla="*/ 340256 w 605894"/>
                <a:gd name="connsiteY31" fmla="*/ 0 h 772801"/>
                <a:gd name="connsiteX0" fmla="*/ 348966 w 614604"/>
                <a:gd name="connsiteY0" fmla="*/ 0 h 772801"/>
                <a:gd name="connsiteX1" fmla="*/ 399489 w 614604"/>
                <a:gd name="connsiteY1" fmla="*/ 50522 h 772801"/>
                <a:gd name="connsiteX2" fmla="*/ 399489 w 614604"/>
                <a:gd name="connsiteY2" fmla="*/ 286122 h 772801"/>
                <a:gd name="connsiteX3" fmla="*/ 417928 w 614604"/>
                <a:gd name="connsiteY3" fmla="*/ 289845 h 772801"/>
                <a:gd name="connsiteX4" fmla="*/ 417928 w 614604"/>
                <a:gd name="connsiteY4" fmla="*/ 100279 h 772801"/>
                <a:gd name="connsiteX5" fmla="*/ 468449 w 614604"/>
                <a:gd name="connsiteY5" fmla="*/ 49757 h 772801"/>
                <a:gd name="connsiteX6" fmla="*/ 518972 w 614604"/>
                <a:gd name="connsiteY6" fmla="*/ 100279 h 772801"/>
                <a:gd name="connsiteX7" fmla="*/ 518972 w 614604"/>
                <a:gd name="connsiteY7" fmla="*/ 327076 h 772801"/>
                <a:gd name="connsiteX8" fmla="*/ 532850 w 614604"/>
                <a:gd name="connsiteY8" fmla="*/ 335496 h 772801"/>
                <a:gd name="connsiteX9" fmla="*/ 537411 w 614604"/>
                <a:gd name="connsiteY9" fmla="*/ 340166 h 772801"/>
                <a:gd name="connsiteX10" fmla="*/ 537410 w 614604"/>
                <a:gd name="connsiteY10" fmla="*/ 199785 h 772801"/>
                <a:gd name="connsiteX11" fmla="*/ 574656 w 614604"/>
                <a:gd name="connsiteY11" fmla="*/ 162539 h 772801"/>
                <a:gd name="connsiteX12" fmla="*/ 611902 w 614604"/>
                <a:gd name="connsiteY12" fmla="*/ 199785 h 772801"/>
                <a:gd name="connsiteX13" fmla="*/ 611902 w 614604"/>
                <a:gd name="connsiteY13" fmla="*/ 485029 h 772801"/>
                <a:gd name="connsiteX14" fmla="*/ 614604 w 614604"/>
                <a:gd name="connsiteY14" fmla="*/ 508852 h 772801"/>
                <a:gd name="connsiteX15" fmla="*/ 614604 w 614604"/>
                <a:gd name="connsiteY15" fmla="*/ 548145 h 772801"/>
                <a:gd name="connsiteX16" fmla="*/ 389948 w 614604"/>
                <a:gd name="connsiteY16" fmla="*/ 772801 h 772801"/>
                <a:gd name="connsiteX17" fmla="*/ 231092 w 614604"/>
                <a:gd name="connsiteY17" fmla="*/ 707001 h 772801"/>
                <a:gd name="connsiteX18" fmla="*/ 183441 w 614604"/>
                <a:gd name="connsiteY18" fmla="*/ 636325 h 772801"/>
                <a:gd name="connsiteX19" fmla="*/ 51025 w 614604"/>
                <a:gd name="connsiteY19" fmla="*/ 439880 h 772801"/>
                <a:gd name="connsiteX20" fmla="*/ 16562 w 614604"/>
                <a:gd name="connsiteY20" fmla="*/ 309587 h 772801"/>
                <a:gd name="connsiteX21" fmla="*/ 103055 w 614604"/>
                <a:gd name="connsiteY21" fmla="*/ 322029 h 772801"/>
                <a:gd name="connsiteX22" fmla="*/ 179701 w 614604"/>
                <a:gd name="connsiteY22" fmla="*/ 395604 h 772801"/>
                <a:gd name="connsiteX23" fmla="*/ 179699 w 614604"/>
                <a:gd name="connsiteY23" fmla="*/ 100278 h 772801"/>
                <a:gd name="connsiteX24" fmla="*/ 230221 w 614604"/>
                <a:gd name="connsiteY24" fmla="*/ 49757 h 772801"/>
                <a:gd name="connsiteX25" fmla="*/ 280743 w 614604"/>
                <a:gd name="connsiteY25" fmla="*/ 100279 h 772801"/>
                <a:gd name="connsiteX26" fmla="*/ 280743 w 614604"/>
                <a:gd name="connsiteY26" fmla="*/ 313913 h 772801"/>
                <a:gd name="connsiteX27" fmla="*/ 292550 w 614604"/>
                <a:gd name="connsiteY27" fmla="*/ 306350 h 772801"/>
                <a:gd name="connsiteX28" fmla="*/ 298444 w 614604"/>
                <a:gd name="connsiteY28" fmla="*/ 304362 h 772801"/>
                <a:gd name="connsiteX29" fmla="*/ 298444 w 614604"/>
                <a:gd name="connsiteY29" fmla="*/ 50522 h 772801"/>
                <a:gd name="connsiteX30" fmla="*/ 329301 w 614604"/>
                <a:gd name="connsiteY30" fmla="*/ 3971 h 772801"/>
                <a:gd name="connsiteX31" fmla="*/ 348966 w 614604"/>
                <a:gd name="connsiteY31" fmla="*/ 0 h 772801"/>
                <a:gd name="connsiteX0" fmla="*/ 351406 w 617044"/>
                <a:gd name="connsiteY0" fmla="*/ 0 h 772801"/>
                <a:gd name="connsiteX1" fmla="*/ 401929 w 617044"/>
                <a:gd name="connsiteY1" fmla="*/ 50522 h 772801"/>
                <a:gd name="connsiteX2" fmla="*/ 401929 w 617044"/>
                <a:gd name="connsiteY2" fmla="*/ 286122 h 772801"/>
                <a:gd name="connsiteX3" fmla="*/ 420368 w 617044"/>
                <a:gd name="connsiteY3" fmla="*/ 289845 h 772801"/>
                <a:gd name="connsiteX4" fmla="*/ 420368 w 617044"/>
                <a:gd name="connsiteY4" fmla="*/ 100279 h 772801"/>
                <a:gd name="connsiteX5" fmla="*/ 470889 w 617044"/>
                <a:gd name="connsiteY5" fmla="*/ 49757 h 772801"/>
                <a:gd name="connsiteX6" fmla="*/ 521412 w 617044"/>
                <a:gd name="connsiteY6" fmla="*/ 100279 h 772801"/>
                <a:gd name="connsiteX7" fmla="*/ 521412 w 617044"/>
                <a:gd name="connsiteY7" fmla="*/ 327076 h 772801"/>
                <a:gd name="connsiteX8" fmla="*/ 535290 w 617044"/>
                <a:gd name="connsiteY8" fmla="*/ 335496 h 772801"/>
                <a:gd name="connsiteX9" fmla="*/ 539851 w 617044"/>
                <a:gd name="connsiteY9" fmla="*/ 340166 h 772801"/>
                <a:gd name="connsiteX10" fmla="*/ 539850 w 617044"/>
                <a:gd name="connsiteY10" fmla="*/ 199785 h 772801"/>
                <a:gd name="connsiteX11" fmla="*/ 577096 w 617044"/>
                <a:gd name="connsiteY11" fmla="*/ 162539 h 772801"/>
                <a:gd name="connsiteX12" fmla="*/ 614342 w 617044"/>
                <a:gd name="connsiteY12" fmla="*/ 199785 h 772801"/>
                <a:gd name="connsiteX13" fmla="*/ 614342 w 617044"/>
                <a:gd name="connsiteY13" fmla="*/ 485029 h 772801"/>
                <a:gd name="connsiteX14" fmla="*/ 617044 w 617044"/>
                <a:gd name="connsiteY14" fmla="*/ 508852 h 772801"/>
                <a:gd name="connsiteX15" fmla="*/ 617044 w 617044"/>
                <a:gd name="connsiteY15" fmla="*/ 548145 h 772801"/>
                <a:gd name="connsiteX16" fmla="*/ 392388 w 617044"/>
                <a:gd name="connsiteY16" fmla="*/ 772801 h 772801"/>
                <a:gd name="connsiteX17" fmla="*/ 233532 w 617044"/>
                <a:gd name="connsiteY17" fmla="*/ 707001 h 772801"/>
                <a:gd name="connsiteX18" fmla="*/ 185881 w 617044"/>
                <a:gd name="connsiteY18" fmla="*/ 636325 h 772801"/>
                <a:gd name="connsiteX19" fmla="*/ 53465 w 617044"/>
                <a:gd name="connsiteY19" fmla="*/ 439880 h 772801"/>
                <a:gd name="connsiteX20" fmla="*/ 19002 w 617044"/>
                <a:gd name="connsiteY20" fmla="*/ 309587 h 772801"/>
                <a:gd name="connsiteX21" fmla="*/ 105495 w 617044"/>
                <a:gd name="connsiteY21" fmla="*/ 322029 h 772801"/>
                <a:gd name="connsiteX22" fmla="*/ 182141 w 617044"/>
                <a:gd name="connsiteY22" fmla="*/ 395604 h 772801"/>
                <a:gd name="connsiteX23" fmla="*/ 182139 w 617044"/>
                <a:gd name="connsiteY23" fmla="*/ 100278 h 772801"/>
                <a:gd name="connsiteX24" fmla="*/ 232661 w 617044"/>
                <a:gd name="connsiteY24" fmla="*/ 49757 h 772801"/>
                <a:gd name="connsiteX25" fmla="*/ 283183 w 617044"/>
                <a:gd name="connsiteY25" fmla="*/ 100279 h 772801"/>
                <a:gd name="connsiteX26" fmla="*/ 283183 w 617044"/>
                <a:gd name="connsiteY26" fmla="*/ 313913 h 772801"/>
                <a:gd name="connsiteX27" fmla="*/ 294990 w 617044"/>
                <a:gd name="connsiteY27" fmla="*/ 306350 h 772801"/>
                <a:gd name="connsiteX28" fmla="*/ 300884 w 617044"/>
                <a:gd name="connsiteY28" fmla="*/ 304362 h 772801"/>
                <a:gd name="connsiteX29" fmla="*/ 300884 w 617044"/>
                <a:gd name="connsiteY29" fmla="*/ 50522 h 772801"/>
                <a:gd name="connsiteX30" fmla="*/ 331741 w 617044"/>
                <a:gd name="connsiteY30" fmla="*/ 3971 h 772801"/>
                <a:gd name="connsiteX31" fmla="*/ 351406 w 617044"/>
                <a:gd name="connsiteY31" fmla="*/ 0 h 772801"/>
                <a:gd name="connsiteX0" fmla="*/ 338375 w 604013"/>
                <a:gd name="connsiteY0" fmla="*/ 0 h 772801"/>
                <a:gd name="connsiteX1" fmla="*/ 388898 w 604013"/>
                <a:gd name="connsiteY1" fmla="*/ 50522 h 772801"/>
                <a:gd name="connsiteX2" fmla="*/ 388898 w 604013"/>
                <a:gd name="connsiteY2" fmla="*/ 286122 h 772801"/>
                <a:gd name="connsiteX3" fmla="*/ 407337 w 604013"/>
                <a:gd name="connsiteY3" fmla="*/ 289845 h 772801"/>
                <a:gd name="connsiteX4" fmla="*/ 407337 w 604013"/>
                <a:gd name="connsiteY4" fmla="*/ 100279 h 772801"/>
                <a:gd name="connsiteX5" fmla="*/ 457858 w 604013"/>
                <a:gd name="connsiteY5" fmla="*/ 49757 h 772801"/>
                <a:gd name="connsiteX6" fmla="*/ 508381 w 604013"/>
                <a:gd name="connsiteY6" fmla="*/ 100279 h 772801"/>
                <a:gd name="connsiteX7" fmla="*/ 508381 w 604013"/>
                <a:gd name="connsiteY7" fmla="*/ 327076 h 772801"/>
                <a:gd name="connsiteX8" fmla="*/ 522259 w 604013"/>
                <a:gd name="connsiteY8" fmla="*/ 335496 h 772801"/>
                <a:gd name="connsiteX9" fmla="*/ 526820 w 604013"/>
                <a:gd name="connsiteY9" fmla="*/ 340166 h 772801"/>
                <a:gd name="connsiteX10" fmla="*/ 526819 w 604013"/>
                <a:gd name="connsiteY10" fmla="*/ 199785 h 772801"/>
                <a:gd name="connsiteX11" fmla="*/ 564065 w 604013"/>
                <a:gd name="connsiteY11" fmla="*/ 162539 h 772801"/>
                <a:gd name="connsiteX12" fmla="*/ 601311 w 604013"/>
                <a:gd name="connsiteY12" fmla="*/ 199785 h 772801"/>
                <a:gd name="connsiteX13" fmla="*/ 601311 w 604013"/>
                <a:gd name="connsiteY13" fmla="*/ 485029 h 772801"/>
                <a:gd name="connsiteX14" fmla="*/ 604013 w 604013"/>
                <a:gd name="connsiteY14" fmla="*/ 508852 h 772801"/>
                <a:gd name="connsiteX15" fmla="*/ 604013 w 604013"/>
                <a:gd name="connsiteY15" fmla="*/ 548145 h 772801"/>
                <a:gd name="connsiteX16" fmla="*/ 379357 w 604013"/>
                <a:gd name="connsiteY16" fmla="*/ 772801 h 772801"/>
                <a:gd name="connsiteX17" fmla="*/ 220501 w 604013"/>
                <a:gd name="connsiteY17" fmla="*/ 707001 h 772801"/>
                <a:gd name="connsiteX18" fmla="*/ 172850 w 604013"/>
                <a:gd name="connsiteY18" fmla="*/ 636325 h 772801"/>
                <a:gd name="connsiteX19" fmla="*/ 26471 w 604013"/>
                <a:gd name="connsiteY19" fmla="*/ 442673 h 772801"/>
                <a:gd name="connsiteX20" fmla="*/ 5971 w 604013"/>
                <a:gd name="connsiteY20" fmla="*/ 309587 h 772801"/>
                <a:gd name="connsiteX21" fmla="*/ 92464 w 604013"/>
                <a:gd name="connsiteY21" fmla="*/ 322029 h 772801"/>
                <a:gd name="connsiteX22" fmla="*/ 169110 w 604013"/>
                <a:gd name="connsiteY22" fmla="*/ 395604 h 772801"/>
                <a:gd name="connsiteX23" fmla="*/ 169108 w 604013"/>
                <a:gd name="connsiteY23" fmla="*/ 100278 h 772801"/>
                <a:gd name="connsiteX24" fmla="*/ 219630 w 604013"/>
                <a:gd name="connsiteY24" fmla="*/ 49757 h 772801"/>
                <a:gd name="connsiteX25" fmla="*/ 270152 w 604013"/>
                <a:gd name="connsiteY25" fmla="*/ 100279 h 772801"/>
                <a:gd name="connsiteX26" fmla="*/ 270152 w 604013"/>
                <a:gd name="connsiteY26" fmla="*/ 313913 h 772801"/>
                <a:gd name="connsiteX27" fmla="*/ 281959 w 604013"/>
                <a:gd name="connsiteY27" fmla="*/ 306350 h 772801"/>
                <a:gd name="connsiteX28" fmla="*/ 287853 w 604013"/>
                <a:gd name="connsiteY28" fmla="*/ 304362 h 772801"/>
                <a:gd name="connsiteX29" fmla="*/ 287853 w 604013"/>
                <a:gd name="connsiteY29" fmla="*/ 50522 h 772801"/>
                <a:gd name="connsiteX30" fmla="*/ 318710 w 604013"/>
                <a:gd name="connsiteY30" fmla="*/ 3971 h 772801"/>
                <a:gd name="connsiteX31" fmla="*/ 338375 w 604013"/>
                <a:gd name="connsiteY31" fmla="*/ 0 h 772801"/>
                <a:gd name="connsiteX0" fmla="*/ 354810 w 620448"/>
                <a:gd name="connsiteY0" fmla="*/ 0 h 772801"/>
                <a:gd name="connsiteX1" fmla="*/ 405333 w 620448"/>
                <a:gd name="connsiteY1" fmla="*/ 50522 h 772801"/>
                <a:gd name="connsiteX2" fmla="*/ 405333 w 620448"/>
                <a:gd name="connsiteY2" fmla="*/ 286122 h 772801"/>
                <a:gd name="connsiteX3" fmla="*/ 423772 w 620448"/>
                <a:gd name="connsiteY3" fmla="*/ 289845 h 772801"/>
                <a:gd name="connsiteX4" fmla="*/ 423772 w 620448"/>
                <a:gd name="connsiteY4" fmla="*/ 100279 h 772801"/>
                <a:gd name="connsiteX5" fmla="*/ 474293 w 620448"/>
                <a:gd name="connsiteY5" fmla="*/ 49757 h 772801"/>
                <a:gd name="connsiteX6" fmla="*/ 524816 w 620448"/>
                <a:gd name="connsiteY6" fmla="*/ 100279 h 772801"/>
                <a:gd name="connsiteX7" fmla="*/ 524816 w 620448"/>
                <a:gd name="connsiteY7" fmla="*/ 327076 h 772801"/>
                <a:gd name="connsiteX8" fmla="*/ 538694 w 620448"/>
                <a:gd name="connsiteY8" fmla="*/ 335496 h 772801"/>
                <a:gd name="connsiteX9" fmla="*/ 543255 w 620448"/>
                <a:gd name="connsiteY9" fmla="*/ 340166 h 772801"/>
                <a:gd name="connsiteX10" fmla="*/ 543254 w 620448"/>
                <a:gd name="connsiteY10" fmla="*/ 199785 h 772801"/>
                <a:gd name="connsiteX11" fmla="*/ 580500 w 620448"/>
                <a:gd name="connsiteY11" fmla="*/ 162539 h 772801"/>
                <a:gd name="connsiteX12" fmla="*/ 617746 w 620448"/>
                <a:gd name="connsiteY12" fmla="*/ 199785 h 772801"/>
                <a:gd name="connsiteX13" fmla="*/ 617746 w 620448"/>
                <a:gd name="connsiteY13" fmla="*/ 485029 h 772801"/>
                <a:gd name="connsiteX14" fmla="*/ 620448 w 620448"/>
                <a:gd name="connsiteY14" fmla="*/ 508852 h 772801"/>
                <a:gd name="connsiteX15" fmla="*/ 620448 w 620448"/>
                <a:gd name="connsiteY15" fmla="*/ 548145 h 772801"/>
                <a:gd name="connsiteX16" fmla="*/ 395792 w 620448"/>
                <a:gd name="connsiteY16" fmla="*/ 772801 h 772801"/>
                <a:gd name="connsiteX17" fmla="*/ 236936 w 620448"/>
                <a:gd name="connsiteY17" fmla="*/ 707001 h 772801"/>
                <a:gd name="connsiteX18" fmla="*/ 189285 w 620448"/>
                <a:gd name="connsiteY18" fmla="*/ 636325 h 772801"/>
                <a:gd name="connsiteX19" fmla="*/ 42906 w 620448"/>
                <a:gd name="connsiteY19" fmla="*/ 442673 h 772801"/>
                <a:gd name="connsiteX20" fmla="*/ 2859 w 620448"/>
                <a:gd name="connsiteY20" fmla="*/ 309587 h 772801"/>
                <a:gd name="connsiteX21" fmla="*/ 108899 w 620448"/>
                <a:gd name="connsiteY21" fmla="*/ 322029 h 772801"/>
                <a:gd name="connsiteX22" fmla="*/ 185545 w 620448"/>
                <a:gd name="connsiteY22" fmla="*/ 395604 h 772801"/>
                <a:gd name="connsiteX23" fmla="*/ 185543 w 620448"/>
                <a:gd name="connsiteY23" fmla="*/ 100278 h 772801"/>
                <a:gd name="connsiteX24" fmla="*/ 236065 w 620448"/>
                <a:gd name="connsiteY24" fmla="*/ 49757 h 772801"/>
                <a:gd name="connsiteX25" fmla="*/ 286587 w 620448"/>
                <a:gd name="connsiteY25" fmla="*/ 100279 h 772801"/>
                <a:gd name="connsiteX26" fmla="*/ 286587 w 620448"/>
                <a:gd name="connsiteY26" fmla="*/ 313913 h 772801"/>
                <a:gd name="connsiteX27" fmla="*/ 298394 w 620448"/>
                <a:gd name="connsiteY27" fmla="*/ 306350 h 772801"/>
                <a:gd name="connsiteX28" fmla="*/ 304288 w 620448"/>
                <a:gd name="connsiteY28" fmla="*/ 304362 h 772801"/>
                <a:gd name="connsiteX29" fmla="*/ 304288 w 620448"/>
                <a:gd name="connsiteY29" fmla="*/ 50522 h 772801"/>
                <a:gd name="connsiteX30" fmla="*/ 335145 w 620448"/>
                <a:gd name="connsiteY30" fmla="*/ 3971 h 772801"/>
                <a:gd name="connsiteX31" fmla="*/ 354810 w 620448"/>
                <a:gd name="connsiteY31" fmla="*/ 0 h 772801"/>
                <a:gd name="connsiteX0" fmla="*/ 361456 w 627094"/>
                <a:gd name="connsiteY0" fmla="*/ 0 h 772801"/>
                <a:gd name="connsiteX1" fmla="*/ 411979 w 627094"/>
                <a:gd name="connsiteY1" fmla="*/ 50522 h 772801"/>
                <a:gd name="connsiteX2" fmla="*/ 411979 w 627094"/>
                <a:gd name="connsiteY2" fmla="*/ 286122 h 772801"/>
                <a:gd name="connsiteX3" fmla="*/ 430418 w 627094"/>
                <a:gd name="connsiteY3" fmla="*/ 289845 h 772801"/>
                <a:gd name="connsiteX4" fmla="*/ 430418 w 627094"/>
                <a:gd name="connsiteY4" fmla="*/ 100279 h 772801"/>
                <a:gd name="connsiteX5" fmla="*/ 480939 w 627094"/>
                <a:gd name="connsiteY5" fmla="*/ 49757 h 772801"/>
                <a:gd name="connsiteX6" fmla="*/ 531462 w 627094"/>
                <a:gd name="connsiteY6" fmla="*/ 100279 h 772801"/>
                <a:gd name="connsiteX7" fmla="*/ 531462 w 627094"/>
                <a:gd name="connsiteY7" fmla="*/ 327076 h 772801"/>
                <a:gd name="connsiteX8" fmla="*/ 545340 w 627094"/>
                <a:gd name="connsiteY8" fmla="*/ 335496 h 772801"/>
                <a:gd name="connsiteX9" fmla="*/ 549901 w 627094"/>
                <a:gd name="connsiteY9" fmla="*/ 340166 h 772801"/>
                <a:gd name="connsiteX10" fmla="*/ 549900 w 627094"/>
                <a:gd name="connsiteY10" fmla="*/ 199785 h 772801"/>
                <a:gd name="connsiteX11" fmla="*/ 587146 w 627094"/>
                <a:gd name="connsiteY11" fmla="*/ 162539 h 772801"/>
                <a:gd name="connsiteX12" fmla="*/ 624392 w 627094"/>
                <a:gd name="connsiteY12" fmla="*/ 199785 h 772801"/>
                <a:gd name="connsiteX13" fmla="*/ 624392 w 627094"/>
                <a:gd name="connsiteY13" fmla="*/ 485029 h 772801"/>
                <a:gd name="connsiteX14" fmla="*/ 627094 w 627094"/>
                <a:gd name="connsiteY14" fmla="*/ 508852 h 772801"/>
                <a:gd name="connsiteX15" fmla="*/ 627094 w 627094"/>
                <a:gd name="connsiteY15" fmla="*/ 548145 h 772801"/>
                <a:gd name="connsiteX16" fmla="*/ 402438 w 627094"/>
                <a:gd name="connsiteY16" fmla="*/ 772801 h 772801"/>
                <a:gd name="connsiteX17" fmla="*/ 243582 w 627094"/>
                <a:gd name="connsiteY17" fmla="*/ 707001 h 772801"/>
                <a:gd name="connsiteX18" fmla="*/ 195931 w 627094"/>
                <a:gd name="connsiteY18" fmla="*/ 636325 h 772801"/>
                <a:gd name="connsiteX19" fmla="*/ 49552 w 627094"/>
                <a:gd name="connsiteY19" fmla="*/ 442673 h 772801"/>
                <a:gd name="connsiteX20" fmla="*/ 9505 w 627094"/>
                <a:gd name="connsiteY20" fmla="*/ 309587 h 772801"/>
                <a:gd name="connsiteX21" fmla="*/ 115545 w 627094"/>
                <a:gd name="connsiteY21" fmla="*/ 322029 h 772801"/>
                <a:gd name="connsiteX22" fmla="*/ 192191 w 627094"/>
                <a:gd name="connsiteY22" fmla="*/ 395604 h 772801"/>
                <a:gd name="connsiteX23" fmla="*/ 192189 w 627094"/>
                <a:gd name="connsiteY23" fmla="*/ 100278 h 772801"/>
                <a:gd name="connsiteX24" fmla="*/ 242711 w 627094"/>
                <a:gd name="connsiteY24" fmla="*/ 49757 h 772801"/>
                <a:gd name="connsiteX25" fmla="*/ 293233 w 627094"/>
                <a:gd name="connsiteY25" fmla="*/ 100279 h 772801"/>
                <a:gd name="connsiteX26" fmla="*/ 293233 w 627094"/>
                <a:gd name="connsiteY26" fmla="*/ 313913 h 772801"/>
                <a:gd name="connsiteX27" fmla="*/ 305040 w 627094"/>
                <a:gd name="connsiteY27" fmla="*/ 306350 h 772801"/>
                <a:gd name="connsiteX28" fmla="*/ 310934 w 627094"/>
                <a:gd name="connsiteY28" fmla="*/ 304362 h 772801"/>
                <a:gd name="connsiteX29" fmla="*/ 310934 w 627094"/>
                <a:gd name="connsiteY29" fmla="*/ 50522 h 772801"/>
                <a:gd name="connsiteX30" fmla="*/ 341791 w 627094"/>
                <a:gd name="connsiteY30" fmla="*/ 3971 h 772801"/>
                <a:gd name="connsiteX31" fmla="*/ 361456 w 627094"/>
                <a:gd name="connsiteY31" fmla="*/ 0 h 772801"/>
                <a:gd name="connsiteX0" fmla="*/ 330949 w 596587"/>
                <a:gd name="connsiteY0" fmla="*/ 0 h 772801"/>
                <a:gd name="connsiteX1" fmla="*/ 381472 w 596587"/>
                <a:gd name="connsiteY1" fmla="*/ 50522 h 772801"/>
                <a:gd name="connsiteX2" fmla="*/ 381472 w 596587"/>
                <a:gd name="connsiteY2" fmla="*/ 286122 h 772801"/>
                <a:gd name="connsiteX3" fmla="*/ 399911 w 596587"/>
                <a:gd name="connsiteY3" fmla="*/ 289845 h 772801"/>
                <a:gd name="connsiteX4" fmla="*/ 399911 w 596587"/>
                <a:gd name="connsiteY4" fmla="*/ 100279 h 772801"/>
                <a:gd name="connsiteX5" fmla="*/ 450432 w 596587"/>
                <a:gd name="connsiteY5" fmla="*/ 49757 h 772801"/>
                <a:gd name="connsiteX6" fmla="*/ 500955 w 596587"/>
                <a:gd name="connsiteY6" fmla="*/ 100279 h 772801"/>
                <a:gd name="connsiteX7" fmla="*/ 500955 w 596587"/>
                <a:gd name="connsiteY7" fmla="*/ 327076 h 772801"/>
                <a:gd name="connsiteX8" fmla="*/ 514833 w 596587"/>
                <a:gd name="connsiteY8" fmla="*/ 335496 h 772801"/>
                <a:gd name="connsiteX9" fmla="*/ 519394 w 596587"/>
                <a:gd name="connsiteY9" fmla="*/ 340166 h 772801"/>
                <a:gd name="connsiteX10" fmla="*/ 519393 w 596587"/>
                <a:gd name="connsiteY10" fmla="*/ 199785 h 772801"/>
                <a:gd name="connsiteX11" fmla="*/ 556639 w 596587"/>
                <a:gd name="connsiteY11" fmla="*/ 162539 h 772801"/>
                <a:gd name="connsiteX12" fmla="*/ 593885 w 596587"/>
                <a:gd name="connsiteY12" fmla="*/ 199785 h 772801"/>
                <a:gd name="connsiteX13" fmla="*/ 593885 w 596587"/>
                <a:gd name="connsiteY13" fmla="*/ 485029 h 772801"/>
                <a:gd name="connsiteX14" fmla="*/ 596587 w 596587"/>
                <a:gd name="connsiteY14" fmla="*/ 508852 h 772801"/>
                <a:gd name="connsiteX15" fmla="*/ 596587 w 596587"/>
                <a:gd name="connsiteY15" fmla="*/ 548145 h 772801"/>
                <a:gd name="connsiteX16" fmla="*/ 371931 w 596587"/>
                <a:gd name="connsiteY16" fmla="*/ 772801 h 772801"/>
                <a:gd name="connsiteX17" fmla="*/ 213075 w 596587"/>
                <a:gd name="connsiteY17" fmla="*/ 707001 h 772801"/>
                <a:gd name="connsiteX18" fmla="*/ 165424 w 596587"/>
                <a:gd name="connsiteY18" fmla="*/ 636325 h 772801"/>
                <a:gd name="connsiteX19" fmla="*/ 19045 w 596587"/>
                <a:gd name="connsiteY19" fmla="*/ 442673 h 772801"/>
                <a:gd name="connsiteX20" fmla="*/ 23678 w 596587"/>
                <a:gd name="connsiteY20" fmla="*/ 276077 h 772801"/>
                <a:gd name="connsiteX21" fmla="*/ 85038 w 596587"/>
                <a:gd name="connsiteY21" fmla="*/ 322029 h 772801"/>
                <a:gd name="connsiteX22" fmla="*/ 161684 w 596587"/>
                <a:gd name="connsiteY22" fmla="*/ 395604 h 772801"/>
                <a:gd name="connsiteX23" fmla="*/ 161682 w 596587"/>
                <a:gd name="connsiteY23" fmla="*/ 100278 h 772801"/>
                <a:gd name="connsiteX24" fmla="*/ 212204 w 596587"/>
                <a:gd name="connsiteY24" fmla="*/ 49757 h 772801"/>
                <a:gd name="connsiteX25" fmla="*/ 262726 w 596587"/>
                <a:gd name="connsiteY25" fmla="*/ 100279 h 772801"/>
                <a:gd name="connsiteX26" fmla="*/ 262726 w 596587"/>
                <a:gd name="connsiteY26" fmla="*/ 313913 h 772801"/>
                <a:gd name="connsiteX27" fmla="*/ 274533 w 596587"/>
                <a:gd name="connsiteY27" fmla="*/ 306350 h 772801"/>
                <a:gd name="connsiteX28" fmla="*/ 280427 w 596587"/>
                <a:gd name="connsiteY28" fmla="*/ 304362 h 772801"/>
                <a:gd name="connsiteX29" fmla="*/ 280427 w 596587"/>
                <a:gd name="connsiteY29" fmla="*/ 50522 h 772801"/>
                <a:gd name="connsiteX30" fmla="*/ 311284 w 596587"/>
                <a:gd name="connsiteY30" fmla="*/ 3971 h 772801"/>
                <a:gd name="connsiteX31" fmla="*/ 330949 w 596587"/>
                <a:gd name="connsiteY31" fmla="*/ 0 h 772801"/>
                <a:gd name="connsiteX0" fmla="*/ 327210 w 592848"/>
                <a:gd name="connsiteY0" fmla="*/ 0 h 772801"/>
                <a:gd name="connsiteX1" fmla="*/ 377733 w 592848"/>
                <a:gd name="connsiteY1" fmla="*/ 50522 h 772801"/>
                <a:gd name="connsiteX2" fmla="*/ 377733 w 592848"/>
                <a:gd name="connsiteY2" fmla="*/ 286122 h 772801"/>
                <a:gd name="connsiteX3" fmla="*/ 396172 w 592848"/>
                <a:gd name="connsiteY3" fmla="*/ 289845 h 772801"/>
                <a:gd name="connsiteX4" fmla="*/ 396172 w 592848"/>
                <a:gd name="connsiteY4" fmla="*/ 100279 h 772801"/>
                <a:gd name="connsiteX5" fmla="*/ 446693 w 592848"/>
                <a:gd name="connsiteY5" fmla="*/ 49757 h 772801"/>
                <a:gd name="connsiteX6" fmla="*/ 497216 w 592848"/>
                <a:gd name="connsiteY6" fmla="*/ 100279 h 772801"/>
                <a:gd name="connsiteX7" fmla="*/ 497216 w 592848"/>
                <a:gd name="connsiteY7" fmla="*/ 327076 h 772801"/>
                <a:gd name="connsiteX8" fmla="*/ 511094 w 592848"/>
                <a:gd name="connsiteY8" fmla="*/ 335496 h 772801"/>
                <a:gd name="connsiteX9" fmla="*/ 515655 w 592848"/>
                <a:gd name="connsiteY9" fmla="*/ 340166 h 772801"/>
                <a:gd name="connsiteX10" fmla="*/ 515654 w 592848"/>
                <a:gd name="connsiteY10" fmla="*/ 199785 h 772801"/>
                <a:gd name="connsiteX11" fmla="*/ 552900 w 592848"/>
                <a:gd name="connsiteY11" fmla="*/ 162539 h 772801"/>
                <a:gd name="connsiteX12" fmla="*/ 590146 w 592848"/>
                <a:gd name="connsiteY12" fmla="*/ 199785 h 772801"/>
                <a:gd name="connsiteX13" fmla="*/ 590146 w 592848"/>
                <a:gd name="connsiteY13" fmla="*/ 485029 h 772801"/>
                <a:gd name="connsiteX14" fmla="*/ 592848 w 592848"/>
                <a:gd name="connsiteY14" fmla="*/ 508852 h 772801"/>
                <a:gd name="connsiteX15" fmla="*/ 592848 w 592848"/>
                <a:gd name="connsiteY15" fmla="*/ 548145 h 772801"/>
                <a:gd name="connsiteX16" fmla="*/ 368192 w 592848"/>
                <a:gd name="connsiteY16" fmla="*/ 772801 h 772801"/>
                <a:gd name="connsiteX17" fmla="*/ 209336 w 592848"/>
                <a:gd name="connsiteY17" fmla="*/ 707001 h 772801"/>
                <a:gd name="connsiteX18" fmla="*/ 161685 w 592848"/>
                <a:gd name="connsiteY18" fmla="*/ 636325 h 772801"/>
                <a:gd name="connsiteX19" fmla="*/ 15306 w 592848"/>
                <a:gd name="connsiteY19" fmla="*/ 442673 h 772801"/>
                <a:gd name="connsiteX20" fmla="*/ 19939 w 592848"/>
                <a:gd name="connsiteY20" fmla="*/ 276077 h 772801"/>
                <a:gd name="connsiteX21" fmla="*/ 109225 w 592848"/>
                <a:gd name="connsiteY21" fmla="*/ 305273 h 772801"/>
                <a:gd name="connsiteX22" fmla="*/ 157945 w 592848"/>
                <a:gd name="connsiteY22" fmla="*/ 395604 h 772801"/>
                <a:gd name="connsiteX23" fmla="*/ 157943 w 592848"/>
                <a:gd name="connsiteY23" fmla="*/ 100278 h 772801"/>
                <a:gd name="connsiteX24" fmla="*/ 208465 w 592848"/>
                <a:gd name="connsiteY24" fmla="*/ 49757 h 772801"/>
                <a:gd name="connsiteX25" fmla="*/ 258987 w 592848"/>
                <a:gd name="connsiteY25" fmla="*/ 100279 h 772801"/>
                <a:gd name="connsiteX26" fmla="*/ 258987 w 592848"/>
                <a:gd name="connsiteY26" fmla="*/ 313913 h 772801"/>
                <a:gd name="connsiteX27" fmla="*/ 270794 w 592848"/>
                <a:gd name="connsiteY27" fmla="*/ 306350 h 772801"/>
                <a:gd name="connsiteX28" fmla="*/ 276688 w 592848"/>
                <a:gd name="connsiteY28" fmla="*/ 304362 h 772801"/>
                <a:gd name="connsiteX29" fmla="*/ 276688 w 592848"/>
                <a:gd name="connsiteY29" fmla="*/ 50522 h 772801"/>
                <a:gd name="connsiteX30" fmla="*/ 307545 w 592848"/>
                <a:gd name="connsiteY30" fmla="*/ 3971 h 772801"/>
                <a:gd name="connsiteX31" fmla="*/ 327210 w 592848"/>
                <a:gd name="connsiteY31" fmla="*/ 0 h 772801"/>
                <a:gd name="connsiteX0" fmla="*/ 316972 w 582610"/>
                <a:gd name="connsiteY0" fmla="*/ 0 h 772801"/>
                <a:gd name="connsiteX1" fmla="*/ 367495 w 582610"/>
                <a:gd name="connsiteY1" fmla="*/ 50522 h 772801"/>
                <a:gd name="connsiteX2" fmla="*/ 367495 w 582610"/>
                <a:gd name="connsiteY2" fmla="*/ 286122 h 772801"/>
                <a:gd name="connsiteX3" fmla="*/ 385934 w 582610"/>
                <a:gd name="connsiteY3" fmla="*/ 289845 h 772801"/>
                <a:gd name="connsiteX4" fmla="*/ 385934 w 582610"/>
                <a:gd name="connsiteY4" fmla="*/ 100279 h 772801"/>
                <a:gd name="connsiteX5" fmla="*/ 436455 w 582610"/>
                <a:gd name="connsiteY5" fmla="*/ 49757 h 772801"/>
                <a:gd name="connsiteX6" fmla="*/ 486978 w 582610"/>
                <a:gd name="connsiteY6" fmla="*/ 100279 h 772801"/>
                <a:gd name="connsiteX7" fmla="*/ 486978 w 582610"/>
                <a:gd name="connsiteY7" fmla="*/ 327076 h 772801"/>
                <a:gd name="connsiteX8" fmla="*/ 500856 w 582610"/>
                <a:gd name="connsiteY8" fmla="*/ 335496 h 772801"/>
                <a:gd name="connsiteX9" fmla="*/ 505417 w 582610"/>
                <a:gd name="connsiteY9" fmla="*/ 340166 h 772801"/>
                <a:gd name="connsiteX10" fmla="*/ 505416 w 582610"/>
                <a:gd name="connsiteY10" fmla="*/ 199785 h 772801"/>
                <a:gd name="connsiteX11" fmla="*/ 542662 w 582610"/>
                <a:gd name="connsiteY11" fmla="*/ 162539 h 772801"/>
                <a:gd name="connsiteX12" fmla="*/ 579908 w 582610"/>
                <a:gd name="connsiteY12" fmla="*/ 199785 h 772801"/>
                <a:gd name="connsiteX13" fmla="*/ 579908 w 582610"/>
                <a:gd name="connsiteY13" fmla="*/ 485029 h 772801"/>
                <a:gd name="connsiteX14" fmla="*/ 582610 w 582610"/>
                <a:gd name="connsiteY14" fmla="*/ 508852 h 772801"/>
                <a:gd name="connsiteX15" fmla="*/ 582610 w 582610"/>
                <a:gd name="connsiteY15" fmla="*/ 548145 h 772801"/>
                <a:gd name="connsiteX16" fmla="*/ 357954 w 582610"/>
                <a:gd name="connsiteY16" fmla="*/ 772801 h 772801"/>
                <a:gd name="connsiteX17" fmla="*/ 199098 w 582610"/>
                <a:gd name="connsiteY17" fmla="*/ 707001 h 772801"/>
                <a:gd name="connsiteX18" fmla="*/ 151447 w 582610"/>
                <a:gd name="connsiteY18" fmla="*/ 636325 h 772801"/>
                <a:gd name="connsiteX19" fmla="*/ 21824 w 582610"/>
                <a:gd name="connsiteY19" fmla="*/ 414748 h 772801"/>
                <a:gd name="connsiteX20" fmla="*/ 9701 w 582610"/>
                <a:gd name="connsiteY20" fmla="*/ 276077 h 772801"/>
                <a:gd name="connsiteX21" fmla="*/ 98987 w 582610"/>
                <a:gd name="connsiteY21" fmla="*/ 305273 h 772801"/>
                <a:gd name="connsiteX22" fmla="*/ 147707 w 582610"/>
                <a:gd name="connsiteY22" fmla="*/ 395604 h 772801"/>
                <a:gd name="connsiteX23" fmla="*/ 147705 w 582610"/>
                <a:gd name="connsiteY23" fmla="*/ 100278 h 772801"/>
                <a:gd name="connsiteX24" fmla="*/ 198227 w 582610"/>
                <a:gd name="connsiteY24" fmla="*/ 49757 h 772801"/>
                <a:gd name="connsiteX25" fmla="*/ 248749 w 582610"/>
                <a:gd name="connsiteY25" fmla="*/ 100279 h 772801"/>
                <a:gd name="connsiteX26" fmla="*/ 248749 w 582610"/>
                <a:gd name="connsiteY26" fmla="*/ 313913 h 772801"/>
                <a:gd name="connsiteX27" fmla="*/ 260556 w 582610"/>
                <a:gd name="connsiteY27" fmla="*/ 306350 h 772801"/>
                <a:gd name="connsiteX28" fmla="*/ 266450 w 582610"/>
                <a:gd name="connsiteY28" fmla="*/ 304362 h 772801"/>
                <a:gd name="connsiteX29" fmla="*/ 266450 w 582610"/>
                <a:gd name="connsiteY29" fmla="*/ 50522 h 772801"/>
                <a:gd name="connsiteX30" fmla="*/ 297307 w 582610"/>
                <a:gd name="connsiteY30" fmla="*/ 3971 h 772801"/>
                <a:gd name="connsiteX31" fmla="*/ 316972 w 582610"/>
                <a:gd name="connsiteY31" fmla="*/ 0 h 772801"/>
                <a:gd name="connsiteX0" fmla="*/ 326503 w 592141"/>
                <a:gd name="connsiteY0" fmla="*/ 0 h 772801"/>
                <a:gd name="connsiteX1" fmla="*/ 377026 w 592141"/>
                <a:gd name="connsiteY1" fmla="*/ 50522 h 772801"/>
                <a:gd name="connsiteX2" fmla="*/ 377026 w 592141"/>
                <a:gd name="connsiteY2" fmla="*/ 286122 h 772801"/>
                <a:gd name="connsiteX3" fmla="*/ 395465 w 592141"/>
                <a:gd name="connsiteY3" fmla="*/ 289845 h 772801"/>
                <a:gd name="connsiteX4" fmla="*/ 395465 w 592141"/>
                <a:gd name="connsiteY4" fmla="*/ 100279 h 772801"/>
                <a:gd name="connsiteX5" fmla="*/ 445986 w 592141"/>
                <a:gd name="connsiteY5" fmla="*/ 49757 h 772801"/>
                <a:gd name="connsiteX6" fmla="*/ 496509 w 592141"/>
                <a:gd name="connsiteY6" fmla="*/ 100279 h 772801"/>
                <a:gd name="connsiteX7" fmla="*/ 496509 w 592141"/>
                <a:gd name="connsiteY7" fmla="*/ 327076 h 772801"/>
                <a:gd name="connsiteX8" fmla="*/ 510387 w 592141"/>
                <a:gd name="connsiteY8" fmla="*/ 335496 h 772801"/>
                <a:gd name="connsiteX9" fmla="*/ 514948 w 592141"/>
                <a:gd name="connsiteY9" fmla="*/ 340166 h 772801"/>
                <a:gd name="connsiteX10" fmla="*/ 514947 w 592141"/>
                <a:gd name="connsiteY10" fmla="*/ 199785 h 772801"/>
                <a:gd name="connsiteX11" fmla="*/ 552193 w 592141"/>
                <a:gd name="connsiteY11" fmla="*/ 162539 h 772801"/>
                <a:gd name="connsiteX12" fmla="*/ 589439 w 592141"/>
                <a:gd name="connsiteY12" fmla="*/ 199785 h 772801"/>
                <a:gd name="connsiteX13" fmla="*/ 589439 w 592141"/>
                <a:gd name="connsiteY13" fmla="*/ 485029 h 772801"/>
                <a:gd name="connsiteX14" fmla="*/ 592141 w 592141"/>
                <a:gd name="connsiteY14" fmla="*/ 508852 h 772801"/>
                <a:gd name="connsiteX15" fmla="*/ 592141 w 592141"/>
                <a:gd name="connsiteY15" fmla="*/ 548145 h 772801"/>
                <a:gd name="connsiteX16" fmla="*/ 367485 w 592141"/>
                <a:gd name="connsiteY16" fmla="*/ 772801 h 772801"/>
                <a:gd name="connsiteX17" fmla="*/ 208629 w 592141"/>
                <a:gd name="connsiteY17" fmla="*/ 707001 h 772801"/>
                <a:gd name="connsiteX18" fmla="*/ 160978 w 592141"/>
                <a:gd name="connsiteY18" fmla="*/ 636325 h 772801"/>
                <a:gd name="connsiteX19" fmla="*/ 31355 w 592141"/>
                <a:gd name="connsiteY19" fmla="*/ 414748 h 772801"/>
                <a:gd name="connsiteX20" fmla="*/ 19232 w 592141"/>
                <a:gd name="connsiteY20" fmla="*/ 276077 h 772801"/>
                <a:gd name="connsiteX21" fmla="*/ 108518 w 592141"/>
                <a:gd name="connsiteY21" fmla="*/ 305273 h 772801"/>
                <a:gd name="connsiteX22" fmla="*/ 157238 w 592141"/>
                <a:gd name="connsiteY22" fmla="*/ 395604 h 772801"/>
                <a:gd name="connsiteX23" fmla="*/ 157236 w 592141"/>
                <a:gd name="connsiteY23" fmla="*/ 100278 h 772801"/>
                <a:gd name="connsiteX24" fmla="*/ 207758 w 592141"/>
                <a:gd name="connsiteY24" fmla="*/ 49757 h 772801"/>
                <a:gd name="connsiteX25" fmla="*/ 258280 w 592141"/>
                <a:gd name="connsiteY25" fmla="*/ 100279 h 772801"/>
                <a:gd name="connsiteX26" fmla="*/ 258280 w 592141"/>
                <a:gd name="connsiteY26" fmla="*/ 313913 h 772801"/>
                <a:gd name="connsiteX27" fmla="*/ 270087 w 592141"/>
                <a:gd name="connsiteY27" fmla="*/ 306350 h 772801"/>
                <a:gd name="connsiteX28" fmla="*/ 275981 w 592141"/>
                <a:gd name="connsiteY28" fmla="*/ 304362 h 772801"/>
                <a:gd name="connsiteX29" fmla="*/ 275981 w 592141"/>
                <a:gd name="connsiteY29" fmla="*/ 50522 h 772801"/>
                <a:gd name="connsiteX30" fmla="*/ 306838 w 592141"/>
                <a:gd name="connsiteY30" fmla="*/ 3971 h 772801"/>
                <a:gd name="connsiteX31" fmla="*/ 326503 w 592141"/>
                <a:gd name="connsiteY31" fmla="*/ 0 h 772801"/>
                <a:gd name="connsiteX0" fmla="*/ 331393 w 597031"/>
                <a:gd name="connsiteY0" fmla="*/ 0 h 772801"/>
                <a:gd name="connsiteX1" fmla="*/ 381916 w 597031"/>
                <a:gd name="connsiteY1" fmla="*/ 50522 h 772801"/>
                <a:gd name="connsiteX2" fmla="*/ 381916 w 597031"/>
                <a:gd name="connsiteY2" fmla="*/ 286122 h 772801"/>
                <a:gd name="connsiteX3" fmla="*/ 400355 w 597031"/>
                <a:gd name="connsiteY3" fmla="*/ 289845 h 772801"/>
                <a:gd name="connsiteX4" fmla="*/ 400355 w 597031"/>
                <a:gd name="connsiteY4" fmla="*/ 100279 h 772801"/>
                <a:gd name="connsiteX5" fmla="*/ 450876 w 597031"/>
                <a:gd name="connsiteY5" fmla="*/ 49757 h 772801"/>
                <a:gd name="connsiteX6" fmla="*/ 501399 w 597031"/>
                <a:gd name="connsiteY6" fmla="*/ 100279 h 772801"/>
                <a:gd name="connsiteX7" fmla="*/ 501399 w 597031"/>
                <a:gd name="connsiteY7" fmla="*/ 327076 h 772801"/>
                <a:gd name="connsiteX8" fmla="*/ 515277 w 597031"/>
                <a:gd name="connsiteY8" fmla="*/ 335496 h 772801"/>
                <a:gd name="connsiteX9" fmla="*/ 519838 w 597031"/>
                <a:gd name="connsiteY9" fmla="*/ 340166 h 772801"/>
                <a:gd name="connsiteX10" fmla="*/ 519837 w 597031"/>
                <a:gd name="connsiteY10" fmla="*/ 199785 h 772801"/>
                <a:gd name="connsiteX11" fmla="*/ 557083 w 597031"/>
                <a:gd name="connsiteY11" fmla="*/ 162539 h 772801"/>
                <a:gd name="connsiteX12" fmla="*/ 594329 w 597031"/>
                <a:gd name="connsiteY12" fmla="*/ 199785 h 772801"/>
                <a:gd name="connsiteX13" fmla="*/ 594329 w 597031"/>
                <a:gd name="connsiteY13" fmla="*/ 485029 h 772801"/>
                <a:gd name="connsiteX14" fmla="*/ 597031 w 597031"/>
                <a:gd name="connsiteY14" fmla="*/ 508852 h 772801"/>
                <a:gd name="connsiteX15" fmla="*/ 597031 w 597031"/>
                <a:gd name="connsiteY15" fmla="*/ 548145 h 772801"/>
                <a:gd name="connsiteX16" fmla="*/ 372375 w 597031"/>
                <a:gd name="connsiteY16" fmla="*/ 772801 h 772801"/>
                <a:gd name="connsiteX17" fmla="*/ 213519 w 597031"/>
                <a:gd name="connsiteY17" fmla="*/ 707001 h 772801"/>
                <a:gd name="connsiteX18" fmla="*/ 165868 w 597031"/>
                <a:gd name="connsiteY18" fmla="*/ 636325 h 772801"/>
                <a:gd name="connsiteX19" fmla="*/ 36245 w 597031"/>
                <a:gd name="connsiteY19" fmla="*/ 414748 h 772801"/>
                <a:gd name="connsiteX20" fmla="*/ 24122 w 597031"/>
                <a:gd name="connsiteY20" fmla="*/ 276077 h 772801"/>
                <a:gd name="connsiteX21" fmla="*/ 113408 w 597031"/>
                <a:gd name="connsiteY21" fmla="*/ 305273 h 772801"/>
                <a:gd name="connsiteX22" fmla="*/ 162128 w 597031"/>
                <a:gd name="connsiteY22" fmla="*/ 395604 h 772801"/>
                <a:gd name="connsiteX23" fmla="*/ 162126 w 597031"/>
                <a:gd name="connsiteY23" fmla="*/ 100278 h 772801"/>
                <a:gd name="connsiteX24" fmla="*/ 212648 w 597031"/>
                <a:gd name="connsiteY24" fmla="*/ 49757 h 772801"/>
                <a:gd name="connsiteX25" fmla="*/ 263170 w 597031"/>
                <a:gd name="connsiteY25" fmla="*/ 100279 h 772801"/>
                <a:gd name="connsiteX26" fmla="*/ 263170 w 597031"/>
                <a:gd name="connsiteY26" fmla="*/ 313913 h 772801"/>
                <a:gd name="connsiteX27" fmla="*/ 274977 w 597031"/>
                <a:gd name="connsiteY27" fmla="*/ 306350 h 772801"/>
                <a:gd name="connsiteX28" fmla="*/ 280871 w 597031"/>
                <a:gd name="connsiteY28" fmla="*/ 304362 h 772801"/>
                <a:gd name="connsiteX29" fmla="*/ 280871 w 597031"/>
                <a:gd name="connsiteY29" fmla="*/ 50522 h 772801"/>
                <a:gd name="connsiteX30" fmla="*/ 311728 w 597031"/>
                <a:gd name="connsiteY30" fmla="*/ 3971 h 772801"/>
                <a:gd name="connsiteX31" fmla="*/ 331393 w 597031"/>
                <a:gd name="connsiteY31" fmla="*/ 0 h 772801"/>
                <a:gd name="connsiteX0" fmla="*/ 327699 w 593337"/>
                <a:gd name="connsiteY0" fmla="*/ 0 h 772801"/>
                <a:gd name="connsiteX1" fmla="*/ 378222 w 593337"/>
                <a:gd name="connsiteY1" fmla="*/ 50522 h 772801"/>
                <a:gd name="connsiteX2" fmla="*/ 378222 w 593337"/>
                <a:gd name="connsiteY2" fmla="*/ 286122 h 772801"/>
                <a:gd name="connsiteX3" fmla="*/ 396661 w 593337"/>
                <a:gd name="connsiteY3" fmla="*/ 289845 h 772801"/>
                <a:gd name="connsiteX4" fmla="*/ 396661 w 593337"/>
                <a:gd name="connsiteY4" fmla="*/ 100279 h 772801"/>
                <a:gd name="connsiteX5" fmla="*/ 447182 w 593337"/>
                <a:gd name="connsiteY5" fmla="*/ 49757 h 772801"/>
                <a:gd name="connsiteX6" fmla="*/ 497705 w 593337"/>
                <a:gd name="connsiteY6" fmla="*/ 100279 h 772801"/>
                <a:gd name="connsiteX7" fmla="*/ 497705 w 593337"/>
                <a:gd name="connsiteY7" fmla="*/ 327076 h 772801"/>
                <a:gd name="connsiteX8" fmla="*/ 511583 w 593337"/>
                <a:gd name="connsiteY8" fmla="*/ 335496 h 772801"/>
                <a:gd name="connsiteX9" fmla="*/ 516144 w 593337"/>
                <a:gd name="connsiteY9" fmla="*/ 340166 h 772801"/>
                <a:gd name="connsiteX10" fmla="*/ 516143 w 593337"/>
                <a:gd name="connsiteY10" fmla="*/ 199785 h 772801"/>
                <a:gd name="connsiteX11" fmla="*/ 553389 w 593337"/>
                <a:gd name="connsiteY11" fmla="*/ 162539 h 772801"/>
                <a:gd name="connsiteX12" fmla="*/ 590635 w 593337"/>
                <a:gd name="connsiteY12" fmla="*/ 199785 h 772801"/>
                <a:gd name="connsiteX13" fmla="*/ 590635 w 593337"/>
                <a:gd name="connsiteY13" fmla="*/ 485029 h 772801"/>
                <a:gd name="connsiteX14" fmla="*/ 593337 w 593337"/>
                <a:gd name="connsiteY14" fmla="*/ 508852 h 772801"/>
                <a:gd name="connsiteX15" fmla="*/ 593337 w 593337"/>
                <a:gd name="connsiteY15" fmla="*/ 548145 h 772801"/>
                <a:gd name="connsiteX16" fmla="*/ 368681 w 593337"/>
                <a:gd name="connsiteY16" fmla="*/ 772801 h 772801"/>
                <a:gd name="connsiteX17" fmla="*/ 209825 w 593337"/>
                <a:gd name="connsiteY17" fmla="*/ 707001 h 772801"/>
                <a:gd name="connsiteX18" fmla="*/ 162174 w 593337"/>
                <a:gd name="connsiteY18" fmla="*/ 636325 h 772801"/>
                <a:gd name="connsiteX19" fmla="*/ 32551 w 593337"/>
                <a:gd name="connsiteY19" fmla="*/ 414748 h 772801"/>
                <a:gd name="connsiteX20" fmla="*/ 26016 w 593337"/>
                <a:gd name="connsiteY20" fmla="*/ 267699 h 772801"/>
                <a:gd name="connsiteX21" fmla="*/ 109714 w 593337"/>
                <a:gd name="connsiteY21" fmla="*/ 305273 h 772801"/>
                <a:gd name="connsiteX22" fmla="*/ 158434 w 593337"/>
                <a:gd name="connsiteY22" fmla="*/ 395604 h 772801"/>
                <a:gd name="connsiteX23" fmla="*/ 158432 w 593337"/>
                <a:gd name="connsiteY23" fmla="*/ 100278 h 772801"/>
                <a:gd name="connsiteX24" fmla="*/ 208954 w 593337"/>
                <a:gd name="connsiteY24" fmla="*/ 49757 h 772801"/>
                <a:gd name="connsiteX25" fmla="*/ 259476 w 593337"/>
                <a:gd name="connsiteY25" fmla="*/ 100279 h 772801"/>
                <a:gd name="connsiteX26" fmla="*/ 259476 w 593337"/>
                <a:gd name="connsiteY26" fmla="*/ 313913 h 772801"/>
                <a:gd name="connsiteX27" fmla="*/ 271283 w 593337"/>
                <a:gd name="connsiteY27" fmla="*/ 306350 h 772801"/>
                <a:gd name="connsiteX28" fmla="*/ 277177 w 593337"/>
                <a:gd name="connsiteY28" fmla="*/ 304362 h 772801"/>
                <a:gd name="connsiteX29" fmla="*/ 277177 w 593337"/>
                <a:gd name="connsiteY29" fmla="*/ 50522 h 772801"/>
                <a:gd name="connsiteX30" fmla="*/ 308034 w 593337"/>
                <a:gd name="connsiteY30" fmla="*/ 3971 h 772801"/>
                <a:gd name="connsiteX31" fmla="*/ 327699 w 593337"/>
                <a:gd name="connsiteY31" fmla="*/ 0 h 772801"/>
                <a:gd name="connsiteX0" fmla="*/ 330105 w 595743"/>
                <a:gd name="connsiteY0" fmla="*/ 0 h 772801"/>
                <a:gd name="connsiteX1" fmla="*/ 380628 w 595743"/>
                <a:gd name="connsiteY1" fmla="*/ 50522 h 772801"/>
                <a:gd name="connsiteX2" fmla="*/ 380628 w 595743"/>
                <a:gd name="connsiteY2" fmla="*/ 286122 h 772801"/>
                <a:gd name="connsiteX3" fmla="*/ 399067 w 595743"/>
                <a:gd name="connsiteY3" fmla="*/ 289845 h 772801"/>
                <a:gd name="connsiteX4" fmla="*/ 399067 w 595743"/>
                <a:gd name="connsiteY4" fmla="*/ 100279 h 772801"/>
                <a:gd name="connsiteX5" fmla="*/ 449588 w 595743"/>
                <a:gd name="connsiteY5" fmla="*/ 49757 h 772801"/>
                <a:gd name="connsiteX6" fmla="*/ 500111 w 595743"/>
                <a:gd name="connsiteY6" fmla="*/ 100279 h 772801"/>
                <a:gd name="connsiteX7" fmla="*/ 500111 w 595743"/>
                <a:gd name="connsiteY7" fmla="*/ 327076 h 772801"/>
                <a:gd name="connsiteX8" fmla="*/ 513989 w 595743"/>
                <a:gd name="connsiteY8" fmla="*/ 335496 h 772801"/>
                <a:gd name="connsiteX9" fmla="*/ 518550 w 595743"/>
                <a:gd name="connsiteY9" fmla="*/ 340166 h 772801"/>
                <a:gd name="connsiteX10" fmla="*/ 518549 w 595743"/>
                <a:gd name="connsiteY10" fmla="*/ 199785 h 772801"/>
                <a:gd name="connsiteX11" fmla="*/ 555795 w 595743"/>
                <a:gd name="connsiteY11" fmla="*/ 162539 h 772801"/>
                <a:gd name="connsiteX12" fmla="*/ 593041 w 595743"/>
                <a:gd name="connsiteY12" fmla="*/ 199785 h 772801"/>
                <a:gd name="connsiteX13" fmla="*/ 593041 w 595743"/>
                <a:gd name="connsiteY13" fmla="*/ 485029 h 772801"/>
                <a:gd name="connsiteX14" fmla="*/ 595743 w 595743"/>
                <a:gd name="connsiteY14" fmla="*/ 508852 h 772801"/>
                <a:gd name="connsiteX15" fmla="*/ 595743 w 595743"/>
                <a:gd name="connsiteY15" fmla="*/ 548145 h 772801"/>
                <a:gd name="connsiteX16" fmla="*/ 371087 w 595743"/>
                <a:gd name="connsiteY16" fmla="*/ 772801 h 772801"/>
                <a:gd name="connsiteX17" fmla="*/ 212231 w 595743"/>
                <a:gd name="connsiteY17" fmla="*/ 707001 h 772801"/>
                <a:gd name="connsiteX18" fmla="*/ 164580 w 595743"/>
                <a:gd name="connsiteY18" fmla="*/ 636325 h 772801"/>
                <a:gd name="connsiteX19" fmla="*/ 34957 w 595743"/>
                <a:gd name="connsiteY19" fmla="*/ 414748 h 772801"/>
                <a:gd name="connsiteX20" fmla="*/ 28422 w 595743"/>
                <a:gd name="connsiteY20" fmla="*/ 267699 h 772801"/>
                <a:gd name="connsiteX21" fmla="*/ 112120 w 595743"/>
                <a:gd name="connsiteY21" fmla="*/ 305273 h 772801"/>
                <a:gd name="connsiteX22" fmla="*/ 160840 w 595743"/>
                <a:gd name="connsiteY22" fmla="*/ 395604 h 772801"/>
                <a:gd name="connsiteX23" fmla="*/ 160838 w 595743"/>
                <a:gd name="connsiteY23" fmla="*/ 100278 h 772801"/>
                <a:gd name="connsiteX24" fmla="*/ 211360 w 595743"/>
                <a:gd name="connsiteY24" fmla="*/ 49757 h 772801"/>
                <a:gd name="connsiteX25" fmla="*/ 261882 w 595743"/>
                <a:gd name="connsiteY25" fmla="*/ 100279 h 772801"/>
                <a:gd name="connsiteX26" fmla="*/ 261882 w 595743"/>
                <a:gd name="connsiteY26" fmla="*/ 313913 h 772801"/>
                <a:gd name="connsiteX27" fmla="*/ 273689 w 595743"/>
                <a:gd name="connsiteY27" fmla="*/ 306350 h 772801"/>
                <a:gd name="connsiteX28" fmla="*/ 279583 w 595743"/>
                <a:gd name="connsiteY28" fmla="*/ 304362 h 772801"/>
                <a:gd name="connsiteX29" fmla="*/ 279583 w 595743"/>
                <a:gd name="connsiteY29" fmla="*/ 50522 h 772801"/>
                <a:gd name="connsiteX30" fmla="*/ 310440 w 595743"/>
                <a:gd name="connsiteY30" fmla="*/ 3971 h 772801"/>
                <a:gd name="connsiteX31" fmla="*/ 330105 w 595743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3 w 603416"/>
                <a:gd name="connsiteY9" fmla="*/ 340166 h 772801"/>
                <a:gd name="connsiteX10" fmla="*/ 526222 w 603416"/>
                <a:gd name="connsiteY10" fmla="*/ 199785 h 772801"/>
                <a:gd name="connsiteX11" fmla="*/ 563468 w 603416"/>
                <a:gd name="connsiteY11" fmla="*/ 162539 h 772801"/>
                <a:gd name="connsiteX12" fmla="*/ 600714 w 603416"/>
                <a:gd name="connsiteY12" fmla="*/ 199785 h 772801"/>
                <a:gd name="connsiteX13" fmla="*/ 600714 w 603416"/>
                <a:gd name="connsiteY13" fmla="*/ 485029 h 772801"/>
                <a:gd name="connsiteX14" fmla="*/ 603416 w 603416"/>
                <a:gd name="connsiteY14" fmla="*/ 508852 h 772801"/>
                <a:gd name="connsiteX15" fmla="*/ 603416 w 603416"/>
                <a:gd name="connsiteY15" fmla="*/ 548145 h 772801"/>
                <a:gd name="connsiteX16" fmla="*/ 378760 w 603416"/>
                <a:gd name="connsiteY16" fmla="*/ 772801 h 772801"/>
                <a:gd name="connsiteX17" fmla="*/ 219904 w 603416"/>
                <a:gd name="connsiteY17" fmla="*/ 707001 h 772801"/>
                <a:gd name="connsiteX18" fmla="*/ 172253 w 603416"/>
                <a:gd name="connsiteY18" fmla="*/ 636325 h 772801"/>
                <a:gd name="connsiteX19" fmla="*/ 42630 w 603416"/>
                <a:gd name="connsiteY19" fmla="*/ 414748 h 772801"/>
                <a:gd name="connsiteX20" fmla="*/ 24927 w 603416"/>
                <a:gd name="connsiteY20" fmla="*/ 267698 h 772801"/>
                <a:gd name="connsiteX21" fmla="*/ 119793 w 603416"/>
                <a:gd name="connsiteY21" fmla="*/ 305273 h 772801"/>
                <a:gd name="connsiteX22" fmla="*/ 168513 w 603416"/>
                <a:gd name="connsiteY22" fmla="*/ 395604 h 772801"/>
                <a:gd name="connsiteX23" fmla="*/ 168511 w 603416"/>
                <a:gd name="connsiteY23" fmla="*/ 100278 h 772801"/>
                <a:gd name="connsiteX24" fmla="*/ 219033 w 603416"/>
                <a:gd name="connsiteY24" fmla="*/ 49757 h 772801"/>
                <a:gd name="connsiteX25" fmla="*/ 269555 w 603416"/>
                <a:gd name="connsiteY25" fmla="*/ 100279 h 772801"/>
                <a:gd name="connsiteX26" fmla="*/ 269555 w 603416"/>
                <a:gd name="connsiteY26" fmla="*/ 313913 h 772801"/>
                <a:gd name="connsiteX27" fmla="*/ 281362 w 603416"/>
                <a:gd name="connsiteY27" fmla="*/ 306350 h 772801"/>
                <a:gd name="connsiteX28" fmla="*/ 287256 w 603416"/>
                <a:gd name="connsiteY28" fmla="*/ 304362 h 772801"/>
                <a:gd name="connsiteX29" fmla="*/ 287256 w 603416"/>
                <a:gd name="connsiteY29" fmla="*/ 50522 h 772801"/>
                <a:gd name="connsiteX30" fmla="*/ 318113 w 603416"/>
                <a:gd name="connsiteY30" fmla="*/ 3971 h 772801"/>
                <a:gd name="connsiteX31" fmla="*/ 337778 w 603416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2 w 603416"/>
                <a:gd name="connsiteY9" fmla="*/ 199785 h 772801"/>
                <a:gd name="connsiteX10" fmla="*/ 563468 w 603416"/>
                <a:gd name="connsiteY10" fmla="*/ 162539 h 772801"/>
                <a:gd name="connsiteX11" fmla="*/ 600714 w 603416"/>
                <a:gd name="connsiteY11" fmla="*/ 199785 h 772801"/>
                <a:gd name="connsiteX12" fmla="*/ 600714 w 603416"/>
                <a:gd name="connsiteY12" fmla="*/ 485029 h 772801"/>
                <a:gd name="connsiteX13" fmla="*/ 603416 w 603416"/>
                <a:gd name="connsiteY13" fmla="*/ 508852 h 772801"/>
                <a:gd name="connsiteX14" fmla="*/ 603416 w 603416"/>
                <a:gd name="connsiteY14" fmla="*/ 548145 h 772801"/>
                <a:gd name="connsiteX15" fmla="*/ 378760 w 603416"/>
                <a:gd name="connsiteY15" fmla="*/ 772801 h 772801"/>
                <a:gd name="connsiteX16" fmla="*/ 219904 w 603416"/>
                <a:gd name="connsiteY16" fmla="*/ 707001 h 772801"/>
                <a:gd name="connsiteX17" fmla="*/ 172253 w 603416"/>
                <a:gd name="connsiteY17" fmla="*/ 636325 h 772801"/>
                <a:gd name="connsiteX18" fmla="*/ 42630 w 603416"/>
                <a:gd name="connsiteY18" fmla="*/ 414748 h 772801"/>
                <a:gd name="connsiteX19" fmla="*/ 24927 w 603416"/>
                <a:gd name="connsiteY19" fmla="*/ 267698 h 772801"/>
                <a:gd name="connsiteX20" fmla="*/ 119793 w 603416"/>
                <a:gd name="connsiteY20" fmla="*/ 305273 h 772801"/>
                <a:gd name="connsiteX21" fmla="*/ 168513 w 603416"/>
                <a:gd name="connsiteY21" fmla="*/ 395604 h 772801"/>
                <a:gd name="connsiteX22" fmla="*/ 168511 w 603416"/>
                <a:gd name="connsiteY22" fmla="*/ 100278 h 772801"/>
                <a:gd name="connsiteX23" fmla="*/ 219033 w 603416"/>
                <a:gd name="connsiteY23" fmla="*/ 49757 h 772801"/>
                <a:gd name="connsiteX24" fmla="*/ 269555 w 603416"/>
                <a:gd name="connsiteY24" fmla="*/ 100279 h 772801"/>
                <a:gd name="connsiteX25" fmla="*/ 269555 w 603416"/>
                <a:gd name="connsiteY25" fmla="*/ 313913 h 772801"/>
                <a:gd name="connsiteX26" fmla="*/ 281362 w 603416"/>
                <a:gd name="connsiteY26" fmla="*/ 306350 h 772801"/>
                <a:gd name="connsiteX27" fmla="*/ 287256 w 603416"/>
                <a:gd name="connsiteY27" fmla="*/ 304362 h 772801"/>
                <a:gd name="connsiteX28" fmla="*/ 287256 w 603416"/>
                <a:gd name="connsiteY28" fmla="*/ 50522 h 772801"/>
                <a:gd name="connsiteX29" fmla="*/ 318113 w 603416"/>
                <a:gd name="connsiteY29" fmla="*/ 3971 h 772801"/>
                <a:gd name="connsiteX30" fmla="*/ 337778 w 603416"/>
                <a:gd name="connsiteY30" fmla="*/ 0 h 77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416" h="772801">
                  <a:moveTo>
                    <a:pt x="337778" y="0"/>
                  </a:moveTo>
                  <a:cubicBezTo>
                    <a:pt x="365681" y="0"/>
                    <a:pt x="388300" y="22619"/>
                    <a:pt x="388301" y="50522"/>
                  </a:cubicBezTo>
                  <a:lnTo>
                    <a:pt x="388301" y="286122"/>
                  </a:lnTo>
                  <a:lnTo>
                    <a:pt x="406740" y="289845"/>
                  </a:lnTo>
                  <a:lnTo>
                    <a:pt x="406740" y="100279"/>
                  </a:lnTo>
                  <a:cubicBezTo>
                    <a:pt x="406739" y="72375"/>
                    <a:pt x="429359" y="49757"/>
                    <a:pt x="457261" y="49757"/>
                  </a:cubicBezTo>
                  <a:cubicBezTo>
                    <a:pt x="485165" y="49757"/>
                    <a:pt x="507783" y="72376"/>
                    <a:pt x="507784" y="100279"/>
                  </a:cubicBezTo>
                  <a:lnTo>
                    <a:pt x="507784" y="327076"/>
                  </a:lnTo>
                  <a:lnTo>
                    <a:pt x="521662" y="335496"/>
                  </a:lnTo>
                  <a:lnTo>
                    <a:pt x="526222" y="199785"/>
                  </a:lnTo>
                  <a:cubicBezTo>
                    <a:pt x="526222" y="179215"/>
                    <a:pt x="542898" y="162539"/>
                    <a:pt x="563468" y="162539"/>
                  </a:cubicBezTo>
                  <a:cubicBezTo>
                    <a:pt x="584038" y="162539"/>
                    <a:pt x="600714" y="179215"/>
                    <a:pt x="600714" y="199785"/>
                  </a:cubicBezTo>
                  <a:lnTo>
                    <a:pt x="600714" y="485029"/>
                  </a:lnTo>
                  <a:lnTo>
                    <a:pt x="603416" y="508852"/>
                  </a:lnTo>
                  <a:lnTo>
                    <a:pt x="603416" y="548145"/>
                  </a:lnTo>
                  <a:cubicBezTo>
                    <a:pt x="603416" y="672219"/>
                    <a:pt x="502834" y="772801"/>
                    <a:pt x="378760" y="772801"/>
                  </a:cubicBezTo>
                  <a:cubicBezTo>
                    <a:pt x="316724" y="772801"/>
                    <a:pt x="260559" y="747656"/>
                    <a:pt x="219904" y="707001"/>
                  </a:cubicBezTo>
                  <a:lnTo>
                    <a:pt x="172253" y="636325"/>
                  </a:lnTo>
                  <a:lnTo>
                    <a:pt x="42630" y="414748"/>
                  </a:lnTo>
                  <a:cubicBezTo>
                    <a:pt x="13886" y="361688"/>
                    <a:pt x="-27028" y="294322"/>
                    <a:pt x="24927" y="267698"/>
                  </a:cubicBezTo>
                  <a:cubicBezTo>
                    <a:pt x="76882" y="241074"/>
                    <a:pt x="97121" y="292183"/>
                    <a:pt x="119793" y="305273"/>
                  </a:cubicBezTo>
                  <a:lnTo>
                    <a:pt x="168513" y="395604"/>
                  </a:lnTo>
                  <a:cubicBezTo>
                    <a:pt x="168513" y="283199"/>
                    <a:pt x="168511" y="212683"/>
                    <a:pt x="168511" y="100278"/>
                  </a:cubicBezTo>
                  <a:cubicBezTo>
                    <a:pt x="168511" y="72376"/>
                    <a:pt x="191130" y="49757"/>
                    <a:pt x="219033" y="49757"/>
                  </a:cubicBezTo>
                  <a:cubicBezTo>
                    <a:pt x="246935" y="49757"/>
                    <a:pt x="269554" y="72376"/>
                    <a:pt x="269555" y="100279"/>
                  </a:cubicBezTo>
                  <a:lnTo>
                    <a:pt x="269555" y="313913"/>
                  </a:lnTo>
                  <a:lnTo>
                    <a:pt x="281362" y="306350"/>
                  </a:lnTo>
                  <a:lnTo>
                    <a:pt x="287256" y="304362"/>
                  </a:lnTo>
                  <a:lnTo>
                    <a:pt x="287256" y="50522"/>
                  </a:lnTo>
                  <a:cubicBezTo>
                    <a:pt x="287257" y="29595"/>
                    <a:pt x="299980" y="11640"/>
                    <a:pt x="318113" y="3971"/>
                  </a:cubicBezTo>
                  <a:cubicBezTo>
                    <a:pt x="324158" y="1413"/>
                    <a:pt x="330803" y="-1"/>
                    <a:pt x="337778" y="0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44008969-8A63-401C-A2CA-2442EA8F2CD7}"/>
                </a:ext>
              </a:extLst>
            </p:cNvPr>
            <p:cNvSpPr/>
            <p:nvPr/>
          </p:nvSpPr>
          <p:spPr>
            <a:xfrm rot="14400000">
              <a:off x="2410395" y="2399890"/>
              <a:ext cx="452873" cy="518744"/>
            </a:xfrm>
            <a:custGeom>
              <a:avLst/>
              <a:gdLst>
                <a:gd name="connsiteX0" fmla="*/ 452873 w 452873"/>
                <a:gd name="connsiteY0" fmla="*/ 296217 h 518744"/>
                <a:gd name="connsiteX1" fmla="*/ 330372 w 452873"/>
                <a:gd name="connsiteY1" fmla="*/ 428714 h 518744"/>
                <a:gd name="connsiteX2" fmla="*/ 179101 w 452873"/>
                <a:gd name="connsiteY2" fmla="*/ 288857 h 518744"/>
                <a:gd name="connsiteX3" fmla="*/ 179101 w 452873"/>
                <a:gd name="connsiteY3" fmla="*/ 518744 h 518744"/>
                <a:gd name="connsiteX4" fmla="*/ 0 w 452873"/>
                <a:gd name="connsiteY4" fmla="*/ 518744 h 518744"/>
                <a:gd name="connsiteX5" fmla="*/ 0 w 452873"/>
                <a:gd name="connsiteY5" fmla="*/ 98524 h 518744"/>
                <a:gd name="connsiteX6" fmla="*/ 26229 w 452873"/>
                <a:gd name="connsiteY6" fmla="*/ 35202 h 518744"/>
                <a:gd name="connsiteX7" fmla="*/ 27749 w 452873"/>
                <a:gd name="connsiteY7" fmla="*/ 34177 h 518744"/>
                <a:gd name="connsiteX8" fmla="*/ 30917 w 452873"/>
                <a:gd name="connsiteY8" fmla="*/ 28974 h 518744"/>
                <a:gd name="connsiteX9" fmla="*/ 158417 w 452873"/>
                <a:gd name="connsiteY9" fmla="*/ 23976 h 518744"/>
                <a:gd name="connsiteX0" fmla="*/ 452873 w 452873"/>
                <a:gd name="connsiteY0" fmla="*/ 296217 h 518744"/>
                <a:gd name="connsiteX1" fmla="*/ 441487 w 452873"/>
                <a:gd name="connsiteY1" fmla="*/ 423866 h 518744"/>
                <a:gd name="connsiteX2" fmla="*/ 330372 w 452873"/>
                <a:gd name="connsiteY2" fmla="*/ 428714 h 518744"/>
                <a:gd name="connsiteX3" fmla="*/ 179101 w 452873"/>
                <a:gd name="connsiteY3" fmla="*/ 288857 h 518744"/>
                <a:gd name="connsiteX4" fmla="*/ 179101 w 452873"/>
                <a:gd name="connsiteY4" fmla="*/ 518744 h 518744"/>
                <a:gd name="connsiteX5" fmla="*/ 0 w 452873"/>
                <a:gd name="connsiteY5" fmla="*/ 518744 h 518744"/>
                <a:gd name="connsiteX6" fmla="*/ 0 w 452873"/>
                <a:gd name="connsiteY6" fmla="*/ 98524 h 518744"/>
                <a:gd name="connsiteX7" fmla="*/ 26229 w 452873"/>
                <a:gd name="connsiteY7" fmla="*/ 35202 h 518744"/>
                <a:gd name="connsiteX8" fmla="*/ 27749 w 452873"/>
                <a:gd name="connsiteY8" fmla="*/ 34177 h 518744"/>
                <a:gd name="connsiteX9" fmla="*/ 30917 w 452873"/>
                <a:gd name="connsiteY9" fmla="*/ 28974 h 518744"/>
                <a:gd name="connsiteX10" fmla="*/ 158417 w 452873"/>
                <a:gd name="connsiteY10" fmla="*/ 23976 h 518744"/>
                <a:gd name="connsiteX11" fmla="*/ 452873 w 452873"/>
                <a:gd name="connsiteY11" fmla="*/ 296217 h 518744"/>
                <a:gd name="connsiteX0" fmla="*/ 441487 w 532927"/>
                <a:gd name="connsiteY0" fmla="*/ 423866 h 518744"/>
                <a:gd name="connsiteX1" fmla="*/ 330372 w 532927"/>
                <a:gd name="connsiteY1" fmla="*/ 428714 h 518744"/>
                <a:gd name="connsiteX2" fmla="*/ 179101 w 532927"/>
                <a:gd name="connsiteY2" fmla="*/ 288857 h 518744"/>
                <a:gd name="connsiteX3" fmla="*/ 179101 w 532927"/>
                <a:gd name="connsiteY3" fmla="*/ 518744 h 518744"/>
                <a:gd name="connsiteX4" fmla="*/ 0 w 532927"/>
                <a:gd name="connsiteY4" fmla="*/ 518744 h 518744"/>
                <a:gd name="connsiteX5" fmla="*/ 0 w 532927"/>
                <a:gd name="connsiteY5" fmla="*/ 98524 h 518744"/>
                <a:gd name="connsiteX6" fmla="*/ 26229 w 532927"/>
                <a:gd name="connsiteY6" fmla="*/ 35202 h 518744"/>
                <a:gd name="connsiteX7" fmla="*/ 27749 w 532927"/>
                <a:gd name="connsiteY7" fmla="*/ 34177 h 518744"/>
                <a:gd name="connsiteX8" fmla="*/ 30917 w 532927"/>
                <a:gd name="connsiteY8" fmla="*/ 28974 h 518744"/>
                <a:gd name="connsiteX9" fmla="*/ 158417 w 532927"/>
                <a:gd name="connsiteY9" fmla="*/ 23976 h 518744"/>
                <a:gd name="connsiteX10" fmla="*/ 452873 w 532927"/>
                <a:gd name="connsiteY10" fmla="*/ 296217 h 518744"/>
                <a:gd name="connsiteX11" fmla="*/ 532927 w 532927"/>
                <a:gd name="connsiteY11" fmla="*/ 515306 h 518744"/>
                <a:gd name="connsiteX0" fmla="*/ 441487 w 452873"/>
                <a:gd name="connsiteY0" fmla="*/ 423866 h 518744"/>
                <a:gd name="connsiteX1" fmla="*/ 330372 w 452873"/>
                <a:gd name="connsiteY1" fmla="*/ 428714 h 518744"/>
                <a:gd name="connsiteX2" fmla="*/ 179101 w 452873"/>
                <a:gd name="connsiteY2" fmla="*/ 288857 h 518744"/>
                <a:gd name="connsiteX3" fmla="*/ 179101 w 452873"/>
                <a:gd name="connsiteY3" fmla="*/ 518744 h 518744"/>
                <a:gd name="connsiteX4" fmla="*/ 0 w 452873"/>
                <a:gd name="connsiteY4" fmla="*/ 518744 h 518744"/>
                <a:gd name="connsiteX5" fmla="*/ 0 w 452873"/>
                <a:gd name="connsiteY5" fmla="*/ 98524 h 518744"/>
                <a:gd name="connsiteX6" fmla="*/ 26229 w 452873"/>
                <a:gd name="connsiteY6" fmla="*/ 35202 h 518744"/>
                <a:gd name="connsiteX7" fmla="*/ 27749 w 452873"/>
                <a:gd name="connsiteY7" fmla="*/ 34177 h 518744"/>
                <a:gd name="connsiteX8" fmla="*/ 30917 w 452873"/>
                <a:gd name="connsiteY8" fmla="*/ 28974 h 518744"/>
                <a:gd name="connsiteX9" fmla="*/ 158417 w 452873"/>
                <a:gd name="connsiteY9" fmla="*/ 23976 h 518744"/>
                <a:gd name="connsiteX10" fmla="*/ 452873 w 452873"/>
                <a:gd name="connsiteY10" fmla="*/ 296217 h 518744"/>
                <a:gd name="connsiteX0" fmla="*/ 330372 w 452873"/>
                <a:gd name="connsiteY0" fmla="*/ 428714 h 518744"/>
                <a:gd name="connsiteX1" fmla="*/ 179101 w 452873"/>
                <a:gd name="connsiteY1" fmla="*/ 288857 h 518744"/>
                <a:gd name="connsiteX2" fmla="*/ 179101 w 452873"/>
                <a:gd name="connsiteY2" fmla="*/ 518744 h 518744"/>
                <a:gd name="connsiteX3" fmla="*/ 0 w 452873"/>
                <a:gd name="connsiteY3" fmla="*/ 518744 h 518744"/>
                <a:gd name="connsiteX4" fmla="*/ 0 w 452873"/>
                <a:gd name="connsiteY4" fmla="*/ 98524 h 518744"/>
                <a:gd name="connsiteX5" fmla="*/ 26229 w 452873"/>
                <a:gd name="connsiteY5" fmla="*/ 35202 h 518744"/>
                <a:gd name="connsiteX6" fmla="*/ 27749 w 452873"/>
                <a:gd name="connsiteY6" fmla="*/ 34177 h 518744"/>
                <a:gd name="connsiteX7" fmla="*/ 30917 w 452873"/>
                <a:gd name="connsiteY7" fmla="*/ 28974 h 518744"/>
                <a:gd name="connsiteX8" fmla="*/ 158417 w 452873"/>
                <a:gd name="connsiteY8" fmla="*/ 23976 h 518744"/>
                <a:gd name="connsiteX9" fmla="*/ 452873 w 452873"/>
                <a:gd name="connsiteY9" fmla="*/ 296217 h 51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2873" h="518744">
                  <a:moveTo>
                    <a:pt x="330372" y="428714"/>
                  </a:moveTo>
                  <a:lnTo>
                    <a:pt x="179101" y="288857"/>
                  </a:lnTo>
                  <a:lnTo>
                    <a:pt x="179101" y="518744"/>
                  </a:lnTo>
                  <a:lnTo>
                    <a:pt x="0" y="518744"/>
                  </a:lnTo>
                  <a:lnTo>
                    <a:pt x="0" y="98524"/>
                  </a:lnTo>
                  <a:cubicBezTo>
                    <a:pt x="0" y="73795"/>
                    <a:pt x="10023" y="51407"/>
                    <a:pt x="26229" y="35202"/>
                  </a:cubicBezTo>
                  <a:lnTo>
                    <a:pt x="27749" y="34177"/>
                  </a:lnTo>
                  <a:lnTo>
                    <a:pt x="30917" y="28974"/>
                  </a:lnTo>
                  <a:cubicBezTo>
                    <a:pt x="64745" y="-7614"/>
                    <a:pt x="121828" y="-9852"/>
                    <a:pt x="158417" y="23976"/>
                  </a:cubicBezTo>
                  <a:lnTo>
                    <a:pt x="452873" y="296217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08125D28-A7DA-4446-98E0-2BDE4E8D24AB}"/>
                </a:ext>
              </a:extLst>
            </p:cNvPr>
            <p:cNvSpPr/>
            <p:nvPr/>
          </p:nvSpPr>
          <p:spPr bwMode="auto">
            <a:xfrm rot="5400000" flipV="1">
              <a:off x="2909259" y="2543136"/>
              <a:ext cx="242419" cy="331836"/>
            </a:xfrm>
            <a:custGeom>
              <a:avLst/>
              <a:gdLst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02014 w 646087"/>
                <a:gd name="connsiteY24" fmla="*/ 482904 h 772801"/>
                <a:gd name="connsiteX25" fmla="*/ 211181 w 646087"/>
                <a:gd name="connsiteY25" fmla="*/ 437493 h 772801"/>
                <a:gd name="connsiteX26" fmla="*/ 211182 w 646087"/>
                <a:gd name="connsiteY26" fmla="*/ 100278 h 772801"/>
                <a:gd name="connsiteX27" fmla="*/ 261704 w 646087"/>
                <a:gd name="connsiteY27" fmla="*/ 49757 h 772801"/>
                <a:gd name="connsiteX28" fmla="*/ 312226 w 646087"/>
                <a:gd name="connsiteY28" fmla="*/ 100279 h 772801"/>
                <a:gd name="connsiteX29" fmla="*/ 312226 w 646087"/>
                <a:gd name="connsiteY29" fmla="*/ 313913 h 772801"/>
                <a:gd name="connsiteX30" fmla="*/ 324033 w 646087"/>
                <a:gd name="connsiteY30" fmla="*/ 306350 h 772801"/>
                <a:gd name="connsiteX31" fmla="*/ 329927 w 646087"/>
                <a:gd name="connsiteY31" fmla="*/ 304362 h 772801"/>
                <a:gd name="connsiteX32" fmla="*/ 329927 w 646087"/>
                <a:gd name="connsiteY32" fmla="*/ 50522 h 772801"/>
                <a:gd name="connsiteX33" fmla="*/ 360784 w 646087"/>
                <a:gd name="connsiteY33" fmla="*/ 3971 h 772801"/>
                <a:gd name="connsiteX34" fmla="*/ 380449 w 646087"/>
                <a:gd name="connsiteY34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42461 w 646087"/>
                <a:gd name="connsiteY22" fmla="*/ 317964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42461 w 646087"/>
                <a:gd name="connsiteY21" fmla="*/ 317964 h 772801"/>
                <a:gd name="connsiteX22" fmla="*/ 134538 w 646087"/>
                <a:gd name="connsiteY22" fmla="*/ 322029 h 772801"/>
                <a:gd name="connsiteX23" fmla="*/ 211181 w 646087"/>
                <a:gd name="connsiteY23" fmla="*/ 437493 h 772801"/>
                <a:gd name="connsiteX24" fmla="*/ 211182 w 646087"/>
                <a:gd name="connsiteY24" fmla="*/ 100278 h 772801"/>
                <a:gd name="connsiteX25" fmla="*/ 261704 w 646087"/>
                <a:gd name="connsiteY25" fmla="*/ 49757 h 772801"/>
                <a:gd name="connsiteX26" fmla="*/ 312226 w 646087"/>
                <a:gd name="connsiteY26" fmla="*/ 100279 h 772801"/>
                <a:gd name="connsiteX27" fmla="*/ 312226 w 646087"/>
                <a:gd name="connsiteY27" fmla="*/ 313913 h 772801"/>
                <a:gd name="connsiteX28" fmla="*/ 324033 w 646087"/>
                <a:gd name="connsiteY28" fmla="*/ 306350 h 772801"/>
                <a:gd name="connsiteX29" fmla="*/ 329927 w 646087"/>
                <a:gd name="connsiteY29" fmla="*/ 304362 h 772801"/>
                <a:gd name="connsiteX30" fmla="*/ 329927 w 646087"/>
                <a:gd name="connsiteY30" fmla="*/ 50522 h 772801"/>
                <a:gd name="connsiteX31" fmla="*/ 360784 w 646087"/>
                <a:gd name="connsiteY31" fmla="*/ 3971 h 772801"/>
                <a:gd name="connsiteX32" fmla="*/ 380449 w 646087"/>
                <a:gd name="connsiteY32" fmla="*/ 0 h 772801"/>
                <a:gd name="connsiteX0" fmla="*/ 364295 w 629933"/>
                <a:gd name="connsiteY0" fmla="*/ 0 h 772801"/>
                <a:gd name="connsiteX1" fmla="*/ 414818 w 629933"/>
                <a:gd name="connsiteY1" fmla="*/ 50522 h 772801"/>
                <a:gd name="connsiteX2" fmla="*/ 414818 w 629933"/>
                <a:gd name="connsiteY2" fmla="*/ 286122 h 772801"/>
                <a:gd name="connsiteX3" fmla="*/ 433257 w 629933"/>
                <a:gd name="connsiteY3" fmla="*/ 289845 h 772801"/>
                <a:gd name="connsiteX4" fmla="*/ 433257 w 629933"/>
                <a:gd name="connsiteY4" fmla="*/ 100279 h 772801"/>
                <a:gd name="connsiteX5" fmla="*/ 483778 w 629933"/>
                <a:gd name="connsiteY5" fmla="*/ 49757 h 772801"/>
                <a:gd name="connsiteX6" fmla="*/ 534301 w 629933"/>
                <a:gd name="connsiteY6" fmla="*/ 100279 h 772801"/>
                <a:gd name="connsiteX7" fmla="*/ 534301 w 629933"/>
                <a:gd name="connsiteY7" fmla="*/ 327076 h 772801"/>
                <a:gd name="connsiteX8" fmla="*/ 548179 w 629933"/>
                <a:gd name="connsiteY8" fmla="*/ 335496 h 772801"/>
                <a:gd name="connsiteX9" fmla="*/ 552740 w 629933"/>
                <a:gd name="connsiteY9" fmla="*/ 340166 h 772801"/>
                <a:gd name="connsiteX10" fmla="*/ 552739 w 629933"/>
                <a:gd name="connsiteY10" fmla="*/ 199785 h 772801"/>
                <a:gd name="connsiteX11" fmla="*/ 589985 w 629933"/>
                <a:gd name="connsiteY11" fmla="*/ 162539 h 772801"/>
                <a:gd name="connsiteX12" fmla="*/ 627231 w 629933"/>
                <a:gd name="connsiteY12" fmla="*/ 199785 h 772801"/>
                <a:gd name="connsiteX13" fmla="*/ 627231 w 629933"/>
                <a:gd name="connsiteY13" fmla="*/ 485029 h 772801"/>
                <a:gd name="connsiteX14" fmla="*/ 629933 w 629933"/>
                <a:gd name="connsiteY14" fmla="*/ 508852 h 772801"/>
                <a:gd name="connsiteX15" fmla="*/ 629933 w 629933"/>
                <a:gd name="connsiteY15" fmla="*/ 548145 h 772801"/>
                <a:gd name="connsiteX16" fmla="*/ 405277 w 629933"/>
                <a:gd name="connsiteY16" fmla="*/ 772801 h 772801"/>
                <a:gd name="connsiteX17" fmla="*/ 246421 w 629933"/>
                <a:gd name="connsiteY17" fmla="*/ 707001 h 772801"/>
                <a:gd name="connsiteX18" fmla="*/ 198770 w 629933"/>
                <a:gd name="connsiteY18" fmla="*/ 636325 h 772801"/>
                <a:gd name="connsiteX19" fmla="*/ 13294 w 629933"/>
                <a:gd name="connsiteY19" fmla="*/ 529240 h 772801"/>
                <a:gd name="connsiteX20" fmla="*/ 26307 w 629933"/>
                <a:gd name="connsiteY20" fmla="*/ 317964 h 772801"/>
                <a:gd name="connsiteX21" fmla="*/ 118384 w 629933"/>
                <a:gd name="connsiteY21" fmla="*/ 322029 h 772801"/>
                <a:gd name="connsiteX22" fmla="*/ 195027 w 629933"/>
                <a:gd name="connsiteY22" fmla="*/ 437493 h 772801"/>
                <a:gd name="connsiteX23" fmla="*/ 195028 w 629933"/>
                <a:gd name="connsiteY23" fmla="*/ 100278 h 772801"/>
                <a:gd name="connsiteX24" fmla="*/ 245550 w 629933"/>
                <a:gd name="connsiteY24" fmla="*/ 49757 h 772801"/>
                <a:gd name="connsiteX25" fmla="*/ 296072 w 629933"/>
                <a:gd name="connsiteY25" fmla="*/ 100279 h 772801"/>
                <a:gd name="connsiteX26" fmla="*/ 296072 w 629933"/>
                <a:gd name="connsiteY26" fmla="*/ 313913 h 772801"/>
                <a:gd name="connsiteX27" fmla="*/ 307879 w 629933"/>
                <a:gd name="connsiteY27" fmla="*/ 306350 h 772801"/>
                <a:gd name="connsiteX28" fmla="*/ 313773 w 629933"/>
                <a:gd name="connsiteY28" fmla="*/ 304362 h 772801"/>
                <a:gd name="connsiteX29" fmla="*/ 313773 w 629933"/>
                <a:gd name="connsiteY29" fmla="*/ 50522 h 772801"/>
                <a:gd name="connsiteX30" fmla="*/ 344630 w 629933"/>
                <a:gd name="connsiteY30" fmla="*/ 3971 h 772801"/>
                <a:gd name="connsiteX31" fmla="*/ 364295 w 629933"/>
                <a:gd name="connsiteY31" fmla="*/ 0 h 772801"/>
                <a:gd name="connsiteX0" fmla="*/ 343322 w 608960"/>
                <a:gd name="connsiteY0" fmla="*/ 0 h 772801"/>
                <a:gd name="connsiteX1" fmla="*/ 393845 w 608960"/>
                <a:gd name="connsiteY1" fmla="*/ 50522 h 772801"/>
                <a:gd name="connsiteX2" fmla="*/ 393845 w 608960"/>
                <a:gd name="connsiteY2" fmla="*/ 286122 h 772801"/>
                <a:gd name="connsiteX3" fmla="*/ 412284 w 608960"/>
                <a:gd name="connsiteY3" fmla="*/ 289845 h 772801"/>
                <a:gd name="connsiteX4" fmla="*/ 412284 w 608960"/>
                <a:gd name="connsiteY4" fmla="*/ 100279 h 772801"/>
                <a:gd name="connsiteX5" fmla="*/ 462805 w 608960"/>
                <a:gd name="connsiteY5" fmla="*/ 49757 h 772801"/>
                <a:gd name="connsiteX6" fmla="*/ 513328 w 608960"/>
                <a:gd name="connsiteY6" fmla="*/ 100279 h 772801"/>
                <a:gd name="connsiteX7" fmla="*/ 513328 w 608960"/>
                <a:gd name="connsiteY7" fmla="*/ 327076 h 772801"/>
                <a:gd name="connsiteX8" fmla="*/ 527206 w 608960"/>
                <a:gd name="connsiteY8" fmla="*/ 335496 h 772801"/>
                <a:gd name="connsiteX9" fmla="*/ 531767 w 608960"/>
                <a:gd name="connsiteY9" fmla="*/ 340166 h 772801"/>
                <a:gd name="connsiteX10" fmla="*/ 531766 w 608960"/>
                <a:gd name="connsiteY10" fmla="*/ 199785 h 772801"/>
                <a:gd name="connsiteX11" fmla="*/ 569012 w 608960"/>
                <a:gd name="connsiteY11" fmla="*/ 162539 h 772801"/>
                <a:gd name="connsiteX12" fmla="*/ 606258 w 608960"/>
                <a:gd name="connsiteY12" fmla="*/ 199785 h 772801"/>
                <a:gd name="connsiteX13" fmla="*/ 606258 w 608960"/>
                <a:gd name="connsiteY13" fmla="*/ 485029 h 772801"/>
                <a:gd name="connsiteX14" fmla="*/ 608960 w 608960"/>
                <a:gd name="connsiteY14" fmla="*/ 508852 h 772801"/>
                <a:gd name="connsiteX15" fmla="*/ 608960 w 608960"/>
                <a:gd name="connsiteY15" fmla="*/ 548145 h 772801"/>
                <a:gd name="connsiteX16" fmla="*/ 384304 w 608960"/>
                <a:gd name="connsiteY16" fmla="*/ 772801 h 772801"/>
                <a:gd name="connsiteX17" fmla="*/ 225448 w 608960"/>
                <a:gd name="connsiteY17" fmla="*/ 707001 h 772801"/>
                <a:gd name="connsiteX18" fmla="*/ 177797 w 608960"/>
                <a:gd name="connsiteY18" fmla="*/ 636325 h 772801"/>
                <a:gd name="connsiteX19" fmla="*/ 45381 w 608960"/>
                <a:gd name="connsiteY19" fmla="*/ 439880 h 772801"/>
                <a:gd name="connsiteX20" fmla="*/ 5334 w 608960"/>
                <a:gd name="connsiteY20" fmla="*/ 317964 h 772801"/>
                <a:gd name="connsiteX21" fmla="*/ 97411 w 608960"/>
                <a:gd name="connsiteY21" fmla="*/ 322029 h 772801"/>
                <a:gd name="connsiteX22" fmla="*/ 174054 w 608960"/>
                <a:gd name="connsiteY22" fmla="*/ 437493 h 772801"/>
                <a:gd name="connsiteX23" fmla="*/ 174055 w 608960"/>
                <a:gd name="connsiteY23" fmla="*/ 100278 h 772801"/>
                <a:gd name="connsiteX24" fmla="*/ 224577 w 608960"/>
                <a:gd name="connsiteY24" fmla="*/ 49757 h 772801"/>
                <a:gd name="connsiteX25" fmla="*/ 275099 w 608960"/>
                <a:gd name="connsiteY25" fmla="*/ 100279 h 772801"/>
                <a:gd name="connsiteX26" fmla="*/ 275099 w 608960"/>
                <a:gd name="connsiteY26" fmla="*/ 313913 h 772801"/>
                <a:gd name="connsiteX27" fmla="*/ 286906 w 608960"/>
                <a:gd name="connsiteY27" fmla="*/ 306350 h 772801"/>
                <a:gd name="connsiteX28" fmla="*/ 292800 w 608960"/>
                <a:gd name="connsiteY28" fmla="*/ 304362 h 772801"/>
                <a:gd name="connsiteX29" fmla="*/ 292800 w 608960"/>
                <a:gd name="connsiteY29" fmla="*/ 50522 h 772801"/>
                <a:gd name="connsiteX30" fmla="*/ 323657 w 608960"/>
                <a:gd name="connsiteY30" fmla="*/ 3971 h 772801"/>
                <a:gd name="connsiteX31" fmla="*/ 343322 w 608960"/>
                <a:gd name="connsiteY31" fmla="*/ 0 h 772801"/>
                <a:gd name="connsiteX0" fmla="*/ 353528 w 619166"/>
                <a:gd name="connsiteY0" fmla="*/ 0 h 772801"/>
                <a:gd name="connsiteX1" fmla="*/ 404051 w 619166"/>
                <a:gd name="connsiteY1" fmla="*/ 50522 h 772801"/>
                <a:gd name="connsiteX2" fmla="*/ 404051 w 619166"/>
                <a:gd name="connsiteY2" fmla="*/ 286122 h 772801"/>
                <a:gd name="connsiteX3" fmla="*/ 422490 w 619166"/>
                <a:gd name="connsiteY3" fmla="*/ 289845 h 772801"/>
                <a:gd name="connsiteX4" fmla="*/ 422490 w 619166"/>
                <a:gd name="connsiteY4" fmla="*/ 100279 h 772801"/>
                <a:gd name="connsiteX5" fmla="*/ 473011 w 619166"/>
                <a:gd name="connsiteY5" fmla="*/ 49757 h 772801"/>
                <a:gd name="connsiteX6" fmla="*/ 523534 w 619166"/>
                <a:gd name="connsiteY6" fmla="*/ 100279 h 772801"/>
                <a:gd name="connsiteX7" fmla="*/ 523534 w 619166"/>
                <a:gd name="connsiteY7" fmla="*/ 327076 h 772801"/>
                <a:gd name="connsiteX8" fmla="*/ 537412 w 619166"/>
                <a:gd name="connsiteY8" fmla="*/ 335496 h 772801"/>
                <a:gd name="connsiteX9" fmla="*/ 541973 w 619166"/>
                <a:gd name="connsiteY9" fmla="*/ 340166 h 772801"/>
                <a:gd name="connsiteX10" fmla="*/ 541972 w 619166"/>
                <a:gd name="connsiteY10" fmla="*/ 199785 h 772801"/>
                <a:gd name="connsiteX11" fmla="*/ 579218 w 619166"/>
                <a:gd name="connsiteY11" fmla="*/ 162539 h 772801"/>
                <a:gd name="connsiteX12" fmla="*/ 616464 w 619166"/>
                <a:gd name="connsiteY12" fmla="*/ 199785 h 772801"/>
                <a:gd name="connsiteX13" fmla="*/ 616464 w 619166"/>
                <a:gd name="connsiteY13" fmla="*/ 485029 h 772801"/>
                <a:gd name="connsiteX14" fmla="*/ 619166 w 619166"/>
                <a:gd name="connsiteY14" fmla="*/ 508852 h 772801"/>
                <a:gd name="connsiteX15" fmla="*/ 619166 w 619166"/>
                <a:gd name="connsiteY15" fmla="*/ 548145 h 772801"/>
                <a:gd name="connsiteX16" fmla="*/ 394510 w 619166"/>
                <a:gd name="connsiteY16" fmla="*/ 772801 h 772801"/>
                <a:gd name="connsiteX17" fmla="*/ 235654 w 619166"/>
                <a:gd name="connsiteY17" fmla="*/ 707001 h 772801"/>
                <a:gd name="connsiteX18" fmla="*/ 188003 w 619166"/>
                <a:gd name="connsiteY18" fmla="*/ 636325 h 772801"/>
                <a:gd name="connsiteX19" fmla="*/ 55587 w 619166"/>
                <a:gd name="connsiteY19" fmla="*/ 439880 h 772801"/>
                <a:gd name="connsiteX20" fmla="*/ 15540 w 619166"/>
                <a:gd name="connsiteY20" fmla="*/ 317964 h 772801"/>
                <a:gd name="connsiteX21" fmla="*/ 107617 w 619166"/>
                <a:gd name="connsiteY21" fmla="*/ 322029 h 772801"/>
                <a:gd name="connsiteX22" fmla="*/ 184260 w 619166"/>
                <a:gd name="connsiteY22" fmla="*/ 437493 h 772801"/>
                <a:gd name="connsiteX23" fmla="*/ 184261 w 619166"/>
                <a:gd name="connsiteY23" fmla="*/ 100278 h 772801"/>
                <a:gd name="connsiteX24" fmla="*/ 234783 w 619166"/>
                <a:gd name="connsiteY24" fmla="*/ 49757 h 772801"/>
                <a:gd name="connsiteX25" fmla="*/ 285305 w 619166"/>
                <a:gd name="connsiteY25" fmla="*/ 100279 h 772801"/>
                <a:gd name="connsiteX26" fmla="*/ 285305 w 619166"/>
                <a:gd name="connsiteY26" fmla="*/ 313913 h 772801"/>
                <a:gd name="connsiteX27" fmla="*/ 297112 w 619166"/>
                <a:gd name="connsiteY27" fmla="*/ 306350 h 772801"/>
                <a:gd name="connsiteX28" fmla="*/ 303006 w 619166"/>
                <a:gd name="connsiteY28" fmla="*/ 304362 h 772801"/>
                <a:gd name="connsiteX29" fmla="*/ 303006 w 619166"/>
                <a:gd name="connsiteY29" fmla="*/ 50522 h 772801"/>
                <a:gd name="connsiteX30" fmla="*/ 333863 w 619166"/>
                <a:gd name="connsiteY30" fmla="*/ 3971 h 772801"/>
                <a:gd name="connsiteX31" fmla="*/ 353528 w 619166"/>
                <a:gd name="connsiteY31" fmla="*/ 0 h 772801"/>
                <a:gd name="connsiteX0" fmla="*/ 340257 w 605895"/>
                <a:gd name="connsiteY0" fmla="*/ 0 h 772801"/>
                <a:gd name="connsiteX1" fmla="*/ 390780 w 605895"/>
                <a:gd name="connsiteY1" fmla="*/ 50522 h 772801"/>
                <a:gd name="connsiteX2" fmla="*/ 390780 w 605895"/>
                <a:gd name="connsiteY2" fmla="*/ 286122 h 772801"/>
                <a:gd name="connsiteX3" fmla="*/ 409219 w 605895"/>
                <a:gd name="connsiteY3" fmla="*/ 289845 h 772801"/>
                <a:gd name="connsiteX4" fmla="*/ 409219 w 605895"/>
                <a:gd name="connsiteY4" fmla="*/ 100279 h 772801"/>
                <a:gd name="connsiteX5" fmla="*/ 459740 w 605895"/>
                <a:gd name="connsiteY5" fmla="*/ 49757 h 772801"/>
                <a:gd name="connsiteX6" fmla="*/ 510263 w 605895"/>
                <a:gd name="connsiteY6" fmla="*/ 100279 h 772801"/>
                <a:gd name="connsiteX7" fmla="*/ 510263 w 605895"/>
                <a:gd name="connsiteY7" fmla="*/ 327076 h 772801"/>
                <a:gd name="connsiteX8" fmla="*/ 524141 w 605895"/>
                <a:gd name="connsiteY8" fmla="*/ 335496 h 772801"/>
                <a:gd name="connsiteX9" fmla="*/ 528702 w 605895"/>
                <a:gd name="connsiteY9" fmla="*/ 340166 h 772801"/>
                <a:gd name="connsiteX10" fmla="*/ 528701 w 605895"/>
                <a:gd name="connsiteY10" fmla="*/ 199785 h 772801"/>
                <a:gd name="connsiteX11" fmla="*/ 565947 w 605895"/>
                <a:gd name="connsiteY11" fmla="*/ 162539 h 772801"/>
                <a:gd name="connsiteX12" fmla="*/ 603193 w 605895"/>
                <a:gd name="connsiteY12" fmla="*/ 199785 h 772801"/>
                <a:gd name="connsiteX13" fmla="*/ 603193 w 605895"/>
                <a:gd name="connsiteY13" fmla="*/ 485029 h 772801"/>
                <a:gd name="connsiteX14" fmla="*/ 605895 w 605895"/>
                <a:gd name="connsiteY14" fmla="*/ 508852 h 772801"/>
                <a:gd name="connsiteX15" fmla="*/ 605895 w 605895"/>
                <a:gd name="connsiteY15" fmla="*/ 548145 h 772801"/>
                <a:gd name="connsiteX16" fmla="*/ 381239 w 605895"/>
                <a:gd name="connsiteY16" fmla="*/ 772801 h 772801"/>
                <a:gd name="connsiteX17" fmla="*/ 222383 w 605895"/>
                <a:gd name="connsiteY17" fmla="*/ 707001 h 772801"/>
                <a:gd name="connsiteX18" fmla="*/ 174732 w 605895"/>
                <a:gd name="connsiteY18" fmla="*/ 636325 h 772801"/>
                <a:gd name="connsiteX19" fmla="*/ 42316 w 605895"/>
                <a:gd name="connsiteY19" fmla="*/ 439880 h 772801"/>
                <a:gd name="connsiteX20" fmla="*/ 19023 w 605895"/>
                <a:gd name="connsiteY20" fmla="*/ 306794 h 772801"/>
                <a:gd name="connsiteX21" fmla="*/ 94346 w 605895"/>
                <a:gd name="connsiteY21" fmla="*/ 322029 h 772801"/>
                <a:gd name="connsiteX22" fmla="*/ 170989 w 605895"/>
                <a:gd name="connsiteY22" fmla="*/ 437493 h 772801"/>
                <a:gd name="connsiteX23" fmla="*/ 170990 w 605895"/>
                <a:gd name="connsiteY23" fmla="*/ 100278 h 772801"/>
                <a:gd name="connsiteX24" fmla="*/ 221512 w 605895"/>
                <a:gd name="connsiteY24" fmla="*/ 49757 h 772801"/>
                <a:gd name="connsiteX25" fmla="*/ 272034 w 605895"/>
                <a:gd name="connsiteY25" fmla="*/ 100279 h 772801"/>
                <a:gd name="connsiteX26" fmla="*/ 272034 w 605895"/>
                <a:gd name="connsiteY26" fmla="*/ 313913 h 772801"/>
                <a:gd name="connsiteX27" fmla="*/ 283841 w 605895"/>
                <a:gd name="connsiteY27" fmla="*/ 306350 h 772801"/>
                <a:gd name="connsiteX28" fmla="*/ 289735 w 605895"/>
                <a:gd name="connsiteY28" fmla="*/ 304362 h 772801"/>
                <a:gd name="connsiteX29" fmla="*/ 289735 w 605895"/>
                <a:gd name="connsiteY29" fmla="*/ 50522 h 772801"/>
                <a:gd name="connsiteX30" fmla="*/ 320592 w 605895"/>
                <a:gd name="connsiteY30" fmla="*/ 3971 h 772801"/>
                <a:gd name="connsiteX31" fmla="*/ 340257 w 605895"/>
                <a:gd name="connsiteY31" fmla="*/ 0 h 772801"/>
                <a:gd name="connsiteX0" fmla="*/ 340256 w 605894"/>
                <a:gd name="connsiteY0" fmla="*/ 0 h 772801"/>
                <a:gd name="connsiteX1" fmla="*/ 390779 w 605894"/>
                <a:gd name="connsiteY1" fmla="*/ 50522 h 772801"/>
                <a:gd name="connsiteX2" fmla="*/ 390779 w 605894"/>
                <a:gd name="connsiteY2" fmla="*/ 286122 h 772801"/>
                <a:gd name="connsiteX3" fmla="*/ 409218 w 605894"/>
                <a:gd name="connsiteY3" fmla="*/ 289845 h 772801"/>
                <a:gd name="connsiteX4" fmla="*/ 409218 w 605894"/>
                <a:gd name="connsiteY4" fmla="*/ 100279 h 772801"/>
                <a:gd name="connsiteX5" fmla="*/ 459739 w 605894"/>
                <a:gd name="connsiteY5" fmla="*/ 49757 h 772801"/>
                <a:gd name="connsiteX6" fmla="*/ 510262 w 605894"/>
                <a:gd name="connsiteY6" fmla="*/ 100279 h 772801"/>
                <a:gd name="connsiteX7" fmla="*/ 510262 w 605894"/>
                <a:gd name="connsiteY7" fmla="*/ 327076 h 772801"/>
                <a:gd name="connsiteX8" fmla="*/ 524140 w 605894"/>
                <a:gd name="connsiteY8" fmla="*/ 335496 h 772801"/>
                <a:gd name="connsiteX9" fmla="*/ 528701 w 605894"/>
                <a:gd name="connsiteY9" fmla="*/ 340166 h 772801"/>
                <a:gd name="connsiteX10" fmla="*/ 528700 w 605894"/>
                <a:gd name="connsiteY10" fmla="*/ 199785 h 772801"/>
                <a:gd name="connsiteX11" fmla="*/ 565946 w 605894"/>
                <a:gd name="connsiteY11" fmla="*/ 162539 h 772801"/>
                <a:gd name="connsiteX12" fmla="*/ 603192 w 605894"/>
                <a:gd name="connsiteY12" fmla="*/ 199785 h 772801"/>
                <a:gd name="connsiteX13" fmla="*/ 603192 w 605894"/>
                <a:gd name="connsiteY13" fmla="*/ 485029 h 772801"/>
                <a:gd name="connsiteX14" fmla="*/ 605894 w 605894"/>
                <a:gd name="connsiteY14" fmla="*/ 508852 h 772801"/>
                <a:gd name="connsiteX15" fmla="*/ 605894 w 605894"/>
                <a:gd name="connsiteY15" fmla="*/ 548145 h 772801"/>
                <a:gd name="connsiteX16" fmla="*/ 381238 w 605894"/>
                <a:gd name="connsiteY16" fmla="*/ 772801 h 772801"/>
                <a:gd name="connsiteX17" fmla="*/ 222382 w 605894"/>
                <a:gd name="connsiteY17" fmla="*/ 707001 h 772801"/>
                <a:gd name="connsiteX18" fmla="*/ 174731 w 605894"/>
                <a:gd name="connsiteY18" fmla="*/ 636325 h 772801"/>
                <a:gd name="connsiteX19" fmla="*/ 42315 w 605894"/>
                <a:gd name="connsiteY19" fmla="*/ 439880 h 772801"/>
                <a:gd name="connsiteX20" fmla="*/ 19022 w 605894"/>
                <a:gd name="connsiteY20" fmla="*/ 306794 h 772801"/>
                <a:gd name="connsiteX21" fmla="*/ 94345 w 605894"/>
                <a:gd name="connsiteY21" fmla="*/ 322029 h 772801"/>
                <a:gd name="connsiteX22" fmla="*/ 170991 w 605894"/>
                <a:gd name="connsiteY22" fmla="*/ 395604 h 772801"/>
                <a:gd name="connsiteX23" fmla="*/ 170989 w 605894"/>
                <a:gd name="connsiteY23" fmla="*/ 100278 h 772801"/>
                <a:gd name="connsiteX24" fmla="*/ 221511 w 605894"/>
                <a:gd name="connsiteY24" fmla="*/ 49757 h 772801"/>
                <a:gd name="connsiteX25" fmla="*/ 272033 w 605894"/>
                <a:gd name="connsiteY25" fmla="*/ 100279 h 772801"/>
                <a:gd name="connsiteX26" fmla="*/ 272033 w 605894"/>
                <a:gd name="connsiteY26" fmla="*/ 313913 h 772801"/>
                <a:gd name="connsiteX27" fmla="*/ 283840 w 605894"/>
                <a:gd name="connsiteY27" fmla="*/ 306350 h 772801"/>
                <a:gd name="connsiteX28" fmla="*/ 289734 w 605894"/>
                <a:gd name="connsiteY28" fmla="*/ 304362 h 772801"/>
                <a:gd name="connsiteX29" fmla="*/ 289734 w 605894"/>
                <a:gd name="connsiteY29" fmla="*/ 50522 h 772801"/>
                <a:gd name="connsiteX30" fmla="*/ 320591 w 605894"/>
                <a:gd name="connsiteY30" fmla="*/ 3971 h 772801"/>
                <a:gd name="connsiteX31" fmla="*/ 340256 w 605894"/>
                <a:gd name="connsiteY31" fmla="*/ 0 h 772801"/>
                <a:gd name="connsiteX0" fmla="*/ 348966 w 614604"/>
                <a:gd name="connsiteY0" fmla="*/ 0 h 772801"/>
                <a:gd name="connsiteX1" fmla="*/ 399489 w 614604"/>
                <a:gd name="connsiteY1" fmla="*/ 50522 h 772801"/>
                <a:gd name="connsiteX2" fmla="*/ 399489 w 614604"/>
                <a:gd name="connsiteY2" fmla="*/ 286122 h 772801"/>
                <a:gd name="connsiteX3" fmla="*/ 417928 w 614604"/>
                <a:gd name="connsiteY3" fmla="*/ 289845 h 772801"/>
                <a:gd name="connsiteX4" fmla="*/ 417928 w 614604"/>
                <a:gd name="connsiteY4" fmla="*/ 100279 h 772801"/>
                <a:gd name="connsiteX5" fmla="*/ 468449 w 614604"/>
                <a:gd name="connsiteY5" fmla="*/ 49757 h 772801"/>
                <a:gd name="connsiteX6" fmla="*/ 518972 w 614604"/>
                <a:gd name="connsiteY6" fmla="*/ 100279 h 772801"/>
                <a:gd name="connsiteX7" fmla="*/ 518972 w 614604"/>
                <a:gd name="connsiteY7" fmla="*/ 327076 h 772801"/>
                <a:gd name="connsiteX8" fmla="*/ 532850 w 614604"/>
                <a:gd name="connsiteY8" fmla="*/ 335496 h 772801"/>
                <a:gd name="connsiteX9" fmla="*/ 537411 w 614604"/>
                <a:gd name="connsiteY9" fmla="*/ 340166 h 772801"/>
                <a:gd name="connsiteX10" fmla="*/ 537410 w 614604"/>
                <a:gd name="connsiteY10" fmla="*/ 199785 h 772801"/>
                <a:gd name="connsiteX11" fmla="*/ 574656 w 614604"/>
                <a:gd name="connsiteY11" fmla="*/ 162539 h 772801"/>
                <a:gd name="connsiteX12" fmla="*/ 611902 w 614604"/>
                <a:gd name="connsiteY12" fmla="*/ 199785 h 772801"/>
                <a:gd name="connsiteX13" fmla="*/ 611902 w 614604"/>
                <a:gd name="connsiteY13" fmla="*/ 485029 h 772801"/>
                <a:gd name="connsiteX14" fmla="*/ 614604 w 614604"/>
                <a:gd name="connsiteY14" fmla="*/ 508852 h 772801"/>
                <a:gd name="connsiteX15" fmla="*/ 614604 w 614604"/>
                <a:gd name="connsiteY15" fmla="*/ 548145 h 772801"/>
                <a:gd name="connsiteX16" fmla="*/ 389948 w 614604"/>
                <a:gd name="connsiteY16" fmla="*/ 772801 h 772801"/>
                <a:gd name="connsiteX17" fmla="*/ 231092 w 614604"/>
                <a:gd name="connsiteY17" fmla="*/ 707001 h 772801"/>
                <a:gd name="connsiteX18" fmla="*/ 183441 w 614604"/>
                <a:gd name="connsiteY18" fmla="*/ 636325 h 772801"/>
                <a:gd name="connsiteX19" fmla="*/ 51025 w 614604"/>
                <a:gd name="connsiteY19" fmla="*/ 439880 h 772801"/>
                <a:gd name="connsiteX20" fmla="*/ 16562 w 614604"/>
                <a:gd name="connsiteY20" fmla="*/ 309587 h 772801"/>
                <a:gd name="connsiteX21" fmla="*/ 103055 w 614604"/>
                <a:gd name="connsiteY21" fmla="*/ 322029 h 772801"/>
                <a:gd name="connsiteX22" fmla="*/ 179701 w 614604"/>
                <a:gd name="connsiteY22" fmla="*/ 395604 h 772801"/>
                <a:gd name="connsiteX23" fmla="*/ 179699 w 614604"/>
                <a:gd name="connsiteY23" fmla="*/ 100278 h 772801"/>
                <a:gd name="connsiteX24" fmla="*/ 230221 w 614604"/>
                <a:gd name="connsiteY24" fmla="*/ 49757 h 772801"/>
                <a:gd name="connsiteX25" fmla="*/ 280743 w 614604"/>
                <a:gd name="connsiteY25" fmla="*/ 100279 h 772801"/>
                <a:gd name="connsiteX26" fmla="*/ 280743 w 614604"/>
                <a:gd name="connsiteY26" fmla="*/ 313913 h 772801"/>
                <a:gd name="connsiteX27" fmla="*/ 292550 w 614604"/>
                <a:gd name="connsiteY27" fmla="*/ 306350 h 772801"/>
                <a:gd name="connsiteX28" fmla="*/ 298444 w 614604"/>
                <a:gd name="connsiteY28" fmla="*/ 304362 h 772801"/>
                <a:gd name="connsiteX29" fmla="*/ 298444 w 614604"/>
                <a:gd name="connsiteY29" fmla="*/ 50522 h 772801"/>
                <a:gd name="connsiteX30" fmla="*/ 329301 w 614604"/>
                <a:gd name="connsiteY30" fmla="*/ 3971 h 772801"/>
                <a:gd name="connsiteX31" fmla="*/ 348966 w 614604"/>
                <a:gd name="connsiteY31" fmla="*/ 0 h 772801"/>
                <a:gd name="connsiteX0" fmla="*/ 351406 w 617044"/>
                <a:gd name="connsiteY0" fmla="*/ 0 h 772801"/>
                <a:gd name="connsiteX1" fmla="*/ 401929 w 617044"/>
                <a:gd name="connsiteY1" fmla="*/ 50522 h 772801"/>
                <a:gd name="connsiteX2" fmla="*/ 401929 w 617044"/>
                <a:gd name="connsiteY2" fmla="*/ 286122 h 772801"/>
                <a:gd name="connsiteX3" fmla="*/ 420368 w 617044"/>
                <a:gd name="connsiteY3" fmla="*/ 289845 h 772801"/>
                <a:gd name="connsiteX4" fmla="*/ 420368 w 617044"/>
                <a:gd name="connsiteY4" fmla="*/ 100279 h 772801"/>
                <a:gd name="connsiteX5" fmla="*/ 470889 w 617044"/>
                <a:gd name="connsiteY5" fmla="*/ 49757 h 772801"/>
                <a:gd name="connsiteX6" fmla="*/ 521412 w 617044"/>
                <a:gd name="connsiteY6" fmla="*/ 100279 h 772801"/>
                <a:gd name="connsiteX7" fmla="*/ 521412 w 617044"/>
                <a:gd name="connsiteY7" fmla="*/ 327076 h 772801"/>
                <a:gd name="connsiteX8" fmla="*/ 535290 w 617044"/>
                <a:gd name="connsiteY8" fmla="*/ 335496 h 772801"/>
                <a:gd name="connsiteX9" fmla="*/ 539851 w 617044"/>
                <a:gd name="connsiteY9" fmla="*/ 340166 h 772801"/>
                <a:gd name="connsiteX10" fmla="*/ 539850 w 617044"/>
                <a:gd name="connsiteY10" fmla="*/ 199785 h 772801"/>
                <a:gd name="connsiteX11" fmla="*/ 577096 w 617044"/>
                <a:gd name="connsiteY11" fmla="*/ 162539 h 772801"/>
                <a:gd name="connsiteX12" fmla="*/ 614342 w 617044"/>
                <a:gd name="connsiteY12" fmla="*/ 199785 h 772801"/>
                <a:gd name="connsiteX13" fmla="*/ 614342 w 617044"/>
                <a:gd name="connsiteY13" fmla="*/ 485029 h 772801"/>
                <a:gd name="connsiteX14" fmla="*/ 617044 w 617044"/>
                <a:gd name="connsiteY14" fmla="*/ 508852 h 772801"/>
                <a:gd name="connsiteX15" fmla="*/ 617044 w 617044"/>
                <a:gd name="connsiteY15" fmla="*/ 548145 h 772801"/>
                <a:gd name="connsiteX16" fmla="*/ 392388 w 617044"/>
                <a:gd name="connsiteY16" fmla="*/ 772801 h 772801"/>
                <a:gd name="connsiteX17" fmla="*/ 233532 w 617044"/>
                <a:gd name="connsiteY17" fmla="*/ 707001 h 772801"/>
                <a:gd name="connsiteX18" fmla="*/ 185881 w 617044"/>
                <a:gd name="connsiteY18" fmla="*/ 636325 h 772801"/>
                <a:gd name="connsiteX19" fmla="*/ 53465 w 617044"/>
                <a:gd name="connsiteY19" fmla="*/ 439880 h 772801"/>
                <a:gd name="connsiteX20" fmla="*/ 19002 w 617044"/>
                <a:gd name="connsiteY20" fmla="*/ 309587 h 772801"/>
                <a:gd name="connsiteX21" fmla="*/ 105495 w 617044"/>
                <a:gd name="connsiteY21" fmla="*/ 322029 h 772801"/>
                <a:gd name="connsiteX22" fmla="*/ 182141 w 617044"/>
                <a:gd name="connsiteY22" fmla="*/ 395604 h 772801"/>
                <a:gd name="connsiteX23" fmla="*/ 182139 w 617044"/>
                <a:gd name="connsiteY23" fmla="*/ 100278 h 772801"/>
                <a:gd name="connsiteX24" fmla="*/ 232661 w 617044"/>
                <a:gd name="connsiteY24" fmla="*/ 49757 h 772801"/>
                <a:gd name="connsiteX25" fmla="*/ 283183 w 617044"/>
                <a:gd name="connsiteY25" fmla="*/ 100279 h 772801"/>
                <a:gd name="connsiteX26" fmla="*/ 283183 w 617044"/>
                <a:gd name="connsiteY26" fmla="*/ 313913 h 772801"/>
                <a:gd name="connsiteX27" fmla="*/ 294990 w 617044"/>
                <a:gd name="connsiteY27" fmla="*/ 306350 h 772801"/>
                <a:gd name="connsiteX28" fmla="*/ 300884 w 617044"/>
                <a:gd name="connsiteY28" fmla="*/ 304362 h 772801"/>
                <a:gd name="connsiteX29" fmla="*/ 300884 w 617044"/>
                <a:gd name="connsiteY29" fmla="*/ 50522 h 772801"/>
                <a:gd name="connsiteX30" fmla="*/ 331741 w 617044"/>
                <a:gd name="connsiteY30" fmla="*/ 3971 h 772801"/>
                <a:gd name="connsiteX31" fmla="*/ 351406 w 617044"/>
                <a:gd name="connsiteY31" fmla="*/ 0 h 772801"/>
                <a:gd name="connsiteX0" fmla="*/ 338375 w 604013"/>
                <a:gd name="connsiteY0" fmla="*/ 0 h 772801"/>
                <a:gd name="connsiteX1" fmla="*/ 388898 w 604013"/>
                <a:gd name="connsiteY1" fmla="*/ 50522 h 772801"/>
                <a:gd name="connsiteX2" fmla="*/ 388898 w 604013"/>
                <a:gd name="connsiteY2" fmla="*/ 286122 h 772801"/>
                <a:gd name="connsiteX3" fmla="*/ 407337 w 604013"/>
                <a:gd name="connsiteY3" fmla="*/ 289845 h 772801"/>
                <a:gd name="connsiteX4" fmla="*/ 407337 w 604013"/>
                <a:gd name="connsiteY4" fmla="*/ 100279 h 772801"/>
                <a:gd name="connsiteX5" fmla="*/ 457858 w 604013"/>
                <a:gd name="connsiteY5" fmla="*/ 49757 h 772801"/>
                <a:gd name="connsiteX6" fmla="*/ 508381 w 604013"/>
                <a:gd name="connsiteY6" fmla="*/ 100279 h 772801"/>
                <a:gd name="connsiteX7" fmla="*/ 508381 w 604013"/>
                <a:gd name="connsiteY7" fmla="*/ 327076 h 772801"/>
                <a:gd name="connsiteX8" fmla="*/ 522259 w 604013"/>
                <a:gd name="connsiteY8" fmla="*/ 335496 h 772801"/>
                <a:gd name="connsiteX9" fmla="*/ 526820 w 604013"/>
                <a:gd name="connsiteY9" fmla="*/ 340166 h 772801"/>
                <a:gd name="connsiteX10" fmla="*/ 526819 w 604013"/>
                <a:gd name="connsiteY10" fmla="*/ 199785 h 772801"/>
                <a:gd name="connsiteX11" fmla="*/ 564065 w 604013"/>
                <a:gd name="connsiteY11" fmla="*/ 162539 h 772801"/>
                <a:gd name="connsiteX12" fmla="*/ 601311 w 604013"/>
                <a:gd name="connsiteY12" fmla="*/ 199785 h 772801"/>
                <a:gd name="connsiteX13" fmla="*/ 601311 w 604013"/>
                <a:gd name="connsiteY13" fmla="*/ 485029 h 772801"/>
                <a:gd name="connsiteX14" fmla="*/ 604013 w 604013"/>
                <a:gd name="connsiteY14" fmla="*/ 508852 h 772801"/>
                <a:gd name="connsiteX15" fmla="*/ 604013 w 604013"/>
                <a:gd name="connsiteY15" fmla="*/ 548145 h 772801"/>
                <a:gd name="connsiteX16" fmla="*/ 379357 w 604013"/>
                <a:gd name="connsiteY16" fmla="*/ 772801 h 772801"/>
                <a:gd name="connsiteX17" fmla="*/ 220501 w 604013"/>
                <a:gd name="connsiteY17" fmla="*/ 707001 h 772801"/>
                <a:gd name="connsiteX18" fmla="*/ 172850 w 604013"/>
                <a:gd name="connsiteY18" fmla="*/ 636325 h 772801"/>
                <a:gd name="connsiteX19" fmla="*/ 26471 w 604013"/>
                <a:gd name="connsiteY19" fmla="*/ 442673 h 772801"/>
                <a:gd name="connsiteX20" fmla="*/ 5971 w 604013"/>
                <a:gd name="connsiteY20" fmla="*/ 309587 h 772801"/>
                <a:gd name="connsiteX21" fmla="*/ 92464 w 604013"/>
                <a:gd name="connsiteY21" fmla="*/ 322029 h 772801"/>
                <a:gd name="connsiteX22" fmla="*/ 169110 w 604013"/>
                <a:gd name="connsiteY22" fmla="*/ 395604 h 772801"/>
                <a:gd name="connsiteX23" fmla="*/ 169108 w 604013"/>
                <a:gd name="connsiteY23" fmla="*/ 100278 h 772801"/>
                <a:gd name="connsiteX24" fmla="*/ 219630 w 604013"/>
                <a:gd name="connsiteY24" fmla="*/ 49757 h 772801"/>
                <a:gd name="connsiteX25" fmla="*/ 270152 w 604013"/>
                <a:gd name="connsiteY25" fmla="*/ 100279 h 772801"/>
                <a:gd name="connsiteX26" fmla="*/ 270152 w 604013"/>
                <a:gd name="connsiteY26" fmla="*/ 313913 h 772801"/>
                <a:gd name="connsiteX27" fmla="*/ 281959 w 604013"/>
                <a:gd name="connsiteY27" fmla="*/ 306350 h 772801"/>
                <a:gd name="connsiteX28" fmla="*/ 287853 w 604013"/>
                <a:gd name="connsiteY28" fmla="*/ 304362 h 772801"/>
                <a:gd name="connsiteX29" fmla="*/ 287853 w 604013"/>
                <a:gd name="connsiteY29" fmla="*/ 50522 h 772801"/>
                <a:gd name="connsiteX30" fmla="*/ 318710 w 604013"/>
                <a:gd name="connsiteY30" fmla="*/ 3971 h 772801"/>
                <a:gd name="connsiteX31" fmla="*/ 338375 w 604013"/>
                <a:gd name="connsiteY31" fmla="*/ 0 h 772801"/>
                <a:gd name="connsiteX0" fmla="*/ 354810 w 620448"/>
                <a:gd name="connsiteY0" fmla="*/ 0 h 772801"/>
                <a:gd name="connsiteX1" fmla="*/ 405333 w 620448"/>
                <a:gd name="connsiteY1" fmla="*/ 50522 h 772801"/>
                <a:gd name="connsiteX2" fmla="*/ 405333 w 620448"/>
                <a:gd name="connsiteY2" fmla="*/ 286122 h 772801"/>
                <a:gd name="connsiteX3" fmla="*/ 423772 w 620448"/>
                <a:gd name="connsiteY3" fmla="*/ 289845 h 772801"/>
                <a:gd name="connsiteX4" fmla="*/ 423772 w 620448"/>
                <a:gd name="connsiteY4" fmla="*/ 100279 h 772801"/>
                <a:gd name="connsiteX5" fmla="*/ 474293 w 620448"/>
                <a:gd name="connsiteY5" fmla="*/ 49757 h 772801"/>
                <a:gd name="connsiteX6" fmla="*/ 524816 w 620448"/>
                <a:gd name="connsiteY6" fmla="*/ 100279 h 772801"/>
                <a:gd name="connsiteX7" fmla="*/ 524816 w 620448"/>
                <a:gd name="connsiteY7" fmla="*/ 327076 h 772801"/>
                <a:gd name="connsiteX8" fmla="*/ 538694 w 620448"/>
                <a:gd name="connsiteY8" fmla="*/ 335496 h 772801"/>
                <a:gd name="connsiteX9" fmla="*/ 543255 w 620448"/>
                <a:gd name="connsiteY9" fmla="*/ 340166 h 772801"/>
                <a:gd name="connsiteX10" fmla="*/ 543254 w 620448"/>
                <a:gd name="connsiteY10" fmla="*/ 199785 h 772801"/>
                <a:gd name="connsiteX11" fmla="*/ 580500 w 620448"/>
                <a:gd name="connsiteY11" fmla="*/ 162539 h 772801"/>
                <a:gd name="connsiteX12" fmla="*/ 617746 w 620448"/>
                <a:gd name="connsiteY12" fmla="*/ 199785 h 772801"/>
                <a:gd name="connsiteX13" fmla="*/ 617746 w 620448"/>
                <a:gd name="connsiteY13" fmla="*/ 485029 h 772801"/>
                <a:gd name="connsiteX14" fmla="*/ 620448 w 620448"/>
                <a:gd name="connsiteY14" fmla="*/ 508852 h 772801"/>
                <a:gd name="connsiteX15" fmla="*/ 620448 w 620448"/>
                <a:gd name="connsiteY15" fmla="*/ 548145 h 772801"/>
                <a:gd name="connsiteX16" fmla="*/ 395792 w 620448"/>
                <a:gd name="connsiteY16" fmla="*/ 772801 h 772801"/>
                <a:gd name="connsiteX17" fmla="*/ 236936 w 620448"/>
                <a:gd name="connsiteY17" fmla="*/ 707001 h 772801"/>
                <a:gd name="connsiteX18" fmla="*/ 189285 w 620448"/>
                <a:gd name="connsiteY18" fmla="*/ 636325 h 772801"/>
                <a:gd name="connsiteX19" fmla="*/ 42906 w 620448"/>
                <a:gd name="connsiteY19" fmla="*/ 442673 h 772801"/>
                <a:gd name="connsiteX20" fmla="*/ 2859 w 620448"/>
                <a:gd name="connsiteY20" fmla="*/ 309587 h 772801"/>
                <a:gd name="connsiteX21" fmla="*/ 108899 w 620448"/>
                <a:gd name="connsiteY21" fmla="*/ 322029 h 772801"/>
                <a:gd name="connsiteX22" fmla="*/ 185545 w 620448"/>
                <a:gd name="connsiteY22" fmla="*/ 395604 h 772801"/>
                <a:gd name="connsiteX23" fmla="*/ 185543 w 620448"/>
                <a:gd name="connsiteY23" fmla="*/ 100278 h 772801"/>
                <a:gd name="connsiteX24" fmla="*/ 236065 w 620448"/>
                <a:gd name="connsiteY24" fmla="*/ 49757 h 772801"/>
                <a:gd name="connsiteX25" fmla="*/ 286587 w 620448"/>
                <a:gd name="connsiteY25" fmla="*/ 100279 h 772801"/>
                <a:gd name="connsiteX26" fmla="*/ 286587 w 620448"/>
                <a:gd name="connsiteY26" fmla="*/ 313913 h 772801"/>
                <a:gd name="connsiteX27" fmla="*/ 298394 w 620448"/>
                <a:gd name="connsiteY27" fmla="*/ 306350 h 772801"/>
                <a:gd name="connsiteX28" fmla="*/ 304288 w 620448"/>
                <a:gd name="connsiteY28" fmla="*/ 304362 h 772801"/>
                <a:gd name="connsiteX29" fmla="*/ 304288 w 620448"/>
                <a:gd name="connsiteY29" fmla="*/ 50522 h 772801"/>
                <a:gd name="connsiteX30" fmla="*/ 335145 w 620448"/>
                <a:gd name="connsiteY30" fmla="*/ 3971 h 772801"/>
                <a:gd name="connsiteX31" fmla="*/ 354810 w 620448"/>
                <a:gd name="connsiteY31" fmla="*/ 0 h 772801"/>
                <a:gd name="connsiteX0" fmla="*/ 361456 w 627094"/>
                <a:gd name="connsiteY0" fmla="*/ 0 h 772801"/>
                <a:gd name="connsiteX1" fmla="*/ 411979 w 627094"/>
                <a:gd name="connsiteY1" fmla="*/ 50522 h 772801"/>
                <a:gd name="connsiteX2" fmla="*/ 411979 w 627094"/>
                <a:gd name="connsiteY2" fmla="*/ 286122 h 772801"/>
                <a:gd name="connsiteX3" fmla="*/ 430418 w 627094"/>
                <a:gd name="connsiteY3" fmla="*/ 289845 h 772801"/>
                <a:gd name="connsiteX4" fmla="*/ 430418 w 627094"/>
                <a:gd name="connsiteY4" fmla="*/ 100279 h 772801"/>
                <a:gd name="connsiteX5" fmla="*/ 480939 w 627094"/>
                <a:gd name="connsiteY5" fmla="*/ 49757 h 772801"/>
                <a:gd name="connsiteX6" fmla="*/ 531462 w 627094"/>
                <a:gd name="connsiteY6" fmla="*/ 100279 h 772801"/>
                <a:gd name="connsiteX7" fmla="*/ 531462 w 627094"/>
                <a:gd name="connsiteY7" fmla="*/ 327076 h 772801"/>
                <a:gd name="connsiteX8" fmla="*/ 545340 w 627094"/>
                <a:gd name="connsiteY8" fmla="*/ 335496 h 772801"/>
                <a:gd name="connsiteX9" fmla="*/ 549901 w 627094"/>
                <a:gd name="connsiteY9" fmla="*/ 340166 h 772801"/>
                <a:gd name="connsiteX10" fmla="*/ 549900 w 627094"/>
                <a:gd name="connsiteY10" fmla="*/ 199785 h 772801"/>
                <a:gd name="connsiteX11" fmla="*/ 587146 w 627094"/>
                <a:gd name="connsiteY11" fmla="*/ 162539 h 772801"/>
                <a:gd name="connsiteX12" fmla="*/ 624392 w 627094"/>
                <a:gd name="connsiteY12" fmla="*/ 199785 h 772801"/>
                <a:gd name="connsiteX13" fmla="*/ 624392 w 627094"/>
                <a:gd name="connsiteY13" fmla="*/ 485029 h 772801"/>
                <a:gd name="connsiteX14" fmla="*/ 627094 w 627094"/>
                <a:gd name="connsiteY14" fmla="*/ 508852 h 772801"/>
                <a:gd name="connsiteX15" fmla="*/ 627094 w 627094"/>
                <a:gd name="connsiteY15" fmla="*/ 548145 h 772801"/>
                <a:gd name="connsiteX16" fmla="*/ 402438 w 627094"/>
                <a:gd name="connsiteY16" fmla="*/ 772801 h 772801"/>
                <a:gd name="connsiteX17" fmla="*/ 243582 w 627094"/>
                <a:gd name="connsiteY17" fmla="*/ 707001 h 772801"/>
                <a:gd name="connsiteX18" fmla="*/ 195931 w 627094"/>
                <a:gd name="connsiteY18" fmla="*/ 636325 h 772801"/>
                <a:gd name="connsiteX19" fmla="*/ 49552 w 627094"/>
                <a:gd name="connsiteY19" fmla="*/ 442673 h 772801"/>
                <a:gd name="connsiteX20" fmla="*/ 9505 w 627094"/>
                <a:gd name="connsiteY20" fmla="*/ 309587 h 772801"/>
                <a:gd name="connsiteX21" fmla="*/ 115545 w 627094"/>
                <a:gd name="connsiteY21" fmla="*/ 322029 h 772801"/>
                <a:gd name="connsiteX22" fmla="*/ 192191 w 627094"/>
                <a:gd name="connsiteY22" fmla="*/ 395604 h 772801"/>
                <a:gd name="connsiteX23" fmla="*/ 192189 w 627094"/>
                <a:gd name="connsiteY23" fmla="*/ 100278 h 772801"/>
                <a:gd name="connsiteX24" fmla="*/ 242711 w 627094"/>
                <a:gd name="connsiteY24" fmla="*/ 49757 h 772801"/>
                <a:gd name="connsiteX25" fmla="*/ 293233 w 627094"/>
                <a:gd name="connsiteY25" fmla="*/ 100279 h 772801"/>
                <a:gd name="connsiteX26" fmla="*/ 293233 w 627094"/>
                <a:gd name="connsiteY26" fmla="*/ 313913 h 772801"/>
                <a:gd name="connsiteX27" fmla="*/ 305040 w 627094"/>
                <a:gd name="connsiteY27" fmla="*/ 306350 h 772801"/>
                <a:gd name="connsiteX28" fmla="*/ 310934 w 627094"/>
                <a:gd name="connsiteY28" fmla="*/ 304362 h 772801"/>
                <a:gd name="connsiteX29" fmla="*/ 310934 w 627094"/>
                <a:gd name="connsiteY29" fmla="*/ 50522 h 772801"/>
                <a:gd name="connsiteX30" fmla="*/ 341791 w 627094"/>
                <a:gd name="connsiteY30" fmla="*/ 3971 h 772801"/>
                <a:gd name="connsiteX31" fmla="*/ 361456 w 627094"/>
                <a:gd name="connsiteY31" fmla="*/ 0 h 772801"/>
                <a:gd name="connsiteX0" fmla="*/ 330949 w 596587"/>
                <a:gd name="connsiteY0" fmla="*/ 0 h 772801"/>
                <a:gd name="connsiteX1" fmla="*/ 381472 w 596587"/>
                <a:gd name="connsiteY1" fmla="*/ 50522 h 772801"/>
                <a:gd name="connsiteX2" fmla="*/ 381472 w 596587"/>
                <a:gd name="connsiteY2" fmla="*/ 286122 h 772801"/>
                <a:gd name="connsiteX3" fmla="*/ 399911 w 596587"/>
                <a:gd name="connsiteY3" fmla="*/ 289845 h 772801"/>
                <a:gd name="connsiteX4" fmla="*/ 399911 w 596587"/>
                <a:gd name="connsiteY4" fmla="*/ 100279 h 772801"/>
                <a:gd name="connsiteX5" fmla="*/ 450432 w 596587"/>
                <a:gd name="connsiteY5" fmla="*/ 49757 h 772801"/>
                <a:gd name="connsiteX6" fmla="*/ 500955 w 596587"/>
                <a:gd name="connsiteY6" fmla="*/ 100279 h 772801"/>
                <a:gd name="connsiteX7" fmla="*/ 500955 w 596587"/>
                <a:gd name="connsiteY7" fmla="*/ 327076 h 772801"/>
                <a:gd name="connsiteX8" fmla="*/ 514833 w 596587"/>
                <a:gd name="connsiteY8" fmla="*/ 335496 h 772801"/>
                <a:gd name="connsiteX9" fmla="*/ 519394 w 596587"/>
                <a:gd name="connsiteY9" fmla="*/ 340166 h 772801"/>
                <a:gd name="connsiteX10" fmla="*/ 519393 w 596587"/>
                <a:gd name="connsiteY10" fmla="*/ 199785 h 772801"/>
                <a:gd name="connsiteX11" fmla="*/ 556639 w 596587"/>
                <a:gd name="connsiteY11" fmla="*/ 162539 h 772801"/>
                <a:gd name="connsiteX12" fmla="*/ 593885 w 596587"/>
                <a:gd name="connsiteY12" fmla="*/ 199785 h 772801"/>
                <a:gd name="connsiteX13" fmla="*/ 593885 w 596587"/>
                <a:gd name="connsiteY13" fmla="*/ 485029 h 772801"/>
                <a:gd name="connsiteX14" fmla="*/ 596587 w 596587"/>
                <a:gd name="connsiteY14" fmla="*/ 508852 h 772801"/>
                <a:gd name="connsiteX15" fmla="*/ 596587 w 596587"/>
                <a:gd name="connsiteY15" fmla="*/ 548145 h 772801"/>
                <a:gd name="connsiteX16" fmla="*/ 371931 w 596587"/>
                <a:gd name="connsiteY16" fmla="*/ 772801 h 772801"/>
                <a:gd name="connsiteX17" fmla="*/ 213075 w 596587"/>
                <a:gd name="connsiteY17" fmla="*/ 707001 h 772801"/>
                <a:gd name="connsiteX18" fmla="*/ 165424 w 596587"/>
                <a:gd name="connsiteY18" fmla="*/ 636325 h 772801"/>
                <a:gd name="connsiteX19" fmla="*/ 19045 w 596587"/>
                <a:gd name="connsiteY19" fmla="*/ 442673 h 772801"/>
                <a:gd name="connsiteX20" fmla="*/ 23678 w 596587"/>
                <a:gd name="connsiteY20" fmla="*/ 276077 h 772801"/>
                <a:gd name="connsiteX21" fmla="*/ 85038 w 596587"/>
                <a:gd name="connsiteY21" fmla="*/ 322029 h 772801"/>
                <a:gd name="connsiteX22" fmla="*/ 161684 w 596587"/>
                <a:gd name="connsiteY22" fmla="*/ 395604 h 772801"/>
                <a:gd name="connsiteX23" fmla="*/ 161682 w 596587"/>
                <a:gd name="connsiteY23" fmla="*/ 100278 h 772801"/>
                <a:gd name="connsiteX24" fmla="*/ 212204 w 596587"/>
                <a:gd name="connsiteY24" fmla="*/ 49757 h 772801"/>
                <a:gd name="connsiteX25" fmla="*/ 262726 w 596587"/>
                <a:gd name="connsiteY25" fmla="*/ 100279 h 772801"/>
                <a:gd name="connsiteX26" fmla="*/ 262726 w 596587"/>
                <a:gd name="connsiteY26" fmla="*/ 313913 h 772801"/>
                <a:gd name="connsiteX27" fmla="*/ 274533 w 596587"/>
                <a:gd name="connsiteY27" fmla="*/ 306350 h 772801"/>
                <a:gd name="connsiteX28" fmla="*/ 280427 w 596587"/>
                <a:gd name="connsiteY28" fmla="*/ 304362 h 772801"/>
                <a:gd name="connsiteX29" fmla="*/ 280427 w 596587"/>
                <a:gd name="connsiteY29" fmla="*/ 50522 h 772801"/>
                <a:gd name="connsiteX30" fmla="*/ 311284 w 596587"/>
                <a:gd name="connsiteY30" fmla="*/ 3971 h 772801"/>
                <a:gd name="connsiteX31" fmla="*/ 330949 w 596587"/>
                <a:gd name="connsiteY31" fmla="*/ 0 h 772801"/>
                <a:gd name="connsiteX0" fmla="*/ 327210 w 592848"/>
                <a:gd name="connsiteY0" fmla="*/ 0 h 772801"/>
                <a:gd name="connsiteX1" fmla="*/ 377733 w 592848"/>
                <a:gd name="connsiteY1" fmla="*/ 50522 h 772801"/>
                <a:gd name="connsiteX2" fmla="*/ 377733 w 592848"/>
                <a:gd name="connsiteY2" fmla="*/ 286122 h 772801"/>
                <a:gd name="connsiteX3" fmla="*/ 396172 w 592848"/>
                <a:gd name="connsiteY3" fmla="*/ 289845 h 772801"/>
                <a:gd name="connsiteX4" fmla="*/ 396172 w 592848"/>
                <a:gd name="connsiteY4" fmla="*/ 100279 h 772801"/>
                <a:gd name="connsiteX5" fmla="*/ 446693 w 592848"/>
                <a:gd name="connsiteY5" fmla="*/ 49757 h 772801"/>
                <a:gd name="connsiteX6" fmla="*/ 497216 w 592848"/>
                <a:gd name="connsiteY6" fmla="*/ 100279 h 772801"/>
                <a:gd name="connsiteX7" fmla="*/ 497216 w 592848"/>
                <a:gd name="connsiteY7" fmla="*/ 327076 h 772801"/>
                <a:gd name="connsiteX8" fmla="*/ 511094 w 592848"/>
                <a:gd name="connsiteY8" fmla="*/ 335496 h 772801"/>
                <a:gd name="connsiteX9" fmla="*/ 515655 w 592848"/>
                <a:gd name="connsiteY9" fmla="*/ 340166 h 772801"/>
                <a:gd name="connsiteX10" fmla="*/ 515654 w 592848"/>
                <a:gd name="connsiteY10" fmla="*/ 199785 h 772801"/>
                <a:gd name="connsiteX11" fmla="*/ 552900 w 592848"/>
                <a:gd name="connsiteY11" fmla="*/ 162539 h 772801"/>
                <a:gd name="connsiteX12" fmla="*/ 590146 w 592848"/>
                <a:gd name="connsiteY12" fmla="*/ 199785 h 772801"/>
                <a:gd name="connsiteX13" fmla="*/ 590146 w 592848"/>
                <a:gd name="connsiteY13" fmla="*/ 485029 h 772801"/>
                <a:gd name="connsiteX14" fmla="*/ 592848 w 592848"/>
                <a:gd name="connsiteY14" fmla="*/ 508852 h 772801"/>
                <a:gd name="connsiteX15" fmla="*/ 592848 w 592848"/>
                <a:gd name="connsiteY15" fmla="*/ 548145 h 772801"/>
                <a:gd name="connsiteX16" fmla="*/ 368192 w 592848"/>
                <a:gd name="connsiteY16" fmla="*/ 772801 h 772801"/>
                <a:gd name="connsiteX17" fmla="*/ 209336 w 592848"/>
                <a:gd name="connsiteY17" fmla="*/ 707001 h 772801"/>
                <a:gd name="connsiteX18" fmla="*/ 161685 w 592848"/>
                <a:gd name="connsiteY18" fmla="*/ 636325 h 772801"/>
                <a:gd name="connsiteX19" fmla="*/ 15306 w 592848"/>
                <a:gd name="connsiteY19" fmla="*/ 442673 h 772801"/>
                <a:gd name="connsiteX20" fmla="*/ 19939 w 592848"/>
                <a:gd name="connsiteY20" fmla="*/ 276077 h 772801"/>
                <a:gd name="connsiteX21" fmla="*/ 109225 w 592848"/>
                <a:gd name="connsiteY21" fmla="*/ 305273 h 772801"/>
                <a:gd name="connsiteX22" fmla="*/ 157945 w 592848"/>
                <a:gd name="connsiteY22" fmla="*/ 395604 h 772801"/>
                <a:gd name="connsiteX23" fmla="*/ 157943 w 592848"/>
                <a:gd name="connsiteY23" fmla="*/ 100278 h 772801"/>
                <a:gd name="connsiteX24" fmla="*/ 208465 w 592848"/>
                <a:gd name="connsiteY24" fmla="*/ 49757 h 772801"/>
                <a:gd name="connsiteX25" fmla="*/ 258987 w 592848"/>
                <a:gd name="connsiteY25" fmla="*/ 100279 h 772801"/>
                <a:gd name="connsiteX26" fmla="*/ 258987 w 592848"/>
                <a:gd name="connsiteY26" fmla="*/ 313913 h 772801"/>
                <a:gd name="connsiteX27" fmla="*/ 270794 w 592848"/>
                <a:gd name="connsiteY27" fmla="*/ 306350 h 772801"/>
                <a:gd name="connsiteX28" fmla="*/ 276688 w 592848"/>
                <a:gd name="connsiteY28" fmla="*/ 304362 h 772801"/>
                <a:gd name="connsiteX29" fmla="*/ 276688 w 592848"/>
                <a:gd name="connsiteY29" fmla="*/ 50522 h 772801"/>
                <a:gd name="connsiteX30" fmla="*/ 307545 w 592848"/>
                <a:gd name="connsiteY30" fmla="*/ 3971 h 772801"/>
                <a:gd name="connsiteX31" fmla="*/ 327210 w 592848"/>
                <a:gd name="connsiteY31" fmla="*/ 0 h 772801"/>
                <a:gd name="connsiteX0" fmla="*/ 316972 w 582610"/>
                <a:gd name="connsiteY0" fmla="*/ 0 h 772801"/>
                <a:gd name="connsiteX1" fmla="*/ 367495 w 582610"/>
                <a:gd name="connsiteY1" fmla="*/ 50522 h 772801"/>
                <a:gd name="connsiteX2" fmla="*/ 367495 w 582610"/>
                <a:gd name="connsiteY2" fmla="*/ 286122 h 772801"/>
                <a:gd name="connsiteX3" fmla="*/ 385934 w 582610"/>
                <a:gd name="connsiteY3" fmla="*/ 289845 h 772801"/>
                <a:gd name="connsiteX4" fmla="*/ 385934 w 582610"/>
                <a:gd name="connsiteY4" fmla="*/ 100279 h 772801"/>
                <a:gd name="connsiteX5" fmla="*/ 436455 w 582610"/>
                <a:gd name="connsiteY5" fmla="*/ 49757 h 772801"/>
                <a:gd name="connsiteX6" fmla="*/ 486978 w 582610"/>
                <a:gd name="connsiteY6" fmla="*/ 100279 h 772801"/>
                <a:gd name="connsiteX7" fmla="*/ 486978 w 582610"/>
                <a:gd name="connsiteY7" fmla="*/ 327076 h 772801"/>
                <a:gd name="connsiteX8" fmla="*/ 500856 w 582610"/>
                <a:gd name="connsiteY8" fmla="*/ 335496 h 772801"/>
                <a:gd name="connsiteX9" fmla="*/ 505417 w 582610"/>
                <a:gd name="connsiteY9" fmla="*/ 340166 h 772801"/>
                <a:gd name="connsiteX10" fmla="*/ 505416 w 582610"/>
                <a:gd name="connsiteY10" fmla="*/ 199785 h 772801"/>
                <a:gd name="connsiteX11" fmla="*/ 542662 w 582610"/>
                <a:gd name="connsiteY11" fmla="*/ 162539 h 772801"/>
                <a:gd name="connsiteX12" fmla="*/ 579908 w 582610"/>
                <a:gd name="connsiteY12" fmla="*/ 199785 h 772801"/>
                <a:gd name="connsiteX13" fmla="*/ 579908 w 582610"/>
                <a:gd name="connsiteY13" fmla="*/ 485029 h 772801"/>
                <a:gd name="connsiteX14" fmla="*/ 582610 w 582610"/>
                <a:gd name="connsiteY14" fmla="*/ 508852 h 772801"/>
                <a:gd name="connsiteX15" fmla="*/ 582610 w 582610"/>
                <a:gd name="connsiteY15" fmla="*/ 548145 h 772801"/>
                <a:gd name="connsiteX16" fmla="*/ 357954 w 582610"/>
                <a:gd name="connsiteY16" fmla="*/ 772801 h 772801"/>
                <a:gd name="connsiteX17" fmla="*/ 199098 w 582610"/>
                <a:gd name="connsiteY17" fmla="*/ 707001 h 772801"/>
                <a:gd name="connsiteX18" fmla="*/ 151447 w 582610"/>
                <a:gd name="connsiteY18" fmla="*/ 636325 h 772801"/>
                <a:gd name="connsiteX19" fmla="*/ 21824 w 582610"/>
                <a:gd name="connsiteY19" fmla="*/ 414748 h 772801"/>
                <a:gd name="connsiteX20" fmla="*/ 9701 w 582610"/>
                <a:gd name="connsiteY20" fmla="*/ 276077 h 772801"/>
                <a:gd name="connsiteX21" fmla="*/ 98987 w 582610"/>
                <a:gd name="connsiteY21" fmla="*/ 305273 h 772801"/>
                <a:gd name="connsiteX22" fmla="*/ 147707 w 582610"/>
                <a:gd name="connsiteY22" fmla="*/ 395604 h 772801"/>
                <a:gd name="connsiteX23" fmla="*/ 147705 w 582610"/>
                <a:gd name="connsiteY23" fmla="*/ 100278 h 772801"/>
                <a:gd name="connsiteX24" fmla="*/ 198227 w 582610"/>
                <a:gd name="connsiteY24" fmla="*/ 49757 h 772801"/>
                <a:gd name="connsiteX25" fmla="*/ 248749 w 582610"/>
                <a:gd name="connsiteY25" fmla="*/ 100279 h 772801"/>
                <a:gd name="connsiteX26" fmla="*/ 248749 w 582610"/>
                <a:gd name="connsiteY26" fmla="*/ 313913 h 772801"/>
                <a:gd name="connsiteX27" fmla="*/ 260556 w 582610"/>
                <a:gd name="connsiteY27" fmla="*/ 306350 h 772801"/>
                <a:gd name="connsiteX28" fmla="*/ 266450 w 582610"/>
                <a:gd name="connsiteY28" fmla="*/ 304362 h 772801"/>
                <a:gd name="connsiteX29" fmla="*/ 266450 w 582610"/>
                <a:gd name="connsiteY29" fmla="*/ 50522 h 772801"/>
                <a:gd name="connsiteX30" fmla="*/ 297307 w 582610"/>
                <a:gd name="connsiteY30" fmla="*/ 3971 h 772801"/>
                <a:gd name="connsiteX31" fmla="*/ 316972 w 582610"/>
                <a:gd name="connsiteY31" fmla="*/ 0 h 772801"/>
                <a:gd name="connsiteX0" fmla="*/ 326503 w 592141"/>
                <a:gd name="connsiteY0" fmla="*/ 0 h 772801"/>
                <a:gd name="connsiteX1" fmla="*/ 377026 w 592141"/>
                <a:gd name="connsiteY1" fmla="*/ 50522 h 772801"/>
                <a:gd name="connsiteX2" fmla="*/ 377026 w 592141"/>
                <a:gd name="connsiteY2" fmla="*/ 286122 h 772801"/>
                <a:gd name="connsiteX3" fmla="*/ 395465 w 592141"/>
                <a:gd name="connsiteY3" fmla="*/ 289845 h 772801"/>
                <a:gd name="connsiteX4" fmla="*/ 395465 w 592141"/>
                <a:gd name="connsiteY4" fmla="*/ 100279 h 772801"/>
                <a:gd name="connsiteX5" fmla="*/ 445986 w 592141"/>
                <a:gd name="connsiteY5" fmla="*/ 49757 h 772801"/>
                <a:gd name="connsiteX6" fmla="*/ 496509 w 592141"/>
                <a:gd name="connsiteY6" fmla="*/ 100279 h 772801"/>
                <a:gd name="connsiteX7" fmla="*/ 496509 w 592141"/>
                <a:gd name="connsiteY7" fmla="*/ 327076 h 772801"/>
                <a:gd name="connsiteX8" fmla="*/ 510387 w 592141"/>
                <a:gd name="connsiteY8" fmla="*/ 335496 h 772801"/>
                <a:gd name="connsiteX9" fmla="*/ 514948 w 592141"/>
                <a:gd name="connsiteY9" fmla="*/ 340166 h 772801"/>
                <a:gd name="connsiteX10" fmla="*/ 514947 w 592141"/>
                <a:gd name="connsiteY10" fmla="*/ 199785 h 772801"/>
                <a:gd name="connsiteX11" fmla="*/ 552193 w 592141"/>
                <a:gd name="connsiteY11" fmla="*/ 162539 h 772801"/>
                <a:gd name="connsiteX12" fmla="*/ 589439 w 592141"/>
                <a:gd name="connsiteY12" fmla="*/ 199785 h 772801"/>
                <a:gd name="connsiteX13" fmla="*/ 589439 w 592141"/>
                <a:gd name="connsiteY13" fmla="*/ 485029 h 772801"/>
                <a:gd name="connsiteX14" fmla="*/ 592141 w 592141"/>
                <a:gd name="connsiteY14" fmla="*/ 508852 h 772801"/>
                <a:gd name="connsiteX15" fmla="*/ 592141 w 592141"/>
                <a:gd name="connsiteY15" fmla="*/ 548145 h 772801"/>
                <a:gd name="connsiteX16" fmla="*/ 367485 w 592141"/>
                <a:gd name="connsiteY16" fmla="*/ 772801 h 772801"/>
                <a:gd name="connsiteX17" fmla="*/ 208629 w 592141"/>
                <a:gd name="connsiteY17" fmla="*/ 707001 h 772801"/>
                <a:gd name="connsiteX18" fmla="*/ 160978 w 592141"/>
                <a:gd name="connsiteY18" fmla="*/ 636325 h 772801"/>
                <a:gd name="connsiteX19" fmla="*/ 31355 w 592141"/>
                <a:gd name="connsiteY19" fmla="*/ 414748 h 772801"/>
                <a:gd name="connsiteX20" fmla="*/ 19232 w 592141"/>
                <a:gd name="connsiteY20" fmla="*/ 276077 h 772801"/>
                <a:gd name="connsiteX21" fmla="*/ 108518 w 592141"/>
                <a:gd name="connsiteY21" fmla="*/ 305273 h 772801"/>
                <a:gd name="connsiteX22" fmla="*/ 157238 w 592141"/>
                <a:gd name="connsiteY22" fmla="*/ 395604 h 772801"/>
                <a:gd name="connsiteX23" fmla="*/ 157236 w 592141"/>
                <a:gd name="connsiteY23" fmla="*/ 100278 h 772801"/>
                <a:gd name="connsiteX24" fmla="*/ 207758 w 592141"/>
                <a:gd name="connsiteY24" fmla="*/ 49757 h 772801"/>
                <a:gd name="connsiteX25" fmla="*/ 258280 w 592141"/>
                <a:gd name="connsiteY25" fmla="*/ 100279 h 772801"/>
                <a:gd name="connsiteX26" fmla="*/ 258280 w 592141"/>
                <a:gd name="connsiteY26" fmla="*/ 313913 h 772801"/>
                <a:gd name="connsiteX27" fmla="*/ 270087 w 592141"/>
                <a:gd name="connsiteY27" fmla="*/ 306350 h 772801"/>
                <a:gd name="connsiteX28" fmla="*/ 275981 w 592141"/>
                <a:gd name="connsiteY28" fmla="*/ 304362 h 772801"/>
                <a:gd name="connsiteX29" fmla="*/ 275981 w 592141"/>
                <a:gd name="connsiteY29" fmla="*/ 50522 h 772801"/>
                <a:gd name="connsiteX30" fmla="*/ 306838 w 592141"/>
                <a:gd name="connsiteY30" fmla="*/ 3971 h 772801"/>
                <a:gd name="connsiteX31" fmla="*/ 326503 w 592141"/>
                <a:gd name="connsiteY31" fmla="*/ 0 h 772801"/>
                <a:gd name="connsiteX0" fmla="*/ 331393 w 597031"/>
                <a:gd name="connsiteY0" fmla="*/ 0 h 772801"/>
                <a:gd name="connsiteX1" fmla="*/ 381916 w 597031"/>
                <a:gd name="connsiteY1" fmla="*/ 50522 h 772801"/>
                <a:gd name="connsiteX2" fmla="*/ 381916 w 597031"/>
                <a:gd name="connsiteY2" fmla="*/ 286122 h 772801"/>
                <a:gd name="connsiteX3" fmla="*/ 400355 w 597031"/>
                <a:gd name="connsiteY3" fmla="*/ 289845 h 772801"/>
                <a:gd name="connsiteX4" fmla="*/ 400355 w 597031"/>
                <a:gd name="connsiteY4" fmla="*/ 100279 h 772801"/>
                <a:gd name="connsiteX5" fmla="*/ 450876 w 597031"/>
                <a:gd name="connsiteY5" fmla="*/ 49757 h 772801"/>
                <a:gd name="connsiteX6" fmla="*/ 501399 w 597031"/>
                <a:gd name="connsiteY6" fmla="*/ 100279 h 772801"/>
                <a:gd name="connsiteX7" fmla="*/ 501399 w 597031"/>
                <a:gd name="connsiteY7" fmla="*/ 327076 h 772801"/>
                <a:gd name="connsiteX8" fmla="*/ 515277 w 597031"/>
                <a:gd name="connsiteY8" fmla="*/ 335496 h 772801"/>
                <a:gd name="connsiteX9" fmla="*/ 519838 w 597031"/>
                <a:gd name="connsiteY9" fmla="*/ 340166 h 772801"/>
                <a:gd name="connsiteX10" fmla="*/ 519837 w 597031"/>
                <a:gd name="connsiteY10" fmla="*/ 199785 h 772801"/>
                <a:gd name="connsiteX11" fmla="*/ 557083 w 597031"/>
                <a:gd name="connsiteY11" fmla="*/ 162539 h 772801"/>
                <a:gd name="connsiteX12" fmla="*/ 594329 w 597031"/>
                <a:gd name="connsiteY12" fmla="*/ 199785 h 772801"/>
                <a:gd name="connsiteX13" fmla="*/ 594329 w 597031"/>
                <a:gd name="connsiteY13" fmla="*/ 485029 h 772801"/>
                <a:gd name="connsiteX14" fmla="*/ 597031 w 597031"/>
                <a:gd name="connsiteY14" fmla="*/ 508852 h 772801"/>
                <a:gd name="connsiteX15" fmla="*/ 597031 w 597031"/>
                <a:gd name="connsiteY15" fmla="*/ 548145 h 772801"/>
                <a:gd name="connsiteX16" fmla="*/ 372375 w 597031"/>
                <a:gd name="connsiteY16" fmla="*/ 772801 h 772801"/>
                <a:gd name="connsiteX17" fmla="*/ 213519 w 597031"/>
                <a:gd name="connsiteY17" fmla="*/ 707001 h 772801"/>
                <a:gd name="connsiteX18" fmla="*/ 165868 w 597031"/>
                <a:gd name="connsiteY18" fmla="*/ 636325 h 772801"/>
                <a:gd name="connsiteX19" fmla="*/ 36245 w 597031"/>
                <a:gd name="connsiteY19" fmla="*/ 414748 h 772801"/>
                <a:gd name="connsiteX20" fmla="*/ 24122 w 597031"/>
                <a:gd name="connsiteY20" fmla="*/ 276077 h 772801"/>
                <a:gd name="connsiteX21" fmla="*/ 113408 w 597031"/>
                <a:gd name="connsiteY21" fmla="*/ 305273 h 772801"/>
                <a:gd name="connsiteX22" fmla="*/ 162128 w 597031"/>
                <a:gd name="connsiteY22" fmla="*/ 395604 h 772801"/>
                <a:gd name="connsiteX23" fmla="*/ 162126 w 597031"/>
                <a:gd name="connsiteY23" fmla="*/ 100278 h 772801"/>
                <a:gd name="connsiteX24" fmla="*/ 212648 w 597031"/>
                <a:gd name="connsiteY24" fmla="*/ 49757 h 772801"/>
                <a:gd name="connsiteX25" fmla="*/ 263170 w 597031"/>
                <a:gd name="connsiteY25" fmla="*/ 100279 h 772801"/>
                <a:gd name="connsiteX26" fmla="*/ 263170 w 597031"/>
                <a:gd name="connsiteY26" fmla="*/ 313913 h 772801"/>
                <a:gd name="connsiteX27" fmla="*/ 274977 w 597031"/>
                <a:gd name="connsiteY27" fmla="*/ 306350 h 772801"/>
                <a:gd name="connsiteX28" fmla="*/ 280871 w 597031"/>
                <a:gd name="connsiteY28" fmla="*/ 304362 h 772801"/>
                <a:gd name="connsiteX29" fmla="*/ 280871 w 597031"/>
                <a:gd name="connsiteY29" fmla="*/ 50522 h 772801"/>
                <a:gd name="connsiteX30" fmla="*/ 311728 w 597031"/>
                <a:gd name="connsiteY30" fmla="*/ 3971 h 772801"/>
                <a:gd name="connsiteX31" fmla="*/ 331393 w 597031"/>
                <a:gd name="connsiteY31" fmla="*/ 0 h 772801"/>
                <a:gd name="connsiteX0" fmla="*/ 327699 w 593337"/>
                <a:gd name="connsiteY0" fmla="*/ 0 h 772801"/>
                <a:gd name="connsiteX1" fmla="*/ 378222 w 593337"/>
                <a:gd name="connsiteY1" fmla="*/ 50522 h 772801"/>
                <a:gd name="connsiteX2" fmla="*/ 378222 w 593337"/>
                <a:gd name="connsiteY2" fmla="*/ 286122 h 772801"/>
                <a:gd name="connsiteX3" fmla="*/ 396661 w 593337"/>
                <a:gd name="connsiteY3" fmla="*/ 289845 h 772801"/>
                <a:gd name="connsiteX4" fmla="*/ 396661 w 593337"/>
                <a:gd name="connsiteY4" fmla="*/ 100279 h 772801"/>
                <a:gd name="connsiteX5" fmla="*/ 447182 w 593337"/>
                <a:gd name="connsiteY5" fmla="*/ 49757 h 772801"/>
                <a:gd name="connsiteX6" fmla="*/ 497705 w 593337"/>
                <a:gd name="connsiteY6" fmla="*/ 100279 h 772801"/>
                <a:gd name="connsiteX7" fmla="*/ 497705 w 593337"/>
                <a:gd name="connsiteY7" fmla="*/ 327076 h 772801"/>
                <a:gd name="connsiteX8" fmla="*/ 511583 w 593337"/>
                <a:gd name="connsiteY8" fmla="*/ 335496 h 772801"/>
                <a:gd name="connsiteX9" fmla="*/ 516144 w 593337"/>
                <a:gd name="connsiteY9" fmla="*/ 340166 h 772801"/>
                <a:gd name="connsiteX10" fmla="*/ 516143 w 593337"/>
                <a:gd name="connsiteY10" fmla="*/ 199785 h 772801"/>
                <a:gd name="connsiteX11" fmla="*/ 553389 w 593337"/>
                <a:gd name="connsiteY11" fmla="*/ 162539 h 772801"/>
                <a:gd name="connsiteX12" fmla="*/ 590635 w 593337"/>
                <a:gd name="connsiteY12" fmla="*/ 199785 h 772801"/>
                <a:gd name="connsiteX13" fmla="*/ 590635 w 593337"/>
                <a:gd name="connsiteY13" fmla="*/ 485029 h 772801"/>
                <a:gd name="connsiteX14" fmla="*/ 593337 w 593337"/>
                <a:gd name="connsiteY14" fmla="*/ 508852 h 772801"/>
                <a:gd name="connsiteX15" fmla="*/ 593337 w 593337"/>
                <a:gd name="connsiteY15" fmla="*/ 548145 h 772801"/>
                <a:gd name="connsiteX16" fmla="*/ 368681 w 593337"/>
                <a:gd name="connsiteY16" fmla="*/ 772801 h 772801"/>
                <a:gd name="connsiteX17" fmla="*/ 209825 w 593337"/>
                <a:gd name="connsiteY17" fmla="*/ 707001 h 772801"/>
                <a:gd name="connsiteX18" fmla="*/ 162174 w 593337"/>
                <a:gd name="connsiteY18" fmla="*/ 636325 h 772801"/>
                <a:gd name="connsiteX19" fmla="*/ 32551 w 593337"/>
                <a:gd name="connsiteY19" fmla="*/ 414748 h 772801"/>
                <a:gd name="connsiteX20" fmla="*/ 26016 w 593337"/>
                <a:gd name="connsiteY20" fmla="*/ 267699 h 772801"/>
                <a:gd name="connsiteX21" fmla="*/ 109714 w 593337"/>
                <a:gd name="connsiteY21" fmla="*/ 305273 h 772801"/>
                <a:gd name="connsiteX22" fmla="*/ 158434 w 593337"/>
                <a:gd name="connsiteY22" fmla="*/ 395604 h 772801"/>
                <a:gd name="connsiteX23" fmla="*/ 158432 w 593337"/>
                <a:gd name="connsiteY23" fmla="*/ 100278 h 772801"/>
                <a:gd name="connsiteX24" fmla="*/ 208954 w 593337"/>
                <a:gd name="connsiteY24" fmla="*/ 49757 h 772801"/>
                <a:gd name="connsiteX25" fmla="*/ 259476 w 593337"/>
                <a:gd name="connsiteY25" fmla="*/ 100279 h 772801"/>
                <a:gd name="connsiteX26" fmla="*/ 259476 w 593337"/>
                <a:gd name="connsiteY26" fmla="*/ 313913 h 772801"/>
                <a:gd name="connsiteX27" fmla="*/ 271283 w 593337"/>
                <a:gd name="connsiteY27" fmla="*/ 306350 h 772801"/>
                <a:gd name="connsiteX28" fmla="*/ 277177 w 593337"/>
                <a:gd name="connsiteY28" fmla="*/ 304362 h 772801"/>
                <a:gd name="connsiteX29" fmla="*/ 277177 w 593337"/>
                <a:gd name="connsiteY29" fmla="*/ 50522 h 772801"/>
                <a:gd name="connsiteX30" fmla="*/ 308034 w 593337"/>
                <a:gd name="connsiteY30" fmla="*/ 3971 h 772801"/>
                <a:gd name="connsiteX31" fmla="*/ 327699 w 593337"/>
                <a:gd name="connsiteY31" fmla="*/ 0 h 772801"/>
                <a:gd name="connsiteX0" fmla="*/ 330105 w 595743"/>
                <a:gd name="connsiteY0" fmla="*/ 0 h 772801"/>
                <a:gd name="connsiteX1" fmla="*/ 380628 w 595743"/>
                <a:gd name="connsiteY1" fmla="*/ 50522 h 772801"/>
                <a:gd name="connsiteX2" fmla="*/ 380628 w 595743"/>
                <a:gd name="connsiteY2" fmla="*/ 286122 h 772801"/>
                <a:gd name="connsiteX3" fmla="*/ 399067 w 595743"/>
                <a:gd name="connsiteY3" fmla="*/ 289845 h 772801"/>
                <a:gd name="connsiteX4" fmla="*/ 399067 w 595743"/>
                <a:gd name="connsiteY4" fmla="*/ 100279 h 772801"/>
                <a:gd name="connsiteX5" fmla="*/ 449588 w 595743"/>
                <a:gd name="connsiteY5" fmla="*/ 49757 h 772801"/>
                <a:gd name="connsiteX6" fmla="*/ 500111 w 595743"/>
                <a:gd name="connsiteY6" fmla="*/ 100279 h 772801"/>
                <a:gd name="connsiteX7" fmla="*/ 500111 w 595743"/>
                <a:gd name="connsiteY7" fmla="*/ 327076 h 772801"/>
                <a:gd name="connsiteX8" fmla="*/ 513989 w 595743"/>
                <a:gd name="connsiteY8" fmla="*/ 335496 h 772801"/>
                <a:gd name="connsiteX9" fmla="*/ 518550 w 595743"/>
                <a:gd name="connsiteY9" fmla="*/ 340166 h 772801"/>
                <a:gd name="connsiteX10" fmla="*/ 518549 w 595743"/>
                <a:gd name="connsiteY10" fmla="*/ 199785 h 772801"/>
                <a:gd name="connsiteX11" fmla="*/ 555795 w 595743"/>
                <a:gd name="connsiteY11" fmla="*/ 162539 h 772801"/>
                <a:gd name="connsiteX12" fmla="*/ 593041 w 595743"/>
                <a:gd name="connsiteY12" fmla="*/ 199785 h 772801"/>
                <a:gd name="connsiteX13" fmla="*/ 593041 w 595743"/>
                <a:gd name="connsiteY13" fmla="*/ 485029 h 772801"/>
                <a:gd name="connsiteX14" fmla="*/ 595743 w 595743"/>
                <a:gd name="connsiteY14" fmla="*/ 508852 h 772801"/>
                <a:gd name="connsiteX15" fmla="*/ 595743 w 595743"/>
                <a:gd name="connsiteY15" fmla="*/ 548145 h 772801"/>
                <a:gd name="connsiteX16" fmla="*/ 371087 w 595743"/>
                <a:gd name="connsiteY16" fmla="*/ 772801 h 772801"/>
                <a:gd name="connsiteX17" fmla="*/ 212231 w 595743"/>
                <a:gd name="connsiteY17" fmla="*/ 707001 h 772801"/>
                <a:gd name="connsiteX18" fmla="*/ 164580 w 595743"/>
                <a:gd name="connsiteY18" fmla="*/ 636325 h 772801"/>
                <a:gd name="connsiteX19" fmla="*/ 34957 w 595743"/>
                <a:gd name="connsiteY19" fmla="*/ 414748 h 772801"/>
                <a:gd name="connsiteX20" fmla="*/ 28422 w 595743"/>
                <a:gd name="connsiteY20" fmla="*/ 267699 h 772801"/>
                <a:gd name="connsiteX21" fmla="*/ 112120 w 595743"/>
                <a:gd name="connsiteY21" fmla="*/ 305273 h 772801"/>
                <a:gd name="connsiteX22" fmla="*/ 160840 w 595743"/>
                <a:gd name="connsiteY22" fmla="*/ 395604 h 772801"/>
                <a:gd name="connsiteX23" fmla="*/ 160838 w 595743"/>
                <a:gd name="connsiteY23" fmla="*/ 100278 h 772801"/>
                <a:gd name="connsiteX24" fmla="*/ 211360 w 595743"/>
                <a:gd name="connsiteY24" fmla="*/ 49757 h 772801"/>
                <a:gd name="connsiteX25" fmla="*/ 261882 w 595743"/>
                <a:gd name="connsiteY25" fmla="*/ 100279 h 772801"/>
                <a:gd name="connsiteX26" fmla="*/ 261882 w 595743"/>
                <a:gd name="connsiteY26" fmla="*/ 313913 h 772801"/>
                <a:gd name="connsiteX27" fmla="*/ 273689 w 595743"/>
                <a:gd name="connsiteY27" fmla="*/ 306350 h 772801"/>
                <a:gd name="connsiteX28" fmla="*/ 279583 w 595743"/>
                <a:gd name="connsiteY28" fmla="*/ 304362 h 772801"/>
                <a:gd name="connsiteX29" fmla="*/ 279583 w 595743"/>
                <a:gd name="connsiteY29" fmla="*/ 50522 h 772801"/>
                <a:gd name="connsiteX30" fmla="*/ 310440 w 595743"/>
                <a:gd name="connsiteY30" fmla="*/ 3971 h 772801"/>
                <a:gd name="connsiteX31" fmla="*/ 330105 w 595743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3 w 603416"/>
                <a:gd name="connsiteY9" fmla="*/ 340166 h 772801"/>
                <a:gd name="connsiteX10" fmla="*/ 526222 w 603416"/>
                <a:gd name="connsiteY10" fmla="*/ 199785 h 772801"/>
                <a:gd name="connsiteX11" fmla="*/ 563468 w 603416"/>
                <a:gd name="connsiteY11" fmla="*/ 162539 h 772801"/>
                <a:gd name="connsiteX12" fmla="*/ 600714 w 603416"/>
                <a:gd name="connsiteY12" fmla="*/ 199785 h 772801"/>
                <a:gd name="connsiteX13" fmla="*/ 600714 w 603416"/>
                <a:gd name="connsiteY13" fmla="*/ 485029 h 772801"/>
                <a:gd name="connsiteX14" fmla="*/ 603416 w 603416"/>
                <a:gd name="connsiteY14" fmla="*/ 508852 h 772801"/>
                <a:gd name="connsiteX15" fmla="*/ 603416 w 603416"/>
                <a:gd name="connsiteY15" fmla="*/ 548145 h 772801"/>
                <a:gd name="connsiteX16" fmla="*/ 378760 w 603416"/>
                <a:gd name="connsiteY16" fmla="*/ 772801 h 772801"/>
                <a:gd name="connsiteX17" fmla="*/ 219904 w 603416"/>
                <a:gd name="connsiteY17" fmla="*/ 707001 h 772801"/>
                <a:gd name="connsiteX18" fmla="*/ 172253 w 603416"/>
                <a:gd name="connsiteY18" fmla="*/ 636325 h 772801"/>
                <a:gd name="connsiteX19" fmla="*/ 42630 w 603416"/>
                <a:gd name="connsiteY19" fmla="*/ 414748 h 772801"/>
                <a:gd name="connsiteX20" fmla="*/ 24927 w 603416"/>
                <a:gd name="connsiteY20" fmla="*/ 267698 h 772801"/>
                <a:gd name="connsiteX21" fmla="*/ 119793 w 603416"/>
                <a:gd name="connsiteY21" fmla="*/ 305273 h 772801"/>
                <a:gd name="connsiteX22" fmla="*/ 168513 w 603416"/>
                <a:gd name="connsiteY22" fmla="*/ 395604 h 772801"/>
                <a:gd name="connsiteX23" fmla="*/ 168511 w 603416"/>
                <a:gd name="connsiteY23" fmla="*/ 100278 h 772801"/>
                <a:gd name="connsiteX24" fmla="*/ 219033 w 603416"/>
                <a:gd name="connsiteY24" fmla="*/ 49757 h 772801"/>
                <a:gd name="connsiteX25" fmla="*/ 269555 w 603416"/>
                <a:gd name="connsiteY25" fmla="*/ 100279 h 772801"/>
                <a:gd name="connsiteX26" fmla="*/ 269555 w 603416"/>
                <a:gd name="connsiteY26" fmla="*/ 313913 h 772801"/>
                <a:gd name="connsiteX27" fmla="*/ 281362 w 603416"/>
                <a:gd name="connsiteY27" fmla="*/ 306350 h 772801"/>
                <a:gd name="connsiteX28" fmla="*/ 287256 w 603416"/>
                <a:gd name="connsiteY28" fmla="*/ 304362 h 772801"/>
                <a:gd name="connsiteX29" fmla="*/ 287256 w 603416"/>
                <a:gd name="connsiteY29" fmla="*/ 50522 h 772801"/>
                <a:gd name="connsiteX30" fmla="*/ 318113 w 603416"/>
                <a:gd name="connsiteY30" fmla="*/ 3971 h 772801"/>
                <a:gd name="connsiteX31" fmla="*/ 337778 w 603416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2 w 603416"/>
                <a:gd name="connsiteY9" fmla="*/ 199785 h 772801"/>
                <a:gd name="connsiteX10" fmla="*/ 563468 w 603416"/>
                <a:gd name="connsiteY10" fmla="*/ 162539 h 772801"/>
                <a:gd name="connsiteX11" fmla="*/ 600714 w 603416"/>
                <a:gd name="connsiteY11" fmla="*/ 199785 h 772801"/>
                <a:gd name="connsiteX12" fmla="*/ 600714 w 603416"/>
                <a:gd name="connsiteY12" fmla="*/ 485029 h 772801"/>
                <a:gd name="connsiteX13" fmla="*/ 603416 w 603416"/>
                <a:gd name="connsiteY13" fmla="*/ 508852 h 772801"/>
                <a:gd name="connsiteX14" fmla="*/ 603416 w 603416"/>
                <a:gd name="connsiteY14" fmla="*/ 548145 h 772801"/>
                <a:gd name="connsiteX15" fmla="*/ 378760 w 603416"/>
                <a:gd name="connsiteY15" fmla="*/ 772801 h 772801"/>
                <a:gd name="connsiteX16" fmla="*/ 219904 w 603416"/>
                <a:gd name="connsiteY16" fmla="*/ 707001 h 772801"/>
                <a:gd name="connsiteX17" fmla="*/ 172253 w 603416"/>
                <a:gd name="connsiteY17" fmla="*/ 636325 h 772801"/>
                <a:gd name="connsiteX18" fmla="*/ 42630 w 603416"/>
                <a:gd name="connsiteY18" fmla="*/ 414748 h 772801"/>
                <a:gd name="connsiteX19" fmla="*/ 24927 w 603416"/>
                <a:gd name="connsiteY19" fmla="*/ 267698 h 772801"/>
                <a:gd name="connsiteX20" fmla="*/ 119793 w 603416"/>
                <a:gd name="connsiteY20" fmla="*/ 305273 h 772801"/>
                <a:gd name="connsiteX21" fmla="*/ 168513 w 603416"/>
                <a:gd name="connsiteY21" fmla="*/ 395604 h 772801"/>
                <a:gd name="connsiteX22" fmla="*/ 168511 w 603416"/>
                <a:gd name="connsiteY22" fmla="*/ 100278 h 772801"/>
                <a:gd name="connsiteX23" fmla="*/ 219033 w 603416"/>
                <a:gd name="connsiteY23" fmla="*/ 49757 h 772801"/>
                <a:gd name="connsiteX24" fmla="*/ 269555 w 603416"/>
                <a:gd name="connsiteY24" fmla="*/ 100279 h 772801"/>
                <a:gd name="connsiteX25" fmla="*/ 269555 w 603416"/>
                <a:gd name="connsiteY25" fmla="*/ 313913 h 772801"/>
                <a:gd name="connsiteX26" fmla="*/ 281362 w 603416"/>
                <a:gd name="connsiteY26" fmla="*/ 306350 h 772801"/>
                <a:gd name="connsiteX27" fmla="*/ 287256 w 603416"/>
                <a:gd name="connsiteY27" fmla="*/ 304362 h 772801"/>
                <a:gd name="connsiteX28" fmla="*/ 287256 w 603416"/>
                <a:gd name="connsiteY28" fmla="*/ 50522 h 772801"/>
                <a:gd name="connsiteX29" fmla="*/ 318113 w 603416"/>
                <a:gd name="connsiteY29" fmla="*/ 3971 h 772801"/>
                <a:gd name="connsiteX30" fmla="*/ 337778 w 603416"/>
                <a:gd name="connsiteY30" fmla="*/ 0 h 77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416" h="772801">
                  <a:moveTo>
                    <a:pt x="337778" y="0"/>
                  </a:moveTo>
                  <a:cubicBezTo>
                    <a:pt x="365681" y="0"/>
                    <a:pt x="388300" y="22619"/>
                    <a:pt x="388301" y="50522"/>
                  </a:cubicBezTo>
                  <a:lnTo>
                    <a:pt x="388301" y="286122"/>
                  </a:lnTo>
                  <a:lnTo>
                    <a:pt x="406740" y="289845"/>
                  </a:lnTo>
                  <a:lnTo>
                    <a:pt x="406740" y="100279"/>
                  </a:lnTo>
                  <a:cubicBezTo>
                    <a:pt x="406739" y="72375"/>
                    <a:pt x="429359" y="49757"/>
                    <a:pt x="457261" y="49757"/>
                  </a:cubicBezTo>
                  <a:cubicBezTo>
                    <a:pt x="485165" y="49757"/>
                    <a:pt x="507783" y="72376"/>
                    <a:pt x="507784" y="100279"/>
                  </a:cubicBezTo>
                  <a:lnTo>
                    <a:pt x="507784" y="327076"/>
                  </a:lnTo>
                  <a:lnTo>
                    <a:pt x="521662" y="335496"/>
                  </a:lnTo>
                  <a:lnTo>
                    <a:pt x="526222" y="199785"/>
                  </a:lnTo>
                  <a:cubicBezTo>
                    <a:pt x="526222" y="179215"/>
                    <a:pt x="542898" y="162539"/>
                    <a:pt x="563468" y="162539"/>
                  </a:cubicBezTo>
                  <a:cubicBezTo>
                    <a:pt x="584038" y="162539"/>
                    <a:pt x="600714" y="179215"/>
                    <a:pt x="600714" y="199785"/>
                  </a:cubicBezTo>
                  <a:lnTo>
                    <a:pt x="600714" y="485029"/>
                  </a:lnTo>
                  <a:lnTo>
                    <a:pt x="603416" y="508852"/>
                  </a:lnTo>
                  <a:lnTo>
                    <a:pt x="603416" y="548145"/>
                  </a:lnTo>
                  <a:cubicBezTo>
                    <a:pt x="603416" y="672219"/>
                    <a:pt x="502834" y="772801"/>
                    <a:pt x="378760" y="772801"/>
                  </a:cubicBezTo>
                  <a:cubicBezTo>
                    <a:pt x="316724" y="772801"/>
                    <a:pt x="260559" y="747656"/>
                    <a:pt x="219904" y="707001"/>
                  </a:cubicBezTo>
                  <a:lnTo>
                    <a:pt x="172253" y="636325"/>
                  </a:lnTo>
                  <a:lnTo>
                    <a:pt x="42630" y="414748"/>
                  </a:lnTo>
                  <a:cubicBezTo>
                    <a:pt x="13886" y="361688"/>
                    <a:pt x="-27028" y="294322"/>
                    <a:pt x="24927" y="267698"/>
                  </a:cubicBezTo>
                  <a:cubicBezTo>
                    <a:pt x="76882" y="241074"/>
                    <a:pt x="97121" y="292183"/>
                    <a:pt x="119793" y="305273"/>
                  </a:cubicBezTo>
                  <a:lnTo>
                    <a:pt x="168513" y="395604"/>
                  </a:lnTo>
                  <a:cubicBezTo>
                    <a:pt x="168513" y="283199"/>
                    <a:pt x="168511" y="212683"/>
                    <a:pt x="168511" y="100278"/>
                  </a:cubicBezTo>
                  <a:cubicBezTo>
                    <a:pt x="168511" y="72376"/>
                    <a:pt x="191130" y="49757"/>
                    <a:pt x="219033" y="49757"/>
                  </a:cubicBezTo>
                  <a:cubicBezTo>
                    <a:pt x="246935" y="49757"/>
                    <a:pt x="269554" y="72376"/>
                    <a:pt x="269555" y="100279"/>
                  </a:cubicBezTo>
                  <a:lnTo>
                    <a:pt x="269555" y="313913"/>
                  </a:lnTo>
                  <a:lnTo>
                    <a:pt x="281362" y="306350"/>
                  </a:lnTo>
                  <a:lnTo>
                    <a:pt x="287256" y="304362"/>
                  </a:lnTo>
                  <a:lnTo>
                    <a:pt x="287256" y="50522"/>
                  </a:lnTo>
                  <a:cubicBezTo>
                    <a:pt x="287257" y="29595"/>
                    <a:pt x="299980" y="11640"/>
                    <a:pt x="318113" y="3971"/>
                  </a:cubicBezTo>
                  <a:cubicBezTo>
                    <a:pt x="324158" y="1413"/>
                    <a:pt x="330803" y="-1"/>
                    <a:pt x="337778" y="0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514D1B9A-D2FB-45BA-9B59-20793A1C4CE8}"/>
                </a:ext>
              </a:extLst>
            </p:cNvPr>
            <p:cNvSpPr/>
            <p:nvPr/>
          </p:nvSpPr>
          <p:spPr>
            <a:xfrm rot="6311194">
              <a:off x="3164543" y="2434045"/>
              <a:ext cx="495436" cy="453930"/>
            </a:xfrm>
            <a:custGeom>
              <a:avLst/>
              <a:gdLst>
                <a:gd name="connsiteX0" fmla="*/ 0 w 495436"/>
                <a:gd name="connsiteY0" fmla="*/ 206667 h 453930"/>
                <a:gd name="connsiteX1" fmla="*/ 352196 w 495436"/>
                <a:gd name="connsiteY1" fmla="*/ 14892 h 453930"/>
                <a:gd name="connsiteX2" fmla="*/ 365441 w 495436"/>
                <a:gd name="connsiteY2" fmla="*/ 10804 h 453930"/>
                <a:gd name="connsiteX3" fmla="*/ 371028 w 495436"/>
                <a:gd name="connsiteY3" fmla="*/ 7037 h 453930"/>
                <a:gd name="connsiteX4" fmla="*/ 405885 w 495436"/>
                <a:gd name="connsiteY4" fmla="*/ 0 h 453930"/>
                <a:gd name="connsiteX5" fmla="*/ 495436 w 495436"/>
                <a:gd name="connsiteY5" fmla="*/ 89551 h 453930"/>
                <a:gd name="connsiteX6" fmla="*/ 495435 w 495436"/>
                <a:gd name="connsiteY6" fmla="*/ 453930 h 453930"/>
                <a:gd name="connsiteX7" fmla="*/ 316334 w 495436"/>
                <a:gd name="connsiteY7" fmla="*/ 453930 h 453930"/>
                <a:gd name="connsiteX8" fmla="*/ 316334 w 495436"/>
                <a:gd name="connsiteY8" fmla="*/ 239886 h 453930"/>
                <a:gd name="connsiteX9" fmla="*/ 86293 w 495436"/>
                <a:gd name="connsiteY9" fmla="*/ 365146 h 453930"/>
                <a:gd name="connsiteX0" fmla="*/ 26953 w 522389"/>
                <a:gd name="connsiteY0" fmla="*/ 206667 h 453930"/>
                <a:gd name="connsiteX1" fmla="*/ 379149 w 522389"/>
                <a:gd name="connsiteY1" fmla="*/ 14892 h 453930"/>
                <a:gd name="connsiteX2" fmla="*/ 392394 w 522389"/>
                <a:gd name="connsiteY2" fmla="*/ 10804 h 453930"/>
                <a:gd name="connsiteX3" fmla="*/ 397981 w 522389"/>
                <a:gd name="connsiteY3" fmla="*/ 7037 h 453930"/>
                <a:gd name="connsiteX4" fmla="*/ 432838 w 522389"/>
                <a:gd name="connsiteY4" fmla="*/ 0 h 453930"/>
                <a:gd name="connsiteX5" fmla="*/ 522389 w 522389"/>
                <a:gd name="connsiteY5" fmla="*/ 89551 h 453930"/>
                <a:gd name="connsiteX6" fmla="*/ 522388 w 522389"/>
                <a:gd name="connsiteY6" fmla="*/ 453930 h 453930"/>
                <a:gd name="connsiteX7" fmla="*/ 343287 w 522389"/>
                <a:gd name="connsiteY7" fmla="*/ 453930 h 453930"/>
                <a:gd name="connsiteX8" fmla="*/ 343287 w 522389"/>
                <a:gd name="connsiteY8" fmla="*/ 239886 h 453930"/>
                <a:gd name="connsiteX9" fmla="*/ 113246 w 522389"/>
                <a:gd name="connsiteY9" fmla="*/ 365146 h 453930"/>
                <a:gd name="connsiteX10" fmla="*/ 1939 w 522389"/>
                <a:gd name="connsiteY10" fmla="*/ 308324 h 453930"/>
                <a:gd name="connsiteX11" fmla="*/ 26953 w 522389"/>
                <a:gd name="connsiteY11" fmla="*/ 206667 h 453930"/>
                <a:gd name="connsiteX0" fmla="*/ 1939 w 522389"/>
                <a:gd name="connsiteY0" fmla="*/ 308324 h 453930"/>
                <a:gd name="connsiteX1" fmla="*/ 26953 w 522389"/>
                <a:gd name="connsiteY1" fmla="*/ 206667 h 453930"/>
                <a:gd name="connsiteX2" fmla="*/ 379149 w 522389"/>
                <a:gd name="connsiteY2" fmla="*/ 14892 h 453930"/>
                <a:gd name="connsiteX3" fmla="*/ 392394 w 522389"/>
                <a:gd name="connsiteY3" fmla="*/ 10804 h 453930"/>
                <a:gd name="connsiteX4" fmla="*/ 397981 w 522389"/>
                <a:gd name="connsiteY4" fmla="*/ 7037 h 453930"/>
                <a:gd name="connsiteX5" fmla="*/ 432838 w 522389"/>
                <a:gd name="connsiteY5" fmla="*/ 0 h 453930"/>
                <a:gd name="connsiteX6" fmla="*/ 522389 w 522389"/>
                <a:gd name="connsiteY6" fmla="*/ 89551 h 453930"/>
                <a:gd name="connsiteX7" fmla="*/ 522388 w 522389"/>
                <a:gd name="connsiteY7" fmla="*/ 453930 h 453930"/>
                <a:gd name="connsiteX8" fmla="*/ 343287 w 522389"/>
                <a:gd name="connsiteY8" fmla="*/ 453930 h 453930"/>
                <a:gd name="connsiteX9" fmla="*/ 343287 w 522389"/>
                <a:gd name="connsiteY9" fmla="*/ 239886 h 453930"/>
                <a:gd name="connsiteX10" fmla="*/ 113246 w 522389"/>
                <a:gd name="connsiteY10" fmla="*/ 365146 h 453930"/>
                <a:gd name="connsiteX11" fmla="*/ 93379 w 522389"/>
                <a:gd name="connsiteY11" fmla="*/ 399764 h 453930"/>
                <a:gd name="connsiteX0" fmla="*/ 0 w 495436"/>
                <a:gd name="connsiteY0" fmla="*/ 206667 h 453930"/>
                <a:gd name="connsiteX1" fmla="*/ 352196 w 495436"/>
                <a:gd name="connsiteY1" fmla="*/ 14892 h 453930"/>
                <a:gd name="connsiteX2" fmla="*/ 365441 w 495436"/>
                <a:gd name="connsiteY2" fmla="*/ 10804 h 453930"/>
                <a:gd name="connsiteX3" fmla="*/ 371028 w 495436"/>
                <a:gd name="connsiteY3" fmla="*/ 7037 h 453930"/>
                <a:gd name="connsiteX4" fmla="*/ 405885 w 495436"/>
                <a:gd name="connsiteY4" fmla="*/ 0 h 453930"/>
                <a:gd name="connsiteX5" fmla="*/ 495436 w 495436"/>
                <a:gd name="connsiteY5" fmla="*/ 89551 h 453930"/>
                <a:gd name="connsiteX6" fmla="*/ 495435 w 495436"/>
                <a:gd name="connsiteY6" fmla="*/ 453930 h 453930"/>
                <a:gd name="connsiteX7" fmla="*/ 316334 w 495436"/>
                <a:gd name="connsiteY7" fmla="*/ 453930 h 453930"/>
                <a:gd name="connsiteX8" fmla="*/ 316334 w 495436"/>
                <a:gd name="connsiteY8" fmla="*/ 239886 h 453930"/>
                <a:gd name="connsiteX9" fmla="*/ 86293 w 495436"/>
                <a:gd name="connsiteY9" fmla="*/ 365146 h 453930"/>
                <a:gd name="connsiteX10" fmla="*/ 66426 w 495436"/>
                <a:gd name="connsiteY10" fmla="*/ 399764 h 453930"/>
                <a:gd name="connsiteX0" fmla="*/ 0 w 495436"/>
                <a:gd name="connsiteY0" fmla="*/ 206667 h 453930"/>
                <a:gd name="connsiteX1" fmla="*/ 352196 w 495436"/>
                <a:gd name="connsiteY1" fmla="*/ 14892 h 453930"/>
                <a:gd name="connsiteX2" fmla="*/ 365441 w 495436"/>
                <a:gd name="connsiteY2" fmla="*/ 10804 h 453930"/>
                <a:gd name="connsiteX3" fmla="*/ 371028 w 495436"/>
                <a:gd name="connsiteY3" fmla="*/ 7037 h 453930"/>
                <a:gd name="connsiteX4" fmla="*/ 405885 w 495436"/>
                <a:gd name="connsiteY4" fmla="*/ 0 h 453930"/>
                <a:gd name="connsiteX5" fmla="*/ 495436 w 495436"/>
                <a:gd name="connsiteY5" fmla="*/ 89551 h 453930"/>
                <a:gd name="connsiteX6" fmla="*/ 495435 w 495436"/>
                <a:gd name="connsiteY6" fmla="*/ 453930 h 453930"/>
                <a:gd name="connsiteX7" fmla="*/ 316334 w 495436"/>
                <a:gd name="connsiteY7" fmla="*/ 453930 h 453930"/>
                <a:gd name="connsiteX8" fmla="*/ 316334 w 495436"/>
                <a:gd name="connsiteY8" fmla="*/ 239886 h 453930"/>
                <a:gd name="connsiteX9" fmla="*/ 86293 w 495436"/>
                <a:gd name="connsiteY9" fmla="*/ 365146 h 45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5436" h="453930">
                  <a:moveTo>
                    <a:pt x="0" y="206667"/>
                  </a:moveTo>
                  <a:lnTo>
                    <a:pt x="352196" y="14892"/>
                  </a:lnTo>
                  <a:lnTo>
                    <a:pt x="365441" y="10804"/>
                  </a:lnTo>
                  <a:lnTo>
                    <a:pt x="371028" y="7037"/>
                  </a:lnTo>
                  <a:cubicBezTo>
                    <a:pt x="381741" y="2506"/>
                    <a:pt x="393521" y="0"/>
                    <a:pt x="405885" y="0"/>
                  </a:cubicBezTo>
                  <a:cubicBezTo>
                    <a:pt x="455343" y="0"/>
                    <a:pt x="495436" y="40093"/>
                    <a:pt x="495436" y="89551"/>
                  </a:cubicBezTo>
                  <a:cubicBezTo>
                    <a:pt x="495436" y="211011"/>
                    <a:pt x="495435" y="332470"/>
                    <a:pt x="495435" y="453930"/>
                  </a:cubicBezTo>
                  <a:lnTo>
                    <a:pt x="316334" y="453930"/>
                  </a:lnTo>
                  <a:lnTo>
                    <a:pt x="316334" y="239886"/>
                  </a:lnTo>
                  <a:lnTo>
                    <a:pt x="86293" y="365146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202412DD-869B-49E8-AFC2-449E693F4E76}"/>
              </a:ext>
            </a:extLst>
          </p:cNvPr>
          <p:cNvGrpSpPr/>
          <p:nvPr/>
        </p:nvGrpSpPr>
        <p:grpSpPr>
          <a:xfrm>
            <a:off x="4519730" y="3784182"/>
            <a:ext cx="973941" cy="2588874"/>
            <a:chOff x="6030200" y="634585"/>
            <a:chExt cx="1331771" cy="3540036"/>
          </a:xfrm>
        </p:grpSpPr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D142D688-65C1-4600-B09C-424FFFB20E5A}"/>
                </a:ext>
              </a:extLst>
            </p:cNvPr>
            <p:cNvSpPr/>
            <p:nvPr/>
          </p:nvSpPr>
          <p:spPr bwMode="auto">
            <a:xfrm>
              <a:off x="6043599" y="749524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F08D9893-B928-48F1-AE3C-222E48216317}"/>
                </a:ext>
              </a:extLst>
            </p:cNvPr>
            <p:cNvGrpSpPr/>
            <p:nvPr/>
          </p:nvGrpSpPr>
          <p:grpSpPr>
            <a:xfrm>
              <a:off x="6345504" y="3242564"/>
              <a:ext cx="698924" cy="784453"/>
              <a:chOff x="1637876" y="3309711"/>
              <a:chExt cx="698924" cy="784453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09B8E2F-A761-4C40-8151-CE51F2D2F5B6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F7FB271-7CDB-41EF-9EAA-DB326C949D85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139A80A7-133B-42A1-A89C-1D601F11C6EC}"/>
                </a:ext>
              </a:extLst>
            </p:cNvPr>
            <p:cNvSpPr/>
            <p:nvPr/>
          </p:nvSpPr>
          <p:spPr>
            <a:xfrm>
              <a:off x="6354686" y="4024671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67A816B9-80B3-4E0B-92E9-C1033D994B73}"/>
                </a:ext>
              </a:extLst>
            </p:cNvPr>
            <p:cNvSpPr/>
            <p:nvPr/>
          </p:nvSpPr>
          <p:spPr>
            <a:xfrm flipH="1">
              <a:off x="6738901" y="4024671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4F85D995-6DB4-4157-9ECA-1FC430B3EC2A}"/>
                </a:ext>
              </a:extLst>
            </p:cNvPr>
            <p:cNvGrpSpPr/>
            <p:nvPr/>
          </p:nvGrpSpPr>
          <p:grpSpPr>
            <a:xfrm>
              <a:off x="6214992" y="2285588"/>
              <a:ext cx="958365" cy="1084307"/>
              <a:chOff x="1507364" y="2451192"/>
              <a:chExt cx="958365" cy="1084307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CC39F24-F002-4514-8A52-91D278E26185}"/>
                  </a:ext>
                </a:extLst>
              </p:cNvPr>
              <p:cNvSpPr/>
              <p:nvPr/>
            </p:nvSpPr>
            <p:spPr>
              <a:xfrm>
                <a:off x="1507364" y="2451192"/>
                <a:ext cx="958365" cy="1084307"/>
              </a:xfrm>
              <a:custGeom>
                <a:avLst/>
                <a:gdLst>
                  <a:gd name="connsiteX0" fmla="*/ 204461 w 958365"/>
                  <a:gd name="connsiteY0" fmla="*/ 0 h 1050350"/>
                  <a:gd name="connsiteX1" fmla="*/ 753904 w 958365"/>
                  <a:gd name="connsiteY1" fmla="*/ 0 h 1050350"/>
                  <a:gd name="connsiteX2" fmla="*/ 958365 w 958365"/>
                  <a:gd name="connsiteY2" fmla="*/ 204461 h 1050350"/>
                  <a:gd name="connsiteX3" fmla="*/ 958364 w 958365"/>
                  <a:gd name="connsiteY3" fmla="*/ 408921 h 1050350"/>
                  <a:gd name="connsiteX4" fmla="*/ 837956 w 958365"/>
                  <a:gd name="connsiteY4" fmla="*/ 408921 h 1050350"/>
                  <a:gd name="connsiteX5" fmla="*/ 816965 w 958365"/>
                  <a:gd name="connsiteY5" fmla="*/ 586976 h 1050350"/>
                  <a:gd name="connsiteX6" fmla="*/ 932811 w 958365"/>
                  <a:gd name="connsiteY6" fmla="*/ 1050350 h 1050350"/>
                  <a:gd name="connsiteX7" fmla="*/ 25553 w 958365"/>
                  <a:gd name="connsiteY7" fmla="*/ 1050350 h 1050350"/>
                  <a:gd name="connsiteX8" fmla="*/ 141399 w 958365"/>
                  <a:gd name="connsiteY8" fmla="*/ 586976 h 1050350"/>
                  <a:gd name="connsiteX9" fmla="*/ 120409 w 958365"/>
                  <a:gd name="connsiteY9" fmla="*/ 408921 h 1050350"/>
                  <a:gd name="connsiteX10" fmla="*/ 0 w 958365"/>
                  <a:gd name="connsiteY10" fmla="*/ 408921 h 1050350"/>
                  <a:gd name="connsiteX11" fmla="*/ 0 w 958365"/>
                  <a:gd name="connsiteY11" fmla="*/ 204461 h 1050350"/>
                  <a:gd name="connsiteX12" fmla="*/ 204461 w 958365"/>
                  <a:gd name="connsiteY12" fmla="*/ 0 h 105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8365" h="1050350">
                    <a:moveTo>
                      <a:pt x="204461" y="0"/>
                    </a:moveTo>
                    <a:lnTo>
                      <a:pt x="753904" y="0"/>
                    </a:lnTo>
                    <a:cubicBezTo>
                      <a:pt x="866825" y="0"/>
                      <a:pt x="958365" y="91540"/>
                      <a:pt x="958365" y="204461"/>
                    </a:cubicBezTo>
                    <a:cubicBezTo>
                      <a:pt x="958365" y="272614"/>
                      <a:pt x="958364" y="340768"/>
                      <a:pt x="958364" y="408921"/>
                    </a:cubicBezTo>
                    <a:lnTo>
                      <a:pt x="837956" y="408921"/>
                    </a:lnTo>
                    <a:lnTo>
                      <a:pt x="816965" y="586976"/>
                    </a:lnTo>
                    <a:lnTo>
                      <a:pt x="932811" y="1050350"/>
                    </a:lnTo>
                    <a:lnTo>
                      <a:pt x="25553" y="1050350"/>
                    </a:lnTo>
                    <a:lnTo>
                      <a:pt x="141399" y="586976"/>
                    </a:lnTo>
                    <a:lnTo>
                      <a:pt x="120409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DEF865EE-B365-4414-8DE0-AB62092B3089}"/>
                  </a:ext>
                </a:extLst>
              </p:cNvPr>
              <p:cNvSpPr/>
              <p:nvPr/>
            </p:nvSpPr>
            <p:spPr>
              <a:xfrm>
                <a:off x="1997059" y="2470242"/>
                <a:ext cx="154555" cy="1065257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8205A8E6-1F0F-451E-80FB-39868CB8B666}"/>
                  </a:ext>
                </a:extLst>
              </p:cNvPr>
              <p:cNvSpPr/>
              <p:nvPr/>
            </p:nvSpPr>
            <p:spPr bwMode="auto">
              <a:xfrm>
                <a:off x="2000468" y="278550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70319447-4695-48E0-8AEE-47C6EE966044}"/>
                  </a:ext>
                </a:extLst>
              </p:cNvPr>
              <p:cNvSpPr/>
              <p:nvPr/>
            </p:nvSpPr>
            <p:spPr bwMode="auto">
              <a:xfrm>
                <a:off x="2000468" y="306744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08BD0A90-1BB0-401A-91EA-1FDF393DF8D2}"/>
                  </a:ext>
                </a:extLst>
              </p:cNvPr>
              <p:cNvSpPr/>
              <p:nvPr/>
            </p:nvSpPr>
            <p:spPr bwMode="auto">
              <a:xfrm>
                <a:off x="2000468" y="334747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9C449554-D1C2-4DF7-97A0-42E3DF3AA3A2}"/>
                </a:ext>
              </a:extLst>
            </p:cNvPr>
            <p:cNvGrpSpPr/>
            <p:nvPr/>
          </p:nvGrpSpPr>
          <p:grpSpPr>
            <a:xfrm flipH="1">
              <a:off x="6180670" y="3181872"/>
              <a:ext cx="156626" cy="308739"/>
              <a:chOff x="2971330" y="2883093"/>
              <a:chExt cx="1371283" cy="270306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7822E4EA-AD43-4081-8C29-8EEDDD5022E1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37D04086-1E59-42A7-8762-EB8F2D9BF81B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F6A587E2-49F2-4B90-894F-A4FCAE66C567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EEBD8986-8D06-4506-A16D-DC788D8BB22F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B80A3F4C-25B8-46F8-ACAB-FB12A524B7F7}"/>
                </a:ext>
              </a:extLst>
            </p:cNvPr>
            <p:cNvSpPr/>
            <p:nvPr/>
          </p:nvSpPr>
          <p:spPr>
            <a:xfrm>
              <a:off x="6164741" y="2439636"/>
              <a:ext cx="207215" cy="779453"/>
            </a:xfrm>
            <a:custGeom>
              <a:avLst/>
              <a:gdLst>
                <a:gd name="connsiteX0" fmla="*/ 156595 w 229764"/>
                <a:gd name="connsiteY0" fmla="*/ 1118 h 852622"/>
                <a:gd name="connsiteX1" fmla="*/ 228646 w 229764"/>
                <a:gd name="connsiteY1" fmla="*/ 100818 h 852622"/>
                <a:gd name="connsiteX2" fmla="*/ 173962 w 229764"/>
                <a:gd name="connsiteY2" fmla="*/ 440494 h 852622"/>
                <a:gd name="connsiteX3" fmla="*/ 173961 w 229764"/>
                <a:gd name="connsiteY3" fmla="*/ 852622 h 852622"/>
                <a:gd name="connsiteX4" fmla="*/ 0 w 229764"/>
                <a:gd name="connsiteY4" fmla="*/ 852622 h 852622"/>
                <a:gd name="connsiteX5" fmla="*/ 0 w 229764"/>
                <a:gd name="connsiteY5" fmla="*/ 437979 h 852622"/>
                <a:gd name="connsiteX6" fmla="*/ 2134 w 229764"/>
                <a:gd name="connsiteY6" fmla="*/ 427409 h 852622"/>
                <a:gd name="connsiteX7" fmla="*/ 1687 w 229764"/>
                <a:gd name="connsiteY7" fmla="*/ 416111 h 852622"/>
                <a:gd name="connsiteX8" fmla="*/ 56895 w 229764"/>
                <a:gd name="connsiteY8" fmla="*/ 73169 h 852622"/>
                <a:gd name="connsiteX9" fmla="*/ 156595 w 229764"/>
                <a:gd name="connsiteY9" fmla="*/ 1118 h 852622"/>
                <a:gd name="connsiteX0" fmla="*/ 156595 w 229764"/>
                <a:gd name="connsiteY0" fmla="*/ 1118 h 852622"/>
                <a:gd name="connsiteX1" fmla="*/ 228646 w 229764"/>
                <a:gd name="connsiteY1" fmla="*/ 100818 h 852622"/>
                <a:gd name="connsiteX2" fmla="*/ 173962 w 229764"/>
                <a:gd name="connsiteY2" fmla="*/ 440494 h 852622"/>
                <a:gd name="connsiteX3" fmla="*/ 173961 w 229764"/>
                <a:gd name="connsiteY3" fmla="*/ 852622 h 852622"/>
                <a:gd name="connsiteX4" fmla="*/ 0 w 229764"/>
                <a:gd name="connsiteY4" fmla="*/ 852622 h 852622"/>
                <a:gd name="connsiteX5" fmla="*/ 0 w 229764"/>
                <a:gd name="connsiteY5" fmla="*/ 437979 h 852622"/>
                <a:gd name="connsiteX6" fmla="*/ 2134 w 229764"/>
                <a:gd name="connsiteY6" fmla="*/ 427409 h 852622"/>
                <a:gd name="connsiteX7" fmla="*/ 1687 w 229764"/>
                <a:gd name="connsiteY7" fmla="*/ 416111 h 852622"/>
                <a:gd name="connsiteX8" fmla="*/ 56895 w 229764"/>
                <a:gd name="connsiteY8" fmla="*/ 73169 h 852622"/>
                <a:gd name="connsiteX9" fmla="*/ 156595 w 229764"/>
                <a:gd name="connsiteY9" fmla="*/ 1118 h 852622"/>
                <a:gd name="connsiteX0" fmla="*/ 156595 w 248035"/>
                <a:gd name="connsiteY0" fmla="*/ 0 h 851504"/>
                <a:gd name="connsiteX1" fmla="*/ 228646 w 248035"/>
                <a:gd name="connsiteY1" fmla="*/ 99700 h 851504"/>
                <a:gd name="connsiteX2" fmla="*/ 173962 w 248035"/>
                <a:gd name="connsiteY2" fmla="*/ 439376 h 851504"/>
                <a:gd name="connsiteX3" fmla="*/ 173961 w 248035"/>
                <a:gd name="connsiteY3" fmla="*/ 851504 h 851504"/>
                <a:gd name="connsiteX4" fmla="*/ 0 w 248035"/>
                <a:gd name="connsiteY4" fmla="*/ 851504 h 851504"/>
                <a:gd name="connsiteX5" fmla="*/ 0 w 248035"/>
                <a:gd name="connsiteY5" fmla="*/ 436861 h 851504"/>
                <a:gd name="connsiteX6" fmla="*/ 2134 w 248035"/>
                <a:gd name="connsiteY6" fmla="*/ 426291 h 851504"/>
                <a:gd name="connsiteX7" fmla="*/ 1687 w 248035"/>
                <a:gd name="connsiteY7" fmla="*/ 414993 h 851504"/>
                <a:gd name="connsiteX8" fmla="*/ 56895 w 248035"/>
                <a:gd name="connsiteY8" fmla="*/ 72051 h 851504"/>
                <a:gd name="connsiteX9" fmla="*/ 248035 w 248035"/>
                <a:gd name="connsiteY9" fmla="*/ 91440 h 851504"/>
                <a:gd name="connsiteX0" fmla="*/ 228646 w 248035"/>
                <a:gd name="connsiteY0" fmla="*/ 72998 h 824802"/>
                <a:gd name="connsiteX1" fmla="*/ 173962 w 248035"/>
                <a:gd name="connsiteY1" fmla="*/ 412674 h 824802"/>
                <a:gd name="connsiteX2" fmla="*/ 173961 w 248035"/>
                <a:gd name="connsiteY2" fmla="*/ 824802 h 824802"/>
                <a:gd name="connsiteX3" fmla="*/ 0 w 248035"/>
                <a:gd name="connsiteY3" fmla="*/ 824802 h 824802"/>
                <a:gd name="connsiteX4" fmla="*/ 0 w 248035"/>
                <a:gd name="connsiteY4" fmla="*/ 410159 h 824802"/>
                <a:gd name="connsiteX5" fmla="*/ 2134 w 248035"/>
                <a:gd name="connsiteY5" fmla="*/ 399589 h 824802"/>
                <a:gd name="connsiteX6" fmla="*/ 1687 w 248035"/>
                <a:gd name="connsiteY6" fmla="*/ 388291 h 824802"/>
                <a:gd name="connsiteX7" fmla="*/ 56895 w 248035"/>
                <a:gd name="connsiteY7" fmla="*/ 45349 h 824802"/>
                <a:gd name="connsiteX8" fmla="*/ 248035 w 248035"/>
                <a:gd name="connsiteY8" fmla="*/ 64738 h 824802"/>
                <a:gd name="connsiteX0" fmla="*/ 228646 w 228646"/>
                <a:gd name="connsiteY0" fmla="*/ 27649 h 779453"/>
                <a:gd name="connsiteX1" fmla="*/ 173962 w 228646"/>
                <a:gd name="connsiteY1" fmla="*/ 367325 h 779453"/>
                <a:gd name="connsiteX2" fmla="*/ 173961 w 228646"/>
                <a:gd name="connsiteY2" fmla="*/ 779453 h 779453"/>
                <a:gd name="connsiteX3" fmla="*/ 0 w 228646"/>
                <a:gd name="connsiteY3" fmla="*/ 779453 h 779453"/>
                <a:gd name="connsiteX4" fmla="*/ 0 w 228646"/>
                <a:gd name="connsiteY4" fmla="*/ 364810 h 779453"/>
                <a:gd name="connsiteX5" fmla="*/ 2134 w 228646"/>
                <a:gd name="connsiteY5" fmla="*/ 354240 h 779453"/>
                <a:gd name="connsiteX6" fmla="*/ 1687 w 228646"/>
                <a:gd name="connsiteY6" fmla="*/ 342942 h 779453"/>
                <a:gd name="connsiteX7" fmla="*/ 56895 w 228646"/>
                <a:gd name="connsiteY7" fmla="*/ 0 h 779453"/>
                <a:gd name="connsiteX0" fmla="*/ 207215 w 207215"/>
                <a:gd name="connsiteY0" fmla="*/ 146711 h 779453"/>
                <a:gd name="connsiteX1" fmla="*/ 173962 w 207215"/>
                <a:gd name="connsiteY1" fmla="*/ 367325 h 779453"/>
                <a:gd name="connsiteX2" fmla="*/ 173961 w 207215"/>
                <a:gd name="connsiteY2" fmla="*/ 779453 h 779453"/>
                <a:gd name="connsiteX3" fmla="*/ 0 w 207215"/>
                <a:gd name="connsiteY3" fmla="*/ 779453 h 779453"/>
                <a:gd name="connsiteX4" fmla="*/ 0 w 207215"/>
                <a:gd name="connsiteY4" fmla="*/ 364810 h 779453"/>
                <a:gd name="connsiteX5" fmla="*/ 2134 w 207215"/>
                <a:gd name="connsiteY5" fmla="*/ 354240 h 779453"/>
                <a:gd name="connsiteX6" fmla="*/ 1687 w 207215"/>
                <a:gd name="connsiteY6" fmla="*/ 342942 h 779453"/>
                <a:gd name="connsiteX7" fmla="*/ 56895 w 207215"/>
                <a:gd name="connsiteY7" fmla="*/ 0 h 779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215" h="779453">
                  <a:moveTo>
                    <a:pt x="207215" y="146711"/>
                  </a:moveTo>
                  <a:lnTo>
                    <a:pt x="173962" y="367325"/>
                  </a:lnTo>
                  <a:cubicBezTo>
                    <a:pt x="173962" y="504701"/>
                    <a:pt x="173961" y="642077"/>
                    <a:pt x="173961" y="779453"/>
                  </a:cubicBezTo>
                  <a:lnTo>
                    <a:pt x="0" y="779453"/>
                  </a:lnTo>
                  <a:lnTo>
                    <a:pt x="0" y="364810"/>
                  </a:lnTo>
                  <a:lnTo>
                    <a:pt x="2134" y="354240"/>
                  </a:lnTo>
                  <a:lnTo>
                    <a:pt x="1687" y="342942"/>
                  </a:lnTo>
                  <a:lnTo>
                    <a:pt x="56895" y="0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6E1333A1-01D4-4F77-91EE-E494D23A4797}"/>
                </a:ext>
              </a:extLst>
            </p:cNvPr>
            <p:cNvGrpSpPr/>
            <p:nvPr/>
          </p:nvGrpSpPr>
          <p:grpSpPr>
            <a:xfrm>
              <a:off x="7050918" y="3181872"/>
              <a:ext cx="156626" cy="308739"/>
              <a:chOff x="2971330" y="2883093"/>
              <a:chExt cx="1371283" cy="270306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39BA1F6A-4AEB-4511-827F-8C2298A4F447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483B4AC4-CF1C-44F8-BFE2-7DAAB5C7A043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6082BBD-6828-4B7B-A3AB-15F82CBE4AA3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F9B86477-36F1-472E-B6ED-1D95023B1EA6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224B1DE-3A2F-4083-AB68-00141799668D}"/>
                </a:ext>
              </a:extLst>
            </p:cNvPr>
            <p:cNvSpPr/>
            <p:nvPr/>
          </p:nvSpPr>
          <p:spPr>
            <a:xfrm flipH="1">
              <a:off x="7016258" y="2439636"/>
              <a:ext cx="207215" cy="779453"/>
            </a:xfrm>
            <a:custGeom>
              <a:avLst/>
              <a:gdLst>
                <a:gd name="connsiteX0" fmla="*/ 156595 w 229764"/>
                <a:gd name="connsiteY0" fmla="*/ 1118 h 852622"/>
                <a:gd name="connsiteX1" fmla="*/ 228646 w 229764"/>
                <a:gd name="connsiteY1" fmla="*/ 100818 h 852622"/>
                <a:gd name="connsiteX2" fmla="*/ 173962 w 229764"/>
                <a:gd name="connsiteY2" fmla="*/ 440494 h 852622"/>
                <a:gd name="connsiteX3" fmla="*/ 173961 w 229764"/>
                <a:gd name="connsiteY3" fmla="*/ 852622 h 852622"/>
                <a:gd name="connsiteX4" fmla="*/ 0 w 229764"/>
                <a:gd name="connsiteY4" fmla="*/ 852622 h 852622"/>
                <a:gd name="connsiteX5" fmla="*/ 0 w 229764"/>
                <a:gd name="connsiteY5" fmla="*/ 437979 h 852622"/>
                <a:gd name="connsiteX6" fmla="*/ 2134 w 229764"/>
                <a:gd name="connsiteY6" fmla="*/ 427409 h 852622"/>
                <a:gd name="connsiteX7" fmla="*/ 1687 w 229764"/>
                <a:gd name="connsiteY7" fmla="*/ 416111 h 852622"/>
                <a:gd name="connsiteX8" fmla="*/ 56895 w 229764"/>
                <a:gd name="connsiteY8" fmla="*/ 73169 h 852622"/>
                <a:gd name="connsiteX9" fmla="*/ 156595 w 229764"/>
                <a:gd name="connsiteY9" fmla="*/ 1118 h 852622"/>
                <a:gd name="connsiteX0" fmla="*/ 156595 w 229764"/>
                <a:gd name="connsiteY0" fmla="*/ 1118 h 852622"/>
                <a:gd name="connsiteX1" fmla="*/ 228646 w 229764"/>
                <a:gd name="connsiteY1" fmla="*/ 100818 h 852622"/>
                <a:gd name="connsiteX2" fmla="*/ 173962 w 229764"/>
                <a:gd name="connsiteY2" fmla="*/ 440494 h 852622"/>
                <a:gd name="connsiteX3" fmla="*/ 173961 w 229764"/>
                <a:gd name="connsiteY3" fmla="*/ 852622 h 852622"/>
                <a:gd name="connsiteX4" fmla="*/ 0 w 229764"/>
                <a:gd name="connsiteY4" fmla="*/ 852622 h 852622"/>
                <a:gd name="connsiteX5" fmla="*/ 0 w 229764"/>
                <a:gd name="connsiteY5" fmla="*/ 437979 h 852622"/>
                <a:gd name="connsiteX6" fmla="*/ 2134 w 229764"/>
                <a:gd name="connsiteY6" fmla="*/ 427409 h 852622"/>
                <a:gd name="connsiteX7" fmla="*/ 1687 w 229764"/>
                <a:gd name="connsiteY7" fmla="*/ 416111 h 852622"/>
                <a:gd name="connsiteX8" fmla="*/ 56895 w 229764"/>
                <a:gd name="connsiteY8" fmla="*/ 73169 h 852622"/>
                <a:gd name="connsiteX9" fmla="*/ 156595 w 229764"/>
                <a:gd name="connsiteY9" fmla="*/ 1118 h 852622"/>
                <a:gd name="connsiteX0" fmla="*/ 156595 w 248035"/>
                <a:gd name="connsiteY0" fmla="*/ 0 h 851504"/>
                <a:gd name="connsiteX1" fmla="*/ 228646 w 248035"/>
                <a:gd name="connsiteY1" fmla="*/ 99700 h 851504"/>
                <a:gd name="connsiteX2" fmla="*/ 173962 w 248035"/>
                <a:gd name="connsiteY2" fmla="*/ 439376 h 851504"/>
                <a:gd name="connsiteX3" fmla="*/ 173961 w 248035"/>
                <a:gd name="connsiteY3" fmla="*/ 851504 h 851504"/>
                <a:gd name="connsiteX4" fmla="*/ 0 w 248035"/>
                <a:gd name="connsiteY4" fmla="*/ 851504 h 851504"/>
                <a:gd name="connsiteX5" fmla="*/ 0 w 248035"/>
                <a:gd name="connsiteY5" fmla="*/ 436861 h 851504"/>
                <a:gd name="connsiteX6" fmla="*/ 2134 w 248035"/>
                <a:gd name="connsiteY6" fmla="*/ 426291 h 851504"/>
                <a:gd name="connsiteX7" fmla="*/ 1687 w 248035"/>
                <a:gd name="connsiteY7" fmla="*/ 414993 h 851504"/>
                <a:gd name="connsiteX8" fmla="*/ 56895 w 248035"/>
                <a:gd name="connsiteY8" fmla="*/ 72051 h 851504"/>
                <a:gd name="connsiteX9" fmla="*/ 248035 w 248035"/>
                <a:gd name="connsiteY9" fmla="*/ 91440 h 851504"/>
                <a:gd name="connsiteX0" fmla="*/ 228646 w 248035"/>
                <a:gd name="connsiteY0" fmla="*/ 72998 h 824802"/>
                <a:gd name="connsiteX1" fmla="*/ 173962 w 248035"/>
                <a:gd name="connsiteY1" fmla="*/ 412674 h 824802"/>
                <a:gd name="connsiteX2" fmla="*/ 173961 w 248035"/>
                <a:gd name="connsiteY2" fmla="*/ 824802 h 824802"/>
                <a:gd name="connsiteX3" fmla="*/ 0 w 248035"/>
                <a:gd name="connsiteY3" fmla="*/ 824802 h 824802"/>
                <a:gd name="connsiteX4" fmla="*/ 0 w 248035"/>
                <a:gd name="connsiteY4" fmla="*/ 410159 h 824802"/>
                <a:gd name="connsiteX5" fmla="*/ 2134 w 248035"/>
                <a:gd name="connsiteY5" fmla="*/ 399589 h 824802"/>
                <a:gd name="connsiteX6" fmla="*/ 1687 w 248035"/>
                <a:gd name="connsiteY6" fmla="*/ 388291 h 824802"/>
                <a:gd name="connsiteX7" fmla="*/ 56895 w 248035"/>
                <a:gd name="connsiteY7" fmla="*/ 45349 h 824802"/>
                <a:gd name="connsiteX8" fmla="*/ 248035 w 248035"/>
                <a:gd name="connsiteY8" fmla="*/ 64738 h 824802"/>
                <a:gd name="connsiteX0" fmla="*/ 228646 w 228646"/>
                <a:gd name="connsiteY0" fmla="*/ 27649 h 779453"/>
                <a:gd name="connsiteX1" fmla="*/ 173962 w 228646"/>
                <a:gd name="connsiteY1" fmla="*/ 367325 h 779453"/>
                <a:gd name="connsiteX2" fmla="*/ 173961 w 228646"/>
                <a:gd name="connsiteY2" fmla="*/ 779453 h 779453"/>
                <a:gd name="connsiteX3" fmla="*/ 0 w 228646"/>
                <a:gd name="connsiteY3" fmla="*/ 779453 h 779453"/>
                <a:gd name="connsiteX4" fmla="*/ 0 w 228646"/>
                <a:gd name="connsiteY4" fmla="*/ 364810 h 779453"/>
                <a:gd name="connsiteX5" fmla="*/ 2134 w 228646"/>
                <a:gd name="connsiteY5" fmla="*/ 354240 h 779453"/>
                <a:gd name="connsiteX6" fmla="*/ 1687 w 228646"/>
                <a:gd name="connsiteY6" fmla="*/ 342942 h 779453"/>
                <a:gd name="connsiteX7" fmla="*/ 56895 w 228646"/>
                <a:gd name="connsiteY7" fmla="*/ 0 h 779453"/>
                <a:gd name="connsiteX0" fmla="*/ 207215 w 207215"/>
                <a:gd name="connsiteY0" fmla="*/ 146711 h 779453"/>
                <a:gd name="connsiteX1" fmla="*/ 173962 w 207215"/>
                <a:gd name="connsiteY1" fmla="*/ 367325 h 779453"/>
                <a:gd name="connsiteX2" fmla="*/ 173961 w 207215"/>
                <a:gd name="connsiteY2" fmla="*/ 779453 h 779453"/>
                <a:gd name="connsiteX3" fmla="*/ 0 w 207215"/>
                <a:gd name="connsiteY3" fmla="*/ 779453 h 779453"/>
                <a:gd name="connsiteX4" fmla="*/ 0 w 207215"/>
                <a:gd name="connsiteY4" fmla="*/ 364810 h 779453"/>
                <a:gd name="connsiteX5" fmla="*/ 2134 w 207215"/>
                <a:gd name="connsiteY5" fmla="*/ 354240 h 779453"/>
                <a:gd name="connsiteX6" fmla="*/ 1687 w 207215"/>
                <a:gd name="connsiteY6" fmla="*/ 342942 h 779453"/>
                <a:gd name="connsiteX7" fmla="*/ 56895 w 207215"/>
                <a:gd name="connsiteY7" fmla="*/ 0 h 779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215" h="779453">
                  <a:moveTo>
                    <a:pt x="207215" y="146711"/>
                  </a:moveTo>
                  <a:lnTo>
                    <a:pt x="173962" y="367325"/>
                  </a:lnTo>
                  <a:cubicBezTo>
                    <a:pt x="173962" y="504701"/>
                    <a:pt x="173961" y="642077"/>
                    <a:pt x="173961" y="779453"/>
                  </a:cubicBezTo>
                  <a:lnTo>
                    <a:pt x="0" y="779453"/>
                  </a:lnTo>
                  <a:lnTo>
                    <a:pt x="0" y="364810"/>
                  </a:lnTo>
                  <a:lnTo>
                    <a:pt x="2134" y="354240"/>
                  </a:lnTo>
                  <a:lnTo>
                    <a:pt x="1687" y="342942"/>
                  </a:lnTo>
                  <a:lnTo>
                    <a:pt x="56895" y="0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EBC4393A-C7E0-4DE1-BE54-A2DAFCF392F4}"/>
                </a:ext>
              </a:extLst>
            </p:cNvPr>
            <p:cNvGrpSpPr/>
            <p:nvPr/>
          </p:nvGrpSpPr>
          <p:grpSpPr>
            <a:xfrm>
              <a:off x="6207920" y="2103150"/>
              <a:ext cx="881062" cy="857858"/>
              <a:chOff x="4227221" y="3462937"/>
              <a:chExt cx="1343117" cy="1356288"/>
            </a:xfrm>
          </p:grpSpPr>
          <p:sp>
            <p:nvSpPr>
              <p:cNvPr id="250" name="アーチ 249">
                <a:extLst>
                  <a:ext uri="{FF2B5EF4-FFF2-40B4-BE49-F238E27FC236}">
                    <a16:creationId xmlns:a16="http://schemas.microsoft.com/office/drawing/2014/main" id="{61AD16CE-2877-4EC5-98E1-64D8100DE114}"/>
                  </a:ext>
                </a:extLst>
              </p:cNvPr>
              <p:cNvSpPr/>
              <p:nvPr/>
            </p:nvSpPr>
            <p:spPr>
              <a:xfrm>
                <a:off x="4452085" y="3462937"/>
                <a:ext cx="1026758" cy="1356288"/>
              </a:xfrm>
              <a:prstGeom prst="blockArc">
                <a:avLst>
                  <a:gd name="adj1" fmla="val 11910755"/>
                  <a:gd name="adj2" fmla="val 21484336"/>
                  <a:gd name="adj3" fmla="val 3027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50E6A8BA-B599-43D1-AA2C-921857E29687}"/>
                  </a:ext>
                </a:extLst>
              </p:cNvPr>
              <p:cNvGrpSpPr/>
              <p:nvPr/>
            </p:nvGrpSpPr>
            <p:grpSpPr>
              <a:xfrm>
                <a:off x="5341738" y="4106180"/>
                <a:ext cx="228600" cy="228600"/>
                <a:chOff x="4960144" y="5245894"/>
                <a:chExt cx="228600" cy="228600"/>
              </a:xfrm>
            </p:grpSpPr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2E83FA4A-2980-4137-9E80-D32C308E1B61}"/>
                    </a:ext>
                  </a:extLst>
                </p:cNvPr>
                <p:cNvSpPr/>
                <p:nvPr/>
              </p:nvSpPr>
              <p:spPr>
                <a:xfrm>
                  <a:off x="4960144" y="5245894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0FDDB81B-B777-4C02-BB38-89E41B43560C}"/>
                    </a:ext>
                  </a:extLst>
                </p:cNvPr>
                <p:cNvSpPr/>
                <p:nvPr/>
              </p:nvSpPr>
              <p:spPr>
                <a:xfrm>
                  <a:off x="4981575" y="5267325"/>
                  <a:ext cx="185738" cy="185738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68D5DD34-0CCE-43C2-B722-5473EC513174}"/>
                    </a:ext>
                  </a:extLst>
                </p:cNvPr>
                <p:cNvSpPr/>
                <p:nvPr/>
              </p:nvSpPr>
              <p:spPr>
                <a:xfrm>
                  <a:off x="5007769" y="5293519"/>
                  <a:ext cx="133350" cy="13335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24F8324D-B02C-40CF-836B-8C5C59064B08}"/>
                    </a:ext>
                  </a:extLst>
                </p:cNvPr>
                <p:cNvSpPr/>
                <p:nvPr/>
              </p:nvSpPr>
              <p:spPr>
                <a:xfrm>
                  <a:off x="5050631" y="5336381"/>
                  <a:ext cx="47626" cy="4762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1018411E-2DC6-42F9-BF0B-760913EF69EF}"/>
                  </a:ext>
                </a:extLst>
              </p:cNvPr>
              <p:cNvGrpSpPr/>
              <p:nvPr/>
            </p:nvGrpSpPr>
            <p:grpSpPr>
              <a:xfrm>
                <a:off x="4227221" y="3956298"/>
                <a:ext cx="513255" cy="803837"/>
                <a:chOff x="3526680" y="5096012"/>
                <a:chExt cx="513255" cy="803837"/>
              </a:xfrm>
            </p:grpSpPr>
            <p:sp>
              <p:nvSpPr>
                <p:cNvPr id="253" name="アーチ 252">
                  <a:extLst>
                    <a:ext uri="{FF2B5EF4-FFF2-40B4-BE49-F238E27FC236}">
                      <a16:creationId xmlns:a16="http://schemas.microsoft.com/office/drawing/2014/main" id="{20EFF7EF-4D6B-424F-B6CC-3DA0F8A906EE}"/>
                    </a:ext>
                  </a:extLst>
                </p:cNvPr>
                <p:cNvSpPr/>
                <p:nvPr/>
              </p:nvSpPr>
              <p:spPr>
                <a:xfrm>
                  <a:off x="3537236" y="5112545"/>
                  <a:ext cx="492144" cy="770772"/>
                </a:xfrm>
                <a:prstGeom prst="blockArc">
                  <a:avLst>
                    <a:gd name="adj1" fmla="val 5557368"/>
                    <a:gd name="adj2" fmla="val 5107007"/>
                    <a:gd name="adj3" fmla="val 4158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4" name="四角形: 角を丸くする 253">
                  <a:extLst>
                    <a:ext uri="{FF2B5EF4-FFF2-40B4-BE49-F238E27FC236}">
                      <a16:creationId xmlns:a16="http://schemas.microsoft.com/office/drawing/2014/main" id="{2436B0E8-A60A-4B04-A019-B0DA3F678110}"/>
                    </a:ext>
                  </a:extLst>
                </p:cNvPr>
                <p:cNvSpPr/>
                <p:nvPr/>
              </p:nvSpPr>
              <p:spPr>
                <a:xfrm rot="900000">
                  <a:off x="3708772" y="5843588"/>
                  <a:ext cx="63128" cy="4673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5" name="四角形: 角を丸くする 254">
                  <a:extLst>
                    <a:ext uri="{FF2B5EF4-FFF2-40B4-BE49-F238E27FC236}">
                      <a16:creationId xmlns:a16="http://schemas.microsoft.com/office/drawing/2014/main" id="{34E00E21-DFAA-4AE5-BA86-C36C33637482}"/>
                    </a:ext>
                  </a:extLst>
                </p:cNvPr>
                <p:cNvSpPr/>
                <p:nvPr/>
              </p:nvSpPr>
              <p:spPr>
                <a:xfrm rot="20700000" flipH="1">
                  <a:off x="3780209" y="5843588"/>
                  <a:ext cx="63128" cy="4673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アーチ 255">
                  <a:extLst>
                    <a:ext uri="{FF2B5EF4-FFF2-40B4-BE49-F238E27FC236}">
                      <a16:creationId xmlns:a16="http://schemas.microsoft.com/office/drawing/2014/main" id="{07F09226-045A-4189-B04E-F90D4977812F}"/>
                    </a:ext>
                  </a:extLst>
                </p:cNvPr>
                <p:cNvSpPr/>
                <p:nvPr/>
              </p:nvSpPr>
              <p:spPr>
                <a:xfrm>
                  <a:off x="3526680" y="5096012"/>
                  <a:ext cx="513255" cy="803837"/>
                </a:xfrm>
                <a:prstGeom prst="blockArc">
                  <a:avLst>
                    <a:gd name="adj1" fmla="val 9696132"/>
                    <a:gd name="adj2" fmla="val 1476960"/>
                    <a:gd name="adj3" fmla="val 8742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24" name="台形 223">
              <a:extLst>
                <a:ext uri="{FF2B5EF4-FFF2-40B4-BE49-F238E27FC236}">
                  <a16:creationId xmlns:a16="http://schemas.microsoft.com/office/drawing/2014/main" id="{2E8B5A5E-8BE8-43FB-808F-6ECFCB641300}"/>
                </a:ext>
              </a:extLst>
            </p:cNvPr>
            <p:cNvSpPr/>
            <p:nvPr/>
          </p:nvSpPr>
          <p:spPr bwMode="auto">
            <a:xfrm>
              <a:off x="6552734" y="2073187"/>
              <a:ext cx="269833" cy="251511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E185A03B-E824-4820-A344-D0A3A0B76323}"/>
                </a:ext>
              </a:extLst>
            </p:cNvPr>
            <p:cNvSpPr/>
            <p:nvPr/>
          </p:nvSpPr>
          <p:spPr bwMode="auto">
            <a:xfrm>
              <a:off x="6487026" y="2181560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E75EAFB5-1AC4-4B28-A3C7-37AACB921DA8}"/>
                </a:ext>
              </a:extLst>
            </p:cNvPr>
            <p:cNvSpPr/>
            <p:nvPr/>
          </p:nvSpPr>
          <p:spPr bwMode="auto">
            <a:xfrm>
              <a:off x="6074693" y="634585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611E5640-FEDB-40FD-A5C4-0790FF094AAD}"/>
                </a:ext>
              </a:extLst>
            </p:cNvPr>
            <p:cNvGrpSpPr/>
            <p:nvPr/>
          </p:nvGrpSpPr>
          <p:grpSpPr>
            <a:xfrm>
              <a:off x="6030200" y="899639"/>
              <a:ext cx="1331771" cy="1240997"/>
              <a:chOff x="4443712" y="847868"/>
              <a:chExt cx="986061" cy="918851"/>
            </a:xfrm>
          </p:grpSpPr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1C64D28E-10F0-428C-89AB-DC6BACFB0EE5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150F0353-D26B-4DEC-9954-6344FCAD0B7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85193E8D-D045-48D5-9BBD-D2475665F8C4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0ECED6DD-5EC9-4097-921A-5A3EB011C630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B2A65020-2F06-4AE3-B205-7F806A11FE1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04B08EF4-2292-4908-9B31-BA756DC732F8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CD657EA4-21B9-4005-8D6D-51662430CF3D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アーチ 243">
                <a:extLst>
                  <a:ext uri="{FF2B5EF4-FFF2-40B4-BE49-F238E27FC236}">
                    <a16:creationId xmlns:a16="http://schemas.microsoft.com/office/drawing/2014/main" id="{4A11EF4C-A034-4AE6-8E64-B8031E1DB030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D391D8C6-31E8-4256-947F-86A257D5E118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AC0E2CBE-3D85-4348-96E3-AAAFCFCCFB9E}"/>
                </a:ext>
              </a:extLst>
            </p:cNvPr>
            <p:cNvSpPr/>
            <p:nvPr/>
          </p:nvSpPr>
          <p:spPr bwMode="auto">
            <a:xfrm flipH="1">
              <a:off x="6153558" y="884480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3DB68E7D-AA06-4D7E-9D61-AC2A7F169188}"/>
                </a:ext>
              </a:extLst>
            </p:cNvPr>
            <p:cNvGrpSpPr/>
            <p:nvPr/>
          </p:nvGrpSpPr>
          <p:grpSpPr>
            <a:xfrm>
              <a:off x="6277444" y="1370449"/>
              <a:ext cx="837282" cy="264189"/>
              <a:chOff x="4939631" y="5249966"/>
              <a:chExt cx="837282" cy="264189"/>
            </a:xfrm>
          </p:grpSpPr>
          <p:sp>
            <p:nvSpPr>
              <p:cNvPr id="235" name="アーチ 234">
                <a:extLst>
                  <a:ext uri="{FF2B5EF4-FFF2-40B4-BE49-F238E27FC236}">
                    <a16:creationId xmlns:a16="http://schemas.microsoft.com/office/drawing/2014/main" id="{9BF1F9B9-7F10-49BB-B97F-0AEFA3A9D28D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アーチ 235">
                <a:extLst>
                  <a:ext uri="{FF2B5EF4-FFF2-40B4-BE49-F238E27FC236}">
                    <a16:creationId xmlns:a16="http://schemas.microsoft.com/office/drawing/2014/main" id="{841B5418-E6B3-412A-81DF-5410758960EE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304E85C5-45AC-4FD8-A326-A0421403938C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CE3A53FA-D112-42DD-8C50-B10FB8D20B88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3C9AC835-8589-41E6-A2C9-561D1B9EFCB1}"/>
                  </a:ext>
                </a:extLst>
              </p:cNvPr>
              <p:cNvSpPr/>
              <p:nvPr/>
            </p:nvSpPr>
            <p:spPr bwMode="auto">
              <a:xfrm>
                <a:off x="5028727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9D7D9E4A-01A7-4185-B51F-24772518CD5E}"/>
                  </a:ext>
                </a:extLst>
              </p:cNvPr>
              <p:cNvSpPr/>
              <p:nvPr/>
            </p:nvSpPr>
            <p:spPr bwMode="auto">
              <a:xfrm>
                <a:off x="5609682" y="5317373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82CD2BB1-1F89-4E8A-AA79-61ECEB55BB09}"/>
                </a:ext>
              </a:extLst>
            </p:cNvPr>
            <p:cNvGrpSpPr/>
            <p:nvPr/>
          </p:nvGrpSpPr>
          <p:grpSpPr>
            <a:xfrm>
              <a:off x="6226767" y="1283712"/>
              <a:ext cx="938636" cy="58477"/>
              <a:chOff x="1852183" y="1449316"/>
              <a:chExt cx="938636" cy="58477"/>
            </a:xfrm>
          </p:grpSpPr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4A03DFFF-E4C2-44B6-BF71-E663481E9A98}"/>
                  </a:ext>
                </a:extLst>
              </p:cNvPr>
              <p:cNvSpPr/>
              <p:nvPr/>
            </p:nvSpPr>
            <p:spPr bwMode="auto">
              <a:xfrm rot="5400000">
                <a:off x="1995797" y="1305702"/>
                <a:ext cx="58477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F58E1539-51D2-46E6-957F-52A9DC6F9593}"/>
                  </a:ext>
                </a:extLst>
              </p:cNvPr>
              <p:cNvSpPr/>
              <p:nvPr/>
            </p:nvSpPr>
            <p:spPr bwMode="auto">
              <a:xfrm rot="5400000">
                <a:off x="2588728" y="1305702"/>
                <a:ext cx="58477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1" name="月 230">
              <a:extLst>
                <a:ext uri="{FF2B5EF4-FFF2-40B4-BE49-F238E27FC236}">
                  <a16:creationId xmlns:a16="http://schemas.microsoft.com/office/drawing/2014/main" id="{85622629-80CD-440C-81C7-96EBF1D03AFF}"/>
                </a:ext>
              </a:extLst>
            </p:cNvPr>
            <p:cNvSpPr/>
            <p:nvPr/>
          </p:nvSpPr>
          <p:spPr bwMode="auto">
            <a:xfrm>
              <a:off x="6109027" y="1215102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月 231">
              <a:extLst>
                <a:ext uri="{FF2B5EF4-FFF2-40B4-BE49-F238E27FC236}">
                  <a16:creationId xmlns:a16="http://schemas.microsoft.com/office/drawing/2014/main" id="{81BB6EB2-CD22-4E15-A9C4-EDA6160C7A09}"/>
                </a:ext>
              </a:extLst>
            </p:cNvPr>
            <p:cNvSpPr/>
            <p:nvPr/>
          </p:nvSpPr>
          <p:spPr bwMode="auto">
            <a:xfrm flipH="1">
              <a:off x="7114523" y="1215102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pptxf43_かわいい看護師さんのイラスト</dc:title>
  <dc:subject>pptxf43_かわいい看護師さんのイラスト</dc:subject>
  <dc:creator>でじけろお</dc:creator>
  <cp:revision>1</cp:revision>
  <dcterms:created xsi:type="dcterms:W3CDTF">2018-05-20T00:31:01Z</dcterms:created>
  <dcterms:modified xsi:type="dcterms:W3CDTF">2020-11-27T16:09:24Z</dcterms:modified>
  <cp:version>1</cp:version>
</cp:coreProperties>
</file>