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390898-90BD-4A2E-807E-A66ECF8FF56A}"/>
              </a:ext>
            </a:extLst>
          </p:cNvPr>
          <p:cNvGrpSpPr/>
          <p:nvPr/>
        </p:nvGrpSpPr>
        <p:grpSpPr>
          <a:xfrm>
            <a:off x="1458546" y="950303"/>
            <a:ext cx="1086250" cy="2464196"/>
            <a:chOff x="544943" y="1155547"/>
            <a:chExt cx="1568998" cy="355932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6CF3659-1A4A-494D-B020-E649374050D3}"/>
                </a:ext>
              </a:extLst>
            </p:cNvPr>
            <p:cNvGrpSpPr/>
            <p:nvPr/>
          </p:nvGrpSpPr>
          <p:grpSpPr>
            <a:xfrm>
              <a:off x="1909260" y="3254285"/>
              <a:ext cx="204681" cy="403465"/>
              <a:chOff x="2971330" y="2883093"/>
              <a:chExt cx="1371283" cy="2703060"/>
            </a:xfrm>
            <a:solidFill>
              <a:srgbClr val="FF0000"/>
            </a:solidFill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947232B-8B8A-431C-B621-35CE213D6E6F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C4D262D-8164-4043-98F6-90CDCE397BE2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DB5C5EB-1288-47F8-949C-B6336B18B603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55D6217-DDBB-4B71-9265-502AD8A8F4A0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6B63C14-764A-479A-8967-3023DA6B0BB2}"/>
                </a:ext>
              </a:extLst>
            </p:cNvPr>
            <p:cNvGrpSpPr/>
            <p:nvPr/>
          </p:nvGrpSpPr>
          <p:grpSpPr>
            <a:xfrm flipH="1">
              <a:off x="544943" y="3254285"/>
              <a:ext cx="204681" cy="403465"/>
              <a:chOff x="2971330" y="2883093"/>
              <a:chExt cx="1371283" cy="2703060"/>
            </a:xfrm>
            <a:solidFill>
              <a:srgbClr val="FF0000"/>
            </a:solidFill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C6DB23C-05B5-4591-ADCF-8C764B2094A0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A63EB3D-AFD8-4817-8226-1C087D034808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26A3087-041E-4DF0-B294-B9BABFD8DC7F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F980A9B-E00D-4A07-917E-6E61C136265F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5F9F2A6-F361-493A-BA75-B2B983DD5EAE}"/>
                </a:ext>
              </a:extLst>
            </p:cNvPr>
            <p:cNvSpPr/>
            <p:nvPr/>
          </p:nvSpPr>
          <p:spPr>
            <a:xfrm>
              <a:off x="934787" y="4502505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005E3E02-C6EA-4739-AEEA-9BEE4BF2AA0D}"/>
                </a:ext>
              </a:extLst>
            </p:cNvPr>
            <p:cNvSpPr/>
            <p:nvPr/>
          </p:nvSpPr>
          <p:spPr>
            <a:xfrm>
              <a:off x="1382462" y="4502505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6BABD5A8-87DA-46AE-A373-CF750FDEB287}"/>
                </a:ext>
              </a:extLst>
            </p:cNvPr>
            <p:cNvSpPr/>
            <p:nvPr/>
          </p:nvSpPr>
          <p:spPr>
            <a:xfrm rot="900000">
              <a:off x="656150" y="2147123"/>
              <a:ext cx="284588" cy="1201070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4C3CF53F-D8E0-4F0C-8FF0-C184FA4A941C}"/>
                </a:ext>
              </a:extLst>
            </p:cNvPr>
            <p:cNvSpPr/>
            <p:nvPr/>
          </p:nvSpPr>
          <p:spPr>
            <a:xfrm rot="20700000" flipH="1">
              <a:off x="1706051" y="2147123"/>
              <a:ext cx="284588" cy="1201070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955C1E7-06A5-4713-9EC7-BC5E85C6ABD3}"/>
                </a:ext>
              </a:extLst>
            </p:cNvPr>
            <p:cNvSpPr/>
            <p:nvPr/>
          </p:nvSpPr>
          <p:spPr>
            <a:xfrm>
              <a:off x="776992" y="2011677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lnTo>
                    <a:pt x="942499" y="2475789"/>
                  </a:lnTo>
                  <a:cubicBezTo>
                    <a:pt x="942499" y="2494858"/>
                    <a:pt x="927040" y="2510317"/>
                    <a:pt x="907971" y="2510317"/>
                  </a:cubicBezTo>
                  <a:lnTo>
                    <a:pt x="631745" y="2510317"/>
                  </a:lnTo>
                  <a:cubicBezTo>
                    <a:pt x="612676" y="2510317"/>
                    <a:pt x="597217" y="2494858"/>
                    <a:pt x="597217" y="2475789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186713CF-05DC-4A3E-B447-912C98E2A6DA}"/>
                </a:ext>
              </a:extLst>
            </p:cNvPr>
            <p:cNvSpPr/>
            <p:nvPr/>
          </p:nvSpPr>
          <p:spPr>
            <a:xfrm>
              <a:off x="1260954" y="2039297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CD4C2D5-BA12-441E-A7B8-7CEE0AFCBEB4}"/>
                </a:ext>
              </a:extLst>
            </p:cNvPr>
            <p:cNvGrpSpPr/>
            <p:nvPr/>
          </p:nvGrpSpPr>
          <p:grpSpPr>
            <a:xfrm>
              <a:off x="873607" y="1155547"/>
              <a:ext cx="911670" cy="928360"/>
              <a:chOff x="1728450" y="1146719"/>
              <a:chExt cx="876531" cy="892579"/>
            </a:xfrm>
            <a:solidFill>
              <a:schemeClr val="bg1">
                <a:lumMod val="85000"/>
              </a:schemeClr>
            </a:solidFill>
          </p:grpSpPr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376AD429-D598-4365-A5E7-354C8B7B44CE}"/>
                  </a:ext>
                </a:extLst>
              </p:cNvPr>
              <p:cNvSpPr/>
              <p:nvPr/>
            </p:nvSpPr>
            <p:spPr>
              <a:xfrm>
                <a:off x="1728450" y="1146719"/>
                <a:ext cx="876531" cy="892579"/>
              </a:xfrm>
              <a:prstGeom prst="round2SameRect">
                <a:avLst>
                  <a:gd name="adj1" fmla="val 43082"/>
                  <a:gd name="adj2" fmla="val 6599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FCE27015-6762-41BD-B437-7D947E3F67D1}"/>
                  </a:ext>
                </a:extLst>
              </p:cNvPr>
              <p:cNvSpPr/>
              <p:nvPr/>
            </p:nvSpPr>
            <p:spPr>
              <a:xfrm>
                <a:off x="1840961" y="1300162"/>
                <a:ext cx="651510" cy="694370"/>
              </a:xfrm>
              <a:prstGeom prst="round2SameRect">
                <a:avLst>
                  <a:gd name="adj1" fmla="val 43082"/>
                  <a:gd name="adj2" fmla="val 6147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1E1BFAF-0A22-43C6-8C96-6892FDAE1E1B}"/>
                </a:ext>
              </a:extLst>
            </p:cNvPr>
            <p:cNvSpPr/>
            <p:nvPr/>
          </p:nvSpPr>
          <p:spPr>
            <a:xfrm>
              <a:off x="1567375" y="1610240"/>
              <a:ext cx="51875" cy="326083"/>
            </a:xfrm>
            <a:custGeom>
              <a:avLst/>
              <a:gdLst>
                <a:gd name="connsiteX0" fmla="*/ 8646 w 51875"/>
                <a:gd name="connsiteY0" fmla="*/ 73818 h 326083"/>
                <a:gd name="connsiteX1" fmla="*/ 43229 w 51875"/>
                <a:gd name="connsiteY1" fmla="*/ 73818 h 326083"/>
                <a:gd name="connsiteX2" fmla="*/ 51875 w 51875"/>
                <a:gd name="connsiteY2" fmla="*/ 82464 h 326083"/>
                <a:gd name="connsiteX3" fmla="*/ 51875 w 51875"/>
                <a:gd name="connsiteY3" fmla="*/ 317437 h 326083"/>
                <a:gd name="connsiteX4" fmla="*/ 43229 w 51875"/>
                <a:gd name="connsiteY4" fmla="*/ 326083 h 326083"/>
                <a:gd name="connsiteX5" fmla="*/ 8646 w 51875"/>
                <a:gd name="connsiteY5" fmla="*/ 326083 h 326083"/>
                <a:gd name="connsiteX6" fmla="*/ 0 w 51875"/>
                <a:gd name="connsiteY6" fmla="*/ 317437 h 326083"/>
                <a:gd name="connsiteX7" fmla="*/ 0 w 51875"/>
                <a:gd name="connsiteY7" fmla="*/ 82464 h 326083"/>
                <a:gd name="connsiteX8" fmla="*/ 8646 w 51875"/>
                <a:gd name="connsiteY8" fmla="*/ 73818 h 326083"/>
                <a:gd name="connsiteX9" fmla="*/ 8249 w 51875"/>
                <a:gd name="connsiteY9" fmla="*/ 0 h 326083"/>
                <a:gd name="connsiteX10" fmla="*/ 43626 w 51875"/>
                <a:gd name="connsiteY10" fmla="*/ 0 h 326083"/>
                <a:gd name="connsiteX11" fmla="*/ 51875 w 51875"/>
                <a:gd name="connsiteY11" fmla="*/ 8249 h 326083"/>
                <a:gd name="connsiteX12" fmla="*/ 51875 w 51875"/>
                <a:gd name="connsiteY12" fmla="*/ 41243 h 326083"/>
                <a:gd name="connsiteX13" fmla="*/ 43626 w 51875"/>
                <a:gd name="connsiteY13" fmla="*/ 49492 h 326083"/>
                <a:gd name="connsiteX14" fmla="*/ 8249 w 51875"/>
                <a:gd name="connsiteY14" fmla="*/ 49492 h 326083"/>
                <a:gd name="connsiteX15" fmla="*/ 0 w 51875"/>
                <a:gd name="connsiteY15" fmla="*/ 41243 h 326083"/>
                <a:gd name="connsiteX16" fmla="*/ 0 w 51875"/>
                <a:gd name="connsiteY16" fmla="*/ 8249 h 326083"/>
                <a:gd name="connsiteX17" fmla="*/ 8249 w 51875"/>
                <a:gd name="connsiteY17" fmla="*/ 0 h 32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875" h="326083">
                  <a:moveTo>
                    <a:pt x="8646" y="73818"/>
                  </a:moveTo>
                  <a:lnTo>
                    <a:pt x="43229" y="73818"/>
                  </a:lnTo>
                  <a:cubicBezTo>
                    <a:pt x="48004" y="73818"/>
                    <a:pt x="51875" y="77689"/>
                    <a:pt x="51875" y="82464"/>
                  </a:cubicBezTo>
                  <a:lnTo>
                    <a:pt x="51875" y="317437"/>
                  </a:lnTo>
                  <a:cubicBezTo>
                    <a:pt x="51875" y="322212"/>
                    <a:pt x="48004" y="326083"/>
                    <a:pt x="43229" y="326083"/>
                  </a:cubicBezTo>
                  <a:lnTo>
                    <a:pt x="8646" y="326083"/>
                  </a:lnTo>
                  <a:cubicBezTo>
                    <a:pt x="3871" y="326083"/>
                    <a:pt x="0" y="322212"/>
                    <a:pt x="0" y="317437"/>
                  </a:cubicBezTo>
                  <a:lnTo>
                    <a:pt x="0" y="82464"/>
                  </a:lnTo>
                  <a:cubicBezTo>
                    <a:pt x="0" y="77689"/>
                    <a:pt x="3871" y="73818"/>
                    <a:pt x="8646" y="73818"/>
                  </a:cubicBezTo>
                  <a:close/>
                  <a:moveTo>
                    <a:pt x="8249" y="0"/>
                  </a:moveTo>
                  <a:lnTo>
                    <a:pt x="43626" y="0"/>
                  </a:lnTo>
                  <a:cubicBezTo>
                    <a:pt x="48182" y="0"/>
                    <a:pt x="51875" y="3693"/>
                    <a:pt x="51875" y="8249"/>
                  </a:cubicBezTo>
                  <a:lnTo>
                    <a:pt x="51875" y="41243"/>
                  </a:lnTo>
                  <a:cubicBezTo>
                    <a:pt x="51875" y="45799"/>
                    <a:pt x="48182" y="49492"/>
                    <a:pt x="43626" y="49492"/>
                  </a:cubicBezTo>
                  <a:lnTo>
                    <a:pt x="8249" y="49492"/>
                  </a:lnTo>
                  <a:cubicBezTo>
                    <a:pt x="3693" y="49492"/>
                    <a:pt x="0" y="45799"/>
                    <a:pt x="0" y="41243"/>
                  </a:cubicBezTo>
                  <a:lnTo>
                    <a:pt x="0" y="8249"/>
                  </a:lnTo>
                  <a:cubicBezTo>
                    <a:pt x="0" y="3693"/>
                    <a:pt x="3693" y="0"/>
                    <a:pt x="82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C75D3A02-2CA7-4282-8882-E859B7357352}"/>
              </a:ext>
            </a:extLst>
          </p:cNvPr>
          <p:cNvGrpSpPr/>
          <p:nvPr/>
        </p:nvGrpSpPr>
        <p:grpSpPr>
          <a:xfrm>
            <a:off x="1458546" y="3873148"/>
            <a:ext cx="1086250" cy="2464196"/>
            <a:chOff x="2343263" y="-471082"/>
            <a:chExt cx="1568998" cy="3559328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C99D582-D3FE-442E-8302-B728B083AD5F}"/>
                </a:ext>
              </a:extLst>
            </p:cNvPr>
            <p:cNvGrpSpPr/>
            <p:nvPr/>
          </p:nvGrpSpPr>
          <p:grpSpPr>
            <a:xfrm>
              <a:off x="3707580" y="1627656"/>
              <a:ext cx="204681" cy="403465"/>
              <a:chOff x="2971330" y="2883093"/>
              <a:chExt cx="1371283" cy="2703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D6E0348-B7A2-459A-AF8B-2F33D4551546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324CF87-E155-4FCE-A855-C84CC8AF65B8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0679AB3-C36C-4FAF-B2F4-7A6B452BD595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2F92A07-BA15-41E3-AC8F-985B22AA9A1B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DA79A59-E666-4692-999E-AAA8C8E6D67D}"/>
                </a:ext>
              </a:extLst>
            </p:cNvPr>
            <p:cNvGrpSpPr/>
            <p:nvPr/>
          </p:nvGrpSpPr>
          <p:grpSpPr>
            <a:xfrm flipH="1">
              <a:off x="2343263" y="1627656"/>
              <a:ext cx="204681" cy="403465"/>
              <a:chOff x="2971330" y="2883093"/>
              <a:chExt cx="1371283" cy="2703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160AFF0-4A50-4D29-96FA-22D0A65F7D62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20518388-5427-4E52-A3CF-58498E56B57F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95B2795-2E52-468A-8237-9B2AD24384FF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794EA5A-9A5E-49EE-A8A5-F057FD98B30D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</p:grp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70CC074B-B69B-4D24-81DB-9FF15A52C1E8}"/>
                </a:ext>
              </a:extLst>
            </p:cNvPr>
            <p:cNvSpPr/>
            <p:nvPr/>
          </p:nvSpPr>
          <p:spPr>
            <a:xfrm>
              <a:off x="2733107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A3A436AB-583E-4C4B-B27A-6D0F93E37B11}"/>
                </a:ext>
              </a:extLst>
            </p:cNvPr>
            <p:cNvSpPr/>
            <p:nvPr/>
          </p:nvSpPr>
          <p:spPr>
            <a:xfrm>
              <a:off x="3180782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D3355502-8DFB-4E04-B60C-68665D321AFD}"/>
                </a:ext>
              </a:extLst>
            </p:cNvPr>
            <p:cNvSpPr/>
            <p:nvPr/>
          </p:nvSpPr>
          <p:spPr>
            <a:xfrm rot="900000">
              <a:off x="2454470" y="520494"/>
              <a:ext cx="284588" cy="1201070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AD6F699E-1EBD-4163-848C-B846087C776C}"/>
                </a:ext>
              </a:extLst>
            </p:cNvPr>
            <p:cNvSpPr/>
            <p:nvPr/>
          </p:nvSpPr>
          <p:spPr>
            <a:xfrm rot="20700000" flipH="1">
              <a:off x="3504371" y="520494"/>
              <a:ext cx="284588" cy="1201070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CEE6AD0-5936-4948-9326-327CD7BA903F}"/>
                </a:ext>
              </a:extLst>
            </p:cNvPr>
            <p:cNvSpPr/>
            <p:nvPr/>
          </p:nvSpPr>
          <p:spPr>
            <a:xfrm>
              <a:off x="2575312" y="3850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lnTo>
                    <a:pt x="942499" y="2475789"/>
                  </a:lnTo>
                  <a:cubicBezTo>
                    <a:pt x="942499" y="2494858"/>
                    <a:pt x="927040" y="2510317"/>
                    <a:pt x="907971" y="2510317"/>
                  </a:cubicBezTo>
                  <a:lnTo>
                    <a:pt x="631745" y="2510317"/>
                  </a:lnTo>
                  <a:cubicBezTo>
                    <a:pt x="612676" y="2510317"/>
                    <a:pt x="597217" y="2494858"/>
                    <a:pt x="597217" y="2475789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47665E17-D365-458D-9772-4D9C82340CBF}"/>
                </a:ext>
              </a:extLst>
            </p:cNvPr>
            <p:cNvSpPr/>
            <p:nvPr/>
          </p:nvSpPr>
          <p:spPr>
            <a:xfrm>
              <a:off x="3059274" y="4126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A44B2289-23CF-4C75-9E0B-EA8A3A58119E}"/>
                </a:ext>
              </a:extLst>
            </p:cNvPr>
            <p:cNvSpPr/>
            <p:nvPr/>
          </p:nvSpPr>
          <p:spPr>
            <a:xfrm>
              <a:off x="2765955" y="-335990"/>
              <a:ext cx="723610" cy="746707"/>
            </a:xfrm>
            <a:prstGeom prst="round2SameRect">
              <a:avLst>
                <a:gd name="adj1" fmla="val 43082"/>
                <a:gd name="adj2" fmla="val 614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292DF274-DA3E-457C-BA46-127405A34136}"/>
                </a:ext>
              </a:extLst>
            </p:cNvPr>
            <p:cNvSpPr/>
            <p:nvPr/>
          </p:nvSpPr>
          <p:spPr>
            <a:xfrm>
              <a:off x="2796674" y="-312180"/>
              <a:ext cx="662172" cy="747379"/>
            </a:xfrm>
            <a:prstGeom prst="round2SameRect">
              <a:avLst>
                <a:gd name="adj1" fmla="val 4343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025F02A4-311F-4DE1-AAD6-F5BE5DA02A6E}"/>
                </a:ext>
              </a:extLst>
            </p:cNvPr>
            <p:cNvSpPr/>
            <p:nvPr/>
          </p:nvSpPr>
          <p:spPr>
            <a:xfrm>
              <a:off x="2932291" y="-52839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68AECC6E-7376-4B4F-B7CE-47516114D6C8}"/>
                </a:ext>
              </a:extLst>
            </p:cNvPr>
            <p:cNvSpPr/>
            <p:nvPr/>
          </p:nvSpPr>
          <p:spPr>
            <a:xfrm>
              <a:off x="3251258" y="-52839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151">
              <a:extLst>
                <a:ext uri="{FF2B5EF4-FFF2-40B4-BE49-F238E27FC236}">
                  <a16:creationId xmlns:a16="http://schemas.microsoft.com/office/drawing/2014/main" id="{39F7711C-480C-4130-A444-CA6E1CC06E29}"/>
                </a:ext>
              </a:extLst>
            </p:cNvPr>
            <p:cNvSpPr/>
            <p:nvPr/>
          </p:nvSpPr>
          <p:spPr>
            <a:xfrm>
              <a:off x="3087574" y="147820"/>
              <a:ext cx="80967" cy="28235"/>
            </a:xfrm>
            <a:custGeom>
              <a:avLst/>
              <a:gdLst>
                <a:gd name="connsiteX0" fmla="*/ 0 w 121557"/>
                <a:gd name="connsiteY0" fmla="*/ 30957 h 61913"/>
                <a:gd name="connsiteX1" fmla="*/ 60779 w 121557"/>
                <a:gd name="connsiteY1" fmla="*/ 0 h 61913"/>
                <a:gd name="connsiteX2" fmla="*/ 121558 w 121557"/>
                <a:gd name="connsiteY2" fmla="*/ 30957 h 61913"/>
                <a:gd name="connsiteX3" fmla="*/ 60779 w 121557"/>
                <a:gd name="connsiteY3" fmla="*/ 61914 h 61913"/>
                <a:gd name="connsiteX4" fmla="*/ 0 w 121557"/>
                <a:gd name="connsiteY4" fmla="*/ 30957 h 61913"/>
                <a:gd name="connsiteX0" fmla="*/ 16 w 121574"/>
                <a:gd name="connsiteY0" fmla="*/ 52389 h 83346"/>
                <a:gd name="connsiteX1" fmla="*/ 65557 w 121574"/>
                <a:gd name="connsiteY1" fmla="*/ 0 h 83346"/>
                <a:gd name="connsiteX2" fmla="*/ 121574 w 121574"/>
                <a:gd name="connsiteY2" fmla="*/ 52389 h 83346"/>
                <a:gd name="connsiteX3" fmla="*/ 60795 w 121574"/>
                <a:gd name="connsiteY3" fmla="*/ 83346 h 83346"/>
                <a:gd name="connsiteX4" fmla="*/ 16 w 121574"/>
                <a:gd name="connsiteY4" fmla="*/ 52389 h 83346"/>
                <a:gd name="connsiteX0" fmla="*/ 5 w 121563"/>
                <a:gd name="connsiteY0" fmla="*/ 59533 h 90490"/>
                <a:gd name="connsiteX1" fmla="*/ 63165 w 121563"/>
                <a:gd name="connsiteY1" fmla="*/ 0 h 90490"/>
                <a:gd name="connsiteX2" fmla="*/ 121563 w 121563"/>
                <a:gd name="connsiteY2" fmla="*/ 59533 h 90490"/>
                <a:gd name="connsiteX3" fmla="*/ 60784 w 121563"/>
                <a:gd name="connsiteY3" fmla="*/ 90490 h 90490"/>
                <a:gd name="connsiteX4" fmla="*/ 5 w 121563"/>
                <a:gd name="connsiteY4" fmla="*/ 59533 h 9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563" h="90490">
                  <a:moveTo>
                    <a:pt x="5" y="59533"/>
                  </a:moveTo>
                  <a:cubicBezTo>
                    <a:pt x="402" y="44451"/>
                    <a:pt x="29598" y="0"/>
                    <a:pt x="63165" y="0"/>
                  </a:cubicBezTo>
                  <a:cubicBezTo>
                    <a:pt x="96732" y="0"/>
                    <a:pt x="121563" y="42436"/>
                    <a:pt x="121563" y="59533"/>
                  </a:cubicBezTo>
                  <a:cubicBezTo>
                    <a:pt x="121563" y="76630"/>
                    <a:pt x="94351" y="90490"/>
                    <a:pt x="60784" y="90490"/>
                  </a:cubicBezTo>
                  <a:cubicBezTo>
                    <a:pt x="27217" y="90490"/>
                    <a:pt x="-392" y="74615"/>
                    <a:pt x="5" y="5953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478EF2B8-0047-4E15-9A84-0B74EFD4A794}"/>
                </a:ext>
              </a:extLst>
            </p:cNvPr>
            <p:cNvSpPr/>
            <p:nvPr/>
          </p:nvSpPr>
          <p:spPr>
            <a:xfrm>
              <a:off x="2750973" y="-392886"/>
              <a:ext cx="760488" cy="304097"/>
            </a:xfrm>
            <a:custGeom>
              <a:avLst/>
              <a:gdLst>
                <a:gd name="connsiteX0" fmla="*/ 310636 w 760488"/>
                <a:gd name="connsiteY0" fmla="*/ 514 h 304097"/>
                <a:gd name="connsiteX1" fmla="*/ 371727 w 760488"/>
                <a:gd name="connsiteY1" fmla="*/ 6924 h 304097"/>
                <a:gd name="connsiteX2" fmla="*/ 380244 w 760488"/>
                <a:gd name="connsiteY2" fmla="*/ 13481 h 304097"/>
                <a:gd name="connsiteX3" fmla="*/ 388761 w 760488"/>
                <a:gd name="connsiteY3" fmla="*/ 6924 h 304097"/>
                <a:gd name="connsiteX4" fmla="*/ 449852 w 760488"/>
                <a:gd name="connsiteY4" fmla="*/ 514 h 304097"/>
                <a:gd name="connsiteX5" fmla="*/ 608500 w 760488"/>
                <a:gd name="connsiteY5" fmla="*/ 53703 h 304097"/>
                <a:gd name="connsiteX6" fmla="*/ 752564 w 760488"/>
                <a:gd name="connsiteY6" fmla="*/ 268006 h 304097"/>
                <a:gd name="connsiteX7" fmla="*/ 494940 w 760488"/>
                <a:gd name="connsiteY7" fmla="*/ 250395 h 304097"/>
                <a:gd name="connsiteX8" fmla="*/ 421225 w 760488"/>
                <a:gd name="connsiteY8" fmla="*/ 197530 h 304097"/>
                <a:gd name="connsiteX9" fmla="*/ 380244 w 760488"/>
                <a:gd name="connsiteY9" fmla="*/ 151583 h 304097"/>
                <a:gd name="connsiteX10" fmla="*/ 339263 w 760488"/>
                <a:gd name="connsiteY10" fmla="*/ 197530 h 304097"/>
                <a:gd name="connsiteX11" fmla="*/ 265548 w 760488"/>
                <a:gd name="connsiteY11" fmla="*/ 250395 h 304097"/>
                <a:gd name="connsiteX12" fmla="*/ 7924 w 760488"/>
                <a:gd name="connsiteY12" fmla="*/ 268006 h 304097"/>
                <a:gd name="connsiteX13" fmla="*/ 151988 w 760488"/>
                <a:gd name="connsiteY13" fmla="*/ 53703 h 304097"/>
                <a:gd name="connsiteX14" fmla="*/ 310636 w 760488"/>
                <a:gd name="connsiteY14" fmla="*/ 514 h 30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0488" h="304097">
                  <a:moveTo>
                    <a:pt x="310636" y="514"/>
                  </a:moveTo>
                  <a:cubicBezTo>
                    <a:pt x="333947" y="-1080"/>
                    <a:pt x="354771" y="1025"/>
                    <a:pt x="371727" y="6924"/>
                  </a:cubicBezTo>
                  <a:lnTo>
                    <a:pt x="380244" y="13481"/>
                  </a:lnTo>
                  <a:lnTo>
                    <a:pt x="388761" y="6924"/>
                  </a:lnTo>
                  <a:cubicBezTo>
                    <a:pt x="405718" y="1025"/>
                    <a:pt x="426541" y="-1080"/>
                    <a:pt x="449852" y="514"/>
                  </a:cubicBezTo>
                  <a:cubicBezTo>
                    <a:pt x="496472" y="3701"/>
                    <a:pt x="553039" y="21682"/>
                    <a:pt x="608500" y="53703"/>
                  </a:cubicBezTo>
                  <a:cubicBezTo>
                    <a:pt x="719423" y="117744"/>
                    <a:pt x="783922" y="213691"/>
                    <a:pt x="752564" y="268006"/>
                  </a:cubicBezTo>
                  <a:cubicBezTo>
                    <a:pt x="721205" y="322320"/>
                    <a:pt x="605863" y="314436"/>
                    <a:pt x="494940" y="250395"/>
                  </a:cubicBezTo>
                  <a:cubicBezTo>
                    <a:pt x="467209" y="234384"/>
                    <a:pt x="442380" y="216380"/>
                    <a:pt x="421225" y="197530"/>
                  </a:cubicBezTo>
                  <a:lnTo>
                    <a:pt x="380244" y="151583"/>
                  </a:lnTo>
                  <a:lnTo>
                    <a:pt x="339263" y="197530"/>
                  </a:lnTo>
                  <a:cubicBezTo>
                    <a:pt x="318108" y="216380"/>
                    <a:pt x="293279" y="234384"/>
                    <a:pt x="265548" y="250395"/>
                  </a:cubicBezTo>
                  <a:cubicBezTo>
                    <a:pt x="154625" y="314436"/>
                    <a:pt x="39283" y="322320"/>
                    <a:pt x="7924" y="268006"/>
                  </a:cubicBezTo>
                  <a:cubicBezTo>
                    <a:pt x="-23434" y="213691"/>
                    <a:pt x="41065" y="117744"/>
                    <a:pt x="151988" y="53703"/>
                  </a:cubicBezTo>
                  <a:cubicBezTo>
                    <a:pt x="207449" y="21682"/>
                    <a:pt x="264016" y="3701"/>
                    <a:pt x="310636" y="5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6635E99-5ACD-432E-8AA7-B4517AD33183}"/>
                </a:ext>
              </a:extLst>
            </p:cNvPr>
            <p:cNvSpPr/>
            <p:nvPr/>
          </p:nvSpPr>
          <p:spPr>
            <a:xfrm>
              <a:off x="2671927" y="-471082"/>
              <a:ext cx="911670" cy="928360"/>
            </a:xfrm>
            <a:custGeom>
              <a:avLst/>
              <a:gdLst>
                <a:gd name="connsiteX0" fmla="*/ 408957 w 911670"/>
                <a:gd name="connsiteY0" fmla="*/ 159594 h 928360"/>
                <a:gd name="connsiteX1" fmla="*/ 117021 w 911670"/>
                <a:gd name="connsiteY1" fmla="*/ 451530 h 928360"/>
                <a:gd name="connsiteX2" fmla="*/ 117021 w 911670"/>
                <a:gd name="connsiteY2" fmla="*/ 840145 h 928360"/>
                <a:gd name="connsiteX3" fmla="*/ 158675 w 911670"/>
                <a:gd name="connsiteY3" fmla="*/ 881799 h 928360"/>
                <a:gd name="connsiteX4" fmla="*/ 752995 w 911670"/>
                <a:gd name="connsiteY4" fmla="*/ 881799 h 928360"/>
                <a:gd name="connsiteX5" fmla="*/ 794649 w 911670"/>
                <a:gd name="connsiteY5" fmla="*/ 840145 h 928360"/>
                <a:gd name="connsiteX6" fmla="*/ 794649 w 911670"/>
                <a:gd name="connsiteY6" fmla="*/ 451530 h 928360"/>
                <a:gd name="connsiteX7" fmla="*/ 502713 w 911670"/>
                <a:gd name="connsiteY7" fmla="*/ 159594 h 928360"/>
                <a:gd name="connsiteX8" fmla="*/ 392766 w 911670"/>
                <a:gd name="connsiteY8" fmla="*/ 0 h 928360"/>
                <a:gd name="connsiteX9" fmla="*/ 518904 w 911670"/>
                <a:gd name="connsiteY9" fmla="*/ 0 h 928360"/>
                <a:gd name="connsiteX10" fmla="*/ 911670 w 911670"/>
                <a:gd name="connsiteY10" fmla="*/ 392766 h 928360"/>
                <a:gd name="connsiteX11" fmla="*/ 911670 w 911670"/>
                <a:gd name="connsiteY11" fmla="*/ 868199 h 928360"/>
                <a:gd name="connsiteX12" fmla="*/ 851509 w 911670"/>
                <a:gd name="connsiteY12" fmla="*/ 928360 h 928360"/>
                <a:gd name="connsiteX13" fmla="*/ 60161 w 911670"/>
                <a:gd name="connsiteY13" fmla="*/ 928360 h 928360"/>
                <a:gd name="connsiteX14" fmla="*/ 0 w 911670"/>
                <a:gd name="connsiteY14" fmla="*/ 868199 h 928360"/>
                <a:gd name="connsiteX15" fmla="*/ 0 w 911670"/>
                <a:gd name="connsiteY15" fmla="*/ 392766 h 928360"/>
                <a:gd name="connsiteX16" fmla="*/ 392766 w 911670"/>
                <a:gd name="connsiteY16" fmla="*/ 0 h 92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1670" h="928360">
                  <a:moveTo>
                    <a:pt x="408957" y="159594"/>
                  </a:moveTo>
                  <a:cubicBezTo>
                    <a:pt x="247725" y="159594"/>
                    <a:pt x="117021" y="290298"/>
                    <a:pt x="117021" y="451530"/>
                  </a:cubicBezTo>
                  <a:lnTo>
                    <a:pt x="117021" y="840145"/>
                  </a:lnTo>
                  <a:cubicBezTo>
                    <a:pt x="117021" y="863150"/>
                    <a:pt x="135670" y="881799"/>
                    <a:pt x="158675" y="881799"/>
                  </a:cubicBezTo>
                  <a:lnTo>
                    <a:pt x="752995" y="881799"/>
                  </a:lnTo>
                  <a:cubicBezTo>
                    <a:pt x="776000" y="881799"/>
                    <a:pt x="794649" y="863150"/>
                    <a:pt x="794649" y="840145"/>
                  </a:cubicBezTo>
                  <a:lnTo>
                    <a:pt x="794649" y="451530"/>
                  </a:lnTo>
                  <a:cubicBezTo>
                    <a:pt x="794649" y="290298"/>
                    <a:pt x="663945" y="159594"/>
                    <a:pt x="502713" y="159594"/>
                  </a:cubicBezTo>
                  <a:close/>
                  <a:moveTo>
                    <a:pt x="392766" y="0"/>
                  </a:moveTo>
                  <a:lnTo>
                    <a:pt x="518904" y="0"/>
                  </a:lnTo>
                  <a:cubicBezTo>
                    <a:pt x="735823" y="0"/>
                    <a:pt x="911670" y="175847"/>
                    <a:pt x="911670" y="392766"/>
                  </a:cubicBezTo>
                  <a:lnTo>
                    <a:pt x="911670" y="868199"/>
                  </a:lnTo>
                  <a:cubicBezTo>
                    <a:pt x="911670" y="901425"/>
                    <a:pt x="884735" y="928360"/>
                    <a:pt x="851509" y="928360"/>
                  </a:cubicBezTo>
                  <a:lnTo>
                    <a:pt x="60161" y="928360"/>
                  </a:lnTo>
                  <a:cubicBezTo>
                    <a:pt x="26935" y="928360"/>
                    <a:pt x="0" y="901425"/>
                    <a:pt x="0" y="868199"/>
                  </a:cubicBezTo>
                  <a:lnTo>
                    <a:pt x="0" y="392766"/>
                  </a:lnTo>
                  <a:cubicBezTo>
                    <a:pt x="0" y="175847"/>
                    <a:pt x="175847" y="0"/>
                    <a:pt x="392766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161">
              <a:extLst>
                <a:ext uri="{FF2B5EF4-FFF2-40B4-BE49-F238E27FC236}">
                  <a16:creationId xmlns:a16="http://schemas.microsoft.com/office/drawing/2014/main" id="{7C71EE4C-6022-498F-8AAA-1AC28B84CF43}"/>
                </a:ext>
              </a:extLst>
            </p:cNvPr>
            <p:cNvSpPr/>
            <p:nvPr/>
          </p:nvSpPr>
          <p:spPr>
            <a:xfrm>
              <a:off x="3021781" y="249632"/>
              <a:ext cx="211958" cy="66434"/>
            </a:xfrm>
            <a:custGeom>
              <a:avLst/>
              <a:gdLst>
                <a:gd name="connsiteX0" fmla="*/ 0 w 1049795"/>
                <a:gd name="connsiteY0" fmla="*/ 164431 h 328861"/>
                <a:gd name="connsiteX1" fmla="*/ 524898 w 1049795"/>
                <a:gd name="connsiteY1" fmla="*/ 0 h 328861"/>
                <a:gd name="connsiteX2" fmla="*/ 1049796 w 1049795"/>
                <a:gd name="connsiteY2" fmla="*/ 164431 h 328861"/>
                <a:gd name="connsiteX3" fmla="*/ 524898 w 1049795"/>
                <a:gd name="connsiteY3" fmla="*/ 328862 h 328861"/>
                <a:gd name="connsiteX4" fmla="*/ 0 w 1049795"/>
                <a:gd name="connsiteY4" fmla="*/ 164431 h 328861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466975"/>
                <a:gd name="connsiteX1" fmla="*/ 524898 w 1049796"/>
                <a:gd name="connsiteY1" fmla="*/ 0 h 466975"/>
                <a:gd name="connsiteX2" fmla="*/ 1049796 w 1049796"/>
                <a:gd name="connsiteY2" fmla="*/ 164431 h 466975"/>
                <a:gd name="connsiteX3" fmla="*/ 527279 w 1049796"/>
                <a:gd name="connsiteY3" fmla="*/ 466975 h 466975"/>
                <a:gd name="connsiteX4" fmla="*/ 0 w 1049796"/>
                <a:gd name="connsiteY4" fmla="*/ 164431 h 466975"/>
                <a:gd name="connsiteX0" fmla="*/ 0 w 1049796"/>
                <a:gd name="connsiteY0" fmla="*/ 102519 h 405063"/>
                <a:gd name="connsiteX1" fmla="*/ 529660 w 1049796"/>
                <a:gd name="connsiteY1" fmla="*/ 0 h 405063"/>
                <a:gd name="connsiteX2" fmla="*/ 1049796 w 1049796"/>
                <a:gd name="connsiteY2" fmla="*/ 102519 h 405063"/>
                <a:gd name="connsiteX3" fmla="*/ 527279 w 1049796"/>
                <a:gd name="connsiteY3" fmla="*/ 405063 h 405063"/>
                <a:gd name="connsiteX4" fmla="*/ 0 w 1049796"/>
                <a:gd name="connsiteY4" fmla="*/ 102519 h 40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9796" h="405063">
                  <a:moveTo>
                    <a:pt x="0" y="102519"/>
                  </a:moveTo>
                  <a:cubicBezTo>
                    <a:pt x="0" y="11706"/>
                    <a:pt x="239767" y="0"/>
                    <a:pt x="529660" y="0"/>
                  </a:cubicBezTo>
                  <a:cubicBezTo>
                    <a:pt x="819553" y="0"/>
                    <a:pt x="1049796" y="11706"/>
                    <a:pt x="1049796" y="102519"/>
                  </a:cubicBezTo>
                  <a:cubicBezTo>
                    <a:pt x="1049796" y="193332"/>
                    <a:pt x="817172" y="405063"/>
                    <a:pt x="527279" y="405063"/>
                  </a:cubicBezTo>
                  <a:cubicBezTo>
                    <a:pt x="237386" y="405063"/>
                    <a:pt x="0" y="193332"/>
                    <a:pt x="0" y="102519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74E5C05-E47F-4F33-B30E-4D9874DAB8BF}"/>
                </a:ext>
              </a:extLst>
            </p:cNvPr>
            <p:cNvSpPr/>
            <p:nvPr/>
          </p:nvSpPr>
          <p:spPr>
            <a:xfrm>
              <a:off x="2860774" y="-150623"/>
              <a:ext cx="530699" cy="50934"/>
            </a:xfrm>
            <a:custGeom>
              <a:avLst/>
              <a:gdLst>
                <a:gd name="connsiteX0" fmla="*/ 431506 w 530699"/>
                <a:gd name="connsiteY0" fmla="*/ 19 h 50934"/>
                <a:gd name="connsiteX1" fmla="*/ 530699 w 530699"/>
                <a:gd name="connsiteY1" fmla="*/ 39600 h 50934"/>
                <a:gd name="connsiteX2" fmla="*/ 506185 w 530699"/>
                <a:gd name="connsiteY2" fmla="*/ 50934 h 50934"/>
                <a:gd name="connsiteX3" fmla="*/ 430744 w 530699"/>
                <a:gd name="connsiteY3" fmla="*/ 25795 h 50934"/>
                <a:gd name="connsiteX4" fmla="*/ 355921 w 530699"/>
                <a:gd name="connsiteY4" fmla="*/ 47485 h 50934"/>
                <a:gd name="connsiteX5" fmla="*/ 332002 w 530699"/>
                <a:gd name="connsiteY5" fmla="*/ 34658 h 50934"/>
                <a:gd name="connsiteX6" fmla="*/ 431506 w 530699"/>
                <a:gd name="connsiteY6" fmla="*/ 19 h 50934"/>
                <a:gd name="connsiteX7" fmla="*/ 99504 w 530699"/>
                <a:gd name="connsiteY7" fmla="*/ 19 h 50934"/>
                <a:gd name="connsiteX8" fmla="*/ 198697 w 530699"/>
                <a:gd name="connsiteY8" fmla="*/ 39600 h 50934"/>
                <a:gd name="connsiteX9" fmla="*/ 174183 w 530699"/>
                <a:gd name="connsiteY9" fmla="*/ 50934 h 50934"/>
                <a:gd name="connsiteX10" fmla="*/ 98742 w 530699"/>
                <a:gd name="connsiteY10" fmla="*/ 25795 h 50934"/>
                <a:gd name="connsiteX11" fmla="*/ 23919 w 530699"/>
                <a:gd name="connsiteY11" fmla="*/ 47485 h 50934"/>
                <a:gd name="connsiteX12" fmla="*/ 0 w 530699"/>
                <a:gd name="connsiteY12" fmla="*/ 34658 h 50934"/>
                <a:gd name="connsiteX13" fmla="*/ 99504 w 530699"/>
                <a:gd name="connsiteY13" fmla="*/ 19 h 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0699" h="50934">
                  <a:moveTo>
                    <a:pt x="431506" y="19"/>
                  </a:moveTo>
                  <a:cubicBezTo>
                    <a:pt x="471706" y="628"/>
                    <a:pt x="508866" y="15456"/>
                    <a:pt x="530699" y="39600"/>
                  </a:cubicBezTo>
                  <a:lnTo>
                    <a:pt x="506185" y="50934"/>
                  </a:lnTo>
                  <a:cubicBezTo>
                    <a:pt x="488615" y="35464"/>
                    <a:pt x="460681" y="26156"/>
                    <a:pt x="430744" y="25795"/>
                  </a:cubicBezTo>
                  <a:cubicBezTo>
                    <a:pt x="401950" y="25448"/>
                    <a:pt x="374452" y="33419"/>
                    <a:pt x="355921" y="47485"/>
                  </a:cubicBezTo>
                  <a:lnTo>
                    <a:pt x="332002" y="34658"/>
                  </a:lnTo>
                  <a:cubicBezTo>
                    <a:pt x="355429" y="12323"/>
                    <a:pt x="392471" y="-572"/>
                    <a:pt x="431506" y="19"/>
                  </a:cubicBezTo>
                  <a:close/>
                  <a:moveTo>
                    <a:pt x="99504" y="19"/>
                  </a:moveTo>
                  <a:cubicBezTo>
                    <a:pt x="139704" y="628"/>
                    <a:pt x="176864" y="15456"/>
                    <a:pt x="198697" y="39600"/>
                  </a:cubicBezTo>
                  <a:lnTo>
                    <a:pt x="174183" y="50934"/>
                  </a:lnTo>
                  <a:cubicBezTo>
                    <a:pt x="156613" y="35464"/>
                    <a:pt x="128679" y="26156"/>
                    <a:pt x="98742" y="25795"/>
                  </a:cubicBezTo>
                  <a:cubicBezTo>
                    <a:pt x="69948" y="25448"/>
                    <a:pt x="42450" y="33419"/>
                    <a:pt x="23919" y="47485"/>
                  </a:cubicBezTo>
                  <a:lnTo>
                    <a:pt x="0" y="34658"/>
                  </a:lnTo>
                  <a:cubicBezTo>
                    <a:pt x="23427" y="12323"/>
                    <a:pt x="60469" y="-572"/>
                    <a:pt x="99504" y="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6BE18CAD-745A-46C6-819D-83DB6F2CB742}"/>
              </a:ext>
            </a:extLst>
          </p:cNvPr>
          <p:cNvGrpSpPr/>
          <p:nvPr/>
        </p:nvGrpSpPr>
        <p:grpSpPr>
          <a:xfrm>
            <a:off x="4528644" y="962497"/>
            <a:ext cx="1080714" cy="2464196"/>
            <a:chOff x="567833" y="3377018"/>
            <a:chExt cx="1561001" cy="3559328"/>
          </a:xfrm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693FB9AA-2993-4F56-A7BE-80F8E8134328}"/>
                </a:ext>
              </a:extLst>
            </p:cNvPr>
            <p:cNvSpPr/>
            <p:nvPr/>
          </p:nvSpPr>
          <p:spPr>
            <a:xfrm>
              <a:off x="934787" y="67239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D8CD1730-B356-42C8-AE29-60B031450F43}"/>
                </a:ext>
              </a:extLst>
            </p:cNvPr>
            <p:cNvSpPr/>
            <p:nvPr/>
          </p:nvSpPr>
          <p:spPr>
            <a:xfrm>
              <a:off x="1364436" y="6507774"/>
              <a:ext cx="211952" cy="264318"/>
            </a:xfrm>
            <a:prstGeom prst="round2SameRect">
              <a:avLst>
                <a:gd name="adj1" fmla="val 50000"/>
                <a:gd name="adj2" fmla="val 4059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6DAB52E-BD72-4517-AAB8-F288D570CFAB}"/>
                </a:ext>
              </a:extLst>
            </p:cNvPr>
            <p:cNvGrpSpPr/>
            <p:nvPr/>
          </p:nvGrpSpPr>
          <p:grpSpPr>
            <a:xfrm>
              <a:off x="567833" y="4368594"/>
              <a:ext cx="372905" cy="1423263"/>
              <a:chOff x="544943" y="4368594"/>
              <a:chExt cx="395795" cy="1510627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10499F34-22EF-4CA0-80DC-1B5F22962C43}"/>
                  </a:ext>
                </a:extLst>
              </p:cNvPr>
              <p:cNvGrpSpPr/>
              <p:nvPr/>
            </p:nvGrpSpPr>
            <p:grpSpPr>
              <a:xfrm flipH="1">
                <a:off x="544943" y="5475756"/>
                <a:ext cx="204681" cy="403465"/>
                <a:chOff x="2971330" y="2883093"/>
                <a:chExt cx="1371283" cy="2703060"/>
              </a:xfrm>
              <a:solidFill>
                <a:srgbClr val="FF0000"/>
              </a:solidFill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AEE81904-E2B8-44DC-9AA8-8F3BAD155C1B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63A93019-B1C0-4440-9D87-E260568FE54B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9C77C265-31B9-442F-8A96-7419AF865B78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8715049-0B44-451F-9855-C2937580A9A2}"/>
                    </a:ext>
                  </a:extLst>
                </p:cNvPr>
                <p:cNvSpPr/>
                <p:nvPr/>
              </p:nvSpPr>
              <p:spPr>
                <a:xfrm>
                  <a:off x="2971330" y="2883093"/>
                  <a:ext cx="1371283" cy="2685240"/>
                </a:xfrm>
                <a:custGeom>
                  <a:avLst/>
                  <a:gdLst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360457 w 1371283"/>
                    <a:gd name="connsiteY6" fmla="*/ 2163872 h 2685240"/>
                    <a:gd name="connsiteX7" fmla="*/ 1120230 w 1371283"/>
                    <a:gd name="connsiteY7" fmla="*/ 2596392 h 2685240"/>
                    <a:gd name="connsiteX8" fmla="*/ 877573 w 1371283"/>
                    <a:gd name="connsiteY8" fmla="*/ 2661412 h 2685240"/>
                    <a:gd name="connsiteX9" fmla="*/ 812554 w 1371283"/>
                    <a:gd name="connsiteY9" fmla="*/ 2418755 h 2685240"/>
                    <a:gd name="connsiteX10" fmla="*/ 1016795 w 1371283"/>
                    <a:gd name="connsiteY10" fmla="*/ 2065000 h 2685240"/>
                    <a:gd name="connsiteX11" fmla="*/ 1016796 w 1371283"/>
                    <a:gd name="connsiteY11" fmla="*/ 1851668 h 2685240"/>
                    <a:gd name="connsiteX12" fmla="*/ 1016598 w 1371283"/>
                    <a:gd name="connsiteY12" fmla="*/ 1340694 h 2685240"/>
                    <a:gd name="connsiteX13" fmla="*/ 742817 w 1371283"/>
                    <a:gd name="connsiteY13" fmla="*/ 1066914 h 2685240"/>
                    <a:gd name="connsiteX14" fmla="*/ 469037 w 1371283"/>
                    <a:gd name="connsiteY14" fmla="*/ 1340694 h 2685240"/>
                    <a:gd name="connsiteX15" fmla="*/ 469238 w 1371283"/>
                    <a:gd name="connsiteY15" fmla="*/ 1935040 h 2685240"/>
                    <a:gd name="connsiteX16" fmla="*/ 234619 w 1371283"/>
                    <a:gd name="connsiteY16" fmla="*/ 2169659 h 2685240"/>
                    <a:gd name="connsiteX17" fmla="*/ 0 w 1371283"/>
                    <a:gd name="connsiteY17" fmla="*/ 1935040 h 2685240"/>
                    <a:gd name="connsiteX18" fmla="*/ 569 w 1371283"/>
                    <a:gd name="connsiteY18" fmla="*/ 1016941 h 2685240"/>
                    <a:gd name="connsiteX19" fmla="*/ 46320 w 1371283"/>
                    <a:gd name="connsiteY19" fmla="*/ 790331 h 2685240"/>
                    <a:gd name="connsiteX20" fmla="*/ 93641 w 1371283"/>
                    <a:gd name="connsiteY20" fmla="*/ 703150 h 26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71283" h="2685240">
                      <a:moveTo>
                        <a:pt x="231458" y="0"/>
                      </a:moveTo>
                      <a:lnTo>
                        <a:pt x="1137203" y="0"/>
                      </a:lnTo>
                      <a:lnTo>
                        <a:pt x="1273217" y="693948"/>
                      </a:lnTo>
                      <a:lnTo>
                        <a:pt x="1325532" y="790331"/>
                      </a:lnTo>
                      <a:cubicBezTo>
                        <a:pt x="1354992" y="859982"/>
                        <a:pt x="1371283" y="936559"/>
                        <a:pt x="1371283" y="1016941"/>
                      </a:cubicBezTo>
                      <a:lnTo>
                        <a:pt x="1368757" y="2122763"/>
                      </a:lnTo>
                      <a:lnTo>
                        <a:pt x="1360457" y="2163872"/>
                      </a:lnTo>
                      <a:lnTo>
                        <a:pt x="1120230" y="2596392"/>
                      </a:lnTo>
                      <a:cubicBezTo>
                        <a:pt x="1071177" y="2681355"/>
                        <a:pt x="962536" y="2710465"/>
                        <a:pt x="877573" y="2661412"/>
                      </a:cubicBezTo>
                      <a:cubicBezTo>
                        <a:pt x="792611" y="2612359"/>
                        <a:pt x="763501" y="2503718"/>
                        <a:pt x="812554" y="2418755"/>
                      </a:cubicBezTo>
                      <a:lnTo>
                        <a:pt x="1016795" y="2065000"/>
                      </a:lnTo>
                      <a:cubicBezTo>
                        <a:pt x="1016795" y="1993889"/>
                        <a:pt x="1016796" y="1922779"/>
                        <a:pt x="1016796" y="1851668"/>
                      </a:cubicBezTo>
                      <a:lnTo>
                        <a:pt x="1016598" y="1340694"/>
                      </a:lnTo>
                      <a:cubicBezTo>
                        <a:pt x="1016598" y="1189489"/>
                        <a:pt x="894023" y="1066914"/>
                        <a:pt x="742817" y="1066914"/>
                      </a:cubicBezTo>
                      <a:cubicBezTo>
                        <a:pt x="591612" y="1066914"/>
                        <a:pt x="469037" y="1189489"/>
                        <a:pt x="469037" y="1340694"/>
                      </a:cubicBezTo>
                      <a:lnTo>
                        <a:pt x="469238" y="1935040"/>
                      </a:lnTo>
                      <a:cubicBezTo>
                        <a:pt x="469238" y="2064616"/>
                        <a:pt x="364195" y="2169659"/>
                        <a:pt x="234619" y="2169659"/>
                      </a:cubicBezTo>
                      <a:cubicBezTo>
                        <a:pt x="105043" y="2169659"/>
                        <a:pt x="39008" y="2127160"/>
                        <a:pt x="0" y="1935040"/>
                      </a:cubicBezTo>
                      <a:cubicBezTo>
                        <a:pt x="190" y="1629007"/>
                        <a:pt x="379" y="1322974"/>
                        <a:pt x="569" y="1016941"/>
                      </a:cubicBezTo>
                      <a:cubicBezTo>
                        <a:pt x="569" y="936559"/>
                        <a:pt x="16860" y="859982"/>
                        <a:pt x="46320" y="790331"/>
                      </a:cubicBezTo>
                      <a:lnTo>
                        <a:pt x="93641" y="70315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75E3BEBF-1A32-40DE-88EC-4EA8A484F2CC}"/>
                  </a:ext>
                </a:extLst>
              </p:cNvPr>
              <p:cNvSpPr/>
              <p:nvPr/>
            </p:nvSpPr>
            <p:spPr>
              <a:xfrm rot="900000">
                <a:off x="656150" y="4368594"/>
                <a:ext cx="284588" cy="1201070"/>
              </a:xfrm>
              <a:prstGeom prst="round2SameRect">
                <a:avLst>
                  <a:gd name="adj1" fmla="val 50000"/>
                  <a:gd name="adj2" fmla="val 1971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5B898730-4ED8-4B95-8017-4388E63C6CA7}"/>
                </a:ext>
              </a:extLst>
            </p:cNvPr>
            <p:cNvSpPr/>
            <p:nvPr/>
          </p:nvSpPr>
          <p:spPr>
            <a:xfrm>
              <a:off x="776992" y="42331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907971 w 1104900"/>
                <a:gd name="connsiteY5" fmla="*/ 2510317 h 2510317"/>
                <a:gd name="connsiteX6" fmla="*/ 603170 w 1104900"/>
                <a:gd name="connsiteY6" fmla="*/ 238966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603170 w 1104900"/>
                <a:gd name="connsiteY6" fmla="*/ 238966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603170 w 1104900"/>
                <a:gd name="connsiteY6" fmla="*/ 2389667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02403 w 1104900"/>
                <a:gd name="connsiteY5" fmla="*/ 2354742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8518 w 1104900"/>
                <a:gd name="connsiteY4" fmla="*/ 2297990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8518 w 1104900"/>
                <a:gd name="connsiteY4" fmla="*/ 2297990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cubicBezTo>
                    <a:pt x="971377" y="1611124"/>
                    <a:pt x="843280" y="2278921"/>
                    <a:pt x="838518" y="2297990"/>
                  </a:cubicBezTo>
                  <a:cubicBezTo>
                    <a:pt x="833756" y="2317059"/>
                    <a:pt x="834720" y="2348287"/>
                    <a:pt x="811928" y="2364267"/>
                  </a:cubicBezTo>
                  <a:cubicBezTo>
                    <a:pt x="789136" y="2380247"/>
                    <a:pt x="767910" y="2395988"/>
                    <a:pt x="701764" y="2393871"/>
                  </a:cubicBezTo>
                  <a:cubicBezTo>
                    <a:pt x="635618" y="2391754"/>
                    <a:pt x="610144" y="2369930"/>
                    <a:pt x="586502" y="2351568"/>
                  </a:cubicBezTo>
                  <a:cubicBezTo>
                    <a:pt x="562860" y="2333207"/>
                    <a:pt x="559910" y="2302771"/>
                    <a:pt x="559910" y="2283702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087D4761-DD90-4249-86D6-0E8D37939E7D}"/>
                </a:ext>
              </a:extLst>
            </p:cNvPr>
            <p:cNvSpPr/>
            <p:nvPr/>
          </p:nvSpPr>
          <p:spPr>
            <a:xfrm>
              <a:off x="1260954" y="42607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A99554B-FE41-45FC-855F-14D450B1D595}"/>
                </a:ext>
              </a:extLst>
            </p:cNvPr>
            <p:cNvGrpSpPr/>
            <p:nvPr/>
          </p:nvGrpSpPr>
          <p:grpSpPr>
            <a:xfrm>
              <a:off x="873607" y="3377018"/>
              <a:ext cx="911670" cy="928360"/>
              <a:chOff x="1728450" y="1146719"/>
              <a:chExt cx="876531" cy="892579"/>
            </a:xfrm>
            <a:solidFill>
              <a:schemeClr val="bg1">
                <a:lumMod val="85000"/>
              </a:schemeClr>
            </a:solidFill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00F8E48E-5B90-4847-8A46-658D1F230325}"/>
                  </a:ext>
                </a:extLst>
              </p:cNvPr>
              <p:cNvSpPr/>
              <p:nvPr/>
            </p:nvSpPr>
            <p:spPr>
              <a:xfrm>
                <a:off x="1728450" y="1146719"/>
                <a:ext cx="876531" cy="892579"/>
              </a:xfrm>
              <a:prstGeom prst="round2SameRect">
                <a:avLst>
                  <a:gd name="adj1" fmla="val 43082"/>
                  <a:gd name="adj2" fmla="val 6599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2D88E7BF-4219-4774-B92A-E97AD079EE22}"/>
                  </a:ext>
                </a:extLst>
              </p:cNvPr>
              <p:cNvSpPr/>
              <p:nvPr/>
            </p:nvSpPr>
            <p:spPr>
              <a:xfrm>
                <a:off x="1840961" y="1300162"/>
                <a:ext cx="651510" cy="694370"/>
              </a:xfrm>
              <a:prstGeom prst="round2SameRect">
                <a:avLst>
                  <a:gd name="adj1" fmla="val 43082"/>
                  <a:gd name="adj2" fmla="val 6147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8FF5E4A2-57FD-4063-B0FA-4A77EC3B93C8}"/>
                </a:ext>
              </a:extLst>
            </p:cNvPr>
            <p:cNvSpPr/>
            <p:nvPr/>
          </p:nvSpPr>
          <p:spPr>
            <a:xfrm>
              <a:off x="1567375" y="3831711"/>
              <a:ext cx="51875" cy="326083"/>
            </a:xfrm>
            <a:custGeom>
              <a:avLst/>
              <a:gdLst>
                <a:gd name="connsiteX0" fmla="*/ 8646 w 51875"/>
                <a:gd name="connsiteY0" fmla="*/ 73818 h 326083"/>
                <a:gd name="connsiteX1" fmla="*/ 43229 w 51875"/>
                <a:gd name="connsiteY1" fmla="*/ 73818 h 326083"/>
                <a:gd name="connsiteX2" fmla="*/ 51875 w 51875"/>
                <a:gd name="connsiteY2" fmla="*/ 82464 h 326083"/>
                <a:gd name="connsiteX3" fmla="*/ 51875 w 51875"/>
                <a:gd name="connsiteY3" fmla="*/ 317437 h 326083"/>
                <a:gd name="connsiteX4" fmla="*/ 43229 w 51875"/>
                <a:gd name="connsiteY4" fmla="*/ 326083 h 326083"/>
                <a:gd name="connsiteX5" fmla="*/ 8646 w 51875"/>
                <a:gd name="connsiteY5" fmla="*/ 326083 h 326083"/>
                <a:gd name="connsiteX6" fmla="*/ 0 w 51875"/>
                <a:gd name="connsiteY6" fmla="*/ 317437 h 326083"/>
                <a:gd name="connsiteX7" fmla="*/ 0 w 51875"/>
                <a:gd name="connsiteY7" fmla="*/ 82464 h 326083"/>
                <a:gd name="connsiteX8" fmla="*/ 8646 w 51875"/>
                <a:gd name="connsiteY8" fmla="*/ 73818 h 326083"/>
                <a:gd name="connsiteX9" fmla="*/ 8249 w 51875"/>
                <a:gd name="connsiteY9" fmla="*/ 0 h 326083"/>
                <a:gd name="connsiteX10" fmla="*/ 43626 w 51875"/>
                <a:gd name="connsiteY10" fmla="*/ 0 h 326083"/>
                <a:gd name="connsiteX11" fmla="*/ 51875 w 51875"/>
                <a:gd name="connsiteY11" fmla="*/ 8249 h 326083"/>
                <a:gd name="connsiteX12" fmla="*/ 51875 w 51875"/>
                <a:gd name="connsiteY12" fmla="*/ 41243 h 326083"/>
                <a:gd name="connsiteX13" fmla="*/ 43626 w 51875"/>
                <a:gd name="connsiteY13" fmla="*/ 49492 h 326083"/>
                <a:gd name="connsiteX14" fmla="*/ 8249 w 51875"/>
                <a:gd name="connsiteY14" fmla="*/ 49492 h 326083"/>
                <a:gd name="connsiteX15" fmla="*/ 0 w 51875"/>
                <a:gd name="connsiteY15" fmla="*/ 41243 h 326083"/>
                <a:gd name="connsiteX16" fmla="*/ 0 w 51875"/>
                <a:gd name="connsiteY16" fmla="*/ 8249 h 326083"/>
                <a:gd name="connsiteX17" fmla="*/ 8249 w 51875"/>
                <a:gd name="connsiteY17" fmla="*/ 0 h 32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875" h="326083">
                  <a:moveTo>
                    <a:pt x="8646" y="73818"/>
                  </a:moveTo>
                  <a:lnTo>
                    <a:pt x="43229" y="73818"/>
                  </a:lnTo>
                  <a:cubicBezTo>
                    <a:pt x="48004" y="73818"/>
                    <a:pt x="51875" y="77689"/>
                    <a:pt x="51875" y="82464"/>
                  </a:cubicBezTo>
                  <a:lnTo>
                    <a:pt x="51875" y="317437"/>
                  </a:lnTo>
                  <a:cubicBezTo>
                    <a:pt x="51875" y="322212"/>
                    <a:pt x="48004" y="326083"/>
                    <a:pt x="43229" y="326083"/>
                  </a:cubicBezTo>
                  <a:lnTo>
                    <a:pt x="8646" y="326083"/>
                  </a:lnTo>
                  <a:cubicBezTo>
                    <a:pt x="3871" y="326083"/>
                    <a:pt x="0" y="322212"/>
                    <a:pt x="0" y="317437"/>
                  </a:cubicBezTo>
                  <a:lnTo>
                    <a:pt x="0" y="82464"/>
                  </a:lnTo>
                  <a:cubicBezTo>
                    <a:pt x="0" y="77689"/>
                    <a:pt x="3871" y="73818"/>
                    <a:pt x="8646" y="73818"/>
                  </a:cubicBezTo>
                  <a:close/>
                  <a:moveTo>
                    <a:pt x="8249" y="0"/>
                  </a:moveTo>
                  <a:lnTo>
                    <a:pt x="43626" y="0"/>
                  </a:lnTo>
                  <a:cubicBezTo>
                    <a:pt x="48182" y="0"/>
                    <a:pt x="51875" y="3693"/>
                    <a:pt x="51875" y="8249"/>
                  </a:cubicBezTo>
                  <a:lnTo>
                    <a:pt x="51875" y="41243"/>
                  </a:lnTo>
                  <a:cubicBezTo>
                    <a:pt x="51875" y="45799"/>
                    <a:pt x="48182" y="49492"/>
                    <a:pt x="43626" y="49492"/>
                  </a:cubicBezTo>
                  <a:lnTo>
                    <a:pt x="8249" y="49492"/>
                  </a:lnTo>
                  <a:cubicBezTo>
                    <a:pt x="3693" y="49492"/>
                    <a:pt x="0" y="45799"/>
                    <a:pt x="0" y="41243"/>
                  </a:cubicBezTo>
                  <a:lnTo>
                    <a:pt x="0" y="8249"/>
                  </a:lnTo>
                  <a:cubicBezTo>
                    <a:pt x="0" y="3693"/>
                    <a:pt x="3693" y="0"/>
                    <a:pt x="82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6E4F0DC4-81DD-47EF-8A52-37FADDCA5F77}"/>
                </a:ext>
              </a:extLst>
            </p:cNvPr>
            <p:cNvGrpSpPr/>
            <p:nvPr/>
          </p:nvGrpSpPr>
          <p:grpSpPr>
            <a:xfrm>
              <a:off x="1725134" y="4513575"/>
              <a:ext cx="403700" cy="1420819"/>
              <a:chOff x="1724465" y="4508465"/>
              <a:chExt cx="389476" cy="137075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BBCD9D16-C2E6-4BF9-9BC0-026E03487221}"/>
                  </a:ext>
                </a:extLst>
              </p:cNvPr>
              <p:cNvGrpSpPr/>
              <p:nvPr/>
            </p:nvGrpSpPr>
            <p:grpSpPr>
              <a:xfrm>
                <a:off x="1909260" y="5475756"/>
                <a:ext cx="204681" cy="403465"/>
                <a:chOff x="2971330" y="2883093"/>
                <a:chExt cx="1371283" cy="2703060"/>
              </a:xfrm>
              <a:solidFill>
                <a:srgbClr val="FF0000"/>
              </a:solid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1B3B18D7-5EE3-4474-8149-34CEDAD64EE8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7AB26432-C152-4290-B25B-34F826E7E71A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5AE8E251-967F-4631-9FE9-67AFD9E4C938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7C34F4DA-D0CA-4224-833B-E7D94B1CEDED}"/>
                    </a:ext>
                  </a:extLst>
                </p:cNvPr>
                <p:cNvSpPr/>
                <p:nvPr/>
              </p:nvSpPr>
              <p:spPr>
                <a:xfrm>
                  <a:off x="2971330" y="2883093"/>
                  <a:ext cx="1371283" cy="2685240"/>
                </a:xfrm>
                <a:custGeom>
                  <a:avLst/>
                  <a:gdLst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360457 w 1371283"/>
                    <a:gd name="connsiteY6" fmla="*/ 2163872 h 2685240"/>
                    <a:gd name="connsiteX7" fmla="*/ 1120230 w 1371283"/>
                    <a:gd name="connsiteY7" fmla="*/ 2596392 h 2685240"/>
                    <a:gd name="connsiteX8" fmla="*/ 877573 w 1371283"/>
                    <a:gd name="connsiteY8" fmla="*/ 2661412 h 2685240"/>
                    <a:gd name="connsiteX9" fmla="*/ 812554 w 1371283"/>
                    <a:gd name="connsiteY9" fmla="*/ 2418755 h 2685240"/>
                    <a:gd name="connsiteX10" fmla="*/ 1016795 w 1371283"/>
                    <a:gd name="connsiteY10" fmla="*/ 2065000 h 2685240"/>
                    <a:gd name="connsiteX11" fmla="*/ 1016796 w 1371283"/>
                    <a:gd name="connsiteY11" fmla="*/ 1851668 h 2685240"/>
                    <a:gd name="connsiteX12" fmla="*/ 1016598 w 1371283"/>
                    <a:gd name="connsiteY12" fmla="*/ 1340694 h 2685240"/>
                    <a:gd name="connsiteX13" fmla="*/ 742817 w 1371283"/>
                    <a:gd name="connsiteY13" fmla="*/ 1066914 h 2685240"/>
                    <a:gd name="connsiteX14" fmla="*/ 469037 w 1371283"/>
                    <a:gd name="connsiteY14" fmla="*/ 1340694 h 2685240"/>
                    <a:gd name="connsiteX15" fmla="*/ 469238 w 1371283"/>
                    <a:gd name="connsiteY15" fmla="*/ 1935040 h 2685240"/>
                    <a:gd name="connsiteX16" fmla="*/ 234619 w 1371283"/>
                    <a:gd name="connsiteY16" fmla="*/ 2169659 h 2685240"/>
                    <a:gd name="connsiteX17" fmla="*/ 0 w 1371283"/>
                    <a:gd name="connsiteY17" fmla="*/ 1935040 h 2685240"/>
                    <a:gd name="connsiteX18" fmla="*/ 569 w 1371283"/>
                    <a:gd name="connsiteY18" fmla="*/ 1016941 h 2685240"/>
                    <a:gd name="connsiteX19" fmla="*/ 46320 w 1371283"/>
                    <a:gd name="connsiteY19" fmla="*/ 790331 h 2685240"/>
                    <a:gd name="connsiteX20" fmla="*/ 93641 w 1371283"/>
                    <a:gd name="connsiteY20" fmla="*/ 703150 h 26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71283" h="2685240">
                      <a:moveTo>
                        <a:pt x="231458" y="0"/>
                      </a:moveTo>
                      <a:lnTo>
                        <a:pt x="1137203" y="0"/>
                      </a:lnTo>
                      <a:lnTo>
                        <a:pt x="1273217" y="693948"/>
                      </a:lnTo>
                      <a:lnTo>
                        <a:pt x="1325532" y="790331"/>
                      </a:lnTo>
                      <a:cubicBezTo>
                        <a:pt x="1354992" y="859982"/>
                        <a:pt x="1371283" y="936559"/>
                        <a:pt x="1371283" y="1016941"/>
                      </a:cubicBezTo>
                      <a:lnTo>
                        <a:pt x="1368757" y="2122763"/>
                      </a:lnTo>
                      <a:lnTo>
                        <a:pt x="1360457" y="2163872"/>
                      </a:lnTo>
                      <a:lnTo>
                        <a:pt x="1120230" y="2596392"/>
                      </a:lnTo>
                      <a:cubicBezTo>
                        <a:pt x="1071177" y="2681355"/>
                        <a:pt x="962536" y="2710465"/>
                        <a:pt x="877573" y="2661412"/>
                      </a:cubicBezTo>
                      <a:cubicBezTo>
                        <a:pt x="792611" y="2612359"/>
                        <a:pt x="763501" y="2503718"/>
                        <a:pt x="812554" y="2418755"/>
                      </a:cubicBezTo>
                      <a:lnTo>
                        <a:pt x="1016795" y="2065000"/>
                      </a:lnTo>
                      <a:cubicBezTo>
                        <a:pt x="1016795" y="1993889"/>
                        <a:pt x="1016796" y="1922779"/>
                        <a:pt x="1016796" y="1851668"/>
                      </a:cubicBezTo>
                      <a:lnTo>
                        <a:pt x="1016598" y="1340694"/>
                      </a:lnTo>
                      <a:cubicBezTo>
                        <a:pt x="1016598" y="1189489"/>
                        <a:pt x="894023" y="1066914"/>
                        <a:pt x="742817" y="1066914"/>
                      </a:cubicBezTo>
                      <a:cubicBezTo>
                        <a:pt x="591612" y="1066914"/>
                        <a:pt x="469037" y="1189489"/>
                        <a:pt x="469037" y="1340694"/>
                      </a:cubicBezTo>
                      <a:lnTo>
                        <a:pt x="469238" y="1935040"/>
                      </a:lnTo>
                      <a:cubicBezTo>
                        <a:pt x="469238" y="2064616"/>
                        <a:pt x="364195" y="2169659"/>
                        <a:pt x="234619" y="2169659"/>
                      </a:cubicBezTo>
                      <a:cubicBezTo>
                        <a:pt x="105043" y="2169659"/>
                        <a:pt x="39008" y="2127160"/>
                        <a:pt x="0" y="1935040"/>
                      </a:cubicBezTo>
                      <a:cubicBezTo>
                        <a:pt x="190" y="1629007"/>
                        <a:pt x="379" y="1322974"/>
                        <a:pt x="569" y="1016941"/>
                      </a:cubicBezTo>
                      <a:cubicBezTo>
                        <a:pt x="569" y="936559"/>
                        <a:pt x="16860" y="859982"/>
                        <a:pt x="46320" y="790331"/>
                      </a:cubicBezTo>
                      <a:lnTo>
                        <a:pt x="93641" y="70315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四角形: 上の 2 つの角を丸める 233">
                <a:extLst>
                  <a:ext uri="{FF2B5EF4-FFF2-40B4-BE49-F238E27FC236}">
                    <a16:creationId xmlns:a16="http://schemas.microsoft.com/office/drawing/2014/main" id="{8D6342CE-7DDE-4FCC-BED1-AEAFC26CF779}"/>
                  </a:ext>
                </a:extLst>
              </p:cNvPr>
              <p:cNvSpPr/>
              <p:nvPr/>
            </p:nvSpPr>
            <p:spPr>
              <a:xfrm rot="20700000" flipH="1">
                <a:off x="1724465" y="4508465"/>
                <a:ext cx="284588" cy="1058775"/>
              </a:xfrm>
              <a:custGeom>
                <a:avLst/>
                <a:gdLst>
                  <a:gd name="connsiteX0" fmla="*/ 147491 w 294982"/>
                  <a:gd name="connsiteY0" fmla="*/ 0 h 1244935"/>
                  <a:gd name="connsiteX1" fmla="*/ 147491 w 294982"/>
                  <a:gd name="connsiteY1" fmla="*/ 0 h 1244935"/>
                  <a:gd name="connsiteX2" fmla="*/ 294982 w 294982"/>
                  <a:gd name="connsiteY2" fmla="*/ 147491 h 1244935"/>
                  <a:gd name="connsiteX3" fmla="*/ 294982 w 294982"/>
                  <a:gd name="connsiteY3" fmla="*/ 1186770 h 1244935"/>
                  <a:gd name="connsiteX4" fmla="*/ 236817 w 294982"/>
                  <a:gd name="connsiteY4" fmla="*/ 1244935 h 1244935"/>
                  <a:gd name="connsiteX5" fmla="*/ 58165 w 294982"/>
                  <a:gd name="connsiteY5" fmla="*/ 1244935 h 1244935"/>
                  <a:gd name="connsiteX6" fmla="*/ 0 w 294982"/>
                  <a:gd name="connsiteY6" fmla="*/ 1186770 h 1244935"/>
                  <a:gd name="connsiteX7" fmla="*/ 0 w 294982"/>
                  <a:gd name="connsiteY7" fmla="*/ 147491 h 1244935"/>
                  <a:gd name="connsiteX8" fmla="*/ 147491 w 294982"/>
                  <a:gd name="connsiteY8" fmla="*/ 0 h 1244935"/>
                  <a:gd name="connsiteX0" fmla="*/ 147491 w 294982"/>
                  <a:gd name="connsiteY0" fmla="*/ 0 h 1244935"/>
                  <a:gd name="connsiteX1" fmla="*/ 147491 w 294982"/>
                  <a:gd name="connsiteY1" fmla="*/ 0 h 1244935"/>
                  <a:gd name="connsiteX2" fmla="*/ 294982 w 294982"/>
                  <a:gd name="connsiteY2" fmla="*/ 147491 h 1244935"/>
                  <a:gd name="connsiteX3" fmla="*/ 294982 w 294982"/>
                  <a:gd name="connsiteY3" fmla="*/ 1186770 h 1244935"/>
                  <a:gd name="connsiteX4" fmla="*/ 236817 w 294982"/>
                  <a:gd name="connsiteY4" fmla="*/ 1244935 h 1244935"/>
                  <a:gd name="connsiteX5" fmla="*/ 58165 w 294982"/>
                  <a:gd name="connsiteY5" fmla="*/ 1244935 h 1244935"/>
                  <a:gd name="connsiteX6" fmla="*/ 0 w 294982"/>
                  <a:gd name="connsiteY6" fmla="*/ 1186770 h 1244935"/>
                  <a:gd name="connsiteX7" fmla="*/ 0 w 294982"/>
                  <a:gd name="connsiteY7" fmla="*/ 147491 h 1244935"/>
                  <a:gd name="connsiteX8" fmla="*/ 238931 w 294982"/>
                  <a:gd name="connsiteY8" fmla="*/ 91440 h 1244935"/>
                  <a:gd name="connsiteX0" fmla="*/ 147491 w 294982"/>
                  <a:gd name="connsiteY0" fmla="*/ 0 h 1244935"/>
                  <a:gd name="connsiteX1" fmla="*/ 147491 w 294982"/>
                  <a:gd name="connsiteY1" fmla="*/ 0 h 1244935"/>
                  <a:gd name="connsiteX2" fmla="*/ 294982 w 294982"/>
                  <a:gd name="connsiteY2" fmla="*/ 147491 h 1244935"/>
                  <a:gd name="connsiteX3" fmla="*/ 294982 w 294982"/>
                  <a:gd name="connsiteY3" fmla="*/ 1186770 h 1244935"/>
                  <a:gd name="connsiteX4" fmla="*/ 236817 w 294982"/>
                  <a:gd name="connsiteY4" fmla="*/ 1244935 h 1244935"/>
                  <a:gd name="connsiteX5" fmla="*/ 58165 w 294982"/>
                  <a:gd name="connsiteY5" fmla="*/ 1244935 h 1244935"/>
                  <a:gd name="connsiteX6" fmla="*/ 0 w 294982"/>
                  <a:gd name="connsiteY6" fmla="*/ 1186770 h 1244935"/>
                  <a:gd name="connsiteX7" fmla="*/ 0 w 294982"/>
                  <a:gd name="connsiteY7" fmla="*/ 147491 h 1244935"/>
                  <a:gd name="connsiteX0" fmla="*/ 147491 w 294982"/>
                  <a:gd name="connsiteY0" fmla="*/ 0 h 1244935"/>
                  <a:gd name="connsiteX1" fmla="*/ 294982 w 294982"/>
                  <a:gd name="connsiteY1" fmla="*/ 147491 h 1244935"/>
                  <a:gd name="connsiteX2" fmla="*/ 294982 w 294982"/>
                  <a:gd name="connsiteY2" fmla="*/ 1186770 h 1244935"/>
                  <a:gd name="connsiteX3" fmla="*/ 236817 w 294982"/>
                  <a:gd name="connsiteY3" fmla="*/ 1244935 h 1244935"/>
                  <a:gd name="connsiteX4" fmla="*/ 58165 w 294982"/>
                  <a:gd name="connsiteY4" fmla="*/ 1244935 h 1244935"/>
                  <a:gd name="connsiteX5" fmla="*/ 0 w 294982"/>
                  <a:gd name="connsiteY5" fmla="*/ 1186770 h 1244935"/>
                  <a:gd name="connsiteX6" fmla="*/ 0 w 294982"/>
                  <a:gd name="connsiteY6" fmla="*/ 147491 h 1244935"/>
                  <a:gd name="connsiteX0" fmla="*/ 294982 w 294982"/>
                  <a:gd name="connsiteY0" fmla="*/ 0 h 1097444"/>
                  <a:gd name="connsiteX1" fmla="*/ 294982 w 294982"/>
                  <a:gd name="connsiteY1" fmla="*/ 1039279 h 1097444"/>
                  <a:gd name="connsiteX2" fmla="*/ 236817 w 294982"/>
                  <a:gd name="connsiteY2" fmla="*/ 1097444 h 1097444"/>
                  <a:gd name="connsiteX3" fmla="*/ 58165 w 294982"/>
                  <a:gd name="connsiteY3" fmla="*/ 1097444 h 1097444"/>
                  <a:gd name="connsiteX4" fmla="*/ 0 w 294982"/>
                  <a:gd name="connsiteY4" fmla="*/ 1039279 h 1097444"/>
                  <a:gd name="connsiteX5" fmla="*/ 0 w 294982"/>
                  <a:gd name="connsiteY5" fmla="*/ 0 h 1097444"/>
                  <a:gd name="connsiteX0" fmla="*/ 290163 w 294982"/>
                  <a:gd name="connsiteY0" fmla="*/ 331636 h 1097444"/>
                  <a:gd name="connsiteX1" fmla="*/ 294982 w 294982"/>
                  <a:gd name="connsiteY1" fmla="*/ 1039279 h 1097444"/>
                  <a:gd name="connsiteX2" fmla="*/ 236817 w 294982"/>
                  <a:gd name="connsiteY2" fmla="*/ 1097444 h 1097444"/>
                  <a:gd name="connsiteX3" fmla="*/ 58165 w 294982"/>
                  <a:gd name="connsiteY3" fmla="*/ 1097444 h 1097444"/>
                  <a:gd name="connsiteX4" fmla="*/ 0 w 294982"/>
                  <a:gd name="connsiteY4" fmla="*/ 1039279 h 1097444"/>
                  <a:gd name="connsiteX5" fmla="*/ 0 w 294982"/>
                  <a:gd name="connsiteY5" fmla="*/ 0 h 1097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4982" h="1097444">
                    <a:moveTo>
                      <a:pt x="290163" y="331636"/>
                    </a:moveTo>
                    <a:cubicBezTo>
                      <a:pt x="291769" y="567517"/>
                      <a:pt x="293376" y="803398"/>
                      <a:pt x="294982" y="1039279"/>
                    </a:cubicBezTo>
                    <a:cubicBezTo>
                      <a:pt x="294982" y="1071403"/>
                      <a:pt x="268941" y="1097444"/>
                      <a:pt x="236817" y="1097444"/>
                    </a:cubicBezTo>
                    <a:lnTo>
                      <a:pt x="58165" y="1097444"/>
                    </a:lnTo>
                    <a:cubicBezTo>
                      <a:pt x="26041" y="1097444"/>
                      <a:pt x="0" y="1071403"/>
                      <a:pt x="0" y="1039279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D4516B59-A40F-4F3C-A21D-C02407FEB302}"/>
              </a:ext>
            </a:extLst>
          </p:cNvPr>
          <p:cNvGrpSpPr/>
          <p:nvPr/>
        </p:nvGrpSpPr>
        <p:grpSpPr>
          <a:xfrm>
            <a:off x="4462931" y="3874237"/>
            <a:ext cx="1080714" cy="2497168"/>
            <a:chOff x="2371695" y="3329393"/>
            <a:chExt cx="1561001" cy="3606953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6F6CBCAF-4FBC-4A78-A5C3-B0E43DFB82DD}"/>
                </a:ext>
              </a:extLst>
            </p:cNvPr>
            <p:cNvSpPr/>
            <p:nvPr/>
          </p:nvSpPr>
          <p:spPr>
            <a:xfrm>
              <a:off x="2738649" y="67239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BE849F16-389C-4DB7-ADEC-4626CC4A40C9}"/>
                </a:ext>
              </a:extLst>
            </p:cNvPr>
            <p:cNvSpPr/>
            <p:nvPr/>
          </p:nvSpPr>
          <p:spPr>
            <a:xfrm>
              <a:off x="3168298" y="6507774"/>
              <a:ext cx="211952" cy="264318"/>
            </a:xfrm>
            <a:prstGeom prst="round2SameRect">
              <a:avLst>
                <a:gd name="adj1" fmla="val 50000"/>
                <a:gd name="adj2" fmla="val 4059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57E8771A-DB64-473C-8551-A9E8024C2671}"/>
                </a:ext>
              </a:extLst>
            </p:cNvPr>
            <p:cNvGrpSpPr/>
            <p:nvPr/>
          </p:nvGrpSpPr>
          <p:grpSpPr>
            <a:xfrm flipH="1">
              <a:off x="2371695" y="5411726"/>
              <a:ext cx="192844" cy="380131"/>
              <a:chOff x="2971330" y="2883093"/>
              <a:chExt cx="1371283" cy="2703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9D18DF7E-525E-4AD4-B6FD-EB6F920B152A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969BEE32-3217-4D03-9777-9117D0232B0C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99259BB-0092-43EF-97AB-12D883A036E0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8F2D518B-8F77-4D25-8324-3546F7E475F0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4F0F8C50-0408-457E-A340-8E1658CD72BE}"/>
                </a:ext>
              </a:extLst>
            </p:cNvPr>
            <p:cNvSpPr/>
            <p:nvPr/>
          </p:nvSpPr>
          <p:spPr>
            <a:xfrm rot="900000">
              <a:off x="2476471" y="4368594"/>
              <a:ext cx="268129" cy="1131609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1411D4F-F342-46D9-B815-FFD377DC1727}"/>
                </a:ext>
              </a:extLst>
            </p:cNvPr>
            <p:cNvSpPr/>
            <p:nvPr/>
          </p:nvSpPr>
          <p:spPr>
            <a:xfrm>
              <a:off x="2580854" y="42331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907971 w 1104900"/>
                <a:gd name="connsiteY5" fmla="*/ 2510317 h 2510317"/>
                <a:gd name="connsiteX6" fmla="*/ 603170 w 1104900"/>
                <a:gd name="connsiteY6" fmla="*/ 238966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603170 w 1104900"/>
                <a:gd name="connsiteY6" fmla="*/ 238966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603170 w 1104900"/>
                <a:gd name="connsiteY6" fmla="*/ 2389667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02403 w 1104900"/>
                <a:gd name="connsiteY5" fmla="*/ 2354742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8518 w 1104900"/>
                <a:gd name="connsiteY4" fmla="*/ 2297990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8518 w 1104900"/>
                <a:gd name="connsiteY4" fmla="*/ 2297990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cubicBezTo>
                    <a:pt x="971377" y="1611124"/>
                    <a:pt x="843280" y="2278921"/>
                    <a:pt x="838518" y="2297990"/>
                  </a:cubicBezTo>
                  <a:cubicBezTo>
                    <a:pt x="833756" y="2317059"/>
                    <a:pt x="834720" y="2348287"/>
                    <a:pt x="811928" y="2364267"/>
                  </a:cubicBezTo>
                  <a:cubicBezTo>
                    <a:pt x="789136" y="2380247"/>
                    <a:pt x="767910" y="2395988"/>
                    <a:pt x="701764" y="2393871"/>
                  </a:cubicBezTo>
                  <a:cubicBezTo>
                    <a:pt x="635618" y="2391754"/>
                    <a:pt x="610144" y="2369930"/>
                    <a:pt x="586502" y="2351568"/>
                  </a:cubicBezTo>
                  <a:cubicBezTo>
                    <a:pt x="562860" y="2333207"/>
                    <a:pt x="559910" y="2302771"/>
                    <a:pt x="559910" y="2283702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B6BFD351-A498-4802-8197-CF43E7555119}"/>
                </a:ext>
              </a:extLst>
            </p:cNvPr>
            <p:cNvSpPr/>
            <p:nvPr/>
          </p:nvSpPr>
          <p:spPr>
            <a:xfrm>
              <a:off x="3064816" y="42607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0542D7E7-5BF9-4F68-8AF7-ACAD9F4F3AEB}"/>
                </a:ext>
              </a:extLst>
            </p:cNvPr>
            <p:cNvGrpSpPr/>
            <p:nvPr/>
          </p:nvGrpSpPr>
          <p:grpSpPr>
            <a:xfrm>
              <a:off x="3720540" y="5516194"/>
              <a:ext cx="212156" cy="418200"/>
              <a:chOff x="2971330" y="2883093"/>
              <a:chExt cx="1371283" cy="2703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B5E9ACB-B7FA-4655-AC93-FEDE32BDEC11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F23796A0-A362-4105-BEE8-B16847789919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8FBA3B4A-409B-4BB4-9169-7D40EE132373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E4AC4E0-AEB1-428A-AB59-1D4EDEBE26A4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四角形: 上の 2 つの角を丸める 233">
              <a:extLst>
                <a:ext uri="{FF2B5EF4-FFF2-40B4-BE49-F238E27FC236}">
                  <a16:creationId xmlns:a16="http://schemas.microsoft.com/office/drawing/2014/main" id="{639445DB-A81B-4ABF-8081-050B39C73322}"/>
                </a:ext>
              </a:extLst>
            </p:cNvPr>
            <p:cNvSpPr/>
            <p:nvPr/>
          </p:nvSpPr>
          <p:spPr>
            <a:xfrm rot="20700000" flipH="1">
              <a:off x="3528996" y="4513575"/>
              <a:ext cx="294981" cy="1097444"/>
            </a:xfrm>
            <a:custGeom>
              <a:avLst/>
              <a:gdLst>
                <a:gd name="connsiteX0" fmla="*/ 147491 w 294982"/>
                <a:gd name="connsiteY0" fmla="*/ 0 h 1244935"/>
                <a:gd name="connsiteX1" fmla="*/ 147491 w 294982"/>
                <a:gd name="connsiteY1" fmla="*/ 0 h 1244935"/>
                <a:gd name="connsiteX2" fmla="*/ 294982 w 294982"/>
                <a:gd name="connsiteY2" fmla="*/ 147491 h 1244935"/>
                <a:gd name="connsiteX3" fmla="*/ 294982 w 294982"/>
                <a:gd name="connsiteY3" fmla="*/ 1186770 h 1244935"/>
                <a:gd name="connsiteX4" fmla="*/ 236817 w 294982"/>
                <a:gd name="connsiteY4" fmla="*/ 1244935 h 1244935"/>
                <a:gd name="connsiteX5" fmla="*/ 58165 w 294982"/>
                <a:gd name="connsiteY5" fmla="*/ 1244935 h 1244935"/>
                <a:gd name="connsiteX6" fmla="*/ 0 w 294982"/>
                <a:gd name="connsiteY6" fmla="*/ 1186770 h 1244935"/>
                <a:gd name="connsiteX7" fmla="*/ 0 w 294982"/>
                <a:gd name="connsiteY7" fmla="*/ 147491 h 1244935"/>
                <a:gd name="connsiteX8" fmla="*/ 147491 w 294982"/>
                <a:gd name="connsiteY8" fmla="*/ 0 h 1244935"/>
                <a:gd name="connsiteX0" fmla="*/ 147491 w 294982"/>
                <a:gd name="connsiteY0" fmla="*/ 0 h 1244935"/>
                <a:gd name="connsiteX1" fmla="*/ 147491 w 294982"/>
                <a:gd name="connsiteY1" fmla="*/ 0 h 1244935"/>
                <a:gd name="connsiteX2" fmla="*/ 294982 w 294982"/>
                <a:gd name="connsiteY2" fmla="*/ 147491 h 1244935"/>
                <a:gd name="connsiteX3" fmla="*/ 294982 w 294982"/>
                <a:gd name="connsiteY3" fmla="*/ 1186770 h 1244935"/>
                <a:gd name="connsiteX4" fmla="*/ 236817 w 294982"/>
                <a:gd name="connsiteY4" fmla="*/ 1244935 h 1244935"/>
                <a:gd name="connsiteX5" fmla="*/ 58165 w 294982"/>
                <a:gd name="connsiteY5" fmla="*/ 1244935 h 1244935"/>
                <a:gd name="connsiteX6" fmla="*/ 0 w 294982"/>
                <a:gd name="connsiteY6" fmla="*/ 1186770 h 1244935"/>
                <a:gd name="connsiteX7" fmla="*/ 0 w 294982"/>
                <a:gd name="connsiteY7" fmla="*/ 147491 h 1244935"/>
                <a:gd name="connsiteX8" fmla="*/ 238931 w 294982"/>
                <a:gd name="connsiteY8" fmla="*/ 91440 h 1244935"/>
                <a:gd name="connsiteX0" fmla="*/ 147491 w 294982"/>
                <a:gd name="connsiteY0" fmla="*/ 0 h 1244935"/>
                <a:gd name="connsiteX1" fmla="*/ 147491 w 294982"/>
                <a:gd name="connsiteY1" fmla="*/ 0 h 1244935"/>
                <a:gd name="connsiteX2" fmla="*/ 294982 w 294982"/>
                <a:gd name="connsiteY2" fmla="*/ 147491 h 1244935"/>
                <a:gd name="connsiteX3" fmla="*/ 294982 w 294982"/>
                <a:gd name="connsiteY3" fmla="*/ 1186770 h 1244935"/>
                <a:gd name="connsiteX4" fmla="*/ 236817 w 294982"/>
                <a:gd name="connsiteY4" fmla="*/ 1244935 h 1244935"/>
                <a:gd name="connsiteX5" fmla="*/ 58165 w 294982"/>
                <a:gd name="connsiteY5" fmla="*/ 1244935 h 1244935"/>
                <a:gd name="connsiteX6" fmla="*/ 0 w 294982"/>
                <a:gd name="connsiteY6" fmla="*/ 1186770 h 1244935"/>
                <a:gd name="connsiteX7" fmla="*/ 0 w 294982"/>
                <a:gd name="connsiteY7" fmla="*/ 147491 h 1244935"/>
                <a:gd name="connsiteX0" fmla="*/ 147491 w 294982"/>
                <a:gd name="connsiteY0" fmla="*/ 0 h 1244935"/>
                <a:gd name="connsiteX1" fmla="*/ 294982 w 294982"/>
                <a:gd name="connsiteY1" fmla="*/ 147491 h 1244935"/>
                <a:gd name="connsiteX2" fmla="*/ 294982 w 294982"/>
                <a:gd name="connsiteY2" fmla="*/ 1186770 h 1244935"/>
                <a:gd name="connsiteX3" fmla="*/ 236817 w 294982"/>
                <a:gd name="connsiteY3" fmla="*/ 1244935 h 1244935"/>
                <a:gd name="connsiteX4" fmla="*/ 58165 w 294982"/>
                <a:gd name="connsiteY4" fmla="*/ 1244935 h 1244935"/>
                <a:gd name="connsiteX5" fmla="*/ 0 w 294982"/>
                <a:gd name="connsiteY5" fmla="*/ 1186770 h 1244935"/>
                <a:gd name="connsiteX6" fmla="*/ 0 w 294982"/>
                <a:gd name="connsiteY6" fmla="*/ 147491 h 1244935"/>
                <a:gd name="connsiteX0" fmla="*/ 294982 w 294982"/>
                <a:gd name="connsiteY0" fmla="*/ 0 h 1097444"/>
                <a:gd name="connsiteX1" fmla="*/ 294982 w 294982"/>
                <a:gd name="connsiteY1" fmla="*/ 1039279 h 1097444"/>
                <a:gd name="connsiteX2" fmla="*/ 236817 w 294982"/>
                <a:gd name="connsiteY2" fmla="*/ 1097444 h 1097444"/>
                <a:gd name="connsiteX3" fmla="*/ 58165 w 294982"/>
                <a:gd name="connsiteY3" fmla="*/ 1097444 h 1097444"/>
                <a:gd name="connsiteX4" fmla="*/ 0 w 294982"/>
                <a:gd name="connsiteY4" fmla="*/ 1039279 h 1097444"/>
                <a:gd name="connsiteX5" fmla="*/ 0 w 294982"/>
                <a:gd name="connsiteY5" fmla="*/ 0 h 1097444"/>
                <a:gd name="connsiteX0" fmla="*/ 290163 w 294982"/>
                <a:gd name="connsiteY0" fmla="*/ 331636 h 1097444"/>
                <a:gd name="connsiteX1" fmla="*/ 294982 w 294982"/>
                <a:gd name="connsiteY1" fmla="*/ 1039279 h 1097444"/>
                <a:gd name="connsiteX2" fmla="*/ 236817 w 294982"/>
                <a:gd name="connsiteY2" fmla="*/ 1097444 h 1097444"/>
                <a:gd name="connsiteX3" fmla="*/ 58165 w 294982"/>
                <a:gd name="connsiteY3" fmla="*/ 1097444 h 1097444"/>
                <a:gd name="connsiteX4" fmla="*/ 0 w 294982"/>
                <a:gd name="connsiteY4" fmla="*/ 1039279 h 1097444"/>
                <a:gd name="connsiteX5" fmla="*/ 0 w 294982"/>
                <a:gd name="connsiteY5" fmla="*/ 0 h 109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4982" h="1097444">
                  <a:moveTo>
                    <a:pt x="290163" y="331636"/>
                  </a:moveTo>
                  <a:cubicBezTo>
                    <a:pt x="291769" y="567517"/>
                    <a:pt x="293376" y="803398"/>
                    <a:pt x="294982" y="1039279"/>
                  </a:cubicBezTo>
                  <a:cubicBezTo>
                    <a:pt x="294982" y="1071403"/>
                    <a:pt x="268941" y="1097444"/>
                    <a:pt x="236817" y="1097444"/>
                  </a:cubicBezTo>
                  <a:lnTo>
                    <a:pt x="58165" y="1097444"/>
                  </a:lnTo>
                  <a:cubicBezTo>
                    <a:pt x="26041" y="1097444"/>
                    <a:pt x="0" y="1071403"/>
                    <a:pt x="0" y="1039279"/>
                  </a:cubicBez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A0A4196B-2681-4E06-B796-2BB355C9B4E5}"/>
                </a:ext>
              </a:extLst>
            </p:cNvPr>
            <p:cNvSpPr/>
            <p:nvPr/>
          </p:nvSpPr>
          <p:spPr>
            <a:xfrm>
              <a:off x="2765955" y="3464485"/>
              <a:ext cx="723610" cy="746707"/>
            </a:xfrm>
            <a:prstGeom prst="round2SameRect">
              <a:avLst>
                <a:gd name="adj1" fmla="val 43082"/>
                <a:gd name="adj2" fmla="val 614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8A38C73A-B4E7-430F-AC36-E658A1ADD845}"/>
                </a:ext>
              </a:extLst>
            </p:cNvPr>
            <p:cNvSpPr/>
            <p:nvPr/>
          </p:nvSpPr>
          <p:spPr>
            <a:xfrm>
              <a:off x="2796674" y="3488295"/>
              <a:ext cx="662172" cy="747379"/>
            </a:xfrm>
            <a:prstGeom prst="round2SameRect">
              <a:avLst>
                <a:gd name="adj1" fmla="val 4343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1D2BAD30-5E13-4EF0-9E4A-6F51D051AF9E}"/>
                </a:ext>
              </a:extLst>
            </p:cNvPr>
            <p:cNvSpPr/>
            <p:nvPr/>
          </p:nvSpPr>
          <p:spPr>
            <a:xfrm>
              <a:off x="2932291" y="3747636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C04CFFA8-1FD8-4579-94A7-1AFB4FEA05FB}"/>
                </a:ext>
              </a:extLst>
            </p:cNvPr>
            <p:cNvSpPr/>
            <p:nvPr/>
          </p:nvSpPr>
          <p:spPr>
            <a:xfrm>
              <a:off x="3251258" y="3747636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151">
              <a:extLst>
                <a:ext uri="{FF2B5EF4-FFF2-40B4-BE49-F238E27FC236}">
                  <a16:creationId xmlns:a16="http://schemas.microsoft.com/office/drawing/2014/main" id="{C765BBB2-7928-41A9-82C9-6CD78FADB4AD}"/>
                </a:ext>
              </a:extLst>
            </p:cNvPr>
            <p:cNvSpPr/>
            <p:nvPr/>
          </p:nvSpPr>
          <p:spPr>
            <a:xfrm>
              <a:off x="3087574" y="3948295"/>
              <a:ext cx="80967" cy="28235"/>
            </a:xfrm>
            <a:custGeom>
              <a:avLst/>
              <a:gdLst>
                <a:gd name="connsiteX0" fmla="*/ 0 w 121557"/>
                <a:gd name="connsiteY0" fmla="*/ 30957 h 61913"/>
                <a:gd name="connsiteX1" fmla="*/ 60779 w 121557"/>
                <a:gd name="connsiteY1" fmla="*/ 0 h 61913"/>
                <a:gd name="connsiteX2" fmla="*/ 121558 w 121557"/>
                <a:gd name="connsiteY2" fmla="*/ 30957 h 61913"/>
                <a:gd name="connsiteX3" fmla="*/ 60779 w 121557"/>
                <a:gd name="connsiteY3" fmla="*/ 61914 h 61913"/>
                <a:gd name="connsiteX4" fmla="*/ 0 w 121557"/>
                <a:gd name="connsiteY4" fmla="*/ 30957 h 61913"/>
                <a:gd name="connsiteX0" fmla="*/ 16 w 121574"/>
                <a:gd name="connsiteY0" fmla="*/ 52389 h 83346"/>
                <a:gd name="connsiteX1" fmla="*/ 65557 w 121574"/>
                <a:gd name="connsiteY1" fmla="*/ 0 h 83346"/>
                <a:gd name="connsiteX2" fmla="*/ 121574 w 121574"/>
                <a:gd name="connsiteY2" fmla="*/ 52389 h 83346"/>
                <a:gd name="connsiteX3" fmla="*/ 60795 w 121574"/>
                <a:gd name="connsiteY3" fmla="*/ 83346 h 83346"/>
                <a:gd name="connsiteX4" fmla="*/ 16 w 121574"/>
                <a:gd name="connsiteY4" fmla="*/ 52389 h 83346"/>
                <a:gd name="connsiteX0" fmla="*/ 5 w 121563"/>
                <a:gd name="connsiteY0" fmla="*/ 59533 h 90490"/>
                <a:gd name="connsiteX1" fmla="*/ 63165 w 121563"/>
                <a:gd name="connsiteY1" fmla="*/ 0 h 90490"/>
                <a:gd name="connsiteX2" fmla="*/ 121563 w 121563"/>
                <a:gd name="connsiteY2" fmla="*/ 59533 h 90490"/>
                <a:gd name="connsiteX3" fmla="*/ 60784 w 121563"/>
                <a:gd name="connsiteY3" fmla="*/ 90490 h 90490"/>
                <a:gd name="connsiteX4" fmla="*/ 5 w 121563"/>
                <a:gd name="connsiteY4" fmla="*/ 59533 h 9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563" h="90490">
                  <a:moveTo>
                    <a:pt x="5" y="59533"/>
                  </a:moveTo>
                  <a:cubicBezTo>
                    <a:pt x="402" y="44451"/>
                    <a:pt x="29598" y="0"/>
                    <a:pt x="63165" y="0"/>
                  </a:cubicBezTo>
                  <a:cubicBezTo>
                    <a:pt x="96732" y="0"/>
                    <a:pt x="121563" y="42436"/>
                    <a:pt x="121563" y="59533"/>
                  </a:cubicBezTo>
                  <a:cubicBezTo>
                    <a:pt x="121563" y="76630"/>
                    <a:pt x="94351" y="90490"/>
                    <a:pt x="60784" y="90490"/>
                  </a:cubicBezTo>
                  <a:cubicBezTo>
                    <a:pt x="27217" y="90490"/>
                    <a:pt x="-392" y="74615"/>
                    <a:pt x="5" y="5953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12CA921-4BEB-42E6-99FA-3E9D15BAB0E6}"/>
                </a:ext>
              </a:extLst>
            </p:cNvPr>
            <p:cNvSpPr/>
            <p:nvPr/>
          </p:nvSpPr>
          <p:spPr>
            <a:xfrm>
              <a:off x="2750973" y="3407589"/>
              <a:ext cx="760488" cy="304097"/>
            </a:xfrm>
            <a:custGeom>
              <a:avLst/>
              <a:gdLst>
                <a:gd name="connsiteX0" fmla="*/ 310636 w 760488"/>
                <a:gd name="connsiteY0" fmla="*/ 514 h 304097"/>
                <a:gd name="connsiteX1" fmla="*/ 371727 w 760488"/>
                <a:gd name="connsiteY1" fmla="*/ 6924 h 304097"/>
                <a:gd name="connsiteX2" fmla="*/ 380244 w 760488"/>
                <a:gd name="connsiteY2" fmla="*/ 13481 h 304097"/>
                <a:gd name="connsiteX3" fmla="*/ 388761 w 760488"/>
                <a:gd name="connsiteY3" fmla="*/ 6924 h 304097"/>
                <a:gd name="connsiteX4" fmla="*/ 449852 w 760488"/>
                <a:gd name="connsiteY4" fmla="*/ 514 h 304097"/>
                <a:gd name="connsiteX5" fmla="*/ 608500 w 760488"/>
                <a:gd name="connsiteY5" fmla="*/ 53703 h 304097"/>
                <a:gd name="connsiteX6" fmla="*/ 752564 w 760488"/>
                <a:gd name="connsiteY6" fmla="*/ 268006 h 304097"/>
                <a:gd name="connsiteX7" fmla="*/ 494940 w 760488"/>
                <a:gd name="connsiteY7" fmla="*/ 250395 h 304097"/>
                <a:gd name="connsiteX8" fmla="*/ 421225 w 760488"/>
                <a:gd name="connsiteY8" fmla="*/ 197530 h 304097"/>
                <a:gd name="connsiteX9" fmla="*/ 380244 w 760488"/>
                <a:gd name="connsiteY9" fmla="*/ 151583 h 304097"/>
                <a:gd name="connsiteX10" fmla="*/ 339263 w 760488"/>
                <a:gd name="connsiteY10" fmla="*/ 197530 h 304097"/>
                <a:gd name="connsiteX11" fmla="*/ 265548 w 760488"/>
                <a:gd name="connsiteY11" fmla="*/ 250395 h 304097"/>
                <a:gd name="connsiteX12" fmla="*/ 7924 w 760488"/>
                <a:gd name="connsiteY12" fmla="*/ 268006 h 304097"/>
                <a:gd name="connsiteX13" fmla="*/ 151988 w 760488"/>
                <a:gd name="connsiteY13" fmla="*/ 53703 h 304097"/>
                <a:gd name="connsiteX14" fmla="*/ 310636 w 760488"/>
                <a:gd name="connsiteY14" fmla="*/ 514 h 30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0488" h="304097">
                  <a:moveTo>
                    <a:pt x="310636" y="514"/>
                  </a:moveTo>
                  <a:cubicBezTo>
                    <a:pt x="333947" y="-1080"/>
                    <a:pt x="354771" y="1025"/>
                    <a:pt x="371727" y="6924"/>
                  </a:cubicBezTo>
                  <a:lnTo>
                    <a:pt x="380244" y="13481"/>
                  </a:lnTo>
                  <a:lnTo>
                    <a:pt x="388761" y="6924"/>
                  </a:lnTo>
                  <a:cubicBezTo>
                    <a:pt x="405718" y="1025"/>
                    <a:pt x="426541" y="-1080"/>
                    <a:pt x="449852" y="514"/>
                  </a:cubicBezTo>
                  <a:cubicBezTo>
                    <a:pt x="496472" y="3701"/>
                    <a:pt x="553039" y="21682"/>
                    <a:pt x="608500" y="53703"/>
                  </a:cubicBezTo>
                  <a:cubicBezTo>
                    <a:pt x="719423" y="117744"/>
                    <a:pt x="783922" y="213691"/>
                    <a:pt x="752564" y="268006"/>
                  </a:cubicBezTo>
                  <a:cubicBezTo>
                    <a:pt x="721205" y="322320"/>
                    <a:pt x="605863" y="314436"/>
                    <a:pt x="494940" y="250395"/>
                  </a:cubicBezTo>
                  <a:cubicBezTo>
                    <a:pt x="467209" y="234384"/>
                    <a:pt x="442380" y="216380"/>
                    <a:pt x="421225" y="197530"/>
                  </a:cubicBezTo>
                  <a:lnTo>
                    <a:pt x="380244" y="151583"/>
                  </a:lnTo>
                  <a:lnTo>
                    <a:pt x="339263" y="197530"/>
                  </a:lnTo>
                  <a:cubicBezTo>
                    <a:pt x="318108" y="216380"/>
                    <a:pt x="293279" y="234384"/>
                    <a:pt x="265548" y="250395"/>
                  </a:cubicBezTo>
                  <a:cubicBezTo>
                    <a:pt x="154625" y="314436"/>
                    <a:pt x="39283" y="322320"/>
                    <a:pt x="7924" y="268006"/>
                  </a:cubicBezTo>
                  <a:cubicBezTo>
                    <a:pt x="-23434" y="213691"/>
                    <a:pt x="41065" y="117744"/>
                    <a:pt x="151988" y="53703"/>
                  </a:cubicBezTo>
                  <a:cubicBezTo>
                    <a:pt x="207449" y="21682"/>
                    <a:pt x="264016" y="3701"/>
                    <a:pt x="310636" y="5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5725DE3-DEDC-438B-B926-6FE5875C548C}"/>
                </a:ext>
              </a:extLst>
            </p:cNvPr>
            <p:cNvSpPr/>
            <p:nvPr/>
          </p:nvSpPr>
          <p:spPr>
            <a:xfrm>
              <a:off x="2671927" y="3329393"/>
              <a:ext cx="911670" cy="928360"/>
            </a:xfrm>
            <a:custGeom>
              <a:avLst/>
              <a:gdLst>
                <a:gd name="connsiteX0" fmla="*/ 408957 w 911670"/>
                <a:gd name="connsiteY0" fmla="*/ 159594 h 928360"/>
                <a:gd name="connsiteX1" fmla="*/ 117021 w 911670"/>
                <a:gd name="connsiteY1" fmla="*/ 451530 h 928360"/>
                <a:gd name="connsiteX2" fmla="*/ 117021 w 911670"/>
                <a:gd name="connsiteY2" fmla="*/ 840145 h 928360"/>
                <a:gd name="connsiteX3" fmla="*/ 158675 w 911670"/>
                <a:gd name="connsiteY3" fmla="*/ 881799 h 928360"/>
                <a:gd name="connsiteX4" fmla="*/ 752995 w 911670"/>
                <a:gd name="connsiteY4" fmla="*/ 881799 h 928360"/>
                <a:gd name="connsiteX5" fmla="*/ 794649 w 911670"/>
                <a:gd name="connsiteY5" fmla="*/ 840145 h 928360"/>
                <a:gd name="connsiteX6" fmla="*/ 794649 w 911670"/>
                <a:gd name="connsiteY6" fmla="*/ 451530 h 928360"/>
                <a:gd name="connsiteX7" fmla="*/ 502713 w 911670"/>
                <a:gd name="connsiteY7" fmla="*/ 159594 h 928360"/>
                <a:gd name="connsiteX8" fmla="*/ 392766 w 911670"/>
                <a:gd name="connsiteY8" fmla="*/ 0 h 928360"/>
                <a:gd name="connsiteX9" fmla="*/ 518904 w 911670"/>
                <a:gd name="connsiteY9" fmla="*/ 0 h 928360"/>
                <a:gd name="connsiteX10" fmla="*/ 911670 w 911670"/>
                <a:gd name="connsiteY10" fmla="*/ 392766 h 928360"/>
                <a:gd name="connsiteX11" fmla="*/ 911670 w 911670"/>
                <a:gd name="connsiteY11" fmla="*/ 868199 h 928360"/>
                <a:gd name="connsiteX12" fmla="*/ 851509 w 911670"/>
                <a:gd name="connsiteY12" fmla="*/ 928360 h 928360"/>
                <a:gd name="connsiteX13" fmla="*/ 60161 w 911670"/>
                <a:gd name="connsiteY13" fmla="*/ 928360 h 928360"/>
                <a:gd name="connsiteX14" fmla="*/ 0 w 911670"/>
                <a:gd name="connsiteY14" fmla="*/ 868199 h 928360"/>
                <a:gd name="connsiteX15" fmla="*/ 0 w 911670"/>
                <a:gd name="connsiteY15" fmla="*/ 392766 h 928360"/>
                <a:gd name="connsiteX16" fmla="*/ 392766 w 911670"/>
                <a:gd name="connsiteY16" fmla="*/ 0 h 92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1670" h="928360">
                  <a:moveTo>
                    <a:pt x="408957" y="159594"/>
                  </a:moveTo>
                  <a:cubicBezTo>
                    <a:pt x="247725" y="159594"/>
                    <a:pt x="117021" y="290298"/>
                    <a:pt x="117021" y="451530"/>
                  </a:cubicBezTo>
                  <a:lnTo>
                    <a:pt x="117021" y="840145"/>
                  </a:lnTo>
                  <a:cubicBezTo>
                    <a:pt x="117021" y="863150"/>
                    <a:pt x="135670" y="881799"/>
                    <a:pt x="158675" y="881799"/>
                  </a:cubicBezTo>
                  <a:lnTo>
                    <a:pt x="752995" y="881799"/>
                  </a:lnTo>
                  <a:cubicBezTo>
                    <a:pt x="776000" y="881799"/>
                    <a:pt x="794649" y="863150"/>
                    <a:pt x="794649" y="840145"/>
                  </a:cubicBezTo>
                  <a:lnTo>
                    <a:pt x="794649" y="451530"/>
                  </a:lnTo>
                  <a:cubicBezTo>
                    <a:pt x="794649" y="290298"/>
                    <a:pt x="663945" y="159594"/>
                    <a:pt x="502713" y="159594"/>
                  </a:cubicBezTo>
                  <a:close/>
                  <a:moveTo>
                    <a:pt x="392766" y="0"/>
                  </a:moveTo>
                  <a:lnTo>
                    <a:pt x="518904" y="0"/>
                  </a:lnTo>
                  <a:cubicBezTo>
                    <a:pt x="735823" y="0"/>
                    <a:pt x="911670" y="175847"/>
                    <a:pt x="911670" y="392766"/>
                  </a:cubicBezTo>
                  <a:lnTo>
                    <a:pt x="911670" y="868199"/>
                  </a:lnTo>
                  <a:cubicBezTo>
                    <a:pt x="911670" y="901425"/>
                    <a:pt x="884735" y="928360"/>
                    <a:pt x="851509" y="928360"/>
                  </a:cubicBezTo>
                  <a:lnTo>
                    <a:pt x="60161" y="928360"/>
                  </a:lnTo>
                  <a:cubicBezTo>
                    <a:pt x="26935" y="928360"/>
                    <a:pt x="0" y="901425"/>
                    <a:pt x="0" y="868199"/>
                  </a:cubicBezTo>
                  <a:lnTo>
                    <a:pt x="0" y="392766"/>
                  </a:lnTo>
                  <a:cubicBezTo>
                    <a:pt x="0" y="175847"/>
                    <a:pt x="175847" y="0"/>
                    <a:pt x="392766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161">
              <a:extLst>
                <a:ext uri="{FF2B5EF4-FFF2-40B4-BE49-F238E27FC236}">
                  <a16:creationId xmlns:a16="http://schemas.microsoft.com/office/drawing/2014/main" id="{4FF3FC98-D1F7-41BB-AC4E-EC4EFFCF5089}"/>
                </a:ext>
              </a:extLst>
            </p:cNvPr>
            <p:cNvSpPr/>
            <p:nvPr/>
          </p:nvSpPr>
          <p:spPr>
            <a:xfrm>
              <a:off x="3069407" y="4070821"/>
              <a:ext cx="116706" cy="45720"/>
            </a:xfrm>
            <a:custGeom>
              <a:avLst/>
              <a:gdLst>
                <a:gd name="connsiteX0" fmla="*/ 0 w 1049795"/>
                <a:gd name="connsiteY0" fmla="*/ 164431 h 328861"/>
                <a:gd name="connsiteX1" fmla="*/ 524898 w 1049795"/>
                <a:gd name="connsiteY1" fmla="*/ 0 h 328861"/>
                <a:gd name="connsiteX2" fmla="*/ 1049796 w 1049795"/>
                <a:gd name="connsiteY2" fmla="*/ 164431 h 328861"/>
                <a:gd name="connsiteX3" fmla="*/ 524898 w 1049795"/>
                <a:gd name="connsiteY3" fmla="*/ 328862 h 328861"/>
                <a:gd name="connsiteX4" fmla="*/ 0 w 1049795"/>
                <a:gd name="connsiteY4" fmla="*/ 164431 h 328861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466975"/>
                <a:gd name="connsiteX1" fmla="*/ 524898 w 1049796"/>
                <a:gd name="connsiteY1" fmla="*/ 0 h 466975"/>
                <a:gd name="connsiteX2" fmla="*/ 1049796 w 1049796"/>
                <a:gd name="connsiteY2" fmla="*/ 164431 h 466975"/>
                <a:gd name="connsiteX3" fmla="*/ 527279 w 1049796"/>
                <a:gd name="connsiteY3" fmla="*/ 466975 h 466975"/>
                <a:gd name="connsiteX4" fmla="*/ 0 w 1049796"/>
                <a:gd name="connsiteY4" fmla="*/ 164431 h 466975"/>
                <a:gd name="connsiteX0" fmla="*/ 0 w 1049796"/>
                <a:gd name="connsiteY0" fmla="*/ 102519 h 405063"/>
                <a:gd name="connsiteX1" fmla="*/ 529660 w 1049796"/>
                <a:gd name="connsiteY1" fmla="*/ 0 h 405063"/>
                <a:gd name="connsiteX2" fmla="*/ 1049796 w 1049796"/>
                <a:gd name="connsiteY2" fmla="*/ 102519 h 405063"/>
                <a:gd name="connsiteX3" fmla="*/ 527279 w 1049796"/>
                <a:gd name="connsiteY3" fmla="*/ 405063 h 405063"/>
                <a:gd name="connsiteX4" fmla="*/ 0 w 1049796"/>
                <a:gd name="connsiteY4" fmla="*/ 102519 h 40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9796" h="405063">
                  <a:moveTo>
                    <a:pt x="0" y="102519"/>
                  </a:moveTo>
                  <a:cubicBezTo>
                    <a:pt x="0" y="11706"/>
                    <a:pt x="239767" y="0"/>
                    <a:pt x="529660" y="0"/>
                  </a:cubicBezTo>
                  <a:cubicBezTo>
                    <a:pt x="819553" y="0"/>
                    <a:pt x="1049796" y="11706"/>
                    <a:pt x="1049796" y="102519"/>
                  </a:cubicBezTo>
                  <a:cubicBezTo>
                    <a:pt x="1049796" y="193332"/>
                    <a:pt x="817172" y="405063"/>
                    <a:pt x="527279" y="405063"/>
                  </a:cubicBezTo>
                  <a:cubicBezTo>
                    <a:pt x="237386" y="405063"/>
                    <a:pt x="0" y="193332"/>
                    <a:pt x="0" y="102519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EF6924B5-D9BF-401F-8BEB-13C81878F8A2}"/>
                </a:ext>
              </a:extLst>
            </p:cNvPr>
            <p:cNvSpPr/>
            <p:nvPr/>
          </p:nvSpPr>
          <p:spPr>
            <a:xfrm>
              <a:off x="2860774" y="3649852"/>
              <a:ext cx="530699" cy="50934"/>
            </a:xfrm>
            <a:custGeom>
              <a:avLst/>
              <a:gdLst>
                <a:gd name="connsiteX0" fmla="*/ 431506 w 530699"/>
                <a:gd name="connsiteY0" fmla="*/ 19 h 50934"/>
                <a:gd name="connsiteX1" fmla="*/ 530699 w 530699"/>
                <a:gd name="connsiteY1" fmla="*/ 39600 h 50934"/>
                <a:gd name="connsiteX2" fmla="*/ 506185 w 530699"/>
                <a:gd name="connsiteY2" fmla="*/ 50934 h 50934"/>
                <a:gd name="connsiteX3" fmla="*/ 430744 w 530699"/>
                <a:gd name="connsiteY3" fmla="*/ 25795 h 50934"/>
                <a:gd name="connsiteX4" fmla="*/ 355921 w 530699"/>
                <a:gd name="connsiteY4" fmla="*/ 47485 h 50934"/>
                <a:gd name="connsiteX5" fmla="*/ 332002 w 530699"/>
                <a:gd name="connsiteY5" fmla="*/ 34658 h 50934"/>
                <a:gd name="connsiteX6" fmla="*/ 431506 w 530699"/>
                <a:gd name="connsiteY6" fmla="*/ 19 h 50934"/>
                <a:gd name="connsiteX7" fmla="*/ 99504 w 530699"/>
                <a:gd name="connsiteY7" fmla="*/ 19 h 50934"/>
                <a:gd name="connsiteX8" fmla="*/ 198697 w 530699"/>
                <a:gd name="connsiteY8" fmla="*/ 39600 h 50934"/>
                <a:gd name="connsiteX9" fmla="*/ 174183 w 530699"/>
                <a:gd name="connsiteY9" fmla="*/ 50934 h 50934"/>
                <a:gd name="connsiteX10" fmla="*/ 98742 w 530699"/>
                <a:gd name="connsiteY10" fmla="*/ 25795 h 50934"/>
                <a:gd name="connsiteX11" fmla="*/ 23919 w 530699"/>
                <a:gd name="connsiteY11" fmla="*/ 47485 h 50934"/>
                <a:gd name="connsiteX12" fmla="*/ 0 w 530699"/>
                <a:gd name="connsiteY12" fmla="*/ 34658 h 50934"/>
                <a:gd name="connsiteX13" fmla="*/ 99504 w 530699"/>
                <a:gd name="connsiteY13" fmla="*/ 19 h 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0699" h="50934">
                  <a:moveTo>
                    <a:pt x="431506" y="19"/>
                  </a:moveTo>
                  <a:cubicBezTo>
                    <a:pt x="471706" y="628"/>
                    <a:pt x="508866" y="15456"/>
                    <a:pt x="530699" y="39600"/>
                  </a:cubicBezTo>
                  <a:lnTo>
                    <a:pt x="506185" y="50934"/>
                  </a:lnTo>
                  <a:cubicBezTo>
                    <a:pt x="488615" y="35464"/>
                    <a:pt x="460681" y="26156"/>
                    <a:pt x="430744" y="25795"/>
                  </a:cubicBezTo>
                  <a:cubicBezTo>
                    <a:pt x="401950" y="25448"/>
                    <a:pt x="374452" y="33419"/>
                    <a:pt x="355921" y="47485"/>
                  </a:cubicBezTo>
                  <a:lnTo>
                    <a:pt x="332002" y="34658"/>
                  </a:lnTo>
                  <a:cubicBezTo>
                    <a:pt x="355429" y="12323"/>
                    <a:pt x="392471" y="-572"/>
                    <a:pt x="431506" y="19"/>
                  </a:cubicBezTo>
                  <a:close/>
                  <a:moveTo>
                    <a:pt x="99504" y="19"/>
                  </a:moveTo>
                  <a:cubicBezTo>
                    <a:pt x="139704" y="628"/>
                    <a:pt x="176864" y="15456"/>
                    <a:pt x="198697" y="39600"/>
                  </a:cubicBezTo>
                  <a:lnTo>
                    <a:pt x="174183" y="50934"/>
                  </a:lnTo>
                  <a:cubicBezTo>
                    <a:pt x="156613" y="35464"/>
                    <a:pt x="128679" y="26156"/>
                    <a:pt x="98742" y="25795"/>
                  </a:cubicBezTo>
                  <a:cubicBezTo>
                    <a:pt x="69948" y="25448"/>
                    <a:pt x="42450" y="33419"/>
                    <a:pt x="23919" y="47485"/>
                  </a:cubicBezTo>
                  <a:lnTo>
                    <a:pt x="0" y="34658"/>
                  </a:lnTo>
                  <a:cubicBezTo>
                    <a:pt x="23427" y="12323"/>
                    <a:pt x="60469" y="-572"/>
                    <a:pt x="99504" y="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BFCD8DD6-9C0E-42E9-989E-C1B25B6C7F60}"/>
              </a:ext>
            </a:extLst>
          </p:cNvPr>
          <p:cNvGrpSpPr/>
          <p:nvPr/>
        </p:nvGrpSpPr>
        <p:grpSpPr>
          <a:xfrm>
            <a:off x="7238569" y="955964"/>
            <a:ext cx="1420802" cy="2464196"/>
            <a:chOff x="4466404" y="-471082"/>
            <a:chExt cx="2052231" cy="3559328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B6F49F35-8EB5-4819-A308-21208B754F90}"/>
                </a:ext>
              </a:extLst>
            </p:cNvPr>
            <p:cNvSpPr/>
            <p:nvPr/>
          </p:nvSpPr>
          <p:spPr>
            <a:xfrm>
              <a:off x="5078162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69CEC990-4826-473C-9D7B-6F8509CA2630}"/>
                </a:ext>
              </a:extLst>
            </p:cNvPr>
            <p:cNvSpPr/>
            <p:nvPr/>
          </p:nvSpPr>
          <p:spPr>
            <a:xfrm>
              <a:off x="5525837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B48B642C-EED6-4D52-B234-776A1D430BF4}"/>
                </a:ext>
              </a:extLst>
            </p:cNvPr>
            <p:cNvSpPr/>
            <p:nvPr/>
          </p:nvSpPr>
          <p:spPr>
            <a:xfrm>
              <a:off x="4920367" y="3850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lnTo>
                    <a:pt x="942499" y="2475789"/>
                  </a:lnTo>
                  <a:cubicBezTo>
                    <a:pt x="942499" y="2494858"/>
                    <a:pt x="927040" y="2510317"/>
                    <a:pt x="907971" y="2510317"/>
                  </a:cubicBezTo>
                  <a:lnTo>
                    <a:pt x="631745" y="2510317"/>
                  </a:lnTo>
                  <a:cubicBezTo>
                    <a:pt x="612676" y="2510317"/>
                    <a:pt x="597217" y="2494858"/>
                    <a:pt x="597217" y="2475789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891BF782-A917-4A8E-8350-58BE05B23E4D}"/>
                </a:ext>
              </a:extLst>
            </p:cNvPr>
            <p:cNvSpPr/>
            <p:nvPr/>
          </p:nvSpPr>
          <p:spPr>
            <a:xfrm>
              <a:off x="5404329" y="4126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23D9A7EE-DCDC-42C3-8F5C-12BD08EB746F}"/>
                </a:ext>
              </a:extLst>
            </p:cNvPr>
            <p:cNvGrpSpPr/>
            <p:nvPr/>
          </p:nvGrpSpPr>
          <p:grpSpPr>
            <a:xfrm>
              <a:off x="5016982" y="-471082"/>
              <a:ext cx="911670" cy="928360"/>
              <a:chOff x="1728450" y="1146719"/>
              <a:chExt cx="876531" cy="892579"/>
            </a:xfrm>
            <a:solidFill>
              <a:schemeClr val="bg1">
                <a:lumMod val="85000"/>
              </a:schemeClr>
            </a:solidFill>
          </p:grpSpPr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965B108E-39CB-4134-87BD-6EEF7DF47AB4}"/>
                  </a:ext>
                </a:extLst>
              </p:cNvPr>
              <p:cNvSpPr/>
              <p:nvPr/>
            </p:nvSpPr>
            <p:spPr>
              <a:xfrm>
                <a:off x="1728450" y="1146719"/>
                <a:ext cx="876531" cy="892579"/>
              </a:xfrm>
              <a:prstGeom prst="round2SameRect">
                <a:avLst>
                  <a:gd name="adj1" fmla="val 43082"/>
                  <a:gd name="adj2" fmla="val 6599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86389E5E-4DB3-4CBA-89BF-5BCB98F13305}"/>
                  </a:ext>
                </a:extLst>
              </p:cNvPr>
              <p:cNvSpPr/>
              <p:nvPr/>
            </p:nvSpPr>
            <p:spPr>
              <a:xfrm>
                <a:off x="1840961" y="1300162"/>
                <a:ext cx="651510" cy="694370"/>
              </a:xfrm>
              <a:prstGeom prst="round2SameRect">
                <a:avLst>
                  <a:gd name="adj1" fmla="val 43082"/>
                  <a:gd name="adj2" fmla="val 6147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266A5A6E-239A-41A1-9A01-907B0637C5F3}"/>
                </a:ext>
              </a:extLst>
            </p:cNvPr>
            <p:cNvSpPr/>
            <p:nvPr/>
          </p:nvSpPr>
          <p:spPr>
            <a:xfrm>
              <a:off x="5710750" y="-16389"/>
              <a:ext cx="51875" cy="326083"/>
            </a:xfrm>
            <a:custGeom>
              <a:avLst/>
              <a:gdLst>
                <a:gd name="connsiteX0" fmla="*/ 8646 w 51875"/>
                <a:gd name="connsiteY0" fmla="*/ 73818 h 326083"/>
                <a:gd name="connsiteX1" fmla="*/ 43229 w 51875"/>
                <a:gd name="connsiteY1" fmla="*/ 73818 h 326083"/>
                <a:gd name="connsiteX2" fmla="*/ 51875 w 51875"/>
                <a:gd name="connsiteY2" fmla="*/ 82464 h 326083"/>
                <a:gd name="connsiteX3" fmla="*/ 51875 w 51875"/>
                <a:gd name="connsiteY3" fmla="*/ 317437 h 326083"/>
                <a:gd name="connsiteX4" fmla="*/ 43229 w 51875"/>
                <a:gd name="connsiteY4" fmla="*/ 326083 h 326083"/>
                <a:gd name="connsiteX5" fmla="*/ 8646 w 51875"/>
                <a:gd name="connsiteY5" fmla="*/ 326083 h 326083"/>
                <a:gd name="connsiteX6" fmla="*/ 0 w 51875"/>
                <a:gd name="connsiteY6" fmla="*/ 317437 h 326083"/>
                <a:gd name="connsiteX7" fmla="*/ 0 w 51875"/>
                <a:gd name="connsiteY7" fmla="*/ 82464 h 326083"/>
                <a:gd name="connsiteX8" fmla="*/ 8646 w 51875"/>
                <a:gd name="connsiteY8" fmla="*/ 73818 h 326083"/>
                <a:gd name="connsiteX9" fmla="*/ 8249 w 51875"/>
                <a:gd name="connsiteY9" fmla="*/ 0 h 326083"/>
                <a:gd name="connsiteX10" fmla="*/ 43626 w 51875"/>
                <a:gd name="connsiteY10" fmla="*/ 0 h 326083"/>
                <a:gd name="connsiteX11" fmla="*/ 51875 w 51875"/>
                <a:gd name="connsiteY11" fmla="*/ 8249 h 326083"/>
                <a:gd name="connsiteX12" fmla="*/ 51875 w 51875"/>
                <a:gd name="connsiteY12" fmla="*/ 41243 h 326083"/>
                <a:gd name="connsiteX13" fmla="*/ 43626 w 51875"/>
                <a:gd name="connsiteY13" fmla="*/ 49492 h 326083"/>
                <a:gd name="connsiteX14" fmla="*/ 8249 w 51875"/>
                <a:gd name="connsiteY14" fmla="*/ 49492 h 326083"/>
                <a:gd name="connsiteX15" fmla="*/ 0 w 51875"/>
                <a:gd name="connsiteY15" fmla="*/ 41243 h 326083"/>
                <a:gd name="connsiteX16" fmla="*/ 0 w 51875"/>
                <a:gd name="connsiteY16" fmla="*/ 8249 h 326083"/>
                <a:gd name="connsiteX17" fmla="*/ 8249 w 51875"/>
                <a:gd name="connsiteY17" fmla="*/ 0 h 32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875" h="326083">
                  <a:moveTo>
                    <a:pt x="8646" y="73818"/>
                  </a:moveTo>
                  <a:lnTo>
                    <a:pt x="43229" y="73818"/>
                  </a:lnTo>
                  <a:cubicBezTo>
                    <a:pt x="48004" y="73818"/>
                    <a:pt x="51875" y="77689"/>
                    <a:pt x="51875" y="82464"/>
                  </a:cubicBezTo>
                  <a:lnTo>
                    <a:pt x="51875" y="317437"/>
                  </a:lnTo>
                  <a:cubicBezTo>
                    <a:pt x="51875" y="322212"/>
                    <a:pt x="48004" y="326083"/>
                    <a:pt x="43229" y="326083"/>
                  </a:cubicBezTo>
                  <a:lnTo>
                    <a:pt x="8646" y="326083"/>
                  </a:lnTo>
                  <a:cubicBezTo>
                    <a:pt x="3871" y="326083"/>
                    <a:pt x="0" y="322212"/>
                    <a:pt x="0" y="317437"/>
                  </a:cubicBezTo>
                  <a:lnTo>
                    <a:pt x="0" y="82464"/>
                  </a:lnTo>
                  <a:cubicBezTo>
                    <a:pt x="0" y="77689"/>
                    <a:pt x="3871" y="73818"/>
                    <a:pt x="8646" y="73818"/>
                  </a:cubicBezTo>
                  <a:close/>
                  <a:moveTo>
                    <a:pt x="8249" y="0"/>
                  </a:moveTo>
                  <a:lnTo>
                    <a:pt x="43626" y="0"/>
                  </a:lnTo>
                  <a:cubicBezTo>
                    <a:pt x="48182" y="0"/>
                    <a:pt x="51875" y="3693"/>
                    <a:pt x="51875" y="8249"/>
                  </a:cubicBezTo>
                  <a:lnTo>
                    <a:pt x="51875" y="41243"/>
                  </a:lnTo>
                  <a:cubicBezTo>
                    <a:pt x="51875" y="45799"/>
                    <a:pt x="48182" y="49492"/>
                    <a:pt x="43626" y="49492"/>
                  </a:cubicBezTo>
                  <a:lnTo>
                    <a:pt x="8249" y="49492"/>
                  </a:lnTo>
                  <a:cubicBezTo>
                    <a:pt x="3693" y="49492"/>
                    <a:pt x="0" y="45799"/>
                    <a:pt x="0" y="41243"/>
                  </a:cubicBezTo>
                  <a:lnTo>
                    <a:pt x="0" y="8249"/>
                  </a:lnTo>
                  <a:cubicBezTo>
                    <a:pt x="0" y="3693"/>
                    <a:pt x="3693" y="0"/>
                    <a:pt x="82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8E7A1BDA-C906-45E1-A2A2-D5712A972E42}"/>
                </a:ext>
              </a:extLst>
            </p:cNvPr>
            <p:cNvSpPr/>
            <p:nvPr/>
          </p:nvSpPr>
          <p:spPr>
            <a:xfrm rot="11700000">
              <a:off x="4606276" y="1081375"/>
              <a:ext cx="356098" cy="370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538DCC77-7D19-4F40-BB5B-2400EB93897D}"/>
                </a:ext>
              </a:extLst>
            </p:cNvPr>
            <p:cNvSpPr/>
            <p:nvPr/>
          </p:nvSpPr>
          <p:spPr>
            <a:xfrm rot="9900000" flipH="1">
              <a:off x="5984471" y="1081375"/>
              <a:ext cx="356100" cy="370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B7EE7D86-1EFD-4AE0-92F5-A1D97160095F}"/>
                </a:ext>
              </a:extLst>
            </p:cNvPr>
            <p:cNvSpPr/>
            <p:nvPr/>
          </p:nvSpPr>
          <p:spPr>
            <a:xfrm>
              <a:off x="5629521" y="452707"/>
              <a:ext cx="889114" cy="864728"/>
            </a:xfrm>
            <a:custGeom>
              <a:avLst/>
              <a:gdLst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06093 w 4071260"/>
                <a:gd name="connsiteY25" fmla="*/ 25342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069293 w 4071260"/>
                <a:gd name="connsiteY38" fmla="*/ 268538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91399 w 4071260"/>
                <a:gd name="connsiteY29" fmla="*/ 380559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78699 w 4071260"/>
                <a:gd name="connsiteY29" fmla="*/ 38373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95315 w 4071260"/>
                <a:gd name="connsiteY16" fmla="*/ 1183517 h 4170595"/>
                <a:gd name="connsiteX17" fmla="*/ 4002355 w 4071260"/>
                <a:gd name="connsiteY17" fmla="*/ 1149764 h 4170595"/>
                <a:gd name="connsiteX18" fmla="*/ 4063600 w 4071260"/>
                <a:gd name="connsiteY18" fmla="*/ 1350399 h 4170595"/>
                <a:gd name="connsiteX19" fmla="*/ 4038629 w 4071260"/>
                <a:gd name="connsiteY19" fmla="*/ 1408733 h 4170595"/>
                <a:gd name="connsiteX20" fmla="*/ 4040164 w 4071260"/>
                <a:gd name="connsiteY20" fmla="*/ 1409688 h 4170595"/>
                <a:gd name="connsiteX21" fmla="*/ 4032092 w 4071260"/>
                <a:gd name="connsiteY21" fmla="*/ 1424002 h 4170595"/>
                <a:gd name="connsiteX22" fmla="*/ 4028582 w 4071260"/>
                <a:gd name="connsiteY22" fmla="*/ 1432204 h 4170595"/>
                <a:gd name="connsiteX23" fmla="*/ 4025324 w 4071260"/>
                <a:gd name="connsiteY23" fmla="*/ 1436005 h 4170595"/>
                <a:gd name="connsiteX24" fmla="*/ 3431493 w 4071260"/>
                <a:gd name="connsiteY24" fmla="*/ 2712015 h 4170595"/>
                <a:gd name="connsiteX25" fmla="*/ 3406093 w 4071260"/>
                <a:gd name="connsiteY25" fmla="*/ 3241907 h 4170595"/>
                <a:gd name="connsiteX26" fmla="*/ 2477405 w 4071260"/>
                <a:gd name="connsiteY26" fmla="*/ 4170595 h 4170595"/>
                <a:gd name="connsiteX27" fmla="*/ 2105931 w 4071260"/>
                <a:gd name="connsiteY27" fmla="*/ 4170594 h 4170595"/>
                <a:gd name="connsiteX28" fmla="*/ 1278699 w 4071260"/>
                <a:gd name="connsiteY28" fmla="*/ 3837344 h 4170595"/>
                <a:gd name="connsiteX29" fmla="*/ 216355 w 4071260"/>
                <a:gd name="connsiteY29" fmla="*/ 3049302 h 4170595"/>
                <a:gd name="connsiteX30" fmla="*/ 163683 w 4071260"/>
                <a:gd name="connsiteY30" fmla="*/ 3022046 h 4170595"/>
                <a:gd name="connsiteX31" fmla="*/ 16418 w 4071260"/>
                <a:gd name="connsiteY31" fmla="*/ 2681236 h 4170595"/>
                <a:gd name="connsiteX32" fmla="*/ 237275 w 4071260"/>
                <a:gd name="connsiteY32" fmla="*/ 2538427 h 4170595"/>
                <a:gd name="connsiteX33" fmla="*/ 363229 w 4071260"/>
                <a:gd name="connsiteY33" fmla="*/ 2548717 h 4170595"/>
                <a:gd name="connsiteX34" fmla="*/ 404934 w 4071260"/>
                <a:gd name="connsiteY34" fmla="*/ 2562557 h 4170595"/>
                <a:gd name="connsiteX35" fmla="*/ 405437 w 4071260"/>
                <a:gd name="connsiteY35" fmla="*/ 2561446 h 4170595"/>
                <a:gd name="connsiteX36" fmla="*/ 1069293 w 4071260"/>
                <a:gd name="connsiteY36" fmla="*/ 2685385 h 4170595"/>
                <a:gd name="connsiteX37" fmla="*/ 1094693 w 4071260"/>
                <a:gd name="connsiteY37" fmla="*/ 2328637 h 4170595"/>
                <a:gd name="connsiteX38" fmla="*/ 679293 w 4071260"/>
                <a:gd name="connsiteY38" fmla="*/ 849066 h 4170595"/>
                <a:gd name="connsiteX39" fmla="*/ 680392 w 4071260"/>
                <a:gd name="connsiteY39" fmla="*/ 848654 h 4170595"/>
                <a:gd name="connsiteX40" fmla="*/ 671782 w 4071260"/>
                <a:gd name="connsiteY40" fmla="*/ 816284 h 4170595"/>
                <a:gd name="connsiteX41" fmla="*/ 814721 w 4071260"/>
                <a:gd name="connsiteY41" fmla="*/ 566175 h 4170595"/>
                <a:gd name="connsiteX42" fmla="*/ 903532 w 4071260"/>
                <a:gd name="connsiteY42" fmla="*/ 552233 h 4170595"/>
                <a:gd name="connsiteX43" fmla="*/ 1132841 w 4071260"/>
                <a:gd name="connsiteY43" fmla="*/ 702610 h 4170595"/>
                <a:gd name="connsiteX44" fmla="*/ 1705826 w 4071260"/>
                <a:gd name="connsiteY44" fmla="*/ 1894021 h 4170595"/>
                <a:gd name="connsiteX45" fmla="*/ 1832633 w 4071260"/>
                <a:gd name="connsiteY45" fmla="*/ 306782 h 4170595"/>
                <a:gd name="connsiteX46" fmla="*/ 1832215 w 4071260"/>
                <a:gd name="connsiteY46" fmla="*/ 301266 h 4170595"/>
                <a:gd name="connsiteX47" fmla="*/ 2058629 w 4071260"/>
                <a:gd name="connsiteY4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95315 w 4071260"/>
                <a:gd name="connsiteY15" fmla="*/ 1183517 h 4170595"/>
                <a:gd name="connsiteX16" fmla="*/ 4002355 w 4071260"/>
                <a:gd name="connsiteY16" fmla="*/ 1149764 h 4170595"/>
                <a:gd name="connsiteX17" fmla="*/ 4063600 w 4071260"/>
                <a:gd name="connsiteY17" fmla="*/ 1350399 h 4170595"/>
                <a:gd name="connsiteX18" fmla="*/ 4038629 w 4071260"/>
                <a:gd name="connsiteY18" fmla="*/ 1408733 h 4170595"/>
                <a:gd name="connsiteX19" fmla="*/ 4040164 w 4071260"/>
                <a:gd name="connsiteY19" fmla="*/ 1409688 h 4170595"/>
                <a:gd name="connsiteX20" fmla="*/ 4032092 w 4071260"/>
                <a:gd name="connsiteY20" fmla="*/ 1424002 h 4170595"/>
                <a:gd name="connsiteX21" fmla="*/ 4028582 w 4071260"/>
                <a:gd name="connsiteY21" fmla="*/ 1432204 h 4170595"/>
                <a:gd name="connsiteX22" fmla="*/ 4025324 w 4071260"/>
                <a:gd name="connsiteY22" fmla="*/ 1436005 h 4170595"/>
                <a:gd name="connsiteX23" fmla="*/ 3431493 w 4071260"/>
                <a:gd name="connsiteY23" fmla="*/ 2712015 h 4170595"/>
                <a:gd name="connsiteX24" fmla="*/ 3406093 w 4071260"/>
                <a:gd name="connsiteY24" fmla="*/ 3241907 h 4170595"/>
                <a:gd name="connsiteX25" fmla="*/ 2477405 w 4071260"/>
                <a:gd name="connsiteY25" fmla="*/ 4170595 h 4170595"/>
                <a:gd name="connsiteX26" fmla="*/ 2105931 w 4071260"/>
                <a:gd name="connsiteY26" fmla="*/ 4170594 h 4170595"/>
                <a:gd name="connsiteX27" fmla="*/ 1278699 w 4071260"/>
                <a:gd name="connsiteY27" fmla="*/ 3837344 h 4170595"/>
                <a:gd name="connsiteX28" fmla="*/ 216355 w 4071260"/>
                <a:gd name="connsiteY28" fmla="*/ 3049302 h 4170595"/>
                <a:gd name="connsiteX29" fmla="*/ 163683 w 4071260"/>
                <a:gd name="connsiteY29" fmla="*/ 3022046 h 4170595"/>
                <a:gd name="connsiteX30" fmla="*/ 16418 w 4071260"/>
                <a:gd name="connsiteY30" fmla="*/ 2681236 h 4170595"/>
                <a:gd name="connsiteX31" fmla="*/ 237275 w 4071260"/>
                <a:gd name="connsiteY31" fmla="*/ 2538427 h 4170595"/>
                <a:gd name="connsiteX32" fmla="*/ 363229 w 4071260"/>
                <a:gd name="connsiteY32" fmla="*/ 2548717 h 4170595"/>
                <a:gd name="connsiteX33" fmla="*/ 404934 w 4071260"/>
                <a:gd name="connsiteY33" fmla="*/ 2562557 h 4170595"/>
                <a:gd name="connsiteX34" fmla="*/ 405437 w 4071260"/>
                <a:gd name="connsiteY34" fmla="*/ 2561446 h 4170595"/>
                <a:gd name="connsiteX35" fmla="*/ 1069293 w 4071260"/>
                <a:gd name="connsiteY35" fmla="*/ 2685385 h 4170595"/>
                <a:gd name="connsiteX36" fmla="*/ 1094693 w 4071260"/>
                <a:gd name="connsiteY36" fmla="*/ 2328637 h 4170595"/>
                <a:gd name="connsiteX37" fmla="*/ 679293 w 4071260"/>
                <a:gd name="connsiteY37" fmla="*/ 849066 h 4170595"/>
                <a:gd name="connsiteX38" fmla="*/ 680392 w 4071260"/>
                <a:gd name="connsiteY38" fmla="*/ 848654 h 4170595"/>
                <a:gd name="connsiteX39" fmla="*/ 671782 w 4071260"/>
                <a:gd name="connsiteY39" fmla="*/ 816284 h 4170595"/>
                <a:gd name="connsiteX40" fmla="*/ 814721 w 4071260"/>
                <a:gd name="connsiteY40" fmla="*/ 566175 h 4170595"/>
                <a:gd name="connsiteX41" fmla="*/ 903532 w 4071260"/>
                <a:gd name="connsiteY41" fmla="*/ 552233 h 4170595"/>
                <a:gd name="connsiteX42" fmla="*/ 1132841 w 4071260"/>
                <a:gd name="connsiteY42" fmla="*/ 702610 h 4170595"/>
                <a:gd name="connsiteX43" fmla="*/ 1705826 w 4071260"/>
                <a:gd name="connsiteY43" fmla="*/ 1894021 h 4170595"/>
                <a:gd name="connsiteX44" fmla="*/ 1832633 w 4071260"/>
                <a:gd name="connsiteY44" fmla="*/ 306782 h 4170595"/>
                <a:gd name="connsiteX45" fmla="*/ 1832215 w 4071260"/>
                <a:gd name="connsiteY45" fmla="*/ 301266 h 4170595"/>
                <a:gd name="connsiteX46" fmla="*/ 2058629 w 4071260"/>
                <a:gd name="connsiteY4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703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903532 w 4071260"/>
                <a:gd name="connsiteY39" fmla="*/ 552233 h 4170595"/>
                <a:gd name="connsiteX40" fmla="*/ 1132841 w 4071260"/>
                <a:gd name="connsiteY40" fmla="*/ 702610 h 4170595"/>
                <a:gd name="connsiteX41" fmla="*/ 1705826 w 4071260"/>
                <a:gd name="connsiteY41" fmla="*/ 1894021 h 4170595"/>
                <a:gd name="connsiteX42" fmla="*/ 1832633 w 4071260"/>
                <a:gd name="connsiteY42" fmla="*/ 306782 h 4170595"/>
                <a:gd name="connsiteX43" fmla="*/ 1832215 w 4071260"/>
                <a:gd name="connsiteY43" fmla="*/ 301266 h 4170595"/>
                <a:gd name="connsiteX44" fmla="*/ 2058629 w 4071260"/>
                <a:gd name="connsiteY4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1132841 w 4071260"/>
                <a:gd name="connsiteY39" fmla="*/ 702610 h 4170595"/>
                <a:gd name="connsiteX40" fmla="*/ 1705826 w 4071260"/>
                <a:gd name="connsiteY40" fmla="*/ 1894021 h 4170595"/>
                <a:gd name="connsiteX41" fmla="*/ 1832633 w 4071260"/>
                <a:gd name="connsiteY41" fmla="*/ 306782 h 4170595"/>
                <a:gd name="connsiteX42" fmla="*/ 1832215 w 4071260"/>
                <a:gd name="connsiteY42" fmla="*/ 301266 h 4170595"/>
                <a:gd name="connsiteX43" fmla="*/ 2058629 w 4071260"/>
                <a:gd name="connsiteY4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95315 w 4071260"/>
                <a:gd name="connsiteY12" fmla="*/ 1183517 h 4170595"/>
                <a:gd name="connsiteX13" fmla="*/ 4002355 w 4071260"/>
                <a:gd name="connsiteY13" fmla="*/ 1149764 h 4170595"/>
                <a:gd name="connsiteX14" fmla="*/ 4063600 w 4071260"/>
                <a:gd name="connsiteY14" fmla="*/ 1350399 h 4170595"/>
                <a:gd name="connsiteX15" fmla="*/ 4038629 w 4071260"/>
                <a:gd name="connsiteY15" fmla="*/ 1408733 h 4170595"/>
                <a:gd name="connsiteX16" fmla="*/ 4040164 w 4071260"/>
                <a:gd name="connsiteY16" fmla="*/ 1409688 h 4170595"/>
                <a:gd name="connsiteX17" fmla="*/ 4032092 w 4071260"/>
                <a:gd name="connsiteY17" fmla="*/ 1424002 h 4170595"/>
                <a:gd name="connsiteX18" fmla="*/ 4028582 w 4071260"/>
                <a:gd name="connsiteY18" fmla="*/ 1432204 h 4170595"/>
                <a:gd name="connsiteX19" fmla="*/ 4025324 w 4071260"/>
                <a:gd name="connsiteY19" fmla="*/ 1436005 h 4170595"/>
                <a:gd name="connsiteX20" fmla="*/ 3431493 w 4071260"/>
                <a:gd name="connsiteY20" fmla="*/ 2712015 h 4170595"/>
                <a:gd name="connsiteX21" fmla="*/ 3406093 w 4071260"/>
                <a:gd name="connsiteY21" fmla="*/ 3241907 h 4170595"/>
                <a:gd name="connsiteX22" fmla="*/ 2477405 w 4071260"/>
                <a:gd name="connsiteY22" fmla="*/ 4170595 h 4170595"/>
                <a:gd name="connsiteX23" fmla="*/ 2105931 w 4071260"/>
                <a:gd name="connsiteY23" fmla="*/ 4170594 h 4170595"/>
                <a:gd name="connsiteX24" fmla="*/ 1278699 w 4071260"/>
                <a:gd name="connsiteY24" fmla="*/ 3837344 h 4170595"/>
                <a:gd name="connsiteX25" fmla="*/ 216355 w 4071260"/>
                <a:gd name="connsiteY25" fmla="*/ 3049302 h 4170595"/>
                <a:gd name="connsiteX26" fmla="*/ 163683 w 4071260"/>
                <a:gd name="connsiteY26" fmla="*/ 3022046 h 4170595"/>
                <a:gd name="connsiteX27" fmla="*/ 16418 w 4071260"/>
                <a:gd name="connsiteY27" fmla="*/ 2681236 h 4170595"/>
                <a:gd name="connsiteX28" fmla="*/ 237275 w 4071260"/>
                <a:gd name="connsiteY28" fmla="*/ 2538427 h 4170595"/>
                <a:gd name="connsiteX29" fmla="*/ 363229 w 4071260"/>
                <a:gd name="connsiteY29" fmla="*/ 2548717 h 4170595"/>
                <a:gd name="connsiteX30" fmla="*/ 404934 w 4071260"/>
                <a:gd name="connsiteY30" fmla="*/ 2562557 h 4170595"/>
                <a:gd name="connsiteX31" fmla="*/ 405437 w 4071260"/>
                <a:gd name="connsiteY31" fmla="*/ 2561446 h 4170595"/>
                <a:gd name="connsiteX32" fmla="*/ 1069293 w 4071260"/>
                <a:gd name="connsiteY32" fmla="*/ 2685385 h 4170595"/>
                <a:gd name="connsiteX33" fmla="*/ 1094693 w 4071260"/>
                <a:gd name="connsiteY33" fmla="*/ 2328637 h 4170595"/>
                <a:gd name="connsiteX34" fmla="*/ 705792 w 4071260"/>
                <a:gd name="connsiteY34" fmla="*/ 924854 h 4170595"/>
                <a:gd name="connsiteX35" fmla="*/ 814721 w 4071260"/>
                <a:gd name="connsiteY35" fmla="*/ 566175 h 4170595"/>
                <a:gd name="connsiteX36" fmla="*/ 1132841 w 4071260"/>
                <a:gd name="connsiteY36" fmla="*/ 702610 h 4170595"/>
                <a:gd name="connsiteX37" fmla="*/ 1705826 w 4071260"/>
                <a:gd name="connsiteY37" fmla="*/ 1894021 h 4170595"/>
                <a:gd name="connsiteX38" fmla="*/ 1832633 w 4071260"/>
                <a:gd name="connsiteY38" fmla="*/ 306782 h 4170595"/>
                <a:gd name="connsiteX39" fmla="*/ 1832215 w 4071260"/>
                <a:gd name="connsiteY39" fmla="*/ 301266 h 4170595"/>
                <a:gd name="connsiteX40" fmla="*/ 2058629 w 4071260"/>
                <a:gd name="connsiteY4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95315 w 4071260"/>
                <a:gd name="connsiteY11" fmla="*/ 1183517 h 4170595"/>
                <a:gd name="connsiteX12" fmla="*/ 4002355 w 4071260"/>
                <a:gd name="connsiteY12" fmla="*/ 1149764 h 4170595"/>
                <a:gd name="connsiteX13" fmla="*/ 4063600 w 4071260"/>
                <a:gd name="connsiteY13" fmla="*/ 1350399 h 4170595"/>
                <a:gd name="connsiteX14" fmla="*/ 4038629 w 4071260"/>
                <a:gd name="connsiteY14" fmla="*/ 1408733 h 4170595"/>
                <a:gd name="connsiteX15" fmla="*/ 4040164 w 4071260"/>
                <a:gd name="connsiteY15" fmla="*/ 1409688 h 4170595"/>
                <a:gd name="connsiteX16" fmla="*/ 4032092 w 4071260"/>
                <a:gd name="connsiteY16" fmla="*/ 1424002 h 4170595"/>
                <a:gd name="connsiteX17" fmla="*/ 4028582 w 4071260"/>
                <a:gd name="connsiteY17" fmla="*/ 1432204 h 4170595"/>
                <a:gd name="connsiteX18" fmla="*/ 4025324 w 4071260"/>
                <a:gd name="connsiteY18" fmla="*/ 1436005 h 4170595"/>
                <a:gd name="connsiteX19" fmla="*/ 3431493 w 4071260"/>
                <a:gd name="connsiteY19" fmla="*/ 2712015 h 4170595"/>
                <a:gd name="connsiteX20" fmla="*/ 3406093 w 4071260"/>
                <a:gd name="connsiteY20" fmla="*/ 3241907 h 4170595"/>
                <a:gd name="connsiteX21" fmla="*/ 2477405 w 4071260"/>
                <a:gd name="connsiteY21" fmla="*/ 4170595 h 4170595"/>
                <a:gd name="connsiteX22" fmla="*/ 2105931 w 4071260"/>
                <a:gd name="connsiteY22" fmla="*/ 4170594 h 4170595"/>
                <a:gd name="connsiteX23" fmla="*/ 1278699 w 4071260"/>
                <a:gd name="connsiteY23" fmla="*/ 3837344 h 4170595"/>
                <a:gd name="connsiteX24" fmla="*/ 216355 w 4071260"/>
                <a:gd name="connsiteY24" fmla="*/ 3049302 h 4170595"/>
                <a:gd name="connsiteX25" fmla="*/ 163683 w 4071260"/>
                <a:gd name="connsiteY25" fmla="*/ 3022046 h 4170595"/>
                <a:gd name="connsiteX26" fmla="*/ 16418 w 4071260"/>
                <a:gd name="connsiteY26" fmla="*/ 2681236 h 4170595"/>
                <a:gd name="connsiteX27" fmla="*/ 237275 w 4071260"/>
                <a:gd name="connsiteY27" fmla="*/ 2538427 h 4170595"/>
                <a:gd name="connsiteX28" fmla="*/ 363229 w 4071260"/>
                <a:gd name="connsiteY28" fmla="*/ 2548717 h 4170595"/>
                <a:gd name="connsiteX29" fmla="*/ 404934 w 4071260"/>
                <a:gd name="connsiteY29" fmla="*/ 2562557 h 4170595"/>
                <a:gd name="connsiteX30" fmla="*/ 405437 w 4071260"/>
                <a:gd name="connsiteY30" fmla="*/ 2561446 h 4170595"/>
                <a:gd name="connsiteX31" fmla="*/ 1069293 w 4071260"/>
                <a:gd name="connsiteY31" fmla="*/ 2685385 h 4170595"/>
                <a:gd name="connsiteX32" fmla="*/ 1094693 w 4071260"/>
                <a:gd name="connsiteY32" fmla="*/ 2328637 h 4170595"/>
                <a:gd name="connsiteX33" fmla="*/ 705792 w 4071260"/>
                <a:gd name="connsiteY33" fmla="*/ 924854 h 4170595"/>
                <a:gd name="connsiteX34" fmla="*/ 814721 w 4071260"/>
                <a:gd name="connsiteY34" fmla="*/ 566175 h 4170595"/>
                <a:gd name="connsiteX35" fmla="*/ 1132841 w 4071260"/>
                <a:gd name="connsiteY35" fmla="*/ 702610 h 4170595"/>
                <a:gd name="connsiteX36" fmla="*/ 1705826 w 4071260"/>
                <a:gd name="connsiteY36" fmla="*/ 1894021 h 4170595"/>
                <a:gd name="connsiteX37" fmla="*/ 1832633 w 4071260"/>
                <a:gd name="connsiteY37" fmla="*/ 306782 h 4170595"/>
                <a:gd name="connsiteX38" fmla="*/ 1832215 w 4071260"/>
                <a:gd name="connsiteY38" fmla="*/ 301266 h 4170595"/>
                <a:gd name="connsiteX39" fmla="*/ 2058629 w 4071260"/>
                <a:gd name="connsiteY3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4025324 w 4071260"/>
                <a:gd name="connsiteY17" fmla="*/ 1436005 h 4170595"/>
                <a:gd name="connsiteX18" fmla="*/ 3431493 w 4071260"/>
                <a:gd name="connsiteY18" fmla="*/ 2712015 h 4170595"/>
                <a:gd name="connsiteX19" fmla="*/ 3406093 w 4071260"/>
                <a:gd name="connsiteY19" fmla="*/ 3241907 h 4170595"/>
                <a:gd name="connsiteX20" fmla="*/ 2477405 w 4071260"/>
                <a:gd name="connsiteY20" fmla="*/ 4170595 h 4170595"/>
                <a:gd name="connsiteX21" fmla="*/ 2105931 w 4071260"/>
                <a:gd name="connsiteY21" fmla="*/ 4170594 h 4170595"/>
                <a:gd name="connsiteX22" fmla="*/ 1278699 w 4071260"/>
                <a:gd name="connsiteY22" fmla="*/ 3837344 h 4170595"/>
                <a:gd name="connsiteX23" fmla="*/ 216355 w 4071260"/>
                <a:gd name="connsiteY23" fmla="*/ 3049302 h 4170595"/>
                <a:gd name="connsiteX24" fmla="*/ 163683 w 4071260"/>
                <a:gd name="connsiteY24" fmla="*/ 3022046 h 4170595"/>
                <a:gd name="connsiteX25" fmla="*/ 16418 w 4071260"/>
                <a:gd name="connsiteY25" fmla="*/ 2681236 h 4170595"/>
                <a:gd name="connsiteX26" fmla="*/ 237275 w 4071260"/>
                <a:gd name="connsiteY26" fmla="*/ 2538427 h 4170595"/>
                <a:gd name="connsiteX27" fmla="*/ 363229 w 4071260"/>
                <a:gd name="connsiteY27" fmla="*/ 2548717 h 4170595"/>
                <a:gd name="connsiteX28" fmla="*/ 404934 w 4071260"/>
                <a:gd name="connsiteY28" fmla="*/ 2562557 h 4170595"/>
                <a:gd name="connsiteX29" fmla="*/ 405437 w 4071260"/>
                <a:gd name="connsiteY29" fmla="*/ 2561446 h 4170595"/>
                <a:gd name="connsiteX30" fmla="*/ 1069293 w 4071260"/>
                <a:gd name="connsiteY30" fmla="*/ 2685385 h 4170595"/>
                <a:gd name="connsiteX31" fmla="*/ 1094693 w 4071260"/>
                <a:gd name="connsiteY31" fmla="*/ 2328637 h 4170595"/>
                <a:gd name="connsiteX32" fmla="*/ 705792 w 4071260"/>
                <a:gd name="connsiteY32" fmla="*/ 924854 h 4170595"/>
                <a:gd name="connsiteX33" fmla="*/ 814721 w 4071260"/>
                <a:gd name="connsiteY33" fmla="*/ 566175 h 4170595"/>
                <a:gd name="connsiteX34" fmla="*/ 1132841 w 4071260"/>
                <a:gd name="connsiteY34" fmla="*/ 702610 h 4170595"/>
                <a:gd name="connsiteX35" fmla="*/ 1705826 w 4071260"/>
                <a:gd name="connsiteY35" fmla="*/ 1894021 h 4170595"/>
                <a:gd name="connsiteX36" fmla="*/ 1832633 w 4071260"/>
                <a:gd name="connsiteY36" fmla="*/ 306782 h 4170595"/>
                <a:gd name="connsiteX37" fmla="*/ 1832215 w 4071260"/>
                <a:gd name="connsiteY37" fmla="*/ 301266 h 4170595"/>
                <a:gd name="connsiteX38" fmla="*/ 2058629 w 4071260"/>
                <a:gd name="connsiteY3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3431493 w 4071260"/>
                <a:gd name="connsiteY17" fmla="*/ 2712015 h 4170595"/>
                <a:gd name="connsiteX18" fmla="*/ 3406093 w 4071260"/>
                <a:gd name="connsiteY18" fmla="*/ 3241907 h 4170595"/>
                <a:gd name="connsiteX19" fmla="*/ 2477405 w 4071260"/>
                <a:gd name="connsiteY19" fmla="*/ 4170595 h 4170595"/>
                <a:gd name="connsiteX20" fmla="*/ 2105931 w 4071260"/>
                <a:gd name="connsiteY20" fmla="*/ 4170594 h 4170595"/>
                <a:gd name="connsiteX21" fmla="*/ 1278699 w 4071260"/>
                <a:gd name="connsiteY21" fmla="*/ 3837344 h 4170595"/>
                <a:gd name="connsiteX22" fmla="*/ 216355 w 4071260"/>
                <a:gd name="connsiteY22" fmla="*/ 3049302 h 4170595"/>
                <a:gd name="connsiteX23" fmla="*/ 163683 w 4071260"/>
                <a:gd name="connsiteY23" fmla="*/ 3022046 h 4170595"/>
                <a:gd name="connsiteX24" fmla="*/ 16418 w 4071260"/>
                <a:gd name="connsiteY24" fmla="*/ 2681236 h 4170595"/>
                <a:gd name="connsiteX25" fmla="*/ 237275 w 4071260"/>
                <a:gd name="connsiteY25" fmla="*/ 2538427 h 4170595"/>
                <a:gd name="connsiteX26" fmla="*/ 363229 w 4071260"/>
                <a:gd name="connsiteY26" fmla="*/ 2548717 h 4170595"/>
                <a:gd name="connsiteX27" fmla="*/ 404934 w 4071260"/>
                <a:gd name="connsiteY27" fmla="*/ 2562557 h 4170595"/>
                <a:gd name="connsiteX28" fmla="*/ 405437 w 4071260"/>
                <a:gd name="connsiteY28" fmla="*/ 2561446 h 4170595"/>
                <a:gd name="connsiteX29" fmla="*/ 1069293 w 4071260"/>
                <a:gd name="connsiteY29" fmla="*/ 2685385 h 4170595"/>
                <a:gd name="connsiteX30" fmla="*/ 1094693 w 4071260"/>
                <a:gd name="connsiteY30" fmla="*/ 2328637 h 4170595"/>
                <a:gd name="connsiteX31" fmla="*/ 705792 w 4071260"/>
                <a:gd name="connsiteY31" fmla="*/ 924854 h 4170595"/>
                <a:gd name="connsiteX32" fmla="*/ 814721 w 4071260"/>
                <a:gd name="connsiteY32" fmla="*/ 566175 h 4170595"/>
                <a:gd name="connsiteX33" fmla="*/ 1132841 w 4071260"/>
                <a:gd name="connsiteY33" fmla="*/ 702610 h 4170595"/>
                <a:gd name="connsiteX34" fmla="*/ 1705826 w 4071260"/>
                <a:gd name="connsiteY34" fmla="*/ 1894021 h 4170595"/>
                <a:gd name="connsiteX35" fmla="*/ 1832633 w 4071260"/>
                <a:gd name="connsiteY35" fmla="*/ 306782 h 4170595"/>
                <a:gd name="connsiteX36" fmla="*/ 1832215 w 4071260"/>
                <a:gd name="connsiteY36" fmla="*/ 301266 h 4170595"/>
                <a:gd name="connsiteX37" fmla="*/ 2058629 w 4071260"/>
                <a:gd name="connsiteY3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3431493 w 4071260"/>
                <a:gd name="connsiteY16" fmla="*/ 2712015 h 4170595"/>
                <a:gd name="connsiteX17" fmla="*/ 3406093 w 4071260"/>
                <a:gd name="connsiteY17" fmla="*/ 3241907 h 4170595"/>
                <a:gd name="connsiteX18" fmla="*/ 2477405 w 4071260"/>
                <a:gd name="connsiteY18" fmla="*/ 4170595 h 4170595"/>
                <a:gd name="connsiteX19" fmla="*/ 2105931 w 4071260"/>
                <a:gd name="connsiteY19" fmla="*/ 4170594 h 4170595"/>
                <a:gd name="connsiteX20" fmla="*/ 1278699 w 4071260"/>
                <a:gd name="connsiteY20" fmla="*/ 3837344 h 4170595"/>
                <a:gd name="connsiteX21" fmla="*/ 216355 w 4071260"/>
                <a:gd name="connsiteY21" fmla="*/ 3049302 h 4170595"/>
                <a:gd name="connsiteX22" fmla="*/ 163683 w 4071260"/>
                <a:gd name="connsiteY22" fmla="*/ 3022046 h 4170595"/>
                <a:gd name="connsiteX23" fmla="*/ 16418 w 4071260"/>
                <a:gd name="connsiteY23" fmla="*/ 2681236 h 4170595"/>
                <a:gd name="connsiteX24" fmla="*/ 237275 w 4071260"/>
                <a:gd name="connsiteY24" fmla="*/ 2538427 h 4170595"/>
                <a:gd name="connsiteX25" fmla="*/ 363229 w 4071260"/>
                <a:gd name="connsiteY25" fmla="*/ 2548717 h 4170595"/>
                <a:gd name="connsiteX26" fmla="*/ 404934 w 4071260"/>
                <a:gd name="connsiteY26" fmla="*/ 2562557 h 4170595"/>
                <a:gd name="connsiteX27" fmla="*/ 405437 w 4071260"/>
                <a:gd name="connsiteY27" fmla="*/ 2561446 h 4170595"/>
                <a:gd name="connsiteX28" fmla="*/ 1069293 w 4071260"/>
                <a:gd name="connsiteY28" fmla="*/ 2685385 h 4170595"/>
                <a:gd name="connsiteX29" fmla="*/ 1094693 w 4071260"/>
                <a:gd name="connsiteY29" fmla="*/ 2328637 h 4170595"/>
                <a:gd name="connsiteX30" fmla="*/ 705792 w 4071260"/>
                <a:gd name="connsiteY30" fmla="*/ 924854 h 4170595"/>
                <a:gd name="connsiteX31" fmla="*/ 814721 w 4071260"/>
                <a:gd name="connsiteY31" fmla="*/ 566175 h 4170595"/>
                <a:gd name="connsiteX32" fmla="*/ 1132841 w 4071260"/>
                <a:gd name="connsiteY32" fmla="*/ 702610 h 4170595"/>
                <a:gd name="connsiteX33" fmla="*/ 1705826 w 4071260"/>
                <a:gd name="connsiteY33" fmla="*/ 1894021 h 4170595"/>
                <a:gd name="connsiteX34" fmla="*/ 1832633 w 4071260"/>
                <a:gd name="connsiteY34" fmla="*/ 306782 h 4170595"/>
                <a:gd name="connsiteX35" fmla="*/ 1832215 w 4071260"/>
                <a:gd name="connsiteY35" fmla="*/ 301266 h 4170595"/>
                <a:gd name="connsiteX36" fmla="*/ 2058629 w 4071260"/>
                <a:gd name="connsiteY3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3431493 w 4071260"/>
                <a:gd name="connsiteY15" fmla="*/ 2712015 h 4170595"/>
                <a:gd name="connsiteX16" fmla="*/ 3406093 w 4071260"/>
                <a:gd name="connsiteY16" fmla="*/ 3241907 h 4170595"/>
                <a:gd name="connsiteX17" fmla="*/ 2477405 w 4071260"/>
                <a:gd name="connsiteY17" fmla="*/ 4170595 h 4170595"/>
                <a:gd name="connsiteX18" fmla="*/ 2105931 w 4071260"/>
                <a:gd name="connsiteY18" fmla="*/ 4170594 h 4170595"/>
                <a:gd name="connsiteX19" fmla="*/ 1278699 w 4071260"/>
                <a:gd name="connsiteY19" fmla="*/ 3837344 h 4170595"/>
                <a:gd name="connsiteX20" fmla="*/ 216355 w 4071260"/>
                <a:gd name="connsiteY20" fmla="*/ 3049302 h 4170595"/>
                <a:gd name="connsiteX21" fmla="*/ 163683 w 4071260"/>
                <a:gd name="connsiteY21" fmla="*/ 3022046 h 4170595"/>
                <a:gd name="connsiteX22" fmla="*/ 16418 w 4071260"/>
                <a:gd name="connsiteY22" fmla="*/ 2681236 h 4170595"/>
                <a:gd name="connsiteX23" fmla="*/ 237275 w 4071260"/>
                <a:gd name="connsiteY23" fmla="*/ 2538427 h 4170595"/>
                <a:gd name="connsiteX24" fmla="*/ 363229 w 4071260"/>
                <a:gd name="connsiteY24" fmla="*/ 2548717 h 4170595"/>
                <a:gd name="connsiteX25" fmla="*/ 404934 w 4071260"/>
                <a:gd name="connsiteY25" fmla="*/ 2562557 h 4170595"/>
                <a:gd name="connsiteX26" fmla="*/ 405437 w 4071260"/>
                <a:gd name="connsiteY26" fmla="*/ 2561446 h 4170595"/>
                <a:gd name="connsiteX27" fmla="*/ 1069293 w 4071260"/>
                <a:gd name="connsiteY27" fmla="*/ 2685385 h 4170595"/>
                <a:gd name="connsiteX28" fmla="*/ 1094693 w 4071260"/>
                <a:gd name="connsiteY28" fmla="*/ 2328637 h 4170595"/>
                <a:gd name="connsiteX29" fmla="*/ 705792 w 4071260"/>
                <a:gd name="connsiteY29" fmla="*/ 924854 h 4170595"/>
                <a:gd name="connsiteX30" fmla="*/ 814721 w 4071260"/>
                <a:gd name="connsiteY30" fmla="*/ 566175 h 4170595"/>
                <a:gd name="connsiteX31" fmla="*/ 1132841 w 4071260"/>
                <a:gd name="connsiteY31" fmla="*/ 702610 h 4170595"/>
                <a:gd name="connsiteX32" fmla="*/ 1705826 w 4071260"/>
                <a:gd name="connsiteY32" fmla="*/ 1894021 h 4170595"/>
                <a:gd name="connsiteX33" fmla="*/ 1832633 w 4071260"/>
                <a:gd name="connsiteY33" fmla="*/ 306782 h 4170595"/>
                <a:gd name="connsiteX34" fmla="*/ 1832215 w 4071260"/>
                <a:gd name="connsiteY34" fmla="*/ 301266 h 4170595"/>
                <a:gd name="connsiteX35" fmla="*/ 2058629 w 4071260"/>
                <a:gd name="connsiteY3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3431493 w 4071260"/>
                <a:gd name="connsiteY14" fmla="*/ 2712015 h 4170595"/>
                <a:gd name="connsiteX15" fmla="*/ 3406093 w 4071260"/>
                <a:gd name="connsiteY15" fmla="*/ 3241907 h 4170595"/>
                <a:gd name="connsiteX16" fmla="*/ 2477405 w 4071260"/>
                <a:gd name="connsiteY16" fmla="*/ 4170595 h 4170595"/>
                <a:gd name="connsiteX17" fmla="*/ 2105931 w 4071260"/>
                <a:gd name="connsiteY17" fmla="*/ 4170594 h 4170595"/>
                <a:gd name="connsiteX18" fmla="*/ 1278699 w 4071260"/>
                <a:gd name="connsiteY18" fmla="*/ 3837344 h 4170595"/>
                <a:gd name="connsiteX19" fmla="*/ 216355 w 4071260"/>
                <a:gd name="connsiteY19" fmla="*/ 3049302 h 4170595"/>
                <a:gd name="connsiteX20" fmla="*/ 163683 w 4071260"/>
                <a:gd name="connsiteY20" fmla="*/ 3022046 h 4170595"/>
                <a:gd name="connsiteX21" fmla="*/ 16418 w 4071260"/>
                <a:gd name="connsiteY21" fmla="*/ 2681236 h 4170595"/>
                <a:gd name="connsiteX22" fmla="*/ 237275 w 4071260"/>
                <a:gd name="connsiteY22" fmla="*/ 2538427 h 4170595"/>
                <a:gd name="connsiteX23" fmla="*/ 363229 w 4071260"/>
                <a:gd name="connsiteY23" fmla="*/ 2548717 h 4170595"/>
                <a:gd name="connsiteX24" fmla="*/ 404934 w 4071260"/>
                <a:gd name="connsiteY24" fmla="*/ 2562557 h 4170595"/>
                <a:gd name="connsiteX25" fmla="*/ 405437 w 4071260"/>
                <a:gd name="connsiteY25" fmla="*/ 2561446 h 4170595"/>
                <a:gd name="connsiteX26" fmla="*/ 1069293 w 4071260"/>
                <a:gd name="connsiteY26" fmla="*/ 2685385 h 4170595"/>
                <a:gd name="connsiteX27" fmla="*/ 1094693 w 4071260"/>
                <a:gd name="connsiteY27" fmla="*/ 2328637 h 4170595"/>
                <a:gd name="connsiteX28" fmla="*/ 705792 w 4071260"/>
                <a:gd name="connsiteY28" fmla="*/ 924854 h 4170595"/>
                <a:gd name="connsiteX29" fmla="*/ 814721 w 4071260"/>
                <a:gd name="connsiteY29" fmla="*/ 566175 h 4170595"/>
                <a:gd name="connsiteX30" fmla="*/ 1132841 w 4071260"/>
                <a:gd name="connsiteY30" fmla="*/ 702610 h 4170595"/>
                <a:gd name="connsiteX31" fmla="*/ 1705826 w 4071260"/>
                <a:gd name="connsiteY31" fmla="*/ 1894021 h 4170595"/>
                <a:gd name="connsiteX32" fmla="*/ 1832633 w 4071260"/>
                <a:gd name="connsiteY32" fmla="*/ 306782 h 4170595"/>
                <a:gd name="connsiteX33" fmla="*/ 1832215 w 4071260"/>
                <a:gd name="connsiteY33" fmla="*/ 301266 h 4170595"/>
                <a:gd name="connsiteX34" fmla="*/ 2058629 w 4071260"/>
                <a:gd name="connsiteY3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31493 w 4071260"/>
                <a:gd name="connsiteY13" fmla="*/ 271201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1059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2583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720"/>
                <a:gd name="connsiteX1" fmla="*/ 2285043 w 4071260"/>
                <a:gd name="connsiteY1" fmla="*/ 301266 h 4170720"/>
                <a:gd name="connsiteX2" fmla="*/ 2387396 w 4071260"/>
                <a:gd name="connsiteY2" fmla="*/ 1951269 h 4170720"/>
                <a:gd name="connsiteX3" fmla="*/ 2843506 w 4071260"/>
                <a:gd name="connsiteY3" fmla="*/ 574572 h 4170720"/>
                <a:gd name="connsiteX4" fmla="*/ 2844744 w 4071260"/>
                <a:gd name="connsiteY4" fmla="*/ 564979 h 4170720"/>
                <a:gd name="connsiteX5" fmla="*/ 3124594 w 4071260"/>
                <a:gd name="connsiteY5" fmla="*/ 335776 h 4170720"/>
                <a:gd name="connsiteX6" fmla="*/ 3294643 w 4071260"/>
                <a:gd name="connsiteY6" fmla="*/ 602229 h 4170720"/>
                <a:gd name="connsiteX7" fmla="*/ 3289100 w 4071260"/>
                <a:gd name="connsiteY7" fmla="*/ 645177 h 4170720"/>
                <a:gd name="connsiteX8" fmla="*/ 3290282 w 4071260"/>
                <a:gd name="connsiteY8" fmla="*/ 645428 h 4170720"/>
                <a:gd name="connsiteX9" fmla="*/ 3068917 w 4071260"/>
                <a:gd name="connsiteY9" fmla="*/ 2139940 h 4170720"/>
                <a:gd name="connsiteX10" fmla="*/ 3795315 w 4071260"/>
                <a:gd name="connsiteY10" fmla="*/ 1183517 h 4170720"/>
                <a:gd name="connsiteX11" fmla="*/ 4002355 w 4071260"/>
                <a:gd name="connsiteY11" fmla="*/ 1149764 h 4170720"/>
                <a:gd name="connsiteX12" fmla="*/ 4063600 w 4071260"/>
                <a:gd name="connsiteY12" fmla="*/ 1350399 h 4170720"/>
                <a:gd name="connsiteX13" fmla="*/ 3488643 w 4071260"/>
                <a:gd name="connsiteY13" fmla="*/ 2781865 h 4170720"/>
                <a:gd name="connsiteX14" fmla="*/ 3310843 w 4071260"/>
                <a:gd name="connsiteY14" fmla="*/ 3584807 h 4170720"/>
                <a:gd name="connsiteX15" fmla="*/ 2258331 w 4071260"/>
                <a:gd name="connsiteY15" fmla="*/ 4170594 h 4170720"/>
                <a:gd name="connsiteX16" fmla="*/ 1278699 w 4071260"/>
                <a:gd name="connsiteY16" fmla="*/ 3837344 h 4170720"/>
                <a:gd name="connsiteX17" fmla="*/ 216355 w 4071260"/>
                <a:gd name="connsiteY17" fmla="*/ 3049302 h 4170720"/>
                <a:gd name="connsiteX18" fmla="*/ 163683 w 4071260"/>
                <a:gd name="connsiteY18" fmla="*/ 3022046 h 4170720"/>
                <a:gd name="connsiteX19" fmla="*/ 16418 w 4071260"/>
                <a:gd name="connsiteY19" fmla="*/ 2681236 h 4170720"/>
                <a:gd name="connsiteX20" fmla="*/ 237275 w 4071260"/>
                <a:gd name="connsiteY20" fmla="*/ 2538427 h 4170720"/>
                <a:gd name="connsiteX21" fmla="*/ 363229 w 4071260"/>
                <a:gd name="connsiteY21" fmla="*/ 2548717 h 4170720"/>
                <a:gd name="connsiteX22" fmla="*/ 404934 w 4071260"/>
                <a:gd name="connsiteY22" fmla="*/ 2562557 h 4170720"/>
                <a:gd name="connsiteX23" fmla="*/ 405437 w 4071260"/>
                <a:gd name="connsiteY23" fmla="*/ 2561446 h 4170720"/>
                <a:gd name="connsiteX24" fmla="*/ 1069293 w 4071260"/>
                <a:gd name="connsiteY24" fmla="*/ 2685385 h 4170720"/>
                <a:gd name="connsiteX25" fmla="*/ 1094693 w 4071260"/>
                <a:gd name="connsiteY25" fmla="*/ 2328637 h 4170720"/>
                <a:gd name="connsiteX26" fmla="*/ 705792 w 4071260"/>
                <a:gd name="connsiteY26" fmla="*/ 924854 h 4170720"/>
                <a:gd name="connsiteX27" fmla="*/ 814721 w 4071260"/>
                <a:gd name="connsiteY27" fmla="*/ 566175 h 4170720"/>
                <a:gd name="connsiteX28" fmla="*/ 1132841 w 4071260"/>
                <a:gd name="connsiteY28" fmla="*/ 702610 h 4170720"/>
                <a:gd name="connsiteX29" fmla="*/ 1705826 w 4071260"/>
                <a:gd name="connsiteY29" fmla="*/ 1894021 h 4170720"/>
                <a:gd name="connsiteX30" fmla="*/ 1832633 w 4071260"/>
                <a:gd name="connsiteY30" fmla="*/ 306782 h 4170720"/>
                <a:gd name="connsiteX31" fmla="*/ 1832215 w 4071260"/>
                <a:gd name="connsiteY31" fmla="*/ 301266 h 4170720"/>
                <a:gd name="connsiteX32" fmla="*/ 2058629 w 4071260"/>
                <a:gd name="connsiteY32" fmla="*/ 0 h 4170720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0847"/>
                <a:gd name="connsiteX1" fmla="*/ 2285043 w 4071260"/>
                <a:gd name="connsiteY1" fmla="*/ 301266 h 4170847"/>
                <a:gd name="connsiteX2" fmla="*/ 2387396 w 4071260"/>
                <a:gd name="connsiteY2" fmla="*/ 1951269 h 4170847"/>
                <a:gd name="connsiteX3" fmla="*/ 2843506 w 4071260"/>
                <a:gd name="connsiteY3" fmla="*/ 574572 h 4170847"/>
                <a:gd name="connsiteX4" fmla="*/ 2844744 w 4071260"/>
                <a:gd name="connsiteY4" fmla="*/ 564979 h 4170847"/>
                <a:gd name="connsiteX5" fmla="*/ 3124594 w 4071260"/>
                <a:gd name="connsiteY5" fmla="*/ 335776 h 4170847"/>
                <a:gd name="connsiteX6" fmla="*/ 3294643 w 4071260"/>
                <a:gd name="connsiteY6" fmla="*/ 602229 h 4170847"/>
                <a:gd name="connsiteX7" fmla="*/ 3289100 w 4071260"/>
                <a:gd name="connsiteY7" fmla="*/ 645177 h 4170847"/>
                <a:gd name="connsiteX8" fmla="*/ 3290282 w 4071260"/>
                <a:gd name="connsiteY8" fmla="*/ 645428 h 4170847"/>
                <a:gd name="connsiteX9" fmla="*/ 3068917 w 4071260"/>
                <a:gd name="connsiteY9" fmla="*/ 2139940 h 4170847"/>
                <a:gd name="connsiteX10" fmla="*/ 3795315 w 4071260"/>
                <a:gd name="connsiteY10" fmla="*/ 1183517 h 4170847"/>
                <a:gd name="connsiteX11" fmla="*/ 4002355 w 4071260"/>
                <a:gd name="connsiteY11" fmla="*/ 1149764 h 4170847"/>
                <a:gd name="connsiteX12" fmla="*/ 4063600 w 4071260"/>
                <a:gd name="connsiteY12" fmla="*/ 1350399 h 4170847"/>
                <a:gd name="connsiteX13" fmla="*/ 3488643 w 4071260"/>
                <a:gd name="connsiteY13" fmla="*/ 2781865 h 4170847"/>
                <a:gd name="connsiteX14" fmla="*/ 3202893 w 4071260"/>
                <a:gd name="connsiteY14" fmla="*/ 3661007 h 4170847"/>
                <a:gd name="connsiteX15" fmla="*/ 2258331 w 4071260"/>
                <a:gd name="connsiteY15" fmla="*/ 4170594 h 4170847"/>
                <a:gd name="connsiteX16" fmla="*/ 1278699 w 4071260"/>
                <a:gd name="connsiteY16" fmla="*/ 3837344 h 4170847"/>
                <a:gd name="connsiteX17" fmla="*/ 216355 w 4071260"/>
                <a:gd name="connsiteY17" fmla="*/ 3049302 h 4170847"/>
                <a:gd name="connsiteX18" fmla="*/ 163683 w 4071260"/>
                <a:gd name="connsiteY18" fmla="*/ 3022046 h 4170847"/>
                <a:gd name="connsiteX19" fmla="*/ 16418 w 4071260"/>
                <a:gd name="connsiteY19" fmla="*/ 2681236 h 4170847"/>
                <a:gd name="connsiteX20" fmla="*/ 237275 w 4071260"/>
                <a:gd name="connsiteY20" fmla="*/ 2538427 h 4170847"/>
                <a:gd name="connsiteX21" fmla="*/ 363229 w 4071260"/>
                <a:gd name="connsiteY21" fmla="*/ 2548717 h 4170847"/>
                <a:gd name="connsiteX22" fmla="*/ 404934 w 4071260"/>
                <a:gd name="connsiteY22" fmla="*/ 2562557 h 4170847"/>
                <a:gd name="connsiteX23" fmla="*/ 405437 w 4071260"/>
                <a:gd name="connsiteY23" fmla="*/ 2561446 h 4170847"/>
                <a:gd name="connsiteX24" fmla="*/ 1069293 w 4071260"/>
                <a:gd name="connsiteY24" fmla="*/ 2685385 h 4170847"/>
                <a:gd name="connsiteX25" fmla="*/ 1094693 w 4071260"/>
                <a:gd name="connsiteY25" fmla="*/ 2328637 h 4170847"/>
                <a:gd name="connsiteX26" fmla="*/ 705792 w 4071260"/>
                <a:gd name="connsiteY26" fmla="*/ 924854 h 4170847"/>
                <a:gd name="connsiteX27" fmla="*/ 814721 w 4071260"/>
                <a:gd name="connsiteY27" fmla="*/ 566175 h 4170847"/>
                <a:gd name="connsiteX28" fmla="*/ 1132841 w 4071260"/>
                <a:gd name="connsiteY28" fmla="*/ 702610 h 4170847"/>
                <a:gd name="connsiteX29" fmla="*/ 1705826 w 4071260"/>
                <a:gd name="connsiteY29" fmla="*/ 1894021 h 4170847"/>
                <a:gd name="connsiteX30" fmla="*/ 1832633 w 4071260"/>
                <a:gd name="connsiteY30" fmla="*/ 306782 h 4170847"/>
                <a:gd name="connsiteX31" fmla="*/ 1832215 w 4071260"/>
                <a:gd name="connsiteY31" fmla="*/ 301266 h 4170847"/>
                <a:gd name="connsiteX32" fmla="*/ 2058629 w 4071260"/>
                <a:gd name="connsiteY32" fmla="*/ 0 h 4170847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216355 w 4071260"/>
                <a:gd name="connsiteY17" fmla="*/ 3049302 h 4171145"/>
                <a:gd name="connsiteX18" fmla="*/ 163683 w 4071260"/>
                <a:gd name="connsiteY18" fmla="*/ 3022046 h 4171145"/>
                <a:gd name="connsiteX19" fmla="*/ 16418 w 4071260"/>
                <a:gd name="connsiteY19" fmla="*/ 2681236 h 4171145"/>
                <a:gd name="connsiteX20" fmla="*/ 237275 w 4071260"/>
                <a:gd name="connsiteY20" fmla="*/ 2538427 h 4171145"/>
                <a:gd name="connsiteX21" fmla="*/ 363229 w 4071260"/>
                <a:gd name="connsiteY21" fmla="*/ 2548717 h 4171145"/>
                <a:gd name="connsiteX22" fmla="*/ 404934 w 4071260"/>
                <a:gd name="connsiteY22" fmla="*/ 2562557 h 4171145"/>
                <a:gd name="connsiteX23" fmla="*/ 405437 w 4071260"/>
                <a:gd name="connsiteY23" fmla="*/ 2561446 h 4171145"/>
                <a:gd name="connsiteX24" fmla="*/ 1069293 w 4071260"/>
                <a:gd name="connsiteY24" fmla="*/ 2685385 h 4171145"/>
                <a:gd name="connsiteX25" fmla="*/ 1094693 w 4071260"/>
                <a:gd name="connsiteY25" fmla="*/ 2328637 h 4171145"/>
                <a:gd name="connsiteX26" fmla="*/ 705792 w 4071260"/>
                <a:gd name="connsiteY26" fmla="*/ 924854 h 4171145"/>
                <a:gd name="connsiteX27" fmla="*/ 814721 w 4071260"/>
                <a:gd name="connsiteY27" fmla="*/ 566175 h 4171145"/>
                <a:gd name="connsiteX28" fmla="*/ 1132841 w 4071260"/>
                <a:gd name="connsiteY28" fmla="*/ 702610 h 4171145"/>
                <a:gd name="connsiteX29" fmla="*/ 1705826 w 4071260"/>
                <a:gd name="connsiteY29" fmla="*/ 1894021 h 4171145"/>
                <a:gd name="connsiteX30" fmla="*/ 1832633 w 4071260"/>
                <a:gd name="connsiteY30" fmla="*/ 306782 h 4171145"/>
                <a:gd name="connsiteX31" fmla="*/ 1832215 w 4071260"/>
                <a:gd name="connsiteY31" fmla="*/ 301266 h 4171145"/>
                <a:gd name="connsiteX32" fmla="*/ 2058629 w 4071260"/>
                <a:gd name="connsiteY32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405437 w 4071260"/>
                <a:gd name="connsiteY22" fmla="*/ 2561446 h 4171145"/>
                <a:gd name="connsiteX23" fmla="*/ 1069293 w 4071260"/>
                <a:gd name="connsiteY23" fmla="*/ 2685385 h 4171145"/>
                <a:gd name="connsiteX24" fmla="*/ 1094693 w 4071260"/>
                <a:gd name="connsiteY24" fmla="*/ 2328637 h 4171145"/>
                <a:gd name="connsiteX25" fmla="*/ 705792 w 4071260"/>
                <a:gd name="connsiteY25" fmla="*/ 924854 h 4171145"/>
                <a:gd name="connsiteX26" fmla="*/ 814721 w 4071260"/>
                <a:gd name="connsiteY26" fmla="*/ 566175 h 4171145"/>
                <a:gd name="connsiteX27" fmla="*/ 1132841 w 4071260"/>
                <a:gd name="connsiteY27" fmla="*/ 702610 h 4171145"/>
                <a:gd name="connsiteX28" fmla="*/ 1705826 w 4071260"/>
                <a:gd name="connsiteY28" fmla="*/ 1894021 h 4171145"/>
                <a:gd name="connsiteX29" fmla="*/ 1832633 w 4071260"/>
                <a:gd name="connsiteY29" fmla="*/ 306782 h 4171145"/>
                <a:gd name="connsiteX30" fmla="*/ 1832215 w 4071260"/>
                <a:gd name="connsiteY30" fmla="*/ 301266 h 4171145"/>
                <a:gd name="connsiteX31" fmla="*/ 2058629 w 4071260"/>
                <a:gd name="connsiteY31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1069293 w 4071260"/>
                <a:gd name="connsiteY22" fmla="*/ 2685385 h 4171145"/>
                <a:gd name="connsiteX23" fmla="*/ 1094693 w 4071260"/>
                <a:gd name="connsiteY23" fmla="*/ 2328637 h 4171145"/>
                <a:gd name="connsiteX24" fmla="*/ 705792 w 4071260"/>
                <a:gd name="connsiteY24" fmla="*/ 924854 h 4171145"/>
                <a:gd name="connsiteX25" fmla="*/ 814721 w 4071260"/>
                <a:gd name="connsiteY25" fmla="*/ 566175 h 4171145"/>
                <a:gd name="connsiteX26" fmla="*/ 1132841 w 4071260"/>
                <a:gd name="connsiteY26" fmla="*/ 702610 h 4171145"/>
                <a:gd name="connsiteX27" fmla="*/ 1705826 w 4071260"/>
                <a:gd name="connsiteY27" fmla="*/ 1894021 h 4171145"/>
                <a:gd name="connsiteX28" fmla="*/ 1832633 w 4071260"/>
                <a:gd name="connsiteY28" fmla="*/ 306782 h 4171145"/>
                <a:gd name="connsiteX29" fmla="*/ 1832215 w 4071260"/>
                <a:gd name="connsiteY29" fmla="*/ 301266 h 4171145"/>
                <a:gd name="connsiteX30" fmla="*/ 2058629 w 4071260"/>
                <a:gd name="connsiteY30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1069293 w 4071260"/>
                <a:gd name="connsiteY21" fmla="*/ 2685385 h 4171145"/>
                <a:gd name="connsiteX22" fmla="*/ 1094693 w 4071260"/>
                <a:gd name="connsiteY22" fmla="*/ 2328637 h 4171145"/>
                <a:gd name="connsiteX23" fmla="*/ 705792 w 4071260"/>
                <a:gd name="connsiteY23" fmla="*/ 924854 h 4171145"/>
                <a:gd name="connsiteX24" fmla="*/ 814721 w 4071260"/>
                <a:gd name="connsiteY24" fmla="*/ 566175 h 4171145"/>
                <a:gd name="connsiteX25" fmla="*/ 1132841 w 4071260"/>
                <a:gd name="connsiteY25" fmla="*/ 702610 h 4171145"/>
                <a:gd name="connsiteX26" fmla="*/ 1705826 w 4071260"/>
                <a:gd name="connsiteY26" fmla="*/ 1894021 h 4171145"/>
                <a:gd name="connsiteX27" fmla="*/ 1832633 w 4071260"/>
                <a:gd name="connsiteY27" fmla="*/ 306782 h 4171145"/>
                <a:gd name="connsiteX28" fmla="*/ 1832215 w 4071260"/>
                <a:gd name="connsiteY28" fmla="*/ 301266 h 4171145"/>
                <a:gd name="connsiteX29" fmla="*/ 2058629 w 4071260"/>
                <a:gd name="connsiteY29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069293 w 4071260"/>
                <a:gd name="connsiteY20" fmla="*/ 268538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107393 w 4071260"/>
                <a:gd name="connsiteY20" fmla="*/ 272983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60429 w 4073060"/>
                <a:gd name="connsiteY0" fmla="*/ 0 h 4171145"/>
                <a:gd name="connsiteX1" fmla="*/ 2286843 w 4073060"/>
                <a:gd name="connsiteY1" fmla="*/ 301266 h 4171145"/>
                <a:gd name="connsiteX2" fmla="*/ 2389196 w 4073060"/>
                <a:gd name="connsiteY2" fmla="*/ 1951269 h 4171145"/>
                <a:gd name="connsiteX3" fmla="*/ 2845306 w 4073060"/>
                <a:gd name="connsiteY3" fmla="*/ 574572 h 4171145"/>
                <a:gd name="connsiteX4" fmla="*/ 2846544 w 4073060"/>
                <a:gd name="connsiteY4" fmla="*/ 564979 h 4171145"/>
                <a:gd name="connsiteX5" fmla="*/ 3126394 w 4073060"/>
                <a:gd name="connsiteY5" fmla="*/ 335776 h 4171145"/>
                <a:gd name="connsiteX6" fmla="*/ 3296443 w 4073060"/>
                <a:gd name="connsiteY6" fmla="*/ 602229 h 4171145"/>
                <a:gd name="connsiteX7" fmla="*/ 3290900 w 4073060"/>
                <a:gd name="connsiteY7" fmla="*/ 645177 h 4171145"/>
                <a:gd name="connsiteX8" fmla="*/ 3292082 w 4073060"/>
                <a:gd name="connsiteY8" fmla="*/ 645428 h 4171145"/>
                <a:gd name="connsiteX9" fmla="*/ 3070717 w 4073060"/>
                <a:gd name="connsiteY9" fmla="*/ 2139940 h 4171145"/>
                <a:gd name="connsiteX10" fmla="*/ 3797115 w 4073060"/>
                <a:gd name="connsiteY10" fmla="*/ 1183517 h 4171145"/>
                <a:gd name="connsiteX11" fmla="*/ 4004155 w 4073060"/>
                <a:gd name="connsiteY11" fmla="*/ 1149764 h 4171145"/>
                <a:gd name="connsiteX12" fmla="*/ 4065400 w 4073060"/>
                <a:gd name="connsiteY12" fmla="*/ 1350399 h 4171145"/>
                <a:gd name="connsiteX13" fmla="*/ 3490443 w 4073060"/>
                <a:gd name="connsiteY13" fmla="*/ 2781865 h 4171145"/>
                <a:gd name="connsiteX14" fmla="*/ 3204693 w 4073060"/>
                <a:gd name="connsiteY14" fmla="*/ 3661007 h 4171145"/>
                <a:gd name="connsiteX15" fmla="*/ 2260131 w 4073060"/>
                <a:gd name="connsiteY15" fmla="*/ 4170594 h 4171145"/>
                <a:gd name="connsiteX16" fmla="*/ 1166199 w 4073060"/>
                <a:gd name="connsiteY16" fmla="*/ 3735744 h 4171145"/>
                <a:gd name="connsiteX17" fmla="*/ 165483 w 4073060"/>
                <a:gd name="connsiteY17" fmla="*/ 3022046 h 4171145"/>
                <a:gd name="connsiteX18" fmla="*/ 18218 w 4073060"/>
                <a:gd name="connsiteY18" fmla="*/ 2681236 h 4171145"/>
                <a:gd name="connsiteX19" fmla="*/ 124775 w 4073060"/>
                <a:gd name="connsiteY19" fmla="*/ 2405077 h 4171145"/>
                <a:gd name="connsiteX20" fmla="*/ 1109193 w 4073060"/>
                <a:gd name="connsiteY20" fmla="*/ 2729835 h 4171145"/>
                <a:gd name="connsiteX21" fmla="*/ 1096493 w 4073060"/>
                <a:gd name="connsiteY21" fmla="*/ 2328637 h 4171145"/>
                <a:gd name="connsiteX22" fmla="*/ 707592 w 4073060"/>
                <a:gd name="connsiteY22" fmla="*/ 924854 h 4171145"/>
                <a:gd name="connsiteX23" fmla="*/ 816521 w 4073060"/>
                <a:gd name="connsiteY23" fmla="*/ 566175 h 4171145"/>
                <a:gd name="connsiteX24" fmla="*/ 1134641 w 4073060"/>
                <a:gd name="connsiteY24" fmla="*/ 702610 h 4171145"/>
                <a:gd name="connsiteX25" fmla="*/ 1707626 w 4073060"/>
                <a:gd name="connsiteY25" fmla="*/ 1894021 h 4171145"/>
                <a:gd name="connsiteX26" fmla="*/ 1834433 w 4073060"/>
                <a:gd name="connsiteY26" fmla="*/ 306782 h 4171145"/>
                <a:gd name="connsiteX27" fmla="*/ 1834015 w 4073060"/>
                <a:gd name="connsiteY27" fmla="*/ 301266 h 4171145"/>
                <a:gd name="connsiteX28" fmla="*/ 2060429 w 4073060"/>
                <a:gd name="connsiteY28" fmla="*/ 0 h 4171145"/>
                <a:gd name="connsiteX0" fmla="*/ 2296442 w 4309073"/>
                <a:gd name="connsiteY0" fmla="*/ 0 h 4171145"/>
                <a:gd name="connsiteX1" fmla="*/ 2522856 w 4309073"/>
                <a:gd name="connsiteY1" fmla="*/ 301266 h 4171145"/>
                <a:gd name="connsiteX2" fmla="*/ 2625209 w 4309073"/>
                <a:gd name="connsiteY2" fmla="*/ 1951269 h 4171145"/>
                <a:gd name="connsiteX3" fmla="*/ 3081319 w 4309073"/>
                <a:gd name="connsiteY3" fmla="*/ 574572 h 4171145"/>
                <a:gd name="connsiteX4" fmla="*/ 3082557 w 4309073"/>
                <a:gd name="connsiteY4" fmla="*/ 564979 h 4171145"/>
                <a:gd name="connsiteX5" fmla="*/ 3362407 w 4309073"/>
                <a:gd name="connsiteY5" fmla="*/ 335776 h 4171145"/>
                <a:gd name="connsiteX6" fmla="*/ 3532456 w 4309073"/>
                <a:gd name="connsiteY6" fmla="*/ 602229 h 4171145"/>
                <a:gd name="connsiteX7" fmla="*/ 3526913 w 4309073"/>
                <a:gd name="connsiteY7" fmla="*/ 645177 h 4171145"/>
                <a:gd name="connsiteX8" fmla="*/ 3528095 w 4309073"/>
                <a:gd name="connsiteY8" fmla="*/ 645428 h 4171145"/>
                <a:gd name="connsiteX9" fmla="*/ 3306730 w 4309073"/>
                <a:gd name="connsiteY9" fmla="*/ 2139940 h 4171145"/>
                <a:gd name="connsiteX10" fmla="*/ 4033128 w 4309073"/>
                <a:gd name="connsiteY10" fmla="*/ 1183517 h 4171145"/>
                <a:gd name="connsiteX11" fmla="*/ 4240168 w 4309073"/>
                <a:gd name="connsiteY11" fmla="*/ 1149764 h 4171145"/>
                <a:gd name="connsiteX12" fmla="*/ 4301413 w 4309073"/>
                <a:gd name="connsiteY12" fmla="*/ 1350399 h 4171145"/>
                <a:gd name="connsiteX13" fmla="*/ 3726456 w 4309073"/>
                <a:gd name="connsiteY13" fmla="*/ 2781865 h 4171145"/>
                <a:gd name="connsiteX14" fmla="*/ 3440706 w 4309073"/>
                <a:gd name="connsiteY14" fmla="*/ 3661007 h 4171145"/>
                <a:gd name="connsiteX15" fmla="*/ 2496144 w 4309073"/>
                <a:gd name="connsiteY15" fmla="*/ 4170594 h 4171145"/>
                <a:gd name="connsiteX16" fmla="*/ 1402212 w 4309073"/>
                <a:gd name="connsiteY16" fmla="*/ 3735744 h 4171145"/>
                <a:gd name="connsiteX17" fmla="*/ 401496 w 4309073"/>
                <a:gd name="connsiteY17" fmla="*/ 3022046 h 4171145"/>
                <a:gd name="connsiteX18" fmla="*/ 231 w 4309073"/>
                <a:gd name="connsiteY18" fmla="*/ 2560586 h 4171145"/>
                <a:gd name="connsiteX19" fmla="*/ 360788 w 4309073"/>
                <a:gd name="connsiteY19" fmla="*/ 2405077 h 4171145"/>
                <a:gd name="connsiteX20" fmla="*/ 1345206 w 4309073"/>
                <a:gd name="connsiteY20" fmla="*/ 2729835 h 4171145"/>
                <a:gd name="connsiteX21" fmla="*/ 1332506 w 4309073"/>
                <a:gd name="connsiteY21" fmla="*/ 2328637 h 4171145"/>
                <a:gd name="connsiteX22" fmla="*/ 943605 w 4309073"/>
                <a:gd name="connsiteY22" fmla="*/ 924854 h 4171145"/>
                <a:gd name="connsiteX23" fmla="*/ 1052534 w 4309073"/>
                <a:gd name="connsiteY23" fmla="*/ 566175 h 4171145"/>
                <a:gd name="connsiteX24" fmla="*/ 1370654 w 4309073"/>
                <a:gd name="connsiteY24" fmla="*/ 702610 h 4171145"/>
                <a:gd name="connsiteX25" fmla="*/ 1943639 w 4309073"/>
                <a:gd name="connsiteY25" fmla="*/ 1894021 h 4171145"/>
                <a:gd name="connsiteX26" fmla="*/ 2070446 w 4309073"/>
                <a:gd name="connsiteY26" fmla="*/ 306782 h 4171145"/>
                <a:gd name="connsiteX27" fmla="*/ 2070028 w 4309073"/>
                <a:gd name="connsiteY27" fmla="*/ 301266 h 4171145"/>
                <a:gd name="connsiteX28" fmla="*/ 2296442 w 4309073"/>
                <a:gd name="connsiteY28" fmla="*/ 0 h 4171145"/>
                <a:gd name="connsiteX0" fmla="*/ 2301536 w 4314167"/>
                <a:gd name="connsiteY0" fmla="*/ 0 h 4171145"/>
                <a:gd name="connsiteX1" fmla="*/ 2527950 w 4314167"/>
                <a:gd name="connsiteY1" fmla="*/ 301266 h 4171145"/>
                <a:gd name="connsiteX2" fmla="*/ 2630303 w 4314167"/>
                <a:gd name="connsiteY2" fmla="*/ 1951269 h 4171145"/>
                <a:gd name="connsiteX3" fmla="*/ 3086413 w 4314167"/>
                <a:gd name="connsiteY3" fmla="*/ 574572 h 4171145"/>
                <a:gd name="connsiteX4" fmla="*/ 3087651 w 4314167"/>
                <a:gd name="connsiteY4" fmla="*/ 564979 h 4171145"/>
                <a:gd name="connsiteX5" fmla="*/ 3367501 w 4314167"/>
                <a:gd name="connsiteY5" fmla="*/ 335776 h 4171145"/>
                <a:gd name="connsiteX6" fmla="*/ 3537550 w 4314167"/>
                <a:gd name="connsiteY6" fmla="*/ 602229 h 4171145"/>
                <a:gd name="connsiteX7" fmla="*/ 3532007 w 4314167"/>
                <a:gd name="connsiteY7" fmla="*/ 645177 h 4171145"/>
                <a:gd name="connsiteX8" fmla="*/ 3533189 w 4314167"/>
                <a:gd name="connsiteY8" fmla="*/ 645428 h 4171145"/>
                <a:gd name="connsiteX9" fmla="*/ 3311824 w 4314167"/>
                <a:gd name="connsiteY9" fmla="*/ 2139940 h 4171145"/>
                <a:gd name="connsiteX10" fmla="*/ 4038222 w 4314167"/>
                <a:gd name="connsiteY10" fmla="*/ 1183517 h 4171145"/>
                <a:gd name="connsiteX11" fmla="*/ 4245262 w 4314167"/>
                <a:gd name="connsiteY11" fmla="*/ 1149764 h 4171145"/>
                <a:gd name="connsiteX12" fmla="*/ 4306507 w 4314167"/>
                <a:gd name="connsiteY12" fmla="*/ 1350399 h 4171145"/>
                <a:gd name="connsiteX13" fmla="*/ 3731550 w 4314167"/>
                <a:gd name="connsiteY13" fmla="*/ 2781865 h 4171145"/>
                <a:gd name="connsiteX14" fmla="*/ 3445800 w 4314167"/>
                <a:gd name="connsiteY14" fmla="*/ 3661007 h 4171145"/>
                <a:gd name="connsiteX15" fmla="*/ 2501238 w 4314167"/>
                <a:gd name="connsiteY15" fmla="*/ 4170594 h 4171145"/>
                <a:gd name="connsiteX16" fmla="*/ 1407306 w 4314167"/>
                <a:gd name="connsiteY16" fmla="*/ 3735744 h 4171145"/>
                <a:gd name="connsiteX17" fmla="*/ 406590 w 4314167"/>
                <a:gd name="connsiteY17" fmla="*/ 3022046 h 4171145"/>
                <a:gd name="connsiteX18" fmla="*/ 5325 w 4314167"/>
                <a:gd name="connsiteY18" fmla="*/ 2560586 h 4171145"/>
                <a:gd name="connsiteX19" fmla="*/ 365882 w 4314167"/>
                <a:gd name="connsiteY19" fmla="*/ 2405077 h 4171145"/>
                <a:gd name="connsiteX20" fmla="*/ 1350300 w 4314167"/>
                <a:gd name="connsiteY20" fmla="*/ 2729835 h 4171145"/>
                <a:gd name="connsiteX21" fmla="*/ 1337600 w 4314167"/>
                <a:gd name="connsiteY21" fmla="*/ 2328637 h 4171145"/>
                <a:gd name="connsiteX22" fmla="*/ 948699 w 4314167"/>
                <a:gd name="connsiteY22" fmla="*/ 924854 h 4171145"/>
                <a:gd name="connsiteX23" fmla="*/ 1057628 w 4314167"/>
                <a:gd name="connsiteY23" fmla="*/ 566175 h 4171145"/>
                <a:gd name="connsiteX24" fmla="*/ 1375748 w 4314167"/>
                <a:gd name="connsiteY24" fmla="*/ 702610 h 4171145"/>
                <a:gd name="connsiteX25" fmla="*/ 1948733 w 4314167"/>
                <a:gd name="connsiteY25" fmla="*/ 1894021 h 4171145"/>
                <a:gd name="connsiteX26" fmla="*/ 2075540 w 4314167"/>
                <a:gd name="connsiteY26" fmla="*/ 306782 h 4171145"/>
                <a:gd name="connsiteX27" fmla="*/ 2075122 w 4314167"/>
                <a:gd name="connsiteY27" fmla="*/ 301266 h 4171145"/>
                <a:gd name="connsiteX28" fmla="*/ 2301536 w 4314167"/>
                <a:gd name="connsiteY28" fmla="*/ 0 h 4171145"/>
                <a:gd name="connsiteX0" fmla="*/ 2257833 w 4270464"/>
                <a:gd name="connsiteY0" fmla="*/ 0 h 4171145"/>
                <a:gd name="connsiteX1" fmla="*/ 2484247 w 4270464"/>
                <a:gd name="connsiteY1" fmla="*/ 301266 h 4171145"/>
                <a:gd name="connsiteX2" fmla="*/ 2586600 w 4270464"/>
                <a:gd name="connsiteY2" fmla="*/ 1951269 h 4171145"/>
                <a:gd name="connsiteX3" fmla="*/ 3042710 w 4270464"/>
                <a:gd name="connsiteY3" fmla="*/ 574572 h 4171145"/>
                <a:gd name="connsiteX4" fmla="*/ 3043948 w 4270464"/>
                <a:gd name="connsiteY4" fmla="*/ 564979 h 4171145"/>
                <a:gd name="connsiteX5" fmla="*/ 3323798 w 4270464"/>
                <a:gd name="connsiteY5" fmla="*/ 335776 h 4171145"/>
                <a:gd name="connsiteX6" fmla="*/ 3493847 w 4270464"/>
                <a:gd name="connsiteY6" fmla="*/ 602229 h 4171145"/>
                <a:gd name="connsiteX7" fmla="*/ 3488304 w 4270464"/>
                <a:gd name="connsiteY7" fmla="*/ 645177 h 4171145"/>
                <a:gd name="connsiteX8" fmla="*/ 3489486 w 4270464"/>
                <a:gd name="connsiteY8" fmla="*/ 645428 h 4171145"/>
                <a:gd name="connsiteX9" fmla="*/ 3268121 w 4270464"/>
                <a:gd name="connsiteY9" fmla="*/ 2139940 h 4171145"/>
                <a:gd name="connsiteX10" fmla="*/ 3994519 w 4270464"/>
                <a:gd name="connsiteY10" fmla="*/ 1183517 h 4171145"/>
                <a:gd name="connsiteX11" fmla="*/ 4201559 w 4270464"/>
                <a:gd name="connsiteY11" fmla="*/ 1149764 h 4171145"/>
                <a:gd name="connsiteX12" fmla="*/ 4262804 w 4270464"/>
                <a:gd name="connsiteY12" fmla="*/ 1350399 h 4171145"/>
                <a:gd name="connsiteX13" fmla="*/ 3687847 w 4270464"/>
                <a:gd name="connsiteY13" fmla="*/ 2781865 h 4171145"/>
                <a:gd name="connsiteX14" fmla="*/ 3402097 w 4270464"/>
                <a:gd name="connsiteY14" fmla="*/ 3661007 h 4171145"/>
                <a:gd name="connsiteX15" fmla="*/ 2457535 w 4270464"/>
                <a:gd name="connsiteY15" fmla="*/ 4170594 h 4171145"/>
                <a:gd name="connsiteX16" fmla="*/ 1363603 w 4270464"/>
                <a:gd name="connsiteY16" fmla="*/ 3735744 h 4171145"/>
                <a:gd name="connsiteX17" fmla="*/ 362887 w 4270464"/>
                <a:gd name="connsiteY17" fmla="*/ 3022046 h 4171145"/>
                <a:gd name="connsiteX18" fmla="*/ 6072 w 4270464"/>
                <a:gd name="connsiteY18" fmla="*/ 2541536 h 4171145"/>
                <a:gd name="connsiteX19" fmla="*/ 322179 w 4270464"/>
                <a:gd name="connsiteY19" fmla="*/ 2405077 h 4171145"/>
                <a:gd name="connsiteX20" fmla="*/ 1306597 w 4270464"/>
                <a:gd name="connsiteY20" fmla="*/ 2729835 h 4171145"/>
                <a:gd name="connsiteX21" fmla="*/ 1293897 w 4270464"/>
                <a:gd name="connsiteY21" fmla="*/ 2328637 h 4171145"/>
                <a:gd name="connsiteX22" fmla="*/ 904996 w 4270464"/>
                <a:gd name="connsiteY22" fmla="*/ 924854 h 4171145"/>
                <a:gd name="connsiteX23" fmla="*/ 1013925 w 4270464"/>
                <a:gd name="connsiteY23" fmla="*/ 566175 h 4171145"/>
                <a:gd name="connsiteX24" fmla="*/ 1332045 w 4270464"/>
                <a:gd name="connsiteY24" fmla="*/ 702610 h 4171145"/>
                <a:gd name="connsiteX25" fmla="*/ 1905030 w 4270464"/>
                <a:gd name="connsiteY25" fmla="*/ 1894021 h 4171145"/>
                <a:gd name="connsiteX26" fmla="*/ 2031837 w 4270464"/>
                <a:gd name="connsiteY26" fmla="*/ 306782 h 4171145"/>
                <a:gd name="connsiteX27" fmla="*/ 2031419 w 4270464"/>
                <a:gd name="connsiteY27" fmla="*/ 301266 h 4171145"/>
                <a:gd name="connsiteX28" fmla="*/ 2257833 w 4270464"/>
                <a:gd name="connsiteY28" fmla="*/ 0 h 4171145"/>
                <a:gd name="connsiteX0" fmla="*/ 2259199 w 4271830"/>
                <a:gd name="connsiteY0" fmla="*/ 0 h 4171145"/>
                <a:gd name="connsiteX1" fmla="*/ 2485613 w 4271830"/>
                <a:gd name="connsiteY1" fmla="*/ 301266 h 4171145"/>
                <a:gd name="connsiteX2" fmla="*/ 2587966 w 4271830"/>
                <a:gd name="connsiteY2" fmla="*/ 1951269 h 4171145"/>
                <a:gd name="connsiteX3" fmla="*/ 3044076 w 4271830"/>
                <a:gd name="connsiteY3" fmla="*/ 574572 h 4171145"/>
                <a:gd name="connsiteX4" fmla="*/ 3045314 w 4271830"/>
                <a:gd name="connsiteY4" fmla="*/ 564979 h 4171145"/>
                <a:gd name="connsiteX5" fmla="*/ 3325164 w 4271830"/>
                <a:gd name="connsiteY5" fmla="*/ 335776 h 4171145"/>
                <a:gd name="connsiteX6" fmla="*/ 3495213 w 4271830"/>
                <a:gd name="connsiteY6" fmla="*/ 602229 h 4171145"/>
                <a:gd name="connsiteX7" fmla="*/ 3489670 w 4271830"/>
                <a:gd name="connsiteY7" fmla="*/ 645177 h 4171145"/>
                <a:gd name="connsiteX8" fmla="*/ 3490852 w 4271830"/>
                <a:gd name="connsiteY8" fmla="*/ 645428 h 4171145"/>
                <a:gd name="connsiteX9" fmla="*/ 3269487 w 4271830"/>
                <a:gd name="connsiteY9" fmla="*/ 2139940 h 4171145"/>
                <a:gd name="connsiteX10" fmla="*/ 3995885 w 4271830"/>
                <a:gd name="connsiteY10" fmla="*/ 1183517 h 4171145"/>
                <a:gd name="connsiteX11" fmla="*/ 4202925 w 4271830"/>
                <a:gd name="connsiteY11" fmla="*/ 1149764 h 4171145"/>
                <a:gd name="connsiteX12" fmla="*/ 4264170 w 4271830"/>
                <a:gd name="connsiteY12" fmla="*/ 1350399 h 4171145"/>
                <a:gd name="connsiteX13" fmla="*/ 3689213 w 4271830"/>
                <a:gd name="connsiteY13" fmla="*/ 2781865 h 4171145"/>
                <a:gd name="connsiteX14" fmla="*/ 3403463 w 4271830"/>
                <a:gd name="connsiteY14" fmla="*/ 3661007 h 4171145"/>
                <a:gd name="connsiteX15" fmla="*/ 2458901 w 4271830"/>
                <a:gd name="connsiteY15" fmla="*/ 4170594 h 4171145"/>
                <a:gd name="connsiteX16" fmla="*/ 1364969 w 4271830"/>
                <a:gd name="connsiteY16" fmla="*/ 3735744 h 4171145"/>
                <a:gd name="connsiteX17" fmla="*/ 364253 w 4271830"/>
                <a:gd name="connsiteY17" fmla="*/ 3022046 h 4171145"/>
                <a:gd name="connsiteX18" fmla="*/ 7438 w 4271830"/>
                <a:gd name="connsiteY18" fmla="*/ 2541536 h 4171145"/>
                <a:gd name="connsiteX19" fmla="*/ 323545 w 4271830"/>
                <a:gd name="connsiteY19" fmla="*/ 2405077 h 4171145"/>
                <a:gd name="connsiteX20" fmla="*/ 1307963 w 4271830"/>
                <a:gd name="connsiteY20" fmla="*/ 2729835 h 4171145"/>
                <a:gd name="connsiteX21" fmla="*/ 1295263 w 4271830"/>
                <a:gd name="connsiteY21" fmla="*/ 2328637 h 4171145"/>
                <a:gd name="connsiteX22" fmla="*/ 906362 w 4271830"/>
                <a:gd name="connsiteY22" fmla="*/ 924854 h 4171145"/>
                <a:gd name="connsiteX23" fmla="*/ 1015291 w 4271830"/>
                <a:gd name="connsiteY23" fmla="*/ 566175 h 4171145"/>
                <a:gd name="connsiteX24" fmla="*/ 1333411 w 4271830"/>
                <a:gd name="connsiteY24" fmla="*/ 702610 h 4171145"/>
                <a:gd name="connsiteX25" fmla="*/ 1906396 w 4271830"/>
                <a:gd name="connsiteY25" fmla="*/ 1894021 h 4171145"/>
                <a:gd name="connsiteX26" fmla="*/ 2033203 w 4271830"/>
                <a:gd name="connsiteY26" fmla="*/ 306782 h 4171145"/>
                <a:gd name="connsiteX27" fmla="*/ 2032785 w 4271830"/>
                <a:gd name="connsiteY27" fmla="*/ 301266 h 4171145"/>
                <a:gd name="connsiteX28" fmla="*/ 2259199 w 4271830"/>
                <a:gd name="connsiteY28" fmla="*/ 0 h 4171145"/>
                <a:gd name="connsiteX0" fmla="*/ 2254553 w 4267184"/>
                <a:gd name="connsiteY0" fmla="*/ 0 h 4171145"/>
                <a:gd name="connsiteX1" fmla="*/ 2480967 w 4267184"/>
                <a:gd name="connsiteY1" fmla="*/ 301266 h 4171145"/>
                <a:gd name="connsiteX2" fmla="*/ 2583320 w 4267184"/>
                <a:gd name="connsiteY2" fmla="*/ 1951269 h 4171145"/>
                <a:gd name="connsiteX3" fmla="*/ 3039430 w 4267184"/>
                <a:gd name="connsiteY3" fmla="*/ 574572 h 4171145"/>
                <a:gd name="connsiteX4" fmla="*/ 3040668 w 4267184"/>
                <a:gd name="connsiteY4" fmla="*/ 564979 h 4171145"/>
                <a:gd name="connsiteX5" fmla="*/ 3320518 w 4267184"/>
                <a:gd name="connsiteY5" fmla="*/ 335776 h 4171145"/>
                <a:gd name="connsiteX6" fmla="*/ 3490567 w 4267184"/>
                <a:gd name="connsiteY6" fmla="*/ 602229 h 4171145"/>
                <a:gd name="connsiteX7" fmla="*/ 3485024 w 4267184"/>
                <a:gd name="connsiteY7" fmla="*/ 645177 h 4171145"/>
                <a:gd name="connsiteX8" fmla="*/ 3486206 w 4267184"/>
                <a:gd name="connsiteY8" fmla="*/ 645428 h 4171145"/>
                <a:gd name="connsiteX9" fmla="*/ 3264841 w 4267184"/>
                <a:gd name="connsiteY9" fmla="*/ 2139940 h 4171145"/>
                <a:gd name="connsiteX10" fmla="*/ 3991239 w 4267184"/>
                <a:gd name="connsiteY10" fmla="*/ 1183517 h 4171145"/>
                <a:gd name="connsiteX11" fmla="*/ 4198279 w 4267184"/>
                <a:gd name="connsiteY11" fmla="*/ 1149764 h 4171145"/>
                <a:gd name="connsiteX12" fmla="*/ 4259524 w 4267184"/>
                <a:gd name="connsiteY12" fmla="*/ 1350399 h 4171145"/>
                <a:gd name="connsiteX13" fmla="*/ 3684567 w 4267184"/>
                <a:gd name="connsiteY13" fmla="*/ 2781865 h 4171145"/>
                <a:gd name="connsiteX14" fmla="*/ 3398817 w 4267184"/>
                <a:gd name="connsiteY14" fmla="*/ 3661007 h 4171145"/>
                <a:gd name="connsiteX15" fmla="*/ 2454255 w 4267184"/>
                <a:gd name="connsiteY15" fmla="*/ 4170594 h 4171145"/>
                <a:gd name="connsiteX16" fmla="*/ 1360323 w 4267184"/>
                <a:gd name="connsiteY16" fmla="*/ 3735744 h 4171145"/>
                <a:gd name="connsiteX17" fmla="*/ 200857 w 4267184"/>
                <a:gd name="connsiteY17" fmla="*/ 2907746 h 4171145"/>
                <a:gd name="connsiteX18" fmla="*/ 2792 w 4267184"/>
                <a:gd name="connsiteY18" fmla="*/ 2541536 h 4171145"/>
                <a:gd name="connsiteX19" fmla="*/ 318899 w 4267184"/>
                <a:gd name="connsiteY19" fmla="*/ 2405077 h 4171145"/>
                <a:gd name="connsiteX20" fmla="*/ 1303317 w 4267184"/>
                <a:gd name="connsiteY20" fmla="*/ 2729835 h 4171145"/>
                <a:gd name="connsiteX21" fmla="*/ 1290617 w 4267184"/>
                <a:gd name="connsiteY21" fmla="*/ 2328637 h 4171145"/>
                <a:gd name="connsiteX22" fmla="*/ 901716 w 4267184"/>
                <a:gd name="connsiteY22" fmla="*/ 924854 h 4171145"/>
                <a:gd name="connsiteX23" fmla="*/ 1010645 w 4267184"/>
                <a:gd name="connsiteY23" fmla="*/ 566175 h 4171145"/>
                <a:gd name="connsiteX24" fmla="*/ 1328765 w 4267184"/>
                <a:gd name="connsiteY24" fmla="*/ 702610 h 4171145"/>
                <a:gd name="connsiteX25" fmla="*/ 1901750 w 4267184"/>
                <a:gd name="connsiteY25" fmla="*/ 1894021 h 4171145"/>
                <a:gd name="connsiteX26" fmla="*/ 2028557 w 4267184"/>
                <a:gd name="connsiteY26" fmla="*/ 306782 h 4171145"/>
                <a:gd name="connsiteX27" fmla="*/ 2028139 w 4267184"/>
                <a:gd name="connsiteY27" fmla="*/ 301266 h 4171145"/>
                <a:gd name="connsiteX28" fmla="*/ 2254553 w 4267184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1291936 w 4268503"/>
                <a:gd name="connsiteY21" fmla="*/ 2328637 h 4171145"/>
                <a:gd name="connsiteX22" fmla="*/ 903035 w 4268503"/>
                <a:gd name="connsiteY22" fmla="*/ 924854 h 4171145"/>
                <a:gd name="connsiteX23" fmla="*/ 1011964 w 4268503"/>
                <a:gd name="connsiteY23" fmla="*/ 566175 h 4171145"/>
                <a:gd name="connsiteX24" fmla="*/ 1330084 w 4268503"/>
                <a:gd name="connsiteY24" fmla="*/ 702610 h 4171145"/>
                <a:gd name="connsiteX25" fmla="*/ 1903069 w 4268503"/>
                <a:gd name="connsiteY25" fmla="*/ 1894021 h 4171145"/>
                <a:gd name="connsiteX26" fmla="*/ 2029876 w 4268503"/>
                <a:gd name="connsiteY26" fmla="*/ 306782 h 4171145"/>
                <a:gd name="connsiteX27" fmla="*/ 2029458 w 4268503"/>
                <a:gd name="connsiteY27" fmla="*/ 301266 h 4171145"/>
                <a:gd name="connsiteX28" fmla="*/ 2255872 w 4268503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61834 w 4268503"/>
                <a:gd name="connsiteY23" fmla="*/ 8169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266160 w 4268503"/>
                <a:gd name="connsiteY8" fmla="*/ 2139940 h 4171145"/>
                <a:gd name="connsiteX9" fmla="*/ 3992558 w 4268503"/>
                <a:gd name="connsiteY9" fmla="*/ 1183517 h 4171145"/>
                <a:gd name="connsiteX10" fmla="*/ 4199598 w 4268503"/>
                <a:gd name="connsiteY10" fmla="*/ 1149764 h 4171145"/>
                <a:gd name="connsiteX11" fmla="*/ 4260843 w 4268503"/>
                <a:gd name="connsiteY11" fmla="*/ 1350399 h 4171145"/>
                <a:gd name="connsiteX12" fmla="*/ 3685886 w 4268503"/>
                <a:gd name="connsiteY12" fmla="*/ 2781865 h 4171145"/>
                <a:gd name="connsiteX13" fmla="*/ 3400136 w 4268503"/>
                <a:gd name="connsiteY13" fmla="*/ 3661007 h 4171145"/>
                <a:gd name="connsiteX14" fmla="*/ 2455574 w 4268503"/>
                <a:gd name="connsiteY14" fmla="*/ 4170594 h 4171145"/>
                <a:gd name="connsiteX15" fmla="*/ 1361642 w 4268503"/>
                <a:gd name="connsiteY15" fmla="*/ 3735744 h 4171145"/>
                <a:gd name="connsiteX16" fmla="*/ 202176 w 4268503"/>
                <a:gd name="connsiteY16" fmla="*/ 2907746 h 4171145"/>
                <a:gd name="connsiteX17" fmla="*/ 4111 w 4268503"/>
                <a:gd name="connsiteY17" fmla="*/ 2541536 h 4171145"/>
                <a:gd name="connsiteX18" fmla="*/ 351968 w 4268503"/>
                <a:gd name="connsiteY18" fmla="*/ 2398727 h 4171145"/>
                <a:gd name="connsiteX19" fmla="*/ 1304636 w 4268503"/>
                <a:gd name="connsiteY19" fmla="*/ 2685385 h 4171145"/>
                <a:gd name="connsiteX20" fmla="*/ 896685 w 4268503"/>
                <a:gd name="connsiteY20" fmla="*/ 956604 h 4171145"/>
                <a:gd name="connsiteX21" fmla="*/ 1011964 w 4268503"/>
                <a:gd name="connsiteY21" fmla="*/ 566175 h 4171145"/>
                <a:gd name="connsiteX22" fmla="*/ 1349134 w 4268503"/>
                <a:gd name="connsiteY22" fmla="*/ 785160 h 4171145"/>
                <a:gd name="connsiteX23" fmla="*/ 1903069 w 4268503"/>
                <a:gd name="connsiteY23" fmla="*/ 1894021 h 4171145"/>
                <a:gd name="connsiteX24" fmla="*/ 2029876 w 4268503"/>
                <a:gd name="connsiteY24" fmla="*/ 306782 h 4171145"/>
                <a:gd name="connsiteX25" fmla="*/ 2029458 w 4268503"/>
                <a:gd name="connsiteY25" fmla="*/ 301266 h 4171145"/>
                <a:gd name="connsiteX26" fmla="*/ 2255872 w 4268503"/>
                <a:gd name="connsiteY26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266160 w 4268503"/>
                <a:gd name="connsiteY7" fmla="*/ 2139940 h 4171145"/>
                <a:gd name="connsiteX8" fmla="*/ 3992558 w 4268503"/>
                <a:gd name="connsiteY8" fmla="*/ 1183517 h 4171145"/>
                <a:gd name="connsiteX9" fmla="*/ 4199598 w 4268503"/>
                <a:gd name="connsiteY9" fmla="*/ 1149764 h 4171145"/>
                <a:gd name="connsiteX10" fmla="*/ 4260843 w 4268503"/>
                <a:gd name="connsiteY10" fmla="*/ 1350399 h 4171145"/>
                <a:gd name="connsiteX11" fmla="*/ 3685886 w 4268503"/>
                <a:gd name="connsiteY11" fmla="*/ 2781865 h 4171145"/>
                <a:gd name="connsiteX12" fmla="*/ 3400136 w 4268503"/>
                <a:gd name="connsiteY12" fmla="*/ 3661007 h 4171145"/>
                <a:gd name="connsiteX13" fmla="*/ 2455574 w 4268503"/>
                <a:gd name="connsiteY13" fmla="*/ 4170594 h 4171145"/>
                <a:gd name="connsiteX14" fmla="*/ 1361642 w 4268503"/>
                <a:gd name="connsiteY14" fmla="*/ 3735744 h 4171145"/>
                <a:gd name="connsiteX15" fmla="*/ 202176 w 4268503"/>
                <a:gd name="connsiteY15" fmla="*/ 2907746 h 4171145"/>
                <a:gd name="connsiteX16" fmla="*/ 4111 w 4268503"/>
                <a:gd name="connsiteY16" fmla="*/ 2541536 h 4171145"/>
                <a:gd name="connsiteX17" fmla="*/ 351968 w 4268503"/>
                <a:gd name="connsiteY17" fmla="*/ 2398727 h 4171145"/>
                <a:gd name="connsiteX18" fmla="*/ 1304636 w 4268503"/>
                <a:gd name="connsiteY18" fmla="*/ 2685385 h 4171145"/>
                <a:gd name="connsiteX19" fmla="*/ 896685 w 4268503"/>
                <a:gd name="connsiteY19" fmla="*/ 956604 h 4171145"/>
                <a:gd name="connsiteX20" fmla="*/ 1011964 w 4268503"/>
                <a:gd name="connsiteY20" fmla="*/ 566175 h 4171145"/>
                <a:gd name="connsiteX21" fmla="*/ 1349134 w 4268503"/>
                <a:gd name="connsiteY21" fmla="*/ 785160 h 4171145"/>
                <a:gd name="connsiteX22" fmla="*/ 1903069 w 4268503"/>
                <a:gd name="connsiteY22" fmla="*/ 1894021 h 4171145"/>
                <a:gd name="connsiteX23" fmla="*/ 2029876 w 4268503"/>
                <a:gd name="connsiteY23" fmla="*/ 306782 h 4171145"/>
                <a:gd name="connsiteX24" fmla="*/ 2029458 w 4268503"/>
                <a:gd name="connsiteY24" fmla="*/ 301266 h 4171145"/>
                <a:gd name="connsiteX25" fmla="*/ 2255872 w 4268503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44564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75551"/>
                <a:gd name="connsiteY0" fmla="*/ 0 h 4171145"/>
                <a:gd name="connsiteX1" fmla="*/ 2482286 w 4275551"/>
                <a:gd name="connsiteY1" fmla="*/ 301266 h 4171145"/>
                <a:gd name="connsiteX2" fmla="*/ 2584639 w 4275551"/>
                <a:gd name="connsiteY2" fmla="*/ 1951269 h 4171145"/>
                <a:gd name="connsiteX3" fmla="*/ 3040749 w 4275551"/>
                <a:gd name="connsiteY3" fmla="*/ 574572 h 4171145"/>
                <a:gd name="connsiteX4" fmla="*/ 3041987 w 4275551"/>
                <a:gd name="connsiteY4" fmla="*/ 564979 h 4171145"/>
                <a:gd name="connsiteX5" fmla="*/ 3321837 w 4275551"/>
                <a:gd name="connsiteY5" fmla="*/ 335776 h 4171145"/>
                <a:gd name="connsiteX6" fmla="*/ 3491886 w 4275551"/>
                <a:gd name="connsiteY6" fmla="*/ 602229 h 4171145"/>
                <a:gd name="connsiteX7" fmla="*/ 3266160 w 4275551"/>
                <a:gd name="connsiteY7" fmla="*/ 2139940 h 4171145"/>
                <a:gd name="connsiteX8" fmla="*/ 3941758 w 4275551"/>
                <a:gd name="connsiteY8" fmla="*/ 1253367 h 4171145"/>
                <a:gd name="connsiteX9" fmla="*/ 4199598 w 4275551"/>
                <a:gd name="connsiteY9" fmla="*/ 1149764 h 4171145"/>
                <a:gd name="connsiteX10" fmla="*/ 4260843 w 4275551"/>
                <a:gd name="connsiteY10" fmla="*/ 1445649 h 4171145"/>
                <a:gd name="connsiteX11" fmla="*/ 3685886 w 4275551"/>
                <a:gd name="connsiteY11" fmla="*/ 2781865 h 4171145"/>
                <a:gd name="connsiteX12" fmla="*/ 3400136 w 4275551"/>
                <a:gd name="connsiteY12" fmla="*/ 3661007 h 4171145"/>
                <a:gd name="connsiteX13" fmla="*/ 2455574 w 4275551"/>
                <a:gd name="connsiteY13" fmla="*/ 4170594 h 4171145"/>
                <a:gd name="connsiteX14" fmla="*/ 1361642 w 4275551"/>
                <a:gd name="connsiteY14" fmla="*/ 3735744 h 4171145"/>
                <a:gd name="connsiteX15" fmla="*/ 202176 w 4275551"/>
                <a:gd name="connsiteY15" fmla="*/ 2907746 h 4171145"/>
                <a:gd name="connsiteX16" fmla="*/ 4111 w 4275551"/>
                <a:gd name="connsiteY16" fmla="*/ 2541536 h 4171145"/>
                <a:gd name="connsiteX17" fmla="*/ 351968 w 4275551"/>
                <a:gd name="connsiteY17" fmla="*/ 2398727 h 4171145"/>
                <a:gd name="connsiteX18" fmla="*/ 1304636 w 4275551"/>
                <a:gd name="connsiteY18" fmla="*/ 2685385 h 4171145"/>
                <a:gd name="connsiteX19" fmla="*/ 896685 w 4275551"/>
                <a:gd name="connsiteY19" fmla="*/ 956604 h 4171145"/>
                <a:gd name="connsiteX20" fmla="*/ 1011964 w 4275551"/>
                <a:gd name="connsiteY20" fmla="*/ 566175 h 4171145"/>
                <a:gd name="connsiteX21" fmla="*/ 1349134 w 4275551"/>
                <a:gd name="connsiteY21" fmla="*/ 785160 h 4171145"/>
                <a:gd name="connsiteX22" fmla="*/ 1903069 w 4275551"/>
                <a:gd name="connsiteY22" fmla="*/ 1894021 h 4171145"/>
                <a:gd name="connsiteX23" fmla="*/ 2029876 w 4275551"/>
                <a:gd name="connsiteY23" fmla="*/ 306782 h 4171145"/>
                <a:gd name="connsiteX24" fmla="*/ 2029458 w 4275551"/>
                <a:gd name="connsiteY24" fmla="*/ 301266 h 4171145"/>
                <a:gd name="connsiteX25" fmla="*/ 2255872 w 4275551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041987 w 4283060"/>
                <a:gd name="connsiteY4" fmla="*/ 564979 h 4171145"/>
                <a:gd name="connsiteX5" fmla="*/ 3321837 w 4283060"/>
                <a:gd name="connsiteY5" fmla="*/ 335776 h 4171145"/>
                <a:gd name="connsiteX6" fmla="*/ 3491886 w 4283060"/>
                <a:gd name="connsiteY6" fmla="*/ 602229 h 4171145"/>
                <a:gd name="connsiteX7" fmla="*/ 3266160 w 4283060"/>
                <a:gd name="connsiteY7" fmla="*/ 2139940 h 4171145"/>
                <a:gd name="connsiteX8" fmla="*/ 3941758 w 4283060"/>
                <a:gd name="connsiteY8" fmla="*/ 1253367 h 4171145"/>
                <a:gd name="connsiteX9" fmla="*/ 4199598 w 4283060"/>
                <a:gd name="connsiteY9" fmla="*/ 1149764 h 4171145"/>
                <a:gd name="connsiteX10" fmla="*/ 4260843 w 4283060"/>
                <a:gd name="connsiteY10" fmla="*/ 1445649 h 4171145"/>
                <a:gd name="connsiteX11" fmla="*/ 3685886 w 4283060"/>
                <a:gd name="connsiteY11" fmla="*/ 2781865 h 4171145"/>
                <a:gd name="connsiteX12" fmla="*/ 3400136 w 4283060"/>
                <a:gd name="connsiteY12" fmla="*/ 3661007 h 4171145"/>
                <a:gd name="connsiteX13" fmla="*/ 2455574 w 4283060"/>
                <a:gd name="connsiteY13" fmla="*/ 4170594 h 4171145"/>
                <a:gd name="connsiteX14" fmla="*/ 1361642 w 4283060"/>
                <a:gd name="connsiteY14" fmla="*/ 3735744 h 4171145"/>
                <a:gd name="connsiteX15" fmla="*/ 202176 w 4283060"/>
                <a:gd name="connsiteY15" fmla="*/ 2907746 h 4171145"/>
                <a:gd name="connsiteX16" fmla="*/ 4111 w 4283060"/>
                <a:gd name="connsiteY16" fmla="*/ 2541536 h 4171145"/>
                <a:gd name="connsiteX17" fmla="*/ 351968 w 4283060"/>
                <a:gd name="connsiteY17" fmla="*/ 2398727 h 4171145"/>
                <a:gd name="connsiteX18" fmla="*/ 1304636 w 4283060"/>
                <a:gd name="connsiteY18" fmla="*/ 2685385 h 4171145"/>
                <a:gd name="connsiteX19" fmla="*/ 896685 w 4283060"/>
                <a:gd name="connsiteY19" fmla="*/ 956604 h 4171145"/>
                <a:gd name="connsiteX20" fmla="*/ 1011964 w 4283060"/>
                <a:gd name="connsiteY20" fmla="*/ 566175 h 4171145"/>
                <a:gd name="connsiteX21" fmla="*/ 1349134 w 4283060"/>
                <a:gd name="connsiteY21" fmla="*/ 785160 h 4171145"/>
                <a:gd name="connsiteX22" fmla="*/ 1903069 w 4283060"/>
                <a:gd name="connsiteY22" fmla="*/ 1894021 h 4171145"/>
                <a:gd name="connsiteX23" fmla="*/ 2029876 w 4283060"/>
                <a:gd name="connsiteY23" fmla="*/ 306782 h 4171145"/>
                <a:gd name="connsiteX24" fmla="*/ 2029458 w 4283060"/>
                <a:gd name="connsiteY24" fmla="*/ 301266 h 4171145"/>
                <a:gd name="connsiteX25" fmla="*/ 2255872 w 4283060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310349 w 4288773"/>
                <a:gd name="connsiteY17" fmla="*/ 26853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88773" h="4171145">
                  <a:moveTo>
                    <a:pt x="2261585" y="0"/>
                  </a:moveTo>
                  <a:cubicBezTo>
                    <a:pt x="2386630" y="0"/>
                    <a:pt x="2487999" y="134882"/>
                    <a:pt x="2487999" y="301266"/>
                  </a:cubicBezTo>
                  <a:cubicBezTo>
                    <a:pt x="2542793" y="629652"/>
                    <a:pt x="2476415" y="1944501"/>
                    <a:pt x="2590352" y="1951269"/>
                  </a:cubicBezTo>
                  <a:cubicBezTo>
                    <a:pt x="2704289" y="1958037"/>
                    <a:pt x="3009916" y="692271"/>
                    <a:pt x="3046462" y="574572"/>
                  </a:cubicBezTo>
                  <a:cubicBezTo>
                    <a:pt x="3083008" y="456873"/>
                    <a:pt x="3201560" y="312116"/>
                    <a:pt x="3327550" y="335776"/>
                  </a:cubicBezTo>
                  <a:cubicBezTo>
                    <a:pt x="3453540" y="359436"/>
                    <a:pt x="3509995" y="541876"/>
                    <a:pt x="3497599" y="640329"/>
                  </a:cubicBezTo>
                  <a:cubicBezTo>
                    <a:pt x="3485203" y="738782"/>
                    <a:pt x="3190544" y="2075867"/>
                    <a:pt x="3271873" y="2139940"/>
                  </a:cubicBezTo>
                  <a:cubicBezTo>
                    <a:pt x="3353202" y="2204013"/>
                    <a:pt x="3880798" y="1348546"/>
                    <a:pt x="3947471" y="1253367"/>
                  </a:cubicBezTo>
                  <a:cubicBezTo>
                    <a:pt x="4014144" y="1158188"/>
                    <a:pt x="4114030" y="1105017"/>
                    <a:pt x="4205311" y="1149764"/>
                  </a:cubicBezTo>
                  <a:cubicBezTo>
                    <a:pt x="4296592" y="1194511"/>
                    <a:pt x="4306344" y="1363032"/>
                    <a:pt x="4266556" y="1445649"/>
                  </a:cubicBezTo>
                  <a:cubicBezTo>
                    <a:pt x="4226768" y="1528266"/>
                    <a:pt x="3883251" y="2336460"/>
                    <a:pt x="3691599" y="2781865"/>
                  </a:cubicBezTo>
                  <a:cubicBezTo>
                    <a:pt x="3691599" y="3017762"/>
                    <a:pt x="3598201" y="3359702"/>
                    <a:pt x="3405849" y="3661007"/>
                  </a:cubicBezTo>
                  <a:cubicBezTo>
                    <a:pt x="3213497" y="3962312"/>
                    <a:pt x="2801036" y="4158138"/>
                    <a:pt x="2461287" y="4170594"/>
                  </a:cubicBezTo>
                  <a:cubicBezTo>
                    <a:pt x="2121538" y="4183050"/>
                    <a:pt x="1534247" y="3982777"/>
                    <a:pt x="1367355" y="3735744"/>
                  </a:cubicBezTo>
                  <a:lnTo>
                    <a:pt x="207889" y="2907746"/>
                  </a:lnTo>
                  <a:cubicBezTo>
                    <a:pt x="76402" y="2825784"/>
                    <a:pt x="-34191" y="2664472"/>
                    <a:pt x="9824" y="2541536"/>
                  </a:cubicBezTo>
                  <a:cubicBezTo>
                    <a:pt x="53839" y="2418600"/>
                    <a:pt x="144102" y="2378986"/>
                    <a:pt x="357681" y="2398727"/>
                  </a:cubicBezTo>
                  <a:cubicBezTo>
                    <a:pt x="571260" y="2418468"/>
                    <a:pt x="1200513" y="2900339"/>
                    <a:pt x="1291299" y="2659985"/>
                  </a:cubicBezTo>
                  <a:cubicBezTo>
                    <a:pt x="1382085" y="2419631"/>
                    <a:pt x="954352" y="1178572"/>
                    <a:pt x="902398" y="956604"/>
                  </a:cubicBezTo>
                  <a:cubicBezTo>
                    <a:pt x="850444" y="734636"/>
                    <a:pt x="885119" y="607449"/>
                    <a:pt x="1017677" y="566175"/>
                  </a:cubicBezTo>
                  <a:cubicBezTo>
                    <a:pt x="1150235" y="524901"/>
                    <a:pt x="1301580" y="659102"/>
                    <a:pt x="1354847" y="785160"/>
                  </a:cubicBezTo>
                  <a:cubicBezTo>
                    <a:pt x="1408114" y="911218"/>
                    <a:pt x="1795325" y="1973751"/>
                    <a:pt x="1908782" y="1894021"/>
                  </a:cubicBezTo>
                  <a:cubicBezTo>
                    <a:pt x="2022239" y="1814291"/>
                    <a:pt x="2001787" y="897245"/>
                    <a:pt x="2035589" y="306782"/>
                  </a:cubicBezTo>
                  <a:cubicBezTo>
                    <a:pt x="2035450" y="304943"/>
                    <a:pt x="2035310" y="303105"/>
                    <a:pt x="2035171" y="301266"/>
                  </a:cubicBezTo>
                  <a:cubicBezTo>
                    <a:pt x="2035171" y="134882"/>
                    <a:pt x="2136540" y="0"/>
                    <a:pt x="2261585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B6142FAC-51F1-4679-B240-F35150C03B9D}"/>
                </a:ext>
              </a:extLst>
            </p:cNvPr>
            <p:cNvSpPr/>
            <p:nvPr/>
          </p:nvSpPr>
          <p:spPr>
            <a:xfrm flipH="1">
              <a:off x="4466404" y="452707"/>
              <a:ext cx="889114" cy="864728"/>
            </a:xfrm>
            <a:custGeom>
              <a:avLst/>
              <a:gdLst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06093 w 4071260"/>
                <a:gd name="connsiteY25" fmla="*/ 25342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069293 w 4071260"/>
                <a:gd name="connsiteY38" fmla="*/ 268538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91399 w 4071260"/>
                <a:gd name="connsiteY29" fmla="*/ 380559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78699 w 4071260"/>
                <a:gd name="connsiteY29" fmla="*/ 38373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95315 w 4071260"/>
                <a:gd name="connsiteY16" fmla="*/ 1183517 h 4170595"/>
                <a:gd name="connsiteX17" fmla="*/ 4002355 w 4071260"/>
                <a:gd name="connsiteY17" fmla="*/ 1149764 h 4170595"/>
                <a:gd name="connsiteX18" fmla="*/ 4063600 w 4071260"/>
                <a:gd name="connsiteY18" fmla="*/ 1350399 h 4170595"/>
                <a:gd name="connsiteX19" fmla="*/ 4038629 w 4071260"/>
                <a:gd name="connsiteY19" fmla="*/ 1408733 h 4170595"/>
                <a:gd name="connsiteX20" fmla="*/ 4040164 w 4071260"/>
                <a:gd name="connsiteY20" fmla="*/ 1409688 h 4170595"/>
                <a:gd name="connsiteX21" fmla="*/ 4032092 w 4071260"/>
                <a:gd name="connsiteY21" fmla="*/ 1424002 h 4170595"/>
                <a:gd name="connsiteX22" fmla="*/ 4028582 w 4071260"/>
                <a:gd name="connsiteY22" fmla="*/ 1432204 h 4170595"/>
                <a:gd name="connsiteX23" fmla="*/ 4025324 w 4071260"/>
                <a:gd name="connsiteY23" fmla="*/ 1436005 h 4170595"/>
                <a:gd name="connsiteX24" fmla="*/ 3431493 w 4071260"/>
                <a:gd name="connsiteY24" fmla="*/ 2712015 h 4170595"/>
                <a:gd name="connsiteX25" fmla="*/ 3406093 w 4071260"/>
                <a:gd name="connsiteY25" fmla="*/ 3241907 h 4170595"/>
                <a:gd name="connsiteX26" fmla="*/ 2477405 w 4071260"/>
                <a:gd name="connsiteY26" fmla="*/ 4170595 h 4170595"/>
                <a:gd name="connsiteX27" fmla="*/ 2105931 w 4071260"/>
                <a:gd name="connsiteY27" fmla="*/ 4170594 h 4170595"/>
                <a:gd name="connsiteX28" fmla="*/ 1278699 w 4071260"/>
                <a:gd name="connsiteY28" fmla="*/ 3837344 h 4170595"/>
                <a:gd name="connsiteX29" fmla="*/ 216355 w 4071260"/>
                <a:gd name="connsiteY29" fmla="*/ 3049302 h 4170595"/>
                <a:gd name="connsiteX30" fmla="*/ 163683 w 4071260"/>
                <a:gd name="connsiteY30" fmla="*/ 3022046 h 4170595"/>
                <a:gd name="connsiteX31" fmla="*/ 16418 w 4071260"/>
                <a:gd name="connsiteY31" fmla="*/ 2681236 h 4170595"/>
                <a:gd name="connsiteX32" fmla="*/ 237275 w 4071260"/>
                <a:gd name="connsiteY32" fmla="*/ 2538427 h 4170595"/>
                <a:gd name="connsiteX33" fmla="*/ 363229 w 4071260"/>
                <a:gd name="connsiteY33" fmla="*/ 2548717 h 4170595"/>
                <a:gd name="connsiteX34" fmla="*/ 404934 w 4071260"/>
                <a:gd name="connsiteY34" fmla="*/ 2562557 h 4170595"/>
                <a:gd name="connsiteX35" fmla="*/ 405437 w 4071260"/>
                <a:gd name="connsiteY35" fmla="*/ 2561446 h 4170595"/>
                <a:gd name="connsiteX36" fmla="*/ 1069293 w 4071260"/>
                <a:gd name="connsiteY36" fmla="*/ 2685385 h 4170595"/>
                <a:gd name="connsiteX37" fmla="*/ 1094693 w 4071260"/>
                <a:gd name="connsiteY37" fmla="*/ 2328637 h 4170595"/>
                <a:gd name="connsiteX38" fmla="*/ 679293 w 4071260"/>
                <a:gd name="connsiteY38" fmla="*/ 849066 h 4170595"/>
                <a:gd name="connsiteX39" fmla="*/ 680392 w 4071260"/>
                <a:gd name="connsiteY39" fmla="*/ 848654 h 4170595"/>
                <a:gd name="connsiteX40" fmla="*/ 671782 w 4071260"/>
                <a:gd name="connsiteY40" fmla="*/ 816284 h 4170595"/>
                <a:gd name="connsiteX41" fmla="*/ 814721 w 4071260"/>
                <a:gd name="connsiteY41" fmla="*/ 566175 h 4170595"/>
                <a:gd name="connsiteX42" fmla="*/ 903532 w 4071260"/>
                <a:gd name="connsiteY42" fmla="*/ 552233 h 4170595"/>
                <a:gd name="connsiteX43" fmla="*/ 1132841 w 4071260"/>
                <a:gd name="connsiteY43" fmla="*/ 702610 h 4170595"/>
                <a:gd name="connsiteX44" fmla="*/ 1705826 w 4071260"/>
                <a:gd name="connsiteY44" fmla="*/ 1894021 h 4170595"/>
                <a:gd name="connsiteX45" fmla="*/ 1832633 w 4071260"/>
                <a:gd name="connsiteY45" fmla="*/ 306782 h 4170595"/>
                <a:gd name="connsiteX46" fmla="*/ 1832215 w 4071260"/>
                <a:gd name="connsiteY46" fmla="*/ 301266 h 4170595"/>
                <a:gd name="connsiteX47" fmla="*/ 2058629 w 4071260"/>
                <a:gd name="connsiteY4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95315 w 4071260"/>
                <a:gd name="connsiteY15" fmla="*/ 1183517 h 4170595"/>
                <a:gd name="connsiteX16" fmla="*/ 4002355 w 4071260"/>
                <a:gd name="connsiteY16" fmla="*/ 1149764 h 4170595"/>
                <a:gd name="connsiteX17" fmla="*/ 4063600 w 4071260"/>
                <a:gd name="connsiteY17" fmla="*/ 1350399 h 4170595"/>
                <a:gd name="connsiteX18" fmla="*/ 4038629 w 4071260"/>
                <a:gd name="connsiteY18" fmla="*/ 1408733 h 4170595"/>
                <a:gd name="connsiteX19" fmla="*/ 4040164 w 4071260"/>
                <a:gd name="connsiteY19" fmla="*/ 1409688 h 4170595"/>
                <a:gd name="connsiteX20" fmla="*/ 4032092 w 4071260"/>
                <a:gd name="connsiteY20" fmla="*/ 1424002 h 4170595"/>
                <a:gd name="connsiteX21" fmla="*/ 4028582 w 4071260"/>
                <a:gd name="connsiteY21" fmla="*/ 1432204 h 4170595"/>
                <a:gd name="connsiteX22" fmla="*/ 4025324 w 4071260"/>
                <a:gd name="connsiteY22" fmla="*/ 1436005 h 4170595"/>
                <a:gd name="connsiteX23" fmla="*/ 3431493 w 4071260"/>
                <a:gd name="connsiteY23" fmla="*/ 2712015 h 4170595"/>
                <a:gd name="connsiteX24" fmla="*/ 3406093 w 4071260"/>
                <a:gd name="connsiteY24" fmla="*/ 3241907 h 4170595"/>
                <a:gd name="connsiteX25" fmla="*/ 2477405 w 4071260"/>
                <a:gd name="connsiteY25" fmla="*/ 4170595 h 4170595"/>
                <a:gd name="connsiteX26" fmla="*/ 2105931 w 4071260"/>
                <a:gd name="connsiteY26" fmla="*/ 4170594 h 4170595"/>
                <a:gd name="connsiteX27" fmla="*/ 1278699 w 4071260"/>
                <a:gd name="connsiteY27" fmla="*/ 3837344 h 4170595"/>
                <a:gd name="connsiteX28" fmla="*/ 216355 w 4071260"/>
                <a:gd name="connsiteY28" fmla="*/ 3049302 h 4170595"/>
                <a:gd name="connsiteX29" fmla="*/ 163683 w 4071260"/>
                <a:gd name="connsiteY29" fmla="*/ 3022046 h 4170595"/>
                <a:gd name="connsiteX30" fmla="*/ 16418 w 4071260"/>
                <a:gd name="connsiteY30" fmla="*/ 2681236 h 4170595"/>
                <a:gd name="connsiteX31" fmla="*/ 237275 w 4071260"/>
                <a:gd name="connsiteY31" fmla="*/ 2538427 h 4170595"/>
                <a:gd name="connsiteX32" fmla="*/ 363229 w 4071260"/>
                <a:gd name="connsiteY32" fmla="*/ 2548717 h 4170595"/>
                <a:gd name="connsiteX33" fmla="*/ 404934 w 4071260"/>
                <a:gd name="connsiteY33" fmla="*/ 2562557 h 4170595"/>
                <a:gd name="connsiteX34" fmla="*/ 405437 w 4071260"/>
                <a:gd name="connsiteY34" fmla="*/ 2561446 h 4170595"/>
                <a:gd name="connsiteX35" fmla="*/ 1069293 w 4071260"/>
                <a:gd name="connsiteY35" fmla="*/ 2685385 h 4170595"/>
                <a:gd name="connsiteX36" fmla="*/ 1094693 w 4071260"/>
                <a:gd name="connsiteY36" fmla="*/ 2328637 h 4170595"/>
                <a:gd name="connsiteX37" fmla="*/ 679293 w 4071260"/>
                <a:gd name="connsiteY37" fmla="*/ 849066 h 4170595"/>
                <a:gd name="connsiteX38" fmla="*/ 680392 w 4071260"/>
                <a:gd name="connsiteY38" fmla="*/ 848654 h 4170595"/>
                <a:gd name="connsiteX39" fmla="*/ 671782 w 4071260"/>
                <a:gd name="connsiteY39" fmla="*/ 816284 h 4170595"/>
                <a:gd name="connsiteX40" fmla="*/ 814721 w 4071260"/>
                <a:gd name="connsiteY40" fmla="*/ 566175 h 4170595"/>
                <a:gd name="connsiteX41" fmla="*/ 903532 w 4071260"/>
                <a:gd name="connsiteY41" fmla="*/ 552233 h 4170595"/>
                <a:gd name="connsiteX42" fmla="*/ 1132841 w 4071260"/>
                <a:gd name="connsiteY42" fmla="*/ 702610 h 4170595"/>
                <a:gd name="connsiteX43" fmla="*/ 1705826 w 4071260"/>
                <a:gd name="connsiteY43" fmla="*/ 1894021 h 4170595"/>
                <a:gd name="connsiteX44" fmla="*/ 1832633 w 4071260"/>
                <a:gd name="connsiteY44" fmla="*/ 306782 h 4170595"/>
                <a:gd name="connsiteX45" fmla="*/ 1832215 w 4071260"/>
                <a:gd name="connsiteY45" fmla="*/ 301266 h 4170595"/>
                <a:gd name="connsiteX46" fmla="*/ 2058629 w 4071260"/>
                <a:gd name="connsiteY4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703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903532 w 4071260"/>
                <a:gd name="connsiteY39" fmla="*/ 552233 h 4170595"/>
                <a:gd name="connsiteX40" fmla="*/ 1132841 w 4071260"/>
                <a:gd name="connsiteY40" fmla="*/ 702610 h 4170595"/>
                <a:gd name="connsiteX41" fmla="*/ 1705826 w 4071260"/>
                <a:gd name="connsiteY41" fmla="*/ 1894021 h 4170595"/>
                <a:gd name="connsiteX42" fmla="*/ 1832633 w 4071260"/>
                <a:gd name="connsiteY42" fmla="*/ 306782 h 4170595"/>
                <a:gd name="connsiteX43" fmla="*/ 1832215 w 4071260"/>
                <a:gd name="connsiteY43" fmla="*/ 301266 h 4170595"/>
                <a:gd name="connsiteX44" fmla="*/ 2058629 w 4071260"/>
                <a:gd name="connsiteY4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1132841 w 4071260"/>
                <a:gd name="connsiteY39" fmla="*/ 702610 h 4170595"/>
                <a:gd name="connsiteX40" fmla="*/ 1705826 w 4071260"/>
                <a:gd name="connsiteY40" fmla="*/ 1894021 h 4170595"/>
                <a:gd name="connsiteX41" fmla="*/ 1832633 w 4071260"/>
                <a:gd name="connsiteY41" fmla="*/ 306782 h 4170595"/>
                <a:gd name="connsiteX42" fmla="*/ 1832215 w 4071260"/>
                <a:gd name="connsiteY42" fmla="*/ 301266 h 4170595"/>
                <a:gd name="connsiteX43" fmla="*/ 2058629 w 4071260"/>
                <a:gd name="connsiteY4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95315 w 4071260"/>
                <a:gd name="connsiteY12" fmla="*/ 1183517 h 4170595"/>
                <a:gd name="connsiteX13" fmla="*/ 4002355 w 4071260"/>
                <a:gd name="connsiteY13" fmla="*/ 1149764 h 4170595"/>
                <a:gd name="connsiteX14" fmla="*/ 4063600 w 4071260"/>
                <a:gd name="connsiteY14" fmla="*/ 1350399 h 4170595"/>
                <a:gd name="connsiteX15" fmla="*/ 4038629 w 4071260"/>
                <a:gd name="connsiteY15" fmla="*/ 1408733 h 4170595"/>
                <a:gd name="connsiteX16" fmla="*/ 4040164 w 4071260"/>
                <a:gd name="connsiteY16" fmla="*/ 1409688 h 4170595"/>
                <a:gd name="connsiteX17" fmla="*/ 4032092 w 4071260"/>
                <a:gd name="connsiteY17" fmla="*/ 1424002 h 4170595"/>
                <a:gd name="connsiteX18" fmla="*/ 4028582 w 4071260"/>
                <a:gd name="connsiteY18" fmla="*/ 1432204 h 4170595"/>
                <a:gd name="connsiteX19" fmla="*/ 4025324 w 4071260"/>
                <a:gd name="connsiteY19" fmla="*/ 1436005 h 4170595"/>
                <a:gd name="connsiteX20" fmla="*/ 3431493 w 4071260"/>
                <a:gd name="connsiteY20" fmla="*/ 2712015 h 4170595"/>
                <a:gd name="connsiteX21" fmla="*/ 3406093 w 4071260"/>
                <a:gd name="connsiteY21" fmla="*/ 3241907 h 4170595"/>
                <a:gd name="connsiteX22" fmla="*/ 2477405 w 4071260"/>
                <a:gd name="connsiteY22" fmla="*/ 4170595 h 4170595"/>
                <a:gd name="connsiteX23" fmla="*/ 2105931 w 4071260"/>
                <a:gd name="connsiteY23" fmla="*/ 4170594 h 4170595"/>
                <a:gd name="connsiteX24" fmla="*/ 1278699 w 4071260"/>
                <a:gd name="connsiteY24" fmla="*/ 3837344 h 4170595"/>
                <a:gd name="connsiteX25" fmla="*/ 216355 w 4071260"/>
                <a:gd name="connsiteY25" fmla="*/ 3049302 h 4170595"/>
                <a:gd name="connsiteX26" fmla="*/ 163683 w 4071260"/>
                <a:gd name="connsiteY26" fmla="*/ 3022046 h 4170595"/>
                <a:gd name="connsiteX27" fmla="*/ 16418 w 4071260"/>
                <a:gd name="connsiteY27" fmla="*/ 2681236 h 4170595"/>
                <a:gd name="connsiteX28" fmla="*/ 237275 w 4071260"/>
                <a:gd name="connsiteY28" fmla="*/ 2538427 h 4170595"/>
                <a:gd name="connsiteX29" fmla="*/ 363229 w 4071260"/>
                <a:gd name="connsiteY29" fmla="*/ 2548717 h 4170595"/>
                <a:gd name="connsiteX30" fmla="*/ 404934 w 4071260"/>
                <a:gd name="connsiteY30" fmla="*/ 2562557 h 4170595"/>
                <a:gd name="connsiteX31" fmla="*/ 405437 w 4071260"/>
                <a:gd name="connsiteY31" fmla="*/ 2561446 h 4170595"/>
                <a:gd name="connsiteX32" fmla="*/ 1069293 w 4071260"/>
                <a:gd name="connsiteY32" fmla="*/ 2685385 h 4170595"/>
                <a:gd name="connsiteX33" fmla="*/ 1094693 w 4071260"/>
                <a:gd name="connsiteY33" fmla="*/ 2328637 h 4170595"/>
                <a:gd name="connsiteX34" fmla="*/ 705792 w 4071260"/>
                <a:gd name="connsiteY34" fmla="*/ 924854 h 4170595"/>
                <a:gd name="connsiteX35" fmla="*/ 814721 w 4071260"/>
                <a:gd name="connsiteY35" fmla="*/ 566175 h 4170595"/>
                <a:gd name="connsiteX36" fmla="*/ 1132841 w 4071260"/>
                <a:gd name="connsiteY36" fmla="*/ 702610 h 4170595"/>
                <a:gd name="connsiteX37" fmla="*/ 1705826 w 4071260"/>
                <a:gd name="connsiteY37" fmla="*/ 1894021 h 4170595"/>
                <a:gd name="connsiteX38" fmla="*/ 1832633 w 4071260"/>
                <a:gd name="connsiteY38" fmla="*/ 306782 h 4170595"/>
                <a:gd name="connsiteX39" fmla="*/ 1832215 w 4071260"/>
                <a:gd name="connsiteY39" fmla="*/ 301266 h 4170595"/>
                <a:gd name="connsiteX40" fmla="*/ 2058629 w 4071260"/>
                <a:gd name="connsiteY4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95315 w 4071260"/>
                <a:gd name="connsiteY11" fmla="*/ 1183517 h 4170595"/>
                <a:gd name="connsiteX12" fmla="*/ 4002355 w 4071260"/>
                <a:gd name="connsiteY12" fmla="*/ 1149764 h 4170595"/>
                <a:gd name="connsiteX13" fmla="*/ 4063600 w 4071260"/>
                <a:gd name="connsiteY13" fmla="*/ 1350399 h 4170595"/>
                <a:gd name="connsiteX14" fmla="*/ 4038629 w 4071260"/>
                <a:gd name="connsiteY14" fmla="*/ 1408733 h 4170595"/>
                <a:gd name="connsiteX15" fmla="*/ 4040164 w 4071260"/>
                <a:gd name="connsiteY15" fmla="*/ 1409688 h 4170595"/>
                <a:gd name="connsiteX16" fmla="*/ 4032092 w 4071260"/>
                <a:gd name="connsiteY16" fmla="*/ 1424002 h 4170595"/>
                <a:gd name="connsiteX17" fmla="*/ 4028582 w 4071260"/>
                <a:gd name="connsiteY17" fmla="*/ 1432204 h 4170595"/>
                <a:gd name="connsiteX18" fmla="*/ 4025324 w 4071260"/>
                <a:gd name="connsiteY18" fmla="*/ 1436005 h 4170595"/>
                <a:gd name="connsiteX19" fmla="*/ 3431493 w 4071260"/>
                <a:gd name="connsiteY19" fmla="*/ 2712015 h 4170595"/>
                <a:gd name="connsiteX20" fmla="*/ 3406093 w 4071260"/>
                <a:gd name="connsiteY20" fmla="*/ 3241907 h 4170595"/>
                <a:gd name="connsiteX21" fmla="*/ 2477405 w 4071260"/>
                <a:gd name="connsiteY21" fmla="*/ 4170595 h 4170595"/>
                <a:gd name="connsiteX22" fmla="*/ 2105931 w 4071260"/>
                <a:gd name="connsiteY22" fmla="*/ 4170594 h 4170595"/>
                <a:gd name="connsiteX23" fmla="*/ 1278699 w 4071260"/>
                <a:gd name="connsiteY23" fmla="*/ 3837344 h 4170595"/>
                <a:gd name="connsiteX24" fmla="*/ 216355 w 4071260"/>
                <a:gd name="connsiteY24" fmla="*/ 3049302 h 4170595"/>
                <a:gd name="connsiteX25" fmla="*/ 163683 w 4071260"/>
                <a:gd name="connsiteY25" fmla="*/ 3022046 h 4170595"/>
                <a:gd name="connsiteX26" fmla="*/ 16418 w 4071260"/>
                <a:gd name="connsiteY26" fmla="*/ 2681236 h 4170595"/>
                <a:gd name="connsiteX27" fmla="*/ 237275 w 4071260"/>
                <a:gd name="connsiteY27" fmla="*/ 2538427 h 4170595"/>
                <a:gd name="connsiteX28" fmla="*/ 363229 w 4071260"/>
                <a:gd name="connsiteY28" fmla="*/ 2548717 h 4170595"/>
                <a:gd name="connsiteX29" fmla="*/ 404934 w 4071260"/>
                <a:gd name="connsiteY29" fmla="*/ 2562557 h 4170595"/>
                <a:gd name="connsiteX30" fmla="*/ 405437 w 4071260"/>
                <a:gd name="connsiteY30" fmla="*/ 2561446 h 4170595"/>
                <a:gd name="connsiteX31" fmla="*/ 1069293 w 4071260"/>
                <a:gd name="connsiteY31" fmla="*/ 2685385 h 4170595"/>
                <a:gd name="connsiteX32" fmla="*/ 1094693 w 4071260"/>
                <a:gd name="connsiteY32" fmla="*/ 2328637 h 4170595"/>
                <a:gd name="connsiteX33" fmla="*/ 705792 w 4071260"/>
                <a:gd name="connsiteY33" fmla="*/ 924854 h 4170595"/>
                <a:gd name="connsiteX34" fmla="*/ 814721 w 4071260"/>
                <a:gd name="connsiteY34" fmla="*/ 566175 h 4170595"/>
                <a:gd name="connsiteX35" fmla="*/ 1132841 w 4071260"/>
                <a:gd name="connsiteY35" fmla="*/ 702610 h 4170595"/>
                <a:gd name="connsiteX36" fmla="*/ 1705826 w 4071260"/>
                <a:gd name="connsiteY36" fmla="*/ 1894021 h 4170595"/>
                <a:gd name="connsiteX37" fmla="*/ 1832633 w 4071260"/>
                <a:gd name="connsiteY37" fmla="*/ 306782 h 4170595"/>
                <a:gd name="connsiteX38" fmla="*/ 1832215 w 4071260"/>
                <a:gd name="connsiteY38" fmla="*/ 301266 h 4170595"/>
                <a:gd name="connsiteX39" fmla="*/ 2058629 w 4071260"/>
                <a:gd name="connsiteY3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4025324 w 4071260"/>
                <a:gd name="connsiteY17" fmla="*/ 1436005 h 4170595"/>
                <a:gd name="connsiteX18" fmla="*/ 3431493 w 4071260"/>
                <a:gd name="connsiteY18" fmla="*/ 2712015 h 4170595"/>
                <a:gd name="connsiteX19" fmla="*/ 3406093 w 4071260"/>
                <a:gd name="connsiteY19" fmla="*/ 3241907 h 4170595"/>
                <a:gd name="connsiteX20" fmla="*/ 2477405 w 4071260"/>
                <a:gd name="connsiteY20" fmla="*/ 4170595 h 4170595"/>
                <a:gd name="connsiteX21" fmla="*/ 2105931 w 4071260"/>
                <a:gd name="connsiteY21" fmla="*/ 4170594 h 4170595"/>
                <a:gd name="connsiteX22" fmla="*/ 1278699 w 4071260"/>
                <a:gd name="connsiteY22" fmla="*/ 3837344 h 4170595"/>
                <a:gd name="connsiteX23" fmla="*/ 216355 w 4071260"/>
                <a:gd name="connsiteY23" fmla="*/ 3049302 h 4170595"/>
                <a:gd name="connsiteX24" fmla="*/ 163683 w 4071260"/>
                <a:gd name="connsiteY24" fmla="*/ 3022046 h 4170595"/>
                <a:gd name="connsiteX25" fmla="*/ 16418 w 4071260"/>
                <a:gd name="connsiteY25" fmla="*/ 2681236 h 4170595"/>
                <a:gd name="connsiteX26" fmla="*/ 237275 w 4071260"/>
                <a:gd name="connsiteY26" fmla="*/ 2538427 h 4170595"/>
                <a:gd name="connsiteX27" fmla="*/ 363229 w 4071260"/>
                <a:gd name="connsiteY27" fmla="*/ 2548717 h 4170595"/>
                <a:gd name="connsiteX28" fmla="*/ 404934 w 4071260"/>
                <a:gd name="connsiteY28" fmla="*/ 2562557 h 4170595"/>
                <a:gd name="connsiteX29" fmla="*/ 405437 w 4071260"/>
                <a:gd name="connsiteY29" fmla="*/ 2561446 h 4170595"/>
                <a:gd name="connsiteX30" fmla="*/ 1069293 w 4071260"/>
                <a:gd name="connsiteY30" fmla="*/ 2685385 h 4170595"/>
                <a:gd name="connsiteX31" fmla="*/ 1094693 w 4071260"/>
                <a:gd name="connsiteY31" fmla="*/ 2328637 h 4170595"/>
                <a:gd name="connsiteX32" fmla="*/ 705792 w 4071260"/>
                <a:gd name="connsiteY32" fmla="*/ 924854 h 4170595"/>
                <a:gd name="connsiteX33" fmla="*/ 814721 w 4071260"/>
                <a:gd name="connsiteY33" fmla="*/ 566175 h 4170595"/>
                <a:gd name="connsiteX34" fmla="*/ 1132841 w 4071260"/>
                <a:gd name="connsiteY34" fmla="*/ 702610 h 4170595"/>
                <a:gd name="connsiteX35" fmla="*/ 1705826 w 4071260"/>
                <a:gd name="connsiteY35" fmla="*/ 1894021 h 4170595"/>
                <a:gd name="connsiteX36" fmla="*/ 1832633 w 4071260"/>
                <a:gd name="connsiteY36" fmla="*/ 306782 h 4170595"/>
                <a:gd name="connsiteX37" fmla="*/ 1832215 w 4071260"/>
                <a:gd name="connsiteY37" fmla="*/ 301266 h 4170595"/>
                <a:gd name="connsiteX38" fmla="*/ 2058629 w 4071260"/>
                <a:gd name="connsiteY3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3431493 w 4071260"/>
                <a:gd name="connsiteY17" fmla="*/ 2712015 h 4170595"/>
                <a:gd name="connsiteX18" fmla="*/ 3406093 w 4071260"/>
                <a:gd name="connsiteY18" fmla="*/ 3241907 h 4170595"/>
                <a:gd name="connsiteX19" fmla="*/ 2477405 w 4071260"/>
                <a:gd name="connsiteY19" fmla="*/ 4170595 h 4170595"/>
                <a:gd name="connsiteX20" fmla="*/ 2105931 w 4071260"/>
                <a:gd name="connsiteY20" fmla="*/ 4170594 h 4170595"/>
                <a:gd name="connsiteX21" fmla="*/ 1278699 w 4071260"/>
                <a:gd name="connsiteY21" fmla="*/ 3837344 h 4170595"/>
                <a:gd name="connsiteX22" fmla="*/ 216355 w 4071260"/>
                <a:gd name="connsiteY22" fmla="*/ 3049302 h 4170595"/>
                <a:gd name="connsiteX23" fmla="*/ 163683 w 4071260"/>
                <a:gd name="connsiteY23" fmla="*/ 3022046 h 4170595"/>
                <a:gd name="connsiteX24" fmla="*/ 16418 w 4071260"/>
                <a:gd name="connsiteY24" fmla="*/ 2681236 h 4170595"/>
                <a:gd name="connsiteX25" fmla="*/ 237275 w 4071260"/>
                <a:gd name="connsiteY25" fmla="*/ 2538427 h 4170595"/>
                <a:gd name="connsiteX26" fmla="*/ 363229 w 4071260"/>
                <a:gd name="connsiteY26" fmla="*/ 2548717 h 4170595"/>
                <a:gd name="connsiteX27" fmla="*/ 404934 w 4071260"/>
                <a:gd name="connsiteY27" fmla="*/ 2562557 h 4170595"/>
                <a:gd name="connsiteX28" fmla="*/ 405437 w 4071260"/>
                <a:gd name="connsiteY28" fmla="*/ 2561446 h 4170595"/>
                <a:gd name="connsiteX29" fmla="*/ 1069293 w 4071260"/>
                <a:gd name="connsiteY29" fmla="*/ 2685385 h 4170595"/>
                <a:gd name="connsiteX30" fmla="*/ 1094693 w 4071260"/>
                <a:gd name="connsiteY30" fmla="*/ 2328637 h 4170595"/>
                <a:gd name="connsiteX31" fmla="*/ 705792 w 4071260"/>
                <a:gd name="connsiteY31" fmla="*/ 924854 h 4170595"/>
                <a:gd name="connsiteX32" fmla="*/ 814721 w 4071260"/>
                <a:gd name="connsiteY32" fmla="*/ 566175 h 4170595"/>
                <a:gd name="connsiteX33" fmla="*/ 1132841 w 4071260"/>
                <a:gd name="connsiteY33" fmla="*/ 702610 h 4170595"/>
                <a:gd name="connsiteX34" fmla="*/ 1705826 w 4071260"/>
                <a:gd name="connsiteY34" fmla="*/ 1894021 h 4170595"/>
                <a:gd name="connsiteX35" fmla="*/ 1832633 w 4071260"/>
                <a:gd name="connsiteY35" fmla="*/ 306782 h 4170595"/>
                <a:gd name="connsiteX36" fmla="*/ 1832215 w 4071260"/>
                <a:gd name="connsiteY36" fmla="*/ 301266 h 4170595"/>
                <a:gd name="connsiteX37" fmla="*/ 2058629 w 4071260"/>
                <a:gd name="connsiteY3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3431493 w 4071260"/>
                <a:gd name="connsiteY16" fmla="*/ 2712015 h 4170595"/>
                <a:gd name="connsiteX17" fmla="*/ 3406093 w 4071260"/>
                <a:gd name="connsiteY17" fmla="*/ 3241907 h 4170595"/>
                <a:gd name="connsiteX18" fmla="*/ 2477405 w 4071260"/>
                <a:gd name="connsiteY18" fmla="*/ 4170595 h 4170595"/>
                <a:gd name="connsiteX19" fmla="*/ 2105931 w 4071260"/>
                <a:gd name="connsiteY19" fmla="*/ 4170594 h 4170595"/>
                <a:gd name="connsiteX20" fmla="*/ 1278699 w 4071260"/>
                <a:gd name="connsiteY20" fmla="*/ 3837344 h 4170595"/>
                <a:gd name="connsiteX21" fmla="*/ 216355 w 4071260"/>
                <a:gd name="connsiteY21" fmla="*/ 3049302 h 4170595"/>
                <a:gd name="connsiteX22" fmla="*/ 163683 w 4071260"/>
                <a:gd name="connsiteY22" fmla="*/ 3022046 h 4170595"/>
                <a:gd name="connsiteX23" fmla="*/ 16418 w 4071260"/>
                <a:gd name="connsiteY23" fmla="*/ 2681236 h 4170595"/>
                <a:gd name="connsiteX24" fmla="*/ 237275 w 4071260"/>
                <a:gd name="connsiteY24" fmla="*/ 2538427 h 4170595"/>
                <a:gd name="connsiteX25" fmla="*/ 363229 w 4071260"/>
                <a:gd name="connsiteY25" fmla="*/ 2548717 h 4170595"/>
                <a:gd name="connsiteX26" fmla="*/ 404934 w 4071260"/>
                <a:gd name="connsiteY26" fmla="*/ 2562557 h 4170595"/>
                <a:gd name="connsiteX27" fmla="*/ 405437 w 4071260"/>
                <a:gd name="connsiteY27" fmla="*/ 2561446 h 4170595"/>
                <a:gd name="connsiteX28" fmla="*/ 1069293 w 4071260"/>
                <a:gd name="connsiteY28" fmla="*/ 2685385 h 4170595"/>
                <a:gd name="connsiteX29" fmla="*/ 1094693 w 4071260"/>
                <a:gd name="connsiteY29" fmla="*/ 2328637 h 4170595"/>
                <a:gd name="connsiteX30" fmla="*/ 705792 w 4071260"/>
                <a:gd name="connsiteY30" fmla="*/ 924854 h 4170595"/>
                <a:gd name="connsiteX31" fmla="*/ 814721 w 4071260"/>
                <a:gd name="connsiteY31" fmla="*/ 566175 h 4170595"/>
                <a:gd name="connsiteX32" fmla="*/ 1132841 w 4071260"/>
                <a:gd name="connsiteY32" fmla="*/ 702610 h 4170595"/>
                <a:gd name="connsiteX33" fmla="*/ 1705826 w 4071260"/>
                <a:gd name="connsiteY33" fmla="*/ 1894021 h 4170595"/>
                <a:gd name="connsiteX34" fmla="*/ 1832633 w 4071260"/>
                <a:gd name="connsiteY34" fmla="*/ 306782 h 4170595"/>
                <a:gd name="connsiteX35" fmla="*/ 1832215 w 4071260"/>
                <a:gd name="connsiteY35" fmla="*/ 301266 h 4170595"/>
                <a:gd name="connsiteX36" fmla="*/ 2058629 w 4071260"/>
                <a:gd name="connsiteY3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3431493 w 4071260"/>
                <a:gd name="connsiteY15" fmla="*/ 2712015 h 4170595"/>
                <a:gd name="connsiteX16" fmla="*/ 3406093 w 4071260"/>
                <a:gd name="connsiteY16" fmla="*/ 3241907 h 4170595"/>
                <a:gd name="connsiteX17" fmla="*/ 2477405 w 4071260"/>
                <a:gd name="connsiteY17" fmla="*/ 4170595 h 4170595"/>
                <a:gd name="connsiteX18" fmla="*/ 2105931 w 4071260"/>
                <a:gd name="connsiteY18" fmla="*/ 4170594 h 4170595"/>
                <a:gd name="connsiteX19" fmla="*/ 1278699 w 4071260"/>
                <a:gd name="connsiteY19" fmla="*/ 3837344 h 4170595"/>
                <a:gd name="connsiteX20" fmla="*/ 216355 w 4071260"/>
                <a:gd name="connsiteY20" fmla="*/ 3049302 h 4170595"/>
                <a:gd name="connsiteX21" fmla="*/ 163683 w 4071260"/>
                <a:gd name="connsiteY21" fmla="*/ 3022046 h 4170595"/>
                <a:gd name="connsiteX22" fmla="*/ 16418 w 4071260"/>
                <a:gd name="connsiteY22" fmla="*/ 2681236 h 4170595"/>
                <a:gd name="connsiteX23" fmla="*/ 237275 w 4071260"/>
                <a:gd name="connsiteY23" fmla="*/ 2538427 h 4170595"/>
                <a:gd name="connsiteX24" fmla="*/ 363229 w 4071260"/>
                <a:gd name="connsiteY24" fmla="*/ 2548717 h 4170595"/>
                <a:gd name="connsiteX25" fmla="*/ 404934 w 4071260"/>
                <a:gd name="connsiteY25" fmla="*/ 2562557 h 4170595"/>
                <a:gd name="connsiteX26" fmla="*/ 405437 w 4071260"/>
                <a:gd name="connsiteY26" fmla="*/ 2561446 h 4170595"/>
                <a:gd name="connsiteX27" fmla="*/ 1069293 w 4071260"/>
                <a:gd name="connsiteY27" fmla="*/ 2685385 h 4170595"/>
                <a:gd name="connsiteX28" fmla="*/ 1094693 w 4071260"/>
                <a:gd name="connsiteY28" fmla="*/ 2328637 h 4170595"/>
                <a:gd name="connsiteX29" fmla="*/ 705792 w 4071260"/>
                <a:gd name="connsiteY29" fmla="*/ 924854 h 4170595"/>
                <a:gd name="connsiteX30" fmla="*/ 814721 w 4071260"/>
                <a:gd name="connsiteY30" fmla="*/ 566175 h 4170595"/>
                <a:gd name="connsiteX31" fmla="*/ 1132841 w 4071260"/>
                <a:gd name="connsiteY31" fmla="*/ 702610 h 4170595"/>
                <a:gd name="connsiteX32" fmla="*/ 1705826 w 4071260"/>
                <a:gd name="connsiteY32" fmla="*/ 1894021 h 4170595"/>
                <a:gd name="connsiteX33" fmla="*/ 1832633 w 4071260"/>
                <a:gd name="connsiteY33" fmla="*/ 306782 h 4170595"/>
                <a:gd name="connsiteX34" fmla="*/ 1832215 w 4071260"/>
                <a:gd name="connsiteY34" fmla="*/ 301266 h 4170595"/>
                <a:gd name="connsiteX35" fmla="*/ 2058629 w 4071260"/>
                <a:gd name="connsiteY3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3431493 w 4071260"/>
                <a:gd name="connsiteY14" fmla="*/ 2712015 h 4170595"/>
                <a:gd name="connsiteX15" fmla="*/ 3406093 w 4071260"/>
                <a:gd name="connsiteY15" fmla="*/ 3241907 h 4170595"/>
                <a:gd name="connsiteX16" fmla="*/ 2477405 w 4071260"/>
                <a:gd name="connsiteY16" fmla="*/ 4170595 h 4170595"/>
                <a:gd name="connsiteX17" fmla="*/ 2105931 w 4071260"/>
                <a:gd name="connsiteY17" fmla="*/ 4170594 h 4170595"/>
                <a:gd name="connsiteX18" fmla="*/ 1278699 w 4071260"/>
                <a:gd name="connsiteY18" fmla="*/ 3837344 h 4170595"/>
                <a:gd name="connsiteX19" fmla="*/ 216355 w 4071260"/>
                <a:gd name="connsiteY19" fmla="*/ 3049302 h 4170595"/>
                <a:gd name="connsiteX20" fmla="*/ 163683 w 4071260"/>
                <a:gd name="connsiteY20" fmla="*/ 3022046 h 4170595"/>
                <a:gd name="connsiteX21" fmla="*/ 16418 w 4071260"/>
                <a:gd name="connsiteY21" fmla="*/ 2681236 h 4170595"/>
                <a:gd name="connsiteX22" fmla="*/ 237275 w 4071260"/>
                <a:gd name="connsiteY22" fmla="*/ 2538427 h 4170595"/>
                <a:gd name="connsiteX23" fmla="*/ 363229 w 4071260"/>
                <a:gd name="connsiteY23" fmla="*/ 2548717 h 4170595"/>
                <a:gd name="connsiteX24" fmla="*/ 404934 w 4071260"/>
                <a:gd name="connsiteY24" fmla="*/ 2562557 h 4170595"/>
                <a:gd name="connsiteX25" fmla="*/ 405437 w 4071260"/>
                <a:gd name="connsiteY25" fmla="*/ 2561446 h 4170595"/>
                <a:gd name="connsiteX26" fmla="*/ 1069293 w 4071260"/>
                <a:gd name="connsiteY26" fmla="*/ 2685385 h 4170595"/>
                <a:gd name="connsiteX27" fmla="*/ 1094693 w 4071260"/>
                <a:gd name="connsiteY27" fmla="*/ 2328637 h 4170595"/>
                <a:gd name="connsiteX28" fmla="*/ 705792 w 4071260"/>
                <a:gd name="connsiteY28" fmla="*/ 924854 h 4170595"/>
                <a:gd name="connsiteX29" fmla="*/ 814721 w 4071260"/>
                <a:gd name="connsiteY29" fmla="*/ 566175 h 4170595"/>
                <a:gd name="connsiteX30" fmla="*/ 1132841 w 4071260"/>
                <a:gd name="connsiteY30" fmla="*/ 702610 h 4170595"/>
                <a:gd name="connsiteX31" fmla="*/ 1705826 w 4071260"/>
                <a:gd name="connsiteY31" fmla="*/ 1894021 h 4170595"/>
                <a:gd name="connsiteX32" fmla="*/ 1832633 w 4071260"/>
                <a:gd name="connsiteY32" fmla="*/ 306782 h 4170595"/>
                <a:gd name="connsiteX33" fmla="*/ 1832215 w 4071260"/>
                <a:gd name="connsiteY33" fmla="*/ 301266 h 4170595"/>
                <a:gd name="connsiteX34" fmla="*/ 2058629 w 4071260"/>
                <a:gd name="connsiteY3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31493 w 4071260"/>
                <a:gd name="connsiteY13" fmla="*/ 271201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1059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2583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720"/>
                <a:gd name="connsiteX1" fmla="*/ 2285043 w 4071260"/>
                <a:gd name="connsiteY1" fmla="*/ 301266 h 4170720"/>
                <a:gd name="connsiteX2" fmla="*/ 2387396 w 4071260"/>
                <a:gd name="connsiteY2" fmla="*/ 1951269 h 4170720"/>
                <a:gd name="connsiteX3" fmla="*/ 2843506 w 4071260"/>
                <a:gd name="connsiteY3" fmla="*/ 574572 h 4170720"/>
                <a:gd name="connsiteX4" fmla="*/ 2844744 w 4071260"/>
                <a:gd name="connsiteY4" fmla="*/ 564979 h 4170720"/>
                <a:gd name="connsiteX5" fmla="*/ 3124594 w 4071260"/>
                <a:gd name="connsiteY5" fmla="*/ 335776 h 4170720"/>
                <a:gd name="connsiteX6" fmla="*/ 3294643 w 4071260"/>
                <a:gd name="connsiteY6" fmla="*/ 602229 h 4170720"/>
                <a:gd name="connsiteX7" fmla="*/ 3289100 w 4071260"/>
                <a:gd name="connsiteY7" fmla="*/ 645177 h 4170720"/>
                <a:gd name="connsiteX8" fmla="*/ 3290282 w 4071260"/>
                <a:gd name="connsiteY8" fmla="*/ 645428 h 4170720"/>
                <a:gd name="connsiteX9" fmla="*/ 3068917 w 4071260"/>
                <a:gd name="connsiteY9" fmla="*/ 2139940 h 4170720"/>
                <a:gd name="connsiteX10" fmla="*/ 3795315 w 4071260"/>
                <a:gd name="connsiteY10" fmla="*/ 1183517 h 4170720"/>
                <a:gd name="connsiteX11" fmla="*/ 4002355 w 4071260"/>
                <a:gd name="connsiteY11" fmla="*/ 1149764 h 4170720"/>
                <a:gd name="connsiteX12" fmla="*/ 4063600 w 4071260"/>
                <a:gd name="connsiteY12" fmla="*/ 1350399 h 4170720"/>
                <a:gd name="connsiteX13" fmla="*/ 3488643 w 4071260"/>
                <a:gd name="connsiteY13" fmla="*/ 2781865 h 4170720"/>
                <a:gd name="connsiteX14" fmla="*/ 3310843 w 4071260"/>
                <a:gd name="connsiteY14" fmla="*/ 3584807 h 4170720"/>
                <a:gd name="connsiteX15" fmla="*/ 2258331 w 4071260"/>
                <a:gd name="connsiteY15" fmla="*/ 4170594 h 4170720"/>
                <a:gd name="connsiteX16" fmla="*/ 1278699 w 4071260"/>
                <a:gd name="connsiteY16" fmla="*/ 3837344 h 4170720"/>
                <a:gd name="connsiteX17" fmla="*/ 216355 w 4071260"/>
                <a:gd name="connsiteY17" fmla="*/ 3049302 h 4170720"/>
                <a:gd name="connsiteX18" fmla="*/ 163683 w 4071260"/>
                <a:gd name="connsiteY18" fmla="*/ 3022046 h 4170720"/>
                <a:gd name="connsiteX19" fmla="*/ 16418 w 4071260"/>
                <a:gd name="connsiteY19" fmla="*/ 2681236 h 4170720"/>
                <a:gd name="connsiteX20" fmla="*/ 237275 w 4071260"/>
                <a:gd name="connsiteY20" fmla="*/ 2538427 h 4170720"/>
                <a:gd name="connsiteX21" fmla="*/ 363229 w 4071260"/>
                <a:gd name="connsiteY21" fmla="*/ 2548717 h 4170720"/>
                <a:gd name="connsiteX22" fmla="*/ 404934 w 4071260"/>
                <a:gd name="connsiteY22" fmla="*/ 2562557 h 4170720"/>
                <a:gd name="connsiteX23" fmla="*/ 405437 w 4071260"/>
                <a:gd name="connsiteY23" fmla="*/ 2561446 h 4170720"/>
                <a:gd name="connsiteX24" fmla="*/ 1069293 w 4071260"/>
                <a:gd name="connsiteY24" fmla="*/ 2685385 h 4170720"/>
                <a:gd name="connsiteX25" fmla="*/ 1094693 w 4071260"/>
                <a:gd name="connsiteY25" fmla="*/ 2328637 h 4170720"/>
                <a:gd name="connsiteX26" fmla="*/ 705792 w 4071260"/>
                <a:gd name="connsiteY26" fmla="*/ 924854 h 4170720"/>
                <a:gd name="connsiteX27" fmla="*/ 814721 w 4071260"/>
                <a:gd name="connsiteY27" fmla="*/ 566175 h 4170720"/>
                <a:gd name="connsiteX28" fmla="*/ 1132841 w 4071260"/>
                <a:gd name="connsiteY28" fmla="*/ 702610 h 4170720"/>
                <a:gd name="connsiteX29" fmla="*/ 1705826 w 4071260"/>
                <a:gd name="connsiteY29" fmla="*/ 1894021 h 4170720"/>
                <a:gd name="connsiteX30" fmla="*/ 1832633 w 4071260"/>
                <a:gd name="connsiteY30" fmla="*/ 306782 h 4170720"/>
                <a:gd name="connsiteX31" fmla="*/ 1832215 w 4071260"/>
                <a:gd name="connsiteY31" fmla="*/ 301266 h 4170720"/>
                <a:gd name="connsiteX32" fmla="*/ 2058629 w 4071260"/>
                <a:gd name="connsiteY32" fmla="*/ 0 h 4170720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0847"/>
                <a:gd name="connsiteX1" fmla="*/ 2285043 w 4071260"/>
                <a:gd name="connsiteY1" fmla="*/ 301266 h 4170847"/>
                <a:gd name="connsiteX2" fmla="*/ 2387396 w 4071260"/>
                <a:gd name="connsiteY2" fmla="*/ 1951269 h 4170847"/>
                <a:gd name="connsiteX3" fmla="*/ 2843506 w 4071260"/>
                <a:gd name="connsiteY3" fmla="*/ 574572 h 4170847"/>
                <a:gd name="connsiteX4" fmla="*/ 2844744 w 4071260"/>
                <a:gd name="connsiteY4" fmla="*/ 564979 h 4170847"/>
                <a:gd name="connsiteX5" fmla="*/ 3124594 w 4071260"/>
                <a:gd name="connsiteY5" fmla="*/ 335776 h 4170847"/>
                <a:gd name="connsiteX6" fmla="*/ 3294643 w 4071260"/>
                <a:gd name="connsiteY6" fmla="*/ 602229 h 4170847"/>
                <a:gd name="connsiteX7" fmla="*/ 3289100 w 4071260"/>
                <a:gd name="connsiteY7" fmla="*/ 645177 h 4170847"/>
                <a:gd name="connsiteX8" fmla="*/ 3290282 w 4071260"/>
                <a:gd name="connsiteY8" fmla="*/ 645428 h 4170847"/>
                <a:gd name="connsiteX9" fmla="*/ 3068917 w 4071260"/>
                <a:gd name="connsiteY9" fmla="*/ 2139940 h 4170847"/>
                <a:gd name="connsiteX10" fmla="*/ 3795315 w 4071260"/>
                <a:gd name="connsiteY10" fmla="*/ 1183517 h 4170847"/>
                <a:gd name="connsiteX11" fmla="*/ 4002355 w 4071260"/>
                <a:gd name="connsiteY11" fmla="*/ 1149764 h 4170847"/>
                <a:gd name="connsiteX12" fmla="*/ 4063600 w 4071260"/>
                <a:gd name="connsiteY12" fmla="*/ 1350399 h 4170847"/>
                <a:gd name="connsiteX13" fmla="*/ 3488643 w 4071260"/>
                <a:gd name="connsiteY13" fmla="*/ 2781865 h 4170847"/>
                <a:gd name="connsiteX14" fmla="*/ 3202893 w 4071260"/>
                <a:gd name="connsiteY14" fmla="*/ 3661007 h 4170847"/>
                <a:gd name="connsiteX15" fmla="*/ 2258331 w 4071260"/>
                <a:gd name="connsiteY15" fmla="*/ 4170594 h 4170847"/>
                <a:gd name="connsiteX16" fmla="*/ 1278699 w 4071260"/>
                <a:gd name="connsiteY16" fmla="*/ 3837344 h 4170847"/>
                <a:gd name="connsiteX17" fmla="*/ 216355 w 4071260"/>
                <a:gd name="connsiteY17" fmla="*/ 3049302 h 4170847"/>
                <a:gd name="connsiteX18" fmla="*/ 163683 w 4071260"/>
                <a:gd name="connsiteY18" fmla="*/ 3022046 h 4170847"/>
                <a:gd name="connsiteX19" fmla="*/ 16418 w 4071260"/>
                <a:gd name="connsiteY19" fmla="*/ 2681236 h 4170847"/>
                <a:gd name="connsiteX20" fmla="*/ 237275 w 4071260"/>
                <a:gd name="connsiteY20" fmla="*/ 2538427 h 4170847"/>
                <a:gd name="connsiteX21" fmla="*/ 363229 w 4071260"/>
                <a:gd name="connsiteY21" fmla="*/ 2548717 h 4170847"/>
                <a:gd name="connsiteX22" fmla="*/ 404934 w 4071260"/>
                <a:gd name="connsiteY22" fmla="*/ 2562557 h 4170847"/>
                <a:gd name="connsiteX23" fmla="*/ 405437 w 4071260"/>
                <a:gd name="connsiteY23" fmla="*/ 2561446 h 4170847"/>
                <a:gd name="connsiteX24" fmla="*/ 1069293 w 4071260"/>
                <a:gd name="connsiteY24" fmla="*/ 2685385 h 4170847"/>
                <a:gd name="connsiteX25" fmla="*/ 1094693 w 4071260"/>
                <a:gd name="connsiteY25" fmla="*/ 2328637 h 4170847"/>
                <a:gd name="connsiteX26" fmla="*/ 705792 w 4071260"/>
                <a:gd name="connsiteY26" fmla="*/ 924854 h 4170847"/>
                <a:gd name="connsiteX27" fmla="*/ 814721 w 4071260"/>
                <a:gd name="connsiteY27" fmla="*/ 566175 h 4170847"/>
                <a:gd name="connsiteX28" fmla="*/ 1132841 w 4071260"/>
                <a:gd name="connsiteY28" fmla="*/ 702610 h 4170847"/>
                <a:gd name="connsiteX29" fmla="*/ 1705826 w 4071260"/>
                <a:gd name="connsiteY29" fmla="*/ 1894021 h 4170847"/>
                <a:gd name="connsiteX30" fmla="*/ 1832633 w 4071260"/>
                <a:gd name="connsiteY30" fmla="*/ 306782 h 4170847"/>
                <a:gd name="connsiteX31" fmla="*/ 1832215 w 4071260"/>
                <a:gd name="connsiteY31" fmla="*/ 301266 h 4170847"/>
                <a:gd name="connsiteX32" fmla="*/ 2058629 w 4071260"/>
                <a:gd name="connsiteY32" fmla="*/ 0 h 4170847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216355 w 4071260"/>
                <a:gd name="connsiteY17" fmla="*/ 3049302 h 4171145"/>
                <a:gd name="connsiteX18" fmla="*/ 163683 w 4071260"/>
                <a:gd name="connsiteY18" fmla="*/ 3022046 h 4171145"/>
                <a:gd name="connsiteX19" fmla="*/ 16418 w 4071260"/>
                <a:gd name="connsiteY19" fmla="*/ 2681236 h 4171145"/>
                <a:gd name="connsiteX20" fmla="*/ 237275 w 4071260"/>
                <a:gd name="connsiteY20" fmla="*/ 2538427 h 4171145"/>
                <a:gd name="connsiteX21" fmla="*/ 363229 w 4071260"/>
                <a:gd name="connsiteY21" fmla="*/ 2548717 h 4171145"/>
                <a:gd name="connsiteX22" fmla="*/ 404934 w 4071260"/>
                <a:gd name="connsiteY22" fmla="*/ 2562557 h 4171145"/>
                <a:gd name="connsiteX23" fmla="*/ 405437 w 4071260"/>
                <a:gd name="connsiteY23" fmla="*/ 2561446 h 4171145"/>
                <a:gd name="connsiteX24" fmla="*/ 1069293 w 4071260"/>
                <a:gd name="connsiteY24" fmla="*/ 2685385 h 4171145"/>
                <a:gd name="connsiteX25" fmla="*/ 1094693 w 4071260"/>
                <a:gd name="connsiteY25" fmla="*/ 2328637 h 4171145"/>
                <a:gd name="connsiteX26" fmla="*/ 705792 w 4071260"/>
                <a:gd name="connsiteY26" fmla="*/ 924854 h 4171145"/>
                <a:gd name="connsiteX27" fmla="*/ 814721 w 4071260"/>
                <a:gd name="connsiteY27" fmla="*/ 566175 h 4171145"/>
                <a:gd name="connsiteX28" fmla="*/ 1132841 w 4071260"/>
                <a:gd name="connsiteY28" fmla="*/ 702610 h 4171145"/>
                <a:gd name="connsiteX29" fmla="*/ 1705826 w 4071260"/>
                <a:gd name="connsiteY29" fmla="*/ 1894021 h 4171145"/>
                <a:gd name="connsiteX30" fmla="*/ 1832633 w 4071260"/>
                <a:gd name="connsiteY30" fmla="*/ 306782 h 4171145"/>
                <a:gd name="connsiteX31" fmla="*/ 1832215 w 4071260"/>
                <a:gd name="connsiteY31" fmla="*/ 301266 h 4171145"/>
                <a:gd name="connsiteX32" fmla="*/ 2058629 w 4071260"/>
                <a:gd name="connsiteY32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405437 w 4071260"/>
                <a:gd name="connsiteY22" fmla="*/ 2561446 h 4171145"/>
                <a:gd name="connsiteX23" fmla="*/ 1069293 w 4071260"/>
                <a:gd name="connsiteY23" fmla="*/ 2685385 h 4171145"/>
                <a:gd name="connsiteX24" fmla="*/ 1094693 w 4071260"/>
                <a:gd name="connsiteY24" fmla="*/ 2328637 h 4171145"/>
                <a:gd name="connsiteX25" fmla="*/ 705792 w 4071260"/>
                <a:gd name="connsiteY25" fmla="*/ 924854 h 4171145"/>
                <a:gd name="connsiteX26" fmla="*/ 814721 w 4071260"/>
                <a:gd name="connsiteY26" fmla="*/ 566175 h 4171145"/>
                <a:gd name="connsiteX27" fmla="*/ 1132841 w 4071260"/>
                <a:gd name="connsiteY27" fmla="*/ 702610 h 4171145"/>
                <a:gd name="connsiteX28" fmla="*/ 1705826 w 4071260"/>
                <a:gd name="connsiteY28" fmla="*/ 1894021 h 4171145"/>
                <a:gd name="connsiteX29" fmla="*/ 1832633 w 4071260"/>
                <a:gd name="connsiteY29" fmla="*/ 306782 h 4171145"/>
                <a:gd name="connsiteX30" fmla="*/ 1832215 w 4071260"/>
                <a:gd name="connsiteY30" fmla="*/ 301266 h 4171145"/>
                <a:gd name="connsiteX31" fmla="*/ 2058629 w 4071260"/>
                <a:gd name="connsiteY31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1069293 w 4071260"/>
                <a:gd name="connsiteY22" fmla="*/ 2685385 h 4171145"/>
                <a:gd name="connsiteX23" fmla="*/ 1094693 w 4071260"/>
                <a:gd name="connsiteY23" fmla="*/ 2328637 h 4171145"/>
                <a:gd name="connsiteX24" fmla="*/ 705792 w 4071260"/>
                <a:gd name="connsiteY24" fmla="*/ 924854 h 4171145"/>
                <a:gd name="connsiteX25" fmla="*/ 814721 w 4071260"/>
                <a:gd name="connsiteY25" fmla="*/ 566175 h 4171145"/>
                <a:gd name="connsiteX26" fmla="*/ 1132841 w 4071260"/>
                <a:gd name="connsiteY26" fmla="*/ 702610 h 4171145"/>
                <a:gd name="connsiteX27" fmla="*/ 1705826 w 4071260"/>
                <a:gd name="connsiteY27" fmla="*/ 1894021 h 4171145"/>
                <a:gd name="connsiteX28" fmla="*/ 1832633 w 4071260"/>
                <a:gd name="connsiteY28" fmla="*/ 306782 h 4171145"/>
                <a:gd name="connsiteX29" fmla="*/ 1832215 w 4071260"/>
                <a:gd name="connsiteY29" fmla="*/ 301266 h 4171145"/>
                <a:gd name="connsiteX30" fmla="*/ 2058629 w 4071260"/>
                <a:gd name="connsiteY30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1069293 w 4071260"/>
                <a:gd name="connsiteY21" fmla="*/ 2685385 h 4171145"/>
                <a:gd name="connsiteX22" fmla="*/ 1094693 w 4071260"/>
                <a:gd name="connsiteY22" fmla="*/ 2328637 h 4171145"/>
                <a:gd name="connsiteX23" fmla="*/ 705792 w 4071260"/>
                <a:gd name="connsiteY23" fmla="*/ 924854 h 4171145"/>
                <a:gd name="connsiteX24" fmla="*/ 814721 w 4071260"/>
                <a:gd name="connsiteY24" fmla="*/ 566175 h 4171145"/>
                <a:gd name="connsiteX25" fmla="*/ 1132841 w 4071260"/>
                <a:gd name="connsiteY25" fmla="*/ 702610 h 4171145"/>
                <a:gd name="connsiteX26" fmla="*/ 1705826 w 4071260"/>
                <a:gd name="connsiteY26" fmla="*/ 1894021 h 4171145"/>
                <a:gd name="connsiteX27" fmla="*/ 1832633 w 4071260"/>
                <a:gd name="connsiteY27" fmla="*/ 306782 h 4171145"/>
                <a:gd name="connsiteX28" fmla="*/ 1832215 w 4071260"/>
                <a:gd name="connsiteY28" fmla="*/ 301266 h 4171145"/>
                <a:gd name="connsiteX29" fmla="*/ 2058629 w 4071260"/>
                <a:gd name="connsiteY29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069293 w 4071260"/>
                <a:gd name="connsiteY20" fmla="*/ 268538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107393 w 4071260"/>
                <a:gd name="connsiteY20" fmla="*/ 272983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60429 w 4073060"/>
                <a:gd name="connsiteY0" fmla="*/ 0 h 4171145"/>
                <a:gd name="connsiteX1" fmla="*/ 2286843 w 4073060"/>
                <a:gd name="connsiteY1" fmla="*/ 301266 h 4171145"/>
                <a:gd name="connsiteX2" fmla="*/ 2389196 w 4073060"/>
                <a:gd name="connsiteY2" fmla="*/ 1951269 h 4171145"/>
                <a:gd name="connsiteX3" fmla="*/ 2845306 w 4073060"/>
                <a:gd name="connsiteY3" fmla="*/ 574572 h 4171145"/>
                <a:gd name="connsiteX4" fmla="*/ 2846544 w 4073060"/>
                <a:gd name="connsiteY4" fmla="*/ 564979 h 4171145"/>
                <a:gd name="connsiteX5" fmla="*/ 3126394 w 4073060"/>
                <a:gd name="connsiteY5" fmla="*/ 335776 h 4171145"/>
                <a:gd name="connsiteX6" fmla="*/ 3296443 w 4073060"/>
                <a:gd name="connsiteY6" fmla="*/ 602229 h 4171145"/>
                <a:gd name="connsiteX7" fmla="*/ 3290900 w 4073060"/>
                <a:gd name="connsiteY7" fmla="*/ 645177 h 4171145"/>
                <a:gd name="connsiteX8" fmla="*/ 3292082 w 4073060"/>
                <a:gd name="connsiteY8" fmla="*/ 645428 h 4171145"/>
                <a:gd name="connsiteX9" fmla="*/ 3070717 w 4073060"/>
                <a:gd name="connsiteY9" fmla="*/ 2139940 h 4171145"/>
                <a:gd name="connsiteX10" fmla="*/ 3797115 w 4073060"/>
                <a:gd name="connsiteY10" fmla="*/ 1183517 h 4171145"/>
                <a:gd name="connsiteX11" fmla="*/ 4004155 w 4073060"/>
                <a:gd name="connsiteY11" fmla="*/ 1149764 h 4171145"/>
                <a:gd name="connsiteX12" fmla="*/ 4065400 w 4073060"/>
                <a:gd name="connsiteY12" fmla="*/ 1350399 h 4171145"/>
                <a:gd name="connsiteX13" fmla="*/ 3490443 w 4073060"/>
                <a:gd name="connsiteY13" fmla="*/ 2781865 h 4171145"/>
                <a:gd name="connsiteX14" fmla="*/ 3204693 w 4073060"/>
                <a:gd name="connsiteY14" fmla="*/ 3661007 h 4171145"/>
                <a:gd name="connsiteX15" fmla="*/ 2260131 w 4073060"/>
                <a:gd name="connsiteY15" fmla="*/ 4170594 h 4171145"/>
                <a:gd name="connsiteX16" fmla="*/ 1166199 w 4073060"/>
                <a:gd name="connsiteY16" fmla="*/ 3735744 h 4171145"/>
                <a:gd name="connsiteX17" fmla="*/ 165483 w 4073060"/>
                <a:gd name="connsiteY17" fmla="*/ 3022046 h 4171145"/>
                <a:gd name="connsiteX18" fmla="*/ 18218 w 4073060"/>
                <a:gd name="connsiteY18" fmla="*/ 2681236 h 4171145"/>
                <a:gd name="connsiteX19" fmla="*/ 124775 w 4073060"/>
                <a:gd name="connsiteY19" fmla="*/ 2405077 h 4171145"/>
                <a:gd name="connsiteX20" fmla="*/ 1109193 w 4073060"/>
                <a:gd name="connsiteY20" fmla="*/ 2729835 h 4171145"/>
                <a:gd name="connsiteX21" fmla="*/ 1096493 w 4073060"/>
                <a:gd name="connsiteY21" fmla="*/ 2328637 h 4171145"/>
                <a:gd name="connsiteX22" fmla="*/ 707592 w 4073060"/>
                <a:gd name="connsiteY22" fmla="*/ 924854 h 4171145"/>
                <a:gd name="connsiteX23" fmla="*/ 816521 w 4073060"/>
                <a:gd name="connsiteY23" fmla="*/ 566175 h 4171145"/>
                <a:gd name="connsiteX24" fmla="*/ 1134641 w 4073060"/>
                <a:gd name="connsiteY24" fmla="*/ 702610 h 4171145"/>
                <a:gd name="connsiteX25" fmla="*/ 1707626 w 4073060"/>
                <a:gd name="connsiteY25" fmla="*/ 1894021 h 4171145"/>
                <a:gd name="connsiteX26" fmla="*/ 1834433 w 4073060"/>
                <a:gd name="connsiteY26" fmla="*/ 306782 h 4171145"/>
                <a:gd name="connsiteX27" fmla="*/ 1834015 w 4073060"/>
                <a:gd name="connsiteY27" fmla="*/ 301266 h 4171145"/>
                <a:gd name="connsiteX28" fmla="*/ 2060429 w 4073060"/>
                <a:gd name="connsiteY28" fmla="*/ 0 h 4171145"/>
                <a:gd name="connsiteX0" fmla="*/ 2296442 w 4309073"/>
                <a:gd name="connsiteY0" fmla="*/ 0 h 4171145"/>
                <a:gd name="connsiteX1" fmla="*/ 2522856 w 4309073"/>
                <a:gd name="connsiteY1" fmla="*/ 301266 h 4171145"/>
                <a:gd name="connsiteX2" fmla="*/ 2625209 w 4309073"/>
                <a:gd name="connsiteY2" fmla="*/ 1951269 h 4171145"/>
                <a:gd name="connsiteX3" fmla="*/ 3081319 w 4309073"/>
                <a:gd name="connsiteY3" fmla="*/ 574572 h 4171145"/>
                <a:gd name="connsiteX4" fmla="*/ 3082557 w 4309073"/>
                <a:gd name="connsiteY4" fmla="*/ 564979 h 4171145"/>
                <a:gd name="connsiteX5" fmla="*/ 3362407 w 4309073"/>
                <a:gd name="connsiteY5" fmla="*/ 335776 h 4171145"/>
                <a:gd name="connsiteX6" fmla="*/ 3532456 w 4309073"/>
                <a:gd name="connsiteY6" fmla="*/ 602229 h 4171145"/>
                <a:gd name="connsiteX7" fmla="*/ 3526913 w 4309073"/>
                <a:gd name="connsiteY7" fmla="*/ 645177 h 4171145"/>
                <a:gd name="connsiteX8" fmla="*/ 3528095 w 4309073"/>
                <a:gd name="connsiteY8" fmla="*/ 645428 h 4171145"/>
                <a:gd name="connsiteX9" fmla="*/ 3306730 w 4309073"/>
                <a:gd name="connsiteY9" fmla="*/ 2139940 h 4171145"/>
                <a:gd name="connsiteX10" fmla="*/ 4033128 w 4309073"/>
                <a:gd name="connsiteY10" fmla="*/ 1183517 h 4171145"/>
                <a:gd name="connsiteX11" fmla="*/ 4240168 w 4309073"/>
                <a:gd name="connsiteY11" fmla="*/ 1149764 h 4171145"/>
                <a:gd name="connsiteX12" fmla="*/ 4301413 w 4309073"/>
                <a:gd name="connsiteY12" fmla="*/ 1350399 h 4171145"/>
                <a:gd name="connsiteX13" fmla="*/ 3726456 w 4309073"/>
                <a:gd name="connsiteY13" fmla="*/ 2781865 h 4171145"/>
                <a:gd name="connsiteX14" fmla="*/ 3440706 w 4309073"/>
                <a:gd name="connsiteY14" fmla="*/ 3661007 h 4171145"/>
                <a:gd name="connsiteX15" fmla="*/ 2496144 w 4309073"/>
                <a:gd name="connsiteY15" fmla="*/ 4170594 h 4171145"/>
                <a:gd name="connsiteX16" fmla="*/ 1402212 w 4309073"/>
                <a:gd name="connsiteY16" fmla="*/ 3735744 h 4171145"/>
                <a:gd name="connsiteX17" fmla="*/ 401496 w 4309073"/>
                <a:gd name="connsiteY17" fmla="*/ 3022046 h 4171145"/>
                <a:gd name="connsiteX18" fmla="*/ 231 w 4309073"/>
                <a:gd name="connsiteY18" fmla="*/ 2560586 h 4171145"/>
                <a:gd name="connsiteX19" fmla="*/ 360788 w 4309073"/>
                <a:gd name="connsiteY19" fmla="*/ 2405077 h 4171145"/>
                <a:gd name="connsiteX20" fmla="*/ 1345206 w 4309073"/>
                <a:gd name="connsiteY20" fmla="*/ 2729835 h 4171145"/>
                <a:gd name="connsiteX21" fmla="*/ 1332506 w 4309073"/>
                <a:gd name="connsiteY21" fmla="*/ 2328637 h 4171145"/>
                <a:gd name="connsiteX22" fmla="*/ 943605 w 4309073"/>
                <a:gd name="connsiteY22" fmla="*/ 924854 h 4171145"/>
                <a:gd name="connsiteX23" fmla="*/ 1052534 w 4309073"/>
                <a:gd name="connsiteY23" fmla="*/ 566175 h 4171145"/>
                <a:gd name="connsiteX24" fmla="*/ 1370654 w 4309073"/>
                <a:gd name="connsiteY24" fmla="*/ 702610 h 4171145"/>
                <a:gd name="connsiteX25" fmla="*/ 1943639 w 4309073"/>
                <a:gd name="connsiteY25" fmla="*/ 1894021 h 4171145"/>
                <a:gd name="connsiteX26" fmla="*/ 2070446 w 4309073"/>
                <a:gd name="connsiteY26" fmla="*/ 306782 h 4171145"/>
                <a:gd name="connsiteX27" fmla="*/ 2070028 w 4309073"/>
                <a:gd name="connsiteY27" fmla="*/ 301266 h 4171145"/>
                <a:gd name="connsiteX28" fmla="*/ 2296442 w 4309073"/>
                <a:gd name="connsiteY28" fmla="*/ 0 h 4171145"/>
                <a:gd name="connsiteX0" fmla="*/ 2301536 w 4314167"/>
                <a:gd name="connsiteY0" fmla="*/ 0 h 4171145"/>
                <a:gd name="connsiteX1" fmla="*/ 2527950 w 4314167"/>
                <a:gd name="connsiteY1" fmla="*/ 301266 h 4171145"/>
                <a:gd name="connsiteX2" fmla="*/ 2630303 w 4314167"/>
                <a:gd name="connsiteY2" fmla="*/ 1951269 h 4171145"/>
                <a:gd name="connsiteX3" fmla="*/ 3086413 w 4314167"/>
                <a:gd name="connsiteY3" fmla="*/ 574572 h 4171145"/>
                <a:gd name="connsiteX4" fmla="*/ 3087651 w 4314167"/>
                <a:gd name="connsiteY4" fmla="*/ 564979 h 4171145"/>
                <a:gd name="connsiteX5" fmla="*/ 3367501 w 4314167"/>
                <a:gd name="connsiteY5" fmla="*/ 335776 h 4171145"/>
                <a:gd name="connsiteX6" fmla="*/ 3537550 w 4314167"/>
                <a:gd name="connsiteY6" fmla="*/ 602229 h 4171145"/>
                <a:gd name="connsiteX7" fmla="*/ 3532007 w 4314167"/>
                <a:gd name="connsiteY7" fmla="*/ 645177 h 4171145"/>
                <a:gd name="connsiteX8" fmla="*/ 3533189 w 4314167"/>
                <a:gd name="connsiteY8" fmla="*/ 645428 h 4171145"/>
                <a:gd name="connsiteX9" fmla="*/ 3311824 w 4314167"/>
                <a:gd name="connsiteY9" fmla="*/ 2139940 h 4171145"/>
                <a:gd name="connsiteX10" fmla="*/ 4038222 w 4314167"/>
                <a:gd name="connsiteY10" fmla="*/ 1183517 h 4171145"/>
                <a:gd name="connsiteX11" fmla="*/ 4245262 w 4314167"/>
                <a:gd name="connsiteY11" fmla="*/ 1149764 h 4171145"/>
                <a:gd name="connsiteX12" fmla="*/ 4306507 w 4314167"/>
                <a:gd name="connsiteY12" fmla="*/ 1350399 h 4171145"/>
                <a:gd name="connsiteX13" fmla="*/ 3731550 w 4314167"/>
                <a:gd name="connsiteY13" fmla="*/ 2781865 h 4171145"/>
                <a:gd name="connsiteX14" fmla="*/ 3445800 w 4314167"/>
                <a:gd name="connsiteY14" fmla="*/ 3661007 h 4171145"/>
                <a:gd name="connsiteX15" fmla="*/ 2501238 w 4314167"/>
                <a:gd name="connsiteY15" fmla="*/ 4170594 h 4171145"/>
                <a:gd name="connsiteX16" fmla="*/ 1407306 w 4314167"/>
                <a:gd name="connsiteY16" fmla="*/ 3735744 h 4171145"/>
                <a:gd name="connsiteX17" fmla="*/ 406590 w 4314167"/>
                <a:gd name="connsiteY17" fmla="*/ 3022046 h 4171145"/>
                <a:gd name="connsiteX18" fmla="*/ 5325 w 4314167"/>
                <a:gd name="connsiteY18" fmla="*/ 2560586 h 4171145"/>
                <a:gd name="connsiteX19" fmla="*/ 365882 w 4314167"/>
                <a:gd name="connsiteY19" fmla="*/ 2405077 h 4171145"/>
                <a:gd name="connsiteX20" fmla="*/ 1350300 w 4314167"/>
                <a:gd name="connsiteY20" fmla="*/ 2729835 h 4171145"/>
                <a:gd name="connsiteX21" fmla="*/ 1337600 w 4314167"/>
                <a:gd name="connsiteY21" fmla="*/ 2328637 h 4171145"/>
                <a:gd name="connsiteX22" fmla="*/ 948699 w 4314167"/>
                <a:gd name="connsiteY22" fmla="*/ 924854 h 4171145"/>
                <a:gd name="connsiteX23" fmla="*/ 1057628 w 4314167"/>
                <a:gd name="connsiteY23" fmla="*/ 566175 h 4171145"/>
                <a:gd name="connsiteX24" fmla="*/ 1375748 w 4314167"/>
                <a:gd name="connsiteY24" fmla="*/ 702610 h 4171145"/>
                <a:gd name="connsiteX25" fmla="*/ 1948733 w 4314167"/>
                <a:gd name="connsiteY25" fmla="*/ 1894021 h 4171145"/>
                <a:gd name="connsiteX26" fmla="*/ 2075540 w 4314167"/>
                <a:gd name="connsiteY26" fmla="*/ 306782 h 4171145"/>
                <a:gd name="connsiteX27" fmla="*/ 2075122 w 4314167"/>
                <a:gd name="connsiteY27" fmla="*/ 301266 h 4171145"/>
                <a:gd name="connsiteX28" fmla="*/ 2301536 w 4314167"/>
                <a:gd name="connsiteY28" fmla="*/ 0 h 4171145"/>
                <a:gd name="connsiteX0" fmla="*/ 2257833 w 4270464"/>
                <a:gd name="connsiteY0" fmla="*/ 0 h 4171145"/>
                <a:gd name="connsiteX1" fmla="*/ 2484247 w 4270464"/>
                <a:gd name="connsiteY1" fmla="*/ 301266 h 4171145"/>
                <a:gd name="connsiteX2" fmla="*/ 2586600 w 4270464"/>
                <a:gd name="connsiteY2" fmla="*/ 1951269 h 4171145"/>
                <a:gd name="connsiteX3" fmla="*/ 3042710 w 4270464"/>
                <a:gd name="connsiteY3" fmla="*/ 574572 h 4171145"/>
                <a:gd name="connsiteX4" fmla="*/ 3043948 w 4270464"/>
                <a:gd name="connsiteY4" fmla="*/ 564979 h 4171145"/>
                <a:gd name="connsiteX5" fmla="*/ 3323798 w 4270464"/>
                <a:gd name="connsiteY5" fmla="*/ 335776 h 4171145"/>
                <a:gd name="connsiteX6" fmla="*/ 3493847 w 4270464"/>
                <a:gd name="connsiteY6" fmla="*/ 602229 h 4171145"/>
                <a:gd name="connsiteX7" fmla="*/ 3488304 w 4270464"/>
                <a:gd name="connsiteY7" fmla="*/ 645177 h 4171145"/>
                <a:gd name="connsiteX8" fmla="*/ 3489486 w 4270464"/>
                <a:gd name="connsiteY8" fmla="*/ 645428 h 4171145"/>
                <a:gd name="connsiteX9" fmla="*/ 3268121 w 4270464"/>
                <a:gd name="connsiteY9" fmla="*/ 2139940 h 4171145"/>
                <a:gd name="connsiteX10" fmla="*/ 3994519 w 4270464"/>
                <a:gd name="connsiteY10" fmla="*/ 1183517 h 4171145"/>
                <a:gd name="connsiteX11" fmla="*/ 4201559 w 4270464"/>
                <a:gd name="connsiteY11" fmla="*/ 1149764 h 4171145"/>
                <a:gd name="connsiteX12" fmla="*/ 4262804 w 4270464"/>
                <a:gd name="connsiteY12" fmla="*/ 1350399 h 4171145"/>
                <a:gd name="connsiteX13" fmla="*/ 3687847 w 4270464"/>
                <a:gd name="connsiteY13" fmla="*/ 2781865 h 4171145"/>
                <a:gd name="connsiteX14" fmla="*/ 3402097 w 4270464"/>
                <a:gd name="connsiteY14" fmla="*/ 3661007 h 4171145"/>
                <a:gd name="connsiteX15" fmla="*/ 2457535 w 4270464"/>
                <a:gd name="connsiteY15" fmla="*/ 4170594 h 4171145"/>
                <a:gd name="connsiteX16" fmla="*/ 1363603 w 4270464"/>
                <a:gd name="connsiteY16" fmla="*/ 3735744 h 4171145"/>
                <a:gd name="connsiteX17" fmla="*/ 362887 w 4270464"/>
                <a:gd name="connsiteY17" fmla="*/ 3022046 h 4171145"/>
                <a:gd name="connsiteX18" fmla="*/ 6072 w 4270464"/>
                <a:gd name="connsiteY18" fmla="*/ 2541536 h 4171145"/>
                <a:gd name="connsiteX19" fmla="*/ 322179 w 4270464"/>
                <a:gd name="connsiteY19" fmla="*/ 2405077 h 4171145"/>
                <a:gd name="connsiteX20" fmla="*/ 1306597 w 4270464"/>
                <a:gd name="connsiteY20" fmla="*/ 2729835 h 4171145"/>
                <a:gd name="connsiteX21" fmla="*/ 1293897 w 4270464"/>
                <a:gd name="connsiteY21" fmla="*/ 2328637 h 4171145"/>
                <a:gd name="connsiteX22" fmla="*/ 904996 w 4270464"/>
                <a:gd name="connsiteY22" fmla="*/ 924854 h 4171145"/>
                <a:gd name="connsiteX23" fmla="*/ 1013925 w 4270464"/>
                <a:gd name="connsiteY23" fmla="*/ 566175 h 4171145"/>
                <a:gd name="connsiteX24" fmla="*/ 1332045 w 4270464"/>
                <a:gd name="connsiteY24" fmla="*/ 702610 h 4171145"/>
                <a:gd name="connsiteX25" fmla="*/ 1905030 w 4270464"/>
                <a:gd name="connsiteY25" fmla="*/ 1894021 h 4171145"/>
                <a:gd name="connsiteX26" fmla="*/ 2031837 w 4270464"/>
                <a:gd name="connsiteY26" fmla="*/ 306782 h 4171145"/>
                <a:gd name="connsiteX27" fmla="*/ 2031419 w 4270464"/>
                <a:gd name="connsiteY27" fmla="*/ 301266 h 4171145"/>
                <a:gd name="connsiteX28" fmla="*/ 2257833 w 4270464"/>
                <a:gd name="connsiteY28" fmla="*/ 0 h 4171145"/>
                <a:gd name="connsiteX0" fmla="*/ 2259199 w 4271830"/>
                <a:gd name="connsiteY0" fmla="*/ 0 h 4171145"/>
                <a:gd name="connsiteX1" fmla="*/ 2485613 w 4271830"/>
                <a:gd name="connsiteY1" fmla="*/ 301266 h 4171145"/>
                <a:gd name="connsiteX2" fmla="*/ 2587966 w 4271830"/>
                <a:gd name="connsiteY2" fmla="*/ 1951269 h 4171145"/>
                <a:gd name="connsiteX3" fmla="*/ 3044076 w 4271830"/>
                <a:gd name="connsiteY3" fmla="*/ 574572 h 4171145"/>
                <a:gd name="connsiteX4" fmla="*/ 3045314 w 4271830"/>
                <a:gd name="connsiteY4" fmla="*/ 564979 h 4171145"/>
                <a:gd name="connsiteX5" fmla="*/ 3325164 w 4271830"/>
                <a:gd name="connsiteY5" fmla="*/ 335776 h 4171145"/>
                <a:gd name="connsiteX6" fmla="*/ 3495213 w 4271830"/>
                <a:gd name="connsiteY6" fmla="*/ 602229 h 4171145"/>
                <a:gd name="connsiteX7" fmla="*/ 3489670 w 4271830"/>
                <a:gd name="connsiteY7" fmla="*/ 645177 h 4171145"/>
                <a:gd name="connsiteX8" fmla="*/ 3490852 w 4271830"/>
                <a:gd name="connsiteY8" fmla="*/ 645428 h 4171145"/>
                <a:gd name="connsiteX9" fmla="*/ 3269487 w 4271830"/>
                <a:gd name="connsiteY9" fmla="*/ 2139940 h 4171145"/>
                <a:gd name="connsiteX10" fmla="*/ 3995885 w 4271830"/>
                <a:gd name="connsiteY10" fmla="*/ 1183517 h 4171145"/>
                <a:gd name="connsiteX11" fmla="*/ 4202925 w 4271830"/>
                <a:gd name="connsiteY11" fmla="*/ 1149764 h 4171145"/>
                <a:gd name="connsiteX12" fmla="*/ 4264170 w 4271830"/>
                <a:gd name="connsiteY12" fmla="*/ 1350399 h 4171145"/>
                <a:gd name="connsiteX13" fmla="*/ 3689213 w 4271830"/>
                <a:gd name="connsiteY13" fmla="*/ 2781865 h 4171145"/>
                <a:gd name="connsiteX14" fmla="*/ 3403463 w 4271830"/>
                <a:gd name="connsiteY14" fmla="*/ 3661007 h 4171145"/>
                <a:gd name="connsiteX15" fmla="*/ 2458901 w 4271830"/>
                <a:gd name="connsiteY15" fmla="*/ 4170594 h 4171145"/>
                <a:gd name="connsiteX16" fmla="*/ 1364969 w 4271830"/>
                <a:gd name="connsiteY16" fmla="*/ 3735744 h 4171145"/>
                <a:gd name="connsiteX17" fmla="*/ 364253 w 4271830"/>
                <a:gd name="connsiteY17" fmla="*/ 3022046 h 4171145"/>
                <a:gd name="connsiteX18" fmla="*/ 7438 w 4271830"/>
                <a:gd name="connsiteY18" fmla="*/ 2541536 h 4171145"/>
                <a:gd name="connsiteX19" fmla="*/ 323545 w 4271830"/>
                <a:gd name="connsiteY19" fmla="*/ 2405077 h 4171145"/>
                <a:gd name="connsiteX20" fmla="*/ 1307963 w 4271830"/>
                <a:gd name="connsiteY20" fmla="*/ 2729835 h 4171145"/>
                <a:gd name="connsiteX21" fmla="*/ 1295263 w 4271830"/>
                <a:gd name="connsiteY21" fmla="*/ 2328637 h 4171145"/>
                <a:gd name="connsiteX22" fmla="*/ 906362 w 4271830"/>
                <a:gd name="connsiteY22" fmla="*/ 924854 h 4171145"/>
                <a:gd name="connsiteX23" fmla="*/ 1015291 w 4271830"/>
                <a:gd name="connsiteY23" fmla="*/ 566175 h 4171145"/>
                <a:gd name="connsiteX24" fmla="*/ 1333411 w 4271830"/>
                <a:gd name="connsiteY24" fmla="*/ 702610 h 4171145"/>
                <a:gd name="connsiteX25" fmla="*/ 1906396 w 4271830"/>
                <a:gd name="connsiteY25" fmla="*/ 1894021 h 4171145"/>
                <a:gd name="connsiteX26" fmla="*/ 2033203 w 4271830"/>
                <a:gd name="connsiteY26" fmla="*/ 306782 h 4171145"/>
                <a:gd name="connsiteX27" fmla="*/ 2032785 w 4271830"/>
                <a:gd name="connsiteY27" fmla="*/ 301266 h 4171145"/>
                <a:gd name="connsiteX28" fmla="*/ 2259199 w 4271830"/>
                <a:gd name="connsiteY28" fmla="*/ 0 h 4171145"/>
                <a:gd name="connsiteX0" fmla="*/ 2254553 w 4267184"/>
                <a:gd name="connsiteY0" fmla="*/ 0 h 4171145"/>
                <a:gd name="connsiteX1" fmla="*/ 2480967 w 4267184"/>
                <a:gd name="connsiteY1" fmla="*/ 301266 h 4171145"/>
                <a:gd name="connsiteX2" fmla="*/ 2583320 w 4267184"/>
                <a:gd name="connsiteY2" fmla="*/ 1951269 h 4171145"/>
                <a:gd name="connsiteX3" fmla="*/ 3039430 w 4267184"/>
                <a:gd name="connsiteY3" fmla="*/ 574572 h 4171145"/>
                <a:gd name="connsiteX4" fmla="*/ 3040668 w 4267184"/>
                <a:gd name="connsiteY4" fmla="*/ 564979 h 4171145"/>
                <a:gd name="connsiteX5" fmla="*/ 3320518 w 4267184"/>
                <a:gd name="connsiteY5" fmla="*/ 335776 h 4171145"/>
                <a:gd name="connsiteX6" fmla="*/ 3490567 w 4267184"/>
                <a:gd name="connsiteY6" fmla="*/ 602229 h 4171145"/>
                <a:gd name="connsiteX7" fmla="*/ 3485024 w 4267184"/>
                <a:gd name="connsiteY7" fmla="*/ 645177 h 4171145"/>
                <a:gd name="connsiteX8" fmla="*/ 3486206 w 4267184"/>
                <a:gd name="connsiteY8" fmla="*/ 645428 h 4171145"/>
                <a:gd name="connsiteX9" fmla="*/ 3264841 w 4267184"/>
                <a:gd name="connsiteY9" fmla="*/ 2139940 h 4171145"/>
                <a:gd name="connsiteX10" fmla="*/ 3991239 w 4267184"/>
                <a:gd name="connsiteY10" fmla="*/ 1183517 h 4171145"/>
                <a:gd name="connsiteX11" fmla="*/ 4198279 w 4267184"/>
                <a:gd name="connsiteY11" fmla="*/ 1149764 h 4171145"/>
                <a:gd name="connsiteX12" fmla="*/ 4259524 w 4267184"/>
                <a:gd name="connsiteY12" fmla="*/ 1350399 h 4171145"/>
                <a:gd name="connsiteX13" fmla="*/ 3684567 w 4267184"/>
                <a:gd name="connsiteY13" fmla="*/ 2781865 h 4171145"/>
                <a:gd name="connsiteX14" fmla="*/ 3398817 w 4267184"/>
                <a:gd name="connsiteY14" fmla="*/ 3661007 h 4171145"/>
                <a:gd name="connsiteX15" fmla="*/ 2454255 w 4267184"/>
                <a:gd name="connsiteY15" fmla="*/ 4170594 h 4171145"/>
                <a:gd name="connsiteX16" fmla="*/ 1360323 w 4267184"/>
                <a:gd name="connsiteY16" fmla="*/ 3735744 h 4171145"/>
                <a:gd name="connsiteX17" fmla="*/ 200857 w 4267184"/>
                <a:gd name="connsiteY17" fmla="*/ 2907746 h 4171145"/>
                <a:gd name="connsiteX18" fmla="*/ 2792 w 4267184"/>
                <a:gd name="connsiteY18" fmla="*/ 2541536 h 4171145"/>
                <a:gd name="connsiteX19" fmla="*/ 318899 w 4267184"/>
                <a:gd name="connsiteY19" fmla="*/ 2405077 h 4171145"/>
                <a:gd name="connsiteX20" fmla="*/ 1303317 w 4267184"/>
                <a:gd name="connsiteY20" fmla="*/ 2729835 h 4171145"/>
                <a:gd name="connsiteX21" fmla="*/ 1290617 w 4267184"/>
                <a:gd name="connsiteY21" fmla="*/ 2328637 h 4171145"/>
                <a:gd name="connsiteX22" fmla="*/ 901716 w 4267184"/>
                <a:gd name="connsiteY22" fmla="*/ 924854 h 4171145"/>
                <a:gd name="connsiteX23" fmla="*/ 1010645 w 4267184"/>
                <a:gd name="connsiteY23" fmla="*/ 566175 h 4171145"/>
                <a:gd name="connsiteX24" fmla="*/ 1328765 w 4267184"/>
                <a:gd name="connsiteY24" fmla="*/ 702610 h 4171145"/>
                <a:gd name="connsiteX25" fmla="*/ 1901750 w 4267184"/>
                <a:gd name="connsiteY25" fmla="*/ 1894021 h 4171145"/>
                <a:gd name="connsiteX26" fmla="*/ 2028557 w 4267184"/>
                <a:gd name="connsiteY26" fmla="*/ 306782 h 4171145"/>
                <a:gd name="connsiteX27" fmla="*/ 2028139 w 4267184"/>
                <a:gd name="connsiteY27" fmla="*/ 301266 h 4171145"/>
                <a:gd name="connsiteX28" fmla="*/ 2254553 w 4267184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1291936 w 4268503"/>
                <a:gd name="connsiteY21" fmla="*/ 2328637 h 4171145"/>
                <a:gd name="connsiteX22" fmla="*/ 903035 w 4268503"/>
                <a:gd name="connsiteY22" fmla="*/ 924854 h 4171145"/>
                <a:gd name="connsiteX23" fmla="*/ 1011964 w 4268503"/>
                <a:gd name="connsiteY23" fmla="*/ 566175 h 4171145"/>
                <a:gd name="connsiteX24" fmla="*/ 1330084 w 4268503"/>
                <a:gd name="connsiteY24" fmla="*/ 702610 h 4171145"/>
                <a:gd name="connsiteX25" fmla="*/ 1903069 w 4268503"/>
                <a:gd name="connsiteY25" fmla="*/ 1894021 h 4171145"/>
                <a:gd name="connsiteX26" fmla="*/ 2029876 w 4268503"/>
                <a:gd name="connsiteY26" fmla="*/ 306782 h 4171145"/>
                <a:gd name="connsiteX27" fmla="*/ 2029458 w 4268503"/>
                <a:gd name="connsiteY27" fmla="*/ 301266 h 4171145"/>
                <a:gd name="connsiteX28" fmla="*/ 2255872 w 4268503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61834 w 4268503"/>
                <a:gd name="connsiteY23" fmla="*/ 8169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266160 w 4268503"/>
                <a:gd name="connsiteY8" fmla="*/ 2139940 h 4171145"/>
                <a:gd name="connsiteX9" fmla="*/ 3992558 w 4268503"/>
                <a:gd name="connsiteY9" fmla="*/ 1183517 h 4171145"/>
                <a:gd name="connsiteX10" fmla="*/ 4199598 w 4268503"/>
                <a:gd name="connsiteY10" fmla="*/ 1149764 h 4171145"/>
                <a:gd name="connsiteX11" fmla="*/ 4260843 w 4268503"/>
                <a:gd name="connsiteY11" fmla="*/ 1350399 h 4171145"/>
                <a:gd name="connsiteX12" fmla="*/ 3685886 w 4268503"/>
                <a:gd name="connsiteY12" fmla="*/ 2781865 h 4171145"/>
                <a:gd name="connsiteX13" fmla="*/ 3400136 w 4268503"/>
                <a:gd name="connsiteY13" fmla="*/ 3661007 h 4171145"/>
                <a:gd name="connsiteX14" fmla="*/ 2455574 w 4268503"/>
                <a:gd name="connsiteY14" fmla="*/ 4170594 h 4171145"/>
                <a:gd name="connsiteX15" fmla="*/ 1361642 w 4268503"/>
                <a:gd name="connsiteY15" fmla="*/ 3735744 h 4171145"/>
                <a:gd name="connsiteX16" fmla="*/ 202176 w 4268503"/>
                <a:gd name="connsiteY16" fmla="*/ 2907746 h 4171145"/>
                <a:gd name="connsiteX17" fmla="*/ 4111 w 4268503"/>
                <a:gd name="connsiteY17" fmla="*/ 2541536 h 4171145"/>
                <a:gd name="connsiteX18" fmla="*/ 351968 w 4268503"/>
                <a:gd name="connsiteY18" fmla="*/ 2398727 h 4171145"/>
                <a:gd name="connsiteX19" fmla="*/ 1304636 w 4268503"/>
                <a:gd name="connsiteY19" fmla="*/ 2685385 h 4171145"/>
                <a:gd name="connsiteX20" fmla="*/ 896685 w 4268503"/>
                <a:gd name="connsiteY20" fmla="*/ 956604 h 4171145"/>
                <a:gd name="connsiteX21" fmla="*/ 1011964 w 4268503"/>
                <a:gd name="connsiteY21" fmla="*/ 566175 h 4171145"/>
                <a:gd name="connsiteX22" fmla="*/ 1349134 w 4268503"/>
                <a:gd name="connsiteY22" fmla="*/ 785160 h 4171145"/>
                <a:gd name="connsiteX23" fmla="*/ 1903069 w 4268503"/>
                <a:gd name="connsiteY23" fmla="*/ 1894021 h 4171145"/>
                <a:gd name="connsiteX24" fmla="*/ 2029876 w 4268503"/>
                <a:gd name="connsiteY24" fmla="*/ 306782 h 4171145"/>
                <a:gd name="connsiteX25" fmla="*/ 2029458 w 4268503"/>
                <a:gd name="connsiteY25" fmla="*/ 301266 h 4171145"/>
                <a:gd name="connsiteX26" fmla="*/ 2255872 w 4268503"/>
                <a:gd name="connsiteY26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266160 w 4268503"/>
                <a:gd name="connsiteY7" fmla="*/ 2139940 h 4171145"/>
                <a:gd name="connsiteX8" fmla="*/ 3992558 w 4268503"/>
                <a:gd name="connsiteY8" fmla="*/ 1183517 h 4171145"/>
                <a:gd name="connsiteX9" fmla="*/ 4199598 w 4268503"/>
                <a:gd name="connsiteY9" fmla="*/ 1149764 h 4171145"/>
                <a:gd name="connsiteX10" fmla="*/ 4260843 w 4268503"/>
                <a:gd name="connsiteY10" fmla="*/ 1350399 h 4171145"/>
                <a:gd name="connsiteX11" fmla="*/ 3685886 w 4268503"/>
                <a:gd name="connsiteY11" fmla="*/ 2781865 h 4171145"/>
                <a:gd name="connsiteX12" fmla="*/ 3400136 w 4268503"/>
                <a:gd name="connsiteY12" fmla="*/ 3661007 h 4171145"/>
                <a:gd name="connsiteX13" fmla="*/ 2455574 w 4268503"/>
                <a:gd name="connsiteY13" fmla="*/ 4170594 h 4171145"/>
                <a:gd name="connsiteX14" fmla="*/ 1361642 w 4268503"/>
                <a:gd name="connsiteY14" fmla="*/ 3735744 h 4171145"/>
                <a:gd name="connsiteX15" fmla="*/ 202176 w 4268503"/>
                <a:gd name="connsiteY15" fmla="*/ 2907746 h 4171145"/>
                <a:gd name="connsiteX16" fmla="*/ 4111 w 4268503"/>
                <a:gd name="connsiteY16" fmla="*/ 2541536 h 4171145"/>
                <a:gd name="connsiteX17" fmla="*/ 351968 w 4268503"/>
                <a:gd name="connsiteY17" fmla="*/ 2398727 h 4171145"/>
                <a:gd name="connsiteX18" fmla="*/ 1304636 w 4268503"/>
                <a:gd name="connsiteY18" fmla="*/ 2685385 h 4171145"/>
                <a:gd name="connsiteX19" fmla="*/ 896685 w 4268503"/>
                <a:gd name="connsiteY19" fmla="*/ 956604 h 4171145"/>
                <a:gd name="connsiteX20" fmla="*/ 1011964 w 4268503"/>
                <a:gd name="connsiteY20" fmla="*/ 566175 h 4171145"/>
                <a:gd name="connsiteX21" fmla="*/ 1349134 w 4268503"/>
                <a:gd name="connsiteY21" fmla="*/ 785160 h 4171145"/>
                <a:gd name="connsiteX22" fmla="*/ 1903069 w 4268503"/>
                <a:gd name="connsiteY22" fmla="*/ 1894021 h 4171145"/>
                <a:gd name="connsiteX23" fmla="*/ 2029876 w 4268503"/>
                <a:gd name="connsiteY23" fmla="*/ 306782 h 4171145"/>
                <a:gd name="connsiteX24" fmla="*/ 2029458 w 4268503"/>
                <a:gd name="connsiteY24" fmla="*/ 301266 h 4171145"/>
                <a:gd name="connsiteX25" fmla="*/ 2255872 w 4268503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44564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75551"/>
                <a:gd name="connsiteY0" fmla="*/ 0 h 4171145"/>
                <a:gd name="connsiteX1" fmla="*/ 2482286 w 4275551"/>
                <a:gd name="connsiteY1" fmla="*/ 301266 h 4171145"/>
                <a:gd name="connsiteX2" fmla="*/ 2584639 w 4275551"/>
                <a:gd name="connsiteY2" fmla="*/ 1951269 h 4171145"/>
                <a:gd name="connsiteX3" fmla="*/ 3040749 w 4275551"/>
                <a:gd name="connsiteY3" fmla="*/ 574572 h 4171145"/>
                <a:gd name="connsiteX4" fmla="*/ 3041987 w 4275551"/>
                <a:gd name="connsiteY4" fmla="*/ 564979 h 4171145"/>
                <a:gd name="connsiteX5" fmla="*/ 3321837 w 4275551"/>
                <a:gd name="connsiteY5" fmla="*/ 335776 h 4171145"/>
                <a:gd name="connsiteX6" fmla="*/ 3491886 w 4275551"/>
                <a:gd name="connsiteY6" fmla="*/ 602229 h 4171145"/>
                <a:gd name="connsiteX7" fmla="*/ 3266160 w 4275551"/>
                <a:gd name="connsiteY7" fmla="*/ 2139940 h 4171145"/>
                <a:gd name="connsiteX8" fmla="*/ 3941758 w 4275551"/>
                <a:gd name="connsiteY8" fmla="*/ 1253367 h 4171145"/>
                <a:gd name="connsiteX9" fmla="*/ 4199598 w 4275551"/>
                <a:gd name="connsiteY9" fmla="*/ 1149764 h 4171145"/>
                <a:gd name="connsiteX10" fmla="*/ 4260843 w 4275551"/>
                <a:gd name="connsiteY10" fmla="*/ 1445649 h 4171145"/>
                <a:gd name="connsiteX11" fmla="*/ 3685886 w 4275551"/>
                <a:gd name="connsiteY11" fmla="*/ 2781865 h 4171145"/>
                <a:gd name="connsiteX12" fmla="*/ 3400136 w 4275551"/>
                <a:gd name="connsiteY12" fmla="*/ 3661007 h 4171145"/>
                <a:gd name="connsiteX13" fmla="*/ 2455574 w 4275551"/>
                <a:gd name="connsiteY13" fmla="*/ 4170594 h 4171145"/>
                <a:gd name="connsiteX14" fmla="*/ 1361642 w 4275551"/>
                <a:gd name="connsiteY14" fmla="*/ 3735744 h 4171145"/>
                <a:gd name="connsiteX15" fmla="*/ 202176 w 4275551"/>
                <a:gd name="connsiteY15" fmla="*/ 2907746 h 4171145"/>
                <a:gd name="connsiteX16" fmla="*/ 4111 w 4275551"/>
                <a:gd name="connsiteY16" fmla="*/ 2541536 h 4171145"/>
                <a:gd name="connsiteX17" fmla="*/ 351968 w 4275551"/>
                <a:gd name="connsiteY17" fmla="*/ 2398727 h 4171145"/>
                <a:gd name="connsiteX18" fmla="*/ 1304636 w 4275551"/>
                <a:gd name="connsiteY18" fmla="*/ 2685385 h 4171145"/>
                <a:gd name="connsiteX19" fmla="*/ 896685 w 4275551"/>
                <a:gd name="connsiteY19" fmla="*/ 956604 h 4171145"/>
                <a:gd name="connsiteX20" fmla="*/ 1011964 w 4275551"/>
                <a:gd name="connsiteY20" fmla="*/ 566175 h 4171145"/>
                <a:gd name="connsiteX21" fmla="*/ 1349134 w 4275551"/>
                <a:gd name="connsiteY21" fmla="*/ 785160 h 4171145"/>
                <a:gd name="connsiteX22" fmla="*/ 1903069 w 4275551"/>
                <a:gd name="connsiteY22" fmla="*/ 1894021 h 4171145"/>
                <a:gd name="connsiteX23" fmla="*/ 2029876 w 4275551"/>
                <a:gd name="connsiteY23" fmla="*/ 306782 h 4171145"/>
                <a:gd name="connsiteX24" fmla="*/ 2029458 w 4275551"/>
                <a:gd name="connsiteY24" fmla="*/ 301266 h 4171145"/>
                <a:gd name="connsiteX25" fmla="*/ 2255872 w 4275551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041987 w 4283060"/>
                <a:gd name="connsiteY4" fmla="*/ 564979 h 4171145"/>
                <a:gd name="connsiteX5" fmla="*/ 3321837 w 4283060"/>
                <a:gd name="connsiteY5" fmla="*/ 335776 h 4171145"/>
                <a:gd name="connsiteX6" fmla="*/ 3491886 w 4283060"/>
                <a:gd name="connsiteY6" fmla="*/ 602229 h 4171145"/>
                <a:gd name="connsiteX7" fmla="*/ 3266160 w 4283060"/>
                <a:gd name="connsiteY7" fmla="*/ 2139940 h 4171145"/>
                <a:gd name="connsiteX8" fmla="*/ 3941758 w 4283060"/>
                <a:gd name="connsiteY8" fmla="*/ 1253367 h 4171145"/>
                <a:gd name="connsiteX9" fmla="*/ 4199598 w 4283060"/>
                <a:gd name="connsiteY9" fmla="*/ 1149764 h 4171145"/>
                <a:gd name="connsiteX10" fmla="*/ 4260843 w 4283060"/>
                <a:gd name="connsiteY10" fmla="*/ 1445649 h 4171145"/>
                <a:gd name="connsiteX11" fmla="*/ 3685886 w 4283060"/>
                <a:gd name="connsiteY11" fmla="*/ 2781865 h 4171145"/>
                <a:gd name="connsiteX12" fmla="*/ 3400136 w 4283060"/>
                <a:gd name="connsiteY12" fmla="*/ 3661007 h 4171145"/>
                <a:gd name="connsiteX13" fmla="*/ 2455574 w 4283060"/>
                <a:gd name="connsiteY13" fmla="*/ 4170594 h 4171145"/>
                <a:gd name="connsiteX14" fmla="*/ 1361642 w 4283060"/>
                <a:gd name="connsiteY14" fmla="*/ 3735744 h 4171145"/>
                <a:gd name="connsiteX15" fmla="*/ 202176 w 4283060"/>
                <a:gd name="connsiteY15" fmla="*/ 2907746 h 4171145"/>
                <a:gd name="connsiteX16" fmla="*/ 4111 w 4283060"/>
                <a:gd name="connsiteY16" fmla="*/ 2541536 h 4171145"/>
                <a:gd name="connsiteX17" fmla="*/ 351968 w 4283060"/>
                <a:gd name="connsiteY17" fmla="*/ 2398727 h 4171145"/>
                <a:gd name="connsiteX18" fmla="*/ 1304636 w 4283060"/>
                <a:gd name="connsiteY18" fmla="*/ 2685385 h 4171145"/>
                <a:gd name="connsiteX19" fmla="*/ 896685 w 4283060"/>
                <a:gd name="connsiteY19" fmla="*/ 956604 h 4171145"/>
                <a:gd name="connsiteX20" fmla="*/ 1011964 w 4283060"/>
                <a:gd name="connsiteY20" fmla="*/ 566175 h 4171145"/>
                <a:gd name="connsiteX21" fmla="*/ 1349134 w 4283060"/>
                <a:gd name="connsiteY21" fmla="*/ 785160 h 4171145"/>
                <a:gd name="connsiteX22" fmla="*/ 1903069 w 4283060"/>
                <a:gd name="connsiteY22" fmla="*/ 1894021 h 4171145"/>
                <a:gd name="connsiteX23" fmla="*/ 2029876 w 4283060"/>
                <a:gd name="connsiteY23" fmla="*/ 306782 h 4171145"/>
                <a:gd name="connsiteX24" fmla="*/ 2029458 w 4283060"/>
                <a:gd name="connsiteY24" fmla="*/ 301266 h 4171145"/>
                <a:gd name="connsiteX25" fmla="*/ 2255872 w 4283060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310349 w 4288773"/>
                <a:gd name="connsiteY17" fmla="*/ 26853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88773" h="4171145">
                  <a:moveTo>
                    <a:pt x="2261585" y="0"/>
                  </a:moveTo>
                  <a:cubicBezTo>
                    <a:pt x="2386630" y="0"/>
                    <a:pt x="2487999" y="134882"/>
                    <a:pt x="2487999" y="301266"/>
                  </a:cubicBezTo>
                  <a:cubicBezTo>
                    <a:pt x="2542793" y="629652"/>
                    <a:pt x="2476415" y="1944501"/>
                    <a:pt x="2590352" y="1951269"/>
                  </a:cubicBezTo>
                  <a:cubicBezTo>
                    <a:pt x="2704289" y="1958037"/>
                    <a:pt x="3009916" y="692271"/>
                    <a:pt x="3046462" y="574572"/>
                  </a:cubicBezTo>
                  <a:cubicBezTo>
                    <a:pt x="3083008" y="456873"/>
                    <a:pt x="3201560" y="312116"/>
                    <a:pt x="3327550" y="335776"/>
                  </a:cubicBezTo>
                  <a:cubicBezTo>
                    <a:pt x="3453540" y="359436"/>
                    <a:pt x="3509995" y="541876"/>
                    <a:pt x="3497599" y="640329"/>
                  </a:cubicBezTo>
                  <a:cubicBezTo>
                    <a:pt x="3485203" y="738782"/>
                    <a:pt x="3190544" y="2075867"/>
                    <a:pt x="3271873" y="2139940"/>
                  </a:cubicBezTo>
                  <a:cubicBezTo>
                    <a:pt x="3353202" y="2204013"/>
                    <a:pt x="3880798" y="1348546"/>
                    <a:pt x="3947471" y="1253367"/>
                  </a:cubicBezTo>
                  <a:cubicBezTo>
                    <a:pt x="4014144" y="1158188"/>
                    <a:pt x="4114030" y="1105017"/>
                    <a:pt x="4205311" y="1149764"/>
                  </a:cubicBezTo>
                  <a:cubicBezTo>
                    <a:pt x="4296592" y="1194511"/>
                    <a:pt x="4306344" y="1363032"/>
                    <a:pt x="4266556" y="1445649"/>
                  </a:cubicBezTo>
                  <a:cubicBezTo>
                    <a:pt x="4226768" y="1528266"/>
                    <a:pt x="3883251" y="2336460"/>
                    <a:pt x="3691599" y="2781865"/>
                  </a:cubicBezTo>
                  <a:cubicBezTo>
                    <a:pt x="3691599" y="3017762"/>
                    <a:pt x="3598201" y="3359702"/>
                    <a:pt x="3405849" y="3661007"/>
                  </a:cubicBezTo>
                  <a:cubicBezTo>
                    <a:pt x="3213497" y="3962312"/>
                    <a:pt x="2801036" y="4158138"/>
                    <a:pt x="2461287" y="4170594"/>
                  </a:cubicBezTo>
                  <a:cubicBezTo>
                    <a:pt x="2121538" y="4183050"/>
                    <a:pt x="1534247" y="3982777"/>
                    <a:pt x="1367355" y="3735744"/>
                  </a:cubicBezTo>
                  <a:lnTo>
                    <a:pt x="207889" y="2907746"/>
                  </a:lnTo>
                  <a:cubicBezTo>
                    <a:pt x="76402" y="2825784"/>
                    <a:pt x="-34191" y="2664472"/>
                    <a:pt x="9824" y="2541536"/>
                  </a:cubicBezTo>
                  <a:cubicBezTo>
                    <a:pt x="53839" y="2418600"/>
                    <a:pt x="144102" y="2378986"/>
                    <a:pt x="357681" y="2398727"/>
                  </a:cubicBezTo>
                  <a:cubicBezTo>
                    <a:pt x="571260" y="2418468"/>
                    <a:pt x="1200513" y="2900339"/>
                    <a:pt x="1291299" y="2659985"/>
                  </a:cubicBezTo>
                  <a:cubicBezTo>
                    <a:pt x="1382085" y="2419631"/>
                    <a:pt x="954352" y="1178572"/>
                    <a:pt x="902398" y="956604"/>
                  </a:cubicBezTo>
                  <a:cubicBezTo>
                    <a:pt x="850444" y="734636"/>
                    <a:pt x="885119" y="607449"/>
                    <a:pt x="1017677" y="566175"/>
                  </a:cubicBezTo>
                  <a:cubicBezTo>
                    <a:pt x="1150235" y="524901"/>
                    <a:pt x="1301580" y="659102"/>
                    <a:pt x="1354847" y="785160"/>
                  </a:cubicBezTo>
                  <a:cubicBezTo>
                    <a:pt x="1408114" y="911218"/>
                    <a:pt x="1795325" y="1973751"/>
                    <a:pt x="1908782" y="1894021"/>
                  </a:cubicBezTo>
                  <a:cubicBezTo>
                    <a:pt x="2022239" y="1814291"/>
                    <a:pt x="2001787" y="897245"/>
                    <a:pt x="2035589" y="306782"/>
                  </a:cubicBezTo>
                  <a:cubicBezTo>
                    <a:pt x="2035450" y="304943"/>
                    <a:pt x="2035310" y="303105"/>
                    <a:pt x="2035171" y="301266"/>
                  </a:cubicBezTo>
                  <a:cubicBezTo>
                    <a:pt x="2035171" y="134882"/>
                    <a:pt x="2136540" y="0"/>
                    <a:pt x="2261585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5E1E7977-3E15-4243-A030-6FC237BC94E2}"/>
              </a:ext>
            </a:extLst>
          </p:cNvPr>
          <p:cNvGrpSpPr/>
          <p:nvPr/>
        </p:nvGrpSpPr>
        <p:grpSpPr>
          <a:xfrm>
            <a:off x="7203330" y="3873148"/>
            <a:ext cx="1420802" cy="2464196"/>
            <a:chOff x="6776002" y="-471082"/>
            <a:chExt cx="2052231" cy="3559328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4D436DBA-8A22-4FD9-8D50-0DE18E34CD29}"/>
                </a:ext>
              </a:extLst>
            </p:cNvPr>
            <p:cNvSpPr/>
            <p:nvPr/>
          </p:nvSpPr>
          <p:spPr>
            <a:xfrm>
              <a:off x="7414430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F2144104-5A6F-4013-AD0A-7C5D69FFBC1A}"/>
                </a:ext>
              </a:extLst>
            </p:cNvPr>
            <p:cNvSpPr/>
            <p:nvPr/>
          </p:nvSpPr>
          <p:spPr>
            <a:xfrm>
              <a:off x="7862105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FBD7AB80-9926-4B22-9212-D3281648D716}"/>
                </a:ext>
              </a:extLst>
            </p:cNvPr>
            <p:cNvSpPr/>
            <p:nvPr/>
          </p:nvSpPr>
          <p:spPr>
            <a:xfrm>
              <a:off x="7256635" y="3850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lnTo>
                    <a:pt x="942499" y="2475789"/>
                  </a:lnTo>
                  <a:cubicBezTo>
                    <a:pt x="942499" y="2494858"/>
                    <a:pt x="927040" y="2510317"/>
                    <a:pt x="907971" y="2510317"/>
                  </a:cubicBezTo>
                  <a:lnTo>
                    <a:pt x="631745" y="2510317"/>
                  </a:lnTo>
                  <a:cubicBezTo>
                    <a:pt x="612676" y="2510317"/>
                    <a:pt x="597217" y="2494858"/>
                    <a:pt x="597217" y="2475789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DD36A277-56EF-4D19-BF23-7A2614B0FD9D}"/>
                </a:ext>
              </a:extLst>
            </p:cNvPr>
            <p:cNvSpPr/>
            <p:nvPr/>
          </p:nvSpPr>
          <p:spPr>
            <a:xfrm>
              <a:off x="7740597" y="4126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C5DBAFC2-58F8-46F5-9E0C-CF084CE94AD2}"/>
                </a:ext>
              </a:extLst>
            </p:cNvPr>
            <p:cNvSpPr/>
            <p:nvPr/>
          </p:nvSpPr>
          <p:spPr>
            <a:xfrm>
              <a:off x="7447278" y="-335990"/>
              <a:ext cx="723610" cy="746707"/>
            </a:xfrm>
            <a:prstGeom prst="round2SameRect">
              <a:avLst>
                <a:gd name="adj1" fmla="val 43082"/>
                <a:gd name="adj2" fmla="val 614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2CC5606B-C537-4A0B-B2E3-C53316C698CE}"/>
                </a:ext>
              </a:extLst>
            </p:cNvPr>
            <p:cNvSpPr/>
            <p:nvPr/>
          </p:nvSpPr>
          <p:spPr>
            <a:xfrm>
              <a:off x="7477997" y="-312180"/>
              <a:ext cx="662172" cy="747379"/>
            </a:xfrm>
            <a:prstGeom prst="round2SameRect">
              <a:avLst>
                <a:gd name="adj1" fmla="val 4343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D72CF354-1078-4C95-9228-938AB9E41E2B}"/>
                </a:ext>
              </a:extLst>
            </p:cNvPr>
            <p:cNvSpPr/>
            <p:nvPr/>
          </p:nvSpPr>
          <p:spPr>
            <a:xfrm>
              <a:off x="7613614" y="-52839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B91F31B4-8990-47B6-B06E-A81595F0569C}"/>
                </a:ext>
              </a:extLst>
            </p:cNvPr>
            <p:cNvSpPr/>
            <p:nvPr/>
          </p:nvSpPr>
          <p:spPr>
            <a:xfrm>
              <a:off x="7932581" y="-52839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151">
              <a:extLst>
                <a:ext uri="{FF2B5EF4-FFF2-40B4-BE49-F238E27FC236}">
                  <a16:creationId xmlns:a16="http://schemas.microsoft.com/office/drawing/2014/main" id="{DD37E161-6EE5-4249-BB05-212EE062B2AB}"/>
                </a:ext>
              </a:extLst>
            </p:cNvPr>
            <p:cNvSpPr/>
            <p:nvPr/>
          </p:nvSpPr>
          <p:spPr>
            <a:xfrm>
              <a:off x="7768897" y="147820"/>
              <a:ext cx="80967" cy="28235"/>
            </a:xfrm>
            <a:custGeom>
              <a:avLst/>
              <a:gdLst>
                <a:gd name="connsiteX0" fmla="*/ 0 w 121557"/>
                <a:gd name="connsiteY0" fmla="*/ 30957 h 61913"/>
                <a:gd name="connsiteX1" fmla="*/ 60779 w 121557"/>
                <a:gd name="connsiteY1" fmla="*/ 0 h 61913"/>
                <a:gd name="connsiteX2" fmla="*/ 121558 w 121557"/>
                <a:gd name="connsiteY2" fmla="*/ 30957 h 61913"/>
                <a:gd name="connsiteX3" fmla="*/ 60779 w 121557"/>
                <a:gd name="connsiteY3" fmla="*/ 61914 h 61913"/>
                <a:gd name="connsiteX4" fmla="*/ 0 w 121557"/>
                <a:gd name="connsiteY4" fmla="*/ 30957 h 61913"/>
                <a:gd name="connsiteX0" fmla="*/ 16 w 121574"/>
                <a:gd name="connsiteY0" fmla="*/ 52389 h 83346"/>
                <a:gd name="connsiteX1" fmla="*/ 65557 w 121574"/>
                <a:gd name="connsiteY1" fmla="*/ 0 h 83346"/>
                <a:gd name="connsiteX2" fmla="*/ 121574 w 121574"/>
                <a:gd name="connsiteY2" fmla="*/ 52389 h 83346"/>
                <a:gd name="connsiteX3" fmla="*/ 60795 w 121574"/>
                <a:gd name="connsiteY3" fmla="*/ 83346 h 83346"/>
                <a:gd name="connsiteX4" fmla="*/ 16 w 121574"/>
                <a:gd name="connsiteY4" fmla="*/ 52389 h 83346"/>
                <a:gd name="connsiteX0" fmla="*/ 5 w 121563"/>
                <a:gd name="connsiteY0" fmla="*/ 59533 h 90490"/>
                <a:gd name="connsiteX1" fmla="*/ 63165 w 121563"/>
                <a:gd name="connsiteY1" fmla="*/ 0 h 90490"/>
                <a:gd name="connsiteX2" fmla="*/ 121563 w 121563"/>
                <a:gd name="connsiteY2" fmla="*/ 59533 h 90490"/>
                <a:gd name="connsiteX3" fmla="*/ 60784 w 121563"/>
                <a:gd name="connsiteY3" fmla="*/ 90490 h 90490"/>
                <a:gd name="connsiteX4" fmla="*/ 5 w 121563"/>
                <a:gd name="connsiteY4" fmla="*/ 59533 h 9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563" h="90490">
                  <a:moveTo>
                    <a:pt x="5" y="59533"/>
                  </a:moveTo>
                  <a:cubicBezTo>
                    <a:pt x="402" y="44451"/>
                    <a:pt x="29598" y="0"/>
                    <a:pt x="63165" y="0"/>
                  </a:cubicBezTo>
                  <a:cubicBezTo>
                    <a:pt x="96732" y="0"/>
                    <a:pt x="121563" y="42436"/>
                    <a:pt x="121563" y="59533"/>
                  </a:cubicBezTo>
                  <a:cubicBezTo>
                    <a:pt x="121563" y="76630"/>
                    <a:pt x="94351" y="90490"/>
                    <a:pt x="60784" y="90490"/>
                  </a:cubicBezTo>
                  <a:cubicBezTo>
                    <a:pt x="27217" y="90490"/>
                    <a:pt x="-392" y="74615"/>
                    <a:pt x="5" y="5953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B1DF8A11-65EC-41FF-8699-951A482D0E80}"/>
                </a:ext>
              </a:extLst>
            </p:cNvPr>
            <p:cNvSpPr/>
            <p:nvPr/>
          </p:nvSpPr>
          <p:spPr>
            <a:xfrm>
              <a:off x="7432296" y="-392886"/>
              <a:ext cx="760488" cy="304097"/>
            </a:xfrm>
            <a:custGeom>
              <a:avLst/>
              <a:gdLst>
                <a:gd name="connsiteX0" fmla="*/ 310636 w 760488"/>
                <a:gd name="connsiteY0" fmla="*/ 514 h 304097"/>
                <a:gd name="connsiteX1" fmla="*/ 371727 w 760488"/>
                <a:gd name="connsiteY1" fmla="*/ 6924 h 304097"/>
                <a:gd name="connsiteX2" fmla="*/ 380244 w 760488"/>
                <a:gd name="connsiteY2" fmla="*/ 13481 h 304097"/>
                <a:gd name="connsiteX3" fmla="*/ 388761 w 760488"/>
                <a:gd name="connsiteY3" fmla="*/ 6924 h 304097"/>
                <a:gd name="connsiteX4" fmla="*/ 449852 w 760488"/>
                <a:gd name="connsiteY4" fmla="*/ 514 h 304097"/>
                <a:gd name="connsiteX5" fmla="*/ 608500 w 760488"/>
                <a:gd name="connsiteY5" fmla="*/ 53703 h 304097"/>
                <a:gd name="connsiteX6" fmla="*/ 752564 w 760488"/>
                <a:gd name="connsiteY6" fmla="*/ 268006 h 304097"/>
                <a:gd name="connsiteX7" fmla="*/ 494940 w 760488"/>
                <a:gd name="connsiteY7" fmla="*/ 250395 h 304097"/>
                <a:gd name="connsiteX8" fmla="*/ 421225 w 760488"/>
                <a:gd name="connsiteY8" fmla="*/ 197530 h 304097"/>
                <a:gd name="connsiteX9" fmla="*/ 380244 w 760488"/>
                <a:gd name="connsiteY9" fmla="*/ 151583 h 304097"/>
                <a:gd name="connsiteX10" fmla="*/ 339263 w 760488"/>
                <a:gd name="connsiteY10" fmla="*/ 197530 h 304097"/>
                <a:gd name="connsiteX11" fmla="*/ 265548 w 760488"/>
                <a:gd name="connsiteY11" fmla="*/ 250395 h 304097"/>
                <a:gd name="connsiteX12" fmla="*/ 7924 w 760488"/>
                <a:gd name="connsiteY12" fmla="*/ 268006 h 304097"/>
                <a:gd name="connsiteX13" fmla="*/ 151988 w 760488"/>
                <a:gd name="connsiteY13" fmla="*/ 53703 h 304097"/>
                <a:gd name="connsiteX14" fmla="*/ 310636 w 760488"/>
                <a:gd name="connsiteY14" fmla="*/ 514 h 30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0488" h="304097">
                  <a:moveTo>
                    <a:pt x="310636" y="514"/>
                  </a:moveTo>
                  <a:cubicBezTo>
                    <a:pt x="333947" y="-1080"/>
                    <a:pt x="354771" y="1025"/>
                    <a:pt x="371727" y="6924"/>
                  </a:cubicBezTo>
                  <a:lnTo>
                    <a:pt x="380244" y="13481"/>
                  </a:lnTo>
                  <a:lnTo>
                    <a:pt x="388761" y="6924"/>
                  </a:lnTo>
                  <a:cubicBezTo>
                    <a:pt x="405718" y="1025"/>
                    <a:pt x="426541" y="-1080"/>
                    <a:pt x="449852" y="514"/>
                  </a:cubicBezTo>
                  <a:cubicBezTo>
                    <a:pt x="496472" y="3701"/>
                    <a:pt x="553039" y="21682"/>
                    <a:pt x="608500" y="53703"/>
                  </a:cubicBezTo>
                  <a:cubicBezTo>
                    <a:pt x="719423" y="117744"/>
                    <a:pt x="783922" y="213691"/>
                    <a:pt x="752564" y="268006"/>
                  </a:cubicBezTo>
                  <a:cubicBezTo>
                    <a:pt x="721205" y="322320"/>
                    <a:pt x="605863" y="314436"/>
                    <a:pt x="494940" y="250395"/>
                  </a:cubicBezTo>
                  <a:cubicBezTo>
                    <a:pt x="467209" y="234384"/>
                    <a:pt x="442380" y="216380"/>
                    <a:pt x="421225" y="197530"/>
                  </a:cubicBezTo>
                  <a:lnTo>
                    <a:pt x="380244" y="151583"/>
                  </a:lnTo>
                  <a:lnTo>
                    <a:pt x="339263" y="197530"/>
                  </a:lnTo>
                  <a:cubicBezTo>
                    <a:pt x="318108" y="216380"/>
                    <a:pt x="293279" y="234384"/>
                    <a:pt x="265548" y="250395"/>
                  </a:cubicBezTo>
                  <a:cubicBezTo>
                    <a:pt x="154625" y="314436"/>
                    <a:pt x="39283" y="322320"/>
                    <a:pt x="7924" y="268006"/>
                  </a:cubicBezTo>
                  <a:cubicBezTo>
                    <a:pt x="-23434" y="213691"/>
                    <a:pt x="41065" y="117744"/>
                    <a:pt x="151988" y="53703"/>
                  </a:cubicBezTo>
                  <a:cubicBezTo>
                    <a:pt x="207449" y="21682"/>
                    <a:pt x="264016" y="3701"/>
                    <a:pt x="310636" y="5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4B14CB6-51C7-459A-9A7F-A07AA46464E2}"/>
                </a:ext>
              </a:extLst>
            </p:cNvPr>
            <p:cNvSpPr/>
            <p:nvPr/>
          </p:nvSpPr>
          <p:spPr>
            <a:xfrm>
              <a:off x="7353250" y="-471082"/>
              <a:ext cx="911670" cy="928360"/>
            </a:xfrm>
            <a:custGeom>
              <a:avLst/>
              <a:gdLst>
                <a:gd name="connsiteX0" fmla="*/ 408957 w 911670"/>
                <a:gd name="connsiteY0" fmla="*/ 159594 h 928360"/>
                <a:gd name="connsiteX1" fmla="*/ 117021 w 911670"/>
                <a:gd name="connsiteY1" fmla="*/ 451530 h 928360"/>
                <a:gd name="connsiteX2" fmla="*/ 117021 w 911670"/>
                <a:gd name="connsiteY2" fmla="*/ 840145 h 928360"/>
                <a:gd name="connsiteX3" fmla="*/ 158675 w 911670"/>
                <a:gd name="connsiteY3" fmla="*/ 881799 h 928360"/>
                <a:gd name="connsiteX4" fmla="*/ 752995 w 911670"/>
                <a:gd name="connsiteY4" fmla="*/ 881799 h 928360"/>
                <a:gd name="connsiteX5" fmla="*/ 794649 w 911670"/>
                <a:gd name="connsiteY5" fmla="*/ 840145 h 928360"/>
                <a:gd name="connsiteX6" fmla="*/ 794649 w 911670"/>
                <a:gd name="connsiteY6" fmla="*/ 451530 h 928360"/>
                <a:gd name="connsiteX7" fmla="*/ 502713 w 911670"/>
                <a:gd name="connsiteY7" fmla="*/ 159594 h 928360"/>
                <a:gd name="connsiteX8" fmla="*/ 392766 w 911670"/>
                <a:gd name="connsiteY8" fmla="*/ 0 h 928360"/>
                <a:gd name="connsiteX9" fmla="*/ 518904 w 911670"/>
                <a:gd name="connsiteY9" fmla="*/ 0 h 928360"/>
                <a:gd name="connsiteX10" fmla="*/ 911670 w 911670"/>
                <a:gd name="connsiteY10" fmla="*/ 392766 h 928360"/>
                <a:gd name="connsiteX11" fmla="*/ 911670 w 911670"/>
                <a:gd name="connsiteY11" fmla="*/ 868199 h 928360"/>
                <a:gd name="connsiteX12" fmla="*/ 851509 w 911670"/>
                <a:gd name="connsiteY12" fmla="*/ 928360 h 928360"/>
                <a:gd name="connsiteX13" fmla="*/ 60161 w 911670"/>
                <a:gd name="connsiteY13" fmla="*/ 928360 h 928360"/>
                <a:gd name="connsiteX14" fmla="*/ 0 w 911670"/>
                <a:gd name="connsiteY14" fmla="*/ 868199 h 928360"/>
                <a:gd name="connsiteX15" fmla="*/ 0 w 911670"/>
                <a:gd name="connsiteY15" fmla="*/ 392766 h 928360"/>
                <a:gd name="connsiteX16" fmla="*/ 392766 w 911670"/>
                <a:gd name="connsiteY16" fmla="*/ 0 h 92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1670" h="928360">
                  <a:moveTo>
                    <a:pt x="408957" y="159594"/>
                  </a:moveTo>
                  <a:cubicBezTo>
                    <a:pt x="247725" y="159594"/>
                    <a:pt x="117021" y="290298"/>
                    <a:pt x="117021" y="451530"/>
                  </a:cubicBezTo>
                  <a:lnTo>
                    <a:pt x="117021" y="840145"/>
                  </a:lnTo>
                  <a:cubicBezTo>
                    <a:pt x="117021" y="863150"/>
                    <a:pt x="135670" y="881799"/>
                    <a:pt x="158675" y="881799"/>
                  </a:cubicBezTo>
                  <a:lnTo>
                    <a:pt x="752995" y="881799"/>
                  </a:lnTo>
                  <a:cubicBezTo>
                    <a:pt x="776000" y="881799"/>
                    <a:pt x="794649" y="863150"/>
                    <a:pt x="794649" y="840145"/>
                  </a:cubicBezTo>
                  <a:lnTo>
                    <a:pt x="794649" y="451530"/>
                  </a:lnTo>
                  <a:cubicBezTo>
                    <a:pt x="794649" y="290298"/>
                    <a:pt x="663945" y="159594"/>
                    <a:pt x="502713" y="159594"/>
                  </a:cubicBezTo>
                  <a:close/>
                  <a:moveTo>
                    <a:pt x="392766" y="0"/>
                  </a:moveTo>
                  <a:lnTo>
                    <a:pt x="518904" y="0"/>
                  </a:lnTo>
                  <a:cubicBezTo>
                    <a:pt x="735823" y="0"/>
                    <a:pt x="911670" y="175847"/>
                    <a:pt x="911670" y="392766"/>
                  </a:cubicBezTo>
                  <a:lnTo>
                    <a:pt x="911670" y="868199"/>
                  </a:lnTo>
                  <a:cubicBezTo>
                    <a:pt x="911670" y="901425"/>
                    <a:pt x="884735" y="928360"/>
                    <a:pt x="851509" y="928360"/>
                  </a:cubicBezTo>
                  <a:lnTo>
                    <a:pt x="60161" y="928360"/>
                  </a:lnTo>
                  <a:cubicBezTo>
                    <a:pt x="26935" y="928360"/>
                    <a:pt x="0" y="901425"/>
                    <a:pt x="0" y="868199"/>
                  </a:cubicBezTo>
                  <a:lnTo>
                    <a:pt x="0" y="392766"/>
                  </a:lnTo>
                  <a:cubicBezTo>
                    <a:pt x="0" y="175847"/>
                    <a:pt x="175847" y="0"/>
                    <a:pt x="392766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61">
              <a:extLst>
                <a:ext uri="{FF2B5EF4-FFF2-40B4-BE49-F238E27FC236}">
                  <a16:creationId xmlns:a16="http://schemas.microsoft.com/office/drawing/2014/main" id="{B6BB6184-1467-4E95-9BEE-D02BF3A750C4}"/>
                </a:ext>
              </a:extLst>
            </p:cNvPr>
            <p:cNvSpPr/>
            <p:nvPr/>
          </p:nvSpPr>
          <p:spPr>
            <a:xfrm rot="10800000">
              <a:off x="7690985" y="222798"/>
              <a:ext cx="236196" cy="120102"/>
            </a:xfrm>
            <a:custGeom>
              <a:avLst/>
              <a:gdLst>
                <a:gd name="connsiteX0" fmla="*/ 0 w 1049795"/>
                <a:gd name="connsiteY0" fmla="*/ 164431 h 328861"/>
                <a:gd name="connsiteX1" fmla="*/ 524898 w 1049795"/>
                <a:gd name="connsiteY1" fmla="*/ 0 h 328861"/>
                <a:gd name="connsiteX2" fmla="*/ 1049796 w 1049795"/>
                <a:gd name="connsiteY2" fmla="*/ 164431 h 328861"/>
                <a:gd name="connsiteX3" fmla="*/ 524898 w 1049795"/>
                <a:gd name="connsiteY3" fmla="*/ 328862 h 328861"/>
                <a:gd name="connsiteX4" fmla="*/ 0 w 1049795"/>
                <a:gd name="connsiteY4" fmla="*/ 164431 h 328861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466975"/>
                <a:gd name="connsiteX1" fmla="*/ 524898 w 1049796"/>
                <a:gd name="connsiteY1" fmla="*/ 0 h 466975"/>
                <a:gd name="connsiteX2" fmla="*/ 1049796 w 1049796"/>
                <a:gd name="connsiteY2" fmla="*/ 164431 h 466975"/>
                <a:gd name="connsiteX3" fmla="*/ 527279 w 1049796"/>
                <a:gd name="connsiteY3" fmla="*/ 466975 h 466975"/>
                <a:gd name="connsiteX4" fmla="*/ 0 w 1049796"/>
                <a:gd name="connsiteY4" fmla="*/ 164431 h 466975"/>
                <a:gd name="connsiteX0" fmla="*/ 0 w 1049796"/>
                <a:gd name="connsiteY0" fmla="*/ 102519 h 405063"/>
                <a:gd name="connsiteX1" fmla="*/ 529660 w 1049796"/>
                <a:gd name="connsiteY1" fmla="*/ 0 h 405063"/>
                <a:gd name="connsiteX2" fmla="*/ 1049796 w 1049796"/>
                <a:gd name="connsiteY2" fmla="*/ 102519 h 405063"/>
                <a:gd name="connsiteX3" fmla="*/ 527279 w 1049796"/>
                <a:gd name="connsiteY3" fmla="*/ 405063 h 405063"/>
                <a:gd name="connsiteX4" fmla="*/ 0 w 1049796"/>
                <a:gd name="connsiteY4" fmla="*/ 102519 h 40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9796" h="405063">
                  <a:moveTo>
                    <a:pt x="0" y="102519"/>
                  </a:moveTo>
                  <a:cubicBezTo>
                    <a:pt x="0" y="11706"/>
                    <a:pt x="239767" y="0"/>
                    <a:pt x="529660" y="0"/>
                  </a:cubicBezTo>
                  <a:cubicBezTo>
                    <a:pt x="819553" y="0"/>
                    <a:pt x="1049796" y="11706"/>
                    <a:pt x="1049796" y="102519"/>
                  </a:cubicBezTo>
                  <a:cubicBezTo>
                    <a:pt x="1049796" y="193332"/>
                    <a:pt x="817172" y="405063"/>
                    <a:pt x="527279" y="405063"/>
                  </a:cubicBezTo>
                  <a:cubicBezTo>
                    <a:pt x="237386" y="405063"/>
                    <a:pt x="0" y="193332"/>
                    <a:pt x="0" y="102519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B98D1F9F-7AA1-4B0F-9409-1CAAF1D0F2EB}"/>
                </a:ext>
              </a:extLst>
            </p:cNvPr>
            <p:cNvSpPr/>
            <p:nvPr/>
          </p:nvSpPr>
          <p:spPr>
            <a:xfrm rot="10800000">
              <a:off x="7542097" y="-130699"/>
              <a:ext cx="530699" cy="50934"/>
            </a:xfrm>
            <a:custGeom>
              <a:avLst/>
              <a:gdLst>
                <a:gd name="connsiteX0" fmla="*/ 431506 w 530699"/>
                <a:gd name="connsiteY0" fmla="*/ 19 h 50934"/>
                <a:gd name="connsiteX1" fmla="*/ 530699 w 530699"/>
                <a:gd name="connsiteY1" fmla="*/ 39600 h 50934"/>
                <a:gd name="connsiteX2" fmla="*/ 506185 w 530699"/>
                <a:gd name="connsiteY2" fmla="*/ 50934 h 50934"/>
                <a:gd name="connsiteX3" fmla="*/ 430744 w 530699"/>
                <a:gd name="connsiteY3" fmla="*/ 25795 h 50934"/>
                <a:gd name="connsiteX4" fmla="*/ 355921 w 530699"/>
                <a:gd name="connsiteY4" fmla="*/ 47485 h 50934"/>
                <a:gd name="connsiteX5" fmla="*/ 332002 w 530699"/>
                <a:gd name="connsiteY5" fmla="*/ 34658 h 50934"/>
                <a:gd name="connsiteX6" fmla="*/ 431506 w 530699"/>
                <a:gd name="connsiteY6" fmla="*/ 19 h 50934"/>
                <a:gd name="connsiteX7" fmla="*/ 99504 w 530699"/>
                <a:gd name="connsiteY7" fmla="*/ 19 h 50934"/>
                <a:gd name="connsiteX8" fmla="*/ 198697 w 530699"/>
                <a:gd name="connsiteY8" fmla="*/ 39600 h 50934"/>
                <a:gd name="connsiteX9" fmla="*/ 174183 w 530699"/>
                <a:gd name="connsiteY9" fmla="*/ 50934 h 50934"/>
                <a:gd name="connsiteX10" fmla="*/ 98742 w 530699"/>
                <a:gd name="connsiteY10" fmla="*/ 25795 h 50934"/>
                <a:gd name="connsiteX11" fmla="*/ 23919 w 530699"/>
                <a:gd name="connsiteY11" fmla="*/ 47485 h 50934"/>
                <a:gd name="connsiteX12" fmla="*/ 0 w 530699"/>
                <a:gd name="connsiteY12" fmla="*/ 34658 h 50934"/>
                <a:gd name="connsiteX13" fmla="*/ 99504 w 530699"/>
                <a:gd name="connsiteY13" fmla="*/ 19 h 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0699" h="50934">
                  <a:moveTo>
                    <a:pt x="431506" y="19"/>
                  </a:moveTo>
                  <a:cubicBezTo>
                    <a:pt x="471706" y="628"/>
                    <a:pt x="508866" y="15456"/>
                    <a:pt x="530699" y="39600"/>
                  </a:cubicBezTo>
                  <a:lnTo>
                    <a:pt x="506185" y="50934"/>
                  </a:lnTo>
                  <a:cubicBezTo>
                    <a:pt x="488615" y="35464"/>
                    <a:pt x="460681" y="26156"/>
                    <a:pt x="430744" y="25795"/>
                  </a:cubicBezTo>
                  <a:cubicBezTo>
                    <a:pt x="401950" y="25448"/>
                    <a:pt x="374452" y="33419"/>
                    <a:pt x="355921" y="47485"/>
                  </a:cubicBezTo>
                  <a:lnTo>
                    <a:pt x="332002" y="34658"/>
                  </a:lnTo>
                  <a:cubicBezTo>
                    <a:pt x="355429" y="12323"/>
                    <a:pt x="392471" y="-572"/>
                    <a:pt x="431506" y="19"/>
                  </a:cubicBezTo>
                  <a:close/>
                  <a:moveTo>
                    <a:pt x="99504" y="19"/>
                  </a:moveTo>
                  <a:cubicBezTo>
                    <a:pt x="139704" y="628"/>
                    <a:pt x="176864" y="15456"/>
                    <a:pt x="198697" y="39600"/>
                  </a:cubicBezTo>
                  <a:lnTo>
                    <a:pt x="174183" y="50934"/>
                  </a:lnTo>
                  <a:cubicBezTo>
                    <a:pt x="156613" y="35464"/>
                    <a:pt x="128679" y="26156"/>
                    <a:pt x="98742" y="25795"/>
                  </a:cubicBezTo>
                  <a:cubicBezTo>
                    <a:pt x="69948" y="25448"/>
                    <a:pt x="42450" y="33419"/>
                    <a:pt x="23919" y="47485"/>
                  </a:cubicBezTo>
                  <a:lnTo>
                    <a:pt x="0" y="34658"/>
                  </a:lnTo>
                  <a:cubicBezTo>
                    <a:pt x="23427" y="12323"/>
                    <a:pt x="60469" y="-572"/>
                    <a:pt x="99504" y="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C0F3571-676B-4DC9-AF2E-78AC3976B448}"/>
                </a:ext>
              </a:extLst>
            </p:cNvPr>
            <p:cNvSpPr/>
            <p:nvPr/>
          </p:nvSpPr>
          <p:spPr>
            <a:xfrm rot="11700000">
              <a:off x="6915874" y="1081375"/>
              <a:ext cx="356098" cy="370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5FB0D087-B4C5-4949-A47E-B8327760DD79}"/>
                </a:ext>
              </a:extLst>
            </p:cNvPr>
            <p:cNvSpPr/>
            <p:nvPr/>
          </p:nvSpPr>
          <p:spPr>
            <a:xfrm rot="9900000" flipH="1">
              <a:off x="8294069" y="1081375"/>
              <a:ext cx="356100" cy="370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05F36C65-5C7A-4ED8-B94A-2073697988E8}"/>
                </a:ext>
              </a:extLst>
            </p:cNvPr>
            <p:cNvSpPr/>
            <p:nvPr/>
          </p:nvSpPr>
          <p:spPr>
            <a:xfrm>
              <a:off x="7939119" y="452707"/>
              <a:ext cx="889114" cy="864728"/>
            </a:xfrm>
            <a:custGeom>
              <a:avLst/>
              <a:gdLst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06093 w 4071260"/>
                <a:gd name="connsiteY25" fmla="*/ 25342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069293 w 4071260"/>
                <a:gd name="connsiteY38" fmla="*/ 268538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91399 w 4071260"/>
                <a:gd name="connsiteY29" fmla="*/ 380559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78699 w 4071260"/>
                <a:gd name="connsiteY29" fmla="*/ 38373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95315 w 4071260"/>
                <a:gd name="connsiteY16" fmla="*/ 1183517 h 4170595"/>
                <a:gd name="connsiteX17" fmla="*/ 4002355 w 4071260"/>
                <a:gd name="connsiteY17" fmla="*/ 1149764 h 4170595"/>
                <a:gd name="connsiteX18" fmla="*/ 4063600 w 4071260"/>
                <a:gd name="connsiteY18" fmla="*/ 1350399 h 4170595"/>
                <a:gd name="connsiteX19" fmla="*/ 4038629 w 4071260"/>
                <a:gd name="connsiteY19" fmla="*/ 1408733 h 4170595"/>
                <a:gd name="connsiteX20" fmla="*/ 4040164 w 4071260"/>
                <a:gd name="connsiteY20" fmla="*/ 1409688 h 4170595"/>
                <a:gd name="connsiteX21" fmla="*/ 4032092 w 4071260"/>
                <a:gd name="connsiteY21" fmla="*/ 1424002 h 4170595"/>
                <a:gd name="connsiteX22" fmla="*/ 4028582 w 4071260"/>
                <a:gd name="connsiteY22" fmla="*/ 1432204 h 4170595"/>
                <a:gd name="connsiteX23" fmla="*/ 4025324 w 4071260"/>
                <a:gd name="connsiteY23" fmla="*/ 1436005 h 4170595"/>
                <a:gd name="connsiteX24" fmla="*/ 3431493 w 4071260"/>
                <a:gd name="connsiteY24" fmla="*/ 2712015 h 4170595"/>
                <a:gd name="connsiteX25" fmla="*/ 3406093 w 4071260"/>
                <a:gd name="connsiteY25" fmla="*/ 3241907 h 4170595"/>
                <a:gd name="connsiteX26" fmla="*/ 2477405 w 4071260"/>
                <a:gd name="connsiteY26" fmla="*/ 4170595 h 4170595"/>
                <a:gd name="connsiteX27" fmla="*/ 2105931 w 4071260"/>
                <a:gd name="connsiteY27" fmla="*/ 4170594 h 4170595"/>
                <a:gd name="connsiteX28" fmla="*/ 1278699 w 4071260"/>
                <a:gd name="connsiteY28" fmla="*/ 3837344 h 4170595"/>
                <a:gd name="connsiteX29" fmla="*/ 216355 w 4071260"/>
                <a:gd name="connsiteY29" fmla="*/ 3049302 h 4170595"/>
                <a:gd name="connsiteX30" fmla="*/ 163683 w 4071260"/>
                <a:gd name="connsiteY30" fmla="*/ 3022046 h 4170595"/>
                <a:gd name="connsiteX31" fmla="*/ 16418 w 4071260"/>
                <a:gd name="connsiteY31" fmla="*/ 2681236 h 4170595"/>
                <a:gd name="connsiteX32" fmla="*/ 237275 w 4071260"/>
                <a:gd name="connsiteY32" fmla="*/ 2538427 h 4170595"/>
                <a:gd name="connsiteX33" fmla="*/ 363229 w 4071260"/>
                <a:gd name="connsiteY33" fmla="*/ 2548717 h 4170595"/>
                <a:gd name="connsiteX34" fmla="*/ 404934 w 4071260"/>
                <a:gd name="connsiteY34" fmla="*/ 2562557 h 4170595"/>
                <a:gd name="connsiteX35" fmla="*/ 405437 w 4071260"/>
                <a:gd name="connsiteY35" fmla="*/ 2561446 h 4170595"/>
                <a:gd name="connsiteX36" fmla="*/ 1069293 w 4071260"/>
                <a:gd name="connsiteY36" fmla="*/ 2685385 h 4170595"/>
                <a:gd name="connsiteX37" fmla="*/ 1094693 w 4071260"/>
                <a:gd name="connsiteY37" fmla="*/ 2328637 h 4170595"/>
                <a:gd name="connsiteX38" fmla="*/ 679293 w 4071260"/>
                <a:gd name="connsiteY38" fmla="*/ 849066 h 4170595"/>
                <a:gd name="connsiteX39" fmla="*/ 680392 w 4071260"/>
                <a:gd name="connsiteY39" fmla="*/ 848654 h 4170595"/>
                <a:gd name="connsiteX40" fmla="*/ 671782 w 4071260"/>
                <a:gd name="connsiteY40" fmla="*/ 816284 h 4170595"/>
                <a:gd name="connsiteX41" fmla="*/ 814721 w 4071260"/>
                <a:gd name="connsiteY41" fmla="*/ 566175 h 4170595"/>
                <a:gd name="connsiteX42" fmla="*/ 903532 w 4071260"/>
                <a:gd name="connsiteY42" fmla="*/ 552233 h 4170595"/>
                <a:gd name="connsiteX43" fmla="*/ 1132841 w 4071260"/>
                <a:gd name="connsiteY43" fmla="*/ 702610 h 4170595"/>
                <a:gd name="connsiteX44" fmla="*/ 1705826 w 4071260"/>
                <a:gd name="connsiteY44" fmla="*/ 1894021 h 4170595"/>
                <a:gd name="connsiteX45" fmla="*/ 1832633 w 4071260"/>
                <a:gd name="connsiteY45" fmla="*/ 306782 h 4170595"/>
                <a:gd name="connsiteX46" fmla="*/ 1832215 w 4071260"/>
                <a:gd name="connsiteY46" fmla="*/ 301266 h 4170595"/>
                <a:gd name="connsiteX47" fmla="*/ 2058629 w 4071260"/>
                <a:gd name="connsiteY4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95315 w 4071260"/>
                <a:gd name="connsiteY15" fmla="*/ 1183517 h 4170595"/>
                <a:gd name="connsiteX16" fmla="*/ 4002355 w 4071260"/>
                <a:gd name="connsiteY16" fmla="*/ 1149764 h 4170595"/>
                <a:gd name="connsiteX17" fmla="*/ 4063600 w 4071260"/>
                <a:gd name="connsiteY17" fmla="*/ 1350399 h 4170595"/>
                <a:gd name="connsiteX18" fmla="*/ 4038629 w 4071260"/>
                <a:gd name="connsiteY18" fmla="*/ 1408733 h 4170595"/>
                <a:gd name="connsiteX19" fmla="*/ 4040164 w 4071260"/>
                <a:gd name="connsiteY19" fmla="*/ 1409688 h 4170595"/>
                <a:gd name="connsiteX20" fmla="*/ 4032092 w 4071260"/>
                <a:gd name="connsiteY20" fmla="*/ 1424002 h 4170595"/>
                <a:gd name="connsiteX21" fmla="*/ 4028582 w 4071260"/>
                <a:gd name="connsiteY21" fmla="*/ 1432204 h 4170595"/>
                <a:gd name="connsiteX22" fmla="*/ 4025324 w 4071260"/>
                <a:gd name="connsiteY22" fmla="*/ 1436005 h 4170595"/>
                <a:gd name="connsiteX23" fmla="*/ 3431493 w 4071260"/>
                <a:gd name="connsiteY23" fmla="*/ 2712015 h 4170595"/>
                <a:gd name="connsiteX24" fmla="*/ 3406093 w 4071260"/>
                <a:gd name="connsiteY24" fmla="*/ 3241907 h 4170595"/>
                <a:gd name="connsiteX25" fmla="*/ 2477405 w 4071260"/>
                <a:gd name="connsiteY25" fmla="*/ 4170595 h 4170595"/>
                <a:gd name="connsiteX26" fmla="*/ 2105931 w 4071260"/>
                <a:gd name="connsiteY26" fmla="*/ 4170594 h 4170595"/>
                <a:gd name="connsiteX27" fmla="*/ 1278699 w 4071260"/>
                <a:gd name="connsiteY27" fmla="*/ 3837344 h 4170595"/>
                <a:gd name="connsiteX28" fmla="*/ 216355 w 4071260"/>
                <a:gd name="connsiteY28" fmla="*/ 3049302 h 4170595"/>
                <a:gd name="connsiteX29" fmla="*/ 163683 w 4071260"/>
                <a:gd name="connsiteY29" fmla="*/ 3022046 h 4170595"/>
                <a:gd name="connsiteX30" fmla="*/ 16418 w 4071260"/>
                <a:gd name="connsiteY30" fmla="*/ 2681236 h 4170595"/>
                <a:gd name="connsiteX31" fmla="*/ 237275 w 4071260"/>
                <a:gd name="connsiteY31" fmla="*/ 2538427 h 4170595"/>
                <a:gd name="connsiteX32" fmla="*/ 363229 w 4071260"/>
                <a:gd name="connsiteY32" fmla="*/ 2548717 h 4170595"/>
                <a:gd name="connsiteX33" fmla="*/ 404934 w 4071260"/>
                <a:gd name="connsiteY33" fmla="*/ 2562557 h 4170595"/>
                <a:gd name="connsiteX34" fmla="*/ 405437 w 4071260"/>
                <a:gd name="connsiteY34" fmla="*/ 2561446 h 4170595"/>
                <a:gd name="connsiteX35" fmla="*/ 1069293 w 4071260"/>
                <a:gd name="connsiteY35" fmla="*/ 2685385 h 4170595"/>
                <a:gd name="connsiteX36" fmla="*/ 1094693 w 4071260"/>
                <a:gd name="connsiteY36" fmla="*/ 2328637 h 4170595"/>
                <a:gd name="connsiteX37" fmla="*/ 679293 w 4071260"/>
                <a:gd name="connsiteY37" fmla="*/ 849066 h 4170595"/>
                <a:gd name="connsiteX38" fmla="*/ 680392 w 4071260"/>
                <a:gd name="connsiteY38" fmla="*/ 848654 h 4170595"/>
                <a:gd name="connsiteX39" fmla="*/ 671782 w 4071260"/>
                <a:gd name="connsiteY39" fmla="*/ 816284 h 4170595"/>
                <a:gd name="connsiteX40" fmla="*/ 814721 w 4071260"/>
                <a:gd name="connsiteY40" fmla="*/ 566175 h 4170595"/>
                <a:gd name="connsiteX41" fmla="*/ 903532 w 4071260"/>
                <a:gd name="connsiteY41" fmla="*/ 552233 h 4170595"/>
                <a:gd name="connsiteX42" fmla="*/ 1132841 w 4071260"/>
                <a:gd name="connsiteY42" fmla="*/ 702610 h 4170595"/>
                <a:gd name="connsiteX43" fmla="*/ 1705826 w 4071260"/>
                <a:gd name="connsiteY43" fmla="*/ 1894021 h 4170595"/>
                <a:gd name="connsiteX44" fmla="*/ 1832633 w 4071260"/>
                <a:gd name="connsiteY44" fmla="*/ 306782 h 4170595"/>
                <a:gd name="connsiteX45" fmla="*/ 1832215 w 4071260"/>
                <a:gd name="connsiteY45" fmla="*/ 301266 h 4170595"/>
                <a:gd name="connsiteX46" fmla="*/ 2058629 w 4071260"/>
                <a:gd name="connsiteY4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703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903532 w 4071260"/>
                <a:gd name="connsiteY39" fmla="*/ 552233 h 4170595"/>
                <a:gd name="connsiteX40" fmla="*/ 1132841 w 4071260"/>
                <a:gd name="connsiteY40" fmla="*/ 702610 h 4170595"/>
                <a:gd name="connsiteX41" fmla="*/ 1705826 w 4071260"/>
                <a:gd name="connsiteY41" fmla="*/ 1894021 h 4170595"/>
                <a:gd name="connsiteX42" fmla="*/ 1832633 w 4071260"/>
                <a:gd name="connsiteY42" fmla="*/ 306782 h 4170595"/>
                <a:gd name="connsiteX43" fmla="*/ 1832215 w 4071260"/>
                <a:gd name="connsiteY43" fmla="*/ 301266 h 4170595"/>
                <a:gd name="connsiteX44" fmla="*/ 2058629 w 4071260"/>
                <a:gd name="connsiteY4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1132841 w 4071260"/>
                <a:gd name="connsiteY39" fmla="*/ 702610 h 4170595"/>
                <a:gd name="connsiteX40" fmla="*/ 1705826 w 4071260"/>
                <a:gd name="connsiteY40" fmla="*/ 1894021 h 4170595"/>
                <a:gd name="connsiteX41" fmla="*/ 1832633 w 4071260"/>
                <a:gd name="connsiteY41" fmla="*/ 306782 h 4170595"/>
                <a:gd name="connsiteX42" fmla="*/ 1832215 w 4071260"/>
                <a:gd name="connsiteY42" fmla="*/ 301266 h 4170595"/>
                <a:gd name="connsiteX43" fmla="*/ 2058629 w 4071260"/>
                <a:gd name="connsiteY4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95315 w 4071260"/>
                <a:gd name="connsiteY12" fmla="*/ 1183517 h 4170595"/>
                <a:gd name="connsiteX13" fmla="*/ 4002355 w 4071260"/>
                <a:gd name="connsiteY13" fmla="*/ 1149764 h 4170595"/>
                <a:gd name="connsiteX14" fmla="*/ 4063600 w 4071260"/>
                <a:gd name="connsiteY14" fmla="*/ 1350399 h 4170595"/>
                <a:gd name="connsiteX15" fmla="*/ 4038629 w 4071260"/>
                <a:gd name="connsiteY15" fmla="*/ 1408733 h 4170595"/>
                <a:gd name="connsiteX16" fmla="*/ 4040164 w 4071260"/>
                <a:gd name="connsiteY16" fmla="*/ 1409688 h 4170595"/>
                <a:gd name="connsiteX17" fmla="*/ 4032092 w 4071260"/>
                <a:gd name="connsiteY17" fmla="*/ 1424002 h 4170595"/>
                <a:gd name="connsiteX18" fmla="*/ 4028582 w 4071260"/>
                <a:gd name="connsiteY18" fmla="*/ 1432204 h 4170595"/>
                <a:gd name="connsiteX19" fmla="*/ 4025324 w 4071260"/>
                <a:gd name="connsiteY19" fmla="*/ 1436005 h 4170595"/>
                <a:gd name="connsiteX20" fmla="*/ 3431493 w 4071260"/>
                <a:gd name="connsiteY20" fmla="*/ 2712015 h 4170595"/>
                <a:gd name="connsiteX21" fmla="*/ 3406093 w 4071260"/>
                <a:gd name="connsiteY21" fmla="*/ 3241907 h 4170595"/>
                <a:gd name="connsiteX22" fmla="*/ 2477405 w 4071260"/>
                <a:gd name="connsiteY22" fmla="*/ 4170595 h 4170595"/>
                <a:gd name="connsiteX23" fmla="*/ 2105931 w 4071260"/>
                <a:gd name="connsiteY23" fmla="*/ 4170594 h 4170595"/>
                <a:gd name="connsiteX24" fmla="*/ 1278699 w 4071260"/>
                <a:gd name="connsiteY24" fmla="*/ 3837344 h 4170595"/>
                <a:gd name="connsiteX25" fmla="*/ 216355 w 4071260"/>
                <a:gd name="connsiteY25" fmla="*/ 3049302 h 4170595"/>
                <a:gd name="connsiteX26" fmla="*/ 163683 w 4071260"/>
                <a:gd name="connsiteY26" fmla="*/ 3022046 h 4170595"/>
                <a:gd name="connsiteX27" fmla="*/ 16418 w 4071260"/>
                <a:gd name="connsiteY27" fmla="*/ 2681236 h 4170595"/>
                <a:gd name="connsiteX28" fmla="*/ 237275 w 4071260"/>
                <a:gd name="connsiteY28" fmla="*/ 2538427 h 4170595"/>
                <a:gd name="connsiteX29" fmla="*/ 363229 w 4071260"/>
                <a:gd name="connsiteY29" fmla="*/ 2548717 h 4170595"/>
                <a:gd name="connsiteX30" fmla="*/ 404934 w 4071260"/>
                <a:gd name="connsiteY30" fmla="*/ 2562557 h 4170595"/>
                <a:gd name="connsiteX31" fmla="*/ 405437 w 4071260"/>
                <a:gd name="connsiteY31" fmla="*/ 2561446 h 4170595"/>
                <a:gd name="connsiteX32" fmla="*/ 1069293 w 4071260"/>
                <a:gd name="connsiteY32" fmla="*/ 2685385 h 4170595"/>
                <a:gd name="connsiteX33" fmla="*/ 1094693 w 4071260"/>
                <a:gd name="connsiteY33" fmla="*/ 2328637 h 4170595"/>
                <a:gd name="connsiteX34" fmla="*/ 705792 w 4071260"/>
                <a:gd name="connsiteY34" fmla="*/ 924854 h 4170595"/>
                <a:gd name="connsiteX35" fmla="*/ 814721 w 4071260"/>
                <a:gd name="connsiteY35" fmla="*/ 566175 h 4170595"/>
                <a:gd name="connsiteX36" fmla="*/ 1132841 w 4071260"/>
                <a:gd name="connsiteY36" fmla="*/ 702610 h 4170595"/>
                <a:gd name="connsiteX37" fmla="*/ 1705826 w 4071260"/>
                <a:gd name="connsiteY37" fmla="*/ 1894021 h 4170595"/>
                <a:gd name="connsiteX38" fmla="*/ 1832633 w 4071260"/>
                <a:gd name="connsiteY38" fmla="*/ 306782 h 4170595"/>
                <a:gd name="connsiteX39" fmla="*/ 1832215 w 4071260"/>
                <a:gd name="connsiteY39" fmla="*/ 301266 h 4170595"/>
                <a:gd name="connsiteX40" fmla="*/ 2058629 w 4071260"/>
                <a:gd name="connsiteY4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95315 w 4071260"/>
                <a:gd name="connsiteY11" fmla="*/ 1183517 h 4170595"/>
                <a:gd name="connsiteX12" fmla="*/ 4002355 w 4071260"/>
                <a:gd name="connsiteY12" fmla="*/ 1149764 h 4170595"/>
                <a:gd name="connsiteX13" fmla="*/ 4063600 w 4071260"/>
                <a:gd name="connsiteY13" fmla="*/ 1350399 h 4170595"/>
                <a:gd name="connsiteX14" fmla="*/ 4038629 w 4071260"/>
                <a:gd name="connsiteY14" fmla="*/ 1408733 h 4170595"/>
                <a:gd name="connsiteX15" fmla="*/ 4040164 w 4071260"/>
                <a:gd name="connsiteY15" fmla="*/ 1409688 h 4170595"/>
                <a:gd name="connsiteX16" fmla="*/ 4032092 w 4071260"/>
                <a:gd name="connsiteY16" fmla="*/ 1424002 h 4170595"/>
                <a:gd name="connsiteX17" fmla="*/ 4028582 w 4071260"/>
                <a:gd name="connsiteY17" fmla="*/ 1432204 h 4170595"/>
                <a:gd name="connsiteX18" fmla="*/ 4025324 w 4071260"/>
                <a:gd name="connsiteY18" fmla="*/ 1436005 h 4170595"/>
                <a:gd name="connsiteX19" fmla="*/ 3431493 w 4071260"/>
                <a:gd name="connsiteY19" fmla="*/ 2712015 h 4170595"/>
                <a:gd name="connsiteX20" fmla="*/ 3406093 w 4071260"/>
                <a:gd name="connsiteY20" fmla="*/ 3241907 h 4170595"/>
                <a:gd name="connsiteX21" fmla="*/ 2477405 w 4071260"/>
                <a:gd name="connsiteY21" fmla="*/ 4170595 h 4170595"/>
                <a:gd name="connsiteX22" fmla="*/ 2105931 w 4071260"/>
                <a:gd name="connsiteY22" fmla="*/ 4170594 h 4170595"/>
                <a:gd name="connsiteX23" fmla="*/ 1278699 w 4071260"/>
                <a:gd name="connsiteY23" fmla="*/ 3837344 h 4170595"/>
                <a:gd name="connsiteX24" fmla="*/ 216355 w 4071260"/>
                <a:gd name="connsiteY24" fmla="*/ 3049302 h 4170595"/>
                <a:gd name="connsiteX25" fmla="*/ 163683 w 4071260"/>
                <a:gd name="connsiteY25" fmla="*/ 3022046 h 4170595"/>
                <a:gd name="connsiteX26" fmla="*/ 16418 w 4071260"/>
                <a:gd name="connsiteY26" fmla="*/ 2681236 h 4170595"/>
                <a:gd name="connsiteX27" fmla="*/ 237275 w 4071260"/>
                <a:gd name="connsiteY27" fmla="*/ 2538427 h 4170595"/>
                <a:gd name="connsiteX28" fmla="*/ 363229 w 4071260"/>
                <a:gd name="connsiteY28" fmla="*/ 2548717 h 4170595"/>
                <a:gd name="connsiteX29" fmla="*/ 404934 w 4071260"/>
                <a:gd name="connsiteY29" fmla="*/ 2562557 h 4170595"/>
                <a:gd name="connsiteX30" fmla="*/ 405437 w 4071260"/>
                <a:gd name="connsiteY30" fmla="*/ 2561446 h 4170595"/>
                <a:gd name="connsiteX31" fmla="*/ 1069293 w 4071260"/>
                <a:gd name="connsiteY31" fmla="*/ 2685385 h 4170595"/>
                <a:gd name="connsiteX32" fmla="*/ 1094693 w 4071260"/>
                <a:gd name="connsiteY32" fmla="*/ 2328637 h 4170595"/>
                <a:gd name="connsiteX33" fmla="*/ 705792 w 4071260"/>
                <a:gd name="connsiteY33" fmla="*/ 924854 h 4170595"/>
                <a:gd name="connsiteX34" fmla="*/ 814721 w 4071260"/>
                <a:gd name="connsiteY34" fmla="*/ 566175 h 4170595"/>
                <a:gd name="connsiteX35" fmla="*/ 1132841 w 4071260"/>
                <a:gd name="connsiteY35" fmla="*/ 702610 h 4170595"/>
                <a:gd name="connsiteX36" fmla="*/ 1705826 w 4071260"/>
                <a:gd name="connsiteY36" fmla="*/ 1894021 h 4170595"/>
                <a:gd name="connsiteX37" fmla="*/ 1832633 w 4071260"/>
                <a:gd name="connsiteY37" fmla="*/ 306782 h 4170595"/>
                <a:gd name="connsiteX38" fmla="*/ 1832215 w 4071260"/>
                <a:gd name="connsiteY38" fmla="*/ 301266 h 4170595"/>
                <a:gd name="connsiteX39" fmla="*/ 2058629 w 4071260"/>
                <a:gd name="connsiteY3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4025324 w 4071260"/>
                <a:gd name="connsiteY17" fmla="*/ 1436005 h 4170595"/>
                <a:gd name="connsiteX18" fmla="*/ 3431493 w 4071260"/>
                <a:gd name="connsiteY18" fmla="*/ 2712015 h 4170595"/>
                <a:gd name="connsiteX19" fmla="*/ 3406093 w 4071260"/>
                <a:gd name="connsiteY19" fmla="*/ 3241907 h 4170595"/>
                <a:gd name="connsiteX20" fmla="*/ 2477405 w 4071260"/>
                <a:gd name="connsiteY20" fmla="*/ 4170595 h 4170595"/>
                <a:gd name="connsiteX21" fmla="*/ 2105931 w 4071260"/>
                <a:gd name="connsiteY21" fmla="*/ 4170594 h 4170595"/>
                <a:gd name="connsiteX22" fmla="*/ 1278699 w 4071260"/>
                <a:gd name="connsiteY22" fmla="*/ 3837344 h 4170595"/>
                <a:gd name="connsiteX23" fmla="*/ 216355 w 4071260"/>
                <a:gd name="connsiteY23" fmla="*/ 3049302 h 4170595"/>
                <a:gd name="connsiteX24" fmla="*/ 163683 w 4071260"/>
                <a:gd name="connsiteY24" fmla="*/ 3022046 h 4170595"/>
                <a:gd name="connsiteX25" fmla="*/ 16418 w 4071260"/>
                <a:gd name="connsiteY25" fmla="*/ 2681236 h 4170595"/>
                <a:gd name="connsiteX26" fmla="*/ 237275 w 4071260"/>
                <a:gd name="connsiteY26" fmla="*/ 2538427 h 4170595"/>
                <a:gd name="connsiteX27" fmla="*/ 363229 w 4071260"/>
                <a:gd name="connsiteY27" fmla="*/ 2548717 h 4170595"/>
                <a:gd name="connsiteX28" fmla="*/ 404934 w 4071260"/>
                <a:gd name="connsiteY28" fmla="*/ 2562557 h 4170595"/>
                <a:gd name="connsiteX29" fmla="*/ 405437 w 4071260"/>
                <a:gd name="connsiteY29" fmla="*/ 2561446 h 4170595"/>
                <a:gd name="connsiteX30" fmla="*/ 1069293 w 4071260"/>
                <a:gd name="connsiteY30" fmla="*/ 2685385 h 4170595"/>
                <a:gd name="connsiteX31" fmla="*/ 1094693 w 4071260"/>
                <a:gd name="connsiteY31" fmla="*/ 2328637 h 4170595"/>
                <a:gd name="connsiteX32" fmla="*/ 705792 w 4071260"/>
                <a:gd name="connsiteY32" fmla="*/ 924854 h 4170595"/>
                <a:gd name="connsiteX33" fmla="*/ 814721 w 4071260"/>
                <a:gd name="connsiteY33" fmla="*/ 566175 h 4170595"/>
                <a:gd name="connsiteX34" fmla="*/ 1132841 w 4071260"/>
                <a:gd name="connsiteY34" fmla="*/ 702610 h 4170595"/>
                <a:gd name="connsiteX35" fmla="*/ 1705826 w 4071260"/>
                <a:gd name="connsiteY35" fmla="*/ 1894021 h 4170595"/>
                <a:gd name="connsiteX36" fmla="*/ 1832633 w 4071260"/>
                <a:gd name="connsiteY36" fmla="*/ 306782 h 4170595"/>
                <a:gd name="connsiteX37" fmla="*/ 1832215 w 4071260"/>
                <a:gd name="connsiteY37" fmla="*/ 301266 h 4170595"/>
                <a:gd name="connsiteX38" fmla="*/ 2058629 w 4071260"/>
                <a:gd name="connsiteY3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3431493 w 4071260"/>
                <a:gd name="connsiteY17" fmla="*/ 2712015 h 4170595"/>
                <a:gd name="connsiteX18" fmla="*/ 3406093 w 4071260"/>
                <a:gd name="connsiteY18" fmla="*/ 3241907 h 4170595"/>
                <a:gd name="connsiteX19" fmla="*/ 2477405 w 4071260"/>
                <a:gd name="connsiteY19" fmla="*/ 4170595 h 4170595"/>
                <a:gd name="connsiteX20" fmla="*/ 2105931 w 4071260"/>
                <a:gd name="connsiteY20" fmla="*/ 4170594 h 4170595"/>
                <a:gd name="connsiteX21" fmla="*/ 1278699 w 4071260"/>
                <a:gd name="connsiteY21" fmla="*/ 3837344 h 4170595"/>
                <a:gd name="connsiteX22" fmla="*/ 216355 w 4071260"/>
                <a:gd name="connsiteY22" fmla="*/ 3049302 h 4170595"/>
                <a:gd name="connsiteX23" fmla="*/ 163683 w 4071260"/>
                <a:gd name="connsiteY23" fmla="*/ 3022046 h 4170595"/>
                <a:gd name="connsiteX24" fmla="*/ 16418 w 4071260"/>
                <a:gd name="connsiteY24" fmla="*/ 2681236 h 4170595"/>
                <a:gd name="connsiteX25" fmla="*/ 237275 w 4071260"/>
                <a:gd name="connsiteY25" fmla="*/ 2538427 h 4170595"/>
                <a:gd name="connsiteX26" fmla="*/ 363229 w 4071260"/>
                <a:gd name="connsiteY26" fmla="*/ 2548717 h 4170595"/>
                <a:gd name="connsiteX27" fmla="*/ 404934 w 4071260"/>
                <a:gd name="connsiteY27" fmla="*/ 2562557 h 4170595"/>
                <a:gd name="connsiteX28" fmla="*/ 405437 w 4071260"/>
                <a:gd name="connsiteY28" fmla="*/ 2561446 h 4170595"/>
                <a:gd name="connsiteX29" fmla="*/ 1069293 w 4071260"/>
                <a:gd name="connsiteY29" fmla="*/ 2685385 h 4170595"/>
                <a:gd name="connsiteX30" fmla="*/ 1094693 w 4071260"/>
                <a:gd name="connsiteY30" fmla="*/ 2328637 h 4170595"/>
                <a:gd name="connsiteX31" fmla="*/ 705792 w 4071260"/>
                <a:gd name="connsiteY31" fmla="*/ 924854 h 4170595"/>
                <a:gd name="connsiteX32" fmla="*/ 814721 w 4071260"/>
                <a:gd name="connsiteY32" fmla="*/ 566175 h 4170595"/>
                <a:gd name="connsiteX33" fmla="*/ 1132841 w 4071260"/>
                <a:gd name="connsiteY33" fmla="*/ 702610 h 4170595"/>
                <a:gd name="connsiteX34" fmla="*/ 1705826 w 4071260"/>
                <a:gd name="connsiteY34" fmla="*/ 1894021 h 4170595"/>
                <a:gd name="connsiteX35" fmla="*/ 1832633 w 4071260"/>
                <a:gd name="connsiteY35" fmla="*/ 306782 h 4170595"/>
                <a:gd name="connsiteX36" fmla="*/ 1832215 w 4071260"/>
                <a:gd name="connsiteY36" fmla="*/ 301266 h 4170595"/>
                <a:gd name="connsiteX37" fmla="*/ 2058629 w 4071260"/>
                <a:gd name="connsiteY3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3431493 w 4071260"/>
                <a:gd name="connsiteY16" fmla="*/ 2712015 h 4170595"/>
                <a:gd name="connsiteX17" fmla="*/ 3406093 w 4071260"/>
                <a:gd name="connsiteY17" fmla="*/ 3241907 h 4170595"/>
                <a:gd name="connsiteX18" fmla="*/ 2477405 w 4071260"/>
                <a:gd name="connsiteY18" fmla="*/ 4170595 h 4170595"/>
                <a:gd name="connsiteX19" fmla="*/ 2105931 w 4071260"/>
                <a:gd name="connsiteY19" fmla="*/ 4170594 h 4170595"/>
                <a:gd name="connsiteX20" fmla="*/ 1278699 w 4071260"/>
                <a:gd name="connsiteY20" fmla="*/ 3837344 h 4170595"/>
                <a:gd name="connsiteX21" fmla="*/ 216355 w 4071260"/>
                <a:gd name="connsiteY21" fmla="*/ 3049302 h 4170595"/>
                <a:gd name="connsiteX22" fmla="*/ 163683 w 4071260"/>
                <a:gd name="connsiteY22" fmla="*/ 3022046 h 4170595"/>
                <a:gd name="connsiteX23" fmla="*/ 16418 w 4071260"/>
                <a:gd name="connsiteY23" fmla="*/ 2681236 h 4170595"/>
                <a:gd name="connsiteX24" fmla="*/ 237275 w 4071260"/>
                <a:gd name="connsiteY24" fmla="*/ 2538427 h 4170595"/>
                <a:gd name="connsiteX25" fmla="*/ 363229 w 4071260"/>
                <a:gd name="connsiteY25" fmla="*/ 2548717 h 4170595"/>
                <a:gd name="connsiteX26" fmla="*/ 404934 w 4071260"/>
                <a:gd name="connsiteY26" fmla="*/ 2562557 h 4170595"/>
                <a:gd name="connsiteX27" fmla="*/ 405437 w 4071260"/>
                <a:gd name="connsiteY27" fmla="*/ 2561446 h 4170595"/>
                <a:gd name="connsiteX28" fmla="*/ 1069293 w 4071260"/>
                <a:gd name="connsiteY28" fmla="*/ 2685385 h 4170595"/>
                <a:gd name="connsiteX29" fmla="*/ 1094693 w 4071260"/>
                <a:gd name="connsiteY29" fmla="*/ 2328637 h 4170595"/>
                <a:gd name="connsiteX30" fmla="*/ 705792 w 4071260"/>
                <a:gd name="connsiteY30" fmla="*/ 924854 h 4170595"/>
                <a:gd name="connsiteX31" fmla="*/ 814721 w 4071260"/>
                <a:gd name="connsiteY31" fmla="*/ 566175 h 4170595"/>
                <a:gd name="connsiteX32" fmla="*/ 1132841 w 4071260"/>
                <a:gd name="connsiteY32" fmla="*/ 702610 h 4170595"/>
                <a:gd name="connsiteX33" fmla="*/ 1705826 w 4071260"/>
                <a:gd name="connsiteY33" fmla="*/ 1894021 h 4170595"/>
                <a:gd name="connsiteX34" fmla="*/ 1832633 w 4071260"/>
                <a:gd name="connsiteY34" fmla="*/ 306782 h 4170595"/>
                <a:gd name="connsiteX35" fmla="*/ 1832215 w 4071260"/>
                <a:gd name="connsiteY35" fmla="*/ 301266 h 4170595"/>
                <a:gd name="connsiteX36" fmla="*/ 2058629 w 4071260"/>
                <a:gd name="connsiteY3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3431493 w 4071260"/>
                <a:gd name="connsiteY15" fmla="*/ 2712015 h 4170595"/>
                <a:gd name="connsiteX16" fmla="*/ 3406093 w 4071260"/>
                <a:gd name="connsiteY16" fmla="*/ 3241907 h 4170595"/>
                <a:gd name="connsiteX17" fmla="*/ 2477405 w 4071260"/>
                <a:gd name="connsiteY17" fmla="*/ 4170595 h 4170595"/>
                <a:gd name="connsiteX18" fmla="*/ 2105931 w 4071260"/>
                <a:gd name="connsiteY18" fmla="*/ 4170594 h 4170595"/>
                <a:gd name="connsiteX19" fmla="*/ 1278699 w 4071260"/>
                <a:gd name="connsiteY19" fmla="*/ 3837344 h 4170595"/>
                <a:gd name="connsiteX20" fmla="*/ 216355 w 4071260"/>
                <a:gd name="connsiteY20" fmla="*/ 3049302 h 4170595"/>
                <a:gd name="connsiteX21" fmla="*/ 163683 w 4071260"/>
                <a:gd name="connsiteY21" fmla="*/ 3022046 h 4170595"/>
                <a:gd name="connsiteX22" fmla="*/ 16418 w 4071260"/>
                <a:gd name="connsiteY22" fmla="*/ 2681236 h 4170595"/>
                <a:gd name="connsiteX23" fmla="*/ 237275 w 4071260"/>
                <a:gd name="connsiteY23" fmla="*/ 2538427 h 4170595"/>
                <a:gd name="connsiteX24" fmla="*/ 363229 w 4071260"/>
                <a:gd name="connsiteY24" fmla="*/ 2548717 h 4170595"/>
                <a:gd name="connsiteX25" fmla="*/ 404934 w 4071260"/>
                <a:gd name="connsiteY25" fmla="*/ 2562557 h 4170595"/>
                <a:gd name="connsiteX26" fmla="*/ 405437 w 4071260"/>
                <a:gd name="connsiteY26" fmla="*/ 2561446 h 4170595"/>
                <a:gd name="connsiteX27" fmla="*/ 1069293 w 4071260"/>
                <a:gd name="connsiteY27" fmla="*/ 2685385 h 4170595"/>
                <a:gd name="connsiteX28" fmla="*/ 1094693 w 4071260"/>
                <a:gd name="connsiteY28" fmla="*/ 2328637 h 4170595"/>
                <a:gd name="connsiteX29" fmla="*/ 705792 w 4071260"/>
                <a:gd name="connsiteY29" fmla="*/ 924854 h 4170595"/>
                <a:gd name="connsiteX30" fmla="*/ 814721 w 4071260"/>
                <a:gd name="connsiteY30" fmla="*/ 566175 h 4170595"/>
                <a:gd name="connsiteX31" fmla="*/ 1132841 w 4071260"/>
                <a:gd name="connsiteY31" fmla="*/ 702610 h 4170595"/>
                <a:gd name="connsiteX32" fmla="*/ 1705826 w 4071260"/>
                <a:gd name="connsiteY32" fmla="*/ 1894021 h 4170595"/>
                <a:gd name="connsiteX33" fmla="*/ 1832633 w 4071260"/>
                <a:gd name="connsiteY33" fmla="*/ 306782 h 4170595"/>
                <a:gd name="connsiteX34" fmla="*/ 1832215 w 4071260"/>
                <a:gd name="connsiteY34" fmla="*/ 301266 h 4170595"/>
                <a:gd name="connsiteX35" fmla="*/ 2058629 w 4071260"/>
                <a:gd name="connsiteY3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3431493 w 4071260"/>
                <a:gd name="connsiteY14" fmla="*/ 2712015 h 4170595"/>
                <a:gd name="connsiteX15" fmla="*/ 3406093 w 4071260"/>
                <a:gd name="connsiteY15" fmla="*/ 3241907 h 4170595"/>
                <a:gd name="connsiteX16" fmla="*/ 2477405 w 4071260"/>
                <a:gd name="connsiteY16" fmla="*/ 4170595 h 4170595"/>
                <a:gd name="connsiteX17" fmla="*/ 2105931 w 4071260"/>
                <a:gd name="connsiteY17" fmla="*/ 4170594 h 4170595"/>
                <a:gd name="connsiteX18" fmla="*/ 1278699 w 4071260"/>
                <a:gd name="connsiteY18" fmla="*/ 3837344 h 4170595"/>
                <a:gd name="connsiteX19" fmla="*/ 216355 w 4071260"/>
                <a:gd name="connsiteY19" fmla="*/ 3049302 h 4170595"/>
                <a:gd name="connsiteX20" fmla="*/ 163683 w 4071260"/>
                <a:gd name="connsiteY20" fmla="*/ 3022046 h 4170595"/>
                <a:gd name="connsiteX21" fmla="*/ 16418 w 4071260"/>
                <a:gd name="connsiteY21" fmla="*/ 2681236 h 4170595"/>
                <a:gd name="connsiteX22" fmla="*/ 237275 w 4071260"/>
                <a:gd name="connsiteY22" fmla="*/ 2538427 h 4170595"/>
                <a:gd name="connsiteX23" fmla="*/ 363229 w 4071260"/>
                <a:gd name="connsiteY23" fmla="*/ 2548717 h 4170595"/>
                <a:gd name="connsiteX24" fmla="*/ 404934 w 4071260"/>
                <a:gd name="connsiteY24" fmla="*/ 2562557 h 4170595"/>
                <a:gd name="connsiteX25" fmla="*/ 405437 w 4071260"/>
                <a:gd name="connsiteY25" fmla="*/ 2561446 h 4170595"/>
                <a:gd name="connsiteX26" fmla="*/ 1069293 w 4071260"/>
                <a:gd name="connsiteY26" fmla="*/ 2685385 h 4170595"/>
                <a:gd name="connsiteX27" fmla="*/ 1094693 w 4071260"/>
                <a:gd name="connsiteY27" fmla="*/ 2328637 h 4170595"/>
                <a:gd name="connsiteX28" fmla="*/ 705792 w 4071260"/>
                <a:gd name="connsiteY28" fmla="*/ 924854 h 4170595"/>
                <a:gd name="connsiteX29" fmla="*/ 814721 w 4071260"/>
                <a:gd name="connsiteY29" fmla="*/ 566175 h 4170595"/>
                <a:gd name="connsiteX30" fmla="*/ 1132841 w 4071260"/>
                <a:gd name="connsiteY30" fmla="*/ 702610 h 4170595"/>
                <a:gd name="connsiteX31" fmla="*/ 1705826 w 4071260"/>
                <a:gd name="connsiteY31" fmla="*/ 1894021 h 4170595"/>
                <a:gd name="connsiteX32" fmla="*/ 1832633 w 4071260"/>
                <a:gd name="connsiteY32" fmla="*/ 306782 h 4170595"/>
                <a:gd name="connsiteX33" fmla="*/ 1832215 w 4071260"/>
                <a:gd name="connsiteY33" fmla="*/ 301266 h 4170595"/>
                <a:gd name="connsiteX34" fmla="*/ 2058629 w 4071260"/>
                <a:gd name="connsiteY3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31493 w 4071260"/>
                <a:gd name="connsiteY13" fmla="*/ 271201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1059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2583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720"/>
                <a:gd name="connsiteX1" fmla="*/ 2285043 w 4071260"/>
                <a:gd name="connsiteY1" fmla="*/ 301266 h 4170720"/>
                <a:gd name="connsiteX2" fmla="*/ 2387396 w 4071260"/>
                <a:gd name="connsiteY2" fmla="*/ 1951269 h 4170720"/>
                <a:gd name="connsiteX3" fmla="*/ 2843506 w 4071260"/>
                <a:gd name="connsiteY3" fmla="*/ 574572 h 4170720"/>
                <a:gd name="connsiteX4" fmla="*/ 2844744 w 4071260"/>
                <a:gd name="connsiteY4" fmla="*/ 564979 h 4170720"/>
                <a:gd name="connsiteX5" fmla="*/ 3124594 w 4071260"/>
                <a:gd name="connsiteY5" fmla="*/ 335776 h 4170720"/>
                <a:gd name="connsiteX6" fmla="*/ 3294643 w 4071260"/>
                <a:gd name="connsiteY6" fmla="*/ 602229 h 4170720"/>
                <a:gd name="connsiteX7" fmla="*/ 3289100 w 4071260"/>
                <a:gd name="connsiteY7" fmla="*/ 645177 h 4170720"/>
                <a:gd name="connsiteX8" fmla="*/ 3290282 w 4071260"/>
                <a:gd name="connsiteY8" fmla="*/ 645428 h 4170720"/>
                <a:gd name="connsiteX9" fmla="*/ 3068917 w 4071260"/>
                <a:gd name="connsiteY9" fmla="*/ 2139940 h 4170720"/>
                <a:gd name="connsiteX10" fmla="*/ 3795315 w 4071260"/>
                <a:gd name="connsiteY10" fmla="*/ 1183517 h 4170720"/>
                <a:gd name="connsiteX11" fmla="*/ 4002355 w 4071260"/>
                <a:gd name="connsiteY11" fmla="*/ 1149764 h 4170720"/>
                <a:gd name="connsiteX12" fmla="*/ 4063600 w 4071260"/>
                <a:gd name="connsiteY12" fmla="*/ 1350399 h 4170720"/>
                <a:gd name="connsiteX13" fmla="*/ 3488643 w 4071260"/>
                <a:gd name="connsiteY13" fmla="*/ 2781865 h 4170720"/>
                <a:gd name="connsiteX14" fmla="*/ 3310843 w 4071260"/>
                <a:gd name="connsiteY14" fmla="*/ 3584807 h 4170720"/>
                <a:gd name="connsiteX15" fmla="*/ 2258331 w 4071260"/>
                <a:gd name="connsiteY15" fmla="*/ 4170594 h 4170720"/>
                <a:gd name="connsiteX16" fmla="*/ 1278699 w 4071260"/>
                <a:gd name="connsiteY16" fmla="*/ 3837344 h 4170720"/>
                <a:gd name="connsiteX17" fmla="*/ 216355 w 4071260"/>
                <a:gd name="connsiteY17" fmla="*/ 3049302 h 4170720"/>
                <a:gd name="connsiteX18" fmla="*/ 163683 w 4071260"/>
                <a:gd name="connsiteY18" fmla="*/ 3022046 h 4170720"/>
                <a:gd name="connsiteX19" fmla="*/ 16418 w 4071260"/>
                <a:gd name="connsiteY19" fmla="*/ 2681236 h 4170720"/>
                <a:gd name="connsiteX20" fmla="*/ 237275 w 4071260"/>
                <a:gd name="connsiteY20" fmla="*/ 2538427 h 4170720"/>
                <a:gd name="connsiteX21" fmla="*/ 363229 w 4071260"/>
                <a:gd name="connsiteY21" fmla="*/ 2548717 h 4170720"/>
                <a:gd name="connsiteX22" fmla="*/ 404934 w 4071260"/>
                <a:gd name="connsiteY22" fmla="*/ 2562557 h 4170720"/>
                <a:gd name="connsiteX23" fmla="*/ 405437 w 4071260"/>
                <a:gd name="connsiteY23" fmla="*/ 2561446 h 4170720"/>
                <a:gd name="connsiteX24" fmla="*/ 1069293 w 4071260"/>
                <a:gd name="connsiteY24" fmla="*/ 2685385 h 4170720"/>
                <a:gd name="connsiteX25" fmla="*/ 1094693 w 4071260"/>
                <a:gd name="connsiteY25" fmla="*/ 2328637 h 4170720"/>
                <a:gd name="connsiteX26" fmla="*/ 705792 w 4071260"/>
                <a:gd name="connsiteY26" fmla="*/ 924854 h 4170720"/>
                <a:gd name="connsiteX27" fmla="*/ 814721 w 4071260"/>
                <a:gd name="connsiteY27" fmla="*/ 566175 h 4170720"/>
                <a:gd name="connsiteX28" fmla="*/ 1132841 w 4071260"/>
                <a:gd name="connsiteY28" fmla="*/ 702610 h 4170720"/>
                <a:gd name="connsiteX29" fmla="*/ 1705826 w 4071260"/>
                <a:gd name="connsiteY29" fmla="*/ 1894021 h 4170720"/>
                <a:gd name="connsiteX30" fmla="*/ 1832633 w 4071260"/>
                <a:gd name="connsiteY30" fmla="*/ 306782 h 4170720"/>
                <a:gd name="connsiteX31" fmla="*/ 1832215 w 4071260"/>
                <a:gd name="connsiteY31" fmla="*/ 301266 h 4170720"/>
                <a:gd name="connsiteX32" fmla="*/ 2058629 w 4071260"/>
                <a:gd name="connsiteY32" fmla="*/ 0 h 4170720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0847"/>
                <a:gd name="connsiteX1" fmla="*/ 2285043 w 4071260"/>
                <a:gd name="connsiteY1" fmla="*/ 301266 h 4170847"/>
                <a:gd name="connsiteX2" fmla="*/ 2387396 w 4071260"/>
                <a:gd name="connsiteY2" fmla="*/ 1951269 h 4170847"/>
                <a:gd name="connsiteX3" fmla="*/ 2843506 w 4071260"/>
                <a:gd name="connsiteY3" fmla="*/ 574572 h 4170847"/>
                <a:gd name="connsiteX4" fmla="*/ 2844744 w 4071260"/>
                <a:gd name="connsiteY4" fmla="*/ 564979 h 4170847"/>
                <a:gd name="connsiteX5" fmla="*/ 3124594 w 4071260"/>
                <a:gd name="connsiteY5" fmla="*/ 335776 h 4170847"/>
                <a:gd name="connsiteX6" fmla="*/ 3294643 w 4071260"/>
                <a:gd name="connsiteY6" fmla="*/ 602229 h 4170847"/>
                <a:gd name="connsiteX7" fmla="*/ 3289100 w 4071260"/>
                <a:gd name="connsiteY7" fmla="*/ 645177 h 4170847"/>
                <a:gd name="connsiteX8" fmla="*/ 3290282 w 4071260"/>
                <a:gd name="connsiteY8" fmla="*/ 645428 h 4170847"/>
                <a:gd name="connsiteX9" fmla="*/ 3068917 w 4071260"/>
                <a:gd name="connsiteY9" fmla="*/ 2139940 h 4170847"/>
                <a:gd name="connsiteX10" fmla="*/ 3795315 w 4071260"/>
                <a:gd name="connsiteY10" fmla="*/ 1183517 h 4170847"/>
                <a:gd name="connsiteX11" fmla="*/ 4002355 w 4071260"/>
                <a:gd name="connsiteY11" fmla="*/ 1149764 h 4170847"/>
                <a:gd name="connsiteX12" fmla="*/ 4063600 w 4071260"/>
                <a:gd name="connsiteY12" fmla="*/ 1350399 h 4170847"/>
                <a:gd name="connsiteX13" fmla="*/ 3488643 w 4071260"/>
                <a:gd name="connsiteY13" fmla="*/ 2781865 h 4170847"/>
                <a:gd name="connsiteX14" fmla="*/ 3202893 w 4071260"/>
                <a:gd name="connsiteY14" fmla="*/ 3661007 h 4170847"/>
                <a:gd name="connsiteX15" fmla="*/ 2258331 w 4071260"/>
                <a:gd name="connsiteY15" fmla="*/ 4170594 h 4170847"/>
                <a:gd name="connsiteX16" fmla="*/ 1278699 w 4071260"/>
                <a:gd name="connsiteY16" fmla="*/ 3837344 h 4170847"/>
                <a:gd name="connsiteX17" fmla="*/ 216355 w 4071260"/>
                <a:gd name="connsiteY17" fmla="*/ 3049302 h 4170847"/>
                <a:gd name="connsiteX18" fmla="*/ 163683 w 4071260"/>
                <a:gd name="connsiteY18" fmla="*/ 3022046 h 4170847"/>
                <a:gd name="connsiteX19" fmla="*/ 16418 w 4071260"/>
                <a:gd name="connsiteY19" fmla="*/ 2681236 h 4170847"/>
                <a:gd name="connsiteX20" fmla="*/ 237275 w 4071260"/>
                <a:gd name="connsiteY20" fmla="*/ 2538427 h 4170847"/>
                <a:gd name="connsiteX21" fmla="*/ 363229 w 4071260"/>
                <a:gd name="connsiteY21" fmla="*/ 2548717 h 4170847"/>
                <a:gd name="connsiteX22" fmla="*/ 404934 w 4071260"/>
                <a:gd name="connsiteY22" fmla="*/ 2562557 h 4170847"/>
                <a:gd name="connsiteX23" fmla="*/ 405437 w 4071260"/>
                <a:gd name="connsiteY23" fmla="*/ 2561446 h 4170847"/>
                <a:gd name="connsiteX24" fmla="*/ 1069293 w 4071260"/>
                <a:gd name="connsiteY24" fmla="*/ 2685385 h 4170847"/>
                <a:gd name="connsiteX25" fmla="*/ 1094693 w 4071260"/>
                <a:gd name="connsiteY25" fmla="*/ 2328637 h 4170847"/>
                <a:gd name="connsiteX26" fmla="*/ 705792 w 4071260"/>
                <a:gd name="connsiteY26" fmla="*/ 924854 h 4170847"/>
                <a:gd name="connsiteX27" fmla="*/ 814721 w 4071260"/>
                <a:gd name="connsiteY27" fmla="*/ 566175 h 4170847"/>
                <a:gd name="connsiteX28" fmla="*/ 1132841 w 4071260"/>
                <a:gd name="connsiteY28" fmla="*/ 702610 h 4170847"/>
                <a:gd name="connsiteX29" fmla="*/ 1705826 w 4071260"/>
                <a:gd name="connsiteY29" fmla="*/ 1894021 h 4170847"/>
                <a:gd name="connsiteX30" fmla="*/ 1832633 w 4071260"/>
                <a:gd name="connsiteY30" fmla="*/ 306782 h 4170847"/>
                <a:gd name="connsiteX31" fmla="*/ 1832215 w 4071260"/>
                <a:gd name="connsiteY31" fmla="*/ 301266 h 4170847"/>
                <a:gd name="connsiteX32" fmla="*/ 2058629 w 4071260"/>
                <a:gd name="connsiteY32" fmla="*/ 0 h 4170847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216355 w 4071260"/>
                <a:gd name="connsiteY17" fmla="*/ 3049302 h 4171145"/>
                <a:gd name="connsiteX18" fmla="*/ 163683 w 4071260"/>
                <a:gd name="connsiteY18" fmla="*/ 3022046 h 4171145"/>
                <a:gd name="connsiteX19" fmla="*/ 16418 w 4071260"/>
                <a:gd name="connsiteY19" fmla="*/ 2681236 h 4171145"/>
                <a:gd name="connsiteX20" fmla="*/ 237275 w 4071260"/>
                <a:gd name="connsiteY20" fmla="*/ 2538427 h 4171145"/>
                <a:gd name="connsiteX21" fmla="*/ 363229 w 4071260"/>
                <a:gd name="connsiteY21" fmla="*/ 2548717 h 4171145"/>
                <a:gd name="connsiteX22" fmla="*/ 404934 w 4071260"/>
                <a:gd name="connsiteY22" fmla="*/ 2562557 h 4171145"/>
                <a:gd name="connsiteX23" fmla="*/ 405437 w 4071260"/>
                <a:gd name="connsiteY23" fmla="*/ 2561446 h 4171145"/>
                <a:gd name="connsiteX24" fmla="*/ 1069293 w 4071260"/>
                <a:gd name="connsiteY24" fmla="*/ 2685385 h 4171145"/>
                <a:gd name="connsiteX25" fmla="*/ 1094693 w 4071260"/>
                <a:gd name="connsiteY25" fmla="*/ 2328637 h 4171145"/>
                <a:gd name="connsiteX26" fmla="*/ 705792 w 4071260"/>
                <a:gd name="connsiteY26" fmla="*/ 924854 h 4171145"/>
                <a:gd name="connsiteX27" fmla="*/ 814721 w 4071260"/>
                <a:gd name="connsiteY27" fmla="*/ 566175 h 4171145"/>
                <a:gd name="connsiteX28" fmla="*/ 1132841 w 4071260"/>
                <a:gd name="connsiteY28" fmla="*/ 702610 h 4171145"/>
                <a:gd name="connsiteX29" fmla="*/ 1705826 w 4071260"/>
                <a:gd name="connsiteY29" fmla="*/ 1894021 h 4171145"/>
                <a:gd name="connsiteX30" fmla="*/ 1832633 w 4071260"/>
                <a:gd name="connsiteY30" fmla="*/ 306782 h 4171145"/>
                <a:gd name="connsiteX31" fmla="*/ 1832215 w 4071260"/>
                <a:gd name="connsiteY31" fmla="*/ 301266 h 4171145"/>
                <a:gd name="connsiteX32" fmla="*/ 2058629 w 4071260"/>
                <a:gd name="connsiteY32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405437 w 4071260"/>
                <a:gd name="connsiteY22" fmla="*/ 2561446 h 4171145"/>
                <a:gd name="connsiteX23" fmla="*/ 1069293 w 4071260"/>
                <a:gd name="connsiteY23" fmla="*/ 2685385 h 4171145"/>
                <a:gd name="connsiteX24" fmla="*/ 1094693 w 4071260"/>
                <a:gd name="connsiteY24" fmla="*/ 2328637 h 4171145"/>
                <a:gd name="connsiteX25" fmla="*/ 705792 w 4071260"/>
                <a:gd name="connsiteY25" fmla="*/ 924854 h 4171145"/>
                <a:gd name="connsiteX26" fmla="*/ 814721 w 4071260"/>
                <a:gd name="connsiteY26" fmla="*/ 566175 h 4171145"/>
                <a:gd name="connsiteX27" fmla="*/ 1132841 w 4071260"/>
                <a:gd name="connsiteY27" fmla="*/ 702610 h 4171145"/>
                <a:gd name="connsiteX28" fmla="*/ 1705826 w 4071260"/>
                <a:gd name="connsiteY28" fmla="*/ 1894021 h 4171145"/>
                <a:gd name="connsiteX29" fmla="*/ 1832633 w 4071260"/>
                <a:gd name="connsiteY29" fmla="*/ 306782 h 4171145"/>
                <a:gd name="connsiteX30" fmla="*/ 1832215 w 4071260"/>
                <a:gd name="connsiteY30" fmla="*/ 301266 h 4171145"/>
                <a:gd name="connsiteX31" fmla="*/ 2058629 w 4071260"/>
                <a:gd name="connsiteY31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1069293 w 4071260"/>
                <a:gd name="connsiteY22" fmla="*/ 2685385 h 4171145"/>
                <a:gd name="connsiteX23" fmla="*/ 1094693 w 4071260"/>
                <a:gd name="connsiteY23" fmla="*/ 2328637 h 4171145"/>
                <a:gd name="connsiteX24" fmla="*/ 705792 w 4071260"/>
                <a:gd name="connsiteY24" fmla="*/ 924854 h 4171145"/>
                <a:gd name="connsiteX25" fmla="*/ 814721 w 4071260"/>
                <a:gd name="connsiteY25" fmla="*/ 566175 h 4171145"/>
                <a:gd name="connsiteX26" fmla="*/ 1132841 w 4071260"/>
                <a:gd name="connsiteY26" fmla="*/ 702610 h 4171145"/>
                <a:gd name="connsiteX27" fmla="*/ 1705826 w 4071260"/>
                <a:gd name="connsiteY27" fmla="*/ 1894021 h 4171145"/>
                <a:gd name="connsiteX28" fmla="*/ 1832633 w 4071260"/>
                <a:gd name="connsiteY28" fmla="*/ 306782 h 4171145"/>
                <a:gd name="connsiteX29" fmla="*/ 1832215 w 4071260"/>
                <a:gd name="connsiteY29" fmla="*/ 301266 h 4171145"/>
                <a:gd name="connsiteX30" fmla="*/ 2058629 w 4071260"/>
                <a:gd name="connsiteY30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1069293 w 4071260"/>
                <a:gd name="connsiteY21" fmla="*/ 2685385 h 4171145"/>
                <a:gd name="connsiteX22" fmla="*/ 1094693 w 4071260"/>
                <a:gd name="connsiteY22" fmla="*/ 2328637 h 4171145"/>
                <a:gd name="connsiteX23" fmla="*/ 705792 w 4071260"/>
                <a:gd name="connsiteY23" fmla="*/ 924854 h 4171145"/>
                <a:gd name="connsiteX24" fmla="*/ 814721 w 4071260"/>
                <a:gd name="connsiteY24" fmla="*/ 566175 h 4171145"/>
                <a:gd name="connsiteX25" fmla="*/ 1132841 w 4071260"/>
                <a:gd name="connsiteY25" fmla="*/ 702610 h 4171145"/>
                <a:gd name="connsiteX26" fmla="*/ 1705826 w 4071260"/>
                <a:gd name="connsiteY26" fmla="*/ 1894021 h 4171145"/>
                <a:gd name="connsiteX27" fmla="*/ 1832633 w 4071260"/>
                <a:gd name="connsiteY27" fmla="*/ 306782 h 4171145"/>
                <a:gd name="connsiteX28" fmla="*/ 1832215 w 4071260"/>
                <a:gd name="connsiteY28" fmla="*/ 301266 h 4171145"/>
                <a:gd name="connsiteX29" fmla="*/ 2058629 w 4071260"/>
                <a:gd name="connsiteY29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069293 w 4071260"/>
                <a:gd name="connsiteY20" fmla="*/ 268538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107393 w 4071260"/>
                <a:gd name="connsiteY20" fmla="*/ 272983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60429 w 4073060"/>
                <a:gd name="connsiteY0" fmla="*/ 0 h 4171145"/>
                <a:gd name="connsiteX1" fmla="*/ 2286843 w 4073060"/>
                <a:gd name="connsiteY1" fmla="*/ 301266 h 4171145"/>
                <a:gd name="connsiteX2" fmla="*/ 2389196 w 4073060"/>
                <a:gd name="connsiteY2" fmla="*/ 1951269 h 4171145"/>
                <a:gd name="connsiteX3" fmla="*/ 2845306 w 4073060"/>
                <a:gd name="connsiteY3" fmla="*/ 574572 h 4171145"/>
                <a:gd name="connsiteX4" fmla="*/ 2846544 w 4073060"/>
                <a:gd name="connsiteY4" fmla="*/ 564979 h 4171145"/>
                <a:gd name="connsiteX5" fmla="*/ 3126394 w 4073060"/>
                <a:gd name="connsiteY5" fmla="*/ 335776 h 4171145"/>
                <a:gd name="connsiteX6" fmla="*/ 3296443 w 4073060"/>
                <a:gd name="connsiteY6" fmla="*/ 602229 h 4171145"/>
                <a:gd name="connsiteX7" fmla="*/ 3290900 w 4073060"/>
                <a:gd name="connsiteY7" fmla="*/ 645177 h 4171145"/>
                <a:gd name="connsiteX8" fmla="*/ 3292082 w 4073060"/>
                <a:gd name="connsiteY8" fmla="*/ 645428 h 4171145"/>
                <a:gd name="connsiteX9" fmla="*/ 3070717 w 4073060"/>
                <a:gd name="connsiteY9" fmla="*/ 2139940 h 4171145"/>
                <a:gd name="connsiteX10" fmla="*/ 3797115 w 4073060"/>
                <a:gd name="connsiteY10" fmla="*/ 1183517 h 4171145"/>
                <a:gd name="connsiteX11" fmla="*/ 4004155 w 4073060"/>
                <a:gd name="connsiteY11" fmla="*/ 1149764 h 4171145"/>
                <a:gd name="connsiteX12" fmla="*/ 4065400 w 4073060"/>
                <a:gd name="connsiteY12" fmla="*/ 1350399 h 4171145"/>
                <a:gd name="connsiteX13" fmla="*/ 3490443 w 4073060"/>
                <a:gd name="connsiteY13" fmla="*/ 2781865 h 4171145"/>
                <a:gd name="connsiteX14" fmla="*/ 3204693 w 4073060"/>
                <a:gd name="connsiteY14" fmla="*/ 3661007 h 4171145"/>
                <a:gd name="connsiteX15" fmla="*/ 2260131 w 4073060"/>
                <a:gd name="connsiteY15" fmla="*/ 4170594 h 4171145"/>
                <a:gd name="connsiteX16" fmla="*/ 1166199 w 4073060"/>
                <a:gd name="connsiteY16" fmla="*/ 3735744 h 4171145"/>
                <a:gd name="connsiteX17" fmla="*/ 165483 w 4073060"/>
                <a:gd name="connsiteY17" fmla="*/ 3022046 h 4171145"/>
                <a:gd name="connsiteX18" fmla="*/ 18218 w 4073060"/>
                <a:gd name="connsiteY18" fmla="*/ 2681236 h 4171145"/>
                <a:gd name="connsiteX19" fmla="*/ 124775 w 4073060"/>
                <a:gd name="connsiteY19" fmla="*/ 2405077 h 4171145"/>
                <a:gd name="connsiteX20" fmla="*/ 1109193 w 4073060"/>
                <a:gd name="connsiteY20" fmla="*/ 2729835 h 4171145"/>
                <a:gd name="connsiteX21" fmla="*/ 1096493 w 4073060"/>
                <a:gd name="connsiteY21" fmla="*/ 2328637 h 4171145"/>
                <a:gd name="connsiteX22" fmla="*/ 707592 w 4073060"/>
                <a:gd name="connsiteY22" fmla="*/ 924854 h 4171145"/>
                <a:gd name="connsiteX23" fmla="*/ 816521 w 4073060"/>
                <a:gd name="connsiteY23" fmla="*/ 566175 h 4171145"/>
                <a:gd name="connsiteX24" fmla="*/ 1134641 w 4073060"/>
                <a:gd name="connsiteY24" fmla="*/ 702610 h 4171145"/>
                <a:gd name="connsiteX25" fmla="*/ 1707626 w 4073060"/>
                <a:gd name="connsiteY25" fmla="*/ 1894021 h 4171145"/>
                <a:gd name="connsiteX26" fmla="*/ 1834433 w 4073060"/>
                <a:gd name="connsiteY26" fmla="*/ 306782 h 4171145"/>
                <a:gd name="connsiteX27" fmla="*/ 1834015 w 4073060"/>
                <a:gd name="connsiteY27" fmla="*/ 301266 h 4171145"/>
                <a:gd name="connsiteX28" fmla="*/ 2060429 w 4073060"/>
                <a:gd name="connsiteY28" fmla="*/ 0 h 4171145"/>
                <a:gd name="connsiteX0" fmla="*/ 2296442 w 4309073"/>
                <a:gd name="connsiteY0" fmla="*/ 0 h 4171145"/>
                <a:gd name="connsiteX1" fmla="*/ 2522856 w 4309073"/>
                <a:gd name="connsiteY1" fmla="*/ 301266 h 4171145"/>
                <a:gd name="connsiteX2" fmla="*/ 2625209 w 4309073"/>
                <a:gd name="connsiteY2" fmla="*/ 1951269 h 4171145"/>
                <a:gd name="connsiteX3" fmla="*/ 3081319 w 4309073"/>
                <a:gd name="connsiteY3" fmla="*/ 574572 h 4171145"/>
                <a:gd name="connsiteX4" fmla="*/ 3082557 w 4309073"/>
                <a:gd name="connsiteY4" fmla="*/ 564979 h 4171145"/>
                <a:gd name="connsiteX5" fmla="*/ 3362407 w 4309073"/>
                <a:gd name="connsiteY5" fmla="*/ 335776 h 4171145"/>
                <a:gd name="connsiteX6" fmla="*/ 3532456 w 4309073"/>
                <a:gd name="connsiteY6" fmla="*/ 602229 h 4171145"/>
                <a:gd name="connsiteX7" fmla="*/ 3526913 w 4309073"/>
                <a:gd name="connsiteY7" fmla="*/ 645177 h 4171145"/>
                <a:gd name="connsiteX8" fmla="*/ 3528095 w 4309073"/>
                <a:gd name="connsiteY8" fmla="*/ 645428 h 4171145"/>
                <a:gd name="connsiteX9" fmla="*/ 3306730 w 4309073"/>
                <a:gd name="connsiteY9" fmla="*/ 2139940 h 4171145"/>
                <a:gd name="connsiteX10" fmla="*/ 4033128 w 4309073"/>
                <a:gd name="connsiteY10" fmla="*/ 1183517 h 4171145"/>
                <a:gd name="connsiteX11" fmla="*/ 4240168 w 4309073"/>
                <a:gd name="connsiteY11" fmla="*/ 1149764 h 4171145"/>
                <a:gd name="connsiteX12" fmla="*/ 4301413 w 4309073"/>
                <a:gd name="connsiteY12" fmla="*/ 1350399 h 4171145"/>
                <a:gd name="connsiteX13" fmla="*/ 3726456 w 4309073"/>
                <a:gd name="connsiteY13" fmla="*/ 2781865 h 4171145"/>
                <a:gd name="connsiteX14" fmla="*/ 3440706 w 4309073"/>
                <a:gd name="connsiteY14" fmla="*/ 3661007 h 4171145"/>
                <a:gd name="connsiteX15" fmla="*/ 2496144 w 4309073"/>
                <a:gd name="connsiteY15" fmla="*/ 4170594 h 4171145"/>
                <a:gd name="connsiteX16" fmla="*/ 1402212 w 4309073"/>
                <a:gd name="connsiteY16" fmla="*/ 3735744 h 4171145"/>
                <a:gd name="connsiteX17" fmla="*/ 401496 w 4309073"/>
                <a:gd name="connsiteY17" fmla="*/ 3022046 h 4171145"/>
                <a:gd name="connsiteX18" fmla="*/ 231 w 4309073"/>
                <a:gd name="connsiteY18" fmla="*/ 2560586 h 4171145"/>
                <a:gd name="connsiteX19" fmla="*/ 360788 w 4309073"/>
                <a:gd name="connsiteY19" fmla="*/ 2405077 h 4171145"/>
                <a:gd name="connsiteX20" fmla="*/ 1345206 w 4309073"/>
                <a:gd name="connsiteY20" fmla="*/ 2729835 h 4171145"/>
                <a:gd name="connsiteX21" fmla="*/ 1332506 w 4309073"/>
                <a:gd name="connsiteY21" fmla="*/ 2328637 h 4171145"/>
                <a:gd name="connsiteX22" fmla="*/ 943605 w 4309073"/>
                <a:gd name="connsiteY22" fmla="*/ 924854 h 4171145"/>
                <a:gd name="connsiteX23" fmla="*/ 1052534 w 4309073"/>
                <a:gd name="connsiteY23" fmla="*/ 566175 h 4171145"/>
                <a:gd name="connsiteX24" fmla="*/ 1370654 w 4309073"/>
                <a:gd name="connsiteY24" fmla="*/ 702610 h 4171145"/>
                <a:gd name="connsiteX25" fmla="*/ 1943639 w 4309073"/>
                <a:gd name="connsiteY25" fmla="*/ 1894021 h 4171145"/>
                <a:gd name="connsiteX26" fmla="*/ 2070446 w 4309073"/>
                <a:gd name="connsiteY26" fmla="*/ 306782 h 4171145"/>
                <a:gd name="connsiteX27" fmla="*/ 2070028 w 4309073"/>
                <a:gd name="connsiteY27" fmla="*/ 301266 h 4171145"/>
                <a:gd name="connsiteX28" fmla="*/ 2296442 w 4309073"/>
                <a:gd name="connsiteY28" fmla="*/ 0 h 4171145"/>
                <a:gd name="connsiteX0" fmla="*/ 2301536 w 4314167"/>
                <a:gd name="connsiteY0" fmla="*/ 0 h 4171145"/>
                <a:gd name="connsiteX1" fmla="*/ 2527950 w 4314167"/>
                <a:gd name="connsiteY1" fmla="*/ 301266 h 4171145"/>
                <a:gd name="connsiteX2" fmla="*/ 2630303 w 4314167"/>
                <a:gd name="connsiteY2" fmla="*/ 1951269 h 4171145"/>
                <a:gd name="connsiteX3" fmla="*/ 3086413 w 4314167"/>
                <a:gd name="connsiteY3" fmla="*/ 574572 h 4171145"/>
                <a:gd name="connsiteX4" fmla="*/ 3087651 w 4314167"/>
                <a:gd name="connsiteY4" fmla="*/ 564979 h 4171145"/>
                <a:gd name="connsiteX5" fmla="*/ 3367501 w 4314167"/>
                <a:gd name="connsiteY5" fmla="*/ 335776 h 4171145"/>
                <a:gd name="connsiteX6" fmla="*/ 3537550 w 4314167"/>
                <a:gd name="connsiteY6" fmla="*/ 602229 h 4171145"/>
                <a:gd name="connsiteX7" fmla="*/ 3532007 w 4314167"/>
                <a:gd name="connsiteY7" fmla="*/ 645177 h 4171145"/>
                <a:gd name="connsiteX8" fmla="*/ 3533189 w 4314167"/>
                <a:gd name="connsiteY8" fmla="*/ 645428 h 4171145"/>
                <a:gd name="connsiteX9" fmla="*/ 3311824 w 4314167"/>
                <a:gd name="connsiteY9" fmla="*/ 2139940 h 4171145"/>
                <a:gd name="connsiteX10" fmla="*/ 4038222 w 4314167"/>
                <a:gd name="connsiteY10" fmla="*/ 1183517 h 4171145"/>
                <a:gd name="connsiteX11" fmla="*/ 4245262 w 4314167"/>
                <a:gd name="connsiteY11" fmla="*/ 1149764 h 4171145"/>
                <a:gd name="connsiteX12" fmla="*/ 4306507 w 4314167"/>
                <a:gd name="connsiteY12" fmla="*/ 1350399 h 4171145"/>
                <a:gd name="connsiteX13" fmla="*/ 3731550 w 4314167"/>
                <a:gd name="connsiteY13" fmla="*/ 2781865 h 4171145"/>
                <a:gd name="connsiteX14" fmla="*/ 3445800 w 4314167"/>
                <a:gd name="connsiteY14" fmla="*/ 3661007 h 4171145"/>
                <a:gd name="connsiteX15" fmla="*/ 2501238 w 4314167"/>
                <a:gd name="connsiteY15" fmla="*/ 4170594 h 4171145"/>
                <a:gd name="connsiteX16" fmla="*/ 1407306 w 4314167"/>
                <a:gd name="connsiteY16" fmla="*/ 3735744 h 4171145"/>
                <a:gd name="connsiteX17" fmla="*/ 406590 w 4314167"/>
                <a:gd name="connsiteY17" fmla="*/ 3022046 h 4171145"/>
                <a:gd name="connsiteX18" fmla="*/ 5325 w 4314167"/>
                <a:gd name="connsiteY18" fmla="*/ 2560586 h 4171145"/>
                <a:gd name="connsiteX19" fmla="*/ 365882 w 4314167"/>
                <a:gd name="connsiteY19" fmla="*/ 2405077 h 4171145"/>
                <a:gd name="connsiteX20" fmla="*/ 1350300 w 4314167"/>
                <a:gd name="connsiteY20" fmla="*/ 2729835 h 4171145"/>
                <a:gd name="connsiteX21" fmla="*/ 1337600 w 4314167"/>
                <a:gd name="connsiteY21" fmla="*/ 2328637 h 4171145"/>
                <a:gd name="connsiteX22" fmla="*/ 948699 w 4314167"/>
                <a:gd name="connsiteY22" fmla="*/ 924854 h 4171145"/>
                <a:gd name="connsiteX23" fmla="*/ 1057628 w 4314167"/>
                <a:gd name="connsiteY23" fmla="*/ 566175 h 4171145"/>
                <a:gd name="connsiteX24" fmla="*/ 1375748 w 4314167"/>
                <a:gd name="connsiteY24" fmla="*/ 702610 h 4171145"/>
                <a:gd name="connsiteX25" fmla="*/ 1948733 w 4314167"/>
                <a:gd name="connsiteY25" fmla="*/ 1894021 h 4171145"/>
                <a:gd name="connsiteX26" fmla="*/ 2075540 w 4314167"/>
                <a:gd name="connsiteY26" fmla="*/ 306782 h 4171145"/>
                <a:gd name="connsiteX27" fmla="*/ 2075122 w 4314167"/>
                <a:gd name="connsiteY27" fmla="*/ 301266 h 4171145"/>
                <a:gd name="connsiteX28" fmla="*/ 2301536 w 4314167"/>
                <a:gd name="connsiteY28" fmla="*/ 0 h 4171145"/>
                <a:gd name="connsiteX0" fmla="*/ 2257833 w 4270464"/>
                <a:gd name="connsiteY0" fmla="*/ 0 h 4171145"/>
                <a:gd name="connsiteX1" fmla="*/ 2484247 w 4270464"/>
                <a:gd name="connsiteY1" fmla="*/ 301266 h 4171145"/>
                <a:gd name="connsiteX2" fmla="*/ 2586600 w 4270464"/>
                <a:gd name="connsiteY2" fmla="*/ 1951269 h 4171145"/>
                <a:gd name="connsiteX3" fmla="*/ 3042710 w 4270464"/>
                <a:gd name="connsiteY3" fmla="*/ 574572 h 4171145"/>
                <a:gd name="connsiteX4" fmla="*/ 3043948 w 4270464"/>
                <a:gd name="connsiteY4" fmla="*/ 564979 h 4171145"/>
                <a:gd name="connsiteX5" fmla="*/ 3323798 w 4270464"/>
                <a:gd name="connsiteY5" fmla="*/ 335776 h 4171145"/>
                <a:gd name="connsiteX6" fmla="*/ 3493847 w 4270464"/>
                <a:gd name="connsiteY6" fmla="*/ 602229 h 4171145"/>
                <a:gd name="connsiteX7" fmla="*/ 3488304 w 4270464"/>
                <a:gd name="connsiteY7" fmla="*/ 645177 h 4171145"/>
                <a:gd name="connsiteX8" fmla="*/ 3489486 w 4270464"/>
                <a:gd name="connsiteY8" fmla="*/ 645428 h 4171145"/>
                <a:gd name="connsiteX9" fmla="*/ 3268121 w 4270464"/>
                <a:gd name="connsiteY9" fmla="*/ 2139940 h 4171145"/>
                <a:gd name="connsiteX10" fmla="*/ 3994519 w 4270464"/>
                <a:gd name="connsiteY10" fmla="*/ 1183517 h 4171145"/>
                <a:gd name="connsiteX11" fmla="*/ 4201559 w 4270464"/>
                <a:gd name="connsiteY11" fmla="*/ 1149764 h 4171145"/>
                <a:gd name="connsiteX12" fmla="*/ 4262804 w 4270464"/>
                <a:gd name="connsiteY12" fmla="*/ 1350399 h 4171145"/>
                <a:gd name="connsiteX13" fmla="*/ 3687847 w 4270464"/>
                <a:gd name="connsiteY13" fmla="*/ 2781865 h 4171145"/>
                <a:gd name="connsiteX14" fmla="*/ 3402097 w 4270464"/>
                <a:gd name="connsiteY14" fmla="*/ 3661007 h 4171145"/>
                <a:gd name="connsiteX15" fmla="*/ 2457535 w 4270464"/>
                <a:gd name="connsiteY15" fmla="*/ 4170594 h 4171145"/>
                <a:gd name="connsiteX16" fmla="*/ 1363603 w 4270464"/>
                <a:gd name="connsiteY16" fmla="*/ 3735744 h 4171145"/>
                <a:gd name="connsiteX17" fmla="*/ 362887 w 4270464"/>
                <a:gd name="connsiteY17" fmla="*/ 3022046 h 4171145"/>
                <a:gd name="connsiteX18" fmla="*/ 6072 w 4270464"/>
                <a:gd name="connsiteY18" fmla="*/ 2541536 h 4171145"/>
                <a:gd name="connsiteX19" fmla="*/ 322179 w 4270464"/>
                <a:gd name="connsiteY19" fmla="*/ 2405077 h 4171145"/>
                <a:gd name="connsiteX20" fmla="*/ 1306597 w 4270464"/>
                <a:gd name="connsiteY20" fmla="*/ 2729835 h 4171145"/>
                <a:gd name="connsiteX21" fmla="*/ 1293897 w 4270464"/>
                <a:gd name="connsiteY21" fmla="*/ 2328637 h 4171145"/>
                <a:gd name="connsiteX22" fmla="*/ 904996 w 4270464"/>
                <a:gd name="connsiteY22" fmla="*/ 924854 h 4171145"/>
                <a:gd name="connsiteX23" fmla="*/ 1013925 w 4270464"/>
                <a:gd name="connsiteY23" fmla="*/ 566175 h 4171145"/>
                <a:gd name="connsiteX24" fmla="*/ 1332045 w 4270464"/>
                <a:gd name="connsiteY24" fmla="*/ 702610 h 4171145"/>
                <a:gd name="connsiteX25" fmla="*/ 1905030 w 4270464"/>
                <a:gd name="connsiteY25" fmla="*/ 1894021 h 4171145"/>
                <a:gd name="connsiteX26" fmla="*/ 2031837 w 4270464"/>
                <a:gd name="connsiteY26" fmla="*/ 306782 h 4171145"/>
                <a:gd name="connsiteX27" fmla="*/ 2031419 w 4270464"/>
                <a:gd name="connsiteY27" fmla="*/ 301266 h 4171145"/>
                <a:gd name="connsiteX28" fmla="*/ 2257833 w 4270464"/>
                <a:gd name="connsiteY28" fmla="*/ 0 h 4171145"/>
                <a:gd name="connsiteX0" fmla="*/ 2259199 w 4271830"/>
                <a:gd name="connsiteY0" fmla="*/ 0 h 4171145"/>
                <a:gd name="connsiteX1" fmla="*/ 2485613 w 4271830"/>
                <a:gd name="connsiteY1" fmla="*/ 301266 h 4171145"/>
                <a:gd name="connsiteX2" fmla="*/ 2587966 w 4271830"/>
                <a:gd name="connsiteY2" fmla="*/ 1951269 h 4171145"/>
                <a:gd name="connsiteX3" fmla="*/ 3044076 w 4271830"/>
                <a:gd name="connsiteY3" fmla="*/ 574572 h 4171145"/>
                <a:gd name="connsiteX4" fmla="*/ 3045314 w 4271830"/>
                <a:gd name="connsiteY4" fmla="*/ 564979 h 4171145"/>
                <a:gd name="connsiteX5" fmla="*/ 3325164 w 4271830"/>
                <a:gd name="connsiteY5" fmla="*/ 335776 h 4171145"/>
                <a:gd name="connsiteX6" fmla="*/ 3495213 w 4271830"/>
                <a:gd name="connsiteY6" fmla="*/ 602229 h 4171145"/>
                <a:gd name="connsiteX7" fmla="*/ 3489670 w 4271830"/>
                <a:gd name="connsiteY7" fmla="*/ 645177 h 4171145"/>
                <a:gd name="connsiteX8" fmla="*/ 3490852 w 4271830"/>
                <a:gd name="connsiteY8" fmla="*/ 645428 h 4171145"/>
                <a:gd name="connsiteX9" fmla="*/ 3269487 w 4271830"/>
                <a:gd name="connsiteY9" fmla="*/ 2139940 h 4171145"/>
                <a:gd name="connsiteX10" fmla="*/ 3995885 w 4271830"/>
                <a:gd name="connsiteY10" fmla="*/ 1183517 h 4171145"/>
                <a:gd name="connsiteX11" fmla="*/ 4202925 w 4271830"/>
                <a:gd name="connsiteY11" fmla="*/ 1149764 h 4171145"/>
                <a:gd name="connsiteX12" fmla="*/ 4264170 w 4271830"/>
                <a:gd name="connsiteY12" fmla="*/ 1350399 h 4171145"/>
                <a:gd name="connsiteX13" fmla="*/ 3689213 w 4271830"/>
                <a:gd name="connsiteY13" fmla="*/ 2781865 h 4171145"/>
                <a:gd name="connsiteX14" fmla="*/ 3403463 w 4271830"/>
                <a:gd name="connsiteY14" fmla="*/ 3661007 h 4171145"/>
                <a:gd name="connsiteX15" fmla="*/ 2458901 w 4271830"/>
                <a:gd name="connsiteY15" fmla="*/ 4170594 h 4171145"/>
                <a:gd name="connsiteX16" fmla="*/ 1364969 w 4271830"/>
                <a:gd name="connsiteY16" fmla="*/ 3735744 h 4171145"/>
                <a:gd name="connsiteX17" fmla="*/ 364253 w 4271830"/>
                <a:gd name="connsiteY17" fmla="*/ 3022046 h 4171145"/>
                <a:gd name="connsiteX18" fmla="*/ 7438 w 4271830"/>
                <a:gd name="connsiteY18" fmla="*/ 2541536 h 4171145"/>
                <a:gd name="connsiteX19" fmla="*/ 323545 w 4271830"/>
                <a:gd name="connsiteY19" fmla="*/ 2405077 h 4171145"/>
                <a:gd name="connsiteX20" fmla="*/ 1307963 w 4271830"/>
                <a:gd name="connsiteY20" fmla="*/ 2729835 h 4171145"/>
                <a:gd name="connsiteX21" fmla="*/ 1295263 w 4271830"/>
                <a:gd name="connsiteY21" fmla="*/ 2328637 h 4171145"/>
                <a:gd name="connsiteX22" fmla="*/ 906362 w 4271830"/>
                <a:gd name="connsiteY22" fmla="*/ 924854 h 4171145"/>
                <a:gd name="connsiteX23" fmla="*/ 1015291 w 4271830"/>
                <a:gd name="connsiteY23" fmla="*/ 566175 h 4171145"/>
                <a:gd name="connsiteX24" fmla="*/ 1333411 w 4271830"/>
                <a:gd name="connsiteY24" fmla="*/ 702610 h 4171145"/>
                <a:gd name="connsiteX25" fmla="*/ 1906396 w 4271830"/>
                <a:gd name="connsiteY25" fmla="*/ 1894021 h 4171145"/>
                <a:gd name="connsiteX26" fmla="*/ 2033203 w 4271830"/>
                <a:gd name="connsiteY26" fmla="*/ 306782 h 4171145"/>
                <a:gd name="connsiteX27" fmla="*/ 2032785 w 4271830"/>
                <a:gd name="connsiteY27" fmla="*/ 301266 h 4171145"/>
                <a:gd name="connsiteX28" fmla="*/ 2259199 w 4271830"/>
                <a:gd name="connsiteY28" fmla="*/ 0 h 4171145"/>
                <a:gd name="connsiteX0" fmla="*/ 2254553 w 4267184"/>
                <a:gd name="connsiteY0" fmla="*/ 0 h 4171145"/>
                <a:gd name="connsiteX1" fmla="*/ 2480967 w 4267184"/>
                <a:gd name="connsiteY1" fmla="*/ 301266 h 4171145"/>
                <a:gd name="connsiteX2" fmla="*/ 2583320 w 4267184"/>
                <a:gd name="connsiteY2" fmla="*/ 1951269 h 4171145"/>
                <a:gd name="connsiteX3" fmla="*/ 3039430 w 4267184"/>
                <a:gd name="connsiteY3" fmla="*/ 574572 h 4171145"/>
                <a:gd name="connsiteX4" fmla="*/ 3040668 w 4267184"/>
                <a:gd name="connsiteY4" fmla="*/ 564979 h 4171145"/>
                <a:gd name="connsiteX5" fmla="*/ 3320518 w 4267184"/>
                <a:gd name="connsiteY5" fmla="*/ 335776 h 4171145"/>
                <a:gd name="connsiteX6" fmla="*/ 3490567 w 4267184"/>
                <a:gd name="connsiteY6" fmla="*/ 602229 h 4171145"/>
                <a:gd name="connsiteX7" fmla="*/ 3485024 w 4267184"/>
                <a:gd name="connsiteY7" fmla="*/ 645177 h 4171145"/>
                <a:gd name="connsiteX8" fmla="*/ 3486206 w 4267184"/>
                <a:gd name="connsiteY8" fmla="*/ 645428 h 4171145"/>
                <a:gd name="connsiteX9" fmla="*/ 3264841 w 4267184"/>
                <a:gd name="connsiteY9" fmla="*/ 2139940 h 4171145"/>
                <a:gd name="connsiteX10" fmla="*/ 3991239 w 4267184"/>
                <a:gd name="connsiteY10" fmla="*/ 1183517 h 4171145"/>
                <a:gd name="connsiteX11" fmla="*/ 4198279 w 4267184"/>
                <a:gd name="connsiteY11" fmla="*/ 1149764 h 4171145"/>
                <a:gd name="connsiteX12" fmla="*/ 4259524 w 4267184"/>
                <a:gd name="connsiteY12" fmla="*/ 1350399 h 4171145"/>
                <a:gd name="connsiteX13" fmla="*/ 3684567 w 4267184"/>
                <a:gd name="connsiteY13" fmla="*/ 2781865 h 4171145"/>
                <a:gd name="connsiteX14" fmla="*/ 3398817 w 4267184"/>
                <a:gd name="connsiteY14" fmla="*/ 3661007 h 4171145"/>
                <a:gd name="connsiteX15" fmla="*/ 2454255 w 4267184"/>
                <a:gd name="connsiteY15" fmla="*/ 4170594 h 4171145"/>
                <a:gd name="connsiteX16" fmla="*/ 1360323 w 4267184"/>
                <a:gd name="connsiteY16" fmla="*/ 3735744 h 4171145"/>
                <a:gd name="connsiteX17" fmla="*/ 200857 w 4267184"/>
                <a:gd name="connsiteY17" fmla="*/ 2907746 h 4171145"/>
                <a:gd name="connsiteX18" fmla="*/ 2792 w 4267184"/>
                <a:gd name="connsiteY18" fmla="*/ 2541536 h 4171145"/>
                <a:gd name="connsiteX19" fmla="*/ 318899 w 4267184"/>
                <a:gd name="connsiteY19" fmla="*/ 2405077 h 4171145"/>
                <a:gd name="connsiteX20" fmla="*/ 1303317 w 4267184"/>
                <a:gd name="connsiteY20" fmla="*/ 2729835 h 4171145"/>
                <a:gd name="connsiteX21" fmla="*/ 1290617 w 4267184"/>
                <a:gd name="connsiteY21" fmla="*/ 2328637 h 4171145"/>
                <a:gd name="connsiteX22" fmla="*/ 901716 w 4267184"/>
                <a:gd name="connsiteY22" fmla="*/ 924854 h 4171145"/>
                <a:gd name="connsiteX23" fmla="*/ 1010645 w 4267184"/>
                <a:gd name="connsiteY23" fmla="*/ 566175 h 4171145"/>
                <a:gd name="connsiteX24" fmla="*/ 1328765 w 4267184"/>
                <a:gd name="connsiteY24" fmla="*/ 702610 h 4171145"/>
                <a:gd name="connsiteX25" fmla="*/ 1901750 w 4267184"/>
                <a:gd name="connsiteY25" fmla="*/ 1894021 h 4171145"/>
                <a:gd name="connsiteX26" fmla="*/ 2028557 w 4267184"/>
                <a:gd name="connsiteY26" fmla="*/ 306782 h 4171145"/>
                <a:gd name="connsiteX27" fmla="*/ 2028139 w 4267184"/>
                <a:gd name="connsiteY27" fmla="*/ 301266 h 4171145"/>
                <a:gd name="connsiteX28" fmla="*/ 2254553 w 4267184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1291936 w 4268503"/>
                <a:gd name="connsiteY21" fmla="*/ 2328637 h 4171145"/>
                <a:gd name="connsiteX22" fmla="*/ 903035 w 4268503"/>
                <a:gd name="connsiteY22" fmla="*/ 924854 h 4171145"/>
                <a:gd name="connsiteX23" fmla="*/ 1011964 w 4268503"/>
                <a:gd name="connsiteY23" fmla="*/ 566175 h 4171145"/>
                <a:gd name="connsiteX24" fmla="*/ 1330084 w 4268503"/>
                <a:gd name="connsiteY24" fmla="*/ 702610 h 4171145"/>
                <a:gd name="connsiteX25" fmla="*/ 1903069 w 4268503"/>
                <a:gd name="connsiteY25" fmla="*/ 1894021 h 4171145"/>
                <a:gd name="connsiteX26" fmla="*/ 2029876 w 4268503"/>
                <a:gd name="connsiteY26" fmla="*/ 306782 h 4171145"/>
                <a:gd name="connsiteX27" fmla="*/ 2029458 w 4268503"/>
                <a:gd name="connsiteY27" fmla="*/ 301266 h 4171145"/>
                <a:gd name="connsiteX28" fmla="*/ 2255872 w 4268503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61834 w 4268503"/>
                <a:gd name="connsiteY23" fmla="*/ 8169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266160 w 4268503"/>
                <a:gd name="connsiteY8" fmla="*/ 2139940 h 4171145"/>
                <a:gd name="connsiteX9" fmla="*/ 3992558 w 4268503"/>
                <a:gd name="connsiteY9" fmla="*/ 1183517 h 4171145"/>
                <a:gd name="connsiteX10" fmla="*/ 4199598 w 4268503"/>
                <a:gd name="connsiteY10" fmla="*/ 1149764 h 4171145"/>
                <a:gd name="connsiteX11" fmla="*/ 4260843 w 4268503"/>
                <a:gd name="connsiteY11" fmla="*/ 1350399 h 4171145"/>
                <a:gd name="connsiteX12" fmla="*/ 3685886 w 4268503"/>
                <a:gd name="connsiteY12" fmla="*/ 2781865 h 4171145"/>
                <a:gd name="connsiteX13" fmla="*/ 3400136 w 4268503"/>
                <a:gd name="connsiteY13" fmla="*/ 3661007 h 4171145"/>
                <a:gd name="connsiteX14" fmla="*/ 2455574 w 4268503"/>
                <a:gd name="connsiteY14" fmla="*/ 4170594 h 4171145"/>
                <a:gd name="connsiteX15" fmla="*/ 1361642 w 4268503"/>
                <a:gd name="connsiteY15" fmla="*/ 3735744 h 4171145"/>
                <a:gd name="connsiteX16" fmla="*/ 202176 w 4268503"/>
                <a:gd name="connsiteY16" fmla="*/ 2907746 h 4171145"/>
                <a:gd name="connsiteX17" fmla="*/ 4111 w 4268503"/>
                <a:gd name="connsiteY17" fmla="*/ 2541536 h 4171145"/>
                <a:gd name="connsiteX18" fmla="*/ 351968 w 4268503"/>
                <a:gd name="connsiteY18" fmla="*/ 2398727 h 4171145"/>
                <a:gd name="connsiteX19" fmla="*/ 1304636 w 4268503"/>
                <a:gd name="connsiteY19" fmla="*/ 2685385 h 4171145"/>
                <a:gd name="connsiteX20" fmla="*/ 896685 w 4268503"/>
                <a:gd name="connsiteY20" fmla="*/ 956604 h 4171145"/>
                <a:gd name="connsiteX21" fmla="*/ 1011964 w 4268503"/>
                <a:gd name="connsiteY21" fmla="*/ 566175 h 4171145"/>
                <a:gd name="connsiteX22" fmla="*/ 1349134 w 4268503"/>
                <a:gd name="connsiteY22" fmla="*/ 785160 h 4171145"/>
                <a:gd name="connsiteX23" fmla="*/ 1903069 w 4268503"/>
                <a:gd name="connsiteY23" fmla="*/ 1894021 h 4171145"/>
                <a:gd name="connsiteX24" fmla="*/ 2029876 w 4268503"/>
                <a:gd name="connsiteY24" fmla="*/ 306782 h 4171145"/>
                <a:gd name="connsiteX25" fmla="*/ 2029458 w 4268503"/>
                <a:gd name="connsiteY25" fmla="*/ 301266 h 4171145"/>
                <a:gd name="connsiteX26" fmla="*/ 2255872 w 4268503"/>
                <a:gd name="connsiteY26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266160 w 4268503"/>
                <a:gd name="connsiteY7" fmla="*/ 2139940 h 4171145"/>
                <a:gd name="connsiteX8" fmla="*/ 3992558 w 4268503"/>
                <a:gd name="connsiteY8" fmla="*/ 1183517 h 4171145"/>
                <a:gd name="connsiteX9" fmla="*/ 4199598 w 4268503"/>
                <a:gd name="connsiteY9" fmla="*/ 1149764 h 4171145"/>
                <a:gd name="connsiteX10" fmla="*/ 4260843 w 4268503"/>
                <a:gd name="connsiteY10" fmla="*/ 1350399 h 4171145"/>
                <a:gd name="connsiteX11" fmla="*/ 3685886 w 4268503"/>
                <a:gd name="connsiteY11" fmla="*/ 2781865 h 4171145"/>
                <a:gd name="connsiteX12" fmla="*/ 3400136 w 4268503"/>
                <a:gd name="connsiteY12" fmla="*/ 3661007 h 4171145"/>
                <a:gd name="connsiteX13" fmla="*/ 2455574 w 4268503"/>
                <a:gd name="connsiteY13" fmla="*/ 4170594 h 4171145"/>
                <a:gd name="connsiteX14" fmla="*/ 1361642 w 4268503"/>
                <a:gd name="connsiteY14" fmla="*/ 3735744 h 4171145"/>
                <a:gd name="connsiteX15" fmla="*/ 202176 w 4268503"/>
                <a:gd name="connsiteY15" fmla="*/ 2907746 h 4171145"/>
                <a:gd name="connsiteX16" fmla="*/ 4111 w 4268503"/>
                <a:gd name="connsiteY16" fmla="*/ 2541536 h 4171145"/>
                <a:gd name="connsiteX17" fmla="*/ 351968 w 4268503"/>
                <a:gd name="connsiteY17" fmla="*/ 2398727 h 4171145"/>
                <a:gd name="connsiteX18" fmla="*/ 1304636 w 4268503"/>
                <a:gd name="connsiteY18" fmla="*/ 2685385 h 4171145"/>
                <a:gd name="connsiteX19" fmla="*/ 896685 w 4268503"/>
                <a:gd name="connsiteY19" fmla="*/ 956604 h 4171145"/>
                <a:gd name="connsiteX20" fmla="*/ 1011964 w 4268503"/>
                <a:gd name="connsiteY20" fmla="*/ 566175 h 4171145"/>
                <a:gd name="connsiteX21" fmla="*/ 1349134 w 4268503"/>
                <a:gd name="connsiteY21" fmla="*/ 785160 h 4171145"/>
                <a:gd name="connsiteX22" fmla="*/ 1903069 w 4268503"/>
                <a:gd name="connsiteY22" fmla="*/ 1894021 h 4171145"/>
                <a:gd name="connsiteX23" fmla="*/ 2029876 w 4268503"/>
                <a:gd name="connsiteY23" fmla="*/ 306782 h 4171145"/>
                <a:gd name="connsiteX24" fmla="*/ 2029458 w 4268503"/>
                <a:gd name="connsiteY24" fmla="*/ 301266 h 4171145"/>
                <a:gd name="connsiteX25" fmla="*/ 2255872 w 4268503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44564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75551"/>
                <a:gd name="connsiteY0" fmla="*/ 0 h 4171145"/>
                <a:gd name="connsiteX1" fmla="*/ 2482286 w 4275551"/>
                <a:gd name="connsiteY1" fmla="*/ 301266 h 4171145"/>
                <a:gd name="connsiteX2" fmla="*/ 2584639 w 4275551"/>
                <a:gd name="connsiteY2" fmla="*/ 1951269 h 4171145"/>
                <a:gd name="connsiteX3" fmla="*/ 3040749 w 4275551"/>
                <a:gd name="connsiteY3" fmla="*/ 574572 h 4171145"/>
                <a:gd name="connsiteX4" fmla="*/ 3041987 w 4275551"/>
                <a:gd name="connsiteY4" fmla="*/ 564979 h 4171145"/>
                <a:gd name="connsiteX5" fmla="*/ 3321837 w 4275551"/>
                <a:gd name="connsiteY5" fmla="*/ 335776 h 4171145"/>
                <a:gd name="connsiteX6" fmla="*/ 3491886 w 4275551"/>
                <a:gd name="connsiteY6" fmla="*/ 602229 h 4171145"/>
                <a:gd name="connsiteX7" fmla="*/ 3266160 w 4275551"/>
                <a:gd name="connsiteY7" fmla="*/ 2139940 h 4171145"/>
                <a:gd name="connsiteX8" fmla="*/ 3941758 w 4275551"/>
                <a:gd name="connsiteY8" fmla="*/ 1253367 h 4171145"/>
                <a:gd name="connsiteX9" fmla="*/ 4199598 w 4275551"/>
                <a:gd name="connsiteY9" fmla="*/ 1149764 h 4171145"/>
                <a:gd name="connsiteX10" fmla="*/ 4260843 w 4275551"/>
                <a:gd name="connsiteY10" fmla="*/ 1445649 h 4171145"/>
                <a:gd name="connsiteX11" fmla="*/ 3685886 w 4275551"/>
                <a:gd name="connsiteY11" fmla="*/ 2781865 h 4171145"/>
                <a:gd name="connsiteX12" fmla="*/ 3400136 w 4275551"/>
                <a:gd name="connsiteY12" fmla="*/ 3661007 h 4171145"/>
                <a:gd name="connsiteX13" fmla="*/ 2455574 w 4275551"/>
                <a:gd name="connsiteY13" fmla="*/ 4170594 h 4171145"/>
                <a:gd name="connsiteX14" fmla="*/ 1361642 w 4275551"/>
                <a:gd name="connsiteY14" fmla="*/ 3735744 h 4171145"/>
                <a:gd name="connsiteX15" fmla="*/ 202176 w 4275551"/>
                <a:gd name="connsiteY15" fmla="*/ 2907746 h 4171145"/>
                <a:gd name="connsiteX16" fmla="*/ 4111 w 4275551"/>
                <a:gd name="connsiteY16" fmla="*/ 2541536 h 4171145"/>
                <a:gd name="connsiteX17" fmla="*/ 351968 w 4275551"/>
                <a:gd name="connsiteY17" fmla="*/ 2398727 h 4171145"/>
                <a:gd name="connsiteX18" fmla="*/ 1304636 w 4275551"/>
                <a:gd name="connsiteY18" fmla="*/ 2685385 h 4171145"/>
                <a:gd name="connsiteX19" fmla="*/ 896685 w 4275551"/>
                <a:gd name="connsiteY19" fmla="*/ 956604 h 4171145"/>
                <a:gd name="connsiteX20" fmla="*/ 1011964 w 4275551"/>
                <a:gd name="connsiteY20" fmla="*/ 566175 h 4171145"/>
                <a:gd name="connsiteX21" fmla="*/ 1349134 w 4275551"/>
                <a:gd name="connsiteY21" fmla="*/ 785160 h 4171145"/>
                <a:gd name="connsiteX22" fmla="*/ 1903069 w 4275551"/>
                <a:gd name="connsiteY22" fmla="*/ 1894021 h 4171145"/>
                <a:gd name="connsiteX23" fmla="*/ 2029876 w 4275551"/>
                <a:gd name="connsiteY23" fmla="*/ 306782 h 4171145"/>
                <a:gd name="connsiteX24" fmla="*/ 2029458 w 4275551"/>
                <a:gd name="connsiteY24" fmla="*/ 301266 h 4171145"/>
                <a:gd name="connsiteX25" fmla="*/ 2255872 w 4275551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041987 w 4283060"/>
                <a:gd name="connsiteY4" fmla="*/ 564979 h 4171145"/>
                <a:gd name="connsiteX5" fmla="*/ 3321837 w 4283060"/>
                <a:gd name="connsiteY5" fmla="*/ 335776 h 4171145"/>
                <a:gd name="connsiteX6" fmla="*/ 3491886 w 4283060"/>
                <a:gd name="connsiteY6" fmla="*/ 602229 h 4171145"/>
                <a:gd name="connsiteX7" fmla="*/ 3266160 w 4283060"/>
                <a:gd name="connsiteY7" fmla="*/ 2139940 h 4171145"/>
                <a:gd name="connsiteX8" fmla="*/ 3941758 w 4283060"/>
                <a:gd name="connsiteY8" fmla="*/ 1253367 h 4171145"/>
                <a:gd name="connsiteX9" fmla="*/ 4199598 w 4283060"/>
                <a:gd name="connsiteY9" fmla="*/ 1149764 h 4171145"/>
                <a:gd name="connsiteX10" fmla="*/ 4260843 w 4283060"/>
                <a:gd name="connsiteY10" fmla="*/ 1445649 h 4171145"/>
                <a:gd name="connsiteX11" fmla="*/ 3685886 w 4283060"/>
                <a:gd name="connsiteY11" fmla="*/ 2781865 h 4171145"/>
                <a:gd name="connsiteX12" fmla="*/ 3400136 w 4283060"/>
                <a:gd name="connsiteY12" fmla="*/ 3661007 h 4171145"/>
                <a:gd name="connsiteX13" fmla="*/ 2455574 w 4283060"/>
                <a:gd name="connsiteY13" fmla="*/ 4170594 h 4171145"/>
                <a:gd name="connsiteX14" fmla="*/ 1361642 w 4283060"/>
                <a:gd name="connsiteY14" fmla="*/ 3735744 h 4171145"/>
                <a:gd name="connsiteX15" fmla="*/ 202176 w 4283060"/>
                <a:gd name="connsiteY15" fmla="*/ 2907746 h 4171145"/>
                <a:gd name="connsiteX16" fmla="*/ 4111 w 4283060"/>
                <a:gd name="connsiteY16" fmla="*/ 2541536 h 4171145"/>
                <a:gd name="connsiteX17" fmla="*/ 351968 w 4283060"/>
                <a:gd name="connsiteY17" fmla="*/ 2398727 h 4171145"/>
                <a:gd name="connsiteX18" fmla="*/ 1304636 w 4283060"/>
                <a:gd name="connsiteY18" fmla="*/ 2685385 h 4171145"/>
                <a:gd name="connsiteX19" fmla="*/ 896685 w 4283060"/>
                <a:gd name="connsiteY19" fmla="*/ 956604 h 4171145"/>
                <a:gd name="connsiteX20" fmla="*/ 1011964 w 4283060"/>
                <a:gd name="connsiteY20" fmla="*/ 566175 h 4171145"/>
                <a:gd name="connsiteX21" fmla="*/ 1349134 w 4283060"/>
                <a:gd name="connsiteY21" fmla="*/ 785160 h 4171145"/>
                <a:gd name="connsiteX22" fmla="*/ 1903069 w 4283060"/>
                <a:gd name="connsiteY22" fmla="*/ 1894021 h 4171145"/>
                <a:gd name="connsiteX23" fmla="*/ 2029876 w 4283060"/>
                <a:gd name="connsiteY23" fmla="*/ 306782 h 4171145"/>
                <a:gd name="connsiteX24" fmla="*/ 2029458 w 4283060"/>
                <a:gd name="connsiteY24" fmla="*/ 301266 h 4171145"/>
                <a:gd name="connsiteX25" fmla="*/ 2255872 w 4283060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310349 w 4288773"/>
                <a:gd name="connsiteY17" fmla="*/ 26853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88773" h="4171145">
                  <a:moveTo>
                    <a:pt x="2261585" y="0"/>
                  </a:moveTo>
                  <a:cubicBezTo>
                    <a:pt x="2386630" y="0"/>
                    <a:pt x="2487999" y="134882"/>
                    <a:pt x="2487999" y="301266"/>
                  </a:cubicBezTo>
                  <a:cubicBezTo>
                    <a:pt x="2542793" y="629652"/>
                    <a:pt x="2476415" y="1944501"/>
                    <a:pt x="2590352" y="1951269"/>
                  </a:cubicBezTo>
                  <a:cubicBezTo>
                    <a:pt x="2704289" y="1958037"/>
                    <a:pt x="3009916" y="692271"/>
                    <a:pt x="3046462" y="574572"/>
                  </a:cubicBezTo>
                  <a:cubicBezTo>
                    <a:pt x="3083008" y="456873"/>
                    <a:pt x="3201560" y="312116"/>
                    <a:pt x="3327550" y="335776"/>
                  </a:cubicBezTo>
                  <a:cubicBezTo>
                    <a:pt x="3453540" y="359436"/>
                    <a:pt x="3509995" y="541876"/>
                    <a:pt x="3497599" y="640329"/>
                  </a:cubicBezTo>
                  <a:cubicBezTo>
                    <a:pt x="3485203" y="738782"/>
                    <a:pt x="3190544" y="2075867"/>
                    <a:pt x="3271873" y="2139940"/>
                  </a:cubicBezTo>
                  <a:cubicBezTo>
                    <a:pt x="3353202" y="2204013"/>
                    <a:pt x="3880798" y="1348546"/>
                    <a:pt x="3947471" y="1253367"/>
                  </a:cubicBezTo>
                  <a:cubicBezTo>
                    <a:pt x="4014144" y="1158188"/>
                    <a:pt x="4114030" y="1105017"/>
                    <a:pt x="4205311" y="1149764"/>
                  </a:cubicBezTo>
                  <a:cubicBezTo>
                    <a:pt x="4296592" y="1194511"/>
                    <a:pt x="4306344" y="1363032"/>
                    <a:pt x="4266556" y="1445649"/>
                  </a:cubicBezTo>
                  <a:cubicBezTo>
                    <a:pt x="4226768" y="1528266"/>
                    <a:pt x="3883251" y="2336460"/>
                    <a:pt x="3691599" y="2781865"/>
                  </a:cubicBezTo>
                  <a:cubicBezTo>
                    <a:pt x="3691599" y="3017762"/>
                    <a:pt x="3598201" y="3359702"/>
                    <a:pt x="3405849" y="3661007"/>
                  </a:cubicBezTo>
                  <a:cubicBezTo>
                    <a:pt x="3213497" y="3962312"/>
                    <a:pt x="2801036" y="4158138"/>
                    <a:pt x="2461287" y="4170594"/>
                  </a:cubicBezTo>
                  <a:cubicBezTo>
                    <a:pt x="2121538" y="4183050"/>
                    <a:pt x="1534247" y="3982777"/>
                    <a:pt x="1367355" y="3735744"/>
                  </a:cubicBezTo>
                  <a:lnTo>
                    <a:pt x="207889" y="2907746"/>
                  </a:lnTo>
                  <a:cubicBezTo>
                    <a:pt x="76402" y="2825784"/>
                    <a:pt x="-34191" y="2664472"/>
                    <a:pt x="9824" y="2541536"/>
                  </a:cubicBezTo>
                  <a:cubicBezTo>
                    <a:pt x="53839" y="2418600"/>
                    <a:pt x="144102" y="2378986"/>
                    <a:pt x="357681" y="2398727"/>
                  </a:cubicBezTo>
                  <a:cubicBezTo>
                    <a:pt x="571260" y="2418468"/>
                    <a:pt x="1200513" y="2900339"/>
                    <a:pt x="1291299" y="2659985"/>
                  </a:cubicBezTo>
                  <a:cubicBezTo>
                    <a:pt x="1382085" y="2419631"/>
                    <a:pt x="954352" y="1178572"/>
                    <a:pt x="902398" y="956604"/>
                  </a:cubicBezTo>
                  <a:cubicBezTo>
                    <a:pt x="850444" y="734636"/>
                    <a:pt x="885119" y="607449"/>
                    <a:pt x="1017677" y="566175"/>
                  </a:cubicBezTo>
                  <a:cubicBezTo>
                    <a:pt x="1150235" y="524901"/>
                    <a:pt x="1301580" y="659102"/>
                    <a:pt x="1354847" y="785160"/>
                  </a:cubicBezTo>
                  <a:cubicBezTo>
                    <a:pt x="1408114" y="911218"/>
                    <a:pt x="1795325" y="1973751"/>
                    <a:pt x="1908782" y="1894021"/>
                  </a:cubicBezTo>
                  <a:cubicBezTo>
                    <a:pt x="2022239" y="1814291"/>
                    <a:pt x="2001787" y="897245"/>
                    <a:pt x="2035589" y="306782"/>
                  </a:cubicBezTo>
                  <a:cubicBezTo>
                    <a:pt x="2035450" y="304943"/>
                    <a:pt x="2035310" y="303105"/>
                    <a:pt x="2035171" y="301266"/>
                  </a:cubicBezTo>
                  <a:cubicBezTo>
                    <a:pt x="2035171" y="134882"/>
                    <a:pt x="2136540" y="0"/>
                    <a:pt x="226158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F9A60FF-EA15-4E35-B497-AF6A874D8597}"/>
                </a:ext>
              </a:extLst>
            </p:cNvPr>
            <p:cNvSpPr/>
            <p:nvPr/>
          </p:nvSpPr>
          <p:spPr>
            <a:xfrm flipH="1">
              <a:off x="6776002" y="452707"/>
              <a:ext cx="889114" cy="864728"/>
            </a:xfrm>
            <a:custGeom>
              <a:avLst/>
              <a:gdLst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06093 w 4071260"/>
                <a:gd name="connsiteY25" fmla="*/ 25342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069293 w 4071260"/>
                <a:gd name="connsiteY38" fmla="*/ 268538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91399 w 4071260"/>
                <a:gd name="connsiteY29" fmla="*/ 380559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78699 w 4071260"/>
                <a:gd name="connsiteY29" fmla="*/ 38373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95315 w 4071260"/>
                <a:gd name="connsiteY16" fmla="*/ 1183517 h 4170595"/>
                <a:gd name="connsiteX17" fmla="*/ 4002355 w 4071260"/>
                <a:gd name="connsiteY17" fmla="*/ 1149764 h 4170595"/>
                <a:gd name="connsiteX18" fmla="*/ 4063600 w 4071260"/>
                <a:gd name="connsiteY18" fmla="*/ 1350399 h 4170595"/>
                <a:gd name="connsiteX19" fmla="*/ 4038629 w 4071260"/>
                <a:gd name="connsiteY19" fmla="*/ 1408733 h 4170595"/>
                <a:gd name="connsiteX20" fmla="*/ 4040164 w 4071260"/>
                <a:gd name="connsiteY20" fmla="*/ 1409688 h 4170595"/>
                <a:gd name="connsiteX21" fmla="*/ 4032092 w 4071260"/>
                <a:gd name="connsiteY21" fmla="*/ 1424002 h 4170595"/>
                <a:gd name="connsiteX22" fmla="*/ 4028582 w 4071260"/>
                <a:gd name="connsiteY22" fmla="*/ 1432204 h 4170595"/>
                <a:gd name="connsiteX23" fmla="*/ 4025324 w 4071260"/>
                <a:gd name="connsiteY23" fmla="*/ 1436005 h 4170595"/>
                <a:gd name="connsiteX24" fmla="*/ 3431493 w 4071260"/>
                <a:gd name="connsiteY24" fmla="*/ 2712015 h 4170595"/>
                <a:gd name="connsiteX25" fmla="*/ 3406093 w 4071260"/>
                <a:gd name="connsiteY25" fmla="*/ 3241907 h 4170595"/>
                <a:gd name="connsiteX26" fmla="*/ 2477405 w 4071260"/>
                <a:gd name="connsiteY26" fmla="*/ 4170595 h 4170595"/>
                <a:gd name="connsiteX27" fmla="*/ 2105931 w 4071260"/>
                <a:gd name="connsiteY27" fmla="*/ 4170594 h 4170595"/>
                <a:gd name="connsiteX28" fmla="*/ 1278699 w 4071260"/>
                <a:gd name="connsiteY28" fmla="*/ 3837344 h 4170595"/>
                <a:gd name="connsiteX29" fmla="*/ 216355 w 4071260"/>
                <a:gd name="connsiteY29" fmla="*/ 3049302 h 4170595"/>
                <a:gd name="connsiteX30" fmla="*/ 163683 w 4071260"/>
                <a:gd name="connsiteY30" fmla="*/ 3022046 h 4170595"/>
                <a:gd name="connsiteX31" fmla="*/ 16418 w 4071260"/>
                <a:gd name="connsiteY31" fmla="*/ 2681236 h 4170595"/>
                <a:gd name="connsiteX32" fmla="*/ 237275 w 4071260"/>
                <a:gd name="connsiteY32" fmla="*/ 2538427 h 4170595"/>
                <a:gd name="connsiteX33" fmla="*/ 363229 w 4071260"/>
                <a:gd name="connsiteY33" fmla="*/ 2548717 h 4170595"/>
                <a:gd name="connsiteX34" fmla="*/ 404934 w 4071260"/>
                <a:gd name="connsiteY34" fmla="*/ 2562557 h 4170595"/>
                <a:gd name="connsiteX35" fmla="*/ 405437 w 4071260"/>
                <a:gd name="connsiteY35" fmla="*/ 2561446 h 4170595"/>
                <a:gd name="connsiteX36" fmla="*/ 1069293 w 4071260"/>
                <a:gd name="connsiteY36" fmla="*/ 2685385 h 4170595"/>
                <a:gd name="connsiteX37" fmla="*/ 1094693 w 4071260"/>
                <a:gd name="connsiteY37" fmla="*/ 2328637 h 4170595"/>
                <a:gd name="connsiteX38" fmla="*/ 679293 w 4071260"/>
                <a:gd name="connsiteY38" fmla="*/ 849066 h 4170595"/>
                <a:gd name="connsiteX39" fmla="*/ 680392 w 4071260"/>
                <a:gd name="connsiteY39" fmla="*/ 848654 h 4170595"/>
                <a:gd name="connsiteX40" fmla="*/ 671782 w 4071260"/>
                <a:gd name="connsiteY40" fmla="*/ 816284 h 4170595"/>
                <a:gd name="connsiteX41" fmla="*/ 814721 w 4071260"/>
                <a:gd name="connsiteY41" fmla="*/ 566175 h 4170595"/>
                <a:gd name="connsiteX42" fmla="*/ 903532 w 4071260"/>
                <a:gd name="connsiteY42" fmla="*/ 552233 h 4170595"/>
                <a:gd name="connsiteX43" fmla="*/ 1132841 w 4071260"/>
                <a:gd name="connsiteY43" fmla="*/ 702610 h 4170595"/>
                <a:gd name="connsiteX44" fmla="*/ 1705826 w 4071260"/>
                <a:gd name="connsiteY44" fmla="*/ 1894021 h 4170595"/>
                <a:gd name="connsiteX45" fmla="*/ 1832633 w 4071260"/>
                <a:gd name="connsiteY45" fmla="*/ 306782 h 4170595"/>
                <a:gd name="connsiteX46" fmla="*/ 1832215 w 4071260"/>
                <a:gd name="connsiteY46" fmla="*/ 301266 h 4170595"/>
                <a:gd name="connsiteX47" fmla="*/ 2058629 w 4071260"/>
                <a:gd name="connsiteY4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95315 w 4071260"/>
                <a:gd name="connsiteY15" fmla="*/ 1183517 h 4170595"/>
                <a:gd name="connsiteX16" fmla="*/ 4002355 w 4071260"/>
                <a:gd name="connsiteY16" fmla="*/ 1149764 h 4170595"/>
                <a:gd name="connsiteX17" fmla="*/ 4063600 w 4071260"/>
                <a:gd name="connsiteY17" fmla="*/ 1350399 h 4170595"/>
                <a:gd name="connsiteX18" fmla="*/ 4038629 w 4071260"/>
                <a:gd name="connsiteY18" fmla="*/ 1408733 h 4170595"/>
                <a:gd name="connsiteX19" fmla="*/ 4040164 w 4071260"/>
                <a:gd name="connsiteY19" fmla="*/ 1409688 h 4170595"/>
                <a:gd name="connsiteX20" fmla="*/ 4032092 w 4071260"/>
                <a:gd name="connsiteY20" fmla="*/ 1424002 h 4170595"/>
                <a:gd name="connsiteX21" fmla="*/ 4028582 w 4071260"/>
                <a:gd name="connsiteY21" fmla="*/ 1432204 h 4170595"/>
                <a:gd name="connsiteX22" fmla="*/ 4025324 w 4071260"/>
                <a:gd name="connsiteY22" fmla="*/ 1436005 h 4170595"/>
                <a:gd name="connsiteX23" fmla="*/ 3431493 w 4071260"/>
                <a:gd name="connsiteY23" fmla="*/ 2712015 h 4170595"/>
                <a:gd name="connsiteX24" fmla="*/ 3406093 w 4071260"/>
                <a:gd name="connsiteY24" fmla="*/ 3241907 h 4170595"/>
                <a:gd name="connsiteX25" fmla="*/ 2477405 w 4071260"/>
                <a:gd name="connsiteY25" fmla="*/ 4170595 h 4170595"/>
                <a:gd name="connsiteX26" fmla="*/ 2105931 w 4071260"/>
                <a:gd name="connsiteY26" fmla="*/ 4170594 h 4170595"/>
                <a:gd name="connsiteX27" fmla="*/ 1278699 w 4071260"/>
                <a:gd name="connsiteY27" fmla="*/ 3837344 h 4170595"/>
                <a:gd name="connsiteX28" fmla="*/ 216355 w 4071260"/>
                <a:gd name="connsiteY28" fmla="*/ 3049302 h 4170595"/>
                <a:gd name="connsiteX29" fmla="*/ 163683 w 4071260"/>
                <a:gd name="connsiteY29" fmla="*/ 3022046 h 4170595"/>
                <a:gd name="connsiteX30" fmla="*/ 16418 w 4071260"/>
                <a:gd name="connsiteY30" fmla="*/ 2681236 h 4170595"/>
                <a:gd name="connsiteX31" fmla="*/ 237275 w 4071260"/>
                <a:gd name="connsiteY31" fmla="*/ 2538427 h 4170595"/>
                <a:gd name="connsiteX32" fmla="*/ 363229 w 4071260"/>
                <a:gd name="connsiteY32" fmla="*/ 2548717 h 4170595"/>
                <a:gd name="connsiteX33" fmla="*/ 404934 w 4071260"/>
                <a:gd name="connsiteY33" fmla="*/ 2562557 h 4170595"/>
                <a:gd name="connsiteX34" fmla="*/ 405437 w 4071260"/>
                <a:gd name="connsiteY34" fmla="*/ 2561446 h 4170595"/>
                <a:gd name="connsiteX35" fmla="*/ 1069293 w 4071260"/>
                <a:gd name="connsiteY35" fmla="*/ 2685385 h 4170595"/>
                <a:gd name="connsiteX36" fmla="*/ 1094693 w 4071260"/>
                <a:gd name="connsiteY36" fmla="*/ 2328637 h 4170595"/>
                <a:gd name="connsiteX37" fmla="*/ 679293 w 4071260"/>
                <a:gd name="connsiteY37" fmla="*/ 849066 h 4170595"/>
                <a:gd name="connsiteX38" fmla="*/ 680392 w 4071260"/>
                <a:gd name="connsiteY38" fmla="*/ 848654 h 4170595"/>
                <a:gd name="connsiteX39" fmla="*/ 671782 w 4071260"/>
                <a:gd name="connsiteY39" fmla="*/ 816284 h 4170595"/>
                <a:gd name="connsiteX40" fmla="*/ 814721 w 4071260"/>
                <a:gd name="connsiteY40" fmla="*/ 566175 h 4170595"/>
                <a:gd name="connsiteX41" fmla="*/ 903532 w 4071260"/>
                <a:gd name="connsiteY41" fmla="*/ 552233 h 4170595"/>
                <a:gd name="connsiteX42" fmla="*/ 1132841 w 4071260"/>
                <a:gd name="connsiteY42" fmla="*/ 702610 h 4170595"/>
                <a:gd name="connsiteX43" fmla="*/ 1705826 w 4071260"/>
                <a:gd name="connsiteY43" fmla="*/ 1894021 h 4170595"/>
                <a:gd name="connsiteX44" fmla="*/ 1832633 w 4071260"/>
                <a:gd name="connsiteY44" fmla="*/ 306782 h 4170595"/>
                <a:gd name="connsiteX45" fmla="*/ 1832215 w 4071260"/>
                <a:gd name="connsiteY45" fmla="*/ 301266 h 4170595"/>
                <a:gd name="connsiteX46" fmla="*/ 2058629 w 4071260"/>
                <a:gd name="connsiteY4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703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903532 w 4071260"/>
                <a:gd name="connsiteY39" fmla="*/ 552233 h 4170595"/>
                <a:gd name="connsiteX40" fmla="*/ 1132841 w 4071260"/>
                <a:gd name="connsiteY40" fmla="*/ 702610 h 4170595"/>
                <a:gd name="connsiteX41" fmla="*/ 1705826 w 4071260"/>
                <a:gd name="connsiteY41" fmla="*/ 1894021 h 4170595"/>
                <a:gd name="connsiteX42" fmla="*/ 1832633 w 4071260"/>
                <a:gd name="connsiteY42" fmla="*/ 306782 h 4170595"/>
                <a:gd name="connsiteX43" fmla="*/ 1832215 w 4071260"/>
                <a:gd name="connsiteY43" fmla="*/ 301266 h 4170595"/>
                <a:gd name="connsiteX44" fmla="*/ 2058629 w 4071260"/>
                <a:gd name="connsiteY4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1132841 w 4071260"/>
                <a:gd name="connsiteY39" fmla="*/ 702610 h 4170595"/>
                <a:gd name="connsiteX40" fmla="*/ 1705826 w 4071260"/>
                <a:gd name="connsiteY40" fmla="*/ 1894021 h 4170595"/>
                <a:gd name="connsiteX41" fmla="*/ 1832633 w 4071260"/>
                <a:gd name="connsiteY41" fmla="*/ 306782 h 4170595"/>
                <a:gd name="connsiteX42" fmla="*/ 1832215 w 4071260"/>
                <a:gd name="connsiteY42" fmla="*/ 301266 h 4170595"/>
                <a:gd name="connsiteX43" fmla="*/ 2058629 w 4071260"/>
                <a:gd name="connsiteY4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95315 w 4071260"/>
                <a:gd name="connsiteY12" fmla="*/ 1183517 h 4170595"/>
                <a:gd name="connsiteX13" fmla="*/ 4002355 w 4071260"/>
                <a:gd name="connsiteY13" fmla="*/ 1149764 h 4170595"/>
                <a:gd name="connsiteX14" fmla="*/ 4063600 w 4071260"/>
                <a:gd name="connsiteY14" fmla="*/ 1350399 h 4170595"/>
                <a:gd name="connsiteX15" fmla="*/ 4038629 w 4071260"/>
                <a:gd name="connsiteY15" fmla="*/ 1408733 h 4170595"/>
                <a:gd name="connsiteX16" fmla="*/ 4040164 w 4071260"/>
                <a:gd name="connsiteY16" fmla="*/ 1409688 h 4170595"/>
                <a:gd name="connsiteX17" fmla="*/ 4032092 w 4071260"/>
                <a:gd name="connsiteY17" fmla="*/ 1424002 h 4170595"/>
                <a:gd name="connsiteX18" fmla="*/ 4028582 w 4071260"/>
                <a:gd name="connsiteY18" fmla="*/ 1432204 h 4170595"/>
                <a:gd name="connsiteX19" fmla="*/ 4025324 w 4071260"/>
                <a:gd name="connsiteY19" fmla="*/ 1436005 h 4170595"/>
                <a:gd name="connsiteX20" fmla="*/ 3431493 w 4071260"/>
                <a:gd name="connsiteY20" fmla="*/ 2712015 h 4170595"/>
                <a:gd name="connsiteX21" fmla="*/ 3406093 w 4071260"/>
                <a:gd name="connsiteY21" fmla="*/ 3241907 h 4170595"/>
                <a:gd name="connsiteX22" fmla="*/ 2477405 w 4071260"/>
                <a:gd name="connsiteY22" fmla="*/ 4170595 h 4170595"/>
                <a:gd name="connsiteX23" fmla="*/ 2105931 w 4071260"/>
                <a:gd name="connsiteY23" fmla="*/ 4170594 h 4170595"/>
                <a:gd name="connsiteX24" fmla="*/ 1278699 w 4071260"/>
                <a:gd name="connsiteY24" fmla="*/ 3837344 h 4170595"/>
                <a:gd name="connsiteX25" fmla="*/ 216355 w 4071260"/>
                <a:gd name="connsiteY25" fmla="*/ 3049302 h 4170595"/>
                <a:gd name="connsiteX26" fmla="*/ 163683 w 4071260"/>
                <a:gd name="connsiteY26" fmla="*/ 3022046 h 4170595"/>
                <a:gd name="connsiteX27" fmla="*/ 16418 w 4071260"/>
                <a:gd name="connsiteY27" fmla="*/ 2681236 h 4170595"/>
                <a:gd name="connsiteX28" fmla="*/ 237275 w 4071260"/>
                <a:gd name="connsiteY28" fmla="*/ 2538427 h 4170595"/>
                <a:gd name="connsiteX29" fmla="*/ 363229 w 4071260"/>
                <a:gd name="connsiteY29" fmla="*/ 2548717 h 4170595"/>
                <a:gd name="connsiteX30" fmla="*/ 404934 w 4071260"/>
                <a:gd name="connsiteY30" fmla="*/ 2562557 h 4170595"/>
                <a:gd name="connsiteX31" fmla="*/ 405437 w 4071260"/>
                <a:gd name="connsiteY31" fmla="*/ 2561446 h 4170595"/>
                <a:gd name="connsiteX32" fmla="*/ 1069293 w 4071260"/>
                <a:gd name="connsiteY32" fmla="*/ 2685385 h 4170595"/>
                <a:gd name="connsiteX33" fmla="*/ 1094693 w 4071260"/>
                <a:gd name="connsiteY33" fmla="*/ 2328637 h 4170595"/>
                <a:gd name="connsiteX34" fmla="*/ 705792 w 4071260"/>
                <a:gd name="connsiteY34" fmla="*/ 924854 h 4170595"/>
                <a:gd name="connsiteX35" fmla="*/ 814721 w 4071260"/>
                <a:gd name="connsiteY35" fmla="*/ 566175 h 4170595"/>
                <a:gd name="connsiteX36" fmla="*/ 1132841 w 4071260"/>
                <a:gd name="connsiteY36" fmla="*/ 702610 h 4170595"/>
                <a:gd name="connsiteX37" fmla="*/ 1705826 w 4071260"/>
                <a:gd name="connsiteY37" fmla="*/ 1894021 h 4170595"/>
                <a:gd name="connsiteX38" fmla="*/ 1832633 w 4071260"/>
                <a:gd name="connsiteY38" fmla="*/ 306782 h 4170595"/>
                <a:gd name="connsiteX39" fmla="*/ 1832215 w 4071260"/>
                <a:gd name="connsiteY39" fmla="*/ 301266 h 4170595"/>
                <a:gd name="connsiteX40" fmla="*/ 2058629 w 4071260"/>
                <a:gd name="connsiteY4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95315 w 4071260"/>
                <a:gd name="connsiteY11" fmla="*/ 1183517 h 4170595"/>
                <a:gd name="connsiteX12" fmla="*/ 4002355 w 4071260"/>
                <a:gd name="connsiteY12" fmla="*/ 1149764 h 4170595"/>
                <a:gd name="connsiteX13" fmla="*/ 4063600 w 4071260"/>
                <a:gd name="connsiteY13" fmla="*/ 1350399 h 4170595"/>
                <a:gd name="connsiteX14" fmla="*/ 4038629 w 4071260"/>
                <a:gd name="connsiteY14" fmla="*/ 1408733 h 4170595"/>
                <a:gd name="connsiteX15" fmla="*/ 4040164 w 4071260"/>
                <a:gd name="connsiteY15" fmla="*/ 1409688 h 4170595"/>
                <a:gd name="connsiteX16" fmla="*/ 4032092 w 4071260"/>
                <a:gd name="connsiteY16" fmla="*/ 1424002 h 4170595"/>
                <a:gd name="connsiteX17" fmla="*/ 4028582 w 4071260"/>
                <a:gd name="connsiteY17" fmla="*/ 1432204 h 4170595"/>
                <a:gd name="connsiteX18" fmla="*/ 4025324 w 4071260"/>
                <a:gd name="connsiteY18" fmla="*/ 1436005 h 4170595"/>
                <a:gd name="connsiteX19" fmla="*/ 3431493 w 4071260"/>
                <a:gd name="connsiteY19" fmla="*/ 2712015 h 4170595"/>
                <a:gd name="connsiteX20" fmla="*/ 3406093 w 4071260"/>
                <a:gd name="connsiteY20" fmla="*/ 3241907 h 4170595"/>
                <a:gd name="connsiteX21" fmla="*/ 2477405 w 4071260"/>
                <a:gd name="connsiteY21" fmla="*/ 4170595 h 4170595"/>
                <a:gd name="connsiteX22" fmla="*/ 2105931 w 4071260"/>
                <a:gd name="connsiteY22" fmla="*/ 4170594 h 4170595"/>
                <a:gd name="connsiteX23" fmla="*/ 1278699 w 4071260"/>
                <a:gd name="connsiteY23" fmla="*/ 3837344 h 4170595"/>
                <a:gd name="connsiteX24" fmla="*/ 216355 w 4071260"/>
                <a:gd name="connsiteY24" fmla="*/ 3049302 h 4170595"/>
                <a:gd name="connsiteX25" fmla="*/ 163683 w 4071260"/>
                <a:gd name="connsiteY25" fmla="*/ 3022046 h 4170595"/>
                <a:gd name="connsiteX26" fmla="*/ 16418 w 4071260"/>
                <a:gd name="connsiteY26" fmla="*/ 2681236 h 4170595"/>
                <a:gd name="connsiteX27" fmla="*/ 237275 w 4071260"/>
                <a:gd name="connsiteY27" fmla="*/ 2538427 h 4170595"/>
                <a:gd name="connsiteX28" fmla="*/ 363229 w 4071260"/>
                <a:gd name="connsiteY28" fmla="*/ 2548717 h 4170595"/>
                <a:gd name="connsiteX29" fmla="*/ 404934 w 4071260"/>
                <a:gd name="connsiteY29" fmla="*/ 2562557 h 4170595"/>
                <a:gd name="connsiteX30" fmla="*/ 405437 w 4071260"/>
                <a:gd name="connsiteY30" fmla="*/ 2561446 h 4170595"/>
                <a:gd name="connsiteX31" fmla="*/ 1069293 w 4071260"/>
                <a:gd name="connsiteY31" fmla="*/ 2685385 h 4170595"/>
                <a:gd name="connsiteX32" fmla="*/ 1094693 w 4071260"/>
                <a:gd name="connsiteY32" fmla="*/ 2328637 h 4170595"/>
                <a:gd name="connsiteX33" fmla="*/ 705792 w 4071260"/>
                <a:gd name="connsiteY33" fmla="*/ 924854 h 4170595"/>
                <a:gd name="connsiteX34" fmla="*/ 814721 w 4071260"/>
                <a:gd name="connsiteY34" fmla="*/ 566175 h 4170595"/>
                <a:gd name="connsiteX35" fmla="*/ 1132841 w 4071260"/>
                <a:gd name="connsiteY35" fmla="*/ 702610 h 4170595"/>
                <a:gd name="connsiteX36" fmla="*/ 1705826 w 4071260"/>
                <a:gd name="connsiteY36" fmla="*/ 1894021 h 4170595"/>
                <a:gd name="connsiteX37" fmla="*/ 1832633 w 4071260"/>
                <a:gd name="connsiteY37" fmla="*/ 306782 h 4170595"/>
                <a:gd name="connsiteX38" fmla="*/ 1832215 w 4071260"/>
                <a:gd name="connsiteY38" fmla="*/ 301266 h 4170595"/>
                <a:gd name="connsiteX39" fmla="*/ 2058629 w 4071260"/>
                <a:gd name="connsiteY3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4025324 w 4071260"/>
                <a:gd name="connsiteY17" fmla="*/ 1436005 h 4170595"/>
                <a:gd name="connsiteX18" fmla="*/ 3431493 w 4071260"/>
                <a:gd name="connsiteY18" fmla="*/ 2712015 h 4170595"/>
                <a:gd name="connsiteX19" fmla="*/ 3406093 w 4071260"/>
                <a:gd name="connsiteY19" fmla="*/ 3241907 h 4170595"/>
                <a:gd name="connsiteX20" fmla="*/ 2477405 w 4071260"/>
                <a:gd name="connsiteY20" fmla="*/ 4170595 h 4170595"/>
                <a:gd name="connsiteX21" fmla="*/ 2105931 w 4071260"/>
                <a:gd name="connsiteY21" fmla="*/ 4170594 h 4170595"/>
                <a:gd name="connsiteX22" fmla="*/ 1278699 w 4071260"/>
                <a:gd name="connsiteY22" fmla="*/ 3837344 h 4170595"/>
                <a:gd name="connsiteX23" fmla="*/ 216355 w 4071260"/>
                <a:gd name="connsiteY23" fmla="*/ 3049302 h 4170595"/>
                <a:gd name="connsiteX24" fmla="*/ 163683 w 4071260"/>
                <a:gd name="connsiteY24" fmla="*/ 3022046 h 4170595"/>
                <a:gd name="connsiteX25" fmla="*/ 16418 w 4071260"/>
                <a:gd name="connsiteY25" fmla="*/ 2681236 h 4170595"/>
                <a:gd name="connsiteX26" fmla="*/ 237275 w 4071260"/>
                <a:gd name="connsiteY26" fmla="*/ 2538427 h 4170595"/>
                <a:gd name="connsiteX27" fmla="*/ 363229 w 4071260"/>
                <a:gd name="connsiteY27" fmla="*/ 2548717 h 4170595"/>
                <a:gd name="connsiteX28" fmla="*/ 404934 w 4071260"/>
                <a:gd name="connsiteY28" fmla="*/ 2562557 h 4170595"/>
                <a:gd name="connsiteX29" fmla="*/ 405437 w 4071260"/>
                <a:gd name="connsiteY29" fmla="*/ 2561446 h 4170595"/>
                <a:gd name="connsiteX30" fmla="*/ 1069293 w 4071260"/>
                <a:gd name="connsiteY30" fmla="*/ 2685385 h 4170595"/>
                <a:gd name="connsiteX31" fmla="*/ 1094693 w 4071260"/>
                <a:gd name="connsiteY31" fmla="*/ 2328637 h 4170595"/>
                <a:gd name="connsiteX32" fmla="*/ 705792 w 4071260"/>
                <a:gd name="connsiteY32" fmla="*/ 924854 h 4170595"/>
                <a:gd name="connsiteX33" fmla="*/ 814721 w 4071260"/>
                <a:gd name="connsiteY33" fmla="*/ 566175 h 4170595"/>
                <a:gd name="connsiteX34" fmla="*/ 1132841 w 4071260"/>
                <a:gd name="connsiteY34" fmla="*/ 702610 h 4170595"/>
                <a:gd name="connsiteX35" fmla="*/ 1705826 w 4071260"/>
                <a:gd name="connsiteY35" fmla="*/ 1894021 h 4170595"/>
                <a:gd name="connsiteX36" fmla="*/ 1832633 w 4071260"/>
                <a:gd name="connsiteY36" fmla="*/ 306782 h 4170595"/>
                <a:gd name="connsiteX37" fmla="*/ 1832215 w 4071260"/>
                <a:gd name="connsiteY37" fmla="*/ 301266 h 4170595"/>
                <a:gd name="connsiteX38" fmla="*/ 2058629 w 4071260"/>
                <a:gd name="connsiteY3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3431493 w 4071260"/>
                <a:gd name="connsiteY17" fmla="*/ 2712015 h 4170595"/>
                <a:gd name="connsiteX18" fmla="*/ 3406093 w 4071260"/>
                <a:gd name="connsiteY18" fmla="*/ 3241907 h 4170595"/>
                <a:gd name="connsiteX19" fmla="*/ 2477405 w 4071260"/>
                <a:gd name="connsiteY19" fmla="*/ 4170595 h 4170595"/>
                <a:gd name="connsiteX20" fmla="*/ 2105931 w 4071260"/>
                <a:gd name="connsiteY20" fmla="*/ 4170594 h 4170595"/>
                <a:gd name="connsiteX21" fmla="*/ 1278699 w 4071260"/>
                <a:gd name="connsiteY21" fmla="*/ 3837344 h 4170595"/>
                <a:gd name="connsiteX22" fmla="*/ 216355 w 4071260"/>
                <a:gd name="connsiteY22" fmla="*/ 3049302 h 4170595"/>
                <a:gd name="connsiteX23" fmla="*/ 163683 w 4071260"/>
                <a:gd name="connsiteY23" fmla="*/ 3022046 h 4170595"/>
                <a:gd name="connsiteX24" fmla="*/ 16418 w 4071260"/>
                <a:gd name="connsiteY24" fmla="*/ 2681236 h 4170595"/>
                <a:gd name="connsiteX25" fmla="*/ 237275 w 4071260"/>
                <a:gd name="connsiteY25" fmla="*/ 2538427 h 4170595"/>
                <a:gd name="connsiteX26" fmla="*/ 363229 w 4071260"/>
                <a:gd name="connsiteY26" fmla="*/ 2548717 h 4170595"/>
                <a:gd name="connsiteX27" fmla="*/ 404934 w 4071260"/>
                <a:gd name="connsiteY27" fmla="*/ 2562557 h 4170595"/>
                <a:gd name="connsiteX28" fmla="*/ 405437 w 4071260"/>
                <a:gd name="connsiteY28" fmla="*/ 2561446 h 4170595"/>
                <a:gd name="connsiteX29" fmla="*/ 1069293 w 4071260"/>
                <a:gd name="connsiteY29" fmla="*/ 2685385 h 4170595"/>
                <a:gd name="connsiteX30" fmla="*/ 1094693 w 4071260"/>
                <a:gd name="connsiteY30" fmla="*/ 2328637 h 4170595"/>
                <a:gd name="connsiteX31" fmla="*/ 705792 w 4071260"/>
                <a:gd name="connsiteY31" fmla="*/ 924854 h 4170595"/>
                <a:gd name="connsiteX32" fmla="*/ 814721 w 4071260"/>
                <a:gd name="connsiteY32" fmla="*/ 566175 h 4170595"/>
                <a:gd name="connsiteX33" fmla="*/ 1132841 w 4071260"/>
                <a:gd name="connsiteY33" fmla="*/ 702610 h 4170595"/>
                <a:gd name="connsiteX34" fmla="*/ 1705826 w 4071260"/>
                <a:gd name="connsiteY34" fmla="*/ 1894021 h 4170595"/>
                <a:gd name="connsiteX35" fmla="*/ 1832633 w 4071260"/>
                <a:gd name="connsiteY35" fmla="*/ 306782 h 4170595"/>
                <a:gd name="connsiteX36" fmla="*/ 1832215 w 4071260"/>
                <a:gd name="connsiteY36" fmla="*/ 301266 h 4170595"/>
                <a:gd name="connsiteX37" fmla="*/ 2058629 w 4071260"/>
                <a:gd name="connsiteY3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3431493 w 4071260"/>
                <a:gd name="connsiteY16" fmla="*/ 2712015 h 4170595"/>
                <a:gd name="connsiteX17" fmla="*/ 3406093 w 4071260"/>
                <a:gd name="connsiteY17" fmla="*/ 3241907 h 4170595"/>
                <a:gd name="connsiteX18" fmla="*/ 2477405 w 4071260"/>
                <a:gd name="connsiteY18" fmla="*/ 4170595 h 4170595"/>
                <a:gd name="connsiteX19" fmla="*/ 2105931 w 4071260"/>
                <a:gd name="connsiteY19" fmla="*/ 4170594 h 4170595"/>
                <a:gd name="connsiteX20" fmla="*/ 1278699 w 4071260"/>
                <a:gd name="connsiteY20" fmla="*/ 3837344 h 4170595"/>
                <a:gd name="connsiteX21" fmla="*/ 216355 w 4071260"/>
                <a:gd name="connsiteY21" fmla="*/ 3049302 h 4170595"/>
                <a:gd name="connsiteX22" fmla="*/ 163683 w 4071260"/>
                <a:gd name="connsiteY22" fmla="*/ 3022046 h 4170595"/>
                <a:gd name="connsiteX23" fmla="*/ 16418 w 4071260"/>
                <a:gd name="connsiteY23" fmla="*/ 2681236 h 4170595"/>
                <a:gd name="connsiteX24" fmla="*/ 237275 w 4071260"/>
                <a:gd name="connsiteY24" fmla="*/ 2538427 h 4170595"/>
                <a:gd name="connsiteX25" fmla="*/ 363229 w 4071260"/>
                <a:gd name="connsiteY25" fmla="*/ 2548717 h 4170595"/>
                <a:gd name="connsiteX26" fmla="*/ 404934 w 4071260"/>
                <a:gd name="connsiteY26" fmla="*/ 2562557 h 4170595"/>
                <a:gd name="connsiteX27" fmla="*/ 405437 w 4071260"/>
                <a:gd name="connsiteY27" fmla="*/ 2561446 h 4170595"/>
                <a:gd name="connsiteX28" fmla="*/ 1069293 w 4071260"/>
                <a:gd name="connsiteY28" fmla="*/ 2685385 h 4170595"/>
                <a:gd name="connsiteX29" fmla="*/ 1094693 w 4071260"/>
                <a:gd name="connsiteY29" fmla="*/ 2328637 h 4170595"/>
                <a:gd name="connsiteX30" fmla="*/ 705792 w 4071260"/>
                <a:gd name="connsiteY30" fmla="*/ 924854 h 4170595"/>
                <a:gd name="connsiteX31" fmla="*/ 814721 w 4071260"/>
                <a:gd name="connsiteY31" fmla="*/ 566175 h 4170595"/>
                <a:gd name="connsiteX32" fmla="*/ 1132841 w 4071260"/>
                <a:gd name="connsiteY32" fmla="*/ 702610 h 4170595"/>
                <a:gd name="connsiteX33" fmla="*/ 1705826 w 4071260"/>
                <a:gd name="connsiteY33" fmla="*/ 1894021 h 4170595"/>
                <a:gd name="connsiteX34" fmla="*/ 1832633 w 4071260"/>
                <a:gd name="connsiteY34" fmla="*/ 306782 h 4170595"/>
                <a:gd name="connsiteX35" fmla="*/ 1832215 w 4071260"/>
                <a:gd name="connsiteY35" fmla="*/ 301266 h 4170595"/>
                <a:gd name="connsiteX36" fmla="*/ 2058629 w 4071260"/>
                <a:gd name="connsiteY3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3431493 w 4071260"/>
                <a:gd name="connsiteY15" fmla="*/ 2712015 h 4170595"/>
                <a:gd name="connsiteX16" fmla="*/ 3406093 w 4071260"/>
                <a:gd name="connsiteY16" fmla="*/ 3241907 h 4170595"/>
                <a:gd name="connsiteX17" fmla="*/ 2477405 w 4071260"/>
                <a:gd name="connsiteY17" fmla="*/ 4170595 h 4170595"/>
                <a:gd name="connsiteX18" fmla="*/ 2105931 w 4071260"/>
                <a:gd name="connsiteY18" fmla="*/ 4170594 h 4170595"/>
                <a:gd name="connsiteX19" fmla="*/ 1278699 w 4071260"/>
                <a:gd name="connsiteY19" fmla="*/ 3837344 h 4170595"/>
                <a:gd name="connsiteX20" fmla="*/ 216355 w 4071260"/>
                <a:gd name="connsiteY20" fmla="*/ 3049302 h 4170595"/>
                <a:gd name="connsiteX21" fmla="*/ 163683 w 4071260"/>
                <a:gd name="connsiteY21" fmla="*/ 3022046 h 4170595"/>
                <a:gd name="connsiteX22" fmla="*/ 16418 w 4071260"/>
                <a:gd name="connsiteY22" fmla="*/ 2681236 h 4170595"/>
                <a:gd name="connsiteX23" fmla="*/ 237275 w 4071260"/>
                <a:gd name="connsiteY23" fmla="*/ 2538427 h 4170595"/>
                <a:gd name="connsiteX24" fmla="*/ 363229 w 4071260"/>
                <a:gd name="connsiteY24" fmla="*/ 2548717 h 4170595"/>
                <a:gd name="connsiteX25" fmla="*/ 404934 w 4071260"/>
                <a:gd name="connsiteY25" fmla="*/ 2562557 h 4170595"/>
                <a:gd name="connsiteX26" fmla="*/ 405437 w 4071260"/>
                <a:gd name="connsiteY26" fmla="*/ 2561446 h 4170595"/>
                <a:gd name="connsiteX27" fmla="*/ 1069293 w 4071260"/>
                <a:gd name="connsiteY27" fmla="*/ 2685385 h 4170595"/>
                <a:gd name="connsiteX28" fmla="*/ 1094693 w 4071260"/>
                <a:gd name="connsiteY28" fmla="*/ 2328637 h 4170595"/>
                <a:gd name="connsiteX29" fmla="*/ 705792 w 4071260"/>
                <a:gd name="connsiteY29" fmla="*/ 924854 h 4170595"/>
                <a:gd name="connsiteX30" fmla="*/ 814721 w 4071260"/>
                <a:gd name="connsiteY30" fmla="*/ 566175 h 4170595"/>
                <a:gd name="connsiteX31" fmla="*/ 1132841 w 4071260"/>
                <a:gd name="connsiteY31" fmla="*/ 702610 h 4170595"/>
                <a:gd name="connsiteX32" fmla="*/ 1705826 w 4071260"/>
                <a:gd name="connsiteY32" fmla="*/ 1894021 h 4170595"/>
                <a:gd name="connsiteX33" fmla="*/ 1832633 w 4071260"/>
                <a:gd name="connsiteY33" fmla="*/ 306782 h 4170595"/>
                <a:gd name="connsiteX34" fmla="*/ 1832215 w 4071260"/>
                <a:gd name="connsiteY34" fmla="*/ 301266 h 4170595"/>
                <a:gd name="connsiteX35" fmla="*/ 2058629 w 4071260"/>
                <a:gd name="connsiteY3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3431493 w 4071260"/>
                <a:gd name="connsiteY14" fmla="*/ 2712015 h 4170595"/>
                <a:gd name="connsiteX15" fmla="*/ 3406093 w 4071260"/>
                <a:gd name="connsiteY15" fmla="*/ 3241907 h 4170595"/>
                <a:gd name="connsiteX16" fmla="*/ 2477405 w 4071260"/>
                <a:gd name="connsiteY16" fmla="*/ 4170595 h 4170595"/>
                <a:gd name="connsiteX17" fmla="*/ 2105931 w 4071260"/>
                <a:gd name="connsiteY17" fmla="*/ 4170594 h 4170595"/>
                <a:gd name="connsiteX18" fmla="*/ 1278699 w 4071260"/>
                <a:gd name="connsiteY18" fmla="*/ 3837344 h 4170595"/>
                <a:gd name="connsiteX19" fmla="*/ 216355 w 4071260"/>
                <a:gd name="connsiteY19" fmla="*/ 3049302 h 4170595"/>
                <a:gd name="connsiteX20" fmla="*/ 163683 w 4071260"/>
                <a:gd name="connsiteY20" fmla="*/ 3022046 h 4170595"/>
                <a:gd name="connsiteX21" fmla="*/ 16418 w 4071260"/>
                <a:gd name="connsiteY21" fmla="*/ 2681236 h 4170595"/>
                <a:gd name="connsiteX22" fmla="*/ 237275 w 4071260"/>
                <a:gd name="connsiteY22" fmla="*/ 2538427 h 4170595"/>
                <a:gd name="connsiteX23" fmla="*/ 363229 w 4071260"/>
                <a:gd name="connsiteY23" fmla="*/ 2548717 h 4170595"/>
                <a:gd name="connsiteX24" fmla="*/ 404934 w 4071260"/>
                <a:gd name="connsiteY24" fmla="*/ 2562557 h 4170595"/>
                <a:gd name="connsiteX25" fmla="*/ 405437 w 4071260"/>
                <a:gd name="connsiteY25" fmla="*/ 2561446 h 4170595"/>
                <a:gd name="connsiteX26" fmla="*/ 1069293 w 4071260"/>
                <a:gd name="connsiteY26" fmla="*/ 2685385 h 4170595"/>
                <a:gd name="connsiteX27" fmla="*/ 1094693 w 4071260"/>
                <a:gd name="connsiteY27" fmla="*/ 2328637 h 4170595"/>
                <a:gd name="connsiteX28" fmla="*/ 705792 w 4071260"/>
                <a:gd name="connsiteY28" fmla="*/ 924854 h 4170595"/>
                <a:gd name="connsiteX29" fmla="*/ 814721 w 4071260"/>
                <a:gd name="connsiteY29" fmla="*/ 566175 h 4170595"/>
                <a:gd name="connsiteX30" fmla="*/ 1132841 w 4071260"/>
                <a:gd name="connsiteY30" fmla="*/ 702610 h 4170595"/>
                <a:gd name="connsiteX31" fmla="*/ 1705826 w 4071260"/>
                <a:gd name="connsiteY31" fmla="*/ 1894021 h 4170595"/>
                <a:gd name="connsiteX32" fmla="*/ 1832633 w 4071260"/>
                <a:gd name="connsiteY32" fmla="*/ 306782 h 4170595"/>
                <a:gd name="connsiteX33" fmla="*/ 1832215 w 4071260"/>
                <a:gd name="connsiteY33" fmla="*/ 301266 h 4170595"/>
                <a:gd name="connsiteX34" fmla="*/ 2058629 w 4071260"/>
                <a:gd name="connsiteY3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31493 w 4071260"/>
                <a:gd name="connsiteY13" fmla="*/ 271201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1059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2583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720"/>
                <a:gd name="connsiteX1" fmla="*/ 2285043 w 4071260"/>
                <a:gd name="connsiteY1" fmla="*/ 301266 h 4170720"/>
                <a:gd name="connsiteX2" fmla="*/ 2387396 w 4071260"/>
                <a:gd name="connsiteY2" fmla="*/ 1951269 h 4170720"/>
                <a:gd name="connsiteX3" fmla="*/ 2843506 w 4071260"/>
                <a:gd name="connsiteY3" fmla="*/ 574572 h 4170720"/>
                <a:gd name="connsiteX4" fmla="*/ 2844744 w 4071260"/>
                <a:gd name="connsiteY4" fmla="*/ 564979 h 4170720"/>
                <a:gd name="connsiteX5" fmla="*/ 3124594 w 4071260"/>
                <a:gd name="connsiteY5" fmla="*/ 335776 h 4170720"/>
                <a:gd name="connsiteX6" fmla="*/ 3294643 w 4071260"/>
                <a:gd name="connsiteY6" fmla="*/ 602229 h 4170720"/>
                <a:gd name="connsiteX7" fmla="*/ 3289100 w 4071260"/>
                <a:gd name="connsiteY7" fmla="*/ 645177 h 4170720"/>
                <a:gd name="connsiteX8" fmla="*/ 3290282 w 4071260"/>
                <a:gd name="connsiteY8" fmla="*/ 645428 h 4170720"/>
                <a:gd name="connsiteX9" fmla="*/ 3068917 w 4071260"/>
                <a:gd name="connsiteY9" fmla="*/ 2139940 h 4170720"/>
                <a:gd name="connsiteX10" fmla="*/ 3795315 w 4071260"/>
                <a:gd name="connsiteY10" fmla="*/ 1183517 h 4170720"/>
                <a:gd name="connsiteX11" fmla="*/ 4002355 w 4071260"/>
                <a:gd name="connsiteY11" fmla="*/ 1149764 h 4170720"/>
                <a:gd name="connsiteX12" fmla="*/ 4063600 w 4071260"/>
                <a:gd name="connsiteY12" fmla="*/ 1350399 h 4170720"/>
                <a:gd name="connsiteX13" fmla="*/ 3488643 w 4071260"/>
                <a:gd name="connsiteY13" fmla="*/ 2781865 h 4170720"/>
                <a:gd name="connsiteX14" fmla="*/ 3310843 w 4071260"/>
                <a:gd name="connsiteY14" fmla="*/ 3584807 h 4170720"/>
                <a:gd name="connsiteX15" fmla="*/ 2258331 w 4071260"/>
                <a:gd name="connsiteY15" fmla="*/ 4170594 h 4170720"/>
                <a:gd name="connsiteX16" fmla="*/ 1278699 w 4071260"/>
                <a:gd name="connsiteY16" fmla="*/ 3837344 h 4170720"/>
                <a:gd name="connsiteX17" fmla="*/ 216355 w 4071260"/>
                <a:gd name="connsiteY17" fmla="*/ 3049302 h 4170720"/>
                <a:gd name="connsiteX18" fmla="*/ 163683 w 4071260"/>
                <a:gd name="connsiteY18" fmla="*/ 3022046 h 4170720"/>
                <a:gd name="connsiteX19" fmla="*/ 16418 w 4071260"/>
                <a:gd name="connsiteY19" fmla="*/ 2681236 h 4170720"/>
                <a:gd name="connsiteX20" fmla="*/ 237275 w 4071260"/>
                <a:gd name="connsiteY20" fmla="*/ 2538427 h 4170720"/>
                <a:gd name="connsiteX21" fmla="*/ 363229 w 4071260"/>
                <a:gd name="connsiteY21" fmla="*/ 2548717 h 4170720"/>
                <a:gd name="connsiteX22" fmla="*/ 404934 w 4071260"/>
                <a:gd name="connsiteY22" fmla="*/ 2562557 h 4170720"/>
                <a:gd name="connsiteX23" fmla="*/ 405437 w 4071260"/>
                <a:gd name="connsiteY23" fmla="*/ 2561446 h 4170720"/>
                <a:gd name="connsiteX24" fmla="*/ 1069293 w 4071260"/>
                <a:gd name="connsiteY24" fmla="*/ 2685385 h 4170720"/>
                <a:gd name="connsiteX25" fmla="*/ 1094693 w 4071260"/>
                <a:gd name="connsiteY25" fmla="*/ 2328637 h 4170720"/>
                <a:gd name="connsiteX26" fmla="*/ 705792 w 4071260"/>
                <a:gd name="connsiteY26" fmla="*/ 924854 h 4170720"/>
                <a:gd name="connsiteX27" fmla="*/ 814721 w 4071260"/>
                <a:gd name="connsiteY27" fmla="*/ 566175 h 4170720"/>
                <a:gd name="connsiteX28" fmla="*/ 1132841 w 4071260"/>
                <a:gd name="connsiteY28" fmla="*/ 702610 h 4170720"/>
                <a:gd name="connsiteX29" fmla="*/ 1705826 w 4071260"/>
                <a:gd name="connsiteY29" fmla="*/ 1894021 h 4170720"/>
                <a:gd name="connsiteX30" fmla="*/ 1832633 w 4071260"/>
                <a:gd name="connsiteY30" fmla="*/ 306782 h 4170720"/>
                <a:gd name="connsiteX31" fmla="*/ 1832215 w 4071260"/>
                <a:gd name="connsiteY31" fmla="*/ 301266 h 4170720"/>
                <a:gd name="connsiteX32" fmla="*/ 2058629 w 4071260"/>
                <a:gd name="connsiteY32" fmla="*/ 0 h 4170720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0847"/>
                <a:gd name="connsiteX1" fmla="*/ 2285043 w 4071260"/>
                <a:gd name="connsiteY1" fmla="*/ 301266 h 4170847"/>
                <a:gd name="connsiteX2" fmla="*/ 2387396 w 4071260"/>
                <a:gd name="connsiteY2" fmla="*/ 1951269 h 4170847"/>
                <a:gd name="connsiteX3" fmla="*/ 2843506 w 4071260"/>
                <a:gd name="connsiteY3" fmla="*/ 574572 h 4170847"/>
                <a:gd name="connsiteX4" fmla="*/ 2844744 w 4071260"/>
                <a:gd name="connsiteY4" fmla="*/ 564979 h 4170847"/>
                <a:gd name="connsiteX5" fmla="*/ 3124594 w 4071260"/>
                <a:gd name="connsiteY5" fmla="*/ 335776 h 4170847"/>
                <a:gd name="connsiteX6" fmla="*/ 3294643 w 4071260"/>
                <a:gd name="connsiteY6" fmla="*/ 602229 h 4170847"/>
                <a:gd name="connsiteX7" fmla="*/ 3289100 w 4071260"/>
                <a:gd name="connsiteY7" fmla="*/ 645177 h 4170847"/>
                <a:gd name="connsiteX8" fmla="*/ 3290282 w 4071260"/>
                <a:gd name="connsiteY8" fmla="*/ 645428 h 4170847"/>
                <a:gd name="connsiteX9" fmla="*/ 3068917 w 4071260"/>
                <a:gd name="connsiteY9" fmla="*/ 2139940 h 4170847"/>
                <a:gd name="connsiteX10" fmla="*/ 3795315 w 4071260"/>
                <a:gd name="connsiteY10" fmla="*/ 1183517 h 4170847"/>
                <a:gd name="connsiteX11" fmla="*/ 4002355 w 4071260"/>
                <a:gd name="connsiteY11" fmla="*/ 1149764 h 4170847"/>
                <a:gd name="connsiteX12" fmla="*/ 4063600 w 4071260"/>
                <a:gd name="connsiteY12" fmla="*/ 1350399 h 4170847"/>
                <a:gd name="connsiteX13" fmla="*/ 3488643 w 4071260"/>
                <a:gd name="connsiteY13" fmla="*/ 2781865 h 4170847"/>
                <a:gd name="connsiteX14" fmla="*/ 3202893 w 4071260"/>
                <a:gd name="connsiteY14" fmla="*/ 3661007 h 4170847"/>
                <a:gd name="connsiteX15" fmla="*/ 2258331 w 4071260"/>
                <a:gd name="connsiteY15" fmla="*/ 4170594 h 4170847"/>
                <a:gd name="connsiteX16" fmla="*/ 1278699 w 4071260"/>
                <a:gd name="connsiteY16" fmla="*/ 3837344 h 4170847"/>
                <a:gd name="connsiteX17" fmla="*/ 216355 w 4071260"/>
                <a:gd name="connsiteY17" fmla="*/ 3049302 h 4170847"/>
                <a:gd name="connsiteX18" fmla="*/ 163683 w 4071260"/>
                <a:gd name="connsiteY18" fmla="*/ 3022046 h 4170847"/>
                <a:gd name="connsiteX19" fmla="*/ 16418 w 4071260"/>
                <a:gd name="connsiteY19" fmla="*/ 2681236 h 4170847"/>
                <a:gd name="connsiteX20" fmla="*/ 237275 w 4071260"/>
                <a:gd name="connsiteY20" fmla="*/ 2538427 h 4170847"/>
                <a:gd name="connsiteX21" fmla="*/ 363229 w 4071260"/>
                <a:gd name="connsiteY21" fmla="*/ 2548717 h 4170847"/>
                <a:gd name="connsiteX22" fmla="*/ 404934 w 4071260"/>
                <a:gd name="connsiteY22" fmla="*/ 2562557 h 4170847"/>
                <a:gd name="connsiteX23" fmla="*/ 405437 w 4071260"/>
                <a:gd name="connsiteY23" fmla="*/ 2561446 h 4170847"/>
                <a:gd name="connsiteX24" fmla="*/ 1069293 w 4071260"/>
                <a:gd name="connsiteY24" fmla="*/ 2685385 h 4170847"/>
                <a:gd name="connsiteX25" fmla="*/ 1094693 w 4071260"/>
                <a:gd name="connsiteY25" fmla="*/ 2328637 h 4170847"/>
                <a:gd name="connsiteX26" fmla="*/ 705792 w 4071260"/>
                <a:gd name="connsiteY26" fmla="*/ 924854 h 4170847"/>
                <a:gd name="connsiteX27" fmla="*/ 814721 w 4071260"/>
                <a:gd name="connsiteY27" fmla="*/ 566175 h 4170847"/>
                <a:gd name="connsiteX28" fmla="*/ 1132841 w 4071260"/>
                <a:gd name="connsiteY28" fmla="*/ 702610 h 4170847"/>
                <a:gd name="connsiteX29" fmla="*/ 1705826 w 4071260"/>
                <a:gd name="connsiteY29" fmla="*/ 1894021 h 4170847"/>
                <a:gd name="connsiteX30" fmla="*/ 1832633 w 4071260"/>
                <a:gd name="connsiteY30" fmla="*/ 306782 h 4170847"/>
                <a:gd name="connsiteX31" fmla="*/ 1832215 w 4071260"/>
                <a:gd name="connsiteY31" fmla="*/ 301266 h 4170847"/>
                <a:gd name="connsiteX32" fmla="*/ 2058629 w 4071260"/>
                <a:gd name="connsiteY32" fmla="*/ 0 h 4170847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216355 w 4071260"/>
                <a:gd name="connsiteY17" fmla="*/ 3049302 h 4171145"/>
                <a:gd name="connsiteX18" fmla="*/ 163683 w 4071260"/>
                <a:gd name="connsiteY18" fmla="*/ 3022046 h 4171145"/>
                <a:gd name="connsiteX19" fmla="*/ 16418 w 4071260"/>
                <a:gd name="connsiteY19" fmla="*/ 2681236 h 4171145"/>
                <a:gd name="connsiteX20" fmla="*/ 237275 w 4071260"/>
                <a:gd name="connsiteY20" fmla="*/ 2538427 h 4171145"/>
                <a:gd name="connsiteX21" fmla="*/ 363229 w 4071260"/>
                <a:gd name="connsiteY21" fmla="*/ 2548717 h 4171145"/>
                <a:gd name="connsiteX22" fmla="*/ 404934 w 4071260"/>
                <a:gd name="connsiteY22" fmla="*/ 2562557 h 4171145"/>
                <a:gd name="connsiteX23" fmla="*/ 405437 w 4071260"/>
                <a:gd name="connsiteY23" fmla="*/ 2561446 h 4171145"/>
                <a:gd name="connsiteX24" fmla="*/ 1069293 w 4071260"/>
                <a:gd name="connsiteY24" fmla="*/ 2685385 h 4171145"/>
                <a:gd name="connsiteX25" fmla="*/ 1094693 w 4071260"/>
                <a:gd name="connsiteY25" fmla="*/ 2328637 h 4171145"/>
                <a:gd name="connsiteX26" fmla="*/ 705792 w 4071260"/>
                <a:gd name="connsiteY26" fmla="*/ 924854 h 4171145"/>
                <a:gd name="connsiteX27" fmla="*/ 814721 w 4071260"/>
                <a:gd name="connsiteY27" fmla="*/ 566175 h 4171145"/>
                <a:gd name="connsiteX28" fmla="*/ 1132841 w 4071260"/>
                <a:gd name="connsiteY28" fmla="*/ 702610 h 4171145"/>
                <a:gd name="connsiteX29" fmla="*/ 1705826 w 4071260"/>
                <a:gd name="connsiteY29" fmla="*/ 1894021 h 4171145"/>
                <a:gd name="connsiteX30" fmla="*/ 1832633 w 4071260"/>
                <a:gd name="connsiteY30" fmla="*/ 306782 h 4171145"/>
                <a:gd name="connsiteX31" fmla="*/ 1832215 w 4071260"/>
                <a:gd name="connsiteY31" fmla="*/ 301266 h 4171145"/>
                <a:gd name="connsiteX32" fmla="*/ 2058629 w 4071260"/>
                <a:gd name="connsiteY32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405437 w 4071260"/>
                <a:gd name="connsiteY22" fmla="*/ 2561446 h 4171145"/>
                <a:gd name="connsiteX23" fmla="*/ 1069293 w 4071260"/>
                <a:gd name="connsiteY23" fmla="*/ 2685385 h 4171145"/>
                <a:gd name="connsiteX24" fmla="*/ 1094693 w 4071260"/>
                <a:gd name="connsiteY24" fmla="*/ 2328637 h 4171145"/>
                <a:gd name="connsiteX25" fmla="*/ 705792 w 4071260"/>
                <a:gd name="connsiteY25" fmla="*/ 924854 h 4171145"/>
                <a:gd name="connsiteX26" fmla="*/ 814721 w 4071260"/>
                <a:gd name="connsiteY26" fmla="*/ 566175 h 4171145"/>
                <a:gd name="connsiteX27" fmla="*/ 1132841 w 4071260"/>
                <a:gd name="connsiteY27" fmla="*/ 702610 h 4171145"/>
                <a:gd name="connsiteX28" fmla="*/ 1705826 w 4071260"/>
                <a:gd name="connsiteY28" fmla="*/ 1894021 h 4171145"/>
                <a:gd name="connsiteX29" fmla="*/ 1832633 w 4071260"/>
                <a:gd name="connsiteY29" fmla="*/ 306782 h 4171145"/>
                <a:gd name="connsiteX30" fmla="*/ 1832215 w 4071260"/>
                <a:gd name="connsiteY30" fmla="*/ 301266 h 4171145"/>
                <a:gd name="connsiteX31" fmla="*/ 2058629 w 4071260"/>
                <a:gd name="connsiteY31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1069293 w 4071260"/>
                <a:gd name="connsiteY22" fmla="*/ 2685385 h 4171145"/>
                <a:gd name="connsiteX23" fmla="*/ 1094693 w 4071260"/>
                <a:gd name="connsiteY23" fmla="*/ 2328637 h 4171145"/>
                <a:gd name="connsiteX24" fmla="*/ 705792 w 4071260"/>
                <a:gd name="connsiteY24" fmla="*/ 924854 h 4171145"/>
                <a:gd name="connsiteX25" fmla="*/ 814721 w 4071260"/>
                <a:gd name="connsiteY25" fmla="*/ 566175 h 4171145"/>
                <a:gd name="connsiteX26" fmla="*/ 1132841 w 4071260"/>
                <a:gd name="connsiteY26" fmla="*/ 702610 h 4171145"/>
                <a:gd name="connsiteX27" fmla="*/ 1705826 w 4071260"/>
                <a:gd name="connsiteY27" fmla="*/ 1894021 h 4171145"/>
                <a:gd name="connsiteX28" fmla="*/ 1832633 w 4071260"/>
                <a:gd name="connsiteY28" fmla="*/ 306782 h 4171145"/>
                <a:gd name="connsiteX29" fmla="*/ 1832215 w 4071260"/>
                <a:gd name="connsiteY29" fmla="*/ 301266 h 4171145"/>
                <a:gd name="connsiteX30" fmla="*/ 2058629 w 4071260"/>
                <a:gd name="connsiteY30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1069293 w 4071260"/>
                <a:gd name="connsiteY21" fmla="*/ 2685385 h 4171145"/>
                <a:gd name="connsiteX22" fmla="*/ 1094693 w 4071260"/>
                <a:gd name="connsiteY22" fmla="*/ 2328637 h 4171145"/>
                <a:gd name="connsiteX23" fmla="*/ 705792 w 4071260"/>
                <a:gd name="connsiteY23" fmla="*/ 924854 h 4171145"/>
                <a:gd name="connsiteX24" fmla="*/ 814721 w 4071260"/>
                <a:gd name="connsiteY24" fmla="*/ 566175 h 4171145"/>
                <a:gd name="connsiteX25" fmla="*/ 1132841 w 4071260"/>
                <a:gd name="connsiteY25" fmla="*/ 702610 h 4171145"/>
                <a:gd name="connsiteX26" fmla="*/ 1705826 w 4071260"/>
                <a:gd name="connsiteY26" fmla="*/ 1894021 h 4171145"/>
                <a:gd name="connsiteX27" fmla="*/ 1832633 w 4071260"/>
                <a:gd name="connsiteY27" fmla="*/ 306782 h 4171145"/>
                <a:gd name="connsiteX28" fmla="*/ 1832215 w 4071260"/>
                <a:gd name="connsiteY28" fmla="*/ 301266 h 4171145"/>
                <a:gd name="connsiteX29" fmla="*/ 2058629 w 4071260"/>
                <a:gd name="connsiteY29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069293 w 4071260"/>
                <a:gd name="connsiteY20" fmla="*/ 268538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107393 w 4071260"/>
                <a:gd name="connsiteY20" fmla="*/ 272983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60429 w 4073060"/>
                <a:gd name="connsiteY0" fmla="*/ 0 h 4171145"/>
                <a:gd name="connsiteX1" fmla="*/ 2286843 w 4073060"/>
                <a:gd name="connsiteY1" fmla="*/ 301266 h 4171145"/>
                <a:gd name="connsiteX2" fmla="*/ 2389196 w 4073060"/>
                <a:gd name="connsiteY2" fmla="*/ 1951269 h 4171145"/>
                <a:gd name="connsiteX3" fmla="*/ 2845306 w 4073060"/>
                <a:gd name="connsiteY3" fmla="*/ 574572 h 4171145"/>
                <a:gd name="connsiteX4" fmla="*/ 2846544 w 4073060"/>
                <a:gd name="connsiteY4" fmla="*/ 564979 h 4171145"/>
                <a:gd name="connsiteX5" fmla="*/ 3126394 w 4073060"/>
                <a:gd name="connsiteY5" fmla="*/ 335776 h 4171145"/>
                <a:gd name="connsiteX6" fmla="*/ 3296443 w 4073060"/>
                <a:gd name="connsiteY6" fmla="*/ 602229 h 4171145"/>
                <a:gd name="connsiteX7" fmla="*/ 3290900 w 4073060"/>
                <a:gd name="connsiteY7" fmla="*/ 645177 h 4171145"/>
                <a:gd name="connsiteX8" fmla="*/ 3292082 w 4073060"/>
                <a:gd name="connsiteY8" fmla="*/ 645428 h 4171145"/>
                <a:gd name="connsiteX9" fmla="*/ 3070717 w 4073060"/>
                <a:gd name="connsiteY9" fmla="*/ 2139940 h 4171145"/>
                <a:gd name="connsiteX10" fmla="*/ 3797115 w 4073060"/>
                <a:gd name="connsiteY10" fmla="*/ 1183517 h 4171145"/>
                <a:gd name="connsiteX11" fmla="*/ 4004155 w 4073060"/>
                <a:gd name="connsiteY11" fmla="*/ 1149764 h 4171145"/>
                <a:gd name="connsiteX12" fmla="*/ 4065400 w 4073060"/>
                <a:gd name="connsiteY12" fmla="*/ 1350399 h 4171145"/>
                <a:gd name="connsiteX13" fmla="*/ 3490443 w 4073060"/>
                <a:gd name="connsiteY13" fmla="*/ 2781865 h 4171145"/>
                <a:gd name="connsiteX14" fmla="*/ 3204693 w 4073060"/>
                <a:gd name="connsiteY14" fmla="*/ 3661007 h 4171145"/>
                <a:gd name="connsiteX15" fmla="*/ 2260131 w 4073060"/>
                <a:gd name="connsiteY15" fmla="*/ 4170594 h 4171145"/>
                <a:gd name="connsiteX16" fmla="*/ 1166199 w 4073060"/>
                <a:gd name="connsiteY16" fmla="*/ 3735744 h 4171145"/>
                <a:gd name="connsiteX17" fmla="*/ 165483 w 4073060"/>
                <a:gd name="connsiteY17" fmla="*/ 3022046 h 4171145"/>
                <a:gd name="connsiteX18" fmla="*/ 18218 w 4073060"/>
                <a:gd name="connsiteY18" fmla="*/ 2681236 h 4171145"/>
                <a:gd name="connsiteX19" fmla="*/ 124775 w 4073060"/>
                <a:gd name="connsiteY19" fmla="*/ 2405077 h 4171145"/>
                <a:gd name="connsiteX20" fmla="*/ 1109193 w 4073060"/>
                <a:gd name="connsiteY20" fmla="*/ 2729835 h 4171145"/>
                <a:gd name="connsiteX21" fmla="*/ 1096493 w 4073060"/>
                <a:gd name="connsiteY21" fmla="*/ 2328637 h 4171145"/>
                <a:gd name="connsiteX22" fmla="*/ 707592 w 4073060"/>
                <a:gd name="connsiteY22" fmla="*/ 924854 h 4171145"/>
                <a:gd name="connsiteX23" fmla="*/ 816521 w 4073060"/>
                <a:gd name="connsiteY23" fmla="*/ 566175 h 4171145"/>
                <a:gd name="connsiteX24" fmla="*/ 1134641 w 4073060"/>
                <a:gd name="connsiteY24" fmla="*/ 702610 h 4171145"/>
                <a:gd name="connsiteX25" fmla="*/ 1707626 w 4073060"/>
                <a:gd name="connsiteY25" fmla="*/ 1894021 h 4171145"/>
                <a:gd name="connsiteX26" fmla="*/ 1834433 w 4073060"/>
                <a:gd name="connsiteY26" fmla="*/ 306782 h 4171145"/>
                <a:gd name="connsiteX27" fmla="*/ 1834015 w 4073060"/>
                <a:gd name="connsiteY27" fmla="*/ 301266 h 4171145"/>
                <a:gd name="connsiteX28" fmla="*/ 2060429 w 4073060"/>
                <a:gd name="connsiteY28" fmla="*/ 0 h 4171145"/>
                <a:gd name="connsiteX0" fmla="*/ 2296442 w 4309073"/>
                <a:gd name="connsiteY0" fmla="*/ 0 h 4171145"/>
                <a:gd name="connsiteX1" fmla="*/ 2522856 w 4309073"/>
                <a:gd name="connsiteY1" fmla="*/ 301266 h 4171145"/>
                <a:gd name="connsiteX2" fmla="*/ 2625209 w 4309073"/>
                <a:gd name="connsiteY2" fmla="*/ 1951269 h 4171145"/>
                <a:gd name="connsiteX3" fmla="*/ 3081319 w 4309073"/>
                <a:gd name="connsiteY3" fmla="*/ 574572 h 4171145"/>
                <a:gd name="connsiteX4" fmla="*/ 3082557 w 4309073"/>
                <a:gd name="connsiteY4" fmla="*/ 564979 h 4171145"/>
                <a:gd name="connsiteX5" fmla="*/ 3362407 w 4309073"/>
                <a:gd name="connsiteY5" fmla="*/ 335776 h 4171145"/>
                <a:gd name="connsiteX6" fmla="*/ 3532456 w 4309073"/>
                <a:gd name="connsiteY6" fmla="*/ 602229 h 4171145"/>
                <a:gd name="connsiteX7" fmla="*/ 3526913 w 4309073"/>
                <a:gd name="connsiteY7" fmla="*/ 645177 h 4171145"/>
                <a:gd name="connsiteX8" fmla="*/ 3528095 w 4309073"/>
                <a:gd name="connsiteY8" fmla="*/ 645428 h 4171145"/>
                <a:gd name="connsiteX9" fmla="*/ 3306730 w 4309073"/>
                <a:gd name="connsiteY9" fmla="*/ 2139940 h 4171145"/>
                <a:gd name="connsiteX10" fmla="*/ 4033128 w 4309073"/>
                <a:gd name="connsiteY10" fmla="*/ 1183517 h 4171145"/>
                <a:gd name="connsiteX11" fmla="*/ 4240168 w 4309073"/>
                <a:gd name="connsiteY11" fmla="*/ 1149764 h 4171145"/>
                <a:gd name="connsiteX12" fmla="*/ 4301413 w 4309073"/>
                <a:gd name="connsiteY12" fmla="*/ 1350399 h 4171145"/>
                <a:gd name="connsiteX13" fmla="*/ 3726456 w 4309073"/>
                <a:gd name="connsiteY13" fmla="*/ 2781865 h 4171145"/>
                <a:gd name="connsiteX14" fmla="*/ 3440706 w 4309073"/>
                <a:gd name="connsiteY14" fmla="*/ 3661007 h 4171145"/>
                <a:gd name="connsiteX15" fmla="*/ 2496144 w 4309073"/>
                <a:gd name="connsiteY15" fmla="*/ 4170594 h 4171145"/>
                <a:gd name="connsiteX16" fmla="*/ 1402212 w 4309073"/>
                <a:gd name="connsiteY16" fmla="*/ 3735744 h 4171145"/>
                <a:gd name="connsiteX17" fmla="*/ 401496 w 4309073"/>
                <a:gd name="connsiteY17" fmla="*/ 3022046 h 4171145"/>
                <a:gd name="connsiteX18" fmla="*/ 231 w 4309073"/>
                <a:gd name="connsiteY18" fmla="*/ 2560586 h 4171145"/>
                <a:gd name="connsiteX19" fmla="*/ 360788 w 4309073"/>
                <a:gd name="connsiteY19" fmla="*/ 2405077 h 4171145"/>
                <a:gd name="connsiteX20" fmla="*/ 1345206 w 4309073"/>
                <a:gd name="connsiteY20" fmla="*/ 2729835 h 4171145"/>
                <a:gd name="connsiteX21" fmla="*/ 1332506 w 4309073"/>
                <a:gd name="connsiteY21" fmla="*/ 2328637 h 4171145"/>
                <a:gd name="connsiteX22" fmla="*/ 943605 w 4309073"/>
                <a:gd name="connsiteY22" fmla="*/ 924854 h 4171145"/>
                <a:gd name="connsiteX23" fmla="*/ 1052534 w 4309073"/>
                <a:gd name="connsiteY23" fmla="*/ 566175 h 4171145"/>
                <a:gd name="connsiteX24" fmla="*/ 1370654 w 4309073"/>
                <a:gd name="connsiteY24" fmla="*/ 702610 h 4171145"/>
                <a:gd name="connsiteX25" fmla="*/ 1943639 w 4309073"/>
                <a:gd name="connsiteY25" fmla="*/ 1894021 h 4171145"/>
                <a:gd name="connsiteX26" fmla="*/ 2070446 w 4309073"/>
                <a:gd name="connsiteY26" fmla="*/ 306782 h 4171145"/>
                <a:gd name="connsiteX27" fmla="*/ 2070028 w 4309073"/>
                <a:gd name="connsiteY27" fmla="*/ 301266 h 4171145"/>
                <a:gd name="connsiteX28" fmla="*/ 2296442 w 4309073"/>
                <a:gd name="connsiteY28" fmla="*/ 0 h 4171145"/>
                <a:gd name="connsiteX0" fmla="*/ 2301536 w 4314167"/>
                <a:gd name="connsiteY0" fmla="*/ 0 h 4171145"/>
                <a:gd name="connsiteX1" fmla="*/ 2527950 w 4314167"/>
                <a:gd name="connsiteY1" fmla="*/ 301266 h 4171145"/>
                <a:gd name="connsiteX2" fmla="*/ 2630303 w 4314167"/>
                <a:gd name="connsiteY2" fmla="*/ 1951269 h 4171145"/>
                <a:gd name="connsiteX3" fmla="*/ 3086413 w 4314167"/>
                <a:gd name="connsiteY3" fmla="*/ 574572 h 4171145"/>
                <a:gd name="connsiteX4" fmla="*/ 3087651 w 4314167"/>
                <a:gd name="connsiteY4" fmla="*/ 564979 h 4171145"/>
                <a:gd name="connsiteX5" fmla="*/ 3367501 w 4314167"/>
                <a:gd name="connsiteY5" fmla="*/ 335776 h 4171145"/>
                <a:gd name="connsiteX6" fmla="*/ 3537550 w 4314167"/>
                <a:gd name="connsiteY6" fmla="*/ 602229 h 4171145"/>
                <a:gd name="connsiteX7" fmla="*/ 3532007 w 4314167"/>
                <a:gd name="connsiteY7" fmla="*/ 645177 h 4171145"/>
                <a:gd name="connsiteX8" fmla="*/ 3533189 w 4314167"/>
                <a:gd name="connsiteY8" fmla="*/ 645428 h 4171145"/>
                <a:gd name="connsiteX9" fmla="*/ 3311824 w 4314167"/>
                <a:gd name="connsiteY9" fmla="*/ 2139940 h 4171145"/>
                <a:gd name="connsiteX10" fmla="*/ 4038222 w 4314167"/>
                <a:gd name="connsiteY10" fmla="*/ 1183517 h 4171145"/>
                <a:gd name="connsiteX11" fmla="*/ 4245262 w 4314167"/>
                <a:gd name="connsiteY11" fmla="*/ 1149764 h 4171145"/>
                <a:gd name="connsiteX12" fmla="*/ 4306507 w 4314167"/>
                <a:gd name="connsiteY12" fmla="*/ 1350399 h 4171145"/>
                <a:gd name="connsiteX13" fmla="*/ 3731550 w 4314167"/>
                <a:gd name="connsiteY13" fmla="*/ 2781865 h 4171145"/>
                <a:gd name="connsiteX14" fmla="*/ 3445800 w 4314167"/>
                <a:gd name="connsiteY14" fmla="*/ 3661007 h 4171145"/>
                <a:gd name="connsiteX15" fmla="*/ 2501238 w 4314167"/>
                <a:gd name="connsiteY15" fmla="*/ 4170594 h 4171145"/>
                <a:gd name="connsiteX16" fmla="*/ 1407306 w 4314167"/>
                <a:gd name="connsiteY16" fmla="*/ 3735744 h 4171145"/>
                <a:gd name="connsiteX17" fmla="*/ 406590 w 4314167"/>
                <a:gd name="connsiteY17" fmla="*/ 3022046 h 4171145"/>
                <a:gd name="connsiteX18" fmla="*/ 5325 w 4314167"/>
                <a:gd name="connsiteY18" fmla="*/ 2560586 h 4171145"/>
                <a:gd name="connsiteX19" fmla="*/ 365882 w 4314167"/>
                <a:gd name="connsiteY19" fmla="*/ 2405077 h 4171145"/>
                <a:gd name="connsiteX20" fmla="*/ 1350300 w 4314167"/>
                <a:gd name="connsiteY20" fmla="*/ 2729835 h 4171145"/>
                <a:gd name="connsiteX21" fmla="*/ 1337600 w 4314167"/>
                <a:gd name="connsiteY21" fmla="*/ 2328637 h 4171145"/>
                <a:gd name="connsiteX22" fmla="*/ 948699 w 4314167"/>
                <a:gd name="connsiteY22" fmla="*/ 924854 h 4171145"/>
                <a:gd name="connsiteX23" fmla="*/ 1057628 w 4314167"/>
                <a:gd name="connsiteY23" fmla="*/ 566175 h 4171145"/>
                <a:gd name="connsiteX24" fmla="*/ 1375748 w 4314167"/>
                <a:gd name="connsiteY24" fmla="*/ 702610 h 4171145"/>
                <a:gd name="connsiteX25" fmla="*/ 1948733 w 4314167"/>
                <a:gd name="connsiteY25" fmla="*/ 1894021 h 4171145"/>
                <a:gd name="connsiteX26" fmla="*/ 2075540 w 4314167"/>
                <a:gd name="connsiteY26" fmla="*/ 306782 h 4171145"/>
                <a:gd name="connsiteX27" fmla="*/ 2075122 w 4314167"/>
                <a:gd name="connsiteY27" fmla="*/ 301266 h 4171145"/>
                <a:gd name="connsiteX28" fmla="*/ 2301536 w 4314167"/>
                <a:gd name="connsiteY28" fmla="*/ 0 h 4171145"/>
                <a:gd name="connsiteX0" fmla="*/ 2257833 w 4270464"/>
                <a:gd name="connsiteY0" fmla="*/ 0 h 4171145"/>
                <a:gd name="connsiteX1" fmla="*/ 2484247 w 4270464"/>
                <a:gd name="connsiteY1" fmla="*/ 301266 h 4171145"/>
                <a:gd name="connsiteX2" fmla="*/ 2586600 w 4270464"/>
                <a:gd name="connsiteY2" fmla="*/ 1951269 h 4171145"/>
                <a:gd name="connsiteX3" fmla="*/ 3042710 w 4270464"/>
                <a:gd name="connsiteY3" fmla="*/ 574572 h 4171145"/>
                <a:gd name="connsiteX4" fmla="*/ 3043948 w 4270464"/>
                <a:gd name="connsiteY4" fmla="*/ 564979 h 4171145"/>
                <a:gd name="connsiteX5" fmla="*/ 3323798 w 4270464"/>
                <a:gd name="connsiteY5" fmla="*/ 335776 h 4171145"/>
                <a:gd name="connsiteX6" fmla="*/ 3493847 w 4270464"/>
                <a:gd name="connsiteY6" fmla="*/ 602229 h 4171145"/>
                <a:gd name="connsiteX7" fmla="*/ 3488304 w 4270464"/>
                <a:gd name="connsiteY7" fmla="*/ 645177 h 4171145"/>
                <a:gd name="connsiteX8" fmla="*/ 3489486 w 4270464"/>
                <a:gd name="connsiteY8" fmla="*/ 645428 h 4171145"/>
                <a:gd name="connsiteX9" fmla="*/ 3268121 w 4270464"/>
                <a:gd name="connsiteY9" fmla="*/ 2139940 h 4171145"/>
                <a:gd name="connsiteX10" fmla="*/ 3994519 w 4270464"/>
                <a:gd name="connsiteY10" fmla="*/ 1183517 h 4171145"/>
                <a:gd name="connsiteX11" fmla="*/ 4201559 w 4270464"/>
                <a:gd name="connsiteY11" fmla="*/ 1149764 h 4171145"/>
                <a:gd name="connsiteX12" fmla="*/ 4262804 w 4270464"/>
                <a:gd name="connsiteY12" fmla="*/ 1350399 h 4171145"/>
                <a:gd name="connsiteX13" fmla="*/ 3687847 w 4270464"/>
                <a:gd name="connsiteY13" fmla="*/ 2781865 h 4171145"/>
                <a:gd name="connsiteX14" fmla="*/ 3402097 w 4270464"/>
                <a:gd name="connsiteY14" fmla="*/ 3661007 h 4171145"/>
                <a:gd name="connsiteX15" fmla="*/ 2457535 w 4270464"/>
                <a:gd name="connsiteY15" fmla="*/ 4170594 h 4171145"/>
                <a:gd name="connsiteX16" fmla="*/ 1363603 w 4270464"/>
                <a:gd name="connsiteY16" fmla="*/ 3735744 h 4171145"/>
                <a:gd name="connsiteX17" fmla="*/ 362887 w 4270464"/>
                <a:gd name="connsiteY17" fmla="*/ 3022046 h 4171145"/>
                <a:gd name="connsiteX18" fmla="*/ 6072 w 4270464"/>
                <a:gd name="connsiteY18" fmla="*/ 2541536 h 4171145"/>
                <a:gd name="connsiteX19" fmla="*/ 322179 w 4270464"/>
                <a:gd name="connsiteY19" fmla="*/ 2405077 h 4171145"/>
                <a:gd name="connsiteX20" fmla="*/ 1306597 w 4270464"/>
                <a:gd name="connsiteY20" fmla="*/ 2729835 h 4171145"/>
                <a:gd name="connsiteX21" fmla="*/ 1293897 w 4270464"/>
                <a:gd name="connsiteY21" fmla="*/ 2328637 h 4171145"/>
                <a:gd name="connsiteX22" fmla="*/ 904996 w 4270464"/>
                <a:gd name="connsiteY22" fmla="*/ 924854 h 4171145"/>
                <a:gd name="connsiteX23" fmla="*/ 1013925 w 4270464"/>
                <a:gd name="connsiteY23" fmla="*/ 566175 h 4171145"/>
                <a:gd name="connsiteX24" fmla="*/ 1332045 w 4270464"/>
                <a:gd name="connsiteY24" fmla="*/ 702610 h 4171145"/>
                <a:gd name="connsiteX25" fmla="*/ 1905030 w 4270464"/>
                <a:gd name="connsiteY25" fmla="*/ 1894021 h 4171145"/>
                <a:gd name="connsiteX26" fmla="*/ 2031837 w 4270464"/>
                <a:gd name="connsiteY26" fmla="*/ 306782 h 4171145"/>
                <a:gd name="connsiteX27" fmla="*/ 2031419 w 4270464"/>
                <a:gd name="connsiteY27" fmla="*/ 301266 h 4171145"/>
                <a:gd name="connsiteX28" fmla="*/ 2257833 w 4270464"/>
                <a:gd name="connsiteY28" fmla="*/ 0 h 4171145"/>
                <a:gd name="connsiteX0" fmla="*/ 2259199 w 4271830"/>
                <a:gd name="connsiteY0" fmla="*/ 0 h 4171145"/>
                <a:gd name="connsiteX1" fmla="*/ 2485613 w 4271830"/>
                <a:gd name="connsiteY1" fmla="*/ 301266 h 4171145"/>
                <a:gd name="connsiteX2" fmla="*/ 2587966 w 4271830"/>
                <a:gd name="connsiteY2" fmla="*/ 1951269 h 4171145"/>
                <a:gd name="connsiteX3" fmla="*/ 3044076 w 4271830"/>
                <a:gd name="connsiteY3" fmla="*/ 574572 h 4171145"/>
                <a:gd name="connsiteX4" fmla="*/ 3045314 w 4271830"/>
                <a:gd name="connsiteY4" fmla="*/ 564979 h 4171145"/>
                <a:gd name="connsiteX5" fmla="*/ 3325164 w 4271830"/>
                <a:gd name="connsiteY5" fmla="*/ 335776 h 4171145"/>
                <a:gd name="connsiteX6" fmla="*/ 3495213 w 4271830"/>
                <a:gd name="connsiteY6" fmla="*/ 602229 h 4171145"/>
                <a:gd name="connsiteX7" fmla="*/ 3489670 w 4271830"/>
                <a:gd name="connsiteY7" fmla="*/ 645177 h 4171145"/>
                <a:gd name="connsiteX8" fmla="*/ 3490852 w 4271830"/>
                <a:gd name="connsiteY8" fmla="*/ 645428 h 4171145"/>
                <a:gd name="connsiteX9" fmla="*/ 3269487 w 4271830"/>
                <a:gd name="connsiteY9" fmla="*/ 2139940 h 4171145"/>
                <a:gd name="connsiteX10" fmla="*/ 3995885 w 4271830"/>
                <a:gd name="connsiteY10" fmla="*/ 1183517 h 4171145"/>
                <a:gd name="connsiteX11" fmla="*/ 4202925 w 4271830"/>
                <a:gd name="connsiteY11" fmla="*/ 1149764 h 4171145"/>
                <a:gd name="connsiteX12" fmla="*/ 4264170 w 4271830"/>
                <a:gd name="connsiteY12" fmla="*/ 1350399 h 4171145"/>
                <a:gd name="connsiteX13" fmla="*/ 3689213 w 4271830"/>
                <a:gd name="connsiteY13" fmla="*/ 2781865 h 4171145"/>
                <a:gd name="connsiteX14" fmla="*/ 3403463 w 4271830"/>
                <a:gd name="connsiteY14" fmla="*/ 3661007 h 4171145"/>
                <a:gd name="connsiteX15" fmla="*/ 2458901 w 4271830"/>
                <a:gd name="connsiteY15" fmla="*/ 4170594 h 4171145"/>
                <a:gd name="connsiteX16" fmla="*/ 1364969 w 4271830"/>
                <a:gd name="connsiteY16" fmla="*/ 3735744 h 4171145"/>
                <a:gd name="connsiteX17" fmla="*/ 364253 w 4271830"/>
                <a:gd name="connsiteY17" fmla="*/ 3022046 h 4171145"/>
                <a:gd name="connsiteX18" fmla="*/ 7438 w 4271830"/>
                <a:gd name="connsiteY18" fmla="*/ 2541536 h 4171145"/>
                <a:gd name="connsiteX19" fmla="*/ 323545 w 4271830"/>
                <a:gd name="connsiteY19" fmla="*/ 2405077 h 4171145"/>
                <a:gd name="connsiteX20" fmla="*/ 1307963 w 4271830"/>
                <a:gd name="connsiteY20" fmla="*/ 2729835 h 4171145"/>
                <a:gd name="connsiteX21" fmla="*/ 1295263 w 4271830"/>
                <a:gd name="connsiteY21" fmla="*/ 2328637 h 4171145"/>
                <a:gd name="connsiteX22" fmla="*/ 906362 w 4271830"/>
                <a:gd name="connsiteY22" fmla="*/ 924854 h 4171145"/>
                <a:gd name="connsiteX23" fmla="*/ 1015291 w 4271830"/>
                <a:gd name="connsiteY23" fmla="*/ 566175 h 4171145"/>
                <a:gd name="connsiteX24" fmla="*/ 1333411 w 4271830"/>
                <a:gd name="connsiteY24" fmla="*/ 702610 h 4171145"/>
                <a:gd name="connsiteX25" fmla="*/ 1906396 w 4271830"/>
                <a:gd name="connsiteY25" fmla="*/ 1894021 h 4171145"/>
                <a:gd name="connsiteX26" fmla="*/ 2033203 w 4271830"/>
                <a:gd name="connsiteY26" fmla="*/ 306782 h 4171145"/>
                <a:gd name="connsiteX27" fmla="*/ 2032785 w 4271830"/>
                <a:gd name="connsiteY27" fmla="*/ 301266 h 4171145"/>
                <a:gd name="connsiteX28" fmla="*/ 2259199 w 4271830"/>
                <a:gd name="connsiteY28" fmla="*/ 0 h 4171145"/>
                <a:gd name="connsiteX0" fmla="*/ 2254553 w 4267184"/>
                <a:gd name="connsiteY0" fmla="*/ 0 h 4171145"/>
                <a:gd name="connsiteX1" fmla="*/ 2480967 w 4267184"/>
                <a:gd name="connsiteY1" fmla="*/ 301266 h 4171145"/>
                <a:gd name="connsiteX2" fmla="*/ 2583320 w 4267184"/>
                <a:gd name="connsiteY2" fmla="*/ 1951269 h 4171145"/>
                <a:gd name="connsiteX3" fmla="*/ 3039430 w 4267184"/>
                <a:gd name="connsiteY3" fmla="*/ 574572 h 4171145"/>
                <a:gd name="connsiteX4" fmla="*/ 3040668 w 4267184"/>
                <a:gd name="connsiteY4" fmla="*/ 564979 h 4171145"/>
                <a:gd name="connsiteX5" fmla="*/ 3320518 w 4267184"/>
                <a:gd name="connsiteY5" fmla="*/ 335776 h 4171145"/>
                <a:gd name="connsiteX6" fmla="*/ 3490567 w 4267184"/>
                <a:gd name="connsiteY6" fmla="*/ 602229 h 4171145"/>
                <a:gd name="connsiteX7" fmla="*/ 3485024 w 4267184"/>
                <a:gd name="connsiteY7" fmla="*/ 645177 h 4171145"/>
                <a:gd name="connsiteX8" fmla="*/ 3486206 w 4267184"/>
                <a:gd name="connsiteY8" fmla="*/ 645428 h 4171145"/>
                <a:gd name="connsiteX9" fmla="*/ 3264841 w 4267184"/>
                <a:gd name="connsiteY9" fmla="*/ 2139940 h 4171145"/>
                <a:gd name="connsiteX10" fmla="*/ 3991239 w 4267184"/>
                <a:gd name="connsiteY10" fmla="*/ 1183517 h 4171145"/>
                <a:gd name="connsiteX11" fmla="*/ 4198279 w 4267184"/>
                <a:gd name="connsiteY11" fmla="*/ 1149764 h 4171145"/>
                <a:gd name="connsiteX12" fmla="*/ 4259524 w 4267184"/>
                <a:gd name="connsiteY12" fmla="*/ 1350399 h 4171145"/>
                <a:gd name="connsiteX13" fmla="*/ 3684567 w 4267184"/>
                <a:gd name="connsiteY13" fmla="*/ 2781865 h 4171145"/>
                <a:gd name="connsiteX14" fmla="*/ 3398817 w 4267184"/>
                <a:gd name="connsiteY14" fmla="*/ 3661007 h 4171145"/>
                <a:gd name="connsiteX15" fmla="*/ 2454255 w 4267184"/>
                <a:gd name="connsiteY15" fmla="*/ 4170594 h 4171145"/>
                <a:gd name="connsiteX16" fmla="*/ 1360323 w 4267184"/>
                <a:gd name="connsiteY16" fmla="*/ 3735744 h 4171145"/>
                <a:gd name="connsiteX17" fmla="*/ 200857 w 4267184"/>
                <a:gd name="connsiteY17" fmla="*/ 2907746 h 4171145"/>
                <a:gd name="connsiteX18" fmla="*/ 2792 w 4267184"/>
                <a:gd name="connsiteY18" fmla="*/ 2541536 h 4171145"/>
                <a:gd name="connsiteX19" fmla="*/ 318899 w 4267184"/>
                <a:gd name="connsiteY19" fmla="*/ 2405077 h 4171145"/>
                <a:gd name="connsiteX20" fmla="*/ 1303317 w 4267184"/>
                <a:gd name="connsiteY20" fmla="*/ 2729835 h 4171145"/>
                <a:gd name="connsiteX21" fmla="*/ 1290617 w 4267184"/>
                <a:gd name="connsiteY21" fmla="*/ 2328637 h 4171145"/>
                <a:gd name="connsiteX22" fmla="*/ 901716 w 4267184"/>
                <a:gd name="connsiteY22" fmla="*/ 924854 h 4171145"/>
                <a:gd name="connsiteX23" fmla="*/ 1010645 w 4267184"/>
                <a:gd name="connsiteY23" fmla="*/ 566175 h 4171145"/>
                <a:gd name="connsiteX24" fmla="*/ 1328765 w 4267184"/>
                <a:gd name="connsiteY24" fmla="*/ 702610 h 4171145"/>
                <a:gd name="connsiteX25" fmla="*/ 1901750 w 4267184"/>
                <a:gd name="connsiteY25" fmla="*/ 1894021 h 4171145"/>
                <a:gd name="connsiteX26" fmla="*/ 2028557 w 4267184"/>
                <a:gd name="connsiteY26" fmla="*/ 306782 h 4171145"/>
                <a:gd name="connsiteX27" fmla="*/ 2028139 w 4267184"/>
                <a:gd name="connsiteY27" fmla="*/ 301266 h 4171145"/>
                <a:gd name="connsiteX28" fmla="*/ 2254553 w 4267184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1291936 w 4268503"/>
                <a:gd name="connsiteY21" fmla="*/ 2328637 h 4171145"/>
                <a:gd name="connsiteX22" fmla="*/ 903035 w 4268503"/>
                <a:gd name="connsiteY22" fmla="*/ 924854 h 4171145"/>
                <a:gd name="connsiteX23" fmla="*/ 1011964 w 4268503"/>
                <a:gd name="connsiteY23" fmla="*/ 566175 h 4171145"/>
                <a:gd name="connsiteX24" fmla="*/ 1330084 w 4268503"/>
                <a:gd name="connsiteY24" fmla="*/ 702610 h 4171145"/>
                <a:gd name="connsiteX25" fmla="*/ 1903069 w 4268503"/>
                <a:gd name="connsiteY25" fmla="*/ 1894021 h 4171145"/>
                <a:gd name="connsiteX26" fmla="*/ 2029876 w 4268503"/>
                <a:gd name="connsiteY26" fmla="*/ 306782 h 4171145"/>
                <a:gd name="connsiteX27" fmla="*/ 2029458 w 4268503"/>
                <a:gd name="connsiteY27" fmla="*/ 301266 h 4171145"/>
                <a:gd name="connsiteX28" fmla="*/ 2255872 w 4268503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61834 w 4268503"/>
                <a:gd name="connsiteY23" fmla="*/ 8169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266160 w 4268503"/>
                <a:gd name="connsiteY8" fmla="*/ 2139940 h 4171145"/>
                <a:gd name="connsiteX9" fmla="*/ 3992558 w 4268503"/>
                <a:gd name="connsiteY9" fmla="*/ 1183517 h 4171145"/>
                <a:gd name="connsiteX10" fmla="*/ 4199598 w 4268503"/>
                <a:gd name="connsiteY10" fmla="*/ 1149764 h 4171145"/>
                <a:gd name="connsiteX11" fmla="*/ 4260843 w 4268503"/>
                <a:gd name="connsiteY11" fmla="*/ 1350399 h 4171145"/>
                <a:gd name="connsiteX12" fmla="*/ 3685886 w 4268503"/>
                <a:gd name="connsiteY12" fmla="*/ 2781865 h 4171145"/>
                <a:gd name="connsiteX13" fmla="*/ 3400136 w 4268503"/>
                <a:gd name="connsiteY13" fmla="*/ 3661007 h 4171145"/>
                <a:gd name="connsiteX14" fmla="*/ 2455574 w 4268503"/>
                <a:gd name="connsiteY14" fmla="*/ 4170594 h 4171145"/>
                <a:gd name="connsiteX15" fmla="*/ 1361642 w 4268503"/>
                <a:gd name="connsiteY15" fmla="*/ 3735744 h 4171145"/>
                <a:gd name="connsiteX16" fmla="*/ 202176 w 4268503"/>
                <a:gd name="connsiteY16" fmla="*/ 2907746 h 4171145"/>
                <a:gd name="connsiteX17" fmla="*/ 4111 w 4268503"/>
                <a:gd name="connsiteY17" fmla="*/ 2541536 h 4171145"/>
                <a:gd name="connsiteX18" fmla="*/ 351968 w 4268503"/>
                <a:gd name="connsiteY18" fmla="*/ 2398727 h 4171145"/>
                <a:gd name="connsiteX19" fmla="*/ 1304636 w 4268503"/>
                <a:gd name="connsiteY19" fmla="*/ 2685385 h 4171145"/>
                <a:gd name="connsiteX20" fmla="*/ 896685 w 4268503"/>
                <a:gd name="connsiteY20" fmla="*/ 956604 h 4171145"/>
                <a:gd name="connsiteX21" fmla="*/ 1011964 w 4268503"/>
                <a:gd name="connsiteY21" fmla="*/ 566175 h 4171145"/>
                <a:gd name="connsiteX22" fmla="*/ 1349134 w 4268503"/>
                <a:gd name="connsiteY22" fmla="*/ 785160 h 4171145"/>
                <a:gd name="connsiteX23" fmla="*/ 1903069 w 4268503"/>
                <a:gd name="connsiteY23" fmla="*/ 1894021 h 4171145"/>
                <a:gd name="connsiteX24" fmla="*/ 2029876 w 4268503"/>
                <a:gd name="connsiteY24" fmla="*/ 306782 h 4171145"/>
                <a:gd name="connsiteX25" fmla="*/ 2029458 w 4268503"/>
                <a:gd name="connsiteY25" fmla="*/ 301266 h 4171145"/>
                <a:gd name="connsiteX26" fmla="*/ 2255872 w 4268503"/>
                <a:gd name="connsiteY26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266160 w 4268503"/>
                <a:gd name="connsiteY7" fmla="*/ 2139940 h 4171145"/>
                <a:gd name="connsiteX8" fmla="*/ 3992558 w 4268503"/>
                <a:gd name="connsiteY8" fmla="*/ 1183517 h 4171145"/>
                <a:gd name="connsiteX9" fmla="*/ 4199598 w 4268503"/>
                <a:gd name="connsiteY9" fmla="*/ 1149764 h 4171145"/>
                <a:gd name="connsiteX10" fmla="*/ 4260843 w 4268503"/>
                <a:gd name="connsiteY10" fmla="*/ 1350399 h 4171145"/>
                <a:gd name="connsiteX11" fmla="*/ 3685886 w 4268503"/>
                <a:gd name="connsiteY11" fmla="*/ 2781865 h 4171145"/>
                <a:gd name="connsiteX12" fmla="*/ 3400136 w 4268503"/>
                <a:gd name="connsiteY12" fmla="*/ 3661007 h 4171145"/>
                <a:gd name="connsiteX13" fmla="*/ 2455574 w 4268503"/>
                <a:gd name="connsiteY13" fmla="*/ 4170594 h 4171145"/>
                <a:gd name="connsiteX14" fmla="*/ 1361642 w 4268503"/>
                <a:gd name="connsiteY14" fmla="*/ 3735744 h 4171145"/>
                <a:gd name="connsiteX15" fmla="*/ 202176 w 4268503"/>
                <a:gd name="connsiteY15" fmla="*/ 2907746 h 4171145"/>
                <a:gd name="connsiteX16" fmla="*/ 4111 w 4268503"/>
                <a:gd name="connsiteY16" fmla="*/ 2541536 h 4171145"/>
                <a:gd name="connsiteX17" fmla="*/ 351968 w 4268503"/>
                <a:gd name="connsiteY17" fmla="*/ 2398727 h 4171145"/>
                <a:gd name="connsiteX18" fmla="*/ 1304636 w 4268503"/>
                <a:gd name="connsiteY18" fmla="*/ 2685385 h 4171145"/>
                <a:gd name="connsiteX19" fmla="*/ 896685 w 4268503"/>
                <a:gd name="connsiteY19" fmla="*/ 956604 h 4171145"/>
                <a:gd name="connsiteX20" fmla="*/ 1011964 w 4268503"/>
                <a:gd name="connsiteY20" fmla="*/ 566175 h 4171145"/>
                <a:gd name="connsiteX21" fmla="*/ 1349134 w 4268503"/>
                <a:gd name="connsiteY21" fmla="*/ 785160 h 4171145"/>
                <a:gd name="connsiteX22" fmla="*/ 1903069 w 4268503"/>
                <a:gd name="connsiteY22" fmla="*/ 1894021 h 4171145"/>
                <a:gd name="connsiteX23" fmla="*/ 2029876 w 4268503"/>
                <a:gd name="connsiteY23" fmla="*/ 306782 h 4171145"/>
                <a:gd name="connsiteX24" fmla="*/ 2029458 w 4268503"/>
                <a:gd name="connsiteY24" fmla="*/ 301266 h 4171145"/>
                <a:gd name="connsiteX25" fmla="*/ 2255872 w 4268503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44564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75551"/>
                <a:gd name="connsiteY0" fmla="*/ 0 h 4171145"/>
                <a:gd name="connsiteX1" fmla="*/ 2482286 w 4275551"/>
                <a:gd name="connsiteY1" fmla="*/ 301266 h 4171145"/>
                <a:gd name="connsiteX2" fmla="*/ 2584639 w 4275551"/>
                <a:gd name="connsiteY2" fmla="*/ 1951269 h 4171145"/>
                <a:gd name="connsiteX3" fmla="*/ 3040749 w 4275551"/>
                <a:gd name="connsiteY3" fmla="*/ 574572 h 4171145"/>
                <a:gd name="connsiteX4" fmla="*/ 3041987 w 4275551"/>
                <a:gd name="connsiteY4" fmla="*/ 564979 h 4171145"/>
                <a:gd name="connsiteX5" fmla="*/ 3321837 w 4275551"/>
                <a:gd name="connsiteY5" fmla="*/ 335776 h 4171145"/>
                <a:gd name="connsiteX6" fmla="*/ 3491886 w 4275551"/>
                <a:gd name="connsiteY6" fmla="*/ 602229 h 4171145"/>
                <a:gd name="connsiteX7" fmla="*/ 3266160 w 4275551"/>
                <a:gd name="connsiteY7" fmla="*/ 2139940 h 4171145"/>
                <a:gd name="connsiteX8" fmla="*/ 3941758 w 4275551"/>
                <a:gd name="connsiteY8" fmla="*/ 1253367 h 4171145"/>
                <a:gd name="connsiteX9" fmla="*/ 4199598 w 4275551"/>
                <a:gd name="connsiteY9" fmla="*/ 1149764 h 4171145"/>
                <a:gd name="connsiteX10" fmla="*/ 4260843 w 4275551"/>
                <a:gd name="connsiteY10" fmla="*/ 1445649 h 4171145"/>
                <a:gd name="connsiteX11" fmla="*/ 3685886 w 4275551"/>
                <a:gd name="connsiteY11" fmla="*/ 2781865 h 4171145"/>
                <a:gd name="connsiteX12" fmla="*/ 3400136 w 4275551"/>
                <a:gd name="connsiteY12" fmla="*/ 3661007 h 4171145"/>
                <a:gd name="connsiteX13" fmla="*/ 2455574 w 4275551"/>
                <a:gd name="connsiteY13" fmla="*/ 4170594 h 4171145"/>
                <a:gd name="connsiteX14" fmla="*/ 1361642 w 4275551"/>
                <a:gd name="connsiteY14" fmla="*/ 3735744 h 4171145"/>
                <a:gd name="connsiteX15" fmla="*/ 202176 w 4275551"/>
                <a:gd name="connsiteY15" fmla="*/ 2907746 h 4171145"/>
                <a:gd name="connsiteX16" fmla="*/ 4111 w 4275551"/>
                <a:gd name="connsiteY16" fmla="*/ 2541536 h 4171145"/>
                <a:gd name="connsiteX17" fmla="*/ 351968 w 4275551"/>
                <a:gd name="connsiteY17" fmla="*/ 2398727 h 4171145"/>
                <a:gd name="connsiteX18" fmla="*/ 1304636 w 4275551"/>
                <a:gd name="connsiteY18" fmla="*/ 2685385 h 4171145"/>
                <a:gd name="connsiteX19" fmla="*/ 896685 w 4275551"/>
                <a:gd name="connsiteY19" fmla="*/ 956604 h 4171145"/>
                <a:gd name="connsiteX20" fmla="*/ 1011964 w 4275551"/>
                <a:gd name="connsiteY20" fmla="*/ 566175 h 4171145"/>
                <a:gd name="connsiteX21" fmla="*/ 1349134 w 4275551"/>
                <a:gd name="connsiteY21" fmla="*/ 785160 h 4171145"/>
                <a:gd name="connsiteX22" fmla="*/ 1903069 w 4275551"/>
                <a:gd name="connsiteY22" fmla="*/ 1894021 h 4171145"/>
                <a:gd name="connsiteX23" fmla="*/ 2029876 w 4275551"/>
                <a:gd name="connsiteY23" fmla="*/ 306782 h 4171145"/>
                <a:gd name="connsiteX24" fmla="*/ 2029458 w 4275551"/>
                <a:gd name="connsiteY24" fmla="*/ 301266 h 4171145"/>
                <a:gd name="connsiteX25" fmla="*/ 2255872 w 4275551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041987 w 4283060"/>
                <a:gd name="connsiteY4" fmla="*/ 564979 h 4171145"/>
                <a:gd name="connsiteX5" fmla="*/ 3321837 w 4283060"/>
                <a:gd name="connsiteY5" fmla="*/ 335776 h 4171145"/>
                <a:gd name="connsiteX6" fmla="*/ 3491886 w 4283060"/>
                <a:gd name="connsiteY6" fmla="*/ 602229 h 4171145"/>
                <a:gd name="connsiteX7" fmla="*/ 3266160 w 4283060"/>
                <a:gd name="connsiteY7" fmla="*/ 2139940 h 4171145"/>
                <a:gd name="connsiteX8" fmla="*/ 3941758 w 4283060"/>
                <a:gd name="connsiteY8" fmla="*/ 1253367 h 4171145"/>
                <a:gd name="connsiteX9" fmla="*/ 4199598 w 4283060"/>
                <a:gd name="connsiteY9" fmla="*/ 1149764 h 4171145"/>
                <a:gd name="connsiteX10" fmla="*/ 4260843 w 4283060"/>
                <a:gd name="connsiteY10" fmla="*/ 1445649 h 4171145"/>
                <a:gd name="connsiteX11" fmla="*/ 3685886 w 4283060"/>
                <a:gd name="connsiteY11" fmla="*/ 2781865 h 4171145"/>
                <a:gd name="connsiteX12" fmla="*/ 3400136 w 4283060"/>
                <a:gd name="connsiteY12" fmla="*/ 3661007 h 4171145"/>
                <a:gd name="connsiteX13" fmla="*/ 2455574 w 4283060"/>
                <a:gd name="connsiteY13" fmla="*/ 4170594 h 4171145"/>
                <a:gd name="connsiteX14" fmla="*/ 1361642 w 4283060"/>
                <a:gd name="connsiteY14" fmla="*/ 3735744 h 4171145"/>
                <a:gd name="connsiteX15" fmla="*/ 202176 w 4283060"/>
                <a:gd name="connsiteY15" fmla="*/ 2907746 h 4171145"/>
                <a:gd name="connsiteX16" fmla="*/ 4111 w 4283060"/>
                <a:gd name="connsiteY16" fmla="*/ 2541536 h 4171145"/>
                <a:gd name="connsiteX17" fmla="*/ 351968 w 4283060"/>
                <a:gd name="connsiteY17" fmla="*/ 2398727 h 4171145"/>
                <a:gd name="connsiteX18" fmla="*/ 1304636 w 4283060"/>
                <a:gd name="connsiteY18" fmla="*/ 2685385 h 4171145"/>
                <a:gd name="connsiteX19" fmla="*/ 896685 w 4283060"/>
                <a:gd name="connsiteY19" fmla="*/ 956604 h 4171145"/>
                <a:gd name="connsiteX20" fmla="*/ 1011964 w 4283060"/>
                <a:gd name="connsiteY20" fmla="*/ 566175 h 4171145"/>
                <a:gd name="connsiteX21" fmla="*/ 1349134 w 4283060"/>
                <a:gd name="connsiteY21" fmla="*/ 785160 h 4171145"/>
                <a:gd name="connsiteX22" fmla="*/ 1903069 w 4283060"/>
                <a:gd name="connsiteY22" fmla="*/ 1894021 h 4171145"/>
                <a:gd name="connsiteX23" fmla="*/ 2029876 w 4283060"/>
                <a:gd name="connsiteY23" fmla="*/ 306782 h 4171145"/>
                <a:gd name="connsiteX24" fmla="*/ 2029458 w 4283060"/>
                <a:gd name="connsiteY24" fmla="*/ 301266 h 4171145"/>
                <a:gd name="connsiteX25" fmla="*/ 2255872 w 4283060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310349 w 4288773"/>
                <a:gd name="connsiteY17" fmla="*/ 26853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88773" h="4171145">
                  <a:moveTo>
                    <a:pt x="2261585" y="0"/>
                  </a:moveTo>
                  <a:cubicBezTo>
                    <a:pt x="2386630" y="0"/>
                    <a:pt x="2487999" y="134882"/>
                    <a:pt x="2487999" y="301266"/>
                  </a:cubicBezTo>
                  <a:cubicBezTo>
                    <a:pt x="2542793" y="629652"/>
                    <a:pt x="2476415" y="1944501"/>
                    <a:pt x="2590352" y="1951269"/>
                  </a:cubicBezTo>
                  <a:cubicBezTo>
                    <a:pt x="2704289" y="1958037"/>
                    <a:pt x="3009916" y="692271"/>
                    <a:pt x="3046462" y="574572"/>
                  </a:cubicBezTo>
                  <a:cubicBezTo>
                    <a:pt x="3083008" y="456873"/>
                    <a:pt x="3201560" y="312116"/>
                    <a:pt x="3327550" y="335776"/>
                  </a:cubicBezTo>
                  <a:cubicBezTo>
                    <a:pt x="3453540" y="359436"/>
                    <a:pt x="3509995" y="541876"/>
                    <a:pt x="3497599" y="640329"/>
                  </a:cubicBezTo>
                  <a:cubicBezTo>
                    <a:pt x="3485203" y="738782"/>
                    <a:pt x="3190544" y="2075867"/>
                    <a:pt x="3271873" y="2139940"/>
                  </a:cubicBezTo>
                  <a:cubicBezTo>
                    <a:pt x="3353202" y="2204013"/>
                    <a:pt x="3880798" y="1348546"/>
                    <a:pt x="3947471" y="1253367"/>
                  </a:cubicBezTo>
                  <a:cubicBezTo>
                    <a:pt x="4014144" y="1158188"/>
                    <a:pt x="4114030" y="1105017"/>
                    <a:pt x="4205311" y="1149764"/>
                  </a:cubicBezTo>
                  <a:cubicBezTo>
                    <a:pt x="4296592" y="1194511"/>
                    <a:pt x="4306344" y="1363032"/>
                    <a:pt x="4266556" y="1445649"/>
                  </a:cubicBezTo>
                  <a:cubicBezTo>
                    <a:pt x="4226768" y="1528266"/>
                    <a:pt x="3883251" y="2336460"/>
                    <a:pt x="3691599" y="2781865"/>
                  </a:cubicBezTo>
                  <a:cubicBezTo>
                    <a:pt x="3691599" y="3017762"/>
                    <a:pt x="3598201" y="3359702"/>
                    <a:pt x="3405849" y="3661007"/>
                  </a:cubicBezTo>
                  <a:cubicBezTo>
                    <a:pt x="3213497" y="3962312"/>
                    <a:pt x="2801036" y="4158138"/>
                    <a:pt x="2461287" y="4170594"/>
                  </a:cubicBezTo>
                  <a:cubicBezTo>
                    <a:pt x="2121538" y="4183050"/>
                    <a:pt x="1534247" y="3982777"/>
                    <a:pt x="1367355" y="3735744"/>
                  </a:cubicBezTo>
                  <a:lnTo>
                    <a:pt x="207889" y="2907746"/>
                  </a:lnTo>
                  <a:cubicBezTo>
                    <a:pt x="76402" y="2825784"/>
                    <a:pt x="-34191" y="2664472"/>
                    <a:pt x="9824" y="2541536"/>
                  </a:cubicBezTo>
                  <a:cubicBezTo>
                    <a:pt x="53839" y="2418600"/>
                    <a:pt x="144102" y="2378986"/>
                    <a:pt x="357681" y="2398727"/>
                  </a:cubicBezTo>
                  <a:cubicBezTo>
                    <a:pt x="571260" y="2418468"/>
                    <a:pt x="1200513" y="2900339"/>
                    <a:pt x="1291299" y="2659985"/>
                  </a:cubicBezTo>
                  <a:cubicBezTo>
                    <a:pt x="1382085" y="2419631"/>
                    <a:pt x="954352" y="1178572"/>
                    <a:pt x="902398" y="956604"/>
                  </a:cubicBezTo>
                  <a:cubicBezTo>
                    <a:pt x="850444" y="734636"/>
                    <a:pt x="885119" y="607449"/>
                    <a:pt x="1017677" y="566175"/>
                  </a:cubicBezTo>
                  <a:cubicBezTo>
                    <a:pt x="1150235" y="524901"/>
                    <a:pt x="1301580" y="659102"/>
                    <a:pt x="1354847" y="785160"/>
                  </a:cubicBezTo>
                  <a:cubicBezTo>
                    <a:pt x="1408114" y="911218"/>
                    <a:pt x="1795325" y="1973751"/>
                    <a:pt x="1908782" y="1894021"/>
                  </a:cubicBezTo>
                  <a:cubicBezTo>
                    <a:pt x="2022239" y="1814291"/>
                    <a:pt x="2001787" y="897245"/>
                    <a:pt x="2035589" y="306782"/>
                  </a:cubicBezTo>
                  <a:cubicBezTo>
                    <a:pt x="2035450" y="304943"/>
                    <a:pt x="2035310" y="303105"/>
                    <a:pt x="2035171" y="301266"/>
                  </a:cubicBezTo>
                  <a:cubicBezTo>
                    <a:pt x="2035171" y="134882"/>
                    <a:pt x="2136540" y="0"/>
                    <a:pt x="226158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720A995-117B-4B71-8497-CC9E1A5F728D}"/>
              </a:ext>
            </a:extLst>
          </p:cNvPr>
          <p:cNvGrpSpPr/>
          <p:nvPr/>
        </p:nvGrpSpPr>
        <p:grpSpPr>
          <a:xfrm>
            <a:off x="1458546" y="950303"/>
            <a:ext cx="1086250" cy="2464196"/>
            <a:chOff x="544943" y="1155547"/>
            <a:chExt cx="1568998" cy="355932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6CD6482-5541-405D-A6E0-3D8EA06C373B}"/>
                </a:ext>
              </a:extLst>
            </p:cNvPr>
            <p:cNvGrpSpPr/>
            <p:nvPr/>
          </p:nvGrpSpPr>
          <p:grpSpPr>
            <a:xfrm>
              <a:off x="1909260" y="3254285"/>
              <a:ext cx="204681" cy="403465"/>
              <a:chOff x="2971330" y="2883093"/>
              <a:chExt cx="1371283" cy="2703060"/>
            </a:xfrm>
            <a:solidFill>
              <a:srgbClr val="FF0000"/>
            </a:solidFill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6B18351-49B9-4AFE-B418-F89BD2B5A4C2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58CCC4A-A9C9-4105-88F3-C7987277D493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BCDC507-CA20-4FF7-A603-6E5EB8B07C97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30A08E2-B6BD-4554-90E6-652468CC15DD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ECE938B-A63D-4E1F-8BC6-C24286068248}"/>
                </a:ext>
              </a:extLst>
            </p:cNvPr>
            <p:cNvGrpSpPr/>
            <p:nvPr/>
          </p:nvGrpSpPr>
          <p:grpSpPr>
            <a:xfrm flipH="1">
              <a:off x="544943" y="3254285"/>
              <a:ext cx="204681" cy="403465"/>
              <a:chOff x="2971330" y="2883093"/>
              <a:chExt cx="1371283" cy="2703060"/>
            </a:xfrm>
            <a:solidFill>
              <a:srgbClr val="FF0000"/>
            </a:solidFill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C2AA3C9-2C83-4AE9-ADAB-532A57934933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53B0221-3F94-4CCA-AB62-9EA131412240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8E7AF3C-ADE1-4890-A84A-0AE7921A537B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A3A57DA-77A6-49D0-9FAB-52F3E9DDDAFE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28F02D58-E46C-45D7-BFBA-AC97728A6177}"/>
                </a:ext>
              </a:extLst>
            </p:cNvPr>
            <p:cNvSpPr/>
            <p:nvPr/>
          </p:nvSpPr>
          <p:spPr>
            <a:xfrm>
              <a:off x="934787" y="4502505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563B8C5D-2B98-40DC-9ACB-025E633CBB13}"/>
                </a:ext>
              </a:extLst>
            </p:cNvPr>
            <p:cNvSpPr/>
            <p:nvPr/>
          </p:nvSpPr>
          <p:spPr>
            <a:xfrm>
              <a:off x="1382462" y="4502505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15063258-B73F-4AE3-9D60-1FBC72086E91}"/>
                </a:ext>
              </a:extLst>
            </p:cNvPr>
            <p:cNvSpPr/>
            <p:nvPr/>
          </p:nvSpPr>
          <p:spPr>
            <a:xfrm rot="900000">
              <a:off x="656150" y="2147123"/>
              <a:ext cx="284588" cy="1201070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3DBB0AFD-ED01-4D3A-AA8C-7A5E670CC226}"/>
                </a:ext>
              </a:extLst>
            </p:cNvPr>
            <p:cNvSpPr/>
            <p:nvPr/>
          </p:nvSpPr>
          <p:spPr>
            <a:xfrm rot="20700000" flipH="1">
              <a:off x="1706051" y="2147123"/>
              <a:ext cx="284588" cy="1201070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24E74E9-EA4C-4084-A429-78414DD586BD}"/>
                </a:ext>
              </a:extLst>
            </p:cNvPr>
            <p:cNvSpPr/>
            <p:nvPr/>
          </p:nvSpPr>
          <p:spPr>
            <a:xfrm>
              <a:off x="776992" y="2011677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lnTo>
                    <a:pt x="942499" y="2475789"/>
                  </a:lnTo>
                  <a:cubicBezTo>
                    <a:pt x="942499" y="2494858"/>
                    <a:pt x="927040" y="2510317"/>
                    <a:pt x="907971" y="2510317"/>
                  </a:cubicBezTo>
                  <a:lnTo>
                    <a:pt x="631745" y="2510317"/>
                  </a:lnTo>
                  <a:cubicBezTo>
                    <a:pt x="612676" y="2510317"/>
                    <a:pt x="597217" y="2494858"/>
                    <a:pt x="597217" y="2475789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B662B206-BEDE-4B5B-98D8-EE693719E229}"/>
                </a:ext>
              </a:extLst>
            </p:cNvPr>
            <p:cNvSpPr/>
            <p:nvPr/>
          </p:nvSpPr>
          <p:spPr>
            <a:xfrm>
              <a:off x="1260954" y="2039297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F40F455-30DE-4B06-B283-213234ED45A5}"/>
                </a:ext>
              </a:extLst>
            </p:cNvPr>
            <p:cNvGrpSpPr/>
            <p:nvPr/>
          </p:nvGrpSpPr>
          <p:grpSpPr>
            <a:xfrm>
              <a:off x="873607" y="1155547"/>
              <a:ext cx="911670" cy="928360"/>
              <a:chOff x="1728450" y="1146719"/>
              <a:chExt cx="876531" cy="892579"/>
            </a:xfrm>
            <a:solidFill>
              <a:schemeClr val="bg1">
                <a:lumMod val="85000"/>
              </a:schemeClr>
            </a:solidFill>
          </p:grpSpPr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AD79EB68-8DE9-491B-965C-1953B39DD3CA}"/>
                  </a:ext>
                </a:extLst>
              </p:cNvPr>
              <p:cNvSpPr/>
              <p:nvPr/>
            </p:nvSpPr>
            <p:spPr>
              <a:xfrm>
                <a:off x="1728450" y="1146719"/>
                <a:ext cx="876531" cy="892579"/>
              </a:xfrm>
              <a:prstGeom prst="round2SameRect">
                <a:avLst>
                  <a:gd name="adj1" fmla="val 43082"/>
                  <a:gd name="adj2" fmla="val 6599"/>
                </a:avLst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764575FA-943E-4C69-B234-A9035B1F0E55}"/>
                  </a:ext>
                </a:extLst>
              </p:cNvPr>
              <p:cNvSpPr/>
              <p:nvPr/>
            </p:nvSpPr>
            <p:spPr>
              <a:xfrm>
                <a:off x="1840961" y="1300162"/>
                <a:ext cx="651510" cy="694370"/>
              </a:xfrm>
              <a:prstGeom prst="round2SameRect">
                <a:avLst>
                  <a:gd name="adj1" fmla="val 43082"/>
                  <a:gd name="adj2" fmla="val 6147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5EF6976-0D5C-4A7F-BD0B-792B36FEA918}"/>
                </a:ext>
              </a:extLst>
            </p:cNvPr>
            <p:cNvSpPr/>
            <p:nvPr/>
          </p:nvSpPr>
          <p:spPr>
            <a:xfrm>
              <a:off x="1567375" y="1610240"/>
              <a:ext cx="51875" cy="326083"/>
            </a:xfrm>
            <a:custGeom>
              <a:avLst/>
              <a:gdLst>
                <a:gd name="connsiteX0" fmla="*/ 8646 w 51875"/>
                <a:gd name="connsiteY0" fmla="*/ 73818 h 326083"/>
                <a:gd name="connsiteX1" fmla="*/ 43229 w 51875"/>
                <a:gd name="connsiteY1" fmla="*/ 73818 h 326083"/>
                <a:gd name="connsiteX2" fmla="*/ 51875 w 51875"/>
                <a:gd name="connsiteY2" fmla="*/ 82464 h 326083"/>
                <a:gd name="connsiteX3" fmla="*/ 51875 w 51875"/>
                <a:gd name="connsiteY3" fmla="*/ 317437 h 326083"/>
                <a:gd name="connsiteX4" fmla="*/ 43229 w 51875"/>
                <a:gd name="connsiteY4" fmla="*/ 326083 h 326083"/>
                <a:gd name="connsiteX5" fmla="*/ 8646 w 51875"/>
                <a:gd name="connsiteY5" fmla="*/ 326083 h 326083"/>
                <a:gd name="connsiteX6" fmla="*/ 0 w 51875"/>
                <a:gd name="connsiteY6" fmla="*/ 317437 h 326083"/>
                <a:gd name="connsiteX7" fmla="*/ 0 w 51875"/>
                <a:gd name="connsiteY7" fmla="*/ 82464 h 326083"/>
                <a:gd name="connsiteX8" fmla="*/ 8646 w 51875"/>
                <a:gd name="connsiteY8" fmla="*/ 73818 h 326083"/>
                <a:gd name="connsiteX9" fmla="*/ 8249 w 51875"/>
                <a:gd name="connsiteY9" fmla="*/ 0 h 326083"/>
                <a:gd name="connsiteX10" fmla="*/ 43626 w 51875"/>
                <a:gd name="connsiteY10" fmla="*/ 0 h 326083"/>
                <a:gd name="connsiteX11" fmla="*/ 51875 w 51875"/>
                <a:gd name="connsiteY11" fmla="*/ 8249 h 326083"/>
                <a:gd name="connsiteX12" fmla="*/ 51875 w 51875"/>
                <a:gd name="connsiteY12" fmla="*/ 41243 h 326083"/>
                <a:gd name="connsiteX13" fmla="*/ 43626 w 51875"/>
                <a:gd name="connsiteY13" fmla="*/ 49492 h 326083"/>
                <a:gd name="connsiteX14" fmla="*/ 8249 w 51875"/>
                <a:gd name="connsiteY14" fmla="*/ 49492 h 326083"/>
                <a:gd name="connsiteX15" fmla="*/ 0 w 51875"/>
                <a:gd name="connsiteY15" fmla="*/ 41243 h 326083"/>
                <a:gd name="connsiteX16" fmla="*/ 0 w 51875"/>
                <a:gd name="connsiteY16" fmla="*/ 8249 h 326083"/>
                <a:gd name="connsiteX17" fmla="*/ 8249 w 51875"/>
                <a:gd name="connsiteY17" fmla="*/ 0 h 32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875" h="326083">
                  <a:moveTo>
                    <a:pt x="8646" y="73818"/>
                  </a:moveTo>
                  <a:lnTo>
                    <a:pt x="43229" y="73818"/>
                  </a:lnTo>
                  <a:cubicBezTo>
                    <a:pt x="48004" y="73818"/>
                    <a:pt x="51875" y="77689"/>
                    <a:pt x="51875" y="82464"/>
                  </a:cubicBezTo>
                  <a:lnTo>
                    <a:pt x="51875" y="317437"/>
                  </a:lnTo>
                  <a:cubicBezTo>
                    <a:pt x="51875" y="322212"/>
                    <a:pt x="48004" y="326083"/>
                    <a:pt x="43229" y="326083"/>
                  </a:cubicBezTo>
                  <a:lnTo>
                    <a:pt x="8646" y="326083"/>
                  </a:lnTo>
                  <a:cubicBezTo>
                    <a:pt x="3871" y="326083"/>
                    <a:pt x="0" y="322212"/>
                    <a:pt x="0" y="317437"/>
                  </a:cubicBezTo>
                  <a:lnTo>
                    <a:pt x="0" y="82464"/>
                  </a:lnTo>
                  <a:cubicBezTo>
                    <a:pt x="0" y="77689"/>
                    <a:pt x="3871" y="73818"/>
                    <a:pt x="8646" y="73818"/>
                  </a:cubicBezTo>
                  <a:close/>
                  <a:moveTo>
                    <a:pt x="8249" y="0"/>
                  </a:moveTo>
                  <a:lnTo>
                    <a:pt x="43626" y="0"/>
                  </a:lnTo>
                  <a:cubicBezTo>
                    <a:pt x="48182" y="0"/>
                    <a:pt x="51875" y="3693"/>
                    <a:pt x="51875" y="8249"/>
                  </a:cubicBezTo>
                  <a:lnTo>
                    <a:pt x="51875" y="41243"/>
                  </a:lnTo>
                  <a:cubicBezTo>
                    <a:pt x="51875" y="45799"/>
                    <a:pt x="48182" y="49492"/>
                    <a:pt x="43626" y="49492"/>
                  </a:cubicBezTo>
                  <a:lnTo>
                    <a:pt x="8249" y="49492"/>
                  </a:lnTo>
                  <a:cubicBezTo>
                    <a:pt x="3693" y="49492"/>
                    <a:pt x="0" y="45799"/>
                    <a:pt x="0" y="41243"/>
                  </a:cubicBezTo>
                  <a:lnTo>
                    <a:pt x="0" y="8249"/>
                  </a:lnTo>
                  <a:cubicBezTo>
                    <a:pt x="0" y="3693"/>
                    <a:pt x="3693" y="0"/>
                    <a:pt x="82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B5B02512-34AF-4AC1-82A1-29D8152F3C71}"/>
              </a:ext>
            </a:extLst>
          </p:cNvPr>
          <p:cNvGrpSpPr/>
          <p:nvPr/>
        </p:nvGrpSpPr>
        <p:grpSpPr>
          <a:xfrm>
            <a:off x="1458546" y="3873148"/>
            <a:ext cx="1086250" cy="2464196"/>
            <a:chOff x="2343263" y="-471082"/>
            <a:chExt cx="1568998" cy="3559328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662D79A-E0EB-4136-AF37-DFD86998621D}"/>
                </a:ext>
              </a:extLst>
            </p:cNvPr>
            <p:cNvGrpSpPr/>
            <p:nvPr/>
          </p:nvGrpSpPr>
          <p:grpSpPr>
            <a:xfrm>
              <a:off x="3707580" y="1627656"/>
              <a:ext cx="204681" cy="403465"/>
              <a:chOff x="2971330" y="2883093"/>
              <a:chExt cx="1371283" cy="2703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97CFBA6-3235-415D-B043-D7E84A67CC9E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A1AB973-971A-4863-AF53-BCA8029DE053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5A72E64-BED7-4598-B673-E5DE7B871B0A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E6865A5-F1F7-4EE2-8860-D11DB799DA61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C1E5D69-61CF-4847-B4A8-76D87E4732C2}"/>
                </a:ext>
              </a:extLst>
            </p:cNvPr>
            <p:cNvGrpSpPr/>
            <p:nvPr/>
          </p:nvGrpSpPr>
          <p:grpSpPr>
            <a:xfrm flipH="1">
              <a:off x="2343263" y="1627656"/>
              <a:ext cx="204681" cy="403465"/>
              <a:chOff x="2971330" y="2883093"/>
              <a:chExt cx="1371283" cy="2703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ED7834F-F7E7-4254-B493-C78376D45D93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B465264-8F10-4C1A-8CBD-2175DE331B73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8BE9B80-C8CC-4755-AE64-472F4BF64EE1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7066DE04-64AD-4C9A-A5BA-6B48D1C76CFC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</p:grp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94FC6A0C-F84C-42FB-B42D-A9DA5A300CFD}"/>
                </a:ext>
              </a:extLst>
            </p:cNvPr>
            <p:cNvSpPr/>
            <p:nvPr/>
          </p:nvSpPr>
          <p:spPr>
            <a:xfrm>
              <a:off x="2733107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D03258F7-AB5A-49BB-AEC4-9A60CEB87F43}"/>
                </a:ext>
              </a:extLst>
            </p:cNvPr>
            <p:cNvSpPr/>
            <p:nvPr/>
          </p:nvSpPr>
          <p:spPr>
            <a:xfrm>
              <a:off x="3180782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3AE85C20-5E04-4893-8C4F-4EE5A7DA2076}"/>
                </a:ext>
              </a:extLst>
            </p:cNvPr>
            <p:cNvSpPr/>
            <p:nvPr/>
          </p:nvSpPr>
          <p:spPr>
            <a:xfrm rot="900000">
              <a:off x="2454470" y="520494"/>
              <a:ext cx="284588" cy="1201070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01BCFDD4-2F7F-471A-8B63-0DB4E311BB8D}"/>
                </a:ext>
              </a:extLst>
            </p:cNvPr>
            <p:cNvSpPr/>
            <p:nvPr/>
          </p:nvSpPr>
          <p:spPr>
            <a:xfrm rot="20700000" flipH="1">
              <a:off x="3504371" y="520494"/>
              <a:ext cx="284588" cy="1201070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2037125-56D6-4501-96BF-A347E75A60E0}"/>
                </a:ext>
              </a:extLst>
            </p:cNvPr>
            <p:cNvSpPr/>
            <p:nvPr/>
          </p:nvSpPr>
          <p:spPr>
            <a:xfrm>
              <a:off x="2575312" y="3850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lnTo>
                    <a:pt x="942499" y="2475789"/>
                  </a:lnTo>
                  <a:cubicBezTo>
                    <a:pt x="942499" y="2494858"/>
                    <a:pt x="927040" y="2510317"/>
                    <a:pt x="907971" y="2510317"/>
                  </a:cubicBezTo>
                  <a:lnTo>
                    <a:pt x="631745" y="2510317"/>
                  </a:lnTo>
                  <a:cubicBezTo>
                    <a:pt x="612676" y="2510317"/>
                    <a:pt x="597217" y="2494858"/>
                    <a:pt x="597217" y="2475789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0637D95F-0CBE-4790-ADE7-F5B1DA3A1A89}"/>
                </a:ext>
              </a:extLst>
            </p:cNvPr>
            <p:cNvSpPr/>
            <p:nvPr/>
          </p:nvSpPr>
          <p:spPr>
            <a:xfrm>
              <a:off x="3059274" y="4126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25BC69F3-9820-423D-AF0A-29EE7941558D}"/>
                </a:ext>
              </a:extLst>
            </p:cNvPr>
            <p:cNvSpPr/>
            <p:nvPr/>
          </p:nvSpPr>
          <p:spPr>
            <a:xfrm>
              <a:off x="2765955" y="-335990"/>
              <a:ext cx="723610" cy="746707"/>
            </a:xfrm>
            <a:prstGeom prst="round2SameRect">
              <a:avLst>
                <a:gd name="adj1" fmla="val 43082"/>
                <a:gd name="adj2" fmla="val 614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B84BE724-ADF7-40CF-8ABA-3C0648C0AA31}"/>
                </a:ext>
              </a:extLst>
            </p:cNvPr>
            <p:cNvSpPr/>
            <p:nvPr/>
          </p:nvSpPr>
          <p:spPr>
            <a:xfrm>
              <a:off x="2796674" y="-312180"/>
              <a:ext cx="662172" cy="747379"/>
            </a:xfrm>
            <a:prstGeom prst="round2SameRect">
              <a:avLst>
                <a:gd name="adj1" fmla="val 4343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7BEDA401-7270-4937-9D70-B87DE53A21EA}"/>
                </a:ext>
              </a:extLst>
            </p:cNvPr>
            <p:cNvSpPr/>
            <p:nvPr/>
          </p:nvSpPr>
          <p:spPr>
            <a:xfrm>
              <a:off x="2932291" y="-52839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AEB852DF-9602-4759-BD0E-48F1774D6B6A}"/>
                </a:ext>
              </a:extLst>
            </p:cNvPr>
            <p:cNvSpPr/>
            <p:nvPr/>
          </p:nvSpPr>
          <p:spPr>
            <a:xfrm>
              <a:off x="3251258" y="-52839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151">
              <a:extLst>
                <a:ext uri="{FF2B5EF4-FFF2-40B4-BE49-F238E27FC236}">
                  <a16:creationId xmlns:a16="http://schemas.microsoft.com/office/drawing/2014/main" id="{F9D90A61-8A11-41E1-9098-F2C48C8FA281}"/>
                </a:ext>
              </a:extLst>
            </p:cNvPr>
            <p:cNvSpPr/>
            <p:nvPr/>
          </p:nvSpPr>
          <p:spPr>
            <a:xfrm>
              <a:off x="3087574" y="147820"/>
              <a:ext cx="80967" cy="28235"/>
            </a:xfrm>
            <a:custGeom>
              <a:avLst/>
              <a:gdLst>
                <a:gd name="connsiteX0" fmla="*/ 0 w 121557"/>
                <a:gd name="connsiteY0" fmla="*/ 30957 h 61913"/>
                <a:gd name="connsiteX1" fmla="*/ 60779 w 121557"/>
                <a:gd name="connsiteY1" fmla="*/ 0 h 61913"/>
                <a:gd name="connsiteX2" fmla="*/ 121558 w 121557"/>
                <a:gd name="connsiteY2" fmla="*/ 30957 h 61913"/>
                <a:gd name="connsiteX3" fmla="*/ 60779 w 121557"/>
                <a:gd name="connsiteY3" fmla="*/ 61914 h 61913"/>
                <a:gd name="connsiteX4" fmla="*/ 0 w 121557"/>
                <a:gd name="connsiteY4" fmla="*/ 30957 h 61913"/>
                <a:gd name="connsiteX0" fmla="*/ 16 w 121574"/>
                <a:gd name="connsiteY0" fmla="*/ 52389 h 83346"/>
                <a:gd name="connsiteX1" fmla="*/ 65557 w 121574"/>
                <a:gd name="connsiteY1" fmla="*/ 0 h 83346"/>
                <a:gd name="connsiteX2" fmla="*/ 121574 w 121574"/>
                <a:gd name="connsiteY2" fmla="*/ 52389 h 83346"/>
                <a:gd name="connsiteX3" fmla="*/ 60795 w 121574"/>
                <a:gd name="connsiteY3" fmla="*/ 83346 h 83346"/>
                <a:gd name="connsiteX4" fmla="*/ 16 w 121574"/>
                <a:gd name="connsiteY4" fmla="*/ 52389 h 83346"/>
                <a:gd name="connsiteX0" fmla="*/ 5 w 121563"/>
                <a:gd name="connsiteY0" fmla="*/ 59533 h 90490"/>
                <a:gd name="connsiteX1" fmla="*/ 63165 w 121563"/>
                <a:gd name="connsiteY1" fmla="*/ 0 h 90490"/>
                <a:gd name="connsiteX2" fmla="*/ 121563 w 121563"/>
                <a:gd name="connsiteY2" fmla="*/ 59533 h 90490"/>
                <a:gd name="connsiteX3" fmla="*/ 60784 w 121563"/>
                <a:gd name="connsiteY3" fmla="*/ 90490 h 90490"/>
                <a:gd name="connsiteX4" fmla="*/ 5 w 121563"/>
                <a:gd name="connsiteY4" fmla="*/ 59533 h 9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563" h="90490">
                  <a:moveTo>
                    <a:pt x="5" y="59533"/>
                  </a:moveTo>
                  <a:cubicBezTo>
                    <a:pt x="402" y="44451"/>
                    <a:pt x="29598" y="0"/>
                    <a:pt x="63165" y="0"/>
                  </a:cubicBezTo>
                  <a:cubicBezTo>
                    <a:pt x="96732" y="0"/>
                    <a:pt x="121563" y="42436"/>
                    <a:pt x="121563" y="59533"/>
                  </a:cubicBezTo>
                  <a:cubicBezTo>
                    <a:pt x="121563" y="76630"/>
                    <a:pt x="94351" y="90490"/>
                    <a:pt x="60784" y="90490"/>
                  </a:cubicBezTo>
                  <a:cubicBezTo>
                    <a:pt x="27217" y="90490"/>
                    <a:pt x="-392" y="74615"/>
                    <a:pt x="5" y="5953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3233563-B01B-4BB3-908C-825877AFBA10}"/>
                </a:ext>
              </a:extLst>
            </p:cNvPr>
            <p:cNvSpPr/>
            <p:nvPr/>
          </p:nvSpPr>
          <p:spPr>
            <a:xfrm>
              <a:off x="2750973" y="-392886"/>
              <a:ext cx="760488" cy="304097"/>
            </a:xfrm>
            <a:custGeom>
              <a:avLst/>
              <a:gdLst>
                <a:gd name="connsiteX0" fmla="*/ 310636 w 760488"/>
                <a:gd name="connsiteY0" fmla="*/ 514 h 304097"/>
                <a:gd name="connsiteX1" fmla="*/ 371727 w 760488"/>
                <a:gd name="connsiteY1" fmla="*/ 6924 h 304097"/>
                <a:gd name="connsiteX2" fmla="*/ 380244 w 760488"/>
                <a:gd name="connsiteY2" fmla="*/ 13481 h 304097"/>
                <a:gd name="connsiteX3" fmla="*/ 388761 w 760488"/>
                <a:gd name="connsiteY3" fmla="*/ 6924 h 304097"/>
                <a:gd name="connsiteX4" fmla="*/ 449852 w 760488"/>
                <a:gd name="connsiteY4" fmla="*/ 514 h 304097"/>
                <a:gd name="connsiteX5" fmla="*/ 608500 w 760488"/>
                <a:gd name="connsiteY5" fmla="*/ 53703 h 304097"/>
                <a:gd name="connsiteX6" fmla="*/ 752564 w 760488"/>
                <a:gd name="connsiteY6" fmla="*/ 268006 h 304097"/>
                <a:gd name="connsiteX7" fmla="*/ 494940 w 760488"/>
                <a:gd name="connsiteY7" fmla="*/ 250395 h 304097"/>
                <a:gd name="connsiteX8" fmla="*/ 421225 w 760488"/>
                <a:gd name="connsiteY8" fmla="*/ 197530 h 304097"/>
                <a:gd name="connsiteX9" fmla="*/ 380244 w 760488"/>
                <a:gd name="connsiteY9" fmla="*/ 151583 h 304097"/>
                <a:gd name="connsiteX10" fmla="*/ 339263 w 760488"/>
                <a:gd name="connsiteY10" fmla="*/ 197530 h 304097"/>
                <a:gd name="connsiteX11" fmla="*/ 265548 w 760488"/>
                <a:gd name="connsiteY11" fmla="*/ 250395 h 304097"/>
                <a:gd name="connsiteX12" fmla="*/ 7924 w 760488"/>
                <a:gd name="connsiteY12" fmla="*/ 268006 h 304097"/>
                <a:gd name="connsiteX13" fmla="*/ 151988 w 760488"/>
                <a:gd name="connsiteY13" fmla="*/ 53703 h 304097"/>
                <a:gd name="connsiteX14" fmla="*/ 310636 w 760488"/>
                <a:gd name="connsiteY14" fmla="*/ 514 h 30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0488" h="304097">
                  <a:moveTo>
                    <a:pt x="310636" y="514"/>
                  </a:moveTo>
                  <a:cubicBezTo>
                    <a:pt x="333947" y="-1080"/>
                    <a:pt x="354771" y="1025"/>
                    <a:pt x="371727" y="6924"/>
                  </a:cubicBezTo>
                  <a:lnTo>
                    <a:pt x="380244" y="13481"/>
                  </a:lnTo>
                  <a:lnTo>
                    <a:pt x="388761" y="6924"/>
                  </a:lnTo>
                  <a:cubicBezTo>
                    <a:pt x="405718" y="1025"/>
                    <a:pt x="426541" y="-1080"/>
                    <a:pt x="449852" y="514"/>
                  </a:cubicBezTo>
                  <a:cubicBezTo>
                    <a:pt x="496472" y="3701"/>
                    <a:pt x="553039" y="21682"/>
                    <a:pt x="608500" y="53703"/>
                  </a:cubicBezTo>
                  <a:cubicBezTo>
                    <a:pt x="719423" y="117744"/>
                    <a:pt x="783922" y="213691"/>
                    <a:pt x="752564" y="268006"/>
                  </a:cubicBezTo>
                  <a:cubicBezTo>
                    <a:pt x="721205" y="322320"/>
                    <a:pt x="605863" y="314436"/>
                    <a:pt x="494940" y="250395"/>
                  </a:cubicBezTo>
                  <a:cubicBezTo>
                    <a:pt x="467209" y="234384"/>
                    <a:pt x="442380" y="216380"/>
                    <a:pt x="421225" y="197530"/>
                  </a:cubicBezTo>
                  <a:lnTo>
                    <a:pt x="380244" y="151583"/>
                  </a:lnTo>
                  <a:lnTo>
                    <a:pt x="339263" y="197530"/>
                  </a:lnTo>
                  <a:cubicBezTo>
                    <a:pt x="318108" y="216380"/>
                    <a:pt x="293279" y="234384"/>
                    <a:pt x="265548" y="250395"/>
                  </a:cubicBezTo>
                  <a:cubicBezTo>
                    <a:pt x="154625" y="314436"/>
                    <a:pt x="39283" y="322320"/>
                    <a:pt x="7924" y="268006"/>
                  </a:cubicBezTo>
                  <a:cubicBezTo>
                    <a:pt x="-23434" y="213691"/>
                    <a:pt x="41065" y="117744"/>
                    <a:pt x="151988" y="53703"/>
                  </a:cubicBezTo>
                  <a:cubicBezTo>
                    <a:pt x="207449" y="21682"/>
                    <a:pt x="264016" y="3701"/>
                    <a:pt x="310636" y="5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5DC53D1C-54C4-496D-9803-8F8F6A2F9FC3}"/>
                </a:ext>
              </a:extLst>
            </p:cNvPr>
            <p:cNvSpPr/>
            <p:nvPr/>
          </p:nvSpPr>
          <p:spPr>
            <a:xfrm>
              <a:off x="2671927" y="-471082"/>
              <a:ext cx="911670" cy="928360"/>
            </a:xfrm>
            <a:custGeom>
              <a:avLst/>
              <a:gdLst>
                <a:gd name="connsiteX0" fmla="*/ 408957 w 911670"/>
                <a:gd name="connsiteY0" fmla="*/ 159594 h 928360"/>
                <a:gd name="connsiteX1" fmla="*/ 117021 w 911670"/>
                <a:gd name="connsiteY1" fmla="*/ 451530 h 928360"/>
                <a:gd name="connsiteX2" fmla="*/ 117021 w 911670"/>
                <a:gd name="connsiteY2" fmla="*/ 840145 h 928360"/>
                <a:gd name="connsiteX3" fmla="*/ 158675 w 911670"/>
                <a:gd name="connsiteY3" fmla="*/ 881799 h 928360"/>
                <a:gd name="connsiteX4" fmla="*/ 752995 w 911670"/>
                <a:gd name="connsiteY4" fmla="*/ 881799 h 928360"/>
                <a:gd name="connsiteX5" fmla="*/ 794649 w 911670"/>
                <a:gd name="connsiteY5" fmla="*/ 840145 h 928360"/>
                <a:gd name="connsiteX6" fmla="*/ 794649 w 911670"/>
                <a:gd name="connsiteY6" fmla="*/ 451530 h 928360"/>
                <a:gd name="connsiteX7" fmla="*/ 502713 w 911670"/>
                <a:gd name="connsiteY7" fmla="*/ 159594 h 928360"/>
                <a:gd name="connsiteX8" fmla="*/ 392766 w 911670"/>
                <a:gd name="connsiteY8" fmla="*/ 0 h 928360"/>
                <a:gd name="connsiteX9" fmla="*/ 518904 w 911670"/>
                <a:gd name="connsiteY9" fmla="*/ 0 h 928360"/>
                <a:gd name="connsiteX10" fmla="*/ 911670 w 911670"/>
                <a:gd name="connsiteY10" fmla="*/ 392766 h 928360"/>
                <a:gd name="connsiteX11" fmla="*/ 911670 w 911670"/>
                <a:gd name="connsiteY11" fmla="*/ 868199 h 928360"/>
                <a:gd name="connsiteX12" fmla="*/ 851509 w 911670"/>
                <a:gd name="connsiteY12" fmla="*/ 928360 h 928360"/>
                <a:gd name="connsiteX13" fmla="*/ 60161 w 911670"/>
                <a:gd name="connsiteY13" fmla="*/ 928360 h 928360"/>
                <a:gd name="connsiteX14" fmla="*/ 0 w 911670"/>
                <a:gd name="connsiteY14" fmla="*/ 868199 h 928360"/>
                <a:gd name="connsiteX15" fmla="*/ 0 w 911670"/>
                <a:gd name="connsiteY15" fmla="*/ 392766 h 928360"/>
                <a:gd name="connsiteX16" fmla="*/ 392766 w 911670"/>
                <a:gd name="connsiteY16" fmla="*/ 0 h 92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1670" h="928360">
                  <a:moveTo>
                    <a:pt x="408957" y="159594"/>
                  </a:moveTo>
                  <a:cubicBezTo>
                    <a:pt x="247725" y="159594"/>
                    <a:pt x="117021" y="290298"/>
                    <a:pt x="117021" y="451530"/>
                  </a:cubicBezTo>
                  <a:lnTo>
                    <a:pt x="117021" y="840145"/>
                  </a:lnTo>
                  <a:cubicBezTo>
                    <a:pt x="117021" y="863150"/>
                    <a:pt x="135670" y="881799"/>
                    <a:pt x="158675" y="881799"/>
                  </a:cubicBezTo>
                  <a:lnTo>
                    <a:pt x="752995" y="881799"/>
                  </a:lnTo>
                  <a:cubicBezTo>
                    <a:pt x="776000" y="881799"/>
                    <a:pt x="794649" y="863150"/>
                    <a:pt x="794649" y="840145"/>
                  </a:cubicBezTo>
                  <a:lnTo>
                    <a:pt x="794649" y="451530"/>
                  </a:lnTo>
                  <a:cubicBezTo>
                    <a:pt x="794649" y="290298"/>
                    <a:pt x="663945" y="159594"/>
                    <a:pt x="502713" y="159594"/>
                  </a:cubicBezTo>
                  <a:close/>
                  <a:moveTo>
                    <a:pt x="392766" y="0"/>
                  </a:moveTo>
                  <a:lnTo>
                    <a:pt x="518904" y="0"/>
                  </a:lnTo>
                  <a:cubicBezTo>
                    <a:pt x="735823" y="0"/>
                    <a:pt x="911670" y="175847"/>
                    <a:pt x="911670" y="392766"/>
                  </a:cubicBezTo>
                  <a:lnTo>
                    <a:pt x="911670" y="868199"/>
                  </a:lnTo>
                  <a:cubicBezTo>
                    <a:pt x="911670" y="901425"/>
                    <a:pt x="884735" y="928360"/>
                    <a:pt x="851509" y="928360"/>
                  </a:cubicBezTo>
                  <a:lnTo>
                    <a:pt x="60161" y="928360"/>
                  </a:lnTo>
                  <a:cubicBezTo>
                    <a:pt x="26935" y="928360"/>
                    <a:pt x="0" y="901425"/>
                    <a:pt x="0" y="868199"/>
                  </a:cubicBezTo>
                  <a:lnTo>
                    <a:pt x="0" y="392766"/>
                  </a:lnTo>
                  <a:cubicBezTo>
                    <a:pt x="0" y="175847"/>
                    <a:pt x="175847" y="0"/>
                    <a:pt x="392766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161">
              <a:extLst>
                <a:ext uri="{FF2B5EF4-FFF2-40B4-BE49-F238E27FC236}">
                  <a16:creationId xmlns:a16="http://schemas.microsoft.com/office/drawing/2014/main" id="{137D43F4-8EA0-4A79-8AD6-35F25072A401}"/>
                </a:ext>
              </a:extLst>
            </p:cNvPr>
            <p:cNvSpPr/>
            <p:nvPr/>
          </p:nvSpPr>
          <p:spPr>
            <a:xfrm>
              <a:off x="3021781" y="249632"/>
              <a:ext cx="211958" cy="66434"/>
            </a:xfrm>
            <a:custGeom>
              <a:avLst/>
              <a:gdLst>
                <a:gd name="connsiteX0" fmla="*/ 0 w 1049795"/>
                <a:gd name="connsiteY0" fmla="*/ 164431 h 328861"/>
                <a:gd name="connsiteX1" fmla="*/ 524898 w 1049795"/>
                <a:gd name="connsiteY1" fmla="*/ 0 h 328861"/>
                <a:gd name="connsiteX2" fmla="*/ 1049796 w 1049795"/>
                <a:gd name="connsiteY2" fmla="*/ 164431 h 328861"/>
                <a:gd name="connsiteX3" fmla="*/ 524898 w 1049795"/>
                <a:gd name="connsiteY3" fmla="*/ 328862 h 328861"/>
                <a:gd name="connsiteX4" fmla="*/ 0 w 1049795"/>
                <a:gd name="connsiteY4" fmla="*/ 164431 h 328861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466975"/>
                <a:gd name="connsiteX1" fmla="*/ 524898 w 1049796"/>
                <a:gd name="connsiteY1" fmla="*/ 0 h 466975"/>
                <a:gd name="connsiteX2" fmla="*/ 1049796 w 1049796"/>
                <a:gd name="connsiteY2" fmla="*/ 164431 h 466975"/>
                <a:gd name="connsiteX3" fmla="*/ 527279 w 1049796"/>
                <a:gd name="connsiteY3" fmla="*/ 466975 h 466975"/>
                <a:gd name="connsiteX4" fmla="*/ 0 w 1049796"/>
                <a:gd name="connsiteY4" fmla="*/ 164431 h 466975"/>
                <a:gd name="connsiteX0" fmla="*/ 0 w 1049796"/>
                <a:gd name="connsiteY0" fmla="*/ 102519 h 405063"/>
                <a:gd name="connsiteX1" fmla="*/ 529660 w 1049796"/>
                <a:gd name="connsiteY1" fmla="*/ 0 h 405063"/>
                <a:gd name="connsiteX2" fmla="*/ 1049796 w 1049796"/>
                <a:gd name="connsiteY2" fmla="*/ 102519 h 405063"/>
                <a:gd name="connsiteX3" fmla="*/ 527279 w 1049796"/>
                <a:gd name="connsiteY3" fmla="*/ 405063 h 405063"/>
                <a:gd name="connsiteX4" fmla="*/ 0 w 1049796"/>
                <a:gd name="connsiteY4" fmla="*/ 102519 h 40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9796" h="405063">
                  <a:moveTo>
                    <a:pt x="0" y="102519"/>
                  </a:moveTo>
                  <a:cubicBezTo>
                    <a:pt x="0" y="11706"/>
                    <a:pt x="239767" y="0"/>
                    <a:pt x="529660" y="0"/>
                  </a:cubicBezTo>
                  <a:cubicBezTo>
                    <a:pt x="819553" y="0"/>
                    <a:pt x="1049796" y="11706"/>
                    <a:pt x="1049796" y="102519"/>
                  </a:cubicBezTo>
                  <a:cubicBezTo>
                    <a:pt x="1049796" y="193332"/>
                    <a:pt x="817172" y="405063"/>
                    <a:pt x="527279" y="405063"/>
                  </a:cubicBezTo>
                  <a:cubicBezTo>
                    <a:pt x="237386" y="405063"/>
                    <a:pt x="0" y="193332"/>
                    <a:pt x="0" y="102519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CB385C31-3298-4AFB-A5BF-65DDC22C6602}"/>
                </a:ext>
              </a:extLst>
            </p:cNvPr>
            <p:cNvSpPr/>
            <p:nvPr/>
          </p:nvSpPr>
          <p:spPr>
            <a:xfrm>
              <a:off x="2860774" y="-150623"/>
              <a:ext cx="530699" cy="50934"/>
            </a:xfrm>
            <a:custGeom>
              <a:avLst/>
              <a:gdLst>
                <a:gd name="connsiteX0" fmla="*/ 431506 w 530699"/>
                <a:gd name="connsiteY0" fmla="*/ 19 h 50934"/>
                <a:gd name="connsiteX1" fmla="*/ 530699 w 530699"/>
                <a:gd name="connsiteY1" fmla="*/ 39600 h 50934"/>
                <a:gd name="connsiteX2" fmla="*/ 506185 w 530699"/>
                <a:gd name="connsiteY2" fmla="*/ 50934 h 50934"/>
                <a:gd name="connsiteX3" fmla="*/ 430744 w 530699"/>
                <a:gd name="connsiteY3" fmla="*/ 25795 h 50934"/>
                <a:gd name="connsiteX4" fmla="*/ 355921 w 530699"/>
                <a:gd name="connsiteY4" fmla="*/ 47485 h 50934"/>
                <a:gd name="connsiteX5" fmla="*/ 332002 w 530699"/>
                <a:gd name="connsiteY5" fmla="*/ 34658 h 50934"/>
                <a:gd name="connsiteX6" fmla="*/ 431506 w 530699"/>
                <a:gd name="connsiteY6" fmla="*/ 19 h 50934"/>
                <a:gd name="connsiteX7" fmla="*/ 99504 w 530699"/>
                <a:gd name="connsiteY7" fmla="*/ 19 h 50934"/>
                <a:gd name="connsiteX8" fmla="*/ 198697 w 530699"/>
                <a:gd name="connsiteY8" fmla="*/ 39600 h 50934"/>
                <a:gd name="connsiteX9" fmla="*/ 174183 w 530699"/>
                <a:gd name="connsiteY9" fmla="*/ 50934 h 50934"/>
                <a:gd name="connsiteX10" fmla="*/ 98742 w 530699"/>
                <a:gd name="connsiteY10" fmla="*/ 25795 h 50934"/>
                <a:gd name="connsiteX11" fmla="*/ 23919 w 530699"/>
                <a:gd name="connsiteY11" fmla="*/ 47485 h 50934"/>
                <a:gd name="connsiteX12" fmla="*/ 0 w 530699"/>
                <a:gd name="connsiteY12" fmla="*/ 34658 h 50934"/>
                <a:gd name="connsiteX13" fmla="*/ 99504 w 530699"/>
                <a:gd name="connsiteY13" fmla="*/ 19 h 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0699" h="50934">
                  <a:moveTo>
                    <a:pt x="431506" y="19"/>
                  </a:moveTo>
                  <a:cubicBezTo>
                    <a:pt x="471706" y="628"/>
                    <a:pt x="508866" y="15456"/>
                    <a:pt x="530699" y="39600"/>
                  </a:cubicBezTo>
                  <a:lnTo>
                    <a:pt x="506185" y="50934"/>
                  </a:lnTo>
                  <a:cubicBezTo>
                    <a:pt x="488615" y="35464"/>
                    <a:pt x="460681" y="26156"/>
                    <a:pt x="430744" y="25795"/>
                  </a:cubicBezTo>
                  <a:cubicBezTo>
                    <a:pt x="401950" y="25448"/>
                    <a:pt x="374452" y="33419"/>
                    <a:pt x="355921" y="47485"/>
                  </a:cubicBezTo>
                  <a:lnTo>
                    <a:pt x="332002" y="34658"/>
                  </a:lnTo>
                  <a:cubicBezTo>
                    <a:pt x="355429" y="12323"/>
                    <a:pt x="392471" y="-572"/>
                    <a:pt x="431506" y="19"/>
                  </a:cubicBezTo>
                  <a:close/>
                  <a:moveTo>
                    <a:pt x="99504" y="19"/>
                  </a:moveTo>
                  <a:cubicBezTo>
                    <a:pt x="139704" y="628"/>
                    <a:pt x="176864" y="15456"/>
                    <a:pt x="198697" y="39600"/>
                  </a:cubicBezTo>
                  <a:lnTo>
                    <a:pt x="174183" y="50934"/>
                  </a:lnTo>
                  <a:cubicBezTo>
                    <a:pt x="156613" y="35464"/>
                    <a:pt x="128679" y="26156"/>
                    <a:pt x="98742" y="25795"/>
                  </a:cubicBezTo>
                  <a:cubicBezTo>
                    <a:pt x="69948" y="25448"/>
                    <a:pt x="42450" y="33419"/>
                    <a:pt x="23919" y="47485"/>
                  </a:cubicBezTo>
                  <a:lnTo>
                    <a:pt x="0" y="34658"/>
                  </a:lnTo>
                  <a:cubicBezTo>
                    <a:pt x="23427" y="12323"/>
                    <a:pt x="60469" y="-572"/>
                    <a:pt x="99504" y="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CEFBC45-7BF1-4A60-8DB8-C36AD7911AEF}"/>
              </a:ext>
            </a:extLst>
          </p:cNvPr>
          <p:cNvGrpSpPr/>
          <p:nvPr/>
        </p:nvGrpSpPr>
        <p:grpSpPr>
          <a:xfrm>
            <a:off x="4528644" y="962497"/>
            <a:ext cx="1080714" cy="2464196"/>
            <a:chOff x="567833" y="3377018"/>
            <a:chExt cx="1561001" cy="3559328"/>
          </a:xfrm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6B5FBDA8-11E0-441B-8835-68BA16982246}"/>
                </a:ext>
              </a:extLst>
            </p:cNvPr>
            <p:cNvSpPr/>
            <p:nvPr/>
          </p:nvSpPr>
          <p:spPr>
            <a:xfrm>
              <a:off x="934787" y="67239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3751A7AC-EACB-4B66-BF65-E9CA1112C122}"/>
                </a:ext>
              </a:extLst>
            </p:cNvPr>
            <p:cNvSpPr/>
            <p:nvPr/>
          </p:nvSpPr>
          <p:spPr>
            <a:xfrm>
              <a:off x="1364436" y="6507774"/>
              <a:ext cx="211952" cy="264318"/>
            </a:xfrm>
            <a:prstGeom prst="round2SameRect">
              <a:avLst>
                <a:gd name="adj1" fmla="val 50000"/>
                <a:gd name="adj2" fmla="val 4059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6BD7F87E-3EF6-41C6-A95D-C00A302301DA}"/>
                </a:ext>
              </a:extLst>
            </p:cNvPr>
            <p:cNvGrpSpPr/>
            <p:nvPr/>
          </p:nvGrpSpPr>
          <p:grpSpPr>
            <a:xfrm>
              <a:off x="567833" y="4368594"/>
              <a:ext cx="372905" cy="1423263"/>
              <a:chOff x="544943" y="4368594"/>
              <a:chExt cx="395795" cy="1510627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0473CD97-0E90-43B2-96C6-3F883BAEA261}"/>
                  </a:ext>
                </a:extLst>
              </p:cNvPr>
              <p:cNvGrpSpPr/>
              <p:nvPr/>
            </p:nvGrpSpPr>
            <p:grpSpPr>
              <a:xfrm flipH="1">
                <a:off x="544943" y="5475756"/>
                <a:ext cx="204681" cy="403465"/>
                <a:chOff x="2971330" y="2883093"/>
                <a:chExt cx="1371283" cy="2703060"/>
              </a:xfrm>
              <a:solidFill>
                <a:srgbClr val="FF0000"/>
              </a:solidFill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15627743-E504-4F96-B301-E3054B3E0F70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C7FA60F7-638F-4408-88CA-B9F6DAA6B411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C7A8BCA7-A9AE-4039-9876-523DF8D3FA37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6285F14C-58E6-49C8-9436-5F537DDC4196}"/>
                    </a:ext>
                  </a:extLst>
                </p:cNvPr>
                <p:cNvSpPr/>
                <p:nvPr/>
              </p:nvSpPr>
              <p:spPr>
                <a:xfrm>
                  <a:off x="2971330" y="2883093"/>
                  <a:ext cx="1371283" cy="2685240"/>
                </a:xfrm>
                <a:custGeom>
                  <a:avLst/>
                  <a:gdLst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360457 w 1371283"/>
                    <a:gd name="connsiteY6" fmla="*/ 2163872 h 2685240"/>
                    <a:gd name="connsiteX7" fmla="*/ 1120230 w 1371283"/>
                    <a:gd name="connsiteY7" fmla="*/ 2596392 h 2685240"/>
                    <a:gd name="connsiteX8" fmla="*/ 877573 w 1371283"/>
                    <a:gd name="connsiteY8" fmla="*/ 2661412 h 2685240"/>
                    <a:gd name="connsiteX9" fmla="*/ 812554 w 1371283"/>
                    <a:gd name="connsiteY9" fmla="*/ 2418755 h 2685240"/>
                    <a:gd name="connsiteX10" fmla="*/ 1016795 w 1371283"/>
                    <a:gd name="connsiteY10" fmla="*/ 2065000 h 2685240"/>
                    <a:gd name="connsiteX11" fmla="*/ 1016796 w 1371283"/>
                    <a:gd name="connsiteY11" fmla="*/ 1851668 h 2685240"/>
                    <a:gd name="connsiteX12" fmla="*/ 1016598 w 1371283"/>
                    <a:gd name="connsiteY12" fmla="*/ 1340694 h 2685240"/>
                    <a:gd name="connsiteX13" fmla="*/ 742817 w 1371283"/>
                    <a:gd name="connsiteY13" fmla="*/ 1066914 h 2685240"/>
                    <a:gd name="connsiteX14" fmla="*/ 469037 w 1371283"/>
                    <a:gd name="connsiteY14" fmla="*/ 1340694 h 2685240"/>
                    <a:gd name="connsiteX15" fmla="*/ 469238 w 1371283"/>
                    <a:gd name="connsiteY15" fmla="*/ 1935040 h 2685240"/>
                    <a:gd name="connsiteX16" fmla="*/ 234619 w 1371283"/>
                    <a:gd name="connsiteY16" fmla="*/ 2169659 h 2685240"/>
                    <a:gd name="connsiteX17" fmla="*/ 0 w 1371283"/>
                    <a:gd name="connsiteY17" fmla="*/ 1935040 h 2685240"/>
                    <a:gd name="connsiteX18" fmla="*/ 569 w 1371283"/>
                    <a:gd name="connsiteY18" fmla="*/ 1016941 h 2685240"/>
                    <a:gd name="connsiteX19" fmla="*/ 46320 w 1371283"/>
                    <a:gd name="connsiteY19" fmla="*/ 790331 h 2685240"/>
                    <a:gd name="connsiteX20" fmla="*/ 93641 w 1371283"/>
                    <a:gd name="connsiteY20" fmla="*/ 703150 h 26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71283" h="2685240">
                      <a:moveTo>
                        <a:pt x="231458" y="0"/>
                      </a:moveTo>
                      <a:lnTo>
                        <a:pt x="1137203" y="0"/>
                      </a:lnTo>
                      <a:lnTo>
                        <a:pt x="1273217" y="693948"/>
                      </a:lnTo>
                      <a:lnTo>
                        <a:pt x="1325532" y="790331"/>
                      </a:lnTo>
                      <a:cubicBezTo>
                        <a:pt x="1354992" y="859982"/>
                        <a:pt x="1371283" y="936559"/>
                        <a:pt x="1371283" y="1016941"/>
                      </a:cubicBezTo>
                      <a:lnTo>
                        <a:pt x="1368757" y="2122763"/>
                      </a:lnTo>
                      <a:lnTo>
                        <a:pt x="1360457" y="2163872"/>
                      </a:lnTo>
                      <a:lnTo>
                        <a:pt x="1120230" y="2596392"/>
                      </a:lnTo>
                      <a:cubicBezTo>
                        <a:pt x="1071177" y="2681355"/>
                        <a:pt x="962536" y="2710465"/>
                        <a:pt x="877573" y="2661412"/>
                      </a:cubicBezTo>
                      <a:cubicBezTo>
                        <a:pt x="792611" y="2612359"/>
                        <a:pt x="763501" y="2503718"/>
                        <a:pt x="812554" y="2418755"/>
                      </a:cubicBezTo>
                      <a:lnTo>
                        <a:pt x="1016795" y="2065000"/>
                      </a:lnTo>
                      <a:cubicBezTo>
                        <a:pt x="1016795" y="1993889"/>
                        <a:pt x="1016796" y="1922779"/>
                        <a:pt x="1016796" y="1851668"/>
                      </a:cubicBezTo>
                      <a:lnTo>
                        <a:pt x="1016598" y="1340694"/>
                      </a:lnTo>
                      <a:cubicBezTo>
                        <a:pt x="1016598" y="1189489"/>
                        <a:pt x="894023" y="1066914"/>
                        <a:pt x="742817" y="1066914"/>
                      </a:cubicBezTo>
                      <a:cubicBezTo>
                        <a:pt x="591612" y="1066914"/>
                        <a:pt x="469037" y="1189489"/>
                        <a:pt x="469037" y="1340694"/>
                      </a:cubicBezTo>
                      <a:lnTo>
                        <a:pt x="469238" y="1935040"/>
                      </a:lnTo>
                      <a:cubicBezTo>
                        <a:pt x="469238" y="2064616"/>
                        <a:pt x="364195" y="2169659"/>
                        <a:pt x="234619" y="2169659"/>
                      </a:cubicBezTo>
                      <a:cubicBezTo>
                        <a:pt x="105043" y="2169659"/>
                        <a:pt x="39008" y="2127160"/>
                        <a:pt x="0" y="1935040"/>
                      </a:cubicBezTo>
                      <a:cubicBezTo>
                        <a:pt x="190" y="1629007"/>
                        <a:pt x="379" y="1322974"/>
                        <a:pt x="569" y="1016941"/>
                      </a:cubicBezTo>
                      <a:cubicBezTo>
                        <a:pt x="569" y="936559"/>
                        <a:pt x="16860" y="859982"/>
                        <a:pt x="46320" y="790331"/>
                      </a:cubicBezTo>
                      <a:lnTo>
                        <a:pt x="93641" y="703150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07E4A322-0B9B-48E4-B90F-879EC367A5CA}"/>
                  </a:ext>
                </a:extLst>
              </p:cNvPr>
              <p:cNvSpPr/>
              <p:nvPr/>
            </p:nvSpPr>
            <p:spPr>
              <a:xfrm rot="900000">
                <a:off x="656150" y="4368594"/>
                <a:ext cx="284588" cy="1201070"/>
              </a:xfrm>
              <a:prstGeom prst="round2SameRect">
                <a:avLst>
                  <a:gd name="adj1" fmla="val 50000"/>
                  <a:gd name="adj2" fmla="val 1971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C340BA33-5691-40F2-A0EF-4D1398FEE111}"/>
                </a:ext>
              </a:extLst>
            </p:cNvPr>
            <p:cNvSpPr/>
            <p:nvPr/>
          </p:nvSpPr>
          <p:spPr>
            <a:xfrm>
              <a:off x="776992" y="42331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907971 w 1104900"/>
                <a:gd name="connsiteY5" fmla="*/ 2510317 h 2510317"/>
                <a:gd name="connsiteX6" fmla="*/ 603170 w 1104900"/>
                <a:gd name="connsiteY6" fmla="*/ 238966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603170 w 1104900"/>
                <a:gd name="connsiteY6" fmla="*/ 238966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603170 w 1104900"/>
                <a:gd name="connsiteY6" fmla="*/ 2389667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02403 w 1104900"/>
                <a:gd name="connsiteY5" fmla="*/ 2354742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8518 w 1104900"/>
                <a:gd name="connsiteY4" fmla="*/ 2297990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8518 w 1104900"/>
                <a:gd name="connsiteY4" fmla="*/ 2297990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cubicBezTo>
                    <a:pt x="971377" y="1611124"/>
                    <a:pt x="843280" y="2278921"/>
                    <a:pt x="838518" y="2297990"/>
                  </a:cubicBezTo>
                  <a:cubicBezTo>
                    <a:pt x="833756" y="2317059"/>
                    <a:pt x="834720" y="2348287"/>
                    <a:pt x="811928" y="2364267"/>
                  </a:cubicBezTo>
                  <a:cubicBezTo>
                    <a:pt x="789136" y="2380247"/>
                    <a:pt x="767910" y="2395988"/>
                    <a:pt x="701764" y="2393871"/>
                  </a:cubicBezTo>
                  <a:cubicBezTo>
                    <a:pt x="635618" y="2391754"/>
                    <a:pt x="610144" y="2369930"/>
                    <a:pt x="586502" y="2351568"/>
                  </a:cubicBezTo>
                  <a:cubicBezTo>
                    <a:pt x="562860" y="2333207"/>
                    <a:pt x="559910" y="2302771"/>
                    <a:pt x="559910" y="2283702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000720C1-42DF-45C4-917D-589490FDAFDD}"/>
                </a:ext>
              </a:extLst>
            </p:cNvPr>
            <p:cNvSpPr/>
            <p:nvPr/>
          </p:nvSpPr>
          <p:spPr>
            <a:xfrm>
              <a:off x="1260954" y="42607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9C6DC13D-7EEE-4DF0-B434-1541933CD29D}"/>
                </a:ext>
              </a:extLst>
            </p:cNvPr>
            <p:cNvGrpSpPr/>
            <p:nvPr/>
          </p:nvGrpSpPr>
          <p:grpSpPr>
            <a:xfrm>
              <a:off x="873607" y="3377018"/>
              <a:ext cx="911670" cy="928360"/>
              <a:chOff x="1728450" y="1146719"/>
              <a:chExt cx="876531" cy="892579"/>
            </a:xfrm>
            <a:solidFill>
              <a:schemeClr val="bg1">
                <a:lumMod val="85000"/>
              </a:schemeClr>
            </a:solidFill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7B317A24-1F7A-4DA3-BDDA-3D707821F878}"/>
                  </a:ext>
                </a:extLst>
              </p:cNvPr>
              <p:cNvSpPr/>
              <p:nvPr/>
            </p:nvSpPr>
            <p:spPr>
              <a:xfrm>
                <a:off x="1728450" y="1146719"/>
                <a:ext cx="876531" cy="892579"/>
              </a:xfrm>
              <a:prstGeom prst="round2SameRect">
                <a:avLst>
                  <a:gd name="adj1" fmla="val 43082"/>
                  <a:gd name="adj2" fmla="val 6599"/>
                </a:avLst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914BBBFF-3E29-4D61-B858-C5AA389B31C8}"/>
                  </a:ext>
                </a:extLst>
              </p:cNvPr>
              <p:cNvSpPr/>
              <p:nvPr/>
            </p:nvSpPr>
            <p:spPr>
              <a:xfrm>
                <a:off x="1840961" y="1300162"/>
                <a:ext cx="651510" cy="694370"/>
              </a:xfrm>
              <a:prstGeom prst="round2SameRect">
                <a:avLst>
                  <a:gd name="adj1" fmla="val 43082"/>
                  <a:gd name="adj2" fmla="val 6147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BE5601D-E52B-4371-AE55-1FD73F8D496F}"/>
                </a:ext>
              </a:extLst>
            </p:cNvPr>
            <p:cNvSpPr/>
            <p:nvPr/>
          </p:nvSpPr>
          <p:spPr>
            <a:xfrm>
              <a:off x="1567375" y="3831711"/>
              <a:ext cx="51875" cy="326083"/>
            </a:xfrm>
            <a:custGeom>
              <a:avLst/>
              <a:gdLst>
                <a:gd name="connsiteX0" fmla="*/ 8646 w 51875"/>
                <a:gd name="connsiteY0" fmla="*/ 73818 h 326083"/>
                <a:gd name="connsiteX1" fmla="*/ 43229 w 51875"/>
                <a:gd name="connsiteY1" fmla="*/ 73818 h 326083"/>
                <a:gd name="connsiteX2" fmla="*/ 51875 w 51875"/>
                <a:gd name="connsiteY2" fmla="*/ 82464 h 326083"/>
                <a:gd name="connsiteX3" fmla="*/ 51875 w 51875"/>
                <a:gd name="connsiteY3" fmla="*/ 317437 h 326083"/>
                <a:gd name="connsiteX4" fmla="*/ 43229 w 51875"/>
                <a:gd name="connsiteY4" fmla="*/ 326083 h 326083"/>
                <a:gd name="connsiteX5" fmla="*/ 8646 w 51875"/>
                <a:gd name="connsiteY5" fmla="*/ 326083 h 326083"/>
                <a:gd name="connsiteX6" fmla="*/ 0 w 51875"/>
                <a:gd name="connsiteY6" fmla="*/ 317437 h 326083"/>
                <a:gd name="connsiteX7" fmla="*/ 0 w 51875"/>
                <a:gd name="connsiteY7" fmla="*/ 82464 h 326083"/>
                <a:gd name="connsiteX8" fmla="*/ 8646 w 51875"/>
                <a:gd name="connsiteY8" fmla="*/ 73818 h 326083"/>
                <a:gd name="connsiteX9" fmla="*/ 8249 w 51875"/>
                <a:gd name="connsiteY9" fmla="*/ 0 h 326083"/>
                <a:gd name="connsiteX10" fmla="*/ 43626 w 51875"/>
                <a:gd name="connsiteY10" fmla="*/ 0 h 326083"/>
                <a:gd name="connsiteX11" fmla="*/ 51875 w 51875"/>
                <a:gd name="connsiteY11" fmla="*/ 8249 h 326083"/>
                <a:gd name="connsiteX12" fmla="*/ 51875 w 51875"/>
                <a:gd name="connsiteY12" fmla="*/ 41243 h 326083"/>
                <a:gd name="connsiteX13" fmla="*/ 43626 w 51875"/>
                <a:gd name="connsiteY13" fmla="*/ 49492 h 326083"/>
                <a:gd name="connsiteX14" fmla="*/ 8249 w 51875"/>
                <a:gd name="connsiteY14" fmla="*/ 49492 h 326083"/>
                <a:gd name="connsiteX15" fmla="*/ 0 w 51875"/>
                <a:gd name="connsiteY15" fmla="*/ 41243 h 326083"/>
                <a:gd name="connsiteX16" fmla="*/ 0 w 51875"/>
                <a:gd name="connsiteY16" fmla="*/ 8249 h 326083"/>
                <a:gd name="connsiteX17" fmla="*/ 8249 w 51875"/>
                <a:gd name="connsiteY17" fmla="*/ 0 h 32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875" h="326083">
                  <a:moveTo>
                    <a:pt x="8646" y="73818"/>
                  </a:moveTo>
                  <a:lnTo>
                    <a:pt x="43229" y="73818"/>
                  </a:lnTo>
                  <a:cubicBezTo>
                    <a:pt x="48004" y="73818"/>
                    <a:pt x="51875" y="77689"/>
                    <a:pt x="51875" y="82464"/>
                  </a:cubicBezTo>
                  <a:lnTo>
                    <a:pt x="51875" y="317437"/>
                  </a:lnTo>
                  <a:cubicBezTo>
                    <a:pt x="51875" y="322212"/>
                    <a:pt x="48004" y="326083"/>
                    <a:pt x="43229" y="326083"/>
                  </a:cubicBezTo>
                  <a:lnTo>
                    <a:pt x="8646" y="326083"/>
                  </a:lnTo>
                  <a:cubicBezTo>
                    <a:pt x="3871" y="326083"/>
                    <a:pt x="0" y="322212"/>
                    <a:pt x="0" y="317437"/>
                  </a:cubicBezTo>
                  <a:lnTo>
                    <a:pt x="0" y="82464"/>
                  </a:lnTo>
                  <a:cubicBezTo>
                    <a:pt x="0" y="77689"/>
                    <a:pt x="3871" y="73818"/>
                    <a:pt x="8646" y="73818"/>
                  </a:cubicBezTo>
                  <a:close/>
                  <a:moveTo>
                    <a:pt x="8249" y="0"/>
                  </a:moveTo>
                  <a:lnTo>
                    <a:pt x="43626" y="0"/>
                  </a:lnTo>
                  <a:cubicBezTo>
                    <a:pt x="48182" y="0"/>
                    <a:pt x="51875" y="3693"/>
                    <a:pt x="51875" y="8249"/>
                  </a:cubicBezTo>
                  <a:lnTo>
                    <a:pt x="51875" y="41243"/>
                  </a:lnTo>
                  <a:cubicBezTo>
                    <a:pt x="51875" y="45799"/>
                    <a:pt x="48182" y="49492"/>
                    <a:pt x="43626" y="49492"/>
                  </a:cubicBezTo>
                  <a:lnTo>
                    <a:pt x="8249" y="49492"/>
                  </a:lnTo>
                  <a:cubicBezTo>
                    <a:pt x="3693" y="49492"/>
                    <a:pt x="0" y="45799"/>
                    <a:pt x="0" y="41243"/>
                  </a:cubicBezTo>
                  <a:lnTo>
                    <a:pt x="0" y="8249"/>
                  </a:lnTo>
                  <a:cubicBezTo>
                    <a:pt x="0" y="3693"/>
                    <a:pt x="3693" y="0"/>
                    <a:pt x="82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A71E0A96-342D-47C4-96D1-684E748E6F42}"/>
                </a:ext>
              </a:extLst>
            </p:cNvPr>
            <p:cNvGrpSpPr/>
            <p:nvPr/>
          </p:nvGrpSpPr>
          <p:grpSpPr>
            <a:xfrm>
              <a:off x="1725134" y="4513575"/>
              <a:ext cx="403700" cy="1420819"/>
              <a:chOff x="1724465" y="4508465"/>
              <a:chExt cx="389476" cy="137075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7833E2C2-F228-4603-9548-69AA30B96EC4}"/>
                  </a:ext>
                </a:extLst>
              </p:cNvPr>
              <p:cNvGrpSpPr/>
              <p:nvPr/>
            </p:nvGrpSpPr>
            <p:grpSpPr>
              <a:xfrm>
                <a:off x="1909260" y="5475756"/>
                <a:ext cx="204681" cy="403465"/>
                <a:chOff x="2971330" y="2883093"/>
                <a:chExt cx="1371283" cy="2703060"/>
              </a:xfrm>
              <a:solidFill>
                <a:srgbClr val="FF0000"/>
              </a:solid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AD7D21F6-4512-4CD8-B1FD-B56FC605A8FC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60BBEEDA-9FF0-450F-BAF9-5F80277BC07B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C5203BC4-28A5-405B-BA46-14D789FE6FC4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40FC5143-C85B-445A-B77B-2AE81481CAC9}"/>
                    </a:ext>
                  </a:extLst>
                </p:cNvPr>
                <p:cNvSpPr/>
                <p:nvPr/>
              </p:nvSpPr>
              <p:spPr>
                <a:xfrm>
                  <a:off x="2971330" y="2883093"/>
                  <a:ext cx="1371283" cy="2685240"/>
                </a:xfrm>
                <a:custGeom>
                  <a:avLst/>
                  <a:gdLst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360457 w 1371283"/>
                    <a:gd name="connsiteY6" fmla="*/ 2163872 h 2685240"/>
                    <a:gd name="connsiteX7" fmla="*/ 1120230 w 1371283"/>
                    <a:gd name="connsiteY7" fmla="*/ 2596392 h 2685240"/>
                    <a:gd name="connsiteX8" fmla="*/ 877573 w 1371283"/>
                    <a:gd name="connsiteY8" fmla="*/ 2661412 h 2685240"/>
                    <a:gd name="connsiteX9" fmla="*/ 812554 w 1371283"/>
                    <a:gd name="connsiteY9" fmla="*/ 2418755 h 2685240"/>
                    <a:gd name="connsiteX10" fmla="*/ 1016795 w 1371283"/>
                    <a:gd name="connsiteY10" fmla="*/ 2065000 h 2685240"/>
                    <a:gd name="connsiteX11" fmla="*/ 1016796 w 1371283"/>
                    <a:gd name="connsiteY11" fmla="*/ 1851668 h 2685240"/>
                    <a:gd name="connsiteX12" fmla="*/ 1016598 w 1371283"/>
                    <a:gd name="connsiteY12" fmla="*/ 1340694 h 2685240"/>
                    <a:gd name="connsiteX13" fmla="*/ 742817 w 1371283"/>
                    <a:gd name="connsiteY13" fmla="*/ 1066914 h 2685240"/>
                    <a:gd name="connsiteX14" fmla="*/ 469037 w 1371283"/>
                    <a:gd name="connsiteY14" fmla="*/ 1340694 h 2685240"/>
                    <a:gd name="connsiteX15" fmla="*/ 469238 w 1371283"/>
                    <a:gd name="connsiteY15" fmla="*/ 1935040 h 2685240"/>
                    <a:gd name="connsiteX16" fmla="*/ 234619 w 1371283"/>
                    <a:gd name="connsiteY16" fmla="*/ 2169659 h 2685240"/>
                    <a:gd name="connsiteX17" fmla="*/ 0 w 1371283"/>
                    <a:gd name="connsiteY17" fmla="*/ 1935040 h 2685240"/>
                    <a:gd name="connsiteX18" fmla="*/ 569 w 1371283"/>
                    <a:gd name="connsiteY18" fmla="*/ 1016941 h 2685240"/>
                    <a:gd name="connsiteX19" fmla="*/ 46320 w 1371283"/>
                    <a:gd name="connsiteY19" fmla="*/ 790331 h 2685240"/>
                    <a:gd name="connsiteX20" fmla="*/ 93641 w 1371283"/>
                    <a:gd name="connsiteY20" fmla="*/ 703150 h 26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71283" h="2685240">
                      <a:moveTo>
                        <a:pt x="231458" y="0"/>
                      </a:moveTo>
                      <a:lnTo>
                        <a:pt x="1137203" y="0"/>
                      </a:lnTo>
                      <a:lnTo>
                        <a:pt x="1273217" y="693948"/>
                      </a:lnTo>
                      <a:lnTo>
                        <a:pt x="1325532" y="790331"/>
                      </a:lnTo>
                      <a:cubicBezTo>
                        <a:pt x="1354992" y="859982"/>
                        <a:pt x="1371283" y="936559"/>
                        <a:pt x="1371283" y="1016941"/>
                      </a:cubicBezTo>
                      <a:lnTo>
                        <a:pt x="1368757" y="2122763"/>
                      </a:lnTo>
                      <a:lnTo>
                        <a:pt x="1360457" y="2163872"/>
                      </a:lnTo>
                      <a:lnTo>
                        <a:pt x="1120230" y="2596392"/>
                      </a:lnTo>
                      <a:cubicBezTo>
                        <a:pt x="1071177" y="2681355"/>
                        <a:pt x="962536" y="2710465"/>
                        <a:pt x="877573" y="2661412"/>
                      </a:cubicBezTo>
                      <a:cubicBezTo>
                        <a:pt x="792611" y="2612359"/>
                        <a:pt x="763501" y="2503718"/>
                        <a:pt x="812554" y="2418755"/>
                      </a:cubicBezTo>
                      <a:lnTo>
                        <a:pt x="1016795" y="2065000"/>
                      </a:lnTo>
                      <a:cubicBezTo>
                        <a:pt x="1016795" y="1993889"/>
                        <a:pt x="1016796" y="1922779"/>
                        <a:pt x="1016796" y="1851668"/>
                      </a:cubicBezTo>
                      <a:lnTo>
                        <a:pt x="1016598" y="1340694"/>
                      </a:lnTo>
                      <a:cubicBezTo>
                        <a:pt x="1016598" y="1189489"/>
                        <a:pt x="894023" y="1066914"/>
                        <a:pt x="742817" y="1066914"/>
                      </a:cubicBezTo>
                      <a:cubicBezTo>
                        <a:pt x="591612" y="1066914"/>
                        <a:pt x="469037" y="1189489"/>
                        <a:pt x="469037" y="1340694"/>
                      </a:cubicBezTo>
                      <a:lnTo>
                        <a:pt x="469238" y="1935040"/>
                      </a:lnTo>
                      <a:cubicBezTo>
                        <a:pt x="469238" y="2064616"/>
                        <a:pt x="364195" y="2169659"/>
                        <a:pt x="234619" y="2169659"/>
                      </a:cubicBezTo>
                      <a:cubicBezTo>
                        <a:pt x="105043" y="2169659"/>
                        <a:pt x="39008" y="2127160"/>
                        <a:pt x="0" y="1935040"/>
                      </a:cubicBezTo>
                      <a:cubicBezTo>
                        <a:pt x="190" y="1629007"/>
                        <a:pt x="379" y="1322974"/>
                        <a:pt x="569" y="1016941"/>
                      </a:cubicBezTo>
                      <a:cubicBezTo>
                        <a:pt x="569" y="936559"/>
                        <a:pt x="16860" y="859982"/>
                        <a:pt x="46320" y="790331"/>
                      </a:cubicBezTo>
                      <a:lnTo>
                        <a:pt x="93641" y="703150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四角形: 上の 2 つの角を丸める 233">
                <a:extLst>
                  <a:ext uri="{FF2B5EF4-FFF2-40B4-BE49-F238E27FC236}">
                    <a16:creationId xmlns:a16="http://schemas.microsoft.com/office/drawing/2014/main" id="{405E47AD-B708-4517-A4CC-E7279DB9FC52}"/>
                  </a:ext>
                </a:extLst>
              </p:cNvPr>
              <p:cNvSpPr/>
              <p:nvPr/>
            </p:nvSpPr>
            <p:spPr>
              <a:xfrm rot="20700000" flipH="1">
                <a:off x="1724465" y="4508465"/>
                <a:ext cx="284588" cy="1058775"/>
              </a:xfrm>
              <a:custGeom>
                <a:avLst/>
                <a:gdLst>
                  <a:gd name="connsiteX0" fmla="*/ 147491 w 294982"/>
                  <a:gd name="connsiteY0" fmla="*/ 0 h 1244935"/>
                  <a:gd name="connsiteX1" fmla="*/ 147491 w 294982"/>
                  <a:gd name="connsiteY1" fmla="*/ 0 h 1244935"/>
                  <a:gd name="connsiteX2" fmla="*/ 294982 w 294982"/>
                  <a:gd name="connsiteY2" fmla="*/ 147491 h 1244935"/>
                  <a:gd name="connsiteX3" fmla="*/ 294982 w 294982"/>
                  <a:gd name="connsiteY3" fmla="*/ 1186770 h 1244935"/>
                  <a:gd name="connsiteX4" fmla="*/ 236817 w 294982"/>
                  <a:gd name="connsiteY4" fmla="*/ 1244935 h 1244935"/>
                  <a:gd name="connsiteX5" fmla="*/ 58165 w 294982"/>
                  <a:gd name="connsiteY5" fmla="*/ 1244935 h 1244935"/>
                  <a:gd name="connsiteX6" fmla="*/ 0 w 294982"/>
                  <a:gd name="connsiteY6" fmla="*/ 1186770 h 1244935"/>
                  <a:gd name="connsiteX7" fmla="*/ 0 w 294982"/>
                  <a:gd name="connsiteY7" fmla="*/ 147491 h 1244935"/>
                  <a:gd name="connsiteX8" fmla="*/ 147491 w 294982"/>
                  <a:gd name="connsiteY8" fmla="*/ 0 h 1244935"/>
                  <a:gd name="connsiteX0" fmla="*/ 147491 w 294982"/>
                  <a:gd name="connsiteY0" fmla="*/ 0 h 1244935"/>
                  <a:gd name="connsiteX1" fmla="*/ 147491 w 294982"/>
                  <a:gd name="connsiteY1" fmla="*/ 0 h 1244935"/>
                  <a:gd name="connsiteX2" fmla="*/ 294982 w 294982"/>
                  <a:gd name="connsiteY2" fmla="*/ 147491 h 1244935"/>
                  <a:gd name="connsiteX3" fmla="*/ 294982 w 294982"/>
                  <a:gd name="connsiteY3" fmla="*/ 1186770 h 1244935"/>
                  <a:gd name="connsiteX4" fmla="*/ 236817 w 294982"/>
                  <a:gd name="connsiteY4" fmla="*/ 1244935 h 1244935"/>
                  <a:gd name="connsiteX5" fmla="*/ 58165 w 294982"/>
                  <a:gd name="connsiteY5" fmla="*/ 1244935 h 1244935"/>
                  <a:gd name="connsiteX6" fmla="*/ 0 w 294982"/>
                  <a:gd name="connsiteY6" fmla="*/ 1186770 h 1244935"/>
                  <a:gd name="connsiteX7" fmla="*/ 0 w 294982"/>
                  <a:gd name="connsiteY7" fmla="*/ 147491 h 1244935"/>
                  <a:gd name="connsiteX8" fmla="*/ 238931 w 294982"/>
                  <a:gd name="connsiteY8" fmla="*/ 91440 h 1244935"/>
                  <a:gd name="connsiteX0" fmla="*/ 147491 w 294982"/>
                  <a:gd name="connsiteY0" fmla="*/ 0 h 1244935"/>
                  <a:gd name="connsiteX1" fmla="*/ 147491 w 294982"/>
                  <a:gd name="connsiteY1" fmla="*/ 0 h 1244935"/>
                  <a:gd name="connsiteX2" fmla="*/ 294982 w 294982"/>
                  <a:gd name="connsiteY2" fmla="*/ 147491 h 1244935"/>
                  <a:gd name="connsiteX3" fmla="*/ 294982 w 294982"/>
                  <a:gd name="connsiteY3" fmla="*/ 1186770 h 1244935"/>
                  <a:gd name="connsiteX4" fmla="*/ 236817 w 294982"/>
                  <a:gd name="connsiteY4" fmla="*/ 1244935 h 1244935"/>
                  <a:gd name="connsiteX5" fmla="*/ 58165 w 294982"/>
                  <a:gd name="connsiteY5" fmla="*/ 1244935 h 1244935"/>
                  <a:gd name="connsiteX6" fmla="*/ 0 w 294982"/>
                  <a:gd name="connsiteY6" fmla="*/ 1186770 h 1244935"/>
                  <a:gd name="connsiteX7" fmla="*/ 0 w 294982"/>
                  <a:gd name="connsiteY7" fmla="*/ 147491 h 1244935"/>
                  <a:gd name="connsiteX0" fmla="*/ 147491 w 294982"/>
                  <a:gd name="connsiteY0" fmla="*/ 0 h 1244935"/>
                  <a:gd name="connsiteX1" fmla="*/ 294982 w 294982"/>
                  <a:gd name="connsiteY1" fmla="*/ 147491 h 1244935"/>
                  <a:gd name="connsiteX2" fmla="*/ 294982 w 294982"/>
                  <a:gd name="connsiteY2" fmla="*/ 1186770 h 1244935"/>
                  <a:gd name="connsiteX3" fmla="*/ 236817 w 294982"/>
                  <a:gd name="connsiteY3" fmla="*/ 1244935 h 1244935"/>
                  <a:gd name="connsiteX4" fmla="*/ 58165 w 294982"/>
                  <a:gd name="connsiteY4" fmla="*/ 1244935 h 1244935"/>
                  <a:gd name="connsiteX5" fmla="*/ 0 w 294982"/>
                  <a:gd name="connsiteY5" fmla="*/ 1186770 h 1244935"/>
                  <a:gd name="connsiteX6" fmla="*/ 0 w 294982"/>
                  <a:gd name="connsiteY6" fmla="*/ 147491 h 1244935"/>
                  <a:gd name="connsiteX0" fmla="*/ 294982 w 294982"/>
                  <a:gd name="connsiteY0" fmla="*/ 0 h 1097444"/>
                  <a:gd name="connsiteX1" fmla="*/ 294982 w 294982"/>
                  <a:gd name="connsiteY1" fmla="*/ 1039279 h 1097444"/>
                  <a:gd name="connsiteX2" fmla="*/ 236817 w 294982"/>
                  <a:gd name="connsiteY2" fmla="*/ 1097444 h 1097444"/>
                  <a:gd name="connsiteX3" fmla="*/ 58165 w 294982"/>
                  <a:gd name="connsiteY3" fmla="*/ 1097444 h 1097444"/>
                  <a:gd name="connsiteX4" fmla="*/ 0 w 294982"/>
                  <a:gd name="connsiteY4" fmla="*/ 1039279 h 1097444"/>
                  <a:gd name="connsiteX5" fmla="*/ 0 w 294982"/>
                  <a:gd name="connsiteY5" fmla="*/ 0 h 1097444"/>
                  <a:gd name="connsiteX0" fmla="*/ 290163 w 294982"/>
                  <a:gd name="connsiteY0" fmla="*/ 331636 h 1097444"/>
                  <a:gd name="connsiteX1" fmla="*/ 294982 w 294982"/>
                  <a:gd name="connsiteY1" fmla="*/ 1039279 h 1097444"/>
                  <a:gd name="connsiteX2" fmla="*/ 236817 w 294982"/>
                  <a:gd name="connsiteY2" fmla="*/ 1097444 h 1097444"/>
                  <a:gd name="connsiteX3" fmla="*/ 58165 w 294982"/>
                  <a:gd name="connsiteY3" fmla="*/ 1097444 h 1097444"/>
                  <a:gd name="connsiteX4" fmla="*/ 0 w 294982"/>
                  <a:gd name="connsiteY4" fmla="*/ 1039279 h 1097444"/>
                  <a:gd name="connsiteX5" fmla="*/ 0 w 294982"/>
                  <a:gd name="connsiteY5" fmla="*/ 0 h 1097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4982" h="1097444">
                    <a:moveTo>
                      <a:pt x="290163" y="331636"/>
                    </a:moveTo>
                    <a:cubicBezTo>
                      <a:pt x="291769" y="567517"/>
                      <a:pt x="293376" y="803398"/>
                      <a:pt x="294982" y="1039279"/>
                    </a:cubicBezTo>
                    <a:cubicBezTo>
                      <a:pt x="294982" y="1071403"/>
                      <a:pt x="268941" y="1097444"/>
                      <a:pt x="236817" y="1097444"/>
                    </a:cubicBezTo>
                    <a:lnTo>
                      <a:pt x="58165" y="1097444"/>
                    </a:lnTo>
                    <a:cubicBezTo>
                      <a:pt x="26041" y="1097444"/>
                      <a:pt x="0" y="1071403"/>
                      <a:pt x="0" y="1039279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29BFF9E4-157B-4E85-8DD7-CF9B761459D2}"/>
              </a:ext>
            </a:extLst>
          </p:cNvPr>
          <p:cNvGrpSpPr/>
          <p:nvPr/>
        </p:nvGrpSpPr>
        <p:grpSpPr>
          <a:xfrm>
            <a:off x="4462931" y="3874237"/>
            <a:ext cx="1080714" cy="2497168"/>
            <a:chOff x="2371695" y="3329393"/>
            <a:chExt cx="1561001" cy="3606953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D5F605A3-1C81-4CFD-9EAD-496BB384AC83}"/>
                </a:ext>
              </a:extLst>
            </p:cNvPr>
            <p:cNvSpPr/>
            <p:nvPr/>
          </p:nvSpPr>
          <p:spPr>
            <a:xfrm>
              <a:off x="2738649" y="67239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E932BFE8-B8F2-4B6D-8AE0-5FAC25B4AB02}"/>
                </a:ext>
              </a:extLst>
            </p:cNvPr>
            <p:cNvSpPr/>
            <p:nvPr/>
          </p:nvSpPr>
          <p:spPr>
            <a:xfrm>
              <a:off x="3168298" y="6507774"/>
              <a:ext cx="211952" cy="264318"/>
            </a:xfrm>
            <a:prstGeom prst="round2SameRect">
              <a:avLst>
                <a:gd name="adj1" fmla="val 50000"/>
                <a:gd name="adj2" fmla="val 4059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55F8FDBE-5EB0-4F18-B48A-728CB2BFCBD6}"/>
                </a:ext>
              </a:extLst>
            </p:cNvPr>
            <p:cNvGrpSpPr/>
            <p:nvPr/>
          </p:nvGrpSpPr>
          <p:grpSpPr>
            <a:xfrm flipH="1">
              <a:off x="2371695" y="5411726"/>
              <a:ext cx="192844" cy="380131"/>
              <a:chOff x="2971330" y="2883093"/>
              <a:chExt cx="1371283" cy="2703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1DA8DCF-6105-4B70-AA6C-AD292A65AABF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C7374DAB-4A62-461E-9C24-7AF2123D02E9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BD10ED9-7A52-404C-BAB2-67B88B989F0C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D960366E-5145-4E9A-97C8-27CF886E19A7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BE9F736F-7828-4D11-BA1E-B0A2D838823D}"/>
                </a:ext>
              </a:extLst>
            </p:cNvPr>
            <p:cNvSpPr/>
            <p:nvPr/>
          </p:nvSpPr>
          <p:spPr>
            <a:xfrm rot="900000">
              <a:off x="2476471" y="4368594"/>
              <a:ext cx="268129" cy="1131609"/>
            </a:xfrm>
            <a:prstGeom prst="round2SameRect">
              <a:avLst>
                <a:gd name="adj1" fmla="val 50000"/>
                <a:gd name="adj2" fmla="val 19718"/>
              </a:avLst>
            </a:pr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D8D835F6-B796-441D-844A-7AC9CDB6EC27}"/>
                </a:ext>
              </a:extLst>
            </p:cNvPr>
            <p:cNvSpPr/>
            <p:nvPr/>
          </p:nvSpPr>
          <p:spPr>
            <a:xfrm>
              <a:off x="2580854" y="42331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907971 w 1104900"/>
                <a:gd name="connsiteY5" fmla="*/ 2510317 h 2510317"/>
                <a:gd name="connsiteX6" fmla="*/ 603170 w 1104900"/>
                <a:gd name="connsiteY6" fmla="*/ 238966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603170 w 1104900"/>
                <a:gd name="connsiteY6" fmla="*/ 2389667 h 2510317"/>
                <a:gd name="connsiteX7" fmla="*/ 562292 w 1104900"/>
                <a:gd name="connsiteY7" fmla="*/ 2345614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603170 w 1104900"/>
                <a:gd name="connsiteY6" fmla="*/ 2389667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28596 w 1104900"/>
                <a:gd name="connsiteY5" fmla="*/ 2402367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59949 w 1104900"/>
                <a:gd name="connsiteY4" fmla="*/ 2355139 h 2510317"/>
                <a:gd name="connsiteX5" fmla="*/ 802403 w 1104900"/>
                <a:gd name="connsiteY5" fmla="*/ 2354742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591264 w 1104900"/>
                <a:gd name="connsiteY6" fmla="*/ 2344424 h 2510317"/>
                <a:gd name="connsiteX7" fmla="*/ 559910 w 1104900"/>
                <a:gd name="connsiteY7" fmla="*/ 2283702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02403 w 1104900"/>
                <a:gd name="connsiteY5" fmla="*/ 2354742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91264 w 1104900"/>
                <a:gd name="connsiteY7" fmla="*/ 2344424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694621 w 1104900"/>
                <a:gd name="connsiteY6" fmla="*/ 2379583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6137 w 1104900"/>
                <a:gd name="connsiteY4" fmla="*/ 2314658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8518 w 1104900"/>
                <a:gd name="connsiteY4" fmla="*/ 2297990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838518 w 1104900"/>
                <a:gd name="connsiteY4" fmla="*/ 2297990 h 2510317"/>
                <a:gd name="connsiteX5" fmla="*/ 811928 w 1104900"/>
                <a:gd name="connsiteY5" fmla="*/ 2364267 h 2510317"/>
                <a:gd name="connsiteX6" fmla="*/ 701764 w 1104900"/>
                <a:gd name="connsiteY6" fmla="*/ 2393871 h 2510317"/>
                <a:gd name="connsiteX7" fmla="*/ 586502 w 1104900"/>
                <a:gd name="connsiteY7" fmla="*/ 2351568 h 2510317"/>
                <a:gd name="connsiteX8" fmla="*/ 559910 w 1104900"/>
                <a:gd name="connsiteY8" fmla="*/ 2283702 h 2510317"/>
                <a:gd name="connsiteX9" fmla="*/ 552449 w 1104900"/>
                <a:gd name="connsiteY9" fmla="*/ 1863470 h 2510317"/>
                <a:gd name="connsiteX10" fmla="*/ 506730 w 1104900"/>
                <a:gd name="connsiteY10" fmla="*/ 2475789 h 2510317"/>
                <a:gd name="connsiteX11" fmla="*/ 472202 w 1104900"/>
                <a:gd name="connsiteY11" fmla="*/ 2510317 h 2510317"/>
                <a:gd name="connsiteX12" fmla="*/ 195976 w 1104900"/>
                <a:gd name="connsiteY12" fmla="*/ 2510317 h 2510317"/>
                <a:gd name="connsiteX13" fmla="*/ 161448 w 1104900"/>
                <a:gd name="connsiteY13" fmla="*/ 2475789 h 2510317"/>
                <a:gd name="connsiteX14" fmla="*/ 67092 w 1104900"/>
                <a:gd name="connsiteY14" fmla="*/ 1267691 h 2510317"/>
                <a:gd name="connsiteX15" fmla="*/ 0 w 1104900"/>
                <a:gd name="connsiteY15" fmla="*/ 340420 h 2510317"/>
                <a:gd name="connsiteX16" fmla="*/ 340420 w 1104900"/>
                <a:gd name="connsiteY16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cubicBezTo>
                    <a:pt x="971377" y="1611124"/>
                    <a:pt x="843280" y="2278921"/>
                    <a:pt x="838518" y="2297990"/>
                  </a:cubicBezTo>
                  <a:cubicBezTo>
                    <a:pt x="833756" y="2317059"/>
                    <a:pt x="834720" y="2348287"/>
                    <a:pt x="811928" y="2364267"/>
                  </a:cubicBezTo>
                  <a:cubicBezTo>
                    <a:pt x="789136" y="2380247"/>
                    <a:pt x="767910" y="2395988"/>
                    <a:pt x="701764" y="2393871"/>
                  </a:cubicBezTo>
                  <a:cubicBezTo>
                    <a:pt x="635618" y="2391754"/>
                    <a:pt x="610144" y="2369930"/>
                    <a:pt x="586502" y="2351568"/>
                  </a:cubicBezTo>
                  <a:cubicBezTo>
                    <a:pt x="562860" y="2333207"/>
                    <a:pt x="559910" y="2302771"/>
                    <a:pt x="559910" y="2283702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5CD9965B-D3E1-4DA2-8456-6772415060B2}"/>
                </a:ext>
              </a:extLst>
            </p:cNvPr>
            <p:cNvSpPr/>
            <p:nvPr/>
          </p:nvSpPr>
          <p:spPr>
            <a:xfrm>
              <a:off x="3064816" y="42607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A37B77F-18C3-4412-AEB6-9DF6336B615B}"/>
                </a:ext>
              </a:extLst>
            </p:cNvPr>
            <p:cNvGrpSpPr/>
            <p:nvPr/>
          </p:nvGrpSpPr>
          <p:grpSpPr>
            <a:xfrm>
              <a:off x="3720540" y="5516194"/>
              <a:ext cx="212156" cy="418200"/>
              <a:chOff x="2971330" y="2883093"/>
              <a:chExt cx="1371283" cy="2703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908DF19-F6B8-4895-89F7-9675C4A9F9CD}"/>
                  </a:ext>
                </a:extLst>
              </p:cNvPr>
              <p:cNvSpPr/>
              <p:nvPr/>
            </p:nvSpPr>
            <p:spPr>
              <a:xfrm rot="11054487">
                <a:off x="3637920" y="3418708"/>
                <a:ext cx="476879" cy="1614010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C74ECBA5-4606-4555-852E-6F4189070107}"/>
                  </a:ext>
                </a:extLst>
              </p:cNvPr>
              <p:cNvSpPr/>
              <p:nvPr/>
            </p:nvSpPr>
            <p:spPr>
              <a:xfrm rot="10800000">
                <a:off x="3656971" y="3542316"/>
                <a:ext cx="532291" cy="1801553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319F06A-89C8-4682-AA2B-91B652A62AD7}"/>
                  </a:ext>
                </a:extLst>
              </p:cNvPr>
              <p:cNvSpPr/>
              <p:nvPr/>
            </p:nvSpPr>
            <p:spPr>
              <a:xfrm rot="10800000">
                <a:off x="3681455" y="3611825"/>
                <a:ext cx="583339" cy="1974328"/>
              </a:xfrm>
              <a:custGeom>
                <a:avLst/>
                <a:gdLst>
                  <a:gd name="connsiteX0" fmla="*/ 353872 w 583339"/>
                  <a:gd name="connsiteY0" fmla="*/ 1974328 h 1974328"/>
                  <a:gd name="connsiteX1" fmla="*/ 7718 w 583339"/>
                  <a:gd name="connsiteY1" fmla="*/ 1524834 h 1974328"/>
                  <a:gd name="connsiteX2" fmla="*/ 1313 w 583339"/>
                  <a:gd name="connsiteY2" fmla="*/ 1446492 h 1974328"/>
                  <a:gd name="connsiteX3" fmla="*/ 0 w 583339"/>
                  <a:gd name="connsiteY3" fmla="*/ 1446492 h 1974328"/>
                  <a:gd name="connsiteX4" fmla="*/ 0 w 583339"/>
                  <a:gd name="connsiteY4" fmla="*/ 578888 h 1974328"/>
                  <a:gd name="connsiteX5" fmla="*/ 3309 w 583339"/>
                  <a:gd name="connsiteY5" fmla="*/ 562498 h 1974328"/>
                  <a:gd name="connsiteX6" fmla="*/ 2359 w 583339"/>
                  <a:gd name="connsiteY6" fmla="*/ 548871 h 1974328"/>
                  <a:gd name="connsiteX7" fmla="*/ 11622 w 583339"/>
                  <a:gd name="connsiteY7" fmla="*/ 521325 h 1974328"/>
                  <a:gd name="connsiteX8" fmla="*/ 13960 w 583339"/>
                  <a:gd name="connsiteY8" fmla="*/ 509744 h 1974328"/>
                  <a:gd name="connsiteX9" fmla="*/ 17065 w 583339"/>
                  <a:gd name="connsiteY9" fmla="*/ 505139 h 1974328"/>
                  <a:gd name="connsiteX10" fmla="*/ 24842 w 583339"/>
                  <a:gd name="connsiteY10" fmla="*/ 482011 h 1974328"/>
                  <a:gd name="connsiteX11" fmla="*/ 251834 w 583339"/>
                  <a:gd name="connsiteY11" fmla="*/ 88848 h 1974328"/>
                  <a:gd name="connsiteX12" fmla="*/ 494491 w 583339"/>
                  <a:gd name="connsiteY12" fmla="*/ 23828 h 1974328"/>
                  <a:gd name="connsiteX13" fmla="*/ 559511 w 583339"/>
                  <a:gd name="connsiteY13" fmla="*/ 266485 h 1974328"/>
                  <a:gd name="connsiteX14" fmla="*/ 355274 w 583339"/>
                  <a:gd name="connsiteY14" fmla="*/ 620231 h 1974328"/>
                  <a:gd name="connsiteX15" fmla="*/ 355273 w 583339"/>
                  <a:gd name="connsiteY15" fmla="*/ 1442199 h 1974328"/>
                  <a:gd name="connsiteX16" fmla="*/ 365071 w 583339"/>
                  <a:gd name="connsiteY16" fmla="*/ 1504208 h 1974328"/>
                  <a:gd name="connsiteX17" fmla="*/ 499633 w 583339"/>
                  <a:gd name="connsiteY17" fmla="*/ 1652112 h 197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3339" h="1974328">
                    <a:moveTo>
                      <a:pt x="353872" y="1974328"/>
                    </a:moveTo>
                    <a:cubicBezTo>
                      <a:pt x="167309" y="1891540"/>
                      <a:pt x="38358" y="1721154"/>
                      <a:pt x="7718" y="1524834"/>
                    </a:cubicBezTo>
                    <a:lnTo>
                      <a:pt x="1313" y="1446492"/>
                    </a:lnTo>
                    <a:lnTo>
                      <a:pt x="0" y="1446492"/>
                    </a:lnTo>
                    <a:lnTo>
                      <a:pt x="0" y="578888"/>
                    </a:lnTo>
                    <a:lnTo>
                      <a:pt x="3309" y="562498"/>
                    </a:lnTo>
                    <a:lnTo>
                      <a:pt x="2359" y="548871"/>
                    </a:lnTo>
                    <a:lnTo>
                      <a:pt x="11622" y="521325"/>
                    </a:lnTo>
                    <a:lnTo>
                      <a:pt x="13960" y="509744"/>
                    </a:lnTo>
                    <a:lnTo>
                      <a:pt x="17065" y="505139"/>
                    </a:lnTo>
                    <a:lnTo>
                      <a:pt x="24842" y="482011"/>
                    </a:lnTo>
                    <a:lnTo>
                      <a:pt x="251834" y="88848"/>
                    </a:lnTo>
                    <a:cubicBezTo>
                      <a:pt x="300887" y="3885"/>
                      <a:pt x="409529" y="-25225"/>
                      <a:pt x="494491" y="23828"/>
                    </a:cubicBezTo>
                    <a:cubicBezTo>
                      <a:pt x="579453" y="72881"/>
                      <a:pt x="608564" y="181522"/>
                      <a:pt x="559511" y="266485"/>
                    </a:cubicBezTo>
                    <a:lnTo>
                      <a:pt x="355274" y="620231"/>
                    </a:lnTo>
                    <a:lnTo>
                      <a:pt x="355273" y="1442199"/>
                    </a:lnTo>
                    <a:lnTo>
                      <a:pt x="365071" y="1504208"/>
                    </a:lnTo>
                    <a:cubicBezTo>
                      <a:pt x="385509" y="1569188"/>
                      <a:pt x="433911" y="1623759"/>
                      <a:pt x="499633" y="1652112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F81D990-AB98-4799-9F18-96C903DEFB6B}"/>
                  </a:ext>
                </a:extLst>
              </p:cNvPr>
              <p:cNvSpPr/>
              <p:nvPr/>
            </p:nvSpPr>
            <p:spPr>
              <a:xfrm>
                <a:off x="2971330" y="2883093"/>
                <a:ext cx="1371283" cy="2685240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71283" h="2685240">
                    <a:moveTo>
                      <a:pt x="231458" y="0"/>
                    </a:moveTo>
                    <a:lnTo>
                      <a:pt x="1137203" y="0"/>
                    </a:lnTo>
                    <a:lnTo>
                      <a:pt x="1273217" y="693948"/>
                    </a:lnTo>
                    <a:lnTo>
                      <a:pt x="1325532" y="790331"/>
                    </a:lnTo>
                    <a:cubicBezTo>
                      <a:pt x="1354992" y="859982"/>
                      <a:pt x="1371283" y="936559"/>
                      <a:pt x="1371283" y="1016941"/>
                    </a:cubicBezTo>
                    <a:lnTo>
                      <a:pt x="1368757" y="2122763"/>
                    </a:lnTo>
                    <a:lnTo>
                      <a:pt x="1360457" y="2163872"/>
                    </a:lnTo>
                    <a:lnTo>
                      <a:pt x="1120230" y="2596392"/>
                    </a:lnTo>
                    <a:cubicBezTo>
                      <a:pt x="1071177" y="2681355"/>
                      <a:pt x="962536" y="2710465"/>
                      <a:pt x="877573" y="2661412"/>
                    </a:cubicBezTo>
                    <a:cubicBezTo>
                      <a:pt x="792611" y="2612359"/>
                      <a:pt x="763501" y="2503718"/>
                      <a:pt x="812554" y="2418755"/>
                    </a:cubicBezTo>
                    <a:lnTo>
                      <a:pt x="1016795" y="2065000"/>
                    </a:lnTo>
                    <a:cubicBezTo>
                      <a:pt x="1016795" y="1993889"/>
                      <a:pt x="1016796" y="1922779"/>
                      <a:pt x="1016796" y="1851668"/>
                    </a:cubicBezTo>
                    <a:lnTo>
                      <a:pt x="1016598" y="1340694"/>
                    </a:lnTo>
                    <a:cubicBezTo>
                      <a:pt x="1016598" y="1189489"/>
                      <a:pt x="894023" y="1066914"/>
                      <a:pt x="742817" y="1066914"/>
                    </a:cubicBezTo>
                    <a:cubicBezTo>
                      <a:pt x="591612" y="1066914"/>
                      <a:pt x="469037" y="1189489"/>
                      <a:pt x="469037" y="1340694"/>
                    </a:cubicBezTo>
                    <a:lnTo>
                      <a:pt x="469238" y="1935040"/>
                    </a:lnTo>
                    <a:cubicBezTo>
                      <a:pt x="469238" y="2064616"/>
                      <a:pt x="364195" y="2169659"/>
                      <a:pt x="234619" y="2169659"/>
                    </a:cubicBezTo>
                    <a:cubicBezTo>
                      <a:pt x="105043" y="2169659"/>
                      <a:pt x="39008" y="2127160"/>
                      <a:pt x="0" y="1935040"/>
                    </a:cubicBezTo>
                    <a:cubicBezTo>
                      <a:pt x="190" y="1629007"/>
                      <a:pt x="379" y="1322974"/>
                      <a:pt x="569" y="1016941"/>
                    </a:cubicBezTo>
                    <a:cubicBezTo>
                      <a:pt x="569" y="936559"/>
                      <a:pt x="16860" y="859982"/>
                      <a:pt x="46320" y="790331"/>
                    </a:cubicBezTo>
                    <a:lnTo>
                      <a:pt x="93641" y="703150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四角形: 上の 2 つの角を丸める 233">
              <a:extLst>
                <a:ext uri="{FF2B5EF4-FFF2-40B4-BE49-F238E27FC236}">
                  <a16:creationId xmlns:a16="http://schemas.microsoft.com/office/drawing/2014/main" id="{9B4AA22D-984F-41FE-A5BB-F51822A70575}"/>
                </a:ext>
              </a:extLst>
            </p:cNvPr>
            <p:cNvSpPr/>
            <p:nvPr/>
          </p:nvSpPr>
          <p:spPr>
            <a:xfrm rot="20700000" flipH="1">
              <a:off x="3528996" y="4513575"/>
              <a:ext cx="294981" cy="1097444"/>
            </a:xfrm>
            <a:custGeom>
              <a:avLst/>
              <a:gdLst>
                <a:gd name="connsiteX0" fmla="*/ 147491 w 294982"/>
                <a:gd name="connsiteY0" fmla="*/ 0 h 1244935"/>
                <a:gd name="connsiteX1" fmla="*/ 147491 w 294982"/>
                <a:gd name="connsiteY1" fmla="*/ 0 h 1244935"/>
                <a:gd name="connsiteX2" fmla="*/ 294982 w 294982"/>
                <a:gd name="connsiteY2" fmla="*/ 147491 h 1244935"/>
                <a:gd name="connsiteX3" fmla="*/ 294982 w 294982"/>
                <a:gd name="connsiteY3" fmla="*/ 1186770 h 1244935"/>
                <a:gd name="connsiteX4" fmla="*/ 236817 w 294982"/>
                <a:gd name="connsiteY4" fmla="*/ 1244935 h 1244935"/>
                <a:gd name="connsiteX5" fmla="*/ 58165 w 294982"/>
                <a:gd name="connsiteY5" fmla="*/ 1244935 h 1244935"/>
                <a:gd name="connsiteX6" fmla="*/ 0 w 294982"/>
                <a:gd name="connsiteY6" fmla="*/ 1186770 h 1244935"/>
                <a:gd name="connsiteX7" fmla="*/ 0 w 294982"/>
                <a:gd name="connsiteY7" fmla="*/ 147491 h 1244935"/>
                <a:gd name="connsiteX8" fmla="*/ 147491 w 294982"/>
                <a:gd name="connsiteY8" fmla="*/ 0 h 1244935"/>
                <a:gd name="connsiteX0" fmla="*/ 147491 w 294982"/>
                <a:gd name="connsiteY0" fmla="*/ 0 h 1244935"/>
                <a:gd name="connsiteX1" fmla="*/ 147491 w 294982"/>
                <a:gd name="connsiteY1" fmla="*/ 0 h 1244935"/>
                <a:gd name="connsiteX2" fmla="*/ 294982 w 294982"/>
                <a:gd name="connsiteY2" fmla="*/ 147491 h 1244935"/>
                <a:gd name="connsiteX3" fmla="*/ 294982 w 294982"/>
                <a:gd name="connsiteY3" fmla="*/ 1186770 h 1244935"/>
                <a:gd name="connsiteX4" fmla="*/ 236817 w 294982"/>
                <a:gd name="connsiteY4" fmla="*/ 1244935 h 1244935"/>
                <a:gd name="connsiteX5" fmla="*/ 58165 w 294982"/>
                <a:gd name="connsiteY5" fmla="*/ 1244935 h 1244935"/>
                <a:gd name="connsiteX6" fmla="*/ 0 w 294982"/>
                <a:gd name="connsiteY6" fmla="*/ 1186770 h 1244935"/>
                <a:gd name="connsiteX7" fmla="*/ 0 w 294982"/>
                <a:gd name="connsiteY7" fmla="*/ 147491 h 1244935"/>
                <a:gd name="connsiteX8" fmla="*/ 238931 w 294982"/>
                <a:gd name="connsiteY8" fmla="*/ 91440 h 1244935"/>
                <a:gd name="connsiteX0" fmla="*/ 147491 w 294982"/>
                <a:gd name="connsiteY0" fmla="*/ 0 h 1244935"/>
                <a:gd name="connsiteX1" fmla="*/ 147491 w 294982"/>
                <a:gd name="connsiteY1" fmla="*/ 0 h 1244935"/>
                <a:gd name="connsiteX2" fmla="*/ 294982 w 294982"/>
                <a:gd name="connsiteY2" fmla="*/ 147491 h 1244935"/>
                <a:gd name="connsiteX3" fmla="*/ 294982 w 294982"/>
                <a:gd name="connsiteY3" fmla="*/ 1186770 h 1244935"/>
                <a:gd name="connsiteX4" fmla="*/ 236817 w 294982"/>
                <a:gd name="connsiteY4" fmla="*/ 1244935 h 1244935"/>
                <a:gd name="connsiteX5" fmla="*/ 58165 w 294982"/>
                <a:gd name="connsiteY5" fmla="*/ 1244935 h 1244935"/>
                <a:gd name="connsiteX6" fmla="*/ 0 w 294982"/>
                <a:gd name="connsiteY6" fmla="*/ 1186770 h 1244935"/>
                <a:gd name="connsiteX7" fmla="*/ 0 w 294982"/>
                <a:gd name="connsiteY7" fmla="*/ 147491 h 1244935"/>
                <a:gd name="connsiteX0" fmla="*/ 147491 w 294982"/>
                <a:gd name="connsiteY0" fmla="*/ 0 h 1244935"/>
                <a:gd name="connsiteX1" fmla="*/ 294982 w 294982"/>
                <a:gd name="connsiteY1" fmla="*/ 147491 h 1244935"/>
                <a:gd name="connsiteX2" fmla="*/ 294982 w 294982"/>
                <a:gd name="connsiteY2" fmla="*/ 1186770 h 1244935"/>
                <a:gd name="connsiteX3" fmla="*/ 236817 w 294982"/>
                <a:gd name="connsiteY3" fmla="*/ 1244935 h 1244935"/>
                <a:gd name="connsiteX4" fmla="*/ 58165 w 294982"/>
                <a:gd name="connsiteY4" fmla="*/ 1244935 h 1244935"/>
                <a:gd name="connsiteX5" fmla="*/ 0 w 294982"/>
                <a:gd name="connsiteY5" fmla="*/ 1186770 h 1244935"/>
                <a:gd name="connsiteX6" fmla="*/ 0 w 294982"/>
                <a:gd name="connsiteY6" fmla="*/ 147491 h 1244935"/>
                <a:gd name="connsiteX0" fmla="*/ 294982 w 294982"/>
                <a:gd name="connsiteY0" fmla="*/ 0 h 1097444"/>
                <a:gd name="connsiteX1" fmla="*/ 294982 w 294982"/>
                <a:gd name="connsiteY1" fmla="*/ 1039279 h 1097444"/>
                <a:gd name="connsiteX2" fmla="*/ 236817 w 294982"/>
                <a:gd name="connsiteY2" fmla="*/ 1097444 h 1097444"/>
                <a:gd name="connsiteX3" fmla="*/ 58165 w 294982"/>
                <a:gd name="connsiteY3" fmla="*/ 1097444 h 1097444"/>
                <a:gd name="connsiteX4" fmla="*/ 0 w 294982"/>
                <a:gd name="connsiteY4" fmla="*/ 1039279 h 1097444"/>
                <a:gd name="connsiteX5" fmla="*/ 0 w 294982"/>
                <a:gd name="connsiteY5" fmla="*/ 0 h 1097444"/>
                <a:gd name="connsiteX0" fmla="*/ 290163 w 294982"/>
                <a:gd name="connsiteY0" fmla="*/ 331636 h 1097444"/>
                <a:gd name="connsiteX1" fmla="*/ 294982 w 294982"/>
                <a:gd name="connsiteY1" fmla="*/ 1039279 h 1097444"/>
                <a:gd name="connsiteX2" fmla="*/ 236817 w 294982"/>
                <a:gd name="connsiteY2" fmla="*/ 1097444 h 1097444"/>
                <a:gd name="connsiteX3" fmla="*/ 58165 w 294982"/>
                <a:gd name="connsiteY3" fmla="*/ 1097444 h 1097444"/>
                <a:gd name="connsiteX4" fmla="*/ 0 w 294982"/>
                <a:gd name="connsiteY4" fmla="*/ 1039279 h 1097444"/>
                <a:gd name="connsiteX5" fmla="*/ 0 w 294982"/>
                <a:gd name="connsiteY5" fmla="*/ 0 h 109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4982" h="1097444">
                  <a:moveTo>
                    <a:pt x="290163" y="331636"/>
                  </a:moveTo>
                  <a:cubicBezTo>
                    <a:pt x="291769" y="567517"/>
                    <a:pt x="293376" y="803398"/>
                    <a:pt x="294982" y="1039279"/>
                  </a:cubicBezTo>
                  <a:cubicBezTo>
                    <a:pt x="294982" y="1071403"/>
                    <a:pt x="268941" y="1097444"/>
                    <a:pt x="236817" y="1097444"/>
                  </a:cubicBezTo>
                  <a:lnTo>
                    <a:pt x="58165" y="1097444"/>
                  </a:lnTo>
                  <a:cubicBezTo>
                    <a:pt x="26041" y="1097444"/>
                    <a:pt x="0" y="1071403"/>
                    <a:pt x="0" y="1039279"/>
                  </a:cubicBez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EEDB3CB3-6CA2-41CA-88B3-28778F58BA3E}"/>
                </a:ext>
              </a:extLst>
            </p:cNvPr>
            <p:cNvSpPr/>
            <p:nvPr/>
          </p:nvSpPr>
          <p:spPr>
            <a:xfrm>
              <a:off x="2765955" y="3464485"/>
              <a:ext cx="723610" cy="746707"/>
            </a:xfrm>
            <a:prstGeom prst="round2SameRect">
              <a:avLst>
                <a:gd name="adj1" fmla="val 43082"/>
                <a:gd name="adj2" fmla="val 614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31A59559-5574-4432-B6EA-D03979343041}"/>
                </a:ext>
              </a:extLst>
            </p:cNvPr>
            <p:cNvSpPr/>
            <p:nvPr/>
          </p:nvSpPr>
          <p:spPr>
            <a:xfrm>
              <a:off x="2796674" y="3488295"/>
              <a:ext cx="662172" cy="747379"/>
            </a:xfrm>
            <a:prstGeom prst="round2SameRect">
              <a:avLst>
                <a:gd name="adj1" fmla="val 4343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6A7D0923-9A73-4133-97DB-F9DCA77D48CC}"/>
                </a:ext>
              </a:extLst>
            </p:cNvPr>
            <p:cNvSpPr/>
            <p:nvPr/>
          </p:nvSpPr>
          <p:spPr>
            <a:xfrm>
              <a:off x="2932291" y="3747636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143E099C-E054-42AD-88B0-D3C6C9006BA2}"/>
                </a:ext>
              </a:extLst>
            </p:cNvPr>
            <p:cNvSpPr/>
            <p:nvPr/>
          </p:nvSpPr>
          <p:spPr>
            <a:xfrm>
              <a:off x="3251258" y="3747636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151">
              <a:extLst>
                <a:ext uri="{FF2B5EF4-FFF2-40B4-BE49-F238E27FC236}">
                  <a16:creationId xmlns:a16="http://schemas.microsoft.com/office/drawing/2014/main" id="{0CB1699B-9B62-4463-BB6A-74F31636631E}"/>
                </a:ext>
              </a:extLst>
            </p:cNvPr>
            <p:cNvSpPr/>
            <p:nvPr/>
          </p:nvSpPr>
          <p:spPr>
            <a:xfrm>
              <a:off x="3087574" y="3948295"/>
              <a:ext cx="80967" cy="28235"/>
            </a:xfrm>
            <a:custGeom>
              <a:avLst/>
              <a:gdLst>
                <a:gd name="connsiteX0" fmla="*/ 0 w 121557"/>
                <a:gd name="connsiteY0" fmla="*/ 30957 h 61913"/>
                <a:gd name="connsiteX1" fmla="*/ 60779 w 121557"/>
                <a:gd name="connsiteY1" fmla="*/ 0 h 61913"/>
                <a:gd name="connsiteX2" fmla="*/ 121558 w 121557"/>
                <a:gd name="connsiteY2" fmla="*/ 30957 h 61913"/>
                <a:gd name="connsiteX3" fmla="*/ 60779 w 121557"/>
                <a:gd name="connsiteY3" fmla="*/ 61914 h 61913"/>
                <a:gd name="connsiteX4" fmla="*/ 0 w 121557"/>
                <a:gd name="connsiteY4" fmla="*/ 30957 h 61913"/>
                <a:gd name="connsiteX0" fmla="*/ 16 w 121574"/>
                <a:gd name="connsiteY0" fmla="*/ 52389 h 83346"/>
                <a:gd name="connsiteX1" fmla="*/ 65557 w 121574"/>
                <a:gd name="connsiteY1" fmla="*/ 0 h 83346"/>
                <a:gd name="connsiteX2" fmla="*/ 121574 w 121574"/>
                <a:gd name="connsiteY2" fmla="*/ 52389 h 83346"/>
                <a:gd name="connsiteX3" fmla="*/ 60795 w 121574"/>
                <a:gd name="connsiteY3" fmla="*/ 83346 h 83346"/>
                <a:gd name="connsiteX4" fmla="*/ 16 w 121574"/>
                <a:gd name="connsiteY4" fmla="*/ 52389 h 83346"/>
                <a:gd name="connsiteX0" fmla="*/ 5 w 121563"/>
                <a:gd name="connsiteY0" fmla="*/ 59533 h 90490"/>
                <a:gd name="connsiteX1" fmla="*/ 63165 w 121563"/>
                <a:gd name="connsiteY1" fmla="*/ 0 h 90490"/>
                <a:gd name="connsiteX2" fmla="*/ 121563 w 121563"/>
                <a:gd name="connsiteY2" fmla="*/ 59533 h 90490"/>
                <a:gd name="connsiteX3" fmla="*/ 60784 w 121563"/>
                <a:gd name="connsiteY3" fmla="*/ 90490 h 90490"/>
                <a:gd name="connsiteX4" fmla="*/ 5 w 121563"/>
                <a:gd name="connsiteY4" fmla="*/ 59533 h 9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563" h="90490">
                  <a:moveTo>
                    <a:pt x="5" y="59533"/>
                  </a:moveTo>
                  <a:cubicBezTo>
                    <a:pt x="402" y="44451"/>
                    <a:pt x="29598" y="0"/>
                    <a:pt x="63165" y="0"/>
                  </a:cubicBezTo>
                  <a:cubicBezTo>
                    <a:pt x="96732" y="0"/>
                    <a:pt x="121563" y="42436"/>
                    <a:pt x="121563" y="59533"/>
                  </a:cubicBezTo>
                  <a:cubicBezTo>
                    <a:pt x="121563" y="76630"/>
                    <a:pt x="94351" y="90490"/>
                    <a:pt x="60784" y="90490"/>
                  </a:cubicBezTo>
                  <a:cubicBezTo>
                    <a:pt x="27217" y="90490"/>
                    <a:pt x="-392" y="74615"/>
                    <a:pt x="5" y="5953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C8531D0-F093-4F22-9A03-BB0A0A0209EE}"/>
                </a:ext>
              </a:extLst>
            </p:cNvPr>
            <p:cNvSpPr/>
            <p:nvPr/>
          </p:nvSpPr>
          <p:spPr>
            <a:xfrm>
              <a:off x="2750973" y="3407589"/>
              <a:ext cx="760488" cy="304097"/>
            </a:xfrm>
            <a:custGeom>
              <a:avLst/>
              <a:gdLst>
                <a:gd name="connsiteX0" fmla="*/ 310636 w 760488"/>
                <a:gd name="connsiteY0" fmla="*/ 514 h 304097"/>
                <a:gd name="connsiteX1" fmla="*/ 371727 w 760488"/>
                <a:gd name="connsiteY1" fmla="*/ 6924 h 304097"/>
                <a:gd name="connsiteX2" fmla="*/ 380244 w 760488"/>
                <a:gd name="connsiteY2" fmla="*/ 13481 h 304097"/>
                <a:gd name="connsiteX3" fmla="*/ 388761 w 760488"/>
                <a:gd name="connsiteY3" fmla="*/ 6924 h 304097"/>
                <a:gd name="connsiteX4" fmla="*/ 449852 w 760488"/>
                <a:gd name="connsiteY4" fmla="*/ 514 h 304097"/>
                <a:gd name="connsiteX5" fmla="*/ 608500 w 760488"/>
                <a:gd name="connsiteY5" fmla="*/ 53703 h 304097"/>
                <a:gd name="connsiteX6" fmla="*/ 752564 w 760488"/>
                <a:gd name="connsiteY6" fmla="*/ 268006 h 304097"/>
                <a:gd name="connsiteX7" fmla="*/ 494940 w 760488"/>
                <a:gd name="connsiteY7" fmla="*/ 250395 h 304097"/>
                <a:gd name="connsiteX8" fmla="*/ 421225 w 760488"/>
                <a:gd name="connsiteY8" fmla="*/ 197530 h 304097"/>
                <a:gd name="connsiteX9" fmla="*/ 380244 w 760488"/>
                <a:gd name="connsiteY9" fmla="*/ 151583 h 304097"/>
                <a:gd name="connsiteX10" fmla="*/ 339263 w 760488"/>
                <a:gd name="connsiteY10" fmla="*/ 197530 h 304097"/>
                <a:gd name="connsiteX11" fmla="*/ 265548 w 760488"/>
                <a:gd name="connsiteY11" fmla="*/ 250395 h 304097"/>
                <a:gd name="connsiteX12" fmla="*/ 7924 w 760488"/>
                <a:gd name="connsiteY12" fmla="*/ 268006 h 304097"/>
                <a:gd name="connsiteX13" fmla="*/ 151988 w 760488"/>
                <a:gd name="connsiteY13" fmla="*/ 53703 h 304097"/>
                <a:gd name="connsiteX14" fmla="*/ 310636 w 760488"/>
                <a:gd name="connsiteY14" fmla="*/ 514 h 30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0488" h="304097">
                  <a:moveTo>
                    <a:pt x="310636" y="514"/>
                  </a:moveTo>
                  <a:cubicBezTo>
                    <a:pt x="333947" y="-1080"/>
                    <a:pt x="354771" y="1025"/>
                    <a:pt x="371727" y="6924"/>
                  </a:cubicBezTo>
                  <a:lnTo>
                    <a:pt x="380244" y="13481"/>
                  </a:lnTo>
                  <a:lnTo>
                    <a:pt x="388761" y="6924"/>
                  </a:lnTo>
                  <a:cubicBezTo>
                    <a:pt x="405718" y="1025"/>
                    <a:pt x="426541" y="-1080"/>
                    <a:pt x="449852" y="514"/>
                  </a:cubicBezTo>
                  <a:cubicBezTo>
                    <a:pt x="496472" y="3701"/>
                    <a:pt x="553039" y="21682"/>
                    <a:pt x="608500" y="53703"/>
                  </a:cubicBezTo>
                  <a:cubicBezTo>
                    <a:pt x="719423" y="117744"/>
                    <a:pt x="783922" y="213691"/>
                    <a:pt x="752564" y="268006"/>
                  </a:cubicBezTo>
                  <a:cubicBezTo>
                    <a:pt x="721205" y="322320"/>
                    <a:pt x="605863" y="314436"/>
                    <a:pt x="494940" y="250395"/>
                  </a:cubicBezTo>
                  <a:cubicBezTo>
                    <a:pt x="467209" y="234384"/>
                    <a:pt x="442380" y="216380"/>
                    <a:pt x="421225" y="197530"/>
                  </a:cubicBezTo>
                  <a:lnTo>
                    <a:pt x="380244" y="151583"/>
                  </a:lnTo>
                  <a:lnTo>
                    <a:pt x="339263" y="197530"/>
                  </a:lnTo>
                  <a:cubicBezTo>
                    <a:pt x="318108" y="216380"/>
                    <a:pt x="293279" y="234384"/>
                    <a:pt x="265548" y="250395"/>
                  </a:cubicBezTo>
                  <a:cubicBezTo>
                    <a:pt x="154625" y="314436"/>
                    <a:pt x="39283" y="322320"/>
                    <a:pt x="7924" y="268006"/>
                  </a:cubicBezTo>
                  <a:cubicBezTo>
                    <a:pt x="-23434" y="213691"/>
                    <a:pt x="41065" y="117744"/>
                    <a:pt x="151988" y="53703"/>
                  </a:cubicBezTo>
                  <a:cubicBezTo>
                    <a:pt x="207449" y="21682"/>
                    <a:pt x="264016" y="3701"/>
                    <a:pt x="310636" y="5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E13B1C1C-0581-4719-A1EE-4162AE9E2407}"/>
                </a:ext>
              </a:extLst>
            </p:cNvPr>
            <p:cNvSpPr/>
            <p:nvPr/>
          </p:nvSpPr>
          <p:spPr>
            <a:xfrm>
              <a:off x="2671927" y="3329393"/>
              <a:ext cx="911670" cy="928360"/>
            </a:xfrm>
            <a:custGeom>
              <a:avLst/>
              <a:gdLst>
                <a:gd name="connsiteX0" fmla="*/ 408957 w 911670"/>
                <a:gd name="connsiteY0" fmla="*/ 159594 h 928360"/>
                <a:gd name="connsiteX1" fmla="*/ 117021 w 911670"/>
                <a:gd name="connsiteY1" fmla="*/ 451530 h 928360"/>
                <a:gd name="connsiteX2" fmla="*/ 117021 w 911670"/>
                <a:gd name="connsiteY2" fmla="*/ 840145 h 928360"/>
                <a:gd name="connsiteX3" fmla="*/ 158675 w 911670"/>
                <a:gd name="connsiteY3" fmla="*/ 881799 h 928360"/>
                <a:gd name="connsiteX4" fmla="*/ 752995 w 911670"/>
                <a:gd name="connsiteY4" fmla="*/ 881799 h 928360"/>
                <a:gd name="connsiteX5" fmla="*/ 794649 w 911670"/>
                <a:gd name="connsiteY5" fmla="*/ 840145 h 928360"/>
                <a:gd name="connsiteX6" fmla="*/ 794649 w 911670"/>
                <a:gd name="connsiteY6" fmla="*/ 451530 h 928360"/>
                <a:gd name="connsiteX7" fmla="*/ 502713 w 911670"/>
                <a:gd name="connsiteY7" fmla="*/ 159594 h 928360"/>
                <a:gd name="connsiteX8" fmla="*/ 392766 w 911670"/>
                <a:gd name="connsiteY8" fmla="*/ 0 h 928360"/>
                <a:gd name="connsiteX9" fmla="*/ 518904 w 911670"/>
                <a:gd name="connsiteY9" fmla="*/ 0 h 928360"/>
                <a:gd name="connsiteX10" fmla="*/ 911670 w 911670"/>
                <a:gd name="connsiteY10" fmla="*/ 392766 h 928360"/>
                <a:gd name="connsiteX11" fmla="*/ 911670 w 911670"/>
                <a:gd name="connsiteY11" fmla="*/ 868199 h 928360"/>
                <a:gd name="connsiteX12" fmla="*/ 851509 w 911670"/>
                <a:gd name="connsiteY12" fmla="*/ 928360 h 928360"/>
                <a:gd name="connsiteX13" fmla="*/ 60161 w 911670"/>
                <a:gd name="connsiteY13" fmla="*/ 928360 h 928360"/>
                <a:gd name="connsiteX14" fmla="*/ 0 w 911670"/>
                <a:gd name="connsiteY14" fmla="*/ 868199 h 928360"/>
                <a:gd name="connsiteX15" fmla="*/ 0 w 911670"/>
                <a:gd name="connsiteY15" fmla="*/ 392766 h 928360"/>
                <a:gd name="connsiteX16" fmla="*/ 392766 w 911670"/>
                <a:gd name="connsiteY16" fmla="*/ 0 h 92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1670" h="928360">
                  <a:moveTo>
                    <a:pt x="408957" y="159594"/>
                  </a:moveTo>
                  <a:cubicBezTo>
                    <a:pt x="247725" y="159594"/>
                    <a:pt x="117021" y="290298"/>
                    <a:pt x="117021" y="451530"/>
                  </a:cubicBezTo>
                  <a:lnTo>
                    <a:pt x="117021" y="840145"/>
                  </a:lnTo>
                  <a:cubicBezTo>
                    <a:pt x="117021" y="863150"/>
                    <a:pt x="135670" y="881799"/>
                    <a:pt x="158675" y="881799"/>
                  </a:cubicBezTo>
                  <a:lnTo>
                    <a:pt x="752995" y="881799"/>
                  </a:lnTo>
                  <a:cubicBezTo>
                    <a:pt x="776000" y="881799"/>
                    <a:pt x="794649" y="863150"/>
                    <a:pt x="794649" y="840145"/>
                  </a:cubicBezTo>
                  <a:lnTo>
                    <a:pt x="794649" y="451530"/>
                  </a:lnTo>
                  <a:cubicBezTo>
                    <a:pt x="794649" y="290298"/>
                    <a:pt x="663945" y="159594"/>
                    <a:pt x="502713" y="159594"/>
                  </a:cubicBezTo>
                  <a:close/>
                  <a:moveTo>
                    <a:pt x="392766" y="0"/>
                  </a:moveTo>
                  <a:lnTo>
                    <a:pt x="518904" y="0"/>
                  </a:lnTo>
                  <a:cubicBezTo>
                    <a:pt x="735823" y="0"/>
                    <a:pt x="911670" y="175847"/>
                    <a:pt x="911670" y="392766"/>
                  </a:cubicBezTo>
                  <a:lnTo>
                    <a:pt x="911670" y="868199"/>
                  </a:lnTo>
                  <a:cubicBezTo>
                    <a:pt x="911670" y="901425"/>
                    <a:pt x="884735" y="928360"/>
                    <a:pt x="851509" y="928360"/>
                  </a:cubicBezTo>
                  <a:lnTo>
                    <a:pt x="60161" y="928360"/>
                  </a:lnTo>
                  <a:cubicBezTo>
                    <a:pt x="26935" y="928360"/>
                    <a:pt x="0" y="901425"/>
                    <a:pt x="0" y="868199"/>
                  </a:cubicBezTo>
                  <a:lnTo>
                    <a:pt x="0" y="392766"/>
                  </a:lnTo>
                  <a:cubicBezTo>
                    <a:pt x="0" y="175847"/>
                    <a:pt x="175847" y="0"/>
                    <a:pt x="392766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161">
              <a:extLst>
                <a:ext uri="{FF2B5EF4-FFF2-40B4-BE49-F238E27FC236}">
                  <a16:creationId xmlns:a16="http://schemas.microsoft.com/office/drawing/2014/main" id="{5366E18D-CA15-43F4-9332-5B806A5E3362}"/>
                </a:ext>
              </a:extLst>
            </p:cNvPr>
            <p:cNvSpPr/>
            <p:nvPr/>
          </p:nvSpPr>
          <p:spPr>
            <a:xfrm>
              <a:off x="3069407" y="4070821"/>
              <a:ext cx="116706" cy="45720"/>
            </a:xfrm>
            <a:custGeom>
              <a:avLst/>
              <a:gdLst>
                <a:gd name="connsiteX0" fmla="*/ 0 w 1049795"/>
                <a:gd name="connsiteY0" fmla="*/ 164431 h 328861"/>
                <a:gd name="connsiteX1" fmla="*/ 524898 w 1049795"/>
                <a:gd name="connsiteY1" fmla="*/ 0 h 328861"/>
                <a:gd name="connsiteX2" fmla="*/ 1049796 w 1049795"/>
                <a:gd name="connsiteY2" fmla="*/ 164431 h 328861"/>
                <a:gd name="connsiteX3" fmla="*/ 524898 w 1049795"/>
                <a:gd name="connsiteY3" fmla="*/ 328862 h 328861"/>
                <a:gd name="connsiteX4" fmla="*/ 0 w 1049795"/>
                <a:gd name="connsiteY4" fmla="*/ 164431 h 328861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466975"/>
                <a:gd name="connsiteX1" fmla="*/ 524898 w 1049796"/>
                <a:gd name="connsiteY1" fmla="*/ 0 h 466975"/>
                <a:gd name="connsiteX2" fmla="*/ 1049796 w 1049796"/>
                <a:gd name="connsiteY2" fmla="*/ 164431 h 466975"/>
                <a:gd name="connsiteX3" fmla="*/ 527279 w 1049796"/>
                <a:gd name="connsiteY3" fmla="*/ 466975 h 466975"/>
                <a:gd name="connsiteX4" fmla="*/ 0 w 1049796"/>
                <a:gd name="connsiteY4" fmla="*/ 164431 h 466975"/>
                <a:gd name="connsiteX0" fmla="*/ 0 w 1049796"/>
                <a:gd name="connsiteY0" fmla="*/ 102519 h 405063"/>
                <a:gd name="connsiteX1" fmla="*/ 529660 w 1049796"/>
                <a:gd name="connsiteY1" fmla="*/ 0 h 405063"/>
                <a:gd name="connsiteX2" fmla="*/ 1049796 w 1049796"/>
                <a:gd name="connsiteY2" fmla="*/ 102519 h 405063"/>
                <a:gd name="connsiteX3" fmla="*/ 527279 w 1049796"/>
                <a:gd name="connsiteY3" fmla="*/ 405063 h 405063"/>
                <a:gd name="connsiteX4" fmla="*/ 0 w 1049796"/>
                <a:gd name="connsiteY4" fmla="*/ 102519 h 40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9796" h="405063">
                  <a:moveTo>
                    <a:pt x="0" y="102519"/>
                  </a:moveTo>
                  <a:cubicBezTo>
                    <a:pt x="0" y="11706"/>
                    <a:pt x="239767" y="0"/>
                    <a:pt x="529660" y="0"/>
                  </a:cubicBezTo>
                  <a:cubicBezTo>
                    <a:pt x="819553" y="0"/>
                    <a:pt x="1049796" y="11706"/>
                    <a:pt x="1049796" y="102519"/>
                  </a:cubicBezTo>
                  <a:cubicBezTo>
                    <a:pt x="1049796" y="193332"/>
                    <a:pt x="817172" y="405063"/>
                    <a:pt x="527279" y="405063"/>
                  </a:cubicBezTo>
                  <a:cubicBezTo>
                    <a:pt x="237386" y="405063"/>
                    <a:pt x="0" y="193332"/>
                    <a:pt x="0" y="102519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CFA8E40A-5740-4CAA-AF82-2B8795B95B4F}"/>
                </a:ext>
              </a:extLst>
            </p:cNvPr>
            <p:cNvSpPr/>
            <p:nvPr/>
          </p:nvSpPr>
          <p:spPr>
            <a:xfrm>
              <a:off x="2860774" y="3649852"/>
              <a:ext cx="530699" cy="50934"/>
            </a:xfrm>
            <a:custGeom>
              <a:avLst/>
              <a:gdLst>
                <a:gd name="connsiteX0" fmla="*/ 431506 w 530699"/>
                <a:gd name="connsiteY0" fmla="*/ 19 h 50934"/>
                <a:gd name="connsiteX1" fmla="*/ 530699 w 530699"/>
                <a:gd name="connsiteY1" fmla="*/ 39600 h 50934"/>
                <a:gd name="connsiteX2" fmla="*/ 506185 w 530699"/>
                <a:gd name="connsiteY2" fmla="*/ 50934 h 50934"/>
                <a:gd name="connsiteX3" fmla="*/ 430744 w 530699"/>
                <a:gd name="connsiteY3" fmla="*/ 25795 h 50934"/>
                <a:gd name="connsiteX4" fmla="*/ 355921 w 530699"/>
                <a:gd name="connsiteY4" fmla="*/ 47485 h 50934"/>
                <a:gd name="connsiteX5" fmla="*/ 332002 w 530699"/>
                <a:gd name="connsiteY5" fmla="*/ 34658 h 50934"/>
                <a:gd name="connsiteX6" fmla="*/ 431506 w 530699"/>
                <a:gd name="connsiteY6" fmla="*/ 19 h 50934"/>
                <a:gd name="connsiteX7" fmla="*/ 99504 w 530699"/>
                <a:gd name="connsiteY7" fmla="*/ 19 h 50934"/>
                <a:gd name="connsiteX8" fmla="*/ 198697 w 530699"/>
                <a:gd name="connsiteY8" fmla="*/ 39600 h 50934"/>
                <a:gd name="connsiteX9" fmla="*/ 174183 w 530699"/>
                <a:gd name="connsiteY9" fmla="*/ 50934 h 50934"/>
                <a:gd name="connsiteX10" fmla="*/ 98742 w 530699"/>
                <a:gd name="connsiteY10" fmla="*/ 25795 h 50934"/>
                <a:gd name="connsiteX11" fmla="*/ 23919 w 530699"/>
                <a:gd name="connsiteY11" fmla="*/ 47485 h 50934"/>
                <a:gd name="connsiteX12" fmla="*/ 0 w 530699"/>
                <a:gd name="connsiteY12" fmla="*/ 34658 h 50934"/>
                <a:gd name="connsiteX13" fmla="*/ 99504 w 530699"/>
                <a:gd name="connsiteY13" fmla="*/ 19 h 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0699" h="50934">
                  <a:moveTo>
                    <a:pt x="431506" y="19"/>
                  </a:moveTo>
                  <a:cubicBezTo>
                    <a:pt x="471706" y="628"/>
                    <a:pt x="508866" y="15456"/>
                    <a:pt x="530699" y="39600"/>
                  </a:cubicBezTo>
                  <a:lnTo>
                    <a:pt x="506185" y="50934"/>
                  </a:lnTo>
                  <a:cubicBezTo>
                    <a:pt x="488615" y="35464"/>
                    <a:pt x="460681" y="26156"/>
                    <a:pt x="430744" y="25795"/>
                  </a:cubicBezTo>
                  <a:cubicBezTo>
                    <a:pt x="401950" y="25448"/>
                    <a:pt x="374452" y="33419"/>
                    <a:pt x="355921" y="47485"/>
                  </a:cubicBezTo>
                  <a:lnTo>
                    <a:pt x="332002" y="34658"/>
                  </a:lnTo>
                  <a:cubicBezTo>
                    <a:pt x="355429" y="12323"/>
                    <a:pt x="392471" y="-572"/>
                    <a:pt x="431506" y="19"/>
                  </a:cubicBezTo>
                  <a:close/>
                  <a:moveTo>
                    <a:pt x="99504" y="19"/>
                  </a:moveTo>
                  <a:cubicBezTo>
                    <a:pt x="139704" y="628"/>
                    <a:pt x="176864" y="15456"/>
                    <a:pt x="198697" y="39600"/>
                  </a:cubicBezTo>
                  <a:lnTo>
                    <a:pt x="174183" y="50934"/>
                  </a:lnTo>
                  <a:cubicBezTo>
                    <a:pt x="156613" y="35464"/>
                    <a:pt x="128679" y="26156"/>
                    <a:pt x="98742" y="25795"/>
                  </a:cubicBezTo>
                  <a:cubicBezTo>
                    <a:pt x="69948" y="25448"/>
                    <a:pt x="42450" y="33419"/>
                    <a:pt x="23919" y="47485"/>
                  </a:cubicBezTo>
                  <a:lnTo>
                    <a:pt x="0" y="34658"/>
                  </a:lnTo>
                  <a:cubicBezTo>
                    <a:pt x="23427" y="12323"/>
                    <a:pt x="60469" y="-572"/>
                    <a:pt x="99504" y="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C4034770-03BC-4478-95F9-3011F39B4CD7}"/>
              </a:ext>
            </a:extLst>
          </p:cNvPr>
          <p:cNvGrpSpPr/>
          <p:nvPr/>
        </p:nvGrpSpPr>
        <p:grpSpPr>
          <a:xfrm>
            <a:off x="7238569" y="955964"/>
            <a:ext cx="1420802" cy="2464196"/>
            <a:chOff x="4466404" y="-471082"/>
            <a:chExt cx="2052231" cy="3559328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2E22E047-7DB0-4518-966F-F2EDD58FACA8}"/>
                </a:ext>
              </a:extLst>
            </p:cNvPr>
            <p:cNvSpPr/>
            <p:nvPr/>
          </p:nvSpPr>
          <p:spPr>
            <a:xfrm>
              <a:off x="5078162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1EEDF560-6542-4BC6-AAD4-C64FFB6E5B74}"/>
                </a:ext>
              </a:extLst>
            </p:cNvPr>
            <p:cNvSpPr/>
            <p:nvPr/>
          </p:nvSpPr>
          <p:spPr>
            <a:xfrm>
              <a:off x="5525837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85D1142D-21D3-4532-9512-77163DC70D44}"/>
                </a:ext>
              </a:extLst>
            </p:cNvPr>
            <p:cNvSpPr/>
            <p:nvPr/>
          </p:nvSpPr>
          <p:spPr>
            <a:xfrm>
              <a:off x="4920367" y="3850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lnTo>
                    <a:pt x="942499" y="2475789"/>
                  </a:lnTo>
                  <a:cubicBezTo>
                    <a:pt x="942499" y="2494858"/>
                    <a:pt x="927040" y="2510317"/>
                    <a:pt x="907971" y="2510317"/>
                  </a:cubicBezTo>
                  <a:lnTo>
                    <a:pt x="631745" y="2510317"/>
                  </a:lnTo>
                  <a:cubicBezTo>
                    <a:pt x="612676" y="2510317"/>
                    <a:pt x="597217" y="2494858"/>
                    <a:pt x="597217" y="2475789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973F7B89-C227-4D04-86E7-96492796C9F1}"/>
                </a:ext>
              </a:extLst>
            </p:cNvPr>
            <p:cNvSpPr/>
            <p:nvPr/>
          </p:nvSpPr>
          <p:spPr>
            <a:xfrm>
              <a:off x="5404329" y="4126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2AEFC52C-47AF-4FB4-AA4D-54549C8F43B3}"/>
                </a:ext>
              </a:extLst>
            </p:cNvPr>
            <p:cNvGrpSpPr/>
            <p:nvPr/>
          </p:nvGrpSpPr>
          <p:grpSpPr>
            <a:xfrm>
              <a:off x="5016982" y="-471082"/>
              <a:ext cx="911670" cy="928360"/>
              <a:chOff x="1728450" y="1146719"/>
              <a:chExt cx="876531" cy="892579"/>
            </a:xfrm>
            <a:solidFill>
              <a:schemeClr val="bg1">
                <a:lumMod val="85000"/>
              </a:schemeClr>
            </a:solidFill>
          </p:grpSpPr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34B322AB-2E7B-4533-9FEE-D50231ACFCD3}"/>
                  </a:ext>
                </a:extLst>
              </p:cNvPr>
              <p:cNvSpPr/>
              <p:nvPr/>
            </p:nvSpPr>
            <p:spPr>
              <a:xfrm>
                <a:off x="1728450" y="1146719"/>
                <a:ext cx="876531" cy="892579"/>
              </a:xfrm>
              <a:prstGeom prst="round2SameRect">
                <a:avLst>
                  <a:gd name="adj1" fmla="val 43082"/>
                  <a:gd name="adj2" fmla="val 6599"/>
                </a:avLst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94553610-014C-4747-A712-EEEC9B2648B9}"/>
                  </a:ext>
                </a:extLst>
              </p:cNvPr>
              <p:cNvSpPr/>
              <p:nvPr/>
            </p:nvSpPr>
            <p:spPr>
              <a:xfrm>
                <a:off x="1840961" y="1300162"/>
                <a:ext cx="651510" cy="694370"/>
              </a:xfrm>
              <a:prstGeom prst="round2SameRect">
                <a:avLst>
                  <a:gd name="adj1" fmla="val 43082"/>
                  <a:gd name="adj2" fmla="val 6147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A188379E-4464-4F07-9542-6A61E6422D16}"/>
                </a:ext>
              </a:extLst>
            </p:cNvPr>
            <p:cNvSpPr/>
            <p:nvPr/>
          </p:nvSpPr>
          <p:spPr>
            <a:xfrm>
              <a:off x="5710750" y="-16389"/>
              <a:ext cx="51875" cy="326083"/>
            </a:xfrm>
            <a:custGeom>
              <a:avLst/>
              <a:gdLst>
                <a:gd name="connsiteX0" fmla="*/ 8646 w 51875"/>
                <a:gd name="connsiteY0" fmla="*/ 73818 h 326083"/>
                <a:gd name="connsiteX1" fmla="*/ 43229 w 51875"/>
                <a:gd name="connsiteY1" fmla="*/ 73818 h 326083"/>
                <a:gd name="connsiteX2" fmla="*/ 51875 w 51875"/>
                <a:gd name="connsiteY2" fmla="*/ 82464 h 326083"/>
                <a:gd name="connsiteX3" fmla="*/ 51875 w 51875"/>
                <a:gd name="connsiteY3" fmla="*/ 317437 h 326083"/>
                <a:gd name="connsiteX4" fmla="*/ 43229 w 51875"/>
                <a:gd name="connsiteY4" fmla="*/ 326083 h 326083"/>
                <a:gd name="connsiteX5" fmla="*/ 8646 w 51875"/>
                <a:gd name="connsiteY5" fmla="*/ 326083 h 326083"/>
                <a:gd name="connsiteX6" fmla="*/ 0 w 51875"/>
                <a:gd name="connsiteY6" fmla="*/ 317437 h 326083"/>
                <a:gd name="connsiteX7" fmla="*/ 0 w 51875"/>
                <a:gd name="connsiteY7" fmla="*/ 82464 h 326083"/>
                <a:gd name="connsiteX8" fmla="*/ 8646 w 51875"/>
                <a:gd name="connsiteY8" fmla="*/ 73818 h 326083"/>
                <a:gd name="connsiteX9" fmla="*/ 8249 w 51875"/>
                <a:gd name="connsiteY9" fmla="*/ 0 h 326083"/>
                <a:gd name="connsiteX10" fmla="*/ 43626 w 51875"/>
                <a:gd name="connsiteY10" fmla="*/ 0 h 326083"/>
                <a:gd name="connsiteX11" fmla="*/ 51875 w 51875"/>
                <a:gd name="connsiteY11" fmla="*/ 8249 h 326083"/>
                <a:gd name="connsiteX12" fmla="*/ 51875 w 51875"/>
                <a:gd name="connsiteY12" fmla="*/ 41243 h 326083"/>
                <a:gd name="connsiteX13" fmla="*/ 43626 w 51875"/>
                <a:gd name="connsiteY13" fmla="*/ 49492 h 326083"/>
                <a:gd name="connsiteX14" fmla="*/ 8249 w 51875"/>
                <a:gd name="connsiteY14" fmla="*/ 49492 h 326083"/>
                <a:gd name="connsiteX15" fmla="*/ 0 w 51875"/>
                <a:gd name="connsiteY15" fmla="*/ 41243 h 326083"/>
                <a:gd name="connsiteX16" fmla="*/ 0 w 51875"/>
                <a:gd name="connsiteY16" fmla="*/ 8249 h 326083"/>
                <a:gd name="connsiteX17" fmla="*/ 8249 w 51875"/>
                <a:gd name="connsiteY17" fmla="*/ 0 h 32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875" h="326083">
                  <a:moveTo>
                    <a:pt x="8646" y="73818"/>
                  </a:moveTo>
                  <a:lnTo>
                    <a:pt x="43229" y="73818"/>
                  </a:lnTo>
                  <a:cubicBezTo>
                    <a:pt x="48004" y="73818"/>
                    <a:pt x="51875" y="77689"/>
                    <a:pt x="51875" y="82464"/>
                  </a:cubicBezTo>
                  <a:lnTo>
                    <a:pt x="51875" y="317437"/>
                  </a:lnTo>
                  <a:cubicBezTo>
                    <a:pt x="51875" y="322212"/>
                    <a:pt x="48004" y="326083"/>
                    <a:pt x="43229" y="326083"/>
                  </a:cubicBezTo>
                  <a:lnTo>
                    <a:pt x="8646" y="326083"/>
                  </a:lnTo>
                  <a:cubicBezTo>
                    <a:pt x="3871" y="326083"/>
                    <a:pt x="0" y="322212"/>
                    <a:pt x="0" y="317437"/>
                  </a:cubicBezTo>
                  <a:lnTo>
                    <a:pt x="0" y="82464"/>
                  </a:lnTo>
                  <a:cubicBezTo>
                    <a:pt x="0" y="77689"/>
                    <a:pt x="3871" y="73818"/>
                    <a:pt x="8646" y="73818"/>
                  </a:cubicBezTo>
                  <a:close/>
                  <a:moveTo>
                    <a:pt x="8249" y="0"/>
                  </a:moveTo>
                  <a:lnTo>
                    <a:pt x="43626" y="0"/>
                  </a:lnTo>
                  <a:cubicBezTo>
                    <a:pt x="48182" y="0"/>
                    <a:pt x="51875" y="3693"/>
                    <a:pt x="51875" y="8249"/>
                  </a:cubicBezTo>
                  <a:lnTo>
                    <a:pt x="51875" y="41243"/>
                  </a:lnTo>
                  <a:cubicBezTo>
                    <a:pt x="51875" y="45799"/>
                    <a:pt x="48182" y="49492"/>
                    <a:pt x="43626" y="49492"/>
                  </a:cubicBezTo>
                  <a:lnTo>
                    <a:pt x="8249" y="49492"/>
                  </a:lnTo>
                  <a:cubicBezTo>
                    <a:pt x="3693" y="49492"/>
                    <a:pt x="0" y="45799"/>
                    <a:pt x="0" y="41243"/>
                  </a:cubicBezTo>
                  <a:lnTo>
                    <a:pt x="0" y="8249"/>
                  </a:lnTo>
                  <a:cubicBezTo>
                    <a:pt x="0" y="3693"/>
                    <a:pt x="3693" y="0"/>
                    <a:pt x="82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2887C673-3CAD-4C86-8334-B90D9B7D47F4}"/>
                </a:ext>
              </a:extLst>
            </p:cNvPr>
            <p:cNvSpPr/>
            <p:nvPr/>
          </p:nvSpPr>
          <p:spPr>
            <a:xfrm rot="11700000">
              <a:off x="4606276" y="1081375"/>
              <a:ext cx="356098" cy="370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A332255F-E0A5-4726-A734-25078EF3110A}"/>
                </a:ext>
              </a:extLst>
            </p:cNvPr>
            <p:cNvSpPr/>
            <p:nvPr/>
          </p:nvSpPr>
          <p:spPr>
            <a:xfrm rot="9900000" flipH="1">
              <a:off x="5984471" y="1081375"/>
              <a:ext cx="356100" cy="370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DA766B56-3F60-455F-9817-2400C1693160}"/>
                </a:ext>
              </a:extLst>
            </p:cNvPr>
            <p:cNvSpPr/>
            <p:nvPr/>
          </p:nvSpPr>
          <p:spPr>
            <a:xfrm>
              <a:off x="5629521" y="452707"/>
              <a:ext cx="889114" cy="864728"/>
            </a:xfrm>
            <a:custGeom>
              <a:avLst/>
              <a:gdLst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06093 w 4071260"/>
                <a:gd name="connsiteY25" fmla="*/ 25342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069293 w 4071260"/>
                <a:gd name="connsiteY38" fmla="*/ 268538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91399 w 4071260"/>
                <a:gd name="connsiteY29" fmla="*/ 380559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78699 w 4071260"/>
                <a:gd name="connsiteY29" fmla="*/ 38373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95315 w 4071260"/>
                <a:gd name="connsiteY16" fmla="*/ 1183517 h 4170595"/>
                <a:gd name="connsiteX17" fmla="*/ 4002355 w 4071260"/>
                <a:gd name="connsiteY17" fmla="*/ 1149764 h 4170595"/>
                <a:gd name="connsiteX18" fmla="*/ 4063600 w 4071260"/>
                <a:gd name="connsiteY18" fmla="*/ 1350399 h 4170595"/>
                <a:gd name="connsiteX19" fmla="*/ 4038629 w 4071260"/>
                <a:gd name="connsiteY19" fmla="*/ 1408733 h 4170595"/>
                <a:gd name="connsiteX20" fmla="*/ 4040164 w 4071260"/>
                <a:gd name="connsiteY20" fmla="*/ 1409688 h 4170595"/>
                <a:gd name="connsiteX21" fmla="*/ 4032092 w 4071260"/>
                <a:gd name="connsiteY21" fmla="*/ 1424002 h 4170595"/>
                <a:gd name="connsiteX22" fmla="*/ 4028582 w 4071260"/>
                <a:gd name="connsiteY22" fmla="*/ 1432204 h 4170595"/>
                <a:gd name="connsiteX23" fmla="*/ 4025324 w 4071260"/>
                <a:gd name="connsiteY23" fmla="*/ 1436005 h 4170595"/>
                <a:gd name="connsiteX24" fmla="*/ 3431493 w 4071260"/>
                <a:gd name="connsiteY24" fmla="*/ 2712015 h 4170595"/>
                <a:gd name="connsiteX25" fmla="*/ 3406093 w 4071260"/>
                <a:gd name="connsiteY25" fmla="*/ 3241907 h 4170595"/>
                <a:gd name="connsiteX26" fmla="*/ 2477405 w 4071260"/>
                <a:gd name="connsiteY26" fmla="*/ 4170595 h 4170595"/>
                <a:gd name="connsiteX27" fmla="*/ 2105931 w 4071260"/>
                <a:gd name="connsiteY27" fmla="*/ 4170594 h 4170595"/>
                <a:gd name="connsiteX28" fmla="*/ 1278699 w 4071260"/>
                <a:gd name="connsiteY28" fmla="*/ 3837344 h 4170595"/>
                <a:gd name="connsiteX29" fmla="*/ 216355 w 4071260"/>
                <a:gd name="connsiteY29" fmla="*/ 3049302 h 4170595"/>
                <a:gd name="connsiteX30" fmla="*/ 163683 w 4071260"/>
                <a:gd name="connsiteY30" fmla="*/ 3022046 h 4170595"/>
                <a:gd name="connsiteX31" fmla="*/ 16418 w 4071260"/>
                <a:gd name="connsiteY31" fmla="*/ 2681236 h 4170595"/>
                <a:gd name="connsiteX32" fmla="*/ 237275 w 4071260"/>
                <a:gd name="connsiteY32" fmla="*/ 2538427 h 4170595"/>
                <a:gd name="connsiteX33" fmla="*/ 363229 w 4071260"/>
                <a:gd name="connsiteY33" fmla="*/ 2548717 h 4170595"/>
                <a:gd name="connsiteX34" fmla="*/ 404934 w 4071260"/>
                <a:gd name="connsiteY34" fmla="*/ 2562557 h 4170595"/>
                <a:gd name="connsiteX35" fmla="*/ 405437 w 4071260"/>
                <a:gd name="connsiteY35" fmla="*/ 2561446 h 4170595"/>
                <a:gd name="connsiteX36" fmla="*/ 1069293 w 4071260"/>
                <a:gd name="connsiteY36" fmla="*/ 2685385 h 4170595"/>
                <a:gd name="connsiteX37" fmla="*/ 1094693 w 4071260"/>
                <a:gd name="connsiteY37" fmla="*/ 2328637 h 4170595"/>
                <a:gd name="connsiteX38" fmla="*/ 679293 w 4071260"/>
                <a:gd name="connsiteY38" fmla="*/ 849066 h 4170595"/>
                <a:gd name="connsiteX39" fmla="*/ 680392 w 4071260"/>
                <a:gd name="connsiteY39" fmla="*/ 848654 h 4170595"/>
                <a:gd name="connsiteX40" fmla="*/ 671782 w 4071260"/>
                <a:gd name="connsiteY40" fmla="*/ 816284 h 4170595"/>
                <a:gd name="connsiteX41" fmla="*/ 814721 w 4071260"/>
                <a:gd name="connsiteY41" fmla="*/ 566175 h 4170595"/>
                <a:gd name="connsiteX42" fmla="*/ 903532 w 4071260"/>
                <a:gd name="connsiteY42" fmla="*/ 552233 h 4170595"/>
                <a:gd name="connsiteX43" fmla="*/ 1132841 w 4071260"/>
                <a:gd name="connsiteY43" fmla="*/ 702610 h 4170595"/>
                <a:gd name="connsiteX44" fmla="*/ 1705826 w 4071260"/>
                <a:gd name="connsiteY44" fmla="*/ 1894021 h 4170595"/>
                <a:gd name="connsiteX45" fmla="*/ 1832633 w 4071260"/>
                <a:gd name="connsiteY45" fmla="*/ 306782 h 4170595"/>
                <a:gd name="connsiteX46" fmla="*/ 1832215 w 4071260"/>
                <a:gd name="connsiteY46" fmla="*/ 301266 h 4170595"/>
                <a:gd name="connsiteX47" fmla="*/ 2058629 w 4071260"/>
                <a:gd name="connsiteY4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95315 w 4071260"/>
                <a:gd name="connsiteY15" fmla="*/ 1183517 h 4170595"/>
                <a:gd name="connsiteX16" fmla="*/ 4002355 w 4071260"/>
                <a:gd name="connsiteY16" fmla="*/ 1149764 h 4170595"/>
                <a:gd name="connsiteX17" fmla="*/ 4063600 w 4071260"/>
                <a:gd name="connsiteY17" fmla="*/ 1350399 h 4170595"/>
                <a:gd name="connsiteX18" fmla="*/ 4038629 w 4071260"/>
                <a:gd name="connsiteY18" fmla="*/ 1408733 h 4170595"/>
                <a:gd name="connsiteX19" fmla="*/ 4040164 w 4071260"/>
                <a:gd name="connsiteY19" fmla="*/ 1409688 h 4170595"/>
                <a:gd name="connsiteX20" fmla="*/ 4032092 w 4071260"/>
                <a:gd name="connsiteY20" fmla="*/ 1424002 h 4170595"/>
                <a:gd name="connsiteX21" fmla="*/ 4028582 w 4071260"/>
                <a:gd name="connsiteY21" fmla="*/ 1432204 h 4170595"/>
                <a:gd name="connsiteX22" fmla="*/ 4025324 w 4071260"/>
                <a:gd name="connsiteY22" fmla="*/ 1436005 h 4170595"/>
                <a:gd name="connsiteX23" fmla="*/ 3431493 w 4071260"/>
                <a:gd name="connsiteY23" fmla="*/ 2712015 h 4170595"/>
                <a:gd name="connsiteX24" fmla="*/ 3406093 w 4071260"/>
                <a:gd name="connsiteY24" fmla="*/ 3241907 h 4170595"/>
                <a:gd name="connsiteX25" fmla="*/ 2477405 w 4071260"/>
                <a:gd name="connsiteY25" fmla="*/ 4170595 h 4170595"/>
                <a:gd name="connsiteX26" fmla="*/ 2105931 w 4071260"/>
                <a:gd name="connsiteY26" fmla="*/ 4170594 h 4170595"/>
                <a:gd name="connsiteX27" fmla="*/ 1278699 w 4071260"/>
                <a:gd name="connsiteY27" fmla="*/ 3837344 h 4170595"/>
                <a:gd name="connsiteX28" fmla="*/ 216355 w 4071260"/>
                <a:gd name="connsiteY28" fmla="*/ 3049302 h 4170595"/>
                <a:gd name="connsiteX29" fmla="*/ 163683 w 4071260"/>
                <a:gd name="connsiteY29" fmla="*/ 3022046 h 4170595"/>
                <a:gd name="connsiteX30" fmla="*/ 16418 w 4071260"/>
                <a:gd name="connsiteY30" fmla="*/ 2681236 h 4170595"/>
                <a:gd name="connsiteX31" fmla="*/ 237275 w 4071260"/>
                <a:gd name="connsiteY31" fmla="*/ 2538427 h 4170595"/>
                <a:gd name="connsiteX32" fmla="*/ 363229 w 4071260"/>
                <a:gd name="connsiteY32" fmla="*/ 2548717 h 4170595"/>
                <a:gd name="connsiteX33" fmla="*/ 404934 w 4071260"/>
                <a:gd name="connsiteY33" fmla="*/ 2562557 h 4170595"/>
                <a:gd name="connsiteX34" fmla="*/ 405437 w 4071260"/>
                <a:gd name="connsiteY34" fmla="*/ 2561446 h 4170595"/>
                <a:gd name="connsiteX35" fmla="*/ 1069293 w 4071260"/>
                <a:gd name="connsiteY35" fmla="*/ 2685385 h 4170595"/>
                <a:gd name="connsiteX36" fmla="*/ 1094693 w 4071260"/>
                <a:gd name="connsiteY36" fmla="*/ 2328637 h 4170595"/>
                <a:gd name="connsiteX37" fmla="*/ 679293 w 4071260"/>
                <a:gd name="connsiteY37" fmla="*/ 849066 h 4170595"/>
                <a:gd name="connsiteX38" fmla="*/ 680392 w 4071260"/>
                <a:gd name="connsiteY38" fmla="*/ 848654 h 4170595"/>
                <a:gd name="connsiteX39" fmla="*/ 671782 w 4071260"/>
                <a:gd name="connsiteY39" fmla="*/ 816284 h 4170595"/>
                <a:gd name="connsiteX40" fmla="*/ 814721 w 4071260"/>
                <a:gd name="connsiteY40" fmla="*/ 566175 h 4170595"/>
                <a:gd name="connsiteX41" fmla="*/ 903532 w 4071260"/>
                <a:gd name="connsiteY41" fmla="*/ 552233 h 4170595"/>
                <a:gd name="connsiteX42" fmla="*/ 1132841 w 4071260"/>
                <a:gd name="connsiteY42" fmla="*/ 702610 h 4170595"/>
                <a:gd name="connsiteX43" fmla="*/ 1705826 w 4071260"/>
                <a:gd name="connsiteY43" fmla="*/ 1894021 h 4170595"/>
                <a:gd name="connsiteX44" fmla="*/ 1832633 w 4071260"/>
                <a:gd name="connsiteY44" fmla="*/ 306782 h 4170595"/>
                <a:gd name="connsiteX45" fmla="*/ 1832215 w 4071260"/>
                <a:gd name="connsiteY45" fmla="*/ 301266 h 4170595"/>
                <a:gd name="connsiteX46" fmla="*/ 2058629 w 4071260"/>
                <a:gd name="connsiteY4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703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903532 w 4071260"/>
                <a:gd name="connsiteY39" fmla="*/ 552233 h 4170595"/>
                <a:gd name="connsiteX40" fmla="*/ 1132841 w 4071260"/>
                <a:gd name="connsiteY40" fmla="*/ 702610 h 4170595"/>
                <a:gd name="connsiteX41" fmla="*/ 1705826 w 4071260"/>
                <a:gd name="connsiteY41" fmla="*/ 1894021 h 4170595"/>
                <a:gd name="connsiteX42" fmla="*/ 1832633 w 4071260"/>
                <a:gd name="connsiteY42" fmla="*/ 306782 h 4170595"/>
                <a:gd name="connsiteX43" fmla="*/ 1832215 w 4071260"/>
                <a:gd name="connsiteY43" fmla="*/ 301266 h 4170595"/>
                <a:gd name="connsiteX44" fmla="*/ 2058629 w 4071260"/>
                <a:gd name="connsiteY4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1132841 w 4071260"/>
                <a:gd name="connsiteY39" fmla="*/ 702610 h 4170595"/>
                <a:gd name="connsiteX40" fmla="*/ 1705826 w 4071260"/>
                <a:gd name="connsiteY40" fmla="*/ 1894021 h 4170595"/>
                <a:gd name="connsiteX41" fmla="*/ 1832633 w 4071260"/>
                <a:gd name="connsiteY41" fmla="*/ 306782 h 4170595"/>
                <a:gd name="connsiteX42" fmla="*/ 1832215 w 4071260"/>
                <a:gd name="connsiteY42" fmla="*/ 301266 h 4170595"/>
                <a:gd name="connsiteX43" fmla="*/ 2058629 w 4071260"/>
                <a:gd name="connsiteY4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95315 w 4071260"/>
                <a:gd name="connsiteY12" fmla="*/ 1183517 h 4170595"/>
                <a:gd name="connsiteX13" fmla="*/ 4002355 w 4071260"/>
                <a:gd name="connsiteY13" fmla="*/ 1149764 h 4170595"/>
                <a:gd name="connsiteX14" fmla="*/ 4063600 w 4071260"/>
                <a:gd name="connsiteY14" fmla="*/ 1350399 h 4170595"/>
                <a:gd name="connsiteX15" fmla="*/ 4038629 w 4071260"/>
                <a:gd name="connsiteY15" fmla="*/ 1408733 h 4170595"/>
                <a:gd name="connsiteX16" fmla="*/ 4040164 w 4071260"/>
                <a:gd name="connsiteY16" fmla="*/ 1409688 h 4170595"/>
                <a:gd name="connsiteX17" fmla="*/ 4032092 w 4071260"/>
                <a:gd name="connsiteY17" fmla="*/ 1424002 h 4170595"/>
                <a:gd name="connsiteX18" fmla="*/ 4028582 w 4071260"/>
                <a:gd name="connsiteY18" fmla="*/ 1432204 h 4170595"/>
                <a:gd name="connsiteX19" fmla="*/ 4025324 w 4071260"/>
                <a:gd name="connsiteY19" fmla="*/ 1436005 h 4170595"/>
                <a:gd name="connsiteX20" fmla="*/ 3431493 w 4071260"/>
                <a:gd name="connsiteY20" fmla="*/ 2712015 h 4170595"/>
                <a:gd name="connsiteX21" fmla="*/ 3406093 w 4071260"/>
                <a:gd name="connsiteY21" fmla="*/ 3241907 h 4170595"/>
                <a:gd name="connsiteX22" fmla="*/ 2477405 w 4071260"/>
                <a:gd name="connsiteY22" fmla="*/ 4170595 h 4170595"/>
                <a:gd name="connsiteX23" fmla="*/ 2105931 w 4071260"/>
                <a:gd name="connsiteY23" fmla="*/ 4170594 h 4170595"/>
                <a:gd name="connsiteX24" fmla="*/ 1278699 w 4071260"/>
                <a:gd name="connsiteY24" fmla="*/ 3837344 h 4170595"/>
                <a:gd name="connsiteX25" fmla="*/ 216355 w 4071260"/>
                <a:gd name="connsiteY25" fmla="*/ 3049302 h 4170595"/>
                <a:gd name="connsiteX26" fmla="*/ 163683 w 4071260"/>
                <a:gd name="connsiteY26" fmla="*/ 3022046 h 4170595"/>
                <a:gd name="connsiteX27" fmla="*/ 16418 w 4071260"/>
                <a:gd name="connsiteY27" fmla="*/ 2681236 h 4170595"/>
                <a:gd name="connsiteX28" fmla="*/ 237275 w 4071260"/>
                <a:gd name="connsiteY28" fmla="*/ 2538427 h 4170595"/>
                <a:gd name="connsiteX29" fmla="*/ 363229 w 4071260"/>
                <a:gd name="connsiteY29" fmla="*/ 2548717 h 4170595"/>
                <a:gd name="connsiteX30" fmla="*/ 404934 w 4071260"/>
                <a:gd name="connsiteY30" fmla="*/ 2562557 h 4170595"/>
                <a:gd name="connsiteX31" fmla="*/ 405437 w 4071260"/>
                <a:gd name="connsiteY31" fmla="*/ 2561446 h 4170595"/>
                <a:gd name="connsiteX32" fmla="*/ 1069293 w 4071260"/>
                <a:gd name="connsiteY32" fmla="*/ 2685385 h 4170595"/>
                <a:gd name="connsiteX33" fmla="*/ 1094693 w 4071260"/>
                <a:gd name="connsiteY33" fmla="*/ 2328637 h 4170595"/>
                <a:gd name="connsiteX34" fmla="*/ 705792 w 4071260"/>
                <a:gd name="connsiteY34" fmla="*/ 924854 h 4170595"/>
                <a:gd name="connsiteX35" fmla="*/ 814721 w 4071260"/>
                <a:gd name="connsiteY35" fmla="*/ 566175 h 4170595"/>
                <a:gd name="connsiteX36" fmla="*/ 1132841 w 4071260"/>
                <a:gd name="connsiteY36" fmla="*/ 702610 h 4170595"/>
                <a:gd name="connsiteX37" fmla="*/ 1705826 w 4071260"/>
                <a:gd name="connsiteY37" fmla="*/ 1894021 h 4170595"/>
                <a:gd name="connsiteX38" fmla="*/ 1832633 w 4071260"/>
                <a:gd name="connsiteY38" fmla="*/ 306782 h 4170595"/>
                <a:gd name="connsiteX39" fmla="*/ 1832215 w 4071260"/>
                <a:gd name="connsiteY39" fmla="*/ 301266 h 4170595"/>
                <a:gd name="connsiteX40" fmla="*/ 2058629 w 4071260"/>
                <a:gd name="connsiteY4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95315 w 4071260"/>
                <a:gd name="connsiteY11" fmla="*/ 1183517 h 4170595"/>
                <a:gd name="connsiteX12" fmla="*/ 4002355 w 4071260"/>
                <a:gd name="connsiteY12" fmla="*/ 1149764 h 4170595"/>
                <a:gd name="connsiteX13" fmla="*/ 4063600 w 4071260"/>
                <a:gd name="connsiteY13" fmla="*/ 1350399 h 4170595"/>
                <a:gd name="connsiteX14" fmla="*/ 4038629 w 4071260"/>
                <a:gd name="connsiteY14" fmla="*/ 1408733 h 4170595"/>
                <a:gd name="connsiteX15" fmla="*/ 4040164 w 4071260"/>
                <a:gd name="connsiteY15" fmla="*/ 1409688 h 4170595"/>
                <a:gd name="connsiteX16" fmla="*/ 4032092 w 4071260"/>
                <a:gd name="connsiteY16" fmla="*/ 1424002 h 4170595"/>
                <a:gd name="connsiteX17" fmla="*/ 4028582 w 4071260"/>
                <a:gd name="connsiteY17" fmla="*/ 1432204 h 4170595"/>
                <a:gd name="connsiteX18" fmla="*/ 4025324 w 4071260"/>
                <a:gd name="connsiteY18" fmla="*/ 1436005 h 4170595"/>
                <a:gd name="connsiteX19" fmla="*/ 3431493 w 4071260"/>
                <a:gd name="connsiteY19" fmla="*/ 2712015 h 4170595"/>
                <a:gd name="connsiteX20" fmla="*/ 3406093 w 4071260"/>
                <a:gd name="connsiteY20" fmla="*/ 3241907 h 4170595"/>
                <a:gd name="connsiteX21" fmla="*/ 2477405 w 4071260"/>
                <a:gd name="connsiteY21" fmla="*/ 4170595 h 4170595"/>
                <a:gd name="connsiteX22" fmla="*/ 2105931 w 4071260"/>
                <a:gd name="connsiteY22" fmla="*/ 4170594 h 4170595"/>
                <a:gd name="connsiteX23" fmla="*/ 1278699 w 4071260"/>
                <a:gd name="connsiteY23" fmla="*/ 3837344 h 4170595"/>
                <a:gd name="connsiteX24" fmla="*/ 216355 w 4071260"/>
                <a:gd name="connsiteY24" fmla="*/ 3049302 h 4170595"/>
                <a:gd name="connsiteX25" fmla="*/ 163683 w 4071260"/>
                <a:gd name="connsiteY25" fmla="*/ 3022046 h 4170595"/>
                <a:gd name="connsiteX26" fmla="*/ 16418 w 4071260"/>
                <a:gd name="connsiteY26" fmla="*/ 2681236 h 4170595"/>
                <a:gd name="connsiteX27" fmla="*/ 237275 w 4071260"/>
                <a:gd name="connsiteY27" fmla="*/ 2538427 h 4170595"/>
                <a:gd name="connsiteX28" fmla="*/ 363229 w 4071260"/>
                <a:gd name="connsiteY28" fmla="*/ 2548717 h 4170595"/>
                <a:gd name="connsiteX29" fmla="*/ 404934 w 4071260"/>
                <a:gd name="connsiteY29" fmla="*/ 2562557 h 4170595"/>
                <a:gd name="connsiteX30" fmla="*/ 405437 w 4071260"/>
                <a:gd name="connsiteY30" fmla="*/ 2561446 h 4170595"/>
                <a:gd name="connsiteX31" fmla="*/ 1069293 w 4071260"/>
                <a:gd name="connsiteY31" fmla="*/ 2685385 h 4170595"/>
                <a:gd name="connsiteX32" fmla="*/ 1094693 w 4071260"/>
                <a:gd name="connsiteY32" fmla="*/ 2328637 h 4170595"/>
                <a:gd name="connsiteX33" fmla="*/ 705792 w 4071260"/>
                <a:gd name="connsiteY33" fmla="*/ 924854 h 4170595"/>
                <a:gd name="connsiteX34" fmla="*/ 814721 w 4071260"/>
                <a:gd name="connsiteY34" fmla="*/ 566175 h 4170595"/>
                <a:gd name="connsiteX35" fmla="*/ 1132841 w 4071260"/>
                <a:gd name="connsiteY35" fmla="*/ 702610 h 4170595"/>
                <a:gd name="connsiteX36" fmla="*/ 1705826 w 4071260"/>
                <a:gd name="connsiteY36" fmla="*/ 1894021 h 4170595"/>
                <a:gd name="connsiteX37" fmla="*/ 1832633 w 4071260"/>
                <a:gd name="connsiteY37" fmla="*/ 306782 h 4170595"/>
                <a:gd name="connsiteX38" fmla="*/ 1832215 w 4071260"/>
                <a:gd name="connsiteY38" fmla="*/ 301266 h 4170595"/>
                <a:gd name="connsiteX39" fmla="*/ 2058629 w 4071260"/>
                <a:gd name="connsiteY3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4025324 w 4071260"/>
                <a:gd name="connsiteY17" fmla="*/ 1436005 h 4170595"/>
                <a:gd name="connsiteX18" fmla="*/ 3431493 w 4071260"/>
                <a:gd name="connsiteY18" fmla="*/ 2712015 h 4170595"/>
                <a:gd name="connsiteX19" fmla="*/ 3406093 w 4071260"/>
                <a:gd name="connsiteY19" fmla="*/ 3241907 h 4170595"/>
                <a:gd name="connsiteX20" fmla="*/ 2477405 w 4071260"/>
                <a:gd name="connsiteY20" fmla="*/ 4170595 h 4170595"/>
                <a:gd name="connsiteX21" fmla="*/ 2105931 w 4071260"/>
                <a:gd name="connsiteY21" fmla="*/ 4170594 h 4170595"/>
                <a:gd name="connsiteX22" fmla="*/ 1278699 w 4071260"/>
                <a:gd name="connsiteY22" fmla="*/ 3837344 h 4170595"/>
                <a:gd name="connsiteX23" fmla="*/ 216355 w 4071260"/>
                <a:gd name="connsiteY23" fmla="*/ 3049302 h 4170595"/>
                <a:gd name="connsiteX24" fmla="*/ 163683 w 4071260"/>
                <a:gd name="connsiteY24" fmla="*/ 3022046 h 4170595"/>
                <a:gd name="connsiteX25" fmla="*/ 16418 w 4071260"/>
                <a:gd name="connsiteY25" fmla="*/ 2681236 h 4170595"/>
                <a:gd name="connsiteX26" fmla="*/ 237275 w 4071260"/>
                <a:gd name="connsiteY26" fmla="*/ 2538427 h 4170595"/>
                <a:gd name="connsiteX27" fmla="*/ 363229 w 4071260"/>
                <a:gd name="connsiteY27" fmla="*/ 2548717 h 4170595"/>
                <a:gd name="connsiteX28" fmla="*/ 404934 w 4071260"/>
                <a:gd name="connsiteY28" fmla="*/ 2562557 h 4170595"/>
                <a:gd name="connsiteX29" fmla="*/ 405437 w 4071260"/>
                <a:gd name="connsiteY29" fmla="*/ 2561446 h 4170595"/>
                <a:gd name="connsiteX30" fmla="*/ 1069293 w 4071260"/>
                <a:gd name="connsiteY30" fmla="*/ 2685385 h 4170595"/>
                <a:gd name="connsiteX31" fmla="*/ 1094693 w 4071260"/>
                <a:gd name="connsiteY31" fmla="*/ 2328637 h 4170595"/>
                <a:gd name="connsiteX32" fmla="*/ 705792 w 4071260"/>
                <a:gd name="connsiteY32" fmla="*/ 924854 h 4170595"/>
                <a:gd name="connsiteX33" fmla="*/ 814721 w 4071260"/>
                <a:gd name="connsiteY33" fmla="*/ 566175 h 4170595"/>
                <a:gd name="connsiteX34" fmla="*/ 1132841 w 4071260"/>
                <a:gd name="connsiteY34" fmla="*/ 702610 h 4170595"/>
                <a:gd name="connsiteX35" fmla="*/ 1705826 w 4071260"/>
                <a:gd name="connsiteY35" fmla="*/ 1894021 h 4170595"/>
                <a:gd name="connsiteX36" fmla="*/ 1832633 w 4071260"/>
                <a:gd name="connsiteY36" fmla="*/ 306782 h 4170595"/>
                <a:gd name="connsiteX37" fmla="*/ 1832215 w 4071260"/>
                <a:gd name="connsiteY37" fmla="*/ 301266 h 4170595"/>
                <a:gd name="connsiteX38" fmla="*/ 2058629 w 4071260"/>
                <a:gd name="connsiteY3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3431493 w 4071260"/>
                <a:gd name="connsiteY17" fmla="*/ 2712015 h 4170595"/>
                <a:gd name="connsiteX18" fmla="*/ 3406093 w 4071260"/>
                <a:gd name="connsiteY18" fmla="*/ 3241907 h 4170595"/>
                <a:gd name="connsiteX19" fmla="*/ 2477405 w 4071260"/>
                <a:gd name="connsiteY19" fmla="*/ 4170595 h 4170595"/>
                <a:gd name="connsiteX20" fmla="*/ 2105931 w 4071260"/>
                <a:gd name="connsiteY20" fmla="*/ 4170594 h 4170595"/>
                <a:gd name="connsiteX21" fmla="*/ 1278699 w 4071260"/>
                <a:gd name="connsiteY21" fmla="*/ 3837344 h 4170595"/>
                <a:gd name="connsiteX22" fmla="*/ 216355 w 4071260"/>
                <a:gd name="connsiteY22" fmla="*/ 3049302 h 4170595"/>
                <a:gd name="connsiteX23" fmla="*/ 163683 w 4071260"/>
                <a:gd name="connsiteY23" fmla="*/ 3022046 h 4170595"/>
                <a:gd name="connsiteX24" fmla="*/ 16418 w 4071260"/>
                <a:gd name="connsiteY24" fmla="*/ 2681236 h 4170595"/>
                <a:gd name="connsiteX25" fmla="*/ 237275 w 4071260"/>
                <a:gd name="connsiteY25" fmla="*/ 2538427 h 4170595"/>
                <a:gd name="connsiteX26" fmla="*/ 363229 w 4071260"/>
                <a:gd name="connsiteY26" fmla="*/ 2548717 h 4170595"/>
                <a:gd name="connsiteX27" fmla="*/ 404934 w 4071260"/>
                <a:gd name="connsiteY27" fmla="*/ 2562557 h 4170595"/>
                <a:gd name="connsiteX28" fmla="*/ 405437 w 4071260"/>
                <a:gd name="connsiteY28" fmla="*/ 2561446 h 4170595"/>
                <a:gd name="connsiteX29" fmla="*/ 1069293 w 4071260"/>
                <a:gd name="connsiteY29" fmla="*/ 2685385 h 4170595"/>
                <a:gd name="connsiteX30" fmla="*/ 1094693 w 4071260"/>
                <a:gd name="connsiteY30" fmla="*/ 2328637 h 4170595"/>
                <a:gd name="connsiteX31" fmla="*/ 705792 w 4071260"/>
                <a:gd name="connsiteY31" fmla="*/ 924854 h 4170595"/>
                <a:gd name="connsiteX32" fmla="*/ 814721 w 4071260"/>
                <a:gd name="connsiteY32" fmla="*/ 566175 h 4170595"/>
                <a:gd name="connsiteX33" fmla="*/ 1132841 w 4071260"/>
                <a:gd name="connsiteY33" fmla="*/ 702610 h 4170595"/>
                <a:gd name="connsiteX34" fmla="*/ 1705826 w 4071260"/>
                <a:gd name="connsiteY34" fmla="*/ 1894021 h 4170595"/>
                <a:gd name="connsiteX35" fmla="*/ 1832633 w 4071260"/>
                <a:gd name="connsiteY35" fmla="*/ 306782 h 4170595"/>
                <a:gd name="connsiteX36" fmla="*/ 1832215 w 4071260"/>
                <a:gd name="connsiteY36" fmla="*/ 301266 h 4170595"/>
                <a:gd name="connsiteX37" fmla="*/ 2058629 w 4071260"/>
                <a:gd name="connsiteY3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3431493 w 4071260"/>
                <a:gd name="connsiteY16" fmla="*/ 2712015 h 4170595"/>
                <a:gd name="connsiteX17" fmla="*/ 3406093 w 4071260"/>
                <a:gd name="connsiteY17" fmla="*/ 3241907 h 4170595"/>
                <a:gd name="connsiteX18" fmla="*/ 2477405 w 4071260"/>
                <a:gd name="connsiteY18" fmla="*/ 4170595 h 4170595"/>
                <a:gd name="connsiteX19" fmla="*/ 2105931 w 4071260"/>
                <a:gd name="connsiteY19" fmla="*/ 4170594 h 4170595"/>
                <a:gd name="connsiteX20" fmla="*/ 1278699 w 4071260"/>
                <a:gd name="connsiteY20" fmla="*/ 3837344 h 4170595"/>
                <a:gd name="connsiteX21" fmla="*/ 216355 w 4071260"/>
                <a:gd name="connsiteY21" fmla="*/ 3049302 h 4170595"/>
                <a:gd name="connsiteX22" fmla="*/ 163683 w 4071260"/>
                <a:gd name="connsiteY22" fmla="*/ 3022046 h 4170595"/>
                <a:gd name="connsiteX23" fmla="*/ 16418 w 4071260"/>
                <a:gd name="connsiteY23" fmla="*/ 2681236 h 4170595"/>
                <a:gd name="connsiteX24" fmla="*/ 237275 w 4071260"/>
                <a:gd name="connsiteY24" fmla="*/ 2538427 h 4170595"/>
                <a:gd name="connsiteX25" fmla="*/ 363229 w 4071260"/>
                <a:gd name="connsiteY25" fmla="*/ 2548717 h 4170595"/>
                <a:gd name="connsiteX26" fmla="*/ 404934 w 4071260"/>
                <a:gd name="connsiteY26" fmla="*/ 2562557 h 4170595"/>
                <a:gd name="connsiteX27" fmla="*/ 405437 w 4071260"/>
                <a:gd name="connsiteY27" fmla="*/ 2561446 h 4170595"/>
                <a:gd name="connsiteX28" fmla="*/ 1069293 w 4071260"/>
                <a:gd name="connsiteY28" fmla="*/ 2685385 h 4170595"/>
                <a:gd name="connsiteX29" fmla="*/ 1094693 w 4071260"/>
                <a:gd name="connsiteY29" fmla="*/ 2328637 h 4170595"/>
                <a:gd name="connsiteX30" fmla="*/ 705792 w 4071260"/>
                <a:gd name="connsiteY30" fmla="*/ 924854 h 4170595"/>
                <a:gd name="connsiteX31" fmla="*/ 814721 w 4071260"/>
                <a:gd name="connsiteY31" fmla="*/ 566175 h 4170595"/>
                <a:gd name="connsiteX32" fmla="*/ 1132841 w 4071260"/>
                <a:gd name="connsiteY32" fmla="*/ 702610 h 4170595"/>
                <a:gd name="connsiteX33" fmla="*/ 1705826 w 4071260"/>
                <a:gd name="connsiteY33" fmla="*/ 1894021 h 4170595"/>
                <a:gd name="connsiteX34" fmla="*/ 1832633 w 4071260"/>
                <a:gd name="connsiteY34" fmla="*/ 306782 h 4170595"/>
                <a:gd name="connsiteX35" fmla="*/ 1832215 w 4071260"/>
                <a:gd name="connsiteY35" fmla="*/ 301266 h 4170595"/>
                <a:gd name="connsiteX36" fmla="*/ 2058629 w 4071260"/>
                <a:gd name="connsiteY3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3431493 w 4071260"/>
                <a:gd name="connsiteY15" fmla="*/ 2712015 h 4170595"/>
                <a:gd name="connsiteX16" fmla="*/ 3406093 w 4071260"/>
                <a:gd name="connsiteY16" fmla="*/ 3241907 h 4170595"/>
                <a:gd name="connsiteX17" fmla="*/ 2477405 w 4071260"/>
                <a:gd name="connsiteY17" fmla="*/ 4170595 h 4170595"/>
                <a:gd name="connsiteX18" fmla="*/ 2105931 w 4071260"/>
                <a:gd name="connsiteY18" fmla="*/ 4170594 h 4170595"/>
                <a:gd name="connsiteX19" fmla="*/ 1278699 w 4071260"/>
                <a:gd name="connsiteY19" fmla="*/ 3837344 h 4170595"/>
                <a:gd name="connsiteX20" fmla="*/ 216355 w 4071260"/>
                <a:gd name="connsiteY20" fmla="*/ 3049302 h 4170595"/>
                <a:gd name="connsiteX21" fmla="*/ 163683 w 4071260"/>
                <a:gd name="connsiteY21" fmla="*/ 3022046 h 4170595"/>
                <a:gd name="connsiteX22" fmla="*/ 16418 w 4071260"/>
                <a:gd name="connsiteY22" fmla="*/ 2681236 h 4170595"/>
                <a:gd name="connsiteX23" fmla="*/ 237275 w 4071260"/>
                <a:gd name="connsiteY23" fmla="*/ 2538427 h 4170595"/>
                <a:gd name="connsiteX24" fmla="*/ 363229 w 4071260"/>
                <a:gd name="connsiteY24" fmla="*/ 2548717 h 4170595"/>
                <a:gd name="connsiteX25" fmla="*/ 404934 w 4071260"/>
                <a:gd name="connsiteY25" fmla="*/ 2562557 h 4170595"/>
                <a:gd name="connsiteX26" fmla="*/ 405437 w 4071260"/>
                <a:gd name="connsiteY26" fmla="*/ 2561446 h 4170595"/>
                <a:gd name="connsiteX27" fmla="*/ 1069293 w 4071260"/>
                <a:gd name="connsiteY27" fmla="*/ 2685385 h 4170595"/>
                <a:gd name="connsiteX28" fmla="*/ 1094693 w 4071260"/>
                <a:gd name="connsiteY28" fmla="*/ 2328637 h 4170595"/>
                <a:gd name="connsiteX29" fmla="*/ 705792 w 4071260"/>
                <a:gd name="connsiteY29" fmla="*/ 924854 h 4170595"/>
                <a:gd name="connsiteX30" fmla="*/ 814721 w 4071260"/>
                <a:gd name="connsiteY30" fmla="*/ 566175 h 4170595"/>
                <a:gd name="connsiteX31" fmla="*/ 1132841 w 4071260"/>
                <a:gd name="connsiteY31" fmla="*/ 702610 h 4170595"/>
                <a:gd name="connsiteX32" fmla="*/ 1705826 w 4071260"/>
                <a:gd name="connsiteY32" fmla="*/ 1894021 h 4170595"/>
                <a:gd name="connsiteX33" fmla="*/ 1832633 w 4071260"/>
                <a:gd name="connsiteY33" fmla="*/ 306782 h 4170595"/>
                <a:gd name="connsiteX34" fmla="*/ 1832215 w 4071260"/>
                <a:gd name="connsiteY34" fmla="*/ 301266 h 4170595"/>
                <a:gd name="connsiteX35" fmla="*/ 2058629 w 4071260"/>
                <a:gd name="connsiteY3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3431493 w 4071260"/>
                <a:gd name="connsiteY14" fmla="*/ 2712015 h 4170595"/>
                <a:gd name="connsiteX15" fmla="*/ 3406093 w 4071260"/>
                <a:gd name="connsiteY15" fmla="*/ 3241907 h 4170595"/>
                <a:gd name="connsiteX16" fmla="*/ 2477405 w 4071260"/>
                <a:gd name="connsiteY16" fmla="*/ 4170595 h 4170595"/>
                <a:gd name="connsiteX17" fmla="*/ 2105931 w 4071260"/>
                <a:gd name="connsiteY17" fmla="*/ 4170594 h 4170595"/>
                <a:gd name="connsiteX18" fmla="*/ 1278699 w 4071260"/>
                <a:gd name="connsiteY18" fmla="*/ 3837344 h 4170595"/>
                <a:gd name="connsiteX19" fmla="*/ 216355 w 4071260"/>
                <a:gd name="connsiteY19" fmla="*/ 3049302 h 4170595"/>
                <a:gd name="connsiteX20" fmla="*/ 163683 w 4071260"/>
                <a:gd name="connsiteY20" fmla="*/ 3022046 h 4170595"/>
                <a:gd name="connsiteX21" fmla="*/ 16418 w 4071260"/>
                <a:gd name="connsiteY21" fmla="*/ 2681236 h 4170595"/>
                <a:gd name="connsiteX22" fmla="*/ 237275 w 4071260"/>
                <a:gd name="connsiteY22" fmla="*/ 2538427 h 4170595"/>
                <a:gd name="connsiteX23" fmla="*/ 363229 w 4071260"/>
                <a:gd name="connsiteY23" fmla="*/ 2548717 h 4170595"/>
                <a:gd name="connsiteX24" fmla="*/ 404934 w 4071260"/>
                <a:gd name="connsiteY24" fmla="*/ 2562557 h 4170595"/>
                <a:gd name="connsiteX25" fmla="*/ 405437 w 4071260"/>
                <a:gd name="connsiteY25" fmla="*/ 2561446 h 4170595"/>
                <a:gd name="connsiteX26" fmla="*/ 1069293 w 4071260"/>
                <a:gd name="connsiteY26" fmla="*/ 2685385 h 4170595"/>
                <a:gd name="connsiteX27" fmla="*/ 1094693 w 4071260"/>
                <a:gd name="connsiteY27" fmla="*/ 2328637 h 4170595"/>
                <a:gd name="connsiteX28" fmla="*/ 705792 w 4071260"/>
                <a:gd name="connsiteY28" fmla="*/ 924854 h 4170595"/>
                <a:gd name="connsiteX29" fmla="*/ 814721 w 4071260"/>
                <a:gd name="connsiteY29" fmla="*/ 566175 h 4170595"/>
                <a:gd name="connsiteX30" fmla="*/ 1132841 w 4071260"/>
                <a:gd name="connsiteY30" fmla="*/ 702610 h 4170595"/>
                <a:gd name="connsiteX31" fmla="*/ 1705826 w 4071260"/>
                <a:gd name="connsiteY31" fmla="*/ 1894021 h 4170595"/>
                <a:gd name="connsiteX32" fmla="*/ 1832633 w 4071260"/>
                <a:gd name="connsiteY32" fmla="*/ 306782 h 4170595"/>
                <a:gd name="connsiteX33" fmla="*/ 1832215 w 4071260"/>
                <a:gd name="connsiteY33" fmla="*/ 301266 h 4170595"/>
                <a:gd name="connsiteX34" fmla="*/ 2058629 w 4071260"/>
                <a:gd name="connsiteY3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31493 w 4071260"/>
                <a:gd name="connsiteY13" fmla="*/ 271201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1059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2583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720"/>
                <a:gd name="connsiteX1" fmla="*/ 2285043 w 4071260"/>
                <a:gd name="connsiteY1" fmla="*/ 301266 h 4170720"/>
                <a:gd name="connsiteX2" fmla="*/ 2387396 w 4071260"/>
                <a:gd name="connsiteY2" fmla="*/ 1951269 h 4170720"/>
                <a:gd name="connsiteX3" fmla="*/ 2843506 w 4071260"/>
                <a:gd name="connsiteY3" fmla="*/ 574572 h 4170720"/>
                <a:gd name="connsiteX4" fmla="*/ 2844744 w 4071260"/>
                <a:gd name="connsiteY4" fmla="*/ 564979 h 4170720"/>
                <a:gd name="connsiteX5" fmla="*/ 3124594 w 4071260"/>
                <a:gd name="connsiteY5" fmla="*/ 335776 h 4170720"/>
                <a:gd name="connsiteX6" fmla="*/ 3294643 w 4071260"/>
                <a:gd name="connsiteY6" fmla="*/ 602229 h 4170720"/>
                <a:gd name="connsiteX7" fmla="*/ 3289100 w 4071260"/>
                <a:gd name="connsiteY7" fmla="*/ 645177 h 4170720"/>
                <a:gd name="connsiteX8" fmla="*/ 3290282 w 4071260"/>
                <a:gd name="connsiteY8" fmla="*/ 645428 h 4170720"/>
                <a:gd name="connsiteX9" fmla="*/ 3068917 w 4071260"/>
                <a:gd name="connsiteY9" fmla="*/ 2139940 h 4170720"/>
                <a:gd name="connsiteX10" fmla="*/ 3795315 w 4071260"/>
                <a:gd name="connsiteY10" fmla="*/ 1183517 h 4170720"/>
                <a:gd name="connsiteX11" fmla="*/ 4002355 w 4071260"/>
                <a:gd name="connsiteY11" fmla="*/ 1149764 h 4170720"/>
                <a:gd name="connsiteX12" fmla="*/ 4063600 w 4071260"/>
                <a:gd name="connsiteY12" fmla="*/ 1350399 h 4170720"/>
                <a:gd name="connsiteX13" fmla="*/ 3488643 w 4071260"/>
                <a:gd name="connsiteY13" fmla="*/ 2781865 h 4170720"/>
                <a:gd name="connsiteX14" fmla="*/ 3310843 w 4071260"/>
                <a:gd name="connsiteY14" fmla="*/ 3584807 h 4170720"/>
                <a:gd name="connsiteX15" fmla="*/ 2258331 w 4071260"/>
                <a:gd name="connsiteY15" fmla="*/ 4170594 h 4170720"/>
                <a:gd name="connsiteX16" fmla="*/ 1278699 w 4071260"/>
                <a:gd name="connsiteY16" fmla="*/ 3837344 h 4170720"/>
                <a:gd name="connsiteX17" fmla="*/ 216355 w 4071260"/>
                <a:gd name="connsiteY17" fmla="*/ 3049302 h 4170720"/>
                <a:gd name="connsiteX18" fmla="*/ 163683 w 4071260"/>
                <a:gd name="connsiteY18" fmla="*/ 3022046 h 4170720"/>
                <a:gd name="connsiteX19" fmla="*/ 16418 w 4071260"/>
                <a:gd name="connsiteY19" fmla="*/ 2681236 h 4170720"/>
                <a:gd name="connsiteX20" fmla="*/ 237275 w 4071260"/>
                <a:gd name="connsiteY20" fmla="*/ 2538427 h 4170720"/>
                <a:gd name="connsiteX21" fmla="*/ 363229 w 4071260"/>
                <a:gd name="connsiteY21" fmla="*/ 2548717 h 4170720"/>
                <a:gd name="connsiteX22" fmla="*/ 404934 w 4071260"/>
                <a:gd name="connsiteY22" fmla="*/ 2562557 h 4170720"/>
                <a:gd name="connsiteX23" fmla="*/ 405437 w 4071260"/>
                <a:gd name="connsiteY23" fmla="*/ 2561446 h 4170720"/>
                <a:gd name="connsiteX24" fmla="*/ 1069293 w 4071260"/>
                <a:gd name="connsiteY24" fmla="*/ 2685385 h 4170720"/>
                <a:gd name="connsiteX25" fmla="*/ 1094693 w 4071260"/>
                <a:gd name="connsiteY25" fmla="*/ 2328637 h 4170720"/>
                <a:gd name="connsiteX26" fmla="*/ 705792 w 4071260"/>
                <a:gd name="connsiteY26" fmla="*/ 924854 h 4170720"/>
                <a:gd name="connsiteX27" fmla="*/ 814721 w 4071260"/>
                <a:gd name="connsiteY27" fmla="*/ 566175 h 4170720"/>
                <a:gd name="connsiteX28" fmla="*/ 1132841 w 4071260"/>
                <a:gd name="connsiteY28" fmla="*/ 702610 h 4170720"/>
                <a:gd name="connsiteX29" fmla="*/ 1705826 w 4071260"/>
                <a:gd name="connsiteY29" fmla="*/ 1894021 h 4170720"/>
                <a:gd name="connsiteX30" fmla="*/ 1832633 w 4071260"/>
                <a:gd name="connsiteY30" fmla="*/ 306782 h 4170720"/>
                <a:gd name="connsiteX31" fmla="*/ 1832215 w 4071260"/>
                <a:gd name="connsiteY31" fmla="*/ 301266 h 4170720"/>
                <a:gd name="connsiteX32" fmla="*/ 2058629 w 4071260"/>
                <a:gd name="connsiteY32" fmla="*/ 0 h 4170720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0847"/>
                <a:gd name="connsiteX1" fmla="*/ 2285043 w 4071260"/>
                <a:gd name="connsiteY1" fmla="*/ 301266 h 4170847"/>
                <a:gd name="connsiteX2" fmla="*/ 2387396 w 4071260"/>
                <a:gd name="connsiteY2" fmla="*/ 1951269 h 4170847"/>
                <a:gd name="connsiteX3" fmla="*/ 2843506 w 4071260"/>
                <a:gd name="connsiteY3" fmla="*/ 574572 h 4170847"/>
                <a:gd name="connsiteX4" fmla="*/ 2844744 w 4071260"/>
                <a:gd name="connsiteY4" fmla="*/ 564979 h 4170847"/>
                <a:gd name="connsiteX5" fmla="*/ 3124594 w 4071260"/>
                <a:gd name="connsiteY5" fmla="*/ 335776 h 4170847"/>
                <a:gd name="connsiteX6" fmla="*/ 3294643 w 4071260"/>
                <a:gd name="connsiteY6" fmla="*/ 602229 h 4170847"/>
                <a:gd name="connsiteX7" fmla="*/ 3289100 w 4071260"/>
                <a:gd name="connsiteY7" fmla="*/ 645177 h 4170847"/>
                <a:gd name="connsiteX8" fmla="*/ 3290282 w 4071260"/>
                <a:gd name="connsiteY8" fmla="*/ 645428 h 4170847"/>
                <a:gd name="connsiteX9" fmla="*/ 3068917 w 4071260"/>
                <a:gd name="connsiteY9" fmla="*/ 2139940 h 4170847"/>
                <a:gd name="connsiteX10" fmla="*/ 3795315 w 4071260"/>
                <a:gd name="connsiteY10" fmla="*/ 1183517 h 4170847"/>
                <a:gd name="connsiteX11" fmla="*/ 4002355 w 4071260"/>
                <a:gd name="connsiteY11" fmla="*/ 1149764 h 4170847"/>
                <a:gd name="connsiteX12" fmla="*/ 4063600 w 4071260"/>
                <a:gd name="connsiteY12" fmla="*/ 1350399 h 4170847"/>
                <a:gd name="connsiteX13" fmla="*/ 3488643 w 4071260"/>
                <a:gd name="connsiteY13" fmla="*/ 2781865 h 4170847"/>
                <a:gd name="connsiteX14" fmla="*/ 3202893 w 4071260"/>
                <a:gd name="connsiteY14" fmla="*/ 3661007 h 4170847"/>
                <a:gd name="connsiteX15" fmla="*/ 2258331 w 4071260"/>
                <a:gd name="connsiteY15" fmla="*/ 4170594 h 4170847"/>
                <a:gd name="connsiteX16" fmla="*/ 1278699 w 4071260"/>
                <a:gd name="connsiteY16" fmla="*/ 3837344 h 4170847"/>
                <a:gd name="connsiteX17" fmla="*/ 216355 w 4071260"/>
                <a:gd name="connsiteY17" fmla="*/ 3049302 h 4170847"/>
                <a:gd name="connsiteX18" fmla="*/ 163683 w 4071260"/>
                <a:gd name="connsiteY18" fmla="*/ 3022046 h 4170847"/>
                <a:gd name="connsiteX19" fmla="*/ 16418 w 4071260"/>
                <a:gd name="connsiteY19" fmla="*/ 2681236 h 4170847"/>
                <a:gd name="connsiteX20" fmla="*/ 237275 w 4071260"/>
                <a:gd name="connsiteY20" fmla="*/ 2538427 h 4170847"/>
                <a:gd name="connsiteX21" fmla="*/ 363229 w 4071260"/>
                <a:gd name="connsiteY21" fmla="*/ 2548717 h 4170847"/>
                <a:gd name="connsiteX22" fmla="*/ 404934 w 4071260"/>
                <a:gd name="connsiteY22" fmla="*/ 2562557 h 4170847"/>
                <a:gd name="connsiteX23" fmla="*/ 405437 w 4071260"/>
                <a:gd name="connsiteY23" fmla="*/ 2561446 h 4170847"/>
                <a:gd name="connsiteX24" fmla="*/ 1069293 w 4071260"/>
                <a:gd name="connsiteY24" fmla="*/ 2685385 h 4170847"/>
                <a:gd name="connsiteX25" fmla="*/ 1094693 w 4071260"/>
                <a:gd name="connsiteY25" fmla="*/ 2328637 h 4170847"/>
                <a:gd name="connsiteX26" fmla="*/ 705792 w 4071260"/>
                <a:gd name="connsiteY26" fmla="*/ 924854 h 4170847"/>
                <a:gd name="connsiteX27" fmla="*/ 814721 w 4071260"/>
                <a:gd name="connsiteY27" fmla="*/ 566175 h 4170847"/>
                <a:gd name="connsiteX28" fmla="*/ 1132841 w 4071260"/>
                <a:gd name="connsiteY28" fmla="*/ 702610 h 4170847"/>
                <a:gd name="connsiteX29" fmla="*/ 1705826 w 4071260"/>
                <a:gd name="connsiteY29" fmla="*/ 1894021 h 4170847"/>
                <a:gd name="connsiteX30" fmla="*/ 1832633 w 4071260"/>
                <a:gd name="connsiteY30" fmla="*/ 306782 h 4170847"/>
                <a:gd name="connsiteX31" fmla="*/ 1832215 w 4071260"/>
                <a:gd name="connsiteY31" fmla="*/ 301266 h 4170847"/>
                <a:gd name="connsiteX32" fmla="*/ 2058629 w 4071260"/>
                <a:gd name="connsiteY32" fmla="*/ 0 h 4170847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216355 w 4071260"/>
                <a:gd name="connsiteY17" fmla="*/ 3049302 h 4171145"/>
                <a:gd name="connsiteX18" fmla="*/ 163683 w 4071260"/>
                <a:gd name="connsiteY18" fmla="*/ 3022046 h 4171145"/>
                <a:gd name="connsiteX19" fmla="*/ 16418 w 4071260"/>
                <a:gd name="connsiteY19" fmla="*/ 2681236 h 4171145"/>
                <a:gd name="connsiteX20" fmla="*/ 237275 w 4071260"/>
                <a:gd name="connsiteY20" fmla="*/ 2538427 h 4171145"/>
                <a:gd name="connsiteX21" fmla="*/ 363229 w 4071260"/>
                <a:gd name="connsiteY21" fmla="*/ 2548717 h 4171145"/>
                <a:gd name="connsiteX22" fmla="*/ 404934 w 4071260"/>
                <a:gd name="connsiteY22" fmla="*/ 2562557 h 4171145"/>
                <a:gd name="connsiteX23" fmla="*/ 405437 w 4071260"/>
                <a:gd name="connsiteY23" fmla="*/ 2561446 h 4171145"/>
                <a:gd name="connsiteX24" fmla="*/ 1069293 w 4071260"/>
                <a:gd name="connsiteY24" fmla="*/ 2685385 h 4171145"/>
                <a:gd name="connsiteX25" fmla="*/ 1094693 w 4071260"/>
                <a:gd name="connsiteY25" fmla="*/ 2328637 h 4171145"/>
                <a:gd name="connsiteX26" fmla="*/ 705792 w 4071260"/>
                <a:gd name="connsiteY26" fmla="*/ 924854 h 4171145"/>
                <a:gd name="connsiteX27" fmla="*/ 814721 w 4071260"/>
                <a:gd name="connsiteY27" fmla="*/ 566175 h 4171145"/>
                <a:gd name="connsiteX28" fmla="*/ 1132841 w 4071260"/>
                <a:gd name="connsiteY28" fmla="*/ 702610 h 4171145"/>
                <a:gd name="connsiteX29" fmla="*/ 1705826 w 4071260"/>
                <a:gd name="connsiteY29" fmla="*/ 1894021 h 4171145"/>
                <a:gd name="connsiteX30" fmla="*/ 1832633 w 4071260"/>
                <a:gd name="connsiteY30" fmla="*/ 306782 h 4171145"/>
                <a:gd name="connsiteX31" fmla="*/ 1832215 w 4071260"/>
                <a:gd name="connsiteY31" fmla="*/ 301266 h 4171145"/>
                <a:gd name="connsiteX32" fmla="*/ 2058629 w 4071260"/>
                <a:gd name="connsiteY32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405437 w 4071260"/>
                <a:gd name="connsiteY22" fmla="*/ 2561446 h 4171145"/>
                <a:gd name="connsiteX23" fmla="*/ 1069293 w 4071260"/>
                <a:gd name="connsiteY23" fmla="*/ 2685385 h 4171145"/>
                <a:gd name="connsiteX24" fmla="*/ 1094693 w 4071260"/>
                <a:gd name="connsiteY24" fmla="*/ 2328637 h 4171145"/>
                <a:gd name="connsiteX25" fmla="*/ 705792 w 4071260"/>
                <a:gd name="connsiteY25" fmla="*/ 924854 h 4171145"/>
                <a:gd name="connsiteX26" fmla="*/ 814721 w 4071260"/>
                <a:gd name="connsiteY26" fmla="*/ 566175 h 4171145"/>
                <a:gd name="connsiteX27" fmla="*/ 1132841 w 4071260"/>
                <a:gd name="connsiteY27" fmla="*/ 702610 h 4171145"/>
                <a:gd name="connsiteX28" fmla="*/ 1705826 w 4071260"/>
                <a:gd name="connsiteY28" fmla="*/ 1894021 h 4171145"/>
                <a:gd name="connsiteX29" fmla="*/ 1832633 w 4071260"/>
                <a:gd name="connsiteY29" fmla="*/ 306782 h 4171145"/>
                <a:gd name="connsiteX30" fmla="*/ 1832215 w 4071260"/>
                <a:gd name="connsiteY30" fmla="*/ 301266 h 4171145"/>
                <a:gd name="connsiteX31" fmla="*/ 2058629 w 4071260"/>
                <a:gd name="connsiteY31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1069293 w 4071260"/>
                <a:gd name="connsiteY22" fmla="*/ 2685385 h 4171145"/>
                <a:gd name="connsiteX23" fmla="*/ 1094693 w 4071260"/>
                <a:gd name="connsiteY23" fmla="*/ 2328637 h 4171145"/>
                <a:gd name="connsiteX24" fmla="*/ 705792 w 4071260"/>
                <a:gd name="connsiteY24" fmla="*/ 924854 h 4171145"/>
                <a:gd name="connsiteX25" fmla="*/ 814721 w 4071260"/>
                <a:gd name="connsiteY25" fmla="*/ 566175 h 4171145"/>
                <a:gd name="connsiteX26" fmla="*/ 1132841 w 4071260"/>
                <a:gd name="connsiteY26" fmla="*/ 702610 h 4171145"/>
                <a:gd name="connsiteX27" fmla="*/ 1705826 w 4071260"/>
                <a:gd name="connsiteY27" fmla="*/ 1894021 h 4171145"/>
                <a:gd name="connsiteX28" fmla="*/ 1832633 w 4071260"/>
                <a:gd name="connsiteY28" fmla="*/ 306782 h 4171145"/>
                <a:gd name="connsiteX29" fmla="*/ 1832215 w 4071260"/>
                <a:gd name="connsiteY29" fmla="*/ 301266 h 4171145"/>
                <a:gd name="connsiteX30" fmla="*/ 2058629 w 4071260"/>
                <a:gd name="connsiteY30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1069293 w 4071260"/>
                <a:gd name="connsiteY21" fmla="*/ 2685385 h 4171145"/>
                <a:gd name="connsiteX22" fmla="*/ 1094693 w 4071260"/>
                <a:gd name="connsiteY22" fmla="*/ 2328637 h 4171145"/>
                <a:gd name="connsiteX23" fmla="*/ 705792 w 4071260"/>
                <a:gd name="connsiteY23" fmla="*/ 924854 h 4171145"/>
                <a:gd name="connsiteX24" fmla="*/ 814721 w 4071260"/>
                <a:gd name="connsiteY24" fmla="*/ 566175 h 4171145"/>
                <a:gd name="connsiteX25" fmla="*/ 1132841 w 4071260"/>
                <a:gd name="connsiteY25" fmla="*/ 702610 h 4171145"/>
                <a:gd name="connsiteX26" fmla="*/ 1705826 w 4071260"/>
                <a:gd name="connsiteY26" fmla="*/ 1894021 h 4171145"/>
                <a:gd name="connsiteX27" fmla="*/ 1832633 w 4071260"/>
                <a:gd name="connsiteY27" fmla="*/ 306782 h 4171145"/>
                <a:gd name="connsiteX28" fmla="*/ 1832215 w 4071260"/>
                <a:gd name="connsiteY28" fmla="*/ 301266 h 4171145"/>
                <a:gd name="connsiteX29" fmla="*/ 2058629 w 4071260"/>
                <a:gd name="connsiteY29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069293 w 4071260"/>
                <a:gd name="connsiteY20" fmla="*/ 268538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107393 w 4071260"/>
                <a:gd name="connsiteY20" fmla="*/ 272983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60429 w 4073060"/>
                <a:gd name="connsiteY0" fmla="*/ 0 h 4171145"/>
                <a:gd name="connsiteX1" fmla="*/ 2286843 w 4073060"/>
                <a:gd name="connsiteY1" fmla="*/ 301266 h 4171145"/>
                <a:gd name="connsiteX2" fmla="*/ 2389196 w 4073060"/>
                <a:gd name="connsiteY2" fmla="*/ 1951269 h 4171145"/>
                <a:gd name="connsiteX3" fmla="*/ 2845306 w 4073060"/>
                <a:gd name="connsiteY3" fmla="*/ 574572 h 4171145"/>
                <a:gd name="connsiteX4" fmla="*/ 2846544 w 4073060"/>
                <a:gd name="connsiteY4" fmla="*/ 564979 h 4171145"/>
                <a:gd name="connsiteX5" fmla="*/ 3126394 w 4073060"/>
                <a:gd name="connsiteY5" fmla="*/ 335776 h 4171145"/>
                <a:gd name="connsiteX6" fmla="*/ 3296443 w 4073060"/>
                <a:gd name="connsiteY6" fmla="*/ 602229 h 4171145"/>
                <a:gd name="connsiteX7" fmla="*/ 3290900 w 4073060"/>
                <a:gd name="connsiteY7" fmla="*/ 645177 h 4171145"/>
                <a:gd name="connsiteX8" fmla="*/ 3292082 w 4073060"/>
                <a:gd name="connsiteY8" fmla="*/ 645428 h 4171145"/>
                <a:gd name="connsiteX9" fmla="*/ 3070717 w 4073060"/>
                <a:gd name="connsiteY9" fmla="*/ 2139940 h 4171145"/>
                <a:gd name="connsiteX10" fmla="*/ 3797115 w 4073060"/>
                <a:gd name="connsiteY10" fmla="*/ 1183517 h 4171145"/>
                <a:gd name="connsiteX11" fmla="*/ 4004155 w 4073060"/>
                <a:gd name="connsiteY11" fmla="*/ 1149764 h 4171145"/>
                <a:gd name="connsiteX12" fmla="*/ 4065400 w 4073060"/>
                <a:gd name="connsiteY12" fmla="*/ 1350399 h 4171145"/>
                <a:gd name="connsiteX13" fmla="*/ 3490443 w 4073060"/>
                <a:gd name="connsiteY13" fmla="*/ 2781865 h 4171145"/>
                <a:gd name="connsiteX14" fmla="*/ 3204693 w 4073060"/>
                <a:gd name="connsiteY14" fmla="*/ 3661007 h 4171145"/>
                <a:gd name="connsiteX15" fmla="*/ 2260131 w 4073060"/>
                <a:gd name="connsiteY15" fmla="*/ 4170594 h 4171145"/>
                <a:gd name="connsiteX16" fmla="*/ 1166199 w 4073060"/>
                <a:gd name="connsiteY16" fmla="*/ 3735744 h 4171145"/>
                <a:gd name="connsiteX17" fmla="*/ 165483 w 4073060"/>
                <a:gd name="connsiteY17" fmla="*/ 3022046 h 4171145"/>
                <a:gd name="connsiteX18" fmla="*/ 18218 w 4073060"/>
                <a:gd name="connsiteY18" fmla="*/ 2681236 h 4171145"/>
                <a:gd name="connsiteX19" fmla="*/ 124775 w 4073060"/>
                <a:gd name="connsiteY19" fmla="*/ 2405077 h 4171145"/>
                <a:gd name="connsiteX20" fmla="*/ 1109193 w 4073060"/>
                <a:gd name="connsiteY20" fmla="*/ 2729835 h 4171145"/>
                <a:gd name="connsiteX21" fmla="*/ 1096493 w 4073060"/>
                <a:gd name="connsiteY21" fmla="*/ 2328637 h 4171145"/>
                <a:gd name="connsiteX22" fmla="*/ 707592 w 4073060"/>
                <a:gd name="connsiteY22" fmla="*/ 924854 h 4171145"/>
                <a:gd name="connsiteX23" fmla="*/ 816521 w 4073060"/>
                <a:gd name="connsiteY23" fmla="*/ 566175 h 4171145"/>
                <a:gd name="connsiteX24" fmla="*/ 1134641 w 4073060"/>
                <a:gd name="connsiteY24" fmla="*/ 702610 h 4171145"/>
                <a:gd name="connsiteX25" fmla="*/ 1707626 w 4073060"/>
                <a:gd name="connsiteY25" fmla="*/ 1894021 h 4171145"/>
                <a:gd name="connsiteX26" fmla="*/ 1834433 w 4073060"/>
                <a:gd name="connsiteY26" fmla="*/ 306782 h 4171145"/>
                <a:gd name="connsiteX27" fmla="*/ 1834015 w 4073060"/>
                <a:gd name="connsiteY27" fmla="*/ 301266 h 4171145"/>
                <a:gd name="connsiteX28" fmla="*/ 2060429 w 4073060"/>
                <a:gd name="connsiteY28" fmla="*/ 0 h 4171145"/>
                <a:gd name="connsiteX0" fmla="*/ 2296442 w 4309073"/>
                <a:gd name="connsiteY0" fmla="*/ 0 h 4171145"/>
                <a:gd name="connsiteX1" fmla="*/ 2522856 w 4309073"/>
                <a:gd name="connsiteY1" fmla="*/ 301266 h 4171145"/>
                <a:gd name="connsiteX2" fmla="*/ 2625209 w 4309073"/>
                <a:gd name="connsiteY2" fmla="*/ 1951269 h 4171145"/>
                <a:gd name="connsiteX3" fmla="*/ 3081319 w 4309073"/>
                <a:gd name="connsiteY3" fmla="*/ 574572 h 4171145"/>
                <a:gd name="connsiteX4" fmla="*/ 3082557 w 4309073"/>
                <a:gd name="connsiteY4" fmla="*/ 564979 h 4171145"/>
                <a:gd name="connsiteX5" fmla="*/ 3362407 w 4309073"/>
                <a:gd name="connsiteY5" fmla="*/ 335776 h 4171145"/>
                <a:gd name="connsiteX6" fmla="*/ 3532456 w 4309073"/>
                <a:gd name="connsiteY6" fmla="*/ 602229 h 4171145"/>
                <a:gd name="connsiteX7" fmla="*/ 3526913 w 4309073"/>
                <a:gd name="connsiteY7" fmla="*/ 645177 h 4171145"/>
                <a:gd name="connsiteX8" fmla="*/ 3528095 w 4309073"/>
                <a:gd name="connsiteY8" fmla="*/ 645428 h 4171145"/>
                <a:gd name="connsiteX9" fmla="*/ 3306730 w 4309073"/>
                <a:gd name="connsiteY9" fmla="*/ 2139940 h 4171145"/>
                <a:gd name="connsiteX10" fmla="*/ 4033128 w 4309073"/>
                <a:gd name="connsiteY10" fmla="*/ 1183517 h 4171145"/>
                <a:gd name="connsiteX11" fmla="*/ 4240168 w 4309073"/>
                <a:gd name="connsiteY11" fmla="*/ 1149764 h 4171145"/>
                <a:gd name="connsiteX12" fmla="*/ 4301413 w 4309073"/>
                <a:gd name="connsiteY12" fmla="*/ 1350399 h 4171145"/>
                <a:gd name="connsiteX13" fmla="*/ 3726456 w 4309073"/>
                <a:gd name="connsiteY13" fmla="*/ 2781865 h 4171145"/>
                <a:gd name="connsiteX14" fmla="*/ 3440706 w 4309073"/>
                <a:gd name="connsiteY14" fmla="*/ 3661007 h 4171145"/>
                <a:gd name="connsiteX15" fmla="*/ 2496144 w 4309073"/>
                <a:gd name="connsiteY15" fmla="*/ 4170594 h 4171145"/>
                <a:gd name="connsiteX16" fmla="*/ 1402212 w 4309073"/>
                <a:gd name="connsiteY16" fmla="*/ 3735744 h 4171145"/>
                <a:gd name="connsiteX17" fmla="*/ 401496 w 4309073"/>
                <a:gd name="connsiteY17" fmla="*/ 3022046 h 4171145"/>
                <a:gd name="connsiteX18" fmla="*/ 231 w 4309073"/>
                <a:gd name="connsiteY18" fmla="*/ 2560586 h 4171145"/>
                <a:gd name="connsiteX19" fmla="*/ 360788 w 4309073"/>
                <a:gd name="connsiteY19" fmla="*/ 2405077 h 4171145"/>
                <a:gd name="connsiteX20" fmla="*/ 1345206 w 4309073"/>
                <a:gd name="connsiteY20" fmla="*/ 2729835 h 4171145"/>
                <a:gd name="connsiteX21" fmla="*/ 1332506 w 4309073"/>
                <a:gd name="connsiteY21" fmla="*/ 2328637 h 4171145"/>
                <a:gd name="connsiteX22" fmla="*/ 943605 w 4309073"/>
                <a:gd name="connsiteY22" fmla="*/ 924854 h 4171145"/>
                <a:gd name="connsiteX23" fmla="*/ 1052534 w 4309073"/>
                <a:gd name="connsiteY23" fmla="*/ 566175 h 4171145"/>
                <a:gd name="connsiteX24" fmla="*/ 1370654 w 4309073"/>
                <a:gd name="connsiteY24" fmla="*/ 702610 h 4171145"/>
                <a:gd name="connsiteX25" fmla="*/ 1943639 w 4309073"/>
                <a:gd name="connsiteY25" fmla="*/ 1894021 h 4171145"/>
                <a:gd name="connsiteX26" fmla="*/ 2070446 w 4309073"/>
                <a:gd name="connsiteY26" fmla="*/ 306782 h 4171145"/>
                <a:gd name="connsiteX27" fmla="*/ 2070028 w 4309073"/>
                <a:gd name="connsiteY27" fmla="*/ 301266 h 4171145"/>
                <a:gd name="connsiteX28" fmla="*/ 2296442 w 4309073"/>
                <a:gd name="connsiteY28" fmla="*/ 0 h 4171145"/>
                <a:gd name="connsiteX0" fmla="*/ 2301536 w 4314167"/>
                <a:gd name="connsiteY0" fmla="*/ 0 h 4171145"/>
                <a:gd name="connsiteX1" fmla="*/ 2527950 w 4314167"/>
                <a:gd name="connsiteY1" fmla="*/ 301266 h 4171145"/>
                <a:gd name="connsiteX2" fmla="*/ 2630303 w 4314167"/>
                <a:gd name="connsiteY2" fmla="*/ 1951269 h 4171145"/>
                <a:gd name="connsiteX3" fmla="*/ 3086413 w 4314167"/>
                <a:gd name="connsiteY3" fmla="*/ 574572 h 4171145"/>
                <a:gd name="connsiteX4" fmla="*/ 3087651 w 4314167"/>
                <a:gd name="connsiteY4" fmla="*/ 564979 h 4171145"/>
                <a:gd name="connsiteX5" fmla="*/ 3367501 w 4314167"/>
                <a:gd name="connsiteY5" fmla="*/ 335776 h 4171145"/>
                <a:gd name="connsiteX6" fmla="*/ 3537550 w 4314167"/>
                <a:gd name="connsiteY6" fmla="*/ 602229 h 4171145"/>
                <a:gd name="connsiteX7" fmla="*/ 3532007 w 4314167"/>
                <a:gd name="connsiteY7" fmla="*/ 645177 h 4171145"/>
                <a:gd name="connsiteX8" fmla="*/ 3533189 w 4314167"/>
                <a:gd name="connsiteY8" fmla="*/ 645428 h 4171145"/>
                <a:gd name="connsiteX9" fmla="*/ 3311824 w 4314167"/>
                <a:gd name="connsiteY9" fmla="*/ 2139940 h 4171145"/>
                <a:gd name="connsiteX10" fmla="*/ 4038222 w 4314167"/>
                <a:gd name="connsiteY10" fmla="*/ 1183517 h 4171145"/>
                <a:gd name="connsiteX11" fmla="*/ 4245262 w 4314167"/>
                <a:gd name="connsiteY11" fmla="*/ 1149764 h 4171145"/>
                <a:gd name="connsiteX12" fmla="*/ 4306507 w 4314167"/>
                <a:gd name="connsiteY12" fmla="*/ 1350399 h 4171145"/>
                <a:gd name="connsiteX13" fmla="*/ 3731550 w 4314167"/>
                <a:gd name="connsiteY13" fmla="*/ 2781865 h 4171145"/>
                <a:gd name="connsiteX14" fmla="*/ 3445800 w 4314167"/>
                <a:gd name="connsiteY14" fmla="*/ 3661007 h 4171145"/>
                <a:gd name="connsiteX15" fmla="*/ 2501238 w 4314167"/>
                <a:gd name="connsiteY15" fmla="*/ 4170594 h 4171145"/>
                <a:gd name="connsiteX16" fmla="*/ 1407306 w 4314167"/>
                <a:gd name="connsiteY16" fmla="*/ 3735744 h 4171145"/>
                <a:gd name="connsiteX17" fmla="*/ 406590 w 4314167"/>
                <a:gd name="connsiteY17" fmla="*/ 3022046 h 4171145"/>
                <a:gd name="connsiteX18" fmla="*/ 5325 w 4314167"/>
                <a:gd name="connsiteY18" fmla="*/ 2560586 h 4171145"/>
                <a:gd name="connsiteX19" fmla="*/ 365882 w 4314167"/>
                <a:gd name="connsiteY19" fmla="*/ 2405077 h 4171145"/>
                <a:gd name="connsiteX20" fmla="*/ 1350300 w 4314167"/>
                <a:gd name="connsiteY20" fmla="*/ 2729835 h 4171145"/>
                <a:gd name="connsiteX21" fmla="*/ 1337600 w 4314167"/>
                <a:gd name="connsiteY21" fmla="*/ 2328637 h 4171145"/>
                <a:gd name="connsiteX22" fmla="*/ 948699 w 4314167"/>
                <a:gd name="connsiteY22" fmla="*/ 924854 h 4171145"/>
                <a:gd name="connsiteX23" fmla="*/ 1057628 w 4314167"/>
                <a:gd name="connsiteY23" fmla="*/ 566175 h 4171145"/>
                <a:gd name="connsiteX24" fmla="*/ 1375748 w 4314167"/>
                <a:gd name="connsiteY24" fmla="*/ 702610 h 4171145"/>
                <a:gd name="connsiteX25" fmla="*/ 1948733 w 4314167"/>
                <a:gd name="connsiteY25" fmla="*/ 1894021 h 4171145"/>
                <a:gd name="connsiteX26" fmla="*/ 2075540 w 4314167"/>
                <a:gd name="connsiteY26" fmla="*/ 306782 h 4171145"/>
                <a:gd name="connsiteX27" fmla="*/ 2075122 w 4314167"/>
                <a:gd name="connsiteY27" fmla="*/ 301266 h 4171145"/>
                <a:gd name="connsiteX28" fmla="*/ 2301536 w 4314167"/>
                <a:gd name="connsiteY28" fmla="*/ 0 h 4171145"/>
                <a:gd name="connsiteX0" fmla="*/ 2257833 w 4270464"/>
                <a:gd name="connsiteY0" fmla="*/ 0 h 4171145"/>
                <a:gd name="connsiteX1" fmla="*/ 2484247 w 4270464"/>
                <a:gd name="connsiteY1" fmla="*/ 301266 h 4171145"/>
                <a:gd name="connsiteX2" fmla="*/ 2586600 w 4270464"/>
                <a:gd name="connsiteY2" fmla="*/ 1951269 h 4171145"/>
                <a:gd name="connsiteX3" fmla="*/ 3042710 w 4270464"/>
                <a:gd name="connsiteY3" fmla="*/ 574572 h 4171145"/>
                <a:gd name="connsiteX4" fmla="*/ 3043948 w 4270464"/>
                <a:gd name="connsiteY4" fmla="*/ 564979 h 4171145"/>
                <a:gd name="connsiteX5" fmla="*/ 3323798 w 4270464"/>
                <a:gd name="connsiteY5" fmla="*/ 335776 h 4171145"/>
                <a:gd name="connsiteX6" fmla="*/ 3493847 w 4270464"/>
                <a:gd name="connsiteY6" fmla="*/ 602229 h 4171145"/>
                <a:gd name="connsiteX7" fmla="*/ 3488304 w 4270464"/>
                <a:gd name="connsiteY7" fmla="*/ 645177 h 4171145"/>
                <a:gd name="connsiteX8" fmla="*/ 3489486 w 4270464"/>
                <a:gd name="connsiteY8" fmla="*/ 645428 h 4171145"/>
                <a:gd name="connsiteX9" fmla="*/ 3268121 w 4270464"/>
                <a:gd name="connsiteY9" fmla="*/ 2139940 h 4171145"/>
                <a:gd name="connsiteX10" fmla="*/ 3994519 w 4270464"/>
                <a:gd name="connsiteY10" fmla="*/ 1183517 h 4171145"/>
                <a:gd name="connsiteX11" fmla="*/ 4201559 w 4270464"/>
                <a:gd name="connsiteY11" fmla="*/ 1149764 h 4171145"/>
                <a:gd name="connsiteX12" fmla="*/ 4262804 w 4270464"/>
                <a:gd name="connsiteY12" fmla="*/ 1350399 h 4171145"/>
                <a:gd name="connsiteX13" fmla="*/ 3687847 w 4270464"/>
                <a:gd name="connsiteY13" fmla="*/ 2781865 h 4171145"/>
                <a:gd name="connsiteX14" fmla="*/ 3402097 w 4270464"/>
                <a:gd name="connsiteY14" fmla="*/ 3661007 h 4171145"/>
                <a:gd name="connsiteX15" fmla="*/ 2457535 w 4270464"/>
                <a:gd name="connsiteY15" fmla="*/ 4170594 h 4171145"/>
                <a:gd name="connsiteX16" fmla="*/ 1363603 w 4270464"/>
                <a:gd name="connsiteY16" fmla="*/ 3735744 h 4171145"/>
                <a:gd name="connsiteX17" fmla="*/ 362887 w 4270464"/>
                <a:gd name="connsiteY17" fmla="*/ 3022046 h 4171145"/>
                <a:gd name="connsiteX18" fmla="*/ 6072 w 4270464"/>
                <a:gd name="connsiteY18" fmla="*/ 2541536 h 4171145"/>
                <a:gd name="connsiteX19" fmla="*/ 322179 w 4270464"/>
                <a:gd name="connsiteY19" fmla="*/ 2405077 h 4171145"/>
                <a:gd name="connsiteX20" fmla="*/ 1306597 w 4270464"/>
                <a:gd name="connsiteY20" fmla="*/ 2729835 h 4171145"/>
                <a:gd name="connsiteX21" fmla="*/ 1293897 w 4270464"/>
                <a:gd name="connsiteY21" fmla="*/ 2328637 h 4171145"/>
                <a:gd name="connsiteX22" fmla="*/ 904996 w 4270464"/>
                <a:gd name="connsiteY22" fmla="*/ 924854 h 4171145"/>
                <a:gd name="connsiteX23" fmla="*/ 1013925 w 4270464"/>
                <a:gd name="connsiteY23" fmla="*/ 566175 h 4171145"/>
                <a:gd name="connsiteX24" fmla="*/ 1332045 w 4270464"/>
                <a:gd name="connsiteY24" fmla="*/ 702610 h 4171145"/>
                <a:gd name="connsiteX25" fmla="*/ 1905030 w 4270464"/>
                <a:gd name="connsiteY25" fmla="*/ 1894021 h 4171145"/>
                <a:gd name="connsiteX26" fmla="*/ 2031837 w 4270464"/>
                <a:gd name="connsiteY26" fmla="*/ 306782 h 4171145"/>
                <a:gd name="connsiteX27" fmla="*/ 2031419 w 4270464"/>
                <a:gd name="connsiteY27" fmla="*/ 301266 h 4171145"/>
                <a:gd name="connsiteX28" fmla="*/ 2257833 w 4270464"/>
                <a:gd name="connsiteY28" fmla="*/ 0 h 4171145"/>
                <a:gd name="connsiteX0" fmla="*/ 2259199 w 4271830"/>
                <a:gd name="connsiteY0" fmla="*/ 0 h 4171145"/>
                <a:gd name="connsiteX1" fmla="*/ 2485613 w 4271830"/>
                <a:gd name="connsiteY1" fmla="*/ 301266 h 4171145"/>
                <a:gd name="connsiteX2" fmla="*/ 2587966 w 4271830"/>
                <a:gd name="connsiteY2" fmla="*/ 1951269 h 4171145"/>
                <a:gd name="connsiteX3" fmla="*/ 3044076 w 4271830"/>
                <a:gd name="connsiteY3" fmla="*/ 574572 h 4171145"/>
                <a:gd name="connsiteX4" fmla="*/ 3045314 w 4271830"/>
                <a:gd name="connsiteY4" fmla="*/ 564979 h 4171145"/>
                <a:gd name="connsiteX5" fmla="*/ 3325164 w 4271830"/>
                <a:gd name="connsiteY5" fmla="*/ 335776 h 4171145"/>
                <a:gd name="connsiteX6" fmla="*/ 3495213 w 4271830"/>
                <a:gd name="connsiteY6" fmla="*/ 602229 h 4171145"/>
                <a:gd name="connsiteX7" fmla="*/ 3489670 w 4271830"/>
                <a:gd name="connsiteY7" fmla="*/ 645177 h 4171145"/>
                <a:gd name="connsiteX8" fmla="*/ 3490852 w 4271830"/>
                <a:gd name="connsiteY8" fmla="*/ 645428 h 4171145"/>
                <a:gd name="connsiteX9" fmla="*/ 3269487 w 4271830"/>
                <a:gd name="connsiteY9" fmla="*/ 2139940 h 4171145"/>
                <a:gd name="connsiteX10" fmla="*/ 3995885 w 4271830"/>
                <a:gd name="connsiteY10" fmla="*/ 1183517 h 4171145"/>
                <a:gd name="connsiteX11" fmla="*/ 4202925 w 4271830"/>
                <a:gd name="connsiteY11" fmla="*/ 1149764 h 4171145"/>
                <a:gd name="connsiteX12" fmla="*/ 4264170 w 4271830"/>
                <a:gd name="connsiteY12" fmla="*/ 1350399 h 4171145"/>
                <a:gd name="connsiteX13" fmla="*/ 3689213 w 4271830"/>
                <a:gd name="connsiteY13" fmla="*/ 2781865 h 4171145"/>
                <a:gd name="connsiteX14" fmla="*/ 3403463 w 4271830"/>
                <a:gd name="connsiteY14" fmla="*/ 3661007 h 4171145"/>
                <a:gd name="connsiteX15" fmla="*/ 2458901 w 4271830"/>
                <a:gd name="connsiteY15" fmla="*/ 4170594 h 4171145"/>
                <a:gd name="connsiteX16" fmla="*/ 1364969 w 4271830"/>
                <a:gd name="connsiteY16" fmla="*/ 3735744 h 4171145"/>
                <a:gd name="connsiteX17" fmla="*/ 364253 w 4271830"/>
                <a:gd name="connsiteY17" fmla="*/ 3022046 h 4171145"/>
                <a:gd name="connsiteX18" fmla="*/ 7438 w 4271830"/>
                <a:gd name="connsiteY18" fmla="*/ 2541536 h 4171145"/>
                <a:gd name="connsiteX19" fmla="*/ 323545 w 4271830"/>
                <a:gd name="connsiteY19" fmla="*/ 2405077 h 4171145"/>
                <a:gd name="connsiteX20" fmla="*/ 1307963 w 4271830"/>
                <a:gd name="connsiteY20" fmla="*/ 2729835 h 4171145"/>
                <a:gd name="connsiteX21" fmla="*/ 1295263 w 4271830"/>
                <a:gd name="connsiteY21" fmla="*/ 2328637 h 4171145"/>
                <a:gd name="connsiteX22" fmla="*/ 906362 w 4271830"/>
                <a:gd name="connsiteY22" fmla="*/ 924854 h 4171145"/>
                <a:gd name="connsiteX23" fmla="*/ 1015291 w 4271830"/>
                <a:gd name="connsiteY23" fmla="*/ 566175 h 4171145"/>
                <a:gd name="connsiteX24" fmla="*/ 1333411 w 4271830"/>
                <a:gd name="connsiteY24" fmla="*/ 702610 h 4171145"/>
                <a:gd name="connsiteX25" fmla="*/ 1906396 w 4271830"/>
                <a:gd name="connsiteY25" fmla="*/ 1894021 h 4171145"/>
                <a:gd name="connsiteX26" fmla="*/ 2033203 w 4271830"/>
                <a:gd name="connsiteY26" fmla="*/ 306782 h 4171145"/>
                <a:gd name="connsiteX27" fmla="*/ 2032785 w 4271830"/>
                <a:gd name="connsiteY27" fmla="*/ 301266 h 4171145"/>
                <a:gd name="connsiteX28" fmla="*/ 2259199 w 4271830"/>
                <a:gd name="connsiteY28" fmla="*/ 0 h 4171145"/>
                <a:gd name="connsiteX0" fmla="*/ 2254553 w 4267184"/>
                <a:gd name="connsiteY0" fmla="*/ 0 h 4171145"/>
                <a:gd name="connsiteX1" fmla="*/ 2480967 w 4267184"/>
                <a:gd name="connsiteY1" fmla="*/ 301266 h 4171145"/>
                <a:gd name="connsiteX2" fmla="*/ 2583320 w 4267184"/>
                <a:gd name="connsiteY2" fmla="*/ 1951269 h 4171145"/>
                <a:gd name="connsiteX3" fmla="*/ 3039430 w 4267184"/>
                <a:gd name="connsiteY3" fmla="*/ 574572 h 4171145"/>
                <a:gd name="connsiteX4" fmla="*/ 3040668 w 4267184"/>
                <a:gd name="connsiteY4" fmla="*/ 564979 h 4171145"/>
                <a:gd name="connsiteX5" fmla="*/ 3320518 w 4267184"/>
                <a:gd name="connsiteY5" fmla="*/ 335776 h 4171145"/>
                <a:gd name="connsiteX6" fmla="*/ 3490567 w 4267184"/>
                <a:gd name="connsiteY6" fmla="*/ 602229 h 4171145"/>
                <a:gd name="connsiteX7" fmla="*/ 3485024 w 4267184"/>
                <a:gd name="connsiteY7" fmla="*/ 645177 h 4171145"/>
                <a:gd name="connsiteX8" fmla="*/ 3486206 w 4267184"/>
                <a:gd name="connsiteY8" fmla="*/ 645428 h 4171145"/>
                <a:gd name="connsiteX9" fmla="*/ 3264841 w 4267184"/>
                <a:gd name="connsiteY9" fmla="*/ 2139940 h 4171145"/>
                <a:gd name="connsiteX10" fmla="*/ 3991239 w 4267184"/>
                <a:gd name="connsiteY10" fmla="*/ 1183517 h 4171145"/>
                <a:gd name="connsiteX11" fmla="*/ 4198279 w 4267184"/>
                <a:gd name="connsiteY11" fmla="*/ 1149764 h 4171145"/>
                <a:gd name="connsiteX12" fmla="*/ 4259524 w 4267184"/>
                <a:gd name="connsiteY12" fmla="*/ 1350399 h 4171145"/>
                <a:gd name="connsiteX13" fmla="*/ 3684567 w 4267184"/>
                <a:gd name="connsiteY13" fmla="*/ 2781865 h 4171145"/>
                <a:gd name="connsiteX14" fmla="*/ 3398817 w 4267184"/>
                <a:gd name="connsiteY14" fmla="*/ 3661007 h 4171145"/>
                <a:gd name="connsiteX15" fmla="*/ 2454255 w 4267184"/>
                <a:gd name="connsiteY15" fmla="*/ 4170594 h 4171145"/>
                <a:gd name="connsiteX16" fmla="*/ 1360323 w 4267184"/>
                <a:gd name="connsiteY16" fmla="*/ 3735744 h 4171145"/>
                <a:gd name="connsiteX17" fmla="*/ 200857 w 4267184"/>
                <a:gd name="connsiteY17" fmla="*/ 2907746 h 4171145"/>
                <a:gd name="connsiteX18" fmla="*/ 2792 w 4267184"/>
                <a:gd name="connsiteY18" fmla="*/ 2541536 h 4171145"/>
                <a:gd name="connsiteX19" fmla="*/ 318899 w 4267184"/>
                <a:gd name="connsiteY19" fmla="*/ 2405077 h 4171145"/>
                <a:gd name="connsiteX20" fmla="*/ 1303317 w 4267184"/>
                <a:gd name="connsiteY20" fmla="*/ 2729835 h 4171145"/>
                <a:gd name="connsiteX21" fmla="*/ 1290617 w 4267184"/>
                <a:gd name="connsiteY21" fmla="*/ 2328637 h 4171145"/>
                <a:gd name="connsiteX22" fmla="*/ 901716 w 4267184"/>
                <a:gd name="connsiteY22" fmla="*/ 924854 h 4171145"/>
                <a:gd name="connsiteX23" fmla="*/ 1010645 w 4267184"/>
                <a:gd name="connsiteY23" fmla="*/ 566175 h 4171145"/>
                <a:gd name="connsiteX24" fmla="*/ 1328765 w 4267184"/>
                <a:gd name="connsiteY24" fmla="*/ 702610 h 4171145"/>
                <a:gd name="connsiteX25" fmla="*/ 1901750 w 4267184"/>
                <a:gd name="connsiteY25" fmla="*/ 1894021 h 4171145"/>
                <a:gd name="connsiteX26" fmla="*/ 2028557 w 4267184"/>
                <a:gd name="connsiteY26" fmla="*/ 306782 h 4171145"/>
                <a:gd name="connsiteX27" fmla="*/ 2028139 w 4267184"/>
                <a:gd name="connsiteY27" fmla="*/ 301266 h 4171145"/>
                <a:gd name="connsiteX28" fmla="*/ 2254553 w 4267184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1291936 w 4268503"/>
                <a:gd name="connsiteY21" fmla="*/ 2328637 h 4171145"/>
                <a:gd name="connsiteX22" fmla="*/ 903035 w 4268503"/>
                <a:gd name="connsiteY22" fmla="*/ 924854 h 4171145"/>
                <a:gd name="connsiteX23" fmla="*/ 1011964 w 4268503"/>
                <a:gd name="connsiteY23" fmla="*/ 566175 h 4171145"/>
                <a:gd name="connsiteX24" fmla="*/ 1330084 w 4268503"/>
                <a:gd name="connsiteY24" fmla="*/ 702610 h 4171145"/>
                <a:gd name="connsiteX25" fmla="*/ 1903069 w 4268503"/>
                <a:gd name="connsiteY25" fmla="*/ 1894021 h 4171145"/>
                <a:gd name="connsiteX26" fmla="*/ 2029876 w 4268503"/>
                <a:gd name="connsiteY26" fmla="*/ 306782 h 4171145"/>
                <a:gd name="connsiteX27" fmla="*/ 2029458 w 4268503"/>
                <a:gd name="connsiteY27" fmla="*/ 301266 h 4171145"/>
                <a:gd name="connsiteX28" fmla="*/ 2255872 w 4268503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61834 w 4268503"/>
                <a:gd name="connsiteY23" fmla="*/ 8169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266160 w 4268503"/>
                <a:gd name="connsiteY8" fmla="*/ 2139940 h 4171145"/>
                <a:gd name="connsiteX9" fmla="*/ 3992558 w 4268503"/>
                <a:gd name="connsiteY9" fmla="*/ 1183517 h 4171145"/>
                <a:gd name="connsiteX10" fmla="*/ 4199598 w 4268503"/>
                <a:gd name="connsiteY10" fmla="*/ 1149764 h 4171145"/>
                <a:gd name="connsiteX11" fmla="*/ 4260843 w 4268503"/>
                <a:gd name="connsiteY11" fmla="*/ 1350399 h 4171145"/>
                <a:gd name="connsiteX12" fmla="*/ 3685886 w 4268503"/>
                <a:gd name="connsiteY12" fmla="*/ 2781865 h 4171145"/>
                <a:gd name="connsiteX13" fmla="*/ 3400136 w 4268503"/>
                <a:gd name="connsiteY13" fmla="*/ 3661007 h 4171145"/>
                <a:gd name="connsiteX14" fmla="*/ 2455574 w 4268503"/>
                <a:gd name="connsiteY14" fmla="*/ 4170594 h 4171145"/>
                <a:gd name="connsiteX15" fmla="*/ 1361642 w 4268503"/>
                <a:gd name="connsiteY15" fmla="*/ 3735744 h 4171145"/>
                <a:gd name="connsiteX16" fmla="*/ 202176 w 4268503"/>
                <a:gd name="connsiteY16" fmla="*/ 2907746 h 4171145"/>
                <a:gd name="connsiteX17" fmla="*/ 4111 w 4268503"/>
                <a:gd name="connsiteY17" fmla="*/ 2541536 h 4171145"/>
                <a:gd name="connsiteX18" fmla="*/ 351968 w 4268503"/>
                <a:gd name="connsiteY18" fmla="*/ 2398727 h 4171145"/>
                <a:gd name="connsiteX19" fmla="*/ 1304636 w 4268503"/>
                <a:gd name="connsiteY19" fmla="*/ 2685385 h 4171145"/>
                <a:gd name="connsiteX20" fmla="*/ 896685 w 4268503"/>
                <a:gd name="connsiteY20" fmla="*/ 956604 h 4171145"/>
                <a:gd name="connsiteX21" fmla="*/ 1011964 w 4268503"/>
                <a:gd name="connsiteY21" fmla="*/ 566175 h 4171145"/>
                <a:gd name="connsiteX22" fmla="*/ 1349134 w 4268503"/>
                <a:gd name="connsiteY22" fmla="*/ 785160 h 4171145"/>
                <a:gd name="connsiteX23" fmla="*/ 1903069 w 4268503"/>
                <a:gd name="connsiteY23" fmla="*/ 1894021 h 4171145"/>
                <a:gd name="connsiteX24" fmla="*/ 2029876 w 4268503"/>
                <a:gd name="connsiteY24" fmla="*/ 306782 h 4171145"/>
                <a:gd name="connsiteX25" fmla="*/ 2029458 w 4268503"/>
                <a:gd name="connsiteY25" fmla="*/ 301266 h 4171145"/>
                <a:gd name="connsiteX26" fmla="*/ 2255872 w 4268503"/>
                <a:gd name="connsiteY26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266160 w 4268503"/>
                <a:gd name="connsiteY7" fmla="*/ 2139940 h 4171145"/>
                <a:gd name="connsiteX8" fmla="*/ 3992558 w 4268503"/>
                <a:gd name="connsiteY8" fmla="*/ 1183517 h 4171145"/>
                <a:gd name="connsiteX9" fmla="*/ 4199598 w 4268503"/>
                <a:gd name="connsiteY9" fmla="*/ 1149764 h 4171145"/>
                <a:gd name="connsiteX10" fmla="*/ 4260843 w 4268503"/>
                <a:gd name="connsiteY10" fmla="*/ 1350399 h 4171145"/>
                <a:gd name="connsiteX11" fmla="*/ 3685886 w 4268503"/>
                <a:gd name="connsiteY11" fmla="*/ 2781865 h 4171145"/>
                <a:gd name="connsiteX12" fmla="*/ 3400136 w 4268503"/>
                <a:gd name="connsiteY12" fmla="*/ 3661007 h 4171145"/>
                <a:gd name="connsiteX13" fmla="*/ 2455574 w 4268503"/>
                <a:gd name="connsiteY13" fmla="*/ 4170594 h 4171145"/>
                <a:gd name="connsiteX14" fmla="*/ 1361642 w 4268503"/>
                <a:gd name="connsiteY14" fmla="*/ 3735744 h 4171145"/>
                <a:gd name="connsiteX15" fmla="*/ 202176 w 4268503"/>
                <a:gd name="connsiteY15" fmla="*/ 2907746 h 4171145"/>
                <a:gd name="connsiteX16" fmla="*/ 4111 w 4268503"/>
                <a:gd name="connsiteY16" fmla="*/ 2541536 h 4171145"/>
                <a:gd name="connsiteX17" fmla="*/ 351968 w 4268503"/>
                <a:gd name="connsiteY17" fmla="*/ 2398727 h 4171145"/>
                <a:gd name="connsiteX18" fmla="*/ 1304636 w 4268503"/>
                <a:gd name="connsiteY18" fmla="*/ 2685385 h 4171145"/>
                <a:gd name="connsiteX19" fmla="*/ 896685 w 4268503"/>
                <a:gd name="connsiteY19" fmla="*/ 956604 h 4171145"/>
                <a:gd name="connsiteX20" fmla="*/ 1011964 w 4268503"/>
                <a:gd name="connsiteY20" fmla="*/ 566175 h 4171145"/>
                <a:gd name="connsiteX21" fmla="*/ 1349134 w 4268503"/>
                <a:gd name="connsiteY21" fmla="*/ 785160 h 4171145"/>
                <a:gd name="connsiteX22" fmla="*/ 1903069 w 4268503"/>
                <a:gd name="connsiteY22" fmla="*/ 1894021 h 4171145"/>
                <a:gd name="connsiteX23" fmla="*/ 2029876 w 4268503"/>
                <a:gd name="connsiteY23" fmla="*/ 306782 h 4171145"/>
                <a:gd name="connsiteX24" fmla="*/ 2029458 w 4268503"/>
                <a:gd name="connsiteY24" fmla="*/ 301266 h 4171145"/>
                <a:gd name="connsiteX25" fmla="*/ 2255872 w 4268503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44564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75551"/>
                <a:gd name="connsiteY0" fmla="*/ 0 h 4171145"/>
                <a:gd name="connsiteX1" fmla="*/ 2482286 w 4275551"/>
                <a:gd name="connsiteY1" fmla="*/ 301266 h 4171145"/>
                <a:gd name="connsiteX2" fmla="*/ 2584639 w 4275551"/>
                <a:gd name="connsiteY2" fmla="*/ 1951269 h 4171145"/>
                <a:gd name="connsiteX3" fmla="*/ 3040749 w 4275551"/>
                <a:gd name="connsiteY3" fmla="*/ 574572 h 4171145"/>
                <a:gd name="connsiteX4" fmla="*/ 3041987 w 4275551"/>
                <a:gd name="connsiteY4" fmla="*/ 564979 h 4171145"/>
                <a:gd name="connsiteX5" fmla="*/ 3321837 w 4275551"/>
                <a:gd name="connsiteY5" fmla="*/ 335776 h 4171145"/>
                <a:gd name="connsiteX6" fmla="*/ 3491886 w 4275551"/>
                <a:gd name="connsiteY6" fmla="*/ 602229 h 4171145"/>
                <a:gd name="connsiteX7" fmla="*/ 3266160 w 4275551"/>
                <a:gd name="connsiteY7" fmla="*/ 2139940 h 4171145"/>
                <a:gd name="connsiteX8" fmla="*/ 3941758 w 4275551"/>
                <a:gd name="connsiteY8" fmla="*/ 1253367 h 4171145"/>
                <a:gd name="connsiteX9" fmla="*/ 4199598 w 4275551"/>
                <a:gd name="connsiteY9" fmla="*/ 1149764 h 4171145"/>
                <a:gd name="connsiteX10" fmla="*/ 4260843 w 4275551"/>
                <a:gd name="connsiteY10" fmla="*/ 1445649 h 4171145"/>
                <a:gd name="connsiteX11" fmla="*/ 3685886 w 4275551"/>
                <a:gd name="connsiteY11" fmla="*/ 2781865 h 4171145"/>
                <a:gd name="connsiteX12" fmla="*/ 3400136 w 4275551"/>
                <a:gd name="connsiteY12" fmla="*/ 3661007 h 4171145"/>
                <a:gd name="connsiteX13" fmla="*/ 2455574 w 4275551"/>
                <a:gd name="connsiteY13" fmla="*/ 4170594 h 4171145"/>
                <a:gd name="connsiteX14" fmla="*/ 1361642 w 4275551"/>
                <a:gd name="connsiteY14" fmla="*/ 3735744 h 4171145"/>
                <a:gd name="connsiteX15" fmla="*/ 202176 w 4275551"/>
                <a:gd name="connsiteY15" fmla="*/ 2907746 h 4171145"/>
                <a:gd name="connsiteX16" fmla="*/ 4111 w 4275551"/>
                <a:gd name="connsiteY16" fmla="*/ 2541536 h 4171145"/>
                <a:gd name="connsiteX17" fmla="*/ 351968 w 4275551"/>
                <a:gd name="connsiteY17" fmla="*/ 2398727 h 4171145"/>
                <a:gd name="connsiteX18" fmla="*/ 1304636 w 4275551"/>
                <a:gd name="connsiteY18" fmla="*/ 2685385 h 4171145"/>
                <a:gd name="connsiteX19" fmla="*/ 896685 w 4275551"/>
                <a:gd name="connsiteY19" fmla="*/ 956604 h 4171145"/>
                <a:gd name="connsiteX20" fmla="*/ 1011964 w 4275551"/>
                <a:gd name="connsiteY20" fmla="*/ 566175 h 4171145"/>
                <a:gd name="connsiteX21" fmla="*/ 1349134 w 4275551"/>
                <a:gd name="connsiteY21" fmla="*/ 785160 h 4171145"/>
                <a:gd name="connsiteX22" fmla="*/ 1903069 w 4275551"/>
                <a:gd name="connsiteY22" fmla="*/ 1894021 h 4171145"/>
                <a:gd name="connsiteX23" fmla="*/ 2029876 w 4275551"/>
                <a:gd name="connsiteY23" fmla="*/ 306782 h 4171145"/>
                <a:gd name="connsiteX24" fmla="*/ 2029458 w 4275551"/>
                <a:gd name="connsiteY24" fmla="*/ 301266 h 4171145"/>
                <a:gd name="connsiteX25" fmla="*/ 2255872 w 4275551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041987 w 4283060"/>
                <a:gd name="connsiteY4" fmla="*/ 564979 h 4171145"/>
                <a:gd name="connsiteX5" fmla="*/ 3321837 w 4283060"/>
                <a:gd name="connsiteY5" fmla="*/ 335776 h 4171145"/>
                <a:gd name="connsiteX6" fmla="*/ 3491886 w 4283060"/>
                <a:gd name="connsiteY6" fmla="*/ 602229 h 4171145"/>
                <a:gd name="connsiteX7" fmla="*/ 3266160 w 4283060"/>
                <a:gd name="connsiteY7" fmla="*/ 2139940 h 4171145"/>
                <a:gd name="connsiteX8" fmla="*/ 3941758 w 4283060"/>
                <a:gd name="connsiteY8" fmla="*/ 1253367 h 4171145"/>
                <a:gd name="connsiteX9" fmla="*/ 4199598 w 4283060"/>
                <a:gd name="connsiteY9" fmla="*/ 1149764 h 4171145"/>
                <a:gd name="connsiteX10" fmla="*/ 4260843 w 4283060"/>
                <a:gd name="connsiteY10" fmla="*/ 1445649 h 4171145"/>
                <a:gd name="connsiteX11" fmla="*/ 3685886 w 4283060"/>
                <a:gd name="connsiteY11" fmla="*/ 2781865 h 4171145"/>
                <a:gd name="connsiteX12" fmla="*/ 3400136 w 4283060"/>
                <a:gd name="connsiteY12" fmla="*/ 3661007 h 4171145"/>
                <a:gd name="connsiteX13" fmla="*/ 2455574 w 4283060"/>
                <a:gd name="connsiteY13" fmla="*/ 4170594 h 4171145"/>
                <a:gd name="connsiteX14" fmla="*/ 1361642 w 4283060"/>
                <a:gd name="connsiteY14" fmla="*/ 3735744 h 4171145"/>
                <a:gd name="connsiteX15" fmla="*/ 202176 w 4283060"/>
                <a:gd name="connsiteY15" fmla="*/ 2907746 h 4171145"/>
                <a:gd name="connsiteX16" fmla="*/ 4111 w 4283060"/>
                <a:gd name="connsiteY16" fmla="*/ 2541536 h 4171145"/>
                <a:gd name="connsiteX17" fmla="*/ 351968 w 4283060"/>
                <a:gd name="connsiteY17" fmla="*/ 2398727 h 4171145"/>
                <a:gd name="connsiteX18" fmla="*/ 1304636 w 4283060"/>
                <a:gd name="connsiteY18" fmla="*/ 2685385 h 4171145"/>
                <a:gd name="connsiteX19" fmla="*/ 896685 w 4283060"/>
                <a:gd name="connsiteY19" fmla="*/ 956604 h 4171145"/>
                <a:gd name="connsiteX20" fmla="*/ 1011964 w 4283060"/>
                <a:gd name="connsiteY20" fmla="*/ 566175 h 4171145"/>
                <a:gd name="connsiteX21" fmla="*/ 1349134 w 4283060"/>
                <a:gd name="connsiteY21" fmla="*/ 785160 h 4171145"/>
                <a:gd name="connsiteX22" fmla="*/ 1903069 w 4283060"/>
                <a:gd name="connsiteY22" fmla="*/ 1894021 h 4171145"/>
                <a:gd name="connsiteX23" fmla="*/ 2029876 w 4283060"/>
                <a:gd name="connsiteY23" fmla="*/ 306782 h 4171145"/>
                <a:gd name="connsiteX24" fmla="*/ 2029458 w 4283060"/>
                <a:gd name="connsiteY24" fmla="*/ 301266 h 4171145"/>
                <a:gd name="connsiteX25" fmla="*/ 2255872 w 4283060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310349 w 4288773"/>
                <a:gd name="connsiteY17" fmla="*/ 26853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88773" h="4171145">
                  <a:moveTo>
                    <a:pt x="2261585" y="0"/>
                  </a:moveTo>
                  <a:cubicBezTo>
                    <a:pt x="2386630" y="0"/>
                    <a:pt x="2487999" y="134882"/>
                    <a:pt x="2487999" y="301266"/>
                  </a:cubicBezTo>
                  <a:cubicBezTo>
                    <a:pt x="2542793" y="629652"/>
                    <a:pt x="2476415" y="1944501"/>
                    <a:pt x="2590352" y="1951269"/>
                  </a:cubicBezTo>
                  <a:cubicBezTo>
                    <a:pt x="2704289" y="1958037"/>
                    <a:pt x="3009916" y="692271"/>
                    <a:pt x="3046462" y="574572"/>
                  </a:cubicBezTo>
                  <a:cubicBezTo>
                    <a:pt x="3083008" y="456873"/>
                    <a:pt x="3201560" y="312116"/>
                    <a:pt x="3327550" y="335776"/>
                  </a:cubicBezTo>
                  <a:cubicBezTo>
                    <a:pt x="3453540" y="359436"/>
                    <a:pt x="3509995" y="541876"/>
                    <a:pt x="3497599" y="640329"/>
                  </a:cubicBezTo>
                  <a:cubicBezTo>
                    <a:pt x="3485203" y="738782"/>
                    <a:pt x="3190544" y="2075867"/>
                    <a:pt x="3271873" y="2139940"/>
                  </a:cubicBezTo>
                  <a:cubicBezTo>
                    <a:pt x="3353202" y="2204013"/>
                    <a:pt x="3880798" y="1348546"/>
                    <a:pt x="3947471" y="1253367"/>
                  </a:cubicBezTo>
                  <a:cubicBezTo>
                    <a:pt x="4014144" y="1158188"/>
                    <a:pt x="4114030" y="1105017"/>
                    <a:pt x="4205311" y="1149764"/>
                  </a:cubicBezTo>
                  <a:cubicBezTo>
                    <a:pt x="4296592" y="1194511"/>
                    <a:pt x="4306344" y="1363032"/>
                    <a:pt x="4266556" y="1445649"/>
                  </a:cubicBezTo>
                  <a:cubicBezTo>
                    <a:pt x="4226768" y="1528266"/>
                    <a:pt x="3883251" y="2336460"/>
                    <a:pt x="3691599" y="2781865"/>
                  </a:cubicBezTo>
                  <a:cubicBezTo>
                    <a:pt x="3691599" y="3017762"/>
                    <a:pt x="3598201" y="3359702"/>
                    <a:pt x="3405849" y="3661007"/>
                  </a:cubicBezTo>
                  <a:cubicBezTo>
                    <a:pt x="3213497" y="3962312"/>
                    <a:pt x="2801036" y="4158138"/>
                    <a:pt x="2461287" y="4170594"/>
                  </a:cubicBezTo>
                  <a:cubicBezTo>
                    <a:pt x="2121538" y="4183050"/>
                    <a:pt x="1534247" y="3982777"/>
                    <a:pt x="1367355" y="3735744"/>
                  </a:cubicBezTo>
                  <a:lnTo>
                    <a:pt x="207889" y="2907746"/>
                  </a:lnTo>
                  <a:cubicBezTo>
                    <a:pt x="76402" y="2825784"/>
                    <a:pt x="-34191" y="2664472"/>
                    <a:pt x="9824" y="2541536"/>
                  </a:cubicBezTo>
                  <a:cubicBezTo>
                    <a:pt x="53839" y="2418600"/>
                    <a:pt x="144102" y="2378986"/>
                    <a:pt x="357681" y="2398727"/>
                  </a:cubicBezTo>
                  <a:cubicBezTo>
                    <a:pt x="571260" y="2418468"/>
                    <a:pt x="1200513" y="2900339"/>
                    <a:pt x="1291299" y="2659985"/>
                  </a:cubicBezTo>
                  <a:cubicBezTo>
                    <a:pt x="1382085" y="2419631"/>
                    <a:pt x="954352" y="1178572"/>
                    <a:pt x="902398" y="956604"/>
                  </a:cubicBezTo>
                  <a:cubicBezTo>
                    <a:pt x="850444" y="734636"/>
                    <a:pt x="885119" y="607449"/>
                    <a:pt x="1017677" y="566175"/>
                  </a:cubicBezTo>
                  <a:cubicBezTo>
                    <a:pt x="1150235" y="524901"/>
                    <a:pt x="1301580" y="659102"/>
                    <a:pt x="1354847" y="785160"/>
                  </a:cubicBezTo>
                  <a:cubicBezTo>
                    <a:pt x="1408114" y="911218"/>
                    <a:pt x="1795325" y="1973751"/>
                    <a:pt x="1908782" y="1894021"/>
                  </a:cubicBezTo>
                  <a:cubicBezTo>
                    <a:pt x="2022239" y="1814291"/>
                    <a:pt x="2001787" y="897245"/>
                    <a:pt x="2035589" y="306782"/>
                  </a:cubicBezTo>
                  <a:cubicBezTo>
                    <a:pt x="2035450" y="304943"/>
                    <a:pt x="2035310" y="303105"/>
                    <a:pt x="2035171" y="301266"/>
                  </a:cubicBezTo>
                  <a:cubicBezTo>
                    <a:pt x="2035171" y="134882"/>
                    <a:pt x="2136540" y="0"/>
                    <a:pt x="2261585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C95B26A-B733-4B75-85BD-BDA1187F1075}"/>
                </a:ext>
              </a:extLst>
            </p:cNvPr>
            <p:cNvSpPr/>
            <p:nvPr/>
          </p:nvSpPr>
          <p:spPr>
            <a:xfrm flipH="1">
              <a:off x="4466404" y="452707"/>
              <a:ext cx="889114" cy="864728"/>
            </a:xfrm>
            <a:custGeom>
              <a:avLst/>
              <a:gdLst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06093 w 4071260"/>
                <a:gd name="connsiteY25" fmla="*/ 25342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069293 w 4071260"/>
                <a:gd name="connsiteY38" fmla="*/ 268538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91399 w 4071260"/>
                <a:gd name="connsiteY29" fmla="*/ 380559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78699 w 4071260"/>
                <a:gd name="connsiteY29" fmla="*/ 38373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95315 w 4071260"/>
                <a:gd name="connsiteY16" fmla="*/ 1183517 h 4170595"/>
                <a:gd name="connsiteX17" fmla="*/ 4002355 w 4071260"/>
                <a:gd name="connsiteY17" fmla="*/ 1149764 h 4170595"/>
                <a:gd name="connsiteX18" fmla="*/ 4063600 w 4071260"/>
                <a:gd name="connsiteY18" fmla="*/ 1350399 h 4170595"/>
                <a:gd name="connsiteX19" fmla="*/ 4038629 w 4071260"/>
                <a:gd name="connsiteY19" fmla="*/ 1408733 h 4170595"/>
                <a:gd name="connsiteX20" fmla="*/ 4040164 w 4071260"/>
                <a:gd name="connsiteY20" fmla="*/ 1409688 h 4170595"/>
                <a:gd name="connsiteX21" fmla="*/ 4032092 w 4071260"/>
                <a:gd name="connsiteY21" fmla="*/ 1424002 h 4170595"/>
                <a:gd name="connsiteX22" fmla="*/ 4028582 w 4071260"/>
                <a:gd name="connsiteY22" fmla="*/ 1432204 h 4170595"/>
                <a:gd name="connsiteX23" fmla="*/ 4025324 w 4071260"/>
                <a:gd name="connsiteY23" fmla="*/ 1436005 h 4170595"/>
                <a:gd name="connsiteX24" fmla="*/ 3431493 w 4071260"/>
                <a:gd name="connsiteY24" fmla="*/ 2712015 h 4170595"/>
                <a:gd name="connsiteX25" fmla="*/ 3406093 w 4071260"/>
                <a:gd name="connsiteY25" fmla="*/ 3241907 h 4170595"/>
                <a:gd name="connsiteX26" fmla="*/ 2477405 w 4071260"/>
                <a:gd name="connsiteY26" fmla="*/ 4170595 h 4170595"/>
                <a:gd name="connsiteX27" fmla="*/ 2105931 w 4071260"/>
                <a:gd name="connsiteY27" fmla="*/ 4170594 h 4170595"/>
                <a:gd name="connsiteX28" fmla="*/ 1278699 w 4071260"/>
                <a:gd name="connsiteY28" fmla="*/ 3837344 h 4170595"/>
                <a:gd name="connsiteX29" fmla="*/ 216355 w 4071260"/>
                <a:gd name="connsiteY29" fmla="*/ 3049302 h 4170595"/>
                <a:gd name="connsiteX30" fmla="*/ 163683 w 4071260"/>
                <a:gd name="connsiteY30" fmla="*/ 3022046 h 4170595"/>
                <a:gd name="connsiteX31" fmla="*/ 16418 w 4071260"/>
                <a:gd name="connsiteY31" fmla="*/ 2681236 h 4170595"/>
                <a:gd name="connsiteX32" fmla="*/ 237275 w 4071260"/>
                <a:gd name="connsiteY32" fmla="*/ 2538427 h 4170595"/>
                <a:gd name="connsiteX33" fmla="*/ 363229 w 4071260"/>
                <a:gd name="connsiteY33" fmla="*/ 2548717 h 4170595"/>
                <a:gd name="connsiteX34" fmla="*/ 404934 w 4071260"/>
                <a:gd name="connsiteY34" fmla="*/ 2562557 h 4170595"/>
                <a:gd name="connsiteX35" fmla="*/ 405437 w 4071260"/>
                <a:gd name="connsiteY35" fmla="*/ 2561446 h 4170595"/>
                <a:gd name="connsiteX36" fmla="*/ 1069293 w 4071260"/>
                <a:gd name="connsiteY36" fmla="*/ 2685385 h 4170595"/>
                <a:gd name="connsiteX37" fmla="*/ 1094693 w 4071260"/>
                <a:gd name="connsiteY37" fmla="*/ 2328637 h 4170595"/>
                <a:gd name="connsiteX38" fmla="*/ 679293 w 4071260"/>
                <a:gd name="connsiteY38" fmla="*/ 849066 h 4170595"/>
                <a:gd name="connsiteX39" fmla="*/ 680392 w 4071260"/>
                <a:gd name="connsiteY39" fmla="*/ 848654 h 4170595"/>
                <a:gd name="connsiteX40" fmla="*/ 671782 w 4071260"/>
                <a:gd name="connsiteY40" fmla="*/ 816284 h 4170595"/>
                <a:gd name="connsiteX41" fmla="*/ 814721 w 4071260"/>
                <a:gd name="connsiteY41" fmla="*/ 566175 h 4170595"/>
                <a:gd name="connsiteX42" fmla="*/ 903532 w 4071260"/>
                <a:gd name="connsiteY42" fmla="*/ 552233 h 4170595"/>
                <a:gd name="connsiteX43" fmla="*/ 1132841 w 4071260"/>
                <a:gd name="connsiteY43" fmla="*/ 702610 h 4170595"/>
                <a:gd name="connsiteX44" fmla="*/ 1705826 w 4071260"/>
                <a:gd name="connsiteY44" fmla="*/ 1894021 h 4170595"/>
                <a:gd name="connsiteX45" fmla="*/ 1832633 w 4071260"/>
                <a:gd name="connsiteY45" fmla="*/ 306782 h 4170595"/>
                <a:gd name="connsiteX46" fmla="*/ 1832215 w 4071260"/>
                <a:gd name="connsiteY46" fmla="*/ 301266 h 4170595"/>
                <a:gd name="connsiteX47" fmla="*/ 2058629 w 4071260"/>
                <a:gd name="connsiteY4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95315 w 4071260"/>
                <a:gd name="connsiteY15" fmla="*/ 1183517 h 4170595"/>
                <a:gd name="connsiteX16" fmla="*/ 4002355 w 4071260"/>
                <a:gd name="connsiteY16" fmla="*/ 1149764 h 4170595"/>
                <a:gd name="connsiteX17" fmla="*/ 4063600 w 4071260"/>
                <a:gd name="connsiteY17" fmla="*/ 1350399 h 4170595"/>
                <a:gd name="connsiteX18" fmla="*/ 4038629 w 4071260"/>
                <a:gd name="connsiteY18" fmla="*/ 1408733 h 4170595"/>
                <a:gd name="connsiteX19" fmla="*/ 4040164 w 4071260"/>
                <a:gd name="connsiteY19" fmla="*/ 1409688 h 4170595"/>
                <a:gd name="connsiteX20" fmla="*/ 4032092 w 4071260"/>
                <a:gd name="connsiteY20" fmla="*/ 1424002 h 4170595"/>
                <a:gd name="connsiteX21" fmla="*/ 4028582 w 4071260"/>
                <a:gd name="connsiteY21" fmla="*/ 1432204 h 4170595"/>
                <a:gd name="connsiteX22" fmla="*/ 4025324 w 4071260"/>
                <a:gd name="connsiteY22" fmla="*/ 1436005 h 4170595"/>
                <a:gd name="connsiteX23" fmla="*/ 3431493 w 4071260"/>
                <a:gd name="connsiteY23" fmla="*/ 2712015 h 4170595"/>
                <a:gd name="connsiteX24" fmla="*/ 3406093 w 4071260"/>
                <a:gd name="connsiteY24" fmla="*/ 3241907 h 4170595"/>
                <a:gd name="connsiteX25" fmla="*/ 2477405 w 4071260"/>
                <a:gd name="connsiteY25" fmla="*/ 4170595 h 4170595"/>
                <a:gd name="connsiteX26" fmla="*/ 2105931 w 4071260"/>
                <a:gd name="connsiteY26" fmla="*/ 4170594 h 4170595"/>
                <a:gd name="connsiteX27" fmla="*/ 1278699 w 4071260"/>
                <a:gd name="connsiteY27" fmla="*/ 3837344 h 4170595"/>
                <a:gd name="connsiteX28" fmla="*/ 216355 w 4071260"/>
                <a:gd name="connsiteY28" fmla="*/ 3049302 h 4170595"/>
                <a:gd name="connsiteX29" fmla="*/ 163683 w 4071260"/>
                <a:gd name="connsiteY29" fmla="*/ 3022046 h 4170595"/>
                <a:gd name="connsiteX30" fmla="*/ 16418 w 4071260"/>
                <a:gd name="connsiteY30" fmla="*/ 2681236 h 4170595"/>
                <a:gd name="connsiteX31" fmla="*/ 237275 w 4071260"/>
                <a:gd name="connsiteY31" fmla="*/ 2538427 h 4170595"/>
                <a:gd name="connsiteX32" fmla="*/ 363229 w 4071260"/>
                <a:gd name="connsiteY32" fmla="*/ 2548717 h 4170595"/>
                <a:gd name="connsiteX33" fmla="*/ 404934 w 4071260"/>
                <a:gd name="connsiteY33" fmla="*/ 2562557 h 4170595"/>
                <a:gd name="connsiteX34" fmla="*/ 405437 w 4071260"/>
                <a:gd name="connsiteY34" fmla="*/ 2561446 h 4170595"/>
                <a:gd name="connsiteX35" fmla="*/ 1069293 w 4071260"/>
                <a:gd name="connsiteY35" fmla="*/ 2685385 h 4170595"/>
                <a:gd name="connsiteX36" fmla="*/ 1094693 w 4071260"/>
                <a:gd name="connsiteY36" fmla="*/ 2328637 h 4170595"/>
                <a:gd name="connsiteX37" fmla="*/ 679293 w 4071260"/>
                <a:gd name="connsiteY37" fmla="*/ 849066 h 4170595"/>
                <a:gd name="connsiteX38" fmla="*/ 680392 w 4071260"/>
                <a:gd name="connsiteY38" fmla="*/ 848654 h 4170595"/>
                <a:gd name="connsiteX39" fmla="*/ 671782 w 4071260"/>
                <a:gd name="connsiteY39" fmla="*/ 816284 h 4170595"/>
                <a:gd name="connsiteX40" fmla="*/ 814721 w 4071260"/>
                <a:gd name="connsiteY40" fmla="*/ 566175 h 4170595"/>
                <a:gd name="connsiteX41" fmla="*/ 903532 w 4071260"/>
                <a:gd name="connsiteY41" fmla="*/ 552233 h 4170595"/>
                <a:gd name="connsiteX42" fmla="*/ 1132841 w 4071260"/>
                <a:gd name="connsiteY42" fmla="*/ 702610 h 4170595"/>
                <a:gd name="connsiteX43" fmla="*/ 1705826 w 4071260"/>
                <a:gd name="connsiteY43" fmla="*/ 1894021 h 4170595"/>
                <a:gd name="connsiteX44" fmla="*/ 1832633 w 4071260"/>
                <a:gd name="connsiteY44" fmla="*/ 306782 h 4170595"/>
                <a:gd name="connsiteX45" fmla="*/ 1832215 w 4071260"/>
                <a:gd name="connsiteY45" fmla="*/ 301266 h 4170595"/>
                <a:gd name="connsiteX46" fmla="*/ 2058629 w 4071260"/>
                <a:gd name="connsiteY4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703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903532 w 4071260"/>
                <a:gd name="connsiteY39" fmla="*/ 552233 h 4170595"/>
                <a:gd name="connsiteX40" fmla="*/ 1132841 w 4071260"/>
                <a:gd name="connsiteY40" fmla="*/ 702610 h 4170595"/>
                <a:gd name="connsiteX41" fmla="*/ 1705826 w 4071260"/>
                <a:gd name="connsiteY41" fmla="*/ 1894021 h 4170595"/>
                <a:gd name="connsiteX42" fmla="*/ 1832633 w 4071260"/>
                <a:gd name="connsiteY42" fmla="*/ 306782 h 4170595"/>
                <a:gd name="connsiteX43" fmla="*/ 1832215 w 4071260"/>
                <a:gd name="connsiteY43" fmla="*/ 301266 h 4170595"/>
                <a:gd name="connsiteX44" fmla="*/ 2058629 w 4071260"/>
                <a:gd name="connsiteY4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1132841 w 4071260"/>
                <a:gd name="connsiteY39" fmla="*/ 702610 h 4170595"/>
                <a:gd name="connsiteX40" fmla="*/ 1705826 w 4071260"/>
                <a:gd name="connsiteY40" fmla="*/ 1894021 h 4170595"/>
                <a:gd name="connsiteX41" fmla="*/ 1832633 w 4071260"/>
                <a:gd name="connsiteY41" fmla="*/ 306782 h 4170595"/>
                <a:gd name="connsiteX42" fmla="*/ 1832215 w 4071260"/>
                <a:gd name="connsiteY42" fmla="*/ 301266 h 4170595"/>
                <a:gd name="connsiteX43" fmla="*/ 2058629 w 4071260"/>
                <a:gd name="connsiteY4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95315 w 4071260"/>
                <a:gd name="connsiteY12" fmla="*/ 1183517 h 4170595"/>
                <a:gd name="connsiteX13" fmla="*/ 4002355 w 4071260"/>
                <a:gd name="connsiteY13" fmla="*/ 1149764 h 4170595"/>
                <a:gd name="connsiteX14" fmla="*/ 4063600 w 4071260"/>
                <a:gd name="connsiteY14" fmla="*/ 1350399 h 4170595"/>
                <a:gd name="connsiteX15" fmla="*/ 4038629 w 4071260"/>
                <a:gd name="connsiteY15" fmla="*/ 1408733 h 4170595"/>
                <a:gd name="connsiteX16" fmla="*/ 4040164 w 4071260"/>
                <a:gd name="connsiteY16" fmla="*/ 1409688 h 4170595"/>
                <a:gd name="connsiteX17" fmla="*/ 4032092 w 4071260"/>
                <a:gd name="connsiteY17" fmla="*/ 1424002 h 4170595"/>
                <a:gd name="connsiteX18" fmla="*/ 4028582 w 4071260"/>
                <a:gd name="connsiteY18" fmla="*/ 1432204 h 4170595"/>
                <a:gd name="connsiteX19" fmla="*/ 4025324 w 4071260"/>
                <a:gd name="connsiteY19" fmla="*/ 1436005 h 4170595"/>
                <a:gd name="connsiteX20" fmla="*/ 3431493 w 4071260"/>
                <a:gd name="connsiteY20" fmla="*/ 2712015 h 4170595"/>
                <a:gd name="connsiteX21" fmla="*/ 3406093 w 4071260"/>
                <a:gd name="connsiteY21" fmla="*/ 3241907 h 4170595"/>
                <a:gd name="connsiteX22" fmla="*/ 2477405 w 4071260"/>
                <a:gd name="connsiteY22" fmla="*/ 4170595 h 4170595"/>
                <a:gd name="connsiteX23" fmla="*/ 2105931 w 4071260"/>
                <a:gd name="connsiteY23" fmla="*/ 4170594 h 4170595"/>
                <a:gd name="connsiteX24" fmla="*/ 1278699 w 4071260"/>
                <a:gd name="connsiteY24" fmla="*/ 3837344 h 4170595"/>
                <a:gd name="connsiteX25" fmla="*/ 216355 w 4071260"/>
                <a:gd name="connsiteY25" fmla="*/ 3049302 h 4170595"/>
                <a:gd name="connsiteX26" fmla="*/ 163683 w 4071260"/>
                <a:gd name="connsiteY26" fmla="*/ 3022046 h 4170595"/>
                <a:gd name="connsiteX27" fmla="*/ 16418 w 4071260"/>
                <a:gd name="connsiteY27" fmla="*/ 2681236 h 4170595"/>
                <a:gd name="connsiteX28" fmla="*/ 237275 w 4071260"/>
                <a:gd name="connsiteY28" fmla="*/ 2538427 h 4170595"/>
                <a:gd name="connsiteX29" fmla="*/ 363229 w 4071260"/>
                <a:gd name="connsiteY29" fmla="*/ 2548717 h 4170595"/>
                <a:gd name="connsiteX30" fmla="*/ 404934 w 4071260"/>
                <a:gd name="connsiteY30" fmla="*/ 2562557 h 4170595"/>
                <a:gd name="connsiteX31" fmla="*/ 405437 w 4071260"/>
                <a:gd name="connsiteY31" fmla="*/ 2561446 h 4170595"/>
                <a:gd name="connsiteX32" fmla="*/ 1069293 w 4071260"/>
                <a:gd name="connsiteY32" fmla="*/ 2685385 h 4170595"/>
                <a:gd name="connsiteX33" fmla="*/ 1094693 w 4071260"/>
                <a:gd name="connsiteY33" fmla="*/ 2328637 h 4170595"/>
                <a:gd name="connsiteX34" fmla="*/ 705792 w 4071260"/>
                <a:gd name="connsiteY34" fmla="*/ 924854 h 4170595"/>
                <a:gd name="connsiteX35" fmla="*/ 814721 w 4071260"/>
                <a:gd name="connsiteY35" fmla="*/ 566175 h 4170595"/>
                <a:gd name="connsiteX36" fmla="*/ 1132841 w 4071260"/>
                <a:gd name="connsiteY36" fmla="*/ 702610 h 4170595"/>
                <a:gd name="connsiteX37" fmla="*/ 1705826 w 4071260"/>
                <a:gd name="connsiteY37" fmla="*/ 1894021 h 4170595"/>
                <a:gd name="connsiteX38" fmla="*/ 1832633 w 4071260"/>
                <a:gd name="connsiteY38" fmla="*/ 306782 h 4170595"/>
                <a:gd name="connsiteX39" fmla="*/ 1832215 w 4071260"/>
                <a:gd name="connsiteY39" fmla="*/ 301266 h 4170595"/>
                <a:gd name="connsiteX40" fmla="*/ 2058629 w 4071260"/>
                <a:gd name="connsiteY4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95315 w 4071260"/>
                <a:gd name="connsiteY11" fmla="*/ 1183517 h 4170595"/>
                <a:gd name="connsiteX12" fmla="*/ 4002355 w 4071260"/>
                <a:gd name="connsiteY12" fmla="*/ 1149764 h 4170595"/>
                <a:gd name="connsiteX13" fmla="*/ 4063600 w 4071260"/>
                <a:gd name="connsiteY13" fmla="*/ 1350399 h 4170595"/>
                <a:gd name="connsiteX14" fmla="*/ 4038629 w 4071260"/>
                <a:gd name="connsiteY14" fmla="*/ 1408733 h 4170595"/>
                <a:gd name="connsiteX15" fmla="*/ 4040164 w 4071260"/>
                <a:gd name="connsiteY15" fmla="*/ 1409688 h 4170595"/>
                <a:gd name="connsiteX16" fmla="*/ 4032092 w 4071260"/>
                <a:gd name="connsiteY16" fmla="*/ 1424002 h 4170595"/>
                <a:gd name="connsiteX17" fmla="*/ 4028582 w 4071260"/>
                <a:gd name="connsiteY17" fmla="*/ 1432204 h 4170595"/>
                <a:gd name="connsiteX18" fmla="*/ 4025324 w 4071260"/>
                <a:gd name="connsiteY18" fmla="*/ 1436005 h 4170595"/>
                <a:gd name="connsiteX19" fmla="*/ 3431493 w 4071260"/>
                <a:gd name="connsiteY19" fmla="*/ 2712015 h 4170595"/>
                <a:gd name="connsiteX20" fmla="*/ 3406093 w 4071260"/>
                <a:gd name="connsiteY20" fmla="*/ 3241907 h 4170595"/>
                <a:gd name="connsiteX21" fmla="*/ 2477405 w 4071260"/>
                <a:gd name="connsiteY21" fmla="*/ 4170595 h 4170595"/>
                <a:gd name="connsiteX22" fmla="*/ 2105931 w 4071260"/>
                <a:gd name="connsiteY22" fmla="*/ 4170594 h 4170595"/>
                <a:gd name="connsiteX23" fmla="*/ 1278699 w 4071260"/>
                <a:gd name="connsiteY23" fmla="*/ 3837344 h 4170595"/>
                <a:gd name="connsiteX24" fmla="*/ 216355 w 4071260"/>
                <a:gd name="connsiteY24" fmla="*/ 3049302 h 4170595"/>
                <a:gd name="connsiteX25" fmla="*/ 163683 w 4071260"/>
                <a:gd name="connsiteY25" fmla="*/ 3022046 h 4170595"/>
                <a:gd name="connsiteX26" fmla="*/ 16418 w 4071260"/>
                <a:gd name="connsiteY26" fmla="*/ 2681236 h 4170595"/>
                <a:gd name="connsiteX27" fmla="*/ 237275 w 4071260"/>
                <a:gd name="connsiteY27" fmla="*/ 2538427 h 4170595"/>
                <a:gd name="connsiteX28" fmla="*/ 363229 w 4071260"/>
                <a:gd name="connsiteY28" fmla="*/ 2548717 h 4170595"/>
                <a:gd name="connsiteX29" fmla="*/ 404934 w 4071260"/>
                <a:gd name="connsiteY29" fmla="*/ 2562557 h 4170595"/>
                <a:gd name="connsiteX30" fmla="*/ 405437 w 4071260"/>
                <a:gd name="connsiteY30" fmla="*/ 2561446 h 4170595"/>
                <a:gd name="connsiteX31" fmla="*/ 1069293 w 4071260"/>
                <a:gd name="connsiteY31" fmla="*/ 2685385 h 4170595"/>
                <a:gd name="connsiteX32" fmla="*/ 1094693 w 4071260"/>
                <a:gd name="connsiteY32" fmla="*/ 2328637 h 4170595"/>
                <a:gd name="connsiteX33" fmla="*/ 705792 w 4071260"/>
                <a:gd name="connsiteY33" fmla="*/ 924854 h 4170595"/>
                <a:gd name="connsiteX34" fmla="*/ 814721 w 4071260"/>
                <a:gd name="connsiteY34" fmla="*/ 566175 h 4170595"/>
                <a:gd name="connsiteX35" fmla="*/ 1132841 w 4071260"/>
                <a:gd name="connsiteY35" fmla="*/ 702610 h 4170595"/>
                <a:gd name="connsiteX36" fmla="*/ 1705826 w 4071260"/>
                <a:gd name="connsiteY36" fmla="*/ 1894021 h 4170595"/>
                <a:gd name="connsiteX37" fmla="*/ 1832633 w 4071260"/>
                <a:gd name="connsiteY37" fmla="*/ 306782 h 4170595"/>
                <a:gd name="connsiteX38" fmla="*/ 1832215 w 4071260"/>
                <a:gd name="connsiteY38" fmla="*/ 301266 h 4170595"/>
                <a:gd name="connsiteX39" fmla="*/ 2058629 w 4071260"/>
                <a:gd name="connsiteY3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4025324 w 4071260"/>
                <a:gd name="connsiteY17" fmla="*/ 1436005 h 4170595"/>
                <a:gd name="connsiteX18" fmla="*/ 3431493 w 4071260"/>
                <a:gd name="connsiteY18" fmla="*/ 2712015 h 4170595"/>
                <a:gd name="connsiteX19" fmla="*/ 3406093 w 4071260"/>
                <a:gd name="connsiteY19" fmla="*/ 3241907 h 4170595"/>
                <a:gd name="connsiteX20" fmla="*/ 2477405 w 4071260"/>
                <a:gd name="connsiteY20" fmla="*/ 4170595 h 4170595"/>
                <a:gd name="connsiteX21" fmla="*/ 2105931 w 4071260"/>
                <a:gd name="connsiteY21" fmla="*/ 4170594 h 4170595"/>
                <a:gd name="connsiteX22" fmla="*/ 1278699 w 4071260"/>
                <a:gd name="connsiteY22" fmla="*/ 3837344 h 4170595"/>
                <a:gd name="connsiteX23" fmla="*/ 216355 w 4071260"/>
                <a:gd name="connsiteY23" fmla="*/ 3049302 h 4170595"/>
                <a:gd name="connsiteX24" fmla="*/ 163683 w 4071260"/>
                <a:gd name="connsiteY24" fmla="*/ 3022046 h 4170595"/>
                <a:gd name="connsiteX25" fmla="*/ 16418 w 4071260"/>
                <a:gd name="connsiteY25" fmla="*/ 2681236 h 4170595"/>
                <a:gd name="connsiteX26" fmla="*/ 237275 w 4071260"/>
                <a:gd name="connsiteY26" fmla="*/ 2538427 h 4170595"/>
                <a:gd name="connsiteX27" fmla="*/ 363229 w 4071260"/>
                <a:gd name="connsiteY27" fmla="*/ 2548717 h 4170595"/>
                <a:gd name="connsiteX28" fmla="*/ 404934 w 4071260"/>
                <a:gd name="connsiteY28" fmla="*/ 2562557 h 4170595"/>
                <a:gd name="connsiteX29" fmla="*/ 405437 w 4071260"/>
                <a:gd name="connsiteY29" fmla="*/ 2561446 h 4170595"/>
                <a:gd name="connsiteX30" fmla="*/ 1069293 w 4071260"/>
                <a:gd name="connsiteY30" fmla="*/ 2685385 h 4170595"/>
                <a:gd name="connsiteX31" fmla="*/ 1094693 w 4071260"/>
                <a:gd name="connsiteY31" fmla="*/ 2328637 h 4170595"/>
                <a:gd name="connsiteX32" fmla="*/ 705792 w 4071260"/>
                <a:gd name="connsiteY32" fmla="*/ 924854 h 4170595"/>
                <a:gd name="connsiteX33" fmla="*/ 814721 w 4071260"/>
                <a:gd name="connsiteY33" fmla="*/ 566175 h 4170595"/>
                <a:gd name="connsiteX34" fmla="*/ 1132841 w 4071260"/>
                <a:gd name="connsiteY34" fmla="*/ 702610 h 4170595"/>
                <a:gd name="connsiteX35" fmla="*/ 1705826 w 4071260"/>
                <a:gd name="connsiteY35" fmla="*/ 1894021 h 4170595"/>
                <a:gd name="connsiteX36" fmla="*/ 1832633 w 4071260"/>
                <a:gd name="connsiteY36" fmla="*/ 306782 h 4170595"/>
                <a:gd name="connsiteX37" fmla="*/ 1832215 w 4071260"/>
                <a:gd name="connsiteY37" fmla="*/ 301266 h 4170595"/>
                <a:gd name="connsiteX38" fmla="*/ 2058629 w 4071260"/>
                <a:gd name="connsiteY3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3431493 w 4071260"/>
                <a:gd name="connsiteY17" fmla="*/ 2712015 h 4170595"/>
                <a:gd name="connsiteX18" fmla="*/ 3406093 w 4071260"/>
                <a:gd name="connsiteY18" fmla="*/ 3241907 h 4170595"/>
                <a:gd name="connsiteX19" fmla="*/ 2477405 w 4071260"/>
                <a:gd name="connsiteY19" fmla="*/ 4170595 h 4170595"/>
                <a:gd name="connsiteX20" fmla="*/ 2105931 w 4071260"/>
                <a:gd name="connsiteY20" fmla="*/ 4170594 h 4170595"/>
                <a:gd name="connsiteX21" fmla="*/ 1278699 w 4071260"/>
                <a:gd name="connsiteY21" fmla="*/ 3837344 h 4170595"/>
                <a:gd name="connsiteX22" fmla="*/ 216355 w 4071260"/>
                <a:gd name="connsiteY22" fmla="*/ 3049302 h 4170595"/>
                <a:gd name="connsiteX23" fmla="*/ 163683 w 4071260"/>
                <a:gd name="connsiteY23" fmla="*/ 3022046 h 4170595"/>
                <a:gd name="connsiteX24" fmla="*/ 16418 w 4071260"/>
                <a:gd name="connsiteY24" fmla="*/ 2681236 h 4170595"/>
                <a:gd name="connsiteX25" fmla="*/ 237275 w 4071260"/>
                <a:gd name="connsiteY25" fmla="*/ 2538427 h 4170595"/>
                <a:gd name="connsiteX26" fmla="*/ 363229 w 4071260"/>
                <a:gd name="connsiteY26" fmla="*/ 2548717 h 4170595"/>
                <a:gd name="connsiteX27" fmla="*/ 404934 w 4071260"/>
                <a:gd name="connsiteY27" fmla="*/ 2562557 h 4170595"/>
                <a:gd name="connsiteX28" fmla="*/ 405437 w 4071260"/>
                <a:gd name="connsiteY28" fmla="*/ 2561446 h 4170595"/>
                <a:gd name="connsiteX29" fmla="*/ 1069293 w 4071260"/>
                <a:gd name="connsiteY29" fmla="*/ 2685385 h 4170595"/>
                <a:gd name="connsiteX30" fmla="*/ 1094693 w 4071260"/>
                <a:gd name="connsiteY30" fmla="*/ 2328637 h 4170595"/>
                <a:gd name="connsiteX31" fmla="*/ 705792 w 4071260"/>
                <a:gd name="connsiteY31" fmla="*/ 924854 h 4170595"/>
                <a:gd name="connsiteX32" fmla="*/ 814721 w 4071260"/>
                <a:gd name="connsiteY32" fmla="*/ 566175 h 4170595"/>
                <a:gd name="connsiteX33" fmla="*/ 1132841 w 4071260"/>
                <a:gd name="connsiteY33" fmla="*/ 702610 h 4170595"/>
                <a:gd name="connsiteX34" fmla="*/ 1705826 w 4071260"/>
                <a:gd name="connsiteY34" fmla="*/ 1894021 h 4170595"/>
                <a:gd name="connsiteX35" fmla="*/ 1832633 w 4071260"/>
                <a:gd name="connsiteY35" fmla="*/ 306782 h 4170595"/>
                <a:gd name="connsiteX36" fmla="*/ 1832215 w 4071260"/>
                <a:gd name="connsiteY36" fmla="*/ 301266 h 4170595"/>
                <a:gd name="connsiteX37" fmla="*/ 2058629 w 4071260"/>
                <a:gd name="connsiteY3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3431493 w 4071260"/>
                <a:gd name="connsiteY16" fmla="*/ 2712015 h 4170595"/>
                <a:gd name="connsiteX17" fmla="*/ 3406093 w 4071260"/>
                <a:gd name="connsiteY17" fmla="*/ 3241907 h 4170595"/>
                <a:gd name="connsiteX18" fmla="*/ 2477405 w 4071260"/>
                <a:gd name="connsiteY18" fmla="*/ 4170595 h 4170595"/>
                <a:gd name="connsiteX19" fmla="*/ 2105931 w 4071260"/>
                <a:gd name="connsiteY19" fmla="*/ 4170594 h 4170595"/>
                <a:gd name="connsiteX20" fmla="*/ 1278699 w 4071260"/>
                <a:gd name="connsiteY20" fmla="*/ 3837344 h 4170595"/>
                <a:gd name="connsiteX21" fmla="*/ 216355 w 4071260"/>
                <a:gd name="connsiteY21" fmla="*/ 3049302 h 4170595"/>
                <a:gd name="connsiteX22" fmla="*/ 163683 w 4071260"/>
                <a:gd name="connsiteY22" fmla="*/ 3022046 h 4170595"/>
                <a:gd name="connsiteX23" fmla="*/ 16418 w 4071260"/>
                <a:gd name="connsiteY23" fmla="*/ 2681236 h 4170595"/>
                <a:gd name="connsiteX24" fmla="*/ 237275 w 4071260"/>
                <a:gd name="connsiteY24" fmla="*/ 2538427 h 4170595"/>
                <a:gd name="connsiteX25" fmla="*/ 363229 w 4071260"/>
                <a:gd name="connsiteY25" fmla="*/ 2548717 h 4170595"/>
                <a:gd name="connsiteX26" fmla="*/ 404934 w 4071260"/>
                <a:gd name="connsiteY26" fmla="*/ 2562557 h 4170595"/>
                <a:gd name="connsiteX27" fmla="*/ 405437 w 4071260"/>
                <a:gd name="connsiteY27" fmla="*/ 2561446 h 4170595"/>
                <a:gd name="connsiteX28" fmla="*/ 1069293 w 4071260"/>
                <a:gd name="connsiteY28" fmla="*/ 2685385 h 4170595"/>
                <a:gd name="connsiteX29" fmla="*/ 1094693 w 4071260"/>
                <a:gd name="connsiteY29" fmla="*/ 2328637 h 4170595"/>
                <a:gd name="connsiteX30" fmla="*/ 705792 w 4071260"/>
                <a:gd name="connsiteY30" fmla="*/ 924854 h 4170595"/>
                <a:gd name="connsiteX31" fmla="*/ 814721 w 4071260"/>
                <a:gd name="connsiteY31" fmla="*/ 566175 h 4170595"/>
                <a:gd name="connsiteX32" fmla="*/ 1132841 w 4071260"/>
                <a:gd name="connsiteY32" fmla="*/ 702610 h 4170595"/>
                <a:gd name="connsiteX33" fmla="*/ 1705826 w 4071260"/>
                <a:gd name="connsiteY33" fmla="*/ 1894021 h 4170595"/>
                <a:gd name="connsiteX34" fmla="*/ 1832633 w 4071260"/>
                <a:gd name="connsiteY34" fmla="*/ 306782 h 4170595"/>
                <a:gd name="connsiteX35" fmla="*/ 1832215 w 4071260"/>
                <a:gd name="connsiteY35" fmla="*/ 301266 h 4170595"/>
                <a:gd name="connsiteX36" fmla="*/ 2058629 w 4071260"/>
                <a:gd name="connsiteY3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3431493 w 4071260"/>
                <a:gd name="connsiteY15" fmla="*/ 2712015 h 4170595"/>
                <a:gd name="connsiteX16" fmla="*/ 3406093 w 4071260"/>
                <a:gd name="connsiteY16" fmla="*/ 3241907 h 4170595"/>
                <a:gd name="connsiteX17" fmla="*/ 2477405 w 4071260"/>
                <a:gd name="connsiteY17" fmla="*/ 4170595 h 4170595"/>
                <a:gd name="connsiteX18" fmla="*/ 2105931 w 4071260"/>
                <a:gd name="connsiteY18" fmla="*/ 4170594 h 4170595"/>
                <a:gd name="connsiteX19" fmla="*/ 1278699 w 4071260"/>
                <a:gd name="connsiteY19" fmla="*/ 3837344 h 4170595"/>
                <a:gd name="connsiteX20" fmla="*/ 216355 w 4071260"/>
                <a:gd name="connsiteY20" fmla="*/ 3049302 h 4170595"/>
                <a:gd name="connsiteX21" fmla="*/ 163683 w 4071260"/>
                <a:gd name="connsiteY21" fmla="*/ 3022046 h 4170595"/>
                <a:gd name="connsiteX22" fmla="*/ 16418 w 4071260"/>
                <a:gd name="connsiteY22" fmla="*/ 2681236 h 4170595"/>
                <a:gd name="connsiteX23" fmla="*/ 237275 w 4071260"/>
                <a:gd name="connsiteY23" fmla="*/ 2538427 h 4170595"/>
                <a:gd name="connsiteX24" fmla="*/ 363229 w 4071260"/>
                <a:gd name="connsiteY24" fmla="*/ 2548717 h 4170595"/>
                <a:gd name="connsiteX25" fmla="*/ 404934 w 4071260"/>
                <a:gd name="connsiteY25" fmla="*/ 2562557 h 4170595"/>
                <a:gd name="connsiteX26" fmla="*/ 405437 w 4071260"/>
                <a:gd name="connsiteY26" fmla="*/ 2561446 h 4170595"/>
                <a:gd name="connsiteX27" fmla="*/ 1069293 w 4071260"/>
                <a:gd name="connsiteY27" fmla="*/ 2685385 h 4170595"/>
                <a:gd name="connsiteX28" fmla="*/ 1094693 w 4071260"/>
                <a:gd name="connsiteY28" fmla="*/ 2328637 h 4170595"/>
                <a:gd name="connsiteX29" fmla="*/ 705792 w 4071260"/>
                <a:gd name="connsiteY29" fmla="*/ 924854 h 4170595"/>
                <a:gd name="connsiteX30" fmla="*/ 814721 w 4071260"/>
                <a:gd name="connsiteY30" fmla="*/ 566175 h 4170595"/>
                <a:gd name="connsiteX31" fmla="*/ 1132841 w 4071260"/>
                <a:gd name="connsiteY31" fmla="*/ 702610 h 4170595"/>
                <a:gd name="connsiteX32" fmla="*/ 1705826 w 4071260"/>
                <a:gd name="connsiteY32" fmla="*/ 1894021 h 4170595"/>
                <a:gd name="connsiteX33" fmla="*/ 1832633 w 4071260"/>
                <a:gd name="connsiteY33" fmla="*/ 306782 h 4170595"/>
                <a:gd name="connsiteX34" fmla="*/ 1832215 w 4071260"/>
                <a:gd name="connsiteY34" fmla="*/ 301266 h 4170595"/>
                <a:gd name="connsiteX35" fmla="*/ 2058629 w 4071260"/>
                <a:gd name="connsiteY3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3431493 w 4071260"/>
                <a:gd name="connsiteY14" fmla="*/ 2712015 h 4170595"/>
                <a:gd name="connsiteX15" fmla="*/ 3406093 w 4071260"/>
                <a:gd name="connsiteY15" fmla="*/ 3241907 h 4170595"/>
                <a:gd name="connsiteX16" fmla="*/ 2477405 w 4071260"/>
                <a:gd name="connsiteY16" fmla="*/ 4170595 h 4170595"/>
                <a:gd name="connsiteX17" fmla="*/ 2105931 w 4071260"/>
                <a:gd name="connsiteY17" fmla="*/ 4170594 h 4170595"/>
                <a:gd name="connsiteX18" fmla="*/ 1278699 w 4071260"/>
                <a:gd name="connsiteY18" fmla="*/ 3837344 h 4170595"/>
                <a:gd name="connsiteX19" fmla="*/ 216355 w 4071260"/>
                <a:gd name="connsiteY19" fmla="*/ 3049302 h 4170595"/>
                <a:gd name="connsiteX20" fmla="*/ 163683 w 4071260"/>
                <a:gd name="connsiteY20" fmla="*/ 3022046 h 4170595"/>
                <a:gd name="connsiteX21" fmla="*/ 16418 w 4071260"/>
                <a:gd name="connsiteY21" fmla="*/ 2681236 h 4170595"/>
                <a:gd name="connsiteX22" fmla="*/ 237275 w 4071260"/>
                <a:gd name="connsiteY22" fmla="*/ 2538427 h 4170595"/>
                <a:gd name="connsiteX23" fmla="*/ 363229 w 4071260"/>
                <a:gd name="connsiteY23" fmla="*/ 2548717 h 4170595"/>
                <a:gd name="connsiteX24" fmla="*/ 404934 w 4071260"/>
                <a:gd name="connsiteY24" fmla="*/ 2562557 h 4170595"/>
                <a:gd name="connsiteX25" fmla="*/ 405437 w 4071260"/>
                <a:gd name="connsiteY25" fmla="*/ 2561446 h 4170595"/>
                <a:gd name="connsiteX26" fmla="*/ 1069293 w 4071260"/>
                <a:gd name="connsiteY26" fmla="*/ 2685385 h 4170595"/>
                <a:gd name="connsiteX27" fmla="*/ 1094693 w 4071260"/>
                <a:gd name="connsiteY27" fmla="*/ 2328637 h 4170595"/>
                <a:gd name="connsiteX28" fmla="*/ 705792 w 4071260"/>
                <a:gd name="connsiteY28" fmla="*/ 924854 h 4170595"/>
                <a:gd name="connsiteX29" fmla="*/ 814721 w 4071260"/>
                <a:gd name="connsiteY29" fmla="*/ 566175 h 4170595"/>
                <a:gd name="connsiteX30" fmla="*/ 1132841 w 4071260"/>
                <a:gd name="connsiteY30" fmla="*/ 702610 h 4170595"/>
                <a:gd name="connsiteX31" fmla="*/ 1705826 w 4071260"/>
                <a:gd name="connsiteY31" fmla="*/ 1894021 h 4170595"/>
                <a:gd name="connsiteX32" fmla="*/ 1832633 w 4071260"/>
                <a:gd name="connsiteY32" fmla="*/ 306782 h 4170595"/>
                <a:gd name="connsiteX33" fmla="*/ 1832215 w 4071260"/>
                <a:gd name="connsiteY33" fmla="*/ 301266 h 4170595"/>
                <a:gd name="connsiteX34" fmla="*/ 2058629 w 4071260"/>
                <a:gd name="connsiteY3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31493 w 4071260"/>
                <a:gd name="connsiteY13" fmla="*/ 271201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1059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2583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720"/>
                <a:gd name="connsiteX1" fmla="*/ 2285043 w 4071260"/>
                <a:gd name="connsiteY1" fmla="*/ 301266 h 4170720"/>
                <a:gd name="connsiteX2" fmla="*/ 2387396 w 4071260"/>
                <a:gd name="connsiteY2" fmla="*/ 1951269 h 4170720"/>
                <a:gd name="connsiteX3" fmla="*/ 2843506 w 4071260"/>
                <a:gd name="connsiteY3" fmla="*/ 574572 h 4170720"/>
                <a:gd name="connsiteX4" fmla="*/ 2844744 w 4071260"/>
                <a:gd name="connsiteY4" fmla="*/ 564979 h 4170720"/>
                <a:gd name="connsiteX5" fmla="*/ 3124594 w 4071260"/>
                <a:gd name="connsiteY5" fmla="*/ 335776 h 4170720"/>
                <a:gd name="connsiteX6" fmla="*/ 3294643 w 4071260"/>
                <a:gd name="connsiteY6" fmla="*/ 602229 h 4170720"/>
                <a:gd name="connsiteX7" fmla="*/ 3289100 w 4071260"/>
                <a:gd name="connsiteY7" fmla="*/ 645177 h 4170720"/>
                <a:gd name="connsiteX8" fmla="*/ 3290282 w 4071260"/>
                <a:gd name="connsiteY8" fmla="*/ 645428 h 4170720"/>
                <a:gd name="connsiteX9" fmla="*/ 3068917 w 4071260"/>
                <a:gd name="connsiteY9" fmla="*/ 2139940 h 4170720"/>
                <a:gd name="connsiteX10" fmla="*/ 3795315 w 4071260"/>
                <a:gd name="connsiteY10" fmla="*/ 1183517 h 4170720"/>
                <a:gd name="connsiteX11" fmla="*/ 4002355 w 4071260"/>
                <a:gd name="connsiteY11" fmla="*/ 1149764 h 4170720"/>
                <a:gd name="connsiteX12" fmla="*/ 4063600 w 4071260"/>
                <a:gd name="connsiteY12" fmla="*/ 1350399 h 4170720"/>
                <a:gd name="connsiteX13" fmla="*/ 3488643 w 4071260"/>
                <a:gd name="connsiteY13" fmla="*/ 2781865 h 4170720"/>
                <a:gd name="connsiteX14" fmla="*/ 3310843 w 4071260"/>
                <a:gd name="connsiteY14" fmla="*/ 3584807 h 4170720"/>
                <a:gd name="connsiteX15" fmla="*/ 2258331 w 4071260"/>
                <a:gd name="connsiteY15" fmla="*/ 4170594 h 4170720"/>
                <a:gd name="connsiteX16" fmla="*/ 1278699 w 4071260"/>
                <a:gd name="connsiteY16" fmla="*/ 3837344 h 4170720"/>
                <a:gd name="connsiteX17" fmla="*/ 216355 w 4071260"/>
                <a:gd name="connsiteY17" fmla="*/ 3049302 h 4170720"/>
                <a:gd name="connsiteX18" fmla="*/ 163683 w 4071260"/>
                <a:gd name="connsiteY18" fmla="*/ 3022046 h 4170720"/>
                <a:gd name="connsiteX19" fmla="*/ 16418 w 4071260"/>
                <a:gd name="connsiteY19" fmla="*/ 2681236 h 4170720"/>
                <a:gd name="connsiteX20" fmla="*/ 237275 w 4071260"/>
                <a:gd name="connsiteY20" fmla="*/ 2538427 h 4170720"/>
                <a:gd name="connsiteX21" fmla="*/ 363229 w 4071260"/>
                <a:gd name="connsiteY21" fmla="*/ 2548717 h 4170720"/>
                <a:gd name="connsiteX22" fmla="*/ 404934 w 4071260"/>
                <a:gd name="connsiteY22" fmla="*/ 2562557 h 4170720"/>
                <a:gd name="connsiteX23" fmla="*/ 405437 w 4071260"/>
                <a:gd name="connsiteY23" fmla="*/ 2561446 h 4170720"/>
                <a:gd name="connsiteX24" fmla="*/ 1069293 w 4071260"/>
                <a:gd name="connsiteY24" fmla="*/ 2685385 h 4170720"/>
                <a:gd name="connsiteX25" fmla="*/ 1094693 w 4071260"/>
                <a:gd name="connsiteY25" fmla="*/ 2328637 h 4170720"/>
                <a:gd name="connsiteX26" fmla="*/ 705792 w 4071260"/>
                <a:gd name="connsiteY26" fmla="*/ 924854 h 4170720"/>
                <a:gd name="connsiteX27" fmla="*/ 814721 w 4071260"/>
                <a:gd name="connsiteY27" fmla="*/ 566175 h 4170720"/>
                <a:gd name="connsiteX28" fmla="*/ 1132841 w 4071260"/>
                <a:gd name="connsiteY28" fmla="*/ 702610 h 4170720"/>
                <a:gd name="connsiteX29" fmla="*/ 1705826 w 4071260"/>
                <a:gd name="connsiteY29" fmla="*/ 1894021 h 4170720"/>
                <a:gd name="connsiteX30" fmla="*/ 1832633 w 4071260"/>
                <a:gd name="connsiteY30" fmla="*/ 306782 h 4170720"/>
                <a:gd name="connsiteX31" fmla="*/ 1832215 w 4071260"/>
                <a:gd name="connsiteY31" fmla="*/ 301266 h 4170720"/>
                <a:gd name="connsiteX32" fmla="*/ 2058629 w 4071260"/>
                <a:gd name="connsiteY32" fmla="*/ 0 h 4170720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0847"/>
                <a:gd name="connsiteX1" fmla="*/ 2285043 w 4071260"/>
                <a:gd name="connsiteY1" fmla="*/ 301266 h 4170847"/>
                <a:gd name="connsiteX2" fmla="*/ 2387396 w 4071260"/>
                <a:gd name="connsiteY2" fmla="*/ 1951269 h 4170847"/>
                <a:gd name="connsiteX3" fmla="*/ 2843506 w 4071260"/>
                <a:gd name="connsiteY3" fmla="*/ 574572 h 4170847"/>
                <a:gd name="connsiteX4" fmla="*/ 2844744 w 4071260"/>
                <a:gd name="connsiteY4" fmla="*/ 564979 h 4170847"/>
                <a:gd name="connsiteX5" fmla="*/ 3124594 w 4071260"/>
                <a:gd name="connsiteY5" fmla="*/ 335776 h 4170847"/>
                <a:gd name="connsiteX6" fmla="*/ 3294643 w 4071260"/>
                <a:gd name="connsiteY6" fmla="*/ 602229 h 4170847"/>
                <a:gd name="connsiteX7" fmla="*/ 3289100 w 4071260"/>
                <a:gd name="connsiteY7" fmla="*/ 645177 h 4170847"/>
                <a:gd name="connsiteX8" fmla="*/ 3290282 w 4071260"/>
                <a:gd name="connsiteY8" fmla="*/ 645428 h 4170847"/>
                <a:gd name="connsiteX9" fmla="*/ 3068917 w 4071260"/>
                <a:gd name="connsiteY9" fmla="*/ 2139940 h 4170847"/>
                <a:gd name="connsiteX10" fmla="*/ 3795315 w 4071260"/>
                <a:gd name="connsiteY10" fmla="*/ 1183517 h 4170847"/>
                <a:gd name="connsiteX11" fmla="*/ 4002355 w 4071260"/>
                <a:gd name="connsiteY11" fmla="*/ 1149764 h 4170847"/>
                <a:gd name="connsiteX12" fmla="*/ 4063600 w 4071260"/>
                <a:gd name="connsiteY12" fmla="*/ 1350399 h 4170847"/>
                <a:gd name="connsiteX13" fmla="*/ 3488643 w 4071260"/>
                <a:gd name="connsiteY13" fmla="*/ 2781865 h 4170847"/>
                <a:gd name="connsiteX14" fmla="*/ 3202893 w 4071260"/>
                <a:gd name="connsiteY14" fmla="*/ 3661007 h 4170847"/>
                <a:gd name="connsiteX15" fmla="*/ 2258331 w 4071260"/>
                <a:gd name="connsiteY15" fmla="*/ 4170594 h 4170847"/>
                <a:gd name="connsiteX16" fmla="*/ 1278699 w 4071260"/>
                <a:gd name="connsiteY16" fmla="*/ 3837344 h 4170847"/>
                <a:gd name="connsiteX17" fmla="*/ 216355 w 4071260"/>
                <a:gd name="connsiteY17" fmla="*/ 3049302 h 4170847"/>
                <a:gd name="connsiteX18" fmla="*/ 163683 w 4071260"/>
                <a:gd name="connsiteY18" fmla="*/ 3022046 h 4170847"/>
                <a:gd name="connsiteX19" fmla="*/ 16418 w 4071260"/>
                <a:gd name="connsiteY19" fmla="*/ 2681236 h 4170847"/>
                <a:gd name="connsiteX20" fmla="*/ 237275 w 4071260"/>
                <a:gd name="connsiteY20" fmla="*/ 2538427 h 4170847"/>
                <a:gd name="connsiteX21" fmla="*/ 363229 w 4071260"/>
                <a:gd name="connsiteY21" fmla="*/ 2548717 h 4170847"/>
                <a:gd name="connsiteX22" fmla="*/ 404934 w 4071260"/>
                <a:gd name="connsiteY22" fmla="*/ 2562557 h 4170847"/>
                <a:gd name="connsiteX23" fmla="*/ 405437 w 4071260"/>
                <a:gd name="connsiteY23" fmla="*/ 2561446 h 4170847"/>
                <a:gd name="connsiteX24" fmla="*/ 1069293 w 4071260"/>
                <a:gd name="connsiteY24" fmla="*/ 2685385 h 4170847"/>
                <a:gd name="connsiteX25" fmla="*/ 1094693 w 4071260"/>
                <a:gd name="connsiteY25" fmla="*/ 2328637 h 4170847"/>
                <a:gd name="connsiteX26" fmla="*/ 705792 w 4071260"/>
                <a:gd name="connsiteY26" fmla="*/ 924854 h 4170847"/>
                <a:gd name="connsiteX27" fmla="*/ 814721 w 4071260"/>
                <a:gd name="connsiteY27" fmla="*/ 566175 h 4170847"/>
                <a:gd name="connsiteX28" fmla="*/ 1132841 w 4071260"/>
                <a:gd name="connsiteY28" fmla="*/ 702610 h 4170847"/>
                <a:gd name="connsiteX29" fmla="*/ 1705826 w 4071260"/>
                <a:gd name="connsiteY29" fmla="*/ 1894021 h 4170847"/>
                <a:gd name="connsiteX30" fmla="*/ 1832633 w 4071260"/>
                <a:gd name="connsiteY30" fmla="*/ 306782 h 4170847"/>
                <a:gd name="connsiteX31" fmla="*/ 1832215 w 4071260"/>
                <a:gd name="connsiteY31" fmla="*/ 301266 h 4170847"/>
                <a:gd name="connsiteX32" fmla="*/ 2058629 w 4071260"/>
                <a:gd name="connsiteY32" fmla="*/ 0 h 4170847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216355 w 4071260"/>
                <a:gd name="connsiteY17" fmla="*/ 3049302 h 4171145"/>
                <a:gd name="connsiteX18" fmla="*/ 163683 w 4071260"/>
                <a:gd name="connsiteY18" fmla="*/ 3022046 h 4171145"/>
                <a:gd name="connsiteX19" fmla="*/ 16418 w 4071260"/>
                <a:gd name="connsiteY19" fmla="*/ 2681236 h 4171145"/>
                <a:gd name="connsiteX20" fmla="*/ 237275 w 4071260"/>
                <a:gd name="connsiteY20" fmla="*/ 2538427 h 4171145"/>
                <a:gd name="connsiteX21" fmla="*/ 363229 w 4071260"/>
                <a:gd name="connsiteY21" fmla="*/ 2548717 h 4171145"/>
                <a:gd name="connsiteX22" fmla="*/ 404934 w 4071260"/>
                <a:gd name="connsiteY22" fmla="*/ 2562557 h 4171145"/>
                <a:gd name="connsiteX23" fmla="*/ 405437 w 4071260"/>
                <a:gd name="connsiteY23" fmla="*/ 2561446 h 4171145"/>
                <a:gd name="connsiteX24" fmla="*/ 1069293 w 4071260"/>
                <a:gd name="connsiteY24" fmla="*/ 2685385 h 4171145"/>
                <a:gd name="connsiteX25" fmla="*/ 1094693 w 4071260"/>
                <a:gd name="connsiteY25" fmla="*/ 2328637 h 4171145"/>
                <a:gd name="connsiteX26" fmla="*/ 705792 w 4071260"/>
                <a:gd name="connsiteY26" fmla="*/ 924854 h 4171145"/>
                <a:gd name="connsiteX27" fmla="*/ 814721 w 4071260"/>
                <a:gd name="connsiteY27" fmla="*/ 566175 h 4171145"/>
                <a:gd name="connsiteX28" fmla="*/ 1132841 w 4071260"/>
                <a:gd name="connsiteY28" fmla="*/ 702610 h 4171145"/>
                <a:gd name="connsiteX29" fmla="*/ 1705826 w 4071260"/>
                <a:gd name="connsiteY29" fmla="*/ 1894021 h 4171145"/>
                <a:gd name="connsiteX30" fmla="*/ 1832633 w 4071260"/>
                <a:gd name="connsiteY30" fmla="*/ 306782 h 4171145"/>
                <a:gd name="connsiteX31" fmla="*/ 1832215 w 4071260"/>
                <a:gd name="connsiteY31" fmla="*/ 301266 h 4171145"/>
                <a:gd name="connsiteX32" fmla="*/ 2058629 w 4071260"/>
                <a:gd name="connsiteY32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405437 w 4071260"/>
                <a:gd name="connsiteY22" fmla="*/ 2561446 h 4171145"/>
                <a:gd name="connsiteX23" fmla="*/ 1069293 w 4071260"/>
                <a:gd name="connsiteY23" fmla="*/ 2685385 h 4171145"/>
                <a:gd name="connsiteX24" fmla="*/ 1094693 w 4071260"/>
                <a:gd name="connsiteY24" fmla="*/ 2328637 h 4171145"/>
                <a:gd name="connsiteX25" fmla="*/ 705792 w 4071260"/>
                <a:gd name="connsiteY25" fmla="*/ 924854 h 4171145"/>
                <a:gd name="connsiteX26" fmla="*/ 814721 w 4071260"/>
                <a:gd name="connsiteY26" fmla="*/ 566175 h 4171145"/>
                <a:gd name="connsiteX27" fmla="*/ 1132841 w 4071260"/>
                <a:gd name="connsiteY27" fmla="*/ 702610 h 4171145"/>
                <a:gd name="connsiteX28" fmla="*/ 1705826 w 4071260"/>
                <a:gd name="connsiteY28" fmla="*/ 1894021 h 4171145"/>
                <a:gd name="connsiteX29" fmla="*/ 1832633 w 4071260"/>
                <a:gd name="connsiteY29" fmla="*/ 306782 h 4171145"/>
                <a:gd name="connsiteX30" fmla="*/ 1832215 w 4071260"/>
                <a:gd name="connsiteY30" fmla="*/ 301266 h 4171145"/>
                <a:gd name="connsiteX31" fmla="*/ 2058629 w 4071260"/>
                <a:gd name="connsiteY31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1069293 w 4071260"/>
                <a:gd name="connsiteY22" fmla="*/ 2685385 h 4171145"/>
                <a:gd name="connsiteX23" fmla="*/ 1094693 w 4071260"/>
                <a:gd name="connsiteY23" fmla="*/ 2328637 h 4171145"/>
                <a:gd name="connsiteX24" fmla="*/ 705792 w 4071260"/>
                <a:gd name="connsiteY24" fmla="*/ 924854 h 4171145"/>
                <a:gd name="connsiteX25" fmla="*/ 814721 w 4071260"/>
                <a:gd name="connsiteY25" fmla="*/ 566175 h 4171145"/>
                <a:gd name="connsiteX26" fmla="*/ 1132841 w 4071260"/>
                <a:gd name="connsiteY26" fmla="*/ 702610 h 4171145"/>
                <a:gd name="connsiteX27" fmla="*/ 1705826 w 4071260"/>
                <a:gd name="connsiteY27" fmla="*/ 1894021 h 4171145"/>
                <a:gd name="connsiteX28" fmla="*/ 1832633 w 4071260"/>
                <a:gd name="connsiteY28" fmla="*/ 306782 h 4171145"/>
                <a:gd name="connsiteX29" fmla="*/ 1832215 w 4071260"/>
                <a:gd name="connsiteY29" fmla="*/ 301266 h 4171145"/>
                <a:gd name="connsiteX30" fmla="*/ 2058629 w 4071260"/>
                <a:gd name="connsiteY30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1069293 w 4071260"/>
                <a:gd name="connsiteY21" fmla="*/ 2685385 h 4171145"/>
                <a:gd name="connsiteX22" fmla="*/ 1094693 w 4071260"/>
                <a:gd name="connsiteY22" fmla="*/ 2328637 h 4171145"/>
                <a:gd name="connsiteX23" fmla="*/ 705792 w 4071260"/>
                <a:gd name="connsiteY23" fmla="*/ 924854 h 4171145"/>
                <a:gd name="connsiteX24" fmla="*/ 814721 w 4071260"/>
                <a:gd name="connsiteY24" fmla="*/ 566175 h 4171145"/>
                <a:gd name="connsiteX25" fmla="*/ 1132841 w 4071260"/>
                <a:gd name="connsiteY25" fmla="*/ 702610 h 4171145"/>
                <a:gd name="connsiteX26" fmla="*/ 1705826 w 4071260"/>
                <a:gd name="connsiteY26" fmla="*/ 1894021 h 4171145"/>
                <a:gd name="connsiteX27" fmla="*/ 1832633 w 4071260"/>
                <a:gd name="connsiteY27" fmla="*/ 306782 h 4171145"/>
                <a:gd name="connsiteX28" fmla="*/ 1832215 w 4071260"/>
                <a:gd name="connsiteY28" fmla="*/ 301266 h 4171145"/>
                <a:gd name="connsiteX29" fmla="*/ 2058629 w 4071260"/>
                <a:gd name="connsiteY29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069293 w 4071260"/>
                <a:gd name="connsiteY20" fmla="*/ 268538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107393 w 4071260"/>
                <a:gd name="connsiteY20" fmla="*/ 272983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60429 w 4073060"/>
                <a:gd name="connsiteY0" fmla="*/ 0 h 4171145"/>
                <a:gd name="connsiteX1" fmla="*/ 2286843 w 4073060"/>
                <a:gd name="connsiteY1" fmla="*/ 301266 h 4171145"/>
                <a:gd name="connsiteX2" fmla="*/ 2389196 w 4073060"/>
                <a:gd name="connsiteY2" fmla="*/ 1951269 h 4171145"/>
                <a:gd name="connsiteX3" fmla="*/ 2845306 w 4073060"/>
                <a:gd name="connsiteY3" fmla="*/ 574572 h 4171145"/>
                <a:gd name="connsiteX4" fmla="*/ 2846544 w 4073060"/>
                <a:gd name="connsiteY4" fmla="*/ 564979 h 4171145"/>
                <a:gd name="connsiteX5" fmla="*/ 3126394 w 4073060"/>
                <a:gd name="connsiteY5" fmla="*/ 335776 h 4171145"/>
                <a:gd name="connsiteX6" fmla="*/ 3296443 w 4073060"/>
                <a:gd name="connsiteY6" fmla="*/ 602229 h 4171145"/>
                <a:gd name="connsiteX7" fmla="*/ 3290900 w 4073060"/>
                <a:gd name="connsiteY7" fmla="*/ 645177 h 4171145"/>
                <a:gd name="connsiteX8" fmla="*/ 3292082 w 4073060"/>
                <a:gd name="connsiteY8" fmla="*/ 645428 h 4171145"/>
                <a:gd name="connsiteX9" fmla="*/ 3070717 w 4073060"/>
                <a:gd name="connsiteY9" fmla="*/ 2139940 h 4171145"/>
                <a:gd name="connsiteX10" fmla="*/ 3797115 w 4073060"/>
                <a:gd name="connsiteY10" fmla="*/ 1183517 h 4171145"/>
                <a:gd name="connsiteX11" fmla="*/ 4004155 w 4073060"/>
                <a:gd name="connsiteY11" fmla="*/ 1149764 h 4171145"/>
                <a:gd name="connsiteX12" fmla="*/ 4065400 w 4073060"/>
                <a:gd name="connsiteY12" fmla="*/ 1350399 h 4171145"/>
                <a:gd name="connsiteX13" fmla="*/ 3490443 w 4073060"/>
                <a:gd name="connsiteY13" fmla="*/ 2781865 h 4171145"/>
                <a:gd name="connsiteX14" fmla="*/ 3204693 w 4073060"/>
                <a:gd name="connsiteY14" fmla="*/ 3661007 h 4171145"/>
                <a:gd name="connsiteX15" fmla="*/ 2260131 w 4073060"/>
                <a:gd name="connsiteY15" fmla="*/ 4170594 h 4171145"/>
                <a:gd name="connsiteX16" fmla="*/ 1166199 w 4073060"/>
                <a:gd name="connsiteY16" fmla="*/ 3735744 h 4171145"/>
                <a:gd name="connsiteX17" fmla="*/ 165483 w 4073060"/>
                <a:gd name="connsiteY17" fmla="*/ 3022046 h 4171145"/>
                <a:gd name="connsiteX18" fmla="*/ 18218 w 4073060"/>
                <a:gd name="connsiteY18" fmla="*/ 2681236 h 4171145"/>
                <a:gd name="connsiteX19" fmla="*/ 124775 w 4073060"/>
                <a:gd name="connsiteY19" fmla="*/ 2405077 h 4171145"/>
                <a:gd name="connsiteX20" fmla="*/ 1109193 w 4073060"/>
                <a:gd name="connsiteY20" fmla="*/ 2729835 h 4171145"/>
                <a:gd name="connsiteX21" fmla="*/ 1096493 w 4073060"/>
                <a:gd name="connsiteY21" fmla="*/ 2328637 h 4171145"/>
                <a:gd name="connsiteX22" fmla="*/ 707592 w 4073060"/>
                <a:gd name="connsiteY22" fmla="*/ 924854 h 4171145"/>
                <a:gd name="connsiteX23" fmla="*/ 816521 w 4073060"/>
                <a:gd name="connsiteY23" fmla="*/ 566175 h 4171145"/>
                <a:gd name="connsiteX24" fmla="*/ 1134641 w 4073060"/>
                <a:gd name="connsiteY24" fmla="*/ 702610 h 4171145"/>
                <a:gd name="connsiteX25" fmla="*/ 1707626 w 4073060"/>
                <a:gd name="connsiteY25" fmla="*/ 1894021 h 4171145"/>
                <a:gd name="connsiteX26" fmla="*/ 1834433 w 4073060"/>
                <a:gd name="connsiteY26" fmla="*/ 306782 h 4171145"/>
                <a:gd name="connsiteX27" fmla="*/ 1834015 w 4073060"/>
                <a:gd name="connsiteY27" fmla="*/ 301266 h 4171145"/>
                <a:gd name="connsiteX28" fmla="*/ 2060429 w 4073060"/>
                <a:gd name="connsiteY28" fmla="*/ 0 h 4171145"/>
                <a:gd name="connsiteX0" fmla="*/ 2296442 w 4309073"/>
                <a:gd name="connsiteY0" fmla="*/ 0 h 4171145"/>
                <a:gd name="connsiteX1" fmla="*/ 2522856 w 4309073"/>
                <a:gd name="connsiteY1" fmla="*/ 301266 h 4171145"/>
                <a:gd name="connsiteX2" fmla="*/ 2625209 w 4309073"/>
                <a:gd name="connsiteY2" fmla="*/ 1951269 h 4171145"/>
                <a:gd name="connsiteX3" fmla="*/ 3081319 w 4309073"/>
                <a:gd name="connsiteY3" fmla="*/ 574572 h 4171145"/>
                <a:gd name="connsiteX4" fmla="*/ 3082557 w 4309073"/>
                <a:gd name="connsiteY4" fmla="*/ 564979 h 4171145"/>
                <a:gd name="connsiteX5" fmla="*/ 3362407 w 4309073"/>
                <a:gd name="connsiteY5" fmla="*/ 335776 h 4171145"/>
                <a:gd name="connsiteX6" fmla="*/ 3532456 w 4309073"/>
                <a:gd name="connsiteY6" fmla="*/ 602229 h 4171145"/>
                <a:gd name="connsiteX7" fmla="*/ 3526913 w 4309073"/>
                <a:gd name="connsiteY7" fmla="*/ 645177 h 4171145"/>
                <a:gd name="connsiteX8" fmla="*/ 3528095 w 4309073"/>
                <a:gd name="connsiteY8" fmla="*/ 645428 h 4171145"/>
                <a:gd name="connsiteX9" fmla="*/ 3306730 w 4309073"/>
                <a:gd name="connsiteY9" fmla="*/ 2139940 h 4171145"/>
                <a:gd name="connsiteX10" fmla="*/ 4033128 w 4309073"/>
                <a:gd name="connsiteY10" fmla="*/ 1183517 h 4171145"/>
                <a:gd name="connsiteX11" fmla="*/ 4240168 w 4309073"/>
                <a:gd name="connsiteY11" fmla="*/ 1149764 h 4171145"/>
                <a:gd name="connsiteX12" fmla="*/ 4301413 w 4309073"/>
                <a:gd name="connsiteY12" fmla="*/ 1350399 h 4171145"/>
                <a:gd name="connsiteX13" fmla="*/ 3726456 w 4309073"/>
                <a:gd name="connsiteY13" fmla="*/ 2781865 h 4171145"/>
                <a:gd name="connsiteX14" fmla="*/ 3440706 w 4309073"/>
                <a:gd name="connsiteY14" fmla="*/ 3661007 h 4171145"/>
                <a:gd name="connsiteX15" fmla="*/ 2496144 w 4309073"/>
                <a:gd name="connsiteY15" fmla="*/ 4170594 h 4171145"/>
                <a:gd name="connsiteX16" fmla="*/ 1402212 w 4309073"/>
                <a:gd name="connsiteY16" fmla="*/ 3735744 h 4171145"/>
                <a:gd name="connsiteX17" fmla="*/ 401496 w 4309073"/>
                <a:gd name="connsiteY17" fmla="*/ 3022046 h 4171145"/>
                <a:gd name="connsiteX18" fmla="*/ 231 w 4309073"/>
                <a:gd name="connsiteY18" fmla="*/ 2560586 h 4171145"/>
                <a:gd name="connsiteX19" fmla="*/ 360788 w 4309073"/>
                <a:gd name="connsiteY19" fmla="*/ 2405077 h 4171145"/>
                <a:gd name="connsiteX20" fmla="*/ 1345206 w 4309073"/>
                <a:gd name="connsiteY20" fmla="*/ 2729835 h 4171145"/>
                <a:gd name="connsiteX21" fmla="*/ 1332506 w 4309073"/>
                <a:gd name="connsiteY21" fmla="*/ 2328637 h 4171145"/>
                <a:gd name="connsiteX22" fmla="*/ 943605 w 4309073"/>
                <a:gd name="connsiteY22" fmla="*/ 924854 h 4171145"/>
                <a:gd name="connsiteX23" fmla="*/ 1052534 w 4309073"/>
                <a:gd name="connsiteY23" fmla="*/ 566175 h 4171145"/>
                <a:gd name="connsiteX24" fmla="*/ 1370654 w 4309073"/>
                <a:gd name="connsiteY24" fmla="*/ 702610 h 4171145"/>
                <a:gd name="connsiteX25" fmla="*/ 1943639 w 4309073"/>
                <a:gd name="connsiteY25" fmla="*/ 1894021 h 4171145"/>
                <a:gd name="connsiteX26" fmla="*/ 2070446 w 4309073"/>
                <a:gd name="connsiteY26" fmla="*/ 306782 h 4171145"/>
                <a:gd name="connsiteX27" fmla="*/ 2070028 w 4309073"/>
                <a:gd name="connsiteY27" fmla="*/ 301266 h 4171145"/>
                <a:gd name="connsiteX28" fmla="*/ 2296442 w 4309073"/>
                <a:gd name="connsiteY28" fmla="*/ 0 h 4171145"/>
                <a:gd name="connsiteX0" fmla="*/ 2301536 w 4314167"/>
                <a:gd name="connsiteY0" fmla="*/ 0 h 4171145"/>
                <a:gd name="connsiteX1" fmla="*/ 2527950 w 4314167"/>
                <a:gd name="connsiteY1" fmla="*/ 301266 h 4171145"/>
                <a:gd name="connsiteX2" fmla="*/ 2630303 w 4314167"/>
                <a:gd name="connsiteY2" fmla="*/ 1951269 h 4171145"/>
                <a:gd name="connsiteX3" fmla="*/ 3086413 w 4314167"/>
                <a:gd name="connsiteY3" fmla="*/ 574572 h 4171145"/>
                <a:gd name="connsiteX4" fmla="*/ 3087651 w 4314167"/>
                <a:gd name="connsiteY4" fmla="*/ 564979 h 4171145"/>
                <a:gd name="connsiteX5" fmla="*/ 3367501 w 4314167"/>
                <a:gd name="connsiteY5" fmla="*/ 335776 h 4171145"/>
                <a:gd name="connsiteX6" fmla="*/ 3537550 w 4314167"/>
                <a:gd name="connsiteY6" fmla="*/ 602229 h 4171145"/>
                <a:gd name="connsiteX7" fmla="*/ 3532007 w 4314167"/>
                <a:gd name="connsiteY7" fmla="*/ 645177 h 4171145"/>
                <a:gd name="connsiteX8" fmla="*/ 3533189 w 4314167"/>
                <a:gd name="connsiteY8" fmla="*/ 645428 h 4171145"/>
                <a:gd name="connsiteX9" fmla="*/ 3311824 w 4314167"/>
                <a:gd name="connsiteY9" fmla="*/ 2139940 h 4171145"/>
                <a:gd name="connsiteX10" fmla="*/ 4038222 w 4314167"/>
                <a:gd name="connsiteY10" fmla="*/ 1183517 h 4171145"/>
                <a:gd name="connsiteX11" fmla="*/ 4245262 w 4314167"/>
                <a:gd name="connsiteY11" fmla="*/ 1149764 h 4171145"/>
                <a:gd name="connsiteX12" fmla="*/ 4306507 w 4314167"/>
                <a:gd name="connsiteY12" fmla="*/ 1350399 h 4171145"/>
                <a:gd name="connsiteX13" fmla="*/ 3731550 w 4314167"/>
                <a:gd name="connsiteY13" fmla="*/ 2781865 h 4171145"/>
                <a:gd name="connsiteX14" fmla="*/ 3445800 w 4314167"/>
                <a:gd name="connsiteY14" fmla="*/ 3661007 h 4171145"/>
                <a:gd name="connsiteX15" fmla="*/ 2501238 w 4314167"/>
                <a:gd name="connsiteY15" fmla="*/ 4170594 h 4171145"/>
                <a:gd name="connsiteX16" fmla="*/ 1407306 w 4314167"/>
                <a:gd name="connsiteY16" fmla="*/ 3735744 h 4171145"/>
                <a:gd name="connsiteX17" fmla="*/ 406590 w 4314167"/>
                <a:gd name="connsiteY17" fmla="*/ 3022046 h 4171145"/>
                <a:gd name="connsiteX18" fmla="*/ 5325 w 4314167"/>
                <a:gd name="connsiteY18" fmla="*/ 2560586 h 4171145"/>
                <a:gd name="connsiteX19" fmla="*/ 365882 w 4314167"/>
                <a:gd name="connsiteY19" fmla="*/ 2405077 h 4171145"/>
                <a:gd name="connsiteX20" fmla="*/ 1350300 w 4314167"/>
                <a:gd name="connsiteY20" fmla="*/ 2729835 h 4171145"/>
                <a:gd name="connsiteX21" fmla="*/ 1337600 w 4314167"/>
                <a:gd name="connsiteY21" fmla="*/ 2328637 h 4171145"/>
                <a:gd name="connsiteX22" fmla="*/ 948699 w 4314167"/>
                <a:gd name="connsiteY22" fmla="*/ 924854 h 4171145"/>
                <a:gd name="connsiteX23" fmla="*/ 1057628 w 4314167"/>
                <a:gd name="connsiteY23" fmla="*/ 566175 h 4171145"/>
                <a:gd name="connsiteX24" fmla="*/ 1375748 w 4314167"/>
                <a:gd name="connsiteY24" fmla="*/ 702610 h 4171145"/>
                <a:gd name="connsiteX25" fmla="*/ 1948733 w 4314167"/>
                <a:gd name="connsiteY25" fmla="*/ 1894021 h 4171145"/>
                <a:gd name="connsiteX26" fmla="*/ 2075540 w 4314167"/>
                <a:gd name="connsiteY26" fmla="*/ 306782 h 4171145"/>
                <a:gd name="connsiteX27" fmla="*/ 2075122 w 4314167"/>
                <a:gd name="connsiteY27" fmla="*/ 301266 h 4171145"/>
                <a:gd name="connsiteX28" fmla="*/ 2301536 w 4314167"/>
                <a:gd name="connsiteY28" fmla="*/ 0 h 4171145"/>
                <a:gd name="connsiteX0" fmla="*/ 2257833 w 4270464"/>
                <a:gd name="connsiteY0" fmla="*/ 0 h 4171145"/>
                <a:gd name="connsiteX1" fmla="*/ 2484247 w 4270464"/>
                <a:gd name="connsiteY1" fmla="*/ 301266 h 4171145"/>
                <a:gd name="connsiteX2" fmla="*/ 2586600 w 4270464"/>
                <a:gd name="connsiteY2" fmla="*/ 1951269 h 4171145"/>
                <a:gd name="connsiteX3" fmla="*/ 3042710 w 4270464"/>
                <a:gd name="connsiteY3" fmla="*/ 574572 h 4171145"/>
                <a:gd name="connsiteX4" fmla="*/ 3043948 w 4270464"/>
                <a:gd name="connsiteY4" fmla="*/ 564979 h 4171145"/>
                <a:gd name="connsiteX5" fmla="*/ 3323798 w 4270464"/>
                <a:gd name="connsiteY5" fmla="*/ 335776 h 4171145"/>
                <a:gd name="connsiteX6" fmla="*/ 3493847 w 4270464"/>
                <a:gd name="connsiteY6" fmla="*/ 602229 h 4171145"/>
                <a:gd name="connsiteX7" fmla="*/ 3488304 w 4270464"/>
                <a:gd name="connsiteY7" fmla="*/ 645177 h 4171145"/>
                <a:gd name="connsiteX8" fmla="*/ 3489486 w 4270464"/>
                <a:gd name="connsiteY8" fmla="*/ 645428 h 4171145"/>
                <a:gd name="connsiteX9" fmla="*/ 3268121 w 4270464"/>
                <a:gd name="connsiteY9" fmla="*/ 2139940 h 4171145"/>
                <a:gd name="connsiteX10" fmla="*/ 3994519 w 4270464"/>
                <a:gd name="connsiteY10" fmla="*/ 1183517 h 4171145"/>
                <a:gd name="connsiteX11" fmla="*/ 4201559 w 4270464"/>
                <a:gd name="connsiteY11" fmla="*/ 1149764 h 4171145"/>
                <a:gd name="connsiteX12" fmla="*/ 4262804 w 4270464"/>
                <a:gd name="connsiteY12" fmla="*/ 1350399 h 4171145"/>
                <a:gd name="connsiteX13" fmla="*/ 3687847 w 4270464"/>
                <a:gd name="connsiteY13" fmla="*/ 2781865 h 4171145"/>
                <a:gd name="connsiteX14" fmla="*/ 3402097 w 4270464"/>
                <a:gd name="connsiteY14" fmla="*/ 3661007 h 4171145"/>
                <a:gd name="connsiteX15" fmla="*/ 2457535 w 4270464"/>
                <a:gd name="connsiteY15" fmla="*/ 4170594 h 4171145"/>
                <a:gd name="connsiteX16" fmla="*/ 1363603 w 4270464"/>
                <a:gd name="connsiteY16" fmla="*/ 3735744 h 4171145"/>
                <a:gd name="connsiteX17" fmla="*/ 362887 w 4270464"/>
                <a:gd name="connsiteY17" fmla="*/ 3022046 h 4171145"/>
                <a:gd name="connsiteX18" fmla="*/ 6072 w 4270464"/>
                <a:gd name="connsiteY18" fmla="*/ 2541536 h 4171145"/>
                <a:gd name="connsiteX19" fmla="*/ 322179 w 4270464"/>
                <a:gd name="connsiteY19" fmla="*/ 2405077 h 4171145"/>
                <a:gd name="connsiteX20" fmla="*/ 1306597 w 4270464"/>
                <a:gd name="connsiteY20" fmla="*/ 2729835 h 4171145"/>
                <a:gd name="connsiteX21" fmla="*/ 1293897 w 4270464"/>
                <a:gd name="connsiteY21" fmla="*/ 2328637 h 4171145"/>
                <a:gd name="connsiteX22" fmla="*/ 904996 w 4270464"/>
                <a:gd name="connsiteY22" fmla="*/ 924854 h 4171145"/>
                <a:gd name="connsiteX23" fmla="*/ 1013925 w 4270464"/>
                <a:gd name="connsiteY23" fmla="*/ 566175 h 4171145"/>
                <a:gd name="connsiteX24" fmla="*/ 1332045 w 4270464"/>
                <a:gd name="connsiteY24" fmla="*/ 702610 h 4171145"/>
                <a:gd name="connsiteX25" fmla="*/ 1905030 w 4270464"/>
                <a:gd name="connsiteY25" fmla="*/ 1894021 h 4171145"/>
                <a:gd name="connsiteX26" fmla="*/ 2031837 w 4270464"/>
                <a:gd name="connsiteY26" fmla="*/ 306782 h 4171145"/>
                <a:gd name="connsiteX27" fmla="*/ 2031419 w 4270464"/>
                <a:gd name="connsiteY27" fmla="*/ 301266 h 4171145"/>
                <a:gd name="connsiteX28" fmla="*/ 2257833 w 4270464"/>
                <a:gd name="connsiteY28" fmla="*/ 0 h 4171145"/>
                <a:gd name="connsiteX0" fmla="*/ 2259199 w 4271830"/>
                <a:gd name="connsiteY0" fmla="*/ 0 h 4171145"/>
                <a:gd name="connsiteX1" fmla="*/ 2485613 w 4271830"/>
                <a:gd name="connsiteY1" fmla="*/ 301266 h 4171145"/>
                <a:gd name="connsiteX2" fmla="*/ 2587966 w 4271830"/>
                <a:gd name="connsiteY2" fmla="*/ 1951269 h 4171145"/>
                <a:gd name="connsiteX3" fmla="*/ 3044076 w 4271830"/>
                <a:gd name="connsiteY3" fmla="*/ 574572 h 4171145"/>
                <a:gd name="connsiteX4" fmla="*/ 3045314 w 4271830"/>
                <a:gd name="connsiteY4" fmla="*/ 564979 h 4171145"/>
                <a:gd name="connsiteX5" fmla="*/ 3325164 w 4271830"/>
                <a:gd name="connsiteY5" fmla="*/ 335776 h 4171145"/>
                <a:gd name="connsiteX6" fmla="*/ 3495213 w 4271830"/>
                <a:gd name="connsiteY6" fmla="*/ 602229 h 4171145"/>
                <a:gd name="connsiteX7" fmla="*/ 3489670 w 4271830"/>
                <a:gd name="connsiteY7" fmla="*/ 645177 h 4171145"/>
                <a:gd name="connsiteX8" fmla="*/ 3490852 w 4271830"/>
                <a:gd name="connsiteY8" fmla="*/ 645428 h 4171145"/>
                <a:gd name="connsiteX9" fmla="*/ 3269487 w 4271830"/>
                <a:gd name="connsiteY9" fmla="*/ 2139940 h 4171145"/>
                <a:gd name="connsiteX10" fmla="*/ 3995885 w 4271830"/>
                <a:gd name="connsiteY10" fmla="*/ 1183517 h 4171145"/>
                <a:gd name="connsiteX11" fmla="*/ 4202925 w 4271830"/>
                <a:gd name="connsiteY11" fmla="*/ 1149764 h 4171145"/>
                <a:gd name="connsiteX12" fmla="*/ 4264170 w 4271830"/>
                <a:gd name="connsiteY12" fmla="*/ 1350399 h 4171145"/>
                <a:gd name="connsiteX13" fmla="*/ 3689213 w 4271830"/>
                <a:gd name="connsiteY13" fmla="*/ 2781865 h 4171145"/>
                <a:gd name="connsiteX14" fmla="*/ 3403463 w 4271830"/>
                <a:gd name="connsiteY14" fmla="*/ 3661007 h 4171145"/>
                <a:gd name="connsiteX15" fmla="*/ 2458901 w 4271830"/>
                <a:gd name="connsiteY15" fmla="*/ 4170594 h 4171145"/>
                <a:gd name="connsiteX16" fmla="*/ 1364969 w 4271830"/>
                <a:gd name="connsiteY16" fmla="*/ 3735744 h 4171145"/>
                <a:gd name="connsiteX17" fmla="*/ 364253 w 4271830"/>
                <a:gd name="connsiteY17" fmla="*/ 3022046 h 4171145"/>
                <a:gd name="connsiteX18" fmla="*/ 7438 w 4271830"/>
                <a:gd name="connsiteY18" fmla="*/ 2541536 h 4171145"/>
                <a:gd name="connsiteX19" fmla="*/ 323545 w 4271830"/>
                <a:gd name="connsiteY19" fmla="*/ 2405077 h 4171145"/>
                <a:gd name="connsiteX20" fmla="*/ 1307963 w 4271830"/>
                <a:gd name="connsiteY20" fmla="*/ 2729835 h 4171145"/>
                <a:gd name="connsiteX21" fmla="*/ 1295263 w 4271830"/>
                <a:gd name="connsiteY21" fmla="*/ 2328637 h 4171145"/>
                <a:gd name="connsiteX22" fmla="*/ 906362 w 4271830"/>
                <a:gd name="connsiteY22" fmla="*/ 924854 h 4171145"/>
                <a:gd name="connsiteX23" fmla="*/ 1015291 w 4271830"/>
                <a:gd name="connsiteY23" fmla="*/ 566175 h 4171145"/>
                <a:gd name="connsiteX24" fmla="*/ 1333411 w 4271830"/>
                <a:gd name="connsiteY24" fmla="*/ 702610 h 4171145"/>
                <a:gd name="connsiteX25" fmla="*/ 1906396 w 4271830"/>
                <a:gd name="connsiteY25" fmla="*/ 1894021 h 4171145"/>
                <a:gd name="connsiteX26" fmla="*/ 2033203 w 4271830"/>
                <a:gd name="connsiteY26" fmla="*/ 306782 h 4171145"/>
                <a:gd name="connsiteX27" fmla="*/ 2032785 w 4271830"/>
                <a:gd name="connsiteY27" fmla="*/ 301266 h 4171145"/>
                <a:gd name="connsiteX28" fmla="*/ 2259199 w 4271830"/>
                <a:gd name="connsiteY28" fmla="*/ 0 h 4171145"/>
                <a:gd name="connsiteX0" fmla="*/ 2254553 w 4267184"/>
                <a:gd name="connsiteY0" fmla="*/ 0 h 4171145"/>
                <a:gd name="connsiteX1" fmla="*/ 2480967 w 4267184"/>
                <a:gd name="connsiteY1" fmla="*/ 301266 h 4171145"/>
                <a:gd name="connsiteX2" fmla="*/ 2583320 w 4267184"/>
                <a:gd name="connsiteY2" fmla="*/ 1951269 h 4171145"/>
                <a:gd name="connsiteX3" fmla="*/ 3039430 w 4267184"/>
                <a:gd name="connsiteY3" fmla="*/ 574572 h 4171145"/>
                <a:gd name="connsiteX4" fmla="*/ 3040668 w 4267184"/>
                <a:gd name="connsiteY4" fmla="*/ 564979 h 4171145"/>
                <a:gd name="connsiteX5" fmla="*/ 3320518 w 4267184"/>
                <a:gd name="connsiteY5" fmla="*/ 335776 h 4171145"/>
                <a:gd name="connsiteX6" fmla="*/ 3490567 w 4267184"/>
                <a:gd name="connsiteY6" fmla="*/ 602229 h 4171145"/>
                <a:gd name="connsiteX7" fmla="*/ 3485024 w 4267184"/>
                <a:gd name="connsiteY7" fmla="*/ 645177 h 4171145"/>
                <a:gd name="connsiteX8" fmla="*/ 3486206 w 4267184"/>
                <a:gd name="connsiteY8" fmla="*/ 645428 h 4171145"/>
                <a:gd name="connsiteX9" fmla="*/ 3264841 w 4267184"/>
                <a:gd name="connsiteY9" fmla="*/ 2139940 h 4171145"/>
                <a:gd name="connsiteX10" fmla="*/ 3991239 w 4267184"/>
                <a:gd name="connsiteY10" fmla="*/ 1183517 h 4171145"/>
                <a:gd name="connsiteX11" fmla="*/ 4198279 w 4267184"/>
                <a:gd name="connsiteY11" fmla="*/ 1149764 h 4171145"/>
                <a:gd name="connsiteX12" fmla="*/ 4259524 w 4267184"/>
                <a:gd name="connsiteY12" fmla="*/ 1350399 h 4171145"/>
                <a:gd name="connsiteX13" fmla="*/ 3684567 w 4267184"/>
                <a:gd name="connsiteY13" fmla="*/ 2781865 h 4171145"/>
                <a:gd name="connsiteX14" fmla="*/ 3398817 w 4267184"/>
                <a:gd name="connsiteY14" fmla="*/ 3661007 h 4171145"/>
                <a:gd name="connsiteX15" fmla="*/ 2454255 w 4267184"/>
                <a:gd name="connsiteY15" fmla="*/ 4170594 h 4171145"/>
                <a:gd name="connsiteX16" fmla="*/ 1360323 w 4267184"/>
                <a:gd name="connsiteY16" fmla="*/ 3735744 h 4171145"/>
                <a:gd name="connsiteX17" fmla="*/ 200857 w 4267184"/>
                <a:gd name="connsiteY17" fmla="*/ 2907746 h 4171145"/>
                <a:gd name="connsiteX18" fmla="*/ 2792 w 4267184"/>
                <a:gd name="connsiteY18" fmla="*/ 2541536 h 4171145"/>
                <a:gd name="connsiteX19" fmla="*/ 318899 w 4267184"/>
                <a:gd name="connsiteY19" fmla="*/ 2405077 h 4171145"/>
                <a:gd name="connsiteX20" fmla="*/ 1303317 w 4267184"/>
                <a:gd name="connsiteY20" fmla="*/ 2729835 h 4171145"/>
                <a:gd name="connsiteX21" fmla="*/ 1290617 w 4267184"/>
                <a:gd name="connsiteY21" fmla="*/ 2328637 h 4171145"/>
                <a:gd name="connsiteX22" fmla="*/ 901716 w 4267184"/>
                <a:gd name="connsiteY22" fmla="*/ 924854 h 4171145"/>
                <a:gd name="connsiteX23" fmla="*/ 1010645 w 4267184"/>
                <a:gd name="connsiteY23" fmla="*/ 566175 h 4171145"/>
                <a:gd name="connsiteX24" fmla="*/ 1328765 w 4267184"/>
                <a:gd name="connsiteY24" fmla="*/ 702610 h 4171145"/>
                <a:gd name="connsiteX25" fmla="*/ 1901750 w 4267184"/>
                <a:gd name="connsiteY25" fmla="*/ 1894021 h 4171145"/>
                <a:gd name="connsiteX26" fmla="*/ 2028557 w 4267184"/>
                <a:gd name="connsiteY26" fmla="*/ 306782 h 4171145"/>
                <a:gd name="connsiteX27" fmla="*/ 2028139 w 4267184"/>
                <a:gd name="connsiteY27" fmla="*/ 301266 h 4171145"/>
                <a:gd name="connsiteX28" fmla="*/ 2254553 w 4267184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1291936 w 4268503"/>
                <a:gd name="connsiteY21" fmla="*/ 2328637 h 4171145"/>
                <a:gd name="connsiteX22" fmla="*/ 903035 w 4268503"/>
                <a:gd name="connsiteY22" fmla="*/ 924854 h 4171145"/>
                <a:gd name="connsiteX23" fmla="*/ 1011964 w 4268503"/>
                <a:gd name="connsiteY23" fmla="*/ 566175 h 4171145"/>
                <a:gd name="connsiteX24" fmla="*/ 1330084 w 4268503"/>
                <a:gd name="connsiteY24" fmla="*/ 702610 h 4171145"/>
                <a:gd name="connsiteX25" fmla="*/ 1903069 w 4268503"/>
                <a:gd name="connsiteY25" fmla="*/ 1894021 h 4171145"/>
                <a:gd name="connsiteX26" fmla="*/ 2029876 w 4268503"/>
                <a:gd name="connsiteY26" fmla="*/ 306782 h 4171145"/>
                <a:gd name="connsiteX27" fmla="*/ 2029458 w 4268503"/>
                <a:gd name="connsiteY27" fmla="*/ 301266 h 4171145"/>
                <a:gd name="connsiteX28" fmla="*/ 2255872 w 4268503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61834 w 4268503"/>
                <a:gd name="connsiteY23" fmla="*/ 8169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266160 w 4268503"/>
                <a:gd name="connsiteY8" fmla="*/ 2139940 h 4171145"/>
                <a:gd name="connsiteX9" fmla="*/ 3992558 w 4268503"/>
                <a:gd name="connsiteY9" fmla="*/ 1183517 h 4171145"/>
                <a:gd name="connsiteX10" fmla="*/ 4199598 w 4268503"/>
                <a:gd name="connsiteY10" fmla="*/ 1149764 h 4171145"/>
                <a:gd name="connsiteX11" fmla="*/ 4260843 w 4268503"/>
                <a:gd name="connsiteY11" fmla="*/ 1350399 h 4171145"/>
                <a:gd name="connsiteX12" fmla="*/ 3685886 w 4268503"/>
                <a:gd name="connsiteY12" fmla="*/ 2781865 h 4171145"/>
                <a:gd name="connsiteX13" fmla="*/ 3400136 w 4268503"/>
                <a:gd name="connsiteY13" fmla="*/ 3661007 h 4171145"/>
                <a:gd name="connsiteX14" fmla="*/ 2455574 w 4268503"/>
                <a:gd name="connsiteY14" fmla="*/ 4170594 h 4171145"/>
                <a:gd name="connsiteX15" fmla="*/ 1361642 w 4268503"/>
                <a:gd name="connsiteY15" fmla="*/ 3735744 h 4171145"/>
                <a:gd name="connsiteX16" fmla="*/ 202176 w 4268503"/>
                <a:gd name="connsiteY16" fmla="*/ 2907746 h 4171145"/>
                <a:gd name="connsiteX17" fmla="*/ 4111 w 4268503"/>
                <a:gd name="connsiteY17" fmla="*/ 2541536 h 4171145"/>
                <a:gd name="connsiteX18" fmla="*/ 351968 w 4268503"/>
                <a:gd name="connsiteY18" fmla="*/ 2398727 h 4171145"/>
                <a:gd name="connsiteX19" fmla="*/ 1304636 w 4268503"/>
                <a:gd name="connsiteY19" fmla="*/ 2685385 h 4171145"/>
                <a:gd name="connsiteX20" fmla="*/ 896685 w 4268503"/>
                <a:gd name="connsiteY20" fmla="*/ 956604 h 4171145"/>
                <a:gd name="connsiteX21" fmla="*/ 1011964 w 4268503"/>
                <a:gd name="connsiteY21" fmla="*/ 566175 h 4171145"/>
                <a:gd name="connsiteX22" fmla="*/ 1349134 w 4268503"/>
                <a:gd name="connsiteY22" fmla="*/ 785160 h 4171145"/>
                <a:gd name="connsiteX23" fmla="*/ 1903069 w 4268503"/>
                <a:gd name="connsiteY23" fmla="*/ 1894021 h 4171145"/>
                <a:gd name="connsiteX24" fmla="*/ 2029876 w 4268503"/>
                <a:gd name="connsiteY24" fmla="*/ 306782 h 4171145"/>
                <a:gd name="connsiteX25" fmla="*/ 2029458 w 4268503"/>
                <a:gd name="connsiteY25" fmla="*/ 301266 h 4171145"/>
                <a:gd name="connsiteX26" fmla="*/ 2255872 w 4268503"/>
                <a:gd name="connsiteY26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266160 w 4268503"/>
                <a:gd name="connsiteY7" fmla="*/ 2139940 h 4171145"/>
                <a:gd name="connsiteX8" fmla="*/ 3992558 w 4268503"/>
                <a:gd name="connsiteY8" fmla="*/ 1183517 h 4171145"/>
                <a:gd name="connsiteX9" fmla="*/ 4199598 w 4268503"/>
                <a:gd name="connsiteY9" fmla="*/ 1149764 h 4171145"/>
                <a:gd name="connsiteX10" fmla="*/ 4260843 w 4268503"/>
                <a:gd name="connsiteY10" fmla="*/ 1350399 h 4171145"/>
                <a:gd name="connsiteX11" fmla="*/ 3685886 w 4268503"/>
                <a:gd name="connsiteY11" fmla="*/ 2781865 h 4171145"/>
                <a:gd name="connsiteX12" fmla="*/ 3400136 w 4268503"/>
                <a:gd name="connsiteY12" fmla="*/ 3661007 h 4171145"/>
                <a:gd name="connsiteX13" fmla="*/ 2455574 w 4268503"/>
                <a:gd name="connsiteY13" fmla="*/ 4170594 h 4171145"/>
                <a:gd name="connsiteX14" fmla="*/ 1361642 w 4268503"/>
                <a:gd name="connsiteY14" fmla="*/ 3735744 h 4171145"/>
                <a:gd name="connsiteX15" fmla="*/ 202176 w 4268503"/>
                <a:gd name="connsiteY15" fmla="*/ 2907746 h 4171145"/>
                <a:gd name="connsiteX16" fmla="*/ 4111 w 4268503"/>
                <a:gd name="connsiteY16" fmla="*/ 2541536 h 4171145"/>
                <a:gd name="connsiteX17" fmla="*/ 351968 w 4268503"/>
                <a:gd name="connsiteY17" fmla="*/ 2398727 h 4171145"/>
                <a:gd name="connsiteX18" fmla="*/ 1304636 w 4268503"/>
                <a:gd name="connsiteY18" fmla="*/ 2685385 h 4171145"/>
                <a:gd name="connsiteX19" fmla="*/ 896685 w 4268503"/>
                <a:gd name="connsiteY19" fmla="*/ 956604 h 4171145"/>
                <a:gd name="connsiteX20" fmla="*/ 1011964 w 4268503"/>
                <a:gd name="connsiteY20" fmla="*/ 566175 h 4171145"/>
                <a:gd name="connsiteX21" fmla="*/ 1349134 w 4268503"/>
                <a:gd name="connsiteY21" fmla="*/ 785160 h 4171145"/>
                <a:gd name="connsiteX22" fmla="*/ 1903069 w 4268503"/>
                <a:gd name="connsiteY22" fmla="*/ 1894021 h 4171145"/>
                <a:gd name="connsiteX23" fmla="*/ 2029876 w 4268503"/>
                <a:gd name="connsiteY23" fmla="*/ 306782 h 4171145"/>
                <a:gd name="connsiteX24" fmla="*/ 2029458 w 4268503"/>
                <a:gd name="connsiteY24" fmla="*/ 301266 h 4171145"/>
                <a:gd name="connsiteX25" fmla="*/ 2255872 w 4268503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44564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75551"/>
                <a:gd name="connsiteY0" fmla="*/ 0 h 4171145"/>
                <a:gd name="connsiteX1" fmla="*/ 2482286 w 4275551"/>
                <a:gd name="connsiteY1" fmla="*/ 301266 h 4171145"/>
                <a:gd name="connsiteX2" fmla="*/ 2584639 w 4275551"/>
                <a:gd name="connsiteY2" fmla="*/ 1951269 h 4171145"/>
                <a:gd name="connsiteX3" fmla="*/ 3040749 w 4275551"/>
                <a:gd name="connsiteY3" fmla="*/ 574572 h 4171145"/>
                <a:gd name="connsiteX4" fmla="*/ 3041987 w 4275551"/>
                <a:gd name="connsiteY4" fmla="*/ 564979 h 4171145"/>
                <a:gd name="connsiteX5" fmla="*/ 3321837 w 4275551"/>
                <a:gd name="connsiteY5" fmla="*/ 335776 h 4171145"/>
                <a:gd name="connsiteX6" fmla="*/ 3491886 w 4275551"/>
                <a:gd name="connsiteY6" fmla="*/ 602229 h 4171145"/>
                <a:gd name="connsiteX7" fmla="*/ 3266160 w 4275551"/>
                <a:gd name="connsiteY7" fmla="*/ 2139940 h 4171145"/>
                <a:gd name="connsiteX8" fmla="*/ 3941758 w 4275551"/>
                <a:gd name="connsiteY8" fmla="*/ 1253367 h 4171145"/>
                <a:gd name="connsiteX9" fmla="*/ 4199598 w 4275551"/>
                <a:gd name="connsiteY9" fmla="*/ 1149764 h 4171145"/>
                <a:gd name="connsiteX10" fmla="*/ 4260843 w 4275551"/>
                <a:gd name="connsiteY10" fmla="*/ 1445649 h 4171145"/>
                <a:gd name="connsiteX11" fmla="*/ 3685886 w 4275551"/>
                <a:gd name="connsiteY11" fmla="*/ 2781865 h 4171145"/>
                <a:gd name="connsiteX12" fmla="*/ 3400136 w 4275551"/>
                <a:gd name="connsiteY12" fmla="*/ 3661007 h 4171145"/>
                <a:gd name="connsiteX13" fmla="*/ 2455574 w 4275551"/>
                <a:gd name="connsiteY13" fmla="*/ 4170594 h 4171145"/>
                <a:gd name="connsiteX14" fmla="*/ 1361642 w 4275551"/>
                <a:gd name="connsiteY14" fmla="*/ 3735744 h 4171145"/>
                <a:gd name="connsiteX15" fmla="*/ 202176 w 4275551"/>
                <a:gd name="connsiteY15" fmla="*/ 2907746 h 4171145"/>
                <a:gd name="connsiteX16" fmla="*/ 4111 w 4275551"/>
                <a:gd name="connsiteY16" fmla="*/ 2541536 h 4171145"/>
                <a:gd name="connsiteX17" fmla="*/ 351968 w 4275551"/>
                <a:gd name="connsiteY17" fmla="*/ 2398727 h 4171145"/>
                <a:gd name="connsiteX18" fmla="*/ 1304636 w 4275551"/>
                <a:gd name="connsiteY18" fmla="*/ 2685385 h 4171145"/>
                <a:gd name="connsiteX19" fmla="*/ 896685 w 4275551"/>
                <a:gd name="connsiteY19" fmla="*/ 956604 h 4171145"/>
                <a:gd name="connsiteX20" fmla="*/ 1011964 w 4275551"/>
                <a:gd name="connsiteY20" fmla="*/ 566175 h 4171145"/>
                <a:gd name="connsiteX21" fmla="*/ 1349134 w 4275551"/>
                <a:gd name="connsiteY21" fmla="*/ 785160 h 4171145"/>
                <a:gd name="connsiteX22" fmla="*/ 1903069 w 4275551"/>
                <a:gd name="connsiteY22" fmla="*/ 1894021 h 4171145"/>
                <a:gd name="connsiteX23" fmla="*/ 2029876 w 4275551"/>
                <a:gd name="connsiteY23" fmla="*/ 306782 h 4171145"/>
                <a:gd name="connsiteX24" fmla="*/ 2029458 w 4275551"/>
                <a:gd name="connsiteY24" fmla="*/ 301266 h 4171145"/>
                <a:gd name="connsiteX25" fmla="*/ 2255872 w 4275551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041987 w 4283060"/>
                <a:gd name="connsiteY4" fmla="*/ 564979 h 4171145"/>
                <a:gd name="connsiteX5" fmla="*/ 3321837 w 4283060"/>
                <a:gd name="connsiteY5" fmla="*/ 335776 h 4171145"/>
                <a:gd name="connsiteX6" fmla="*/ 3491886 w 4283060"/>
                <a:gd name="connsiteY6" fmla="*/ 602229 h 4171145"/>
                <a:gd name="connsiteX7" fmla="*/ 3266160 w 4283060"/>
                <a:gd name="connsiteY7" fmla="*/ 2139940 h 4171145"/>
                <a:gd name="connsiteX8" fmla="*/ 3941758 w 4283060"/>
                <a:gd name="connsiteY8" fmla="*/ 1253367 h 4171145"/>
                <a:gd name="connsiteX9" fmla="*/ 4199598 w 4283060"/>
                <a:gd name="connsiteY9" fmla="*/ 1149764 h 4171145"/>
                <a:gd name="connsiteX10" fmla="*/ 4260843 w 4283060"/>
                <a:gd name="connsiteY10" fmla="*/ 1445649 h 4171145"/>
                <a:gd name="connsiteX11" fmla="*/ 3685886 w 4283060"/>
                <a:gd name="connsiteY11" fmla="*/ 2781865 h 4171145"/>
                <a:gd name="connsiteX12" fmla="*/ 3400136 w 4283060"/>
                <a:gd name="connsiteY12" fmla="*/ 3661007 h 4171145"/>
                <a:gd name="connsiteX13" fmla="*/ 2455574 w 4283060"/>
                <a:gd name="connsiteY13" fmla="*/ 4170594 h 4171145"/>
                <a:gd name="connsiteX14" fmla="*/ 1361642 w 4283060"/>
                <a:gd name="connsiteY14" fmla="*/ 3735744 h 4171145"/>
                <a:gd name="connsiteX15" fmla="*/ 202176 w 4283060"/>
                <a:gd name="connsiteY15" fmla="*/ 2907746 h 4171145"/>
                <a:gd name="connsiteX16" fmla="*/ 4111 w 4283060"/>
                <a:gd name="connsiteY16" fmla="*/ 2541536 h 4171145"/>
                <a:gd name="connsiteX17" fmla="*/ 351968 w 4283060"/>
                <a:gd name="connsiteY17" fmla="*/ 2398727 h 4171145"/>
                <a:gd name="connsiteX18" fmla="*/ 1304636 w 4283060"/>
                <a:gd name="connsiteY18" fmla="*/ 2685385 h 4171145"/>
                <a:gd name="connsiteX19" fmla="*/ 896685 w 4283060"/>
                <a:gd name="connsiteY19" fmla="*/ 956604 h 4171145"/>
                <a:gd name="connsiteX20" fmla="*/ 1011964 w 4283060"/>
                <a:gd name="connsiteY20" fmla="*/ 566175 h 4171145"/>
                <a:gd name="connsiteX21" fmla="*/ 1349134 w 4283060"/>
                <a:gd name="connsiteY21" fmla="*/ 785160 h 4171145"/>
                <a:gd name="connsiteX22" fmla="*/ 1903069 w 4283060"/>
                <a:gd name="connsiteY22" fmla="*/ 1894021 h 4171145"/>
                <a:gd name="connsiteX23" fmla="*/ 2029876 w 4283060"/>
                <a:gd name="connsiteY23" fmla="*/ 306782 h 4171145"/>
                <a:gd name="connsiteX24" fmla="*/ 2029458 w 4283060"/>
                <a:gd name="connsiteY24" fmla="*/ 301266 h 4171145"/>
                <a:gd name="connsiteX25" fmla="*/ 2255872 w 4283060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310349 w 4288773"/>
                <a:gd name="connsiteY17" fmla="*/ 26853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88773" h="4171145">
                  <a:moveTo>
                    <a:pt x="2261585" y="0"/>
                  </a:moveTo>
                  <a:cubicBezTo>
                    <a:pt x="2386630" y="0"/>
                    <a:pt x="2487999" y="134882"/>
                    <a:pt x="2487999" y="301266"/>
                  </a:cubicBezTo>
                  <a:cubicBezTo>
                    <a:pt x="2542793" y="629652"/>
                    <a:pt x="2476415" y="1944501"/>
                    <a:pt x="2590352" y="1951269"/>
                  </a:cubicBezTo>
                  <a:cubicBezTo>
                    <a:pt x="2704289" y="1958037"/>
                    <a:pt x="3009916" y="692271"/>
                    <a:pt x="3046462" y="574572"/>
                  </a:cubicBezTo>
                  <a:cubicBezTo>
                    <a:pt x="3083008" y="456873"/>
                    <a:pt x="3201560" y="312116"/>
                    <a:pt x="3327550" y="335776"/>
                  </a:cubicBezTo>
                  <a:cubicBezTo>
                    <a:pt x="3453540" y="359436"/>
                    <a:pt x="3509995" y="541876"/>
                    <a:pt x="3497599" y="640329"/>
                  </a:cubicBezTo>
                  <a:cubicBezTo>
                    <a:pt x="3485203" y="738782"/>
                    <a:pt x="3190544" y="2075867"/>
                    <a:pt x="3271873" y="2139940"/>
                  </a:cubicBezTo>
                  <a:cubicBezTo>
                    <a:pt x="3353202" y="2204013"/>
                    <a:pt x="3880798" y="1348546"/>
                    <a:pt x="3947471" y="1253367"/>
                  </a:cubicBezTo>
                  <a:cubicBezTo>
                    <a:pt x="4014144" y="1158188"/>
                    <a:pt x="4114030" y="1105017"/>
                    <a:pt x="4205311" y="1149764"/>
                  </a:cubicBezTo>
                  <a:cubicBezTo>
                    <a:pt x="4296592" y="1194511"/>
                    <a:pt x="4306344" y="1363032"/>
                    <a:pt x="4266556" y="1445649"/>
                  </a:cubicBezTo>
                  <a:cubicBezTo>
                    <a:pt x="4226768" y="1528266"/>
                    <a:pt x="3883251" y="2336460"/>
                    <a:pt x="3691599" y="2781865"/>
                  </a:cubicBezTo>
                  <a:cubicBezTo>
                    <a:pt x="3691599" y="3017762"/>
                    <a:pt x="3598201" y="3359702"/>
                    <a:pt x="3405849" y="3661007"/>
                  </a:cubicBezTo>
                  <a:cubicBezTo>
                    <a:pt x="3213497" y="3962312"/>
                    <a:pt x="2801036" y="4158138"/>
                    <a:pt x="2461287" y="4170594"/>
                  </a:cubicBezTo>
                  <a:cubicBezTo>
                    <a:pt x="2121538" y="4183050"/>
                    <a:pt x="1534247" y="3982777"/>
                    <a:pt x="1367355" y="3735744"/>
                  </a:cubicBezTo>
                  <a:lnTo>
                    <a:pt x="207889" y="2907746"/>
                  </a:lnTo>
                  <a:cubicBezTo>
                    <a:pt x="76402" y="2825784"/>
                    <a:pt x="-34191" y="2664472"/>
                    <a:pt x="9824" y="2541536"/>
                  </a:cubicBezTo>
                  <a:cubicBezTo>
                    <a:pt x="53839" y="2418600"/>
                    <a:pt x="144102" y="2378986"/>
                    <a:pt x="357681" y="2398727"/>
                  </a:cubicBezTo>
                  <a:cubicBezTo>
                    <a:pt x="571260" y="2418468"/>
                    <a:pt x="1200513" y="2900339"/>
                    <a:pt x="1291299" y="2659985"/>
                  </a:cubicBezTo>
                  <a:cubicBezTo>
                    <a:pt x="1382085" y="2419631"/>
                    <a:pt x="954352" y="1178572"/>
                    <a:pt x="902398" y="956604"/>
                  </a:cubicBezTo>
                  <a:cubicBezTo>
                    <a:pt x="850444" y="734636"/>
                    <a:pt x="885119" y="607449"/>
                    <a:pt x="1017677" y="566175"/>
                  </a:cubicBezTo>
                  <a:cubicBezTo>
                    <a:pt x="1150235" y="524901"/>
                    <a:pt x="1301580" y="659102"/>
                    <a:pt x="1354847" y="785160"/>
                  </a:cubicBezTo>
                  <a:cubicBezTo>
                    <a:pt x="1408114" y="911218"/>
                    <a:pt x="1795325" y="1973751"/>
                    <a:pt x="1908782" y="1894021"/>
                  </a:cubicBezTo>
                  <a:cubicBezTo>
                    <a:pt x="2022239" y="1814291"/>
                    <a:pt x="2001787" y="897245"/>
                    <a:pt x="2035589" y="306782"/>
                  </a:cubicBezTo>
                  <a:cubicBezTo>
                    <a:pt x="2035450" y="304943"/>
                    <a:pt x="2035310" y="303105"/>
                    <a:pt x="2035171" y="301266"/>
                  </a:cubicBezTo>
                  <a:cubicBezTo>
                    <a:pt x="2035171" y="134882"/>
                    <a:pt x="2136540" y="0"/>
                    <a:pt x="2261585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CF67904F-E08F-4BC4-9174-06DC770A448C}"/>
              </a:ext>
            </a:extLst>
          </p:cNvPr>
          <p:cNvGrpSpPr/>
          <p:nvPr/>
        </p:nvGrpSpPr>
        <p:grpSpPr>
          <a:xfrm>
            <a:off x="7203330" y="3873148"/>
            <a:ext cx="1420802" cy="2464196"/>
            <a:chOff x="6776002" y="-471082"/>
            <a:chExt cx="2052231" cy="3559328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EACE20A9-43A1-42F7-801C-909B7A1A75E0}"/>
                </a:ext>
              </a:extLst>
            </p:cNvPr>
            <p:cNvSpPr/>
            <p:nvPr/>
          </p:nvSpPr>
          <p:spPr>
            <a:xfrm>
              <a:off x="7414430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04D0AFED-EA28-432B-8A22-DED387990825}"/>
                </a:ext>
              </a:extLst>
            </p:cNvPr>
            <p:cNvSpPr/>
            <p:nvPr/>
          </p:nvSpPr>
          <p:spPr>
            <a:xfrm>
              <a:off x="7862105" y="2875876"/>
              <a:ext cx="351166" cy="212370"/>
            </a:xfrm>
            <a:prstGeom prst="round2SameRect">
              <a:avLst>
                <a:gd name="adj1" fmla="val 50000"/>
                <a:gd name="adj2" fmla="val 18367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173067F1-3BB9-4C57-80CF-15543A406E97}"/>
                </a:ext>
              </a:extLst>
            </p:cNvPr>
            <p:cNvSpPr/>
            <p:nvPr/>
          </p:nvSpPr>
          <p:spPr>
            <a:xfrm>
              <a:off x="7256635" y="385048"/>
              <a:ext cx="1104900" cy="2510317"/>
            </a:xfrm>
            <a:custGeom>
              <a:avLst/>
              <a:gdLst>
                <a:gd name="connsiteX0" fmla="*/ 340420 w 1104900"/>
                <a:gd name="connsiteY0" fmla="*/ 0 h 2510317"/>
                <a:gd name="connsiteX1" fmla="*/ 764480 w 1104900"/>
                <a:gd name="connsiteY1" fmla="*/ 0 h 2510317"/>
                <a:gd name="connsiteX2" fmla="*/ 1104900 w 1104900"/>
                <a:gd name="connsiteY2" fmla="*/ 340420 h 2510317"/>
                <a:gd name="connsiteX3" fmla="*/ 1037806 w 1104900"/>
                <a:gd name="connsiteY3" fmla="*/ 1267691 h 2510317"/>
                <a:gd name="connsiteX4" fmla="*/ 942499 w 1104900"/>
                <a:gd name="connsiteY4" fmla="*/ 2475789 h 2510317"/>
                <a:gd name="connsiteX5" fmla="*/ 907971 w 1104900"/>
                <a:gd name="connsiteY5" fmla="*/ 2510317 h 2510317"/>
                <a:gd name="connsiteX6" fmla="*/ 631745 w 1104900"/>
                <a:gd name="connsiteY6" fmla="*/ 2510317 h 2510317"/>
                <a:gd name="connsiteX7" fmla="*/ 597217 w 1104900"/>
                <a:gd name="connsiteY7" fmla="*/ 2475789 h 2510317"/>
                <a:gd name="connsiteX8" fmla="*/ 552449 w 1104900"/>
                <a:gd name="connsiteY8" fmla="*/ 1863470 h 2510317"/>
                <a:gd name="connsiteX9" fmla="*/ 506730 w 1104900"/>
                <a:gd name="connsiteY9" fmla="*/ 2475789 h 2510317"/>
                <a:gd name="connsiteX10" fmla="*/ 472202 w 1104900"/>
                <a:gd name="connsiteY10" fmla="*/ 2510317 h 2510317"/>
                <a:gd name="connsiteX11" fmla="*/ 195976 w 1104900"/>
                <a:gd name="connsiteY11" fmla="*/ 2510317 h 2510317"/>
                <a:gd name="connsiteX12" fmla="*/ 161448 w 1104900"/>
                <a:gd name="connsiteY12" fmla="*/ 2475789 h 2510317"/>
                <a:gd name="connsiteX13" fmla="*/ 67092 w 1104900"/>
                <a:gd name="connsiteY13" fmla="*/ 1267691 h 2510317"/>
                <a:gd name="connsiteX14" fmla="*/ 0 w 1104900"/>
                <a:gd name="connsiteY14" fmla="*/ 340420 h 2510317"/>
                <a:gd name="connsiteX15" fmla="*/ 340420 w 1104900"/>
                <a:gd name="connsiteY15" fmla="*/ 0 h 251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04900" h="2510317">
                  <a:moveTo>
                    <a:pt x="340420" y="0"/>
                  </a:moveTo>
                  <a:lnTo>
                    <a:pt x="764480" y="0"/>
                  </a:lnTo>
                  <a:cubicBezTo>
                    <a:pt x="952489" y="0"/>
                    <a:pt x="1104900" y="152411"/>
                    <a:pt x="1104900" y="340420"/>
                  </a:cubicBezTo>
                  <a:lnTo>
                    <a:pt x="1037806" y="1267691"/>
                  </a:lnTo>
                  <a:lnTo>
                    <a:pt x="942499" y="2475789"/>
                  </a:lnTo>
                  <a:cubicBezTo>
                    <a:pt x="942499" y="2494858"/>
                    <a:pt x="927040" y="2510317"/>
                    <a:pt x="907971" y="2510317"/>
                  </a:cubicBezTo>
                  <a:lnTo>
                    <a:pt x="631745" y="2510317"/>
                  </a:lnTo>
                  <a:cubicBezTo>
                    <a:pt x="612676" y="2510317"/>
                    <a:pt x="597217" y="2494858"/>
                    <a:pt x="597217" y="2475789"/>
                  </a:cubicBezTo>
                  <a:lnTo>
                    <a:pt x="552449" y="1863470"/>
                  </a:lnTo>
                  <a:lnTo>
                    <a:pt x="506730" y="2475789"/>
                  </a:lnTo>
                  <a:cubicBezTo>
                    <a:pt x="506730" y="2494858"/>
                    <a:pt x="491271" y="2510317"/>
                    <a:pt x="472202" y="2510317"/>
                  </a:cubicBezTo>
                  <a:lnTo>
                    <a:pt x="195976" y="2510317"/>
                  </a:lnTo>
                  <a:cubicBezTo>
                    <a:pt x="176907" y="2510317"/>
                    <a:pt x="161448" y="2494858"/>
                    <a:pt x="161448" y="2475789"/>
                  </a:cubicBezTo>
                  <a:lnTo>
                    <a:pt x="67092" y="1267691"/>
                  </a:lnTo>
                  <a:lnTo>
                    <a:pt x="0" y="340420"/>
                  </a:lnTo>
                  <a:cubicBezTo>
                    <a:pt x="0" y="152411"/>
                    <a:pt x="152411" y="0"/>
                    <a:pt x="340420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E19F22FD-0A49-4746-B042-7C046357D181}"/>
                </a:ext>
              </a:extLst>
            </p:cNvPr>
            <p:cNvSpPr/>
            <p:nvPr/>
          </p:nvSpPr>
          <p:spPr>
            <a:xfrm>
              <a:off x="7740597" y="412668"/>
              <a:ext cx="136972" cy="1764925"/>
            </a:xfrm>
            <a:prstGeom prst="round2SameRect">
              <a:avLst>
                <a:gd name="adj1" fmla="val 0"/>
                <a:gd name="adj2" fmla="val 8047"/>
              </a:avLst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D876B70A-0A6E-48B8-B323-046840345458}"/>
                </a:ext>
              </a:extLst>
            </p:cNvPr>
            <p:cNvSpPr/>
            <p:nvPr/>
          </p:nvSpPr>
          <p:spPr>
            <a:xfrm>
              <a:off x="7447278" y="-335990"/>
              <a:ext cx="723610" cy="746707"/>
            </a:xfrm>
            <a:prstGeom prst="round2SameRect">
              <a:avLst>
                <a:gd name="adj1" fmla="val 43082"/>
                <a:gd name="adj2" fmla="val 6147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765E4AD3-1A11-4273-A68F-EF6E0F11378C}"/>
                </a:ext>
              </a:extLst>
            </p:cNvPr>
            <p:cNvSpPr/>
            <p:nvPr/>
          </p:nvSpPr>
          <p:spPr>
            <a:xfrm>
              <a:off x="7477997" y="-312180"/>
              <a:ext cx="662172" cy="747379"/>
            </a:xfrm>
            <a:prstGeom prst="round2SameRect">
              <a:avLst>
                <a:gd name="adj1" fmla="val 4343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B993CBA1-DAD8-48FA-892A-F07030F10CF0}"/>
                </a:ext>
              </a:extLst>
            </p:cNvPr>
            <p:cNvSpPr/>
            <p:nvPr/>
          </p:nvSpPr>
          <p:spPr>
            <a:xfrm>
              <a:off x="7613614" y="-52839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F234D2AA-E884-4924-9C9B-7FAE81B40003}"/>
                </a:ext>
              </a:extLst>
            </p:cNvPr>
            <p:cNvSpPr/>
            <p:nvPr/>
          </p:nvSpPr>
          <p:spPr>
            <a:xfrm>
              <a:off x="7932581" y="-52839"/>
              <a:ext cx="67590" cy="12852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151">
              <a:extLst>
                <a:ext uri="{FF2B5EF4-FFF2-40B4-BE49-F238E27FC236}">
                  <a16:creationId xmlns:a16="http://schemas.microsoft.com/office/drawing/2014/main" id="{57F233C4-7C73-4638-B1A0-DC2A70AAADA6}"/>
                </a:ext>
              </a:extLst>
            </p:cNvPr>
            <p:cNvSpPr/>
            <p:nvPr/>
          </p:nvSpPr>
          <p:spPr>
            <a:xfrm>
              <a:off x="7768897" y="147820"/>
              <a:ext cx="80967" cy="28235"/>
            </a:xfrm>
            <a:custGeom>
              <a:avLst/>
              <a:gdLst>
                <a:gd name="connsiteX0" fmla="*/ 0 w 121557"/>
                <a:gd name="connsiteY0" fmla="*/ 30957 h 61913"/>
                <a:gd name="connsiteX1" fmla="*/ 60779 w 121557"/>
                <a:gd name="connsiteY1" fmla="*/ 0 h 61913"/>
                <a:gd name="connsiteX2" fmla="*/ 121558 w 121557"/>
                <a:gd name="connsiteY2" fmla="*/ 30957 h 61913"/>
                <a:gd name="connsiteX3" fmla="*/ 60779 w 121557"/>
                <a:gd name="connsiteY3" fmla="*/ 61914 h 61913"/>
                <a:gd name="connsiteX4" fmla="*/ 0 w 121557"/>
                <a:gd name="connsiteY4" fmla="*/ 30957 h 61913"/>
                <a:gd name="connsiteX0" fmla="*/ 16 w 121574"/>
                <a:gd name="connsiteY0" fmla="*/ 52389 h 83346"/>
                <a:gd name="connsiteX1" fmla="*/ 65557 w 121574"/>
                <a:gd name="connsiteY1" fmla="*/ 0 h 83346"/>
                <a:gd name="connsiteX2" fmla="*/ 121574 w 121574"/>
                <a:gd name="connsiteY2" fmla="*/ 52389 h 83346"/>
                <a:gd name="connsiteX3" fmla="*/ 60795 w 121574"/>
                <a:gd name="connsiteY3" fmla="*/ 83346 h 83346"/>
                <a:gd name="connsiteX4" fmla="*/ 16 w 121574"/>
                <a:gd name="connsiteY4" fmla="*/ 52389 h 83346"/>
                <a:gd name="connsiteX0" fmla="*/ 5 w 121563"/>
                <a:gd name="connsiteY0" fmla="*/ 59533 h 90490"/>
                <a:gd name="connsiteX1" fmla="*/ 63165 w 121563"/>
                <a:gd name="connsiteY1" fmla="*/ 0 h 90490"/>
                <a:gd name="connsiteX2" fmla="*/ 121563 w 121563"/>
                <a:gd name="connsiteY2" fmla="*/ 59533 h 90490"/>
                <a:gd name="connsiteX3" fmla="*/ 60784 w 121563"/>
                <a:gd name="connsiteY3" fmla="*/ 90490 h 90490"/>
                <a:gd name="connsiteX4" fmla="*/ 5 w 121563"/>
                <a:gd name="connsiteY4" fmla="*/ 59533 h 9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563" h="90490">
                  <a:moveTo>
                    <a:pt x="5" y="59533"/>
                  </a:moveTo>
                  <a:cubicBezTo>
                    <a:pt x="402" y="44451"/>
                    <a:pt x="29598" y="0"/>
                    <a:pt x="63165" y="0"/>
                  </a:cubicBezTo>
                  <a:cubicBezTo>
                    <a:pt x="96732" y="0"/>
                    <a:pt x="121563" y="42436"/>
                    <a:pt x="121563" y="59533"/>
                  </a:cubicBezTo>
                  <a:cubicBezTo>
                    <a:pt x="121563" y="76630"/>
                    <a:pt x="94351" y="90490"/>
                    <a:pt x="60784" y="90490"/>
                  </a:cubicBezTo>
                  <a:cubicBezTo>
                    <a:pt x="27217" y="90490"/>
                    <a:pt x="-392" y="74615"/>
                    <a:pt x="5" y="5953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AAF69522-484E-4949-9C7E-2E4FA2071689}"/>
                </a:ext>
              </a:extLst>
            </p:cNvPr>
            <p:cNvSpPr/>
            <p:nvPr/>
          </p:nvSpPr>
          <p:spPr>
            <a:xfrm>
              <a:off x="7432296" y="-392886"/>
              <a:ext cx="760488" cy="304097"/>
            </a:xfrm>
            <a:custGeom>
              <a:avLst/>
              <a:gdLst>
                <a:gd name="connsiteX0" fmla="*/ 310636 w 760488"/>
                <a:gd name="connsiteY0" fmla="*/ 514 h 304097"/>
                <a:gd name="connsiteX1" fmla="*/ 371727 w 760488"/>
                <a:gd name="connsiteY1" fmla="*/ 6924 h 304097"/>
                <a:gd name="connsiteX2" fmla="*/ 380244 w 760488"/>
                <a:gd name="connsiteY2" fmla="*/ 13481 h 304097"/>
                <a:gd name="connsiteX3" fmla="*/ 388761 w 760488"/>
                <a:gd name="connsiteY3" fmla="*/ 6924 h 304097"/>
                <a:gd name="connsiteX4" fmla="*/ 449852 w 760488"/>
                <a:gd name="connsiteY4" fmla="*/ 514 h 304097"/>
                <a:gd name="connsiteX5" fmla="*/ 608500 w 760488"/>
                <a:gd name="connsiteY5" fmla="*/ 53703 h 304097"/>
                <a:gd name="connsiteX6" fmla="*/ 752564 w 760488"/>
                <a:gd name="connsiteY6" fmla="*/ 268006 h 304097"/>
                <a:gd name="connsiteX7" fmla="*/ 494940 w 760488"/>
                <a:gd name="connsiteY7" fmla="*/ 250395 h 304097"/>
                <a:gd name="connsiteX8" fmla="*/ 421225 w 760488"/>
                <a:gd name="connsiteY8" fmla="*/ 197530 h 304097"/>
                <a:gd name="connsiteX9" fmla="*/ 380244 w 760488"/>
                <a:gd name="connsiteY9" fmla="*/ 151583 h 304097"/>
                <a:gd name="connsiteX10" fmla="*/ 339263 w 760488"/>
                <a:gd name="connsiteY10" fmla="*/ 197530 h 304097"/>
                <a:gd name="connsiteX11" fmla="*/ 265548 w 760488"/>
                <a:gd name="connsiteY11" fmla="*/ 250395 h 304097"/>
                <a:gd name="connsiteX12" fmla="*/ 7924 w 760488"/>
                <a:gd name="connsiteY12" fmla="*/ 268006 h 304097"/>
                <a:gd name="connsiteX13" fmla="*/ 151988 w 760488"/>
                <a:gd name="connsiteY13" fmla="*/ 53703 h 304097"/>
                <a:gd name="connsiteX14" fmla="*/ 310636 w 760488"/>
                <a:gd name="connsiteY14" fmla="*/ 514 h 30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0488" h="304097">
                  <a:moveTo>
                    <a:pt x="310636" y="514"/>
                  </a:moveTo>
                  <a:cubicBezTo>
                    <a:pt x="333947" y="-1080"/>
                    <a:pt x="354771" y="1025"/>
                    <a:pt x="371727" y="6924"/>
                  </a:cubicBezTo>
                  <a:lnTo>
                    <a:pt x="380244" y="13481"/>
                  </a:lnTo>
                  <a:lnTo>
                    <a:pt x="388761" y="6924"/>
                  </a:lnTo>
                  <a:cubicBezTo>
                    <a:pt x="405718" y="1025"/>
                    <a:pt x="426541" y="-1080"/>
                    <a:pt x="449852" y="514"/>
                  </a:cubicBezTo>
                  <a:cubicBezTo>
                    <a:pt x="496472" y="3701"/>
                    <a:pt x="553039" y="21682"/>
                    <a:pt x="608500" y="53703"/>
                  </a:cubicBezTo>
                  <a:cubicBezTo>
                    <a:pt x="719423" y="117744"/>
                    <a:pt x="783922" y="213691"/>
                    <a:pt x="752564" y="268006"/>
                  </a:cubicBezTo>
                  <a:cubicBezTo>
                    <a:pt x="721205" y="322320"/>
                    <a:pt x="605863" y="314436"/>
                    <a:pt x="494940" y="250395"/>
                  </a:cubicBezTo>
                  <a:cubicBezTo>
                    <a:pt x="467209" y="234384"/>
                    <a:pt x="442380" y="216380"/>
                    <a:pt x="421225" y="197530"/>
                  </a:cubicBezTo>
                  <a:lnTo>
                    <a:pt x="380244" y="151583"/>
                  </a:lnTo>
                  <a:lnTo>
                    <a:pt x="339263" y="197530"/>
                  </a:lnTo>
                  <a:cubicBezTo>
                    <a:pt x="318108" y="216380"/>
                    <a:pt x="293279" y="234384"/>
                    <a:pt x="265548" y="250395"/>
                  </a:cubicBezTo>
                  <a:cubicBezTo>
                    <a:pt x="154625" y="314436"/>
                    <a:pt x="39283" y="322320"/>
                    <a:pt x="7924" y="268006"/>
                  </a:cubicBezTo>
                  <a:cubicBezTo>
                    <a:pt x="-23434" y="213691"/>
                    <a:pt x="41065" y="117744"/>
                    <a:pt x="151988" y="53703"/>
                  </a:cubicBezTo>
                  <a:cubicBezTo>
                    <a:pt x="207449" y="21682"/>
                    <a:pt x="264016" y="3701"/>
                    <a:pt x="310636" y="5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744CC8C2-D675-40F0-A9DB-9EF9AC8BE990}"/>
                </a:ext>
              </a:extLst>
            </p:cNvPr>
            <p:cNvSpPr/>
            <p:nvPr/>
          </p:nvSpPr>
          <p:spPr>
            <a:xfrm>
              <a:off x="7353250" y="-471082"/>
              <a:ext cx="911670" cy="928360"/>
            </a:xfrm>
            <a:custGeom>
              <a:avLst/>
              <a:gdLst>
                <a:gd name="connsiteX0" fmla="*/ 408957 w 911670"/>
                <a:gd name="connsiteY0" fmla="*/ 159594 h 928360"/>
                <a:gd name="connsiteX1" fmla="*/ 117021 w 911670"/>
                <a:gd name="connsiteY1" fmla="*/ 451530 h 928360"/>
                <a:gd name="connsiteX2" fmla="*/ 117021 w 911670"/>
                <a:gd name="connsiteY2" fmla="*/ 840145 h 928360"/>
                <a:gd name="connsiteX3" fmla="*/ 158675 w 911670"/>
                <a:gd name="connsiteY3" fmla="*/ 881799 h 928360"/>
                <a:gd name="connsiteX4" fmla="*/ 752995 w 911670"/>
                <a:gd name="connsiteY4" fmla="*/ 881799 h 928360"/>
                <a:gd name="connsiteX5" fmla="*/ 794649 w 911670"/>
                <a:gd name="connsiteY5" fmla="*/ 840145 h 928360"/>
                <a:gd name="connsiteX6" fmla="*/ 794649 w 911670"/>
                <a:gd name="connsiteY6" fmla="*/ 451530 h 928360"/>
                <a:gd name="connsiteX7" fmla="*/ 502713 w 911670"/>
                <a:gd name="connsiteY7" fmla="*/ 159594 h 928360"/>
                <a:gd name="connsiteX8" fmla="*/ 392766 w 911670"/>
                <a:gd name="connsiteY8" fmla="*/ 0 h 928360"/>
                <a:gd name="connsiteX9" fmla="*/ 518904 w 911670"/>
                <a:gd name="connsiteY9" fmla="*/ 0 h 928360"/>
                <a:gd name="connsiteX10" fmla="*/ 911670 w 911670"/>
                <a:gd name="connsiteY10" fmla="*/ 392766 h 928360"/>
                <a:gd name="connsiteX11" fmla="*/ 911670 w 911670"/>
                <a:gd name="connsiteY11" fmla="*/ 868199 h 928360"/>
                <a:gd name="connsiteX12" fmla="*/ 851509 w 911670"/>
                <a:gd name="connsiteY12" fmla="*/ 928360 h 928360"/>
                <a:gd name="connsiteX13" fmla="*/ 60161 w 911670"/>
                <a:gd name="connsiteY13" fmla="*/ 928360 h 928360"/>
                <a:gd name="connsiteX14" fmla="*/ 0 w 911670"/>
                <a:gd name="connsiteY14" fmla="*/ 868199 h 928360"/>
                <a:gd name="connsiteX15" fmla="*/ 0 w 911670"/>
                <a:gd name="connsiteY15" fmla="*/ 392766 h 928360"/>
                <a:gd name="connsiteX16" fmla="*/ 392766 w 911670"/>
                <a:gd name="connsiteY16" fmla="*/ 0 h 92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1670" h="928360">
                  <a:moveTo>
                    <a:pt x="408957" y="159594"/>
                  </a:moveTo>
                  <a:cubicBezTo>
                    <a:pt x="247725" y="159594"/>
                    <a:pt x="117021" y="290298"/>
                    <a:pt x="117021" y="451530"/>
                  </a:cubicBezTo>
                  <a:lnTo>
                    <a:pt x="117021" y="840145"/>
                  </a:lnTo>
                  <a:cubicBezTo>
                    <a:pt x="117021" y="863150"/>
                    <a:pt x="135670" y="881799"/>
                    <a:pt x="158675" y="881799"/>
                  </a:cubicBezTo>
                  <a:lnTo>
                    <a:pt x="752995" y="881799"/>
                  </a:lnTo>
                  <a:cubicBezTo>
                    <a:pt x="776000" y="881799"/>
                    <a:pt x="794649" y="863150"/>
                    <a:pt x="794649" y="840145"/>
                  </a:cubicBezTo>
                  <a:lnTo>
                    <a:pt x="794649" y="451530"/>
                  </a:lnTo>
                  <a:cubicBezTo>
                    <a:pt x="794649" y="290298"/>
                    <a:pt x="663945" y="159594"/>
                    <a:pt x="502713" y="159594"/>
                  </a:cubicBezTo>
                  <a:close/>
                  <a:moveTo>
                    <a:pt x="392766" y="0"/>
                  </a:moveTo>
                  <a:lnTo>
                    <a:pt x="518904" y="0"/>
                  </a:lnTo>
                  <a:cubicBezTo>
                    <a:pt x="735823" y="0"/>
                    <a:pt x="911670" y="175847"/>
                    <a:pt x="911670" y="392766"/>
                  </a:cubicBezTo>
                  <a:lnTo>
                    <a:pt x="911670" y="868199"/>
                  </a:lnTo>
                  <a:cubicBezTo>
                    <a:pt x="911670" y="901425"/>
                    <a:pt x="884735" y="928360"/>
                    <a:pt x="851509" y="928360"/>
                  </a:cubicBezTo>
                  <a:lnTo>
                    <a:pt x="60161" y="928360"/>
                  </a:lnTo>
                  <a:cubicBezTo>
                    <a:pt x="26935" y="928360"/>
                    <a:pt x="0" y="901425"/>
                    <a:pt x="0" y="868199"/>
                  </a:cubicBezTo>
                  <a:lnTo>
                    <a:pt x="0" y="392766"/>
                  </a:lnTo>
                  <a:cubicBezTo>
                    <a:pt x="0" y="175847"/>
                    <a:pt x="175847" y="0"/>
                    <a:pt x="392766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61">
              <a:extLst>
                <a:ext uri="{FF2B5EF4-FFF2-40B4-BE49-F238E27FC236}">
                  <a16:creationId xmlns:a16="http://schemas.microsoft.com/office/drawing/2014/main" id="{2A224D0F-AA56-4653-8991-B19C6176A111}"/>
                </a:ext>
              </a:extLst>
            </p:cNvPr>
            <p:cNvSpPr/>
            <p:nvPr/>
          </p:nvSpPr>
          <p:spPr>
            <a:xfrm rot="10800000">
              <a:off x="7690985" y="222798"/>
              <a:ext cx="236196" cy="120102"/>
            </a:xfrm>
            <a:custGeom>
              <a:avLst/>
              <a:gdLst>
                <a:gd name="connsiteX0" fmla="*/ 0 w 1049795"/>
                <a:gd name="connsiteY0" fmla="*/ 164431 h 328861"/>
                <a:gd name="connsiteX1" fmla="*/ 524898 w 1049795"/>
                <a:gd name="connsiteY1" fmla="*/ 0 h 328861"/>
                <a:gd name="connsiteX2" fmla="*/ 1049796 w 1049795"/>
                <a:gd name="connsiteY2" fmla="*/ 164431 h 328861"/>
                <a:gd name="connsiteX3" fmla="*/ 524898 w 1049795"/>
                <a:gd name="connsiteY3" fmla="*/ 328862 h 328861"/>
                <a:gd name="connsiteX4" fmla="*/ 0 w 1049795"/>
                <a:gd name="connsiteY4" fmla="*/ 164431 h 328861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328862"/>
                <a:gd name="connsiteX1" fmla="*/ 524898 w 1049796"/>
                <a:gd name="connsiteY1" fmla="*/ 0 h 328862"/>
                <a:gd name="connsiteX2" fmla="*/ 1049796 w 1049796"/>
                <a:gd name="connsiteY2" fmla="*/ 164431 h 328862"/>
                <a:gd name="connsiteX3" fmla="*/ 524898 w 1049796"/>
                <a:gd name="connsiteY3" fmla="*/ 328862 h 328862"/>
                <a:gd name="connsiteX4" fmla="*/ 0 w 1049796"/>
                <a:gd name="connsiteY4" fmla="*/ 164431 h 328862"/>
                <a:gd name="connsiteX0" fmla="*/ 0 w 1049796"/>
                <a:gd name="connsiteY0" fmla="*/ 164431 h 466975"/>
                <a:gd name="connsiteX1" fmla="*/ 524898 w 1049796"/>
                <a:gd name="connsiteY1" fmla="*/ 0 h 466975"/>
                <a:gd name="connsiteX2" fmla="*/ 1049796 w 1049796"/>
                <a:gd name="connsiteY2" fmla="*/ 164431 h 466975"/>
                <a:gd name="connsiteX3" fmla="*/ 527279 w 1049796"/>
                <a:gd name="connsiteY3" fmla="*/ 466975 h 466975"/>
                <a:gd name="connsiteX4" fmla="*/ 0 w 1049796"/>
                <a:gd name="connsiteY4" fmla="*/ 164431 h 466975"/>
                <a:gd name="connsiteX0" fmla="*/ 0 w 1049796"/>
                <a:gd name="connsiteY0" fmla="*/ 102519 h 405063"/>
                <a:gd name="connsiteX1" fmla="*/ 529660 w 1049796"/>
                <a:gd name="connsiteY1" fmla="*/ 0 h 405063"/>
                <a:gd name="connsiteX2" fmla="*/ 1049796 w 1049796"/>
                <a:gd name="connsiteY2" fmla="*/ 102519 h 405063"/>
                <a:gd name="connsiteX3" fmla="*/ 527279 w 1049796"/>
                <a:gd name="connsiteY3" fmla="*/ 405063 h 405063"/>
                <a:gd name="connsiteX4" fmla="*/ 0 w 1049796"/>
                <a:gd name="connsiteY4" fmla="*/ 102519 h 40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9796" h="405063">
                  <a:moveTo>
                    <a:pt x="0" y="102519"/>
                  </a:moveTo>
                  <a:cubicBezTo>
                    <a:pt x="0" y="11706"/>
                    <a:pt x="239767" y="0"/>
                    <a:pt x="529660" y="0"/>
                  </a:cubicBezTo>
                  <a:cubicBezTo>
                    <a:pt x="819553" y="0"/>
                    <a:pt x="1049796" y="11706"/>
                    <a:pt x="1049796" y="102519"/>
                  </a:cubicBezTo>
                  <a:cubicBezTo>
                    <a:pt x="1049796" y="193332"/>
                    <a:pt x="817172" y="405063"/>
                    <a:pt x="527279" y="405063"/>
                  </a:cubicBezTo>
                  <a:cubicBezTo>
                    <a:pt x="237386" y="405063"/>
                    <a:pt x="0" y="193332"/>
                    <a:pt x="0" y="102519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0369C211-CA9E-4F91-8E1F-7569860F0FB1}"/>
                </a:ext>
              </a:extLst>
            </p:cNvPr>
            <p:cNvSpPr/>
            <p:nvPr/>
          </p:nvSpPr>
          <p:spPr>
            <a:xfrm rot="10800000">
              <a:off x="7542097" y="-130699"/>
              <a:ext cx="530699" cy="50934"/>
            </a:xfrm>
            <a:custGeom>
              <a:avLst/>
              <a:gdLst>
                <a:gd name="connsiteX0" fmla="*/ 431506 w 530699"/>
                <a:gd name="connsiteY0" fmla="*/ 19 h 50934"/>
                <a:gd name="connsiteX1" fmla="*/ 530699 w 530699"/>
                <a:gd name="connsiteY1" fmla="*/ 39600 h 50934"/>
                <a:gd name="connsiteX2" fmla="*/ 506185 w 530699"/>
                <a:gd name="connsiteY2" fmla="*/ 50934 h 50934"/>
                <a:gd name="connsiteX3" fmla="*/ 430744 w 530699"/>
                <a:gd name="connsiteY3" fmla="*/ 25795 h 50934"/>
                <a:gd name="connsiteX4" fmla="*/ 355921 w 530699"/>
                <a:gd name="connsiteY4" fmla="*/ 47485 h 50934"/>
                <a:gd name="connsiteX5" fmla="*/ 332002 w 530699"/>
                <a:gd name="connsiteY5" fmla="*/ 34658 h 50934"/>
                <a:gd name="connsiteX6" fmla="*/ 431506 w 530699"/>
                <a:gd name="connsiteY6" fmla="*/ 19 h 50934"/>
                <a:gd name="connsiteX7" fmla="*/ 99504 w 530699"/>
                <a:gd name="connsiteY7" fmla="*/ 19 h 50934"/>
                <a:gd name="connsiteX8" fmla="*/ 198697 w 530699"/>
                <a:gd name="connsiteY8" fmla="*/ 39600 h 50934"/>
                <a:gd name="connsiteX9" fmla="*/ 174183 w 530699"/>
                <a:gd name="connsiteY9" fmla="*/ 50934 h 50934"/>
                <a:gd name="connsiteX10" fmla="*/ 98742 w 530699"/>
                <a:gd name="connsiteY10" fmla="*/ 25795 h 50934"/>
                <a:gd name="connsiteX11" fmla="*/ 23919 w 530699"/>
                <a:gd name="connsiteY11" fmla="*/ 47485 h 50934"/>
                <a:gd name="connsiteX12" fmla="*/ 0 w 530699"/>
                <a:gd name="connsiteY12" fmla="*/ 34658 h 50934"/>
                <a:gd name="connsiteX13" fmla="*/ 99504 w 530699"/>
                <a:gd name="connsiteY13" fmla="*/ 19 h 5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0699" h="50934">
                  <a:moveTo>
                    <a:pt x="431506" y="19"/>
                  </a:moveTo>
                  <a:cubicBezTo>
                    <a:pt x="471706" y="628"/>
                    <a:pt x="508866" y="15456"/>
                    <a:pt x="530699" y="39600"/>
                  </a:cubicBezTo>
                  <a:lnTo>
                    <a:pt x="506185" y="50934"/>
                  </a:lnTo>
                  <a:cubicBezTo>
                    <a:pt x="488615" y="35464"/>
                    <a:pt x="460681" y="26156"/>
                    <a:pt x="430744" y="25795"/>
                  </a:cubicBezTo>
                  <a:cubicBezTo>
                    <a:pt x="401950" y="25448"/>
                    <a:pt x="374452" y="33419"/>
                    <a:pt x="355921" y="47485"/>
                  </a:cubicBezTo>
                  <a:lnTo>
                    <a:pt x="332002" y="34658"/>
                  </a:lnTo>
                  <a:cubicBezTo>
                    <a:pt x="355429" y="12323"/>
                    <a:pt x="392471" y="-572"/>
                    <a:pt x="431506" y="19"/>
                  </a:cubicBezTo>
                  <a:close/>
                  <a:moveTo>
                    <a:pt x="99504" y="19"/>
                  </a:moveTo>
                  <a:cubicBezTo>
                    <a:pt x="139704" y="628"/>
                    <a:pt x="176864" y="15456"/>
                    <a:pt x="198697" y="39600"/>
                  </a:cubicBezTo>
                  <a:lnTo>
                    <a:pt x="174183" y="50934"/>
                  </a:lnTo>
                  <a:cubicBezTo>
                    <a:pt x="156613" y="35464"/>
                    <a:pt x="128679" y="26156"/>
                    <a:pt x="98742" y="25795"/>
                  </a:cubicBezTo>
                  <a:cubicBezTo>
                    <a:pt x="69948" y="25448"/>
                    <a:pt x="42450" y="33419"/>
                    <a:pt x="23919" y="47485"/>
                  </a:cubicBezTo>
                  <a:lnTo>
                    <a:pt x="0" y="34658"/>
                  </a:lnTo>
                  <a:cubicBezTo>
                    <a:pt x="23427" y="12323"/>
                    <a:pt x="60469" y="-572"/>
                    <a:pt x="99504" y="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F5C1CC2F-75EC-4397-A143-763820F2F200}"/>
                </a:ext>
              </a:extLst>
            </p:cNvPr>
            <p:cNvSpPr/>
            <p:nvPr/>
          </p:nvSpPr>
          <p:spPr>
            <a:xfrm rot="11700000">
              <a:off x="6915874" y="1081375"/>
              <a:ext cx="356098" cy="370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FA164516-CBBD-4D86-8B48-4B53E15F5ADE}"/>
                </a:ext>
              </a:extLst>
            </p:cNvPr>
            <p:cNvSpPr/>
            <p:nvPr/>
          </p:nvSpPr>
          <p:spPr>
            <a:xfrm rot="9900000" flipH="1">
              <a:off x="8294069" y="1081375"/>
              <a:ext cx="356100" cy="370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2291CA69-DC4B-4CE3-ABF7-DE733382921E}"/>
                </a:ext>
              </a:extLst>
            </p:cNvPr>
            <p:cNvSpPr/>
            <p:nvPr/>
          </p:nvSpPr>
          <p:spPr>
            <a:xfrm>
              <a:off x="7939119" y="452707"/>
              <a:ext cx="889114" cy="864728"/>
            </a:xfrm>
            <a:custGeom>
              <a:avLst/>
              <a:gdLst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06093 w 4071260"/>
                <a:gd name="connsiteY25" fmla="*/ 25342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069293 w 4071260"/>
                <a:gd name="connsiteY38" fmla="*/ 268538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91399 w 4071260"/>
                <a:gd name="connsiteY29" fmla="*/ 380559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78699 w 4071260"/>
                <a:gd name="connsiteY29" fmla="*/ 38373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95315 w 4071260"/>
                <a:gd name="connsiteY16" fmla="*/ 1183517 h 4170595"/>
                <a:gd name="connsiteX17" fmla="*/ 4002355 w 4071260"/>
                <a:gd name="connsiteY17" fmla="*/ 1149764 h 4170595"/>
                <a:gd name="connsiteX18" fmla="*/ 4063600 w 4071260"/>
                <a:gd name="connsiteY18" fmla="*/ 1350399 h 4170595"/>
                <a:gd name="connsiteX19" fmla="*/ 4038629 w 4071260"/>
                <a:gd name="connsiteY19" fmla="*/ 1408733 h 4170595"/>
                <a:gd name="connsiteX20" fmla="*/ 4040164 w 4071260"/>
                <a:gd name="connsiteY20" fmla="*/ 1409688 h 4170595"/>
                <a:gd name="connsiteX21" fmla="*/ 4032092 w 4071260"/>
                <a:gd name="connsiteY21" fmla="*/ 1424002 h 4170595"/>
                <a:gd name="connsiteX22" fmla="*/ 4028582 w 4071260"/>
                <a:gd name="connsiteY22" fmla="*/ 1432204 h 4170595"/>
                <a:gd name="connsiteX23" fmla="*/ 4025324 w 4071260"/>
                <a:gd name="connsiteY23" fmla="*/ 1436005 h 4170595"/>
                <a:gd name="connsiteX24" fmla="*/ 3431493 w 4071260"/>
                <a:gd name="connsiteY24" fmla="*/ 2712015 h 4170595"/>
                <a:gd name="connsiteX25" fmla="*/ 3406093 w 4071260"/>
                <a:gd name="connsiteY25" fmla="*/ 3241907 h 4170595"/>
                <a:gd name="connsiteX26" fmla="*/ 2477405 w 4071260"/>
                <a:gd name="connsiteY26" fmla="*/ 4170595 h 4170595"/>
                <a:gd name="connsiteX27" fmla="*/ 2105931 w 4071260"/>
                <a:gd name="connsiteY27" fmla="*/ 4170594 h 4170595"/>
                <a:gd name="connsiteX28" fmla="*/ 1278699 w 4071260"/>
                <a:gd name="connsiteY28" fmla="*/ 3837344 h 4170595"/>
                <a:gd name="connsiteX29" fmla="*/ 216355 w 4071260"/>
                <a:gd name="connsiteY29" fmla="*/ 3049302 h 4170595"/>
                <a:gd name="connsiteX30" fmla="*/ 163683 w 4071260"/>
                <a:gd name="connsiteY30" fmla="*/ 3022046 h 4170595"/>
                <a:gd name="connsiteX31" fmla="*/ 16418 w 4071260"/>
                <a:gd name="connsiteY31" fmla="*/ 2681236 h 4170595"/>
                <a:gd name="connsiteX32" fmla="*/ 237275 w 4071260"/>
                <a:gd name="connsiteY32" fmla="*/ 2538427 h 4170595"/>
                <a:gd name="connsiteX33" fmla="*/ 363229 w 4071260"/>
                <a:gd name="connsiteY33" fmla="*/ 2548717 h 4170595"/>
                <a:gd name="connsiteX34" fmla="*/ 404934 w 4071260"/>
                <a:gd name="connsiteY34" fmla="*/ 2562557 h 4170595"/>
                <a:gd name="connsiteX35" fmla="*/ 405437 w 4071260"/>
                <a:gd name="connsiteY35" fmla="*/ 2561446 h 4170595"/>
                <a:gd name="connsiteX36" fmla="*/ 1069293 w 4071260"/>
                <a:gd name="connsiteY36" fmla="*/ 2685385 h 4170595"/>
                <a:gd name="connsiteX37" fmla="*/ 1094693 w 4071260"/>
                <a:gd name="connsiteY37" fmla="*/ 2328637 h 4170595"/>
                <a:gd name="connsiteX38" fmla="*/ 679293 w 4071260"/>
                <a:gd name="connsiteY38" fmla="*/ 849066 h 4170595"/>
                <a:gd name="connsiteX39" fmla="*/ 680392 w 4071260"/>
                <a:gd name="connsiteY39" fmla="*/ 848654 h 4170595"/>
                <a:gd name="connsiteX40" fmla="*/ 671782 w 4071260"/>
                <a:gd name="connsiteY40" fmla="*/ 816284 h 4170595"/>
                <a:gd name="connsiteX41" fmla="*/ 814721 w 4071260"/>
                <a:gd name="connsiteY41" fmla="*/ 566175 h 4170595"/>
                <a:gd name="connsiteX42" fmla="*/ 903532 w 4071260"/>
                <a:gd name="connsiteY42" fmla="*/ 552233 h 4170595"/>
                <a:gd name="connsiteX43" fmla="*/ 1132841 w 4071260"/>
                <a:gd name="connsiteY43" fmla="*/ 702610 h 4170595"/>
                <a:gd name="connsiteX44" fmla="*/ 1705826 w 4071260"/>
                <a:gd name="connsiteY44" fmla="*/ 1894021 h 4170595"/>
                <a:gd name="connsiteX45" fmla="*/ 1832633 w 4071260"/>
                <a:gd name="connsiteY45" fmla="*/ 306782 h 4170595"/>
                <a:gd name="connsiteX46" fmla="*/ 1832215 w 4071260"/>
                <a:gd name="connsiteY46" fmla="*/ 301266 h 4170595"/>
                <a:gd name="connsiteX47" fmla="*/ 2058629 w 4071260"/>
                <a:gd name="connsiteY4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95315 w 4071260"/>
                <a:gd name="connsiteY15" fmla="*/ 1183517 h 4170595"/>
                <a:gd name="connsiteX16" fmla="*/ 4002355 w 4071260"/>
                <a:gd name="connsiteY16" fmla="*/ 1149764 h 4170595"/>
                <a:gd name="connsiteX17" fmla="*/ 4063600 w 4071260"/>
                <a:gd name="connsiteY17" fmla="*/ 1350399 h 4170595"/>
                <a:gd name="connsiteX18" fmla="*/ 4038629 w 4071260"/>
                <a:gd name="connsiteY18" fmla="*/ 1408733 h 4170595"/>
                <a:gd name="connsiteX19" fmla="*/ 4040164 w 4071260"/>
                <a:gd name="connsiteY19" fmla="*/ 1409688 h 4170595"/>
                <a:gd name="connsiteX20" fmla="*/ 4032092 w 4071260"/>
                <a:gd name="connsiteY20" fmla="*/ 1424002 h 4170595"/>
                <a:gd name="connsiteX21" fmla="*/ 4028582 w 4071260"/>
                <a:gd name="connsiteY21" fmla="*/ 1432204 h 4170595"/>
                <a:gd name="connsiteX22" fmla="*/ 4025324 w 4071260"/>
                <a:gd name="connsiteY22" fmla="*/ 1436005 h 4170595"/>
                <a:gd name="connsiteX23" fmla="*/ 3431493 w 4071260"/>
                <a:gd name="connsiteY23" fmla="*/ 2712015 h 4170595"/>
                <a:gd name="connsiteX24" fmla="*/ 3406093 w 4071260"/>
                <a:gd name="connsiteY24" fmla="*/ 3241907 h 4170595"/>
                <a:gd name="connsiteX25" fmla="*/ 2477405 w 4071260"/>
                <a:gd name="connsiteY25" fmla="*/ 4170595 h 4170595"/>
                <a:gd name="connsiteX26" fmla="*/ 2105931 w 4071260"/>
                <a:gd name="connsiteY26" fmla="*/ 4170594 h 4170595"/>
                <a:gd name="connsiteX27" fmla="*/ 1278699 w 4071260"/>
                <a:gd name="connsiteY27" fmla="*/ 3837344 h 4170595"/>
                <a:gd name="connsiteX28" fmla="*/ 216355 w 4071260"/>
                <a:gd name="connsiteY28" fmla="*/ 3049302 h 4170595"/>
                <a:gd name="connsiteX29" fmla="*/ 163683 w 4071260"/>
                <a:gd name="connsiteY29" fmla="*/ 3022046 h 4170595"/>
                <a:gd name="connsiteX30" fmla="*/ 16418 w 4071260"/>
                <a:gd name="connsiteY30" fmla="*/ 2681236 h 4170595"/>
                <a:gd name="connsiteX31" fmla="*/ 237275 w 4071260"/>
                <a:gd name="connsiteY31" fmla="*/ 2538427 h 4170595"/>
                <a:gd name="connsiteX32" fmla="*/ 363229 w 4071260"/>
                <a:gd name="connsiteY32" fmla="*/ 2548717 h 4170595"/>
                <a:gd name="connsiteX33" fmla="*/ 404934 w 4071260"/>
                <a:gd name="connsiteY33" fmla="*/ 2562557 h 4170595"/>
                <a:gd name="connsiteX34" fmla="*/ 405437 w 4071260"/>
                <a:gd name="connsiteY34" fmla="*/ 2561446 h 4170595"/>
                <a:gd name="connsiteX35" fmla="*/ 1069293 w 4071260"/>
                <a:gd name="connsiteY35" fmla="*/ 2685385 h 4170595"/>
                <a:gd name="connsiteX36" fmla="*/ 1094693 w 4071260"/>
                <a:gd name="connsiteY36" fmla="*/ 2328637 h 4170595"/>
                <a:gd name="connsiteX37" fmla="*/ 679293 w 4071260"/>
                <a:gd name="connsiteY37" fmla="*/ 849066 h 4170595"/>
                <a:gd name="connsiteX38" fmla="*/ 680392 w 4071260"/>
                <a:gd name="connsiteY38" fmla="*/ 848654 h 4170595"/>
                <a:gd name="connsiteX39" fmla="*/ 671782 w 4071260"/>
                <a:gd name="connsiteY39" fmla="*/ 816284 h 4170595"/>
                <a:gd name="connsiteX40" fmla="*/ 814721 w 4071260"/>
                <a:gd name="connsiteY40" fmla="*/ 566175 h 4170595"/>
                <a:gd name="connsiteX41" fmla="*/ 903532 w 4071260"/>
                <a:gd name="connsiteY41" fmla="*/ 552233 h 4170595"/>
                <a:gd name="connsiteX42" fmla="*/ 1132841 w 4071260"/>
                <a:gd name="connsiteY42" fmla="*/ 702610 h 4170595"/>
                <a:gd name="connsiteX43" fmla="*/ 1705826 w 4071260"/>
                <a:gd name="connsiteY43" fmla="*/ 1894021 h 4170595"/>
                <a:gd name="connsiteX44" fmla="*/ 1832633 w 4071260"/>
                <a:gd name="connsiteY44" fmla="*/ 306782 h 4170595"/>
                <a:gd name="connsiteX45" fmla="*/ 1832215 w 4071260"/>
                <a:gd name="connsiteY45" fmla="*/ 301266 h 4170595"/>
                <a:gd name="connsiteX46" fmla="*/ 2058629 w 4071260"/>
                <a:gd name="connsiteY4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703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903532 w 4071260"/>
                <a:gd name="connsiteY39" fmla="*/ 552233 h 4170595"/>
                <a:gd name="connsiteX40" fmla="*/ 1132841 w 4071260"/>
                <a:gd name="connsiteY40" fmla="*/ 702610 h 4170595"/>
                <a:gd name="connsiteX41" fmla="*/ 1705826 w 4071260"/>
                <a:gd name="connsiteY41" fmla="*/ 1894021 h 4170595"/>
                <a:gd name="connsiteX42" fmla="*/ 1832633 w 4071260"/>
                <a:gd name="connsiteY42" fmla="*/ 306782 h 4170595"/>
                <a:gd name="connsiteX43" fmla="*/ 1832215 w 4071260"/>
                <a:gd name="connsiteY43" fmla="*/ 301266 h 4170595"/>
                <a:gd name="connsiteX44" fmla="*/ 2058629 w 4071260"/>
                <a:gd name="connsiteY4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1132841 w 4071260"/>
                <a:gd name="connsiteY39" fmla="*/ 702610 h 4170595"/>
                <a:gd name="connsiteX40" fmla="*/ 1705826 w 4071260"/>
                <a:gd name="connsiteY40" fmla="*/ 1894021 h 4170595"/>
                <a:gd name="connsiteX41" fmla="*/ 1832633 w 4071260"/>
                <a:gd name="connsiteY41" fmla="*/ 306782 h 4170595"/>
                <a:gd name="connsiteX42" fmla="*/ 1832215 w 4071260"/>
                <a:gd name="connsiteY42" fmla="*/ 301266 h 4170595"/>
                <a:gd name="connsiteX43" fmla="*/ 2058629 w 4071260"/>
                <a:gd name="connsiteY4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95315 w 4071260"/>
                <a:gd name="connsiteY12" fmla="*/ 1183517 h 4170595"/>
                <a:gd name="connsiteX13" fmla="*/ 4002355 w 4071260"/>
                <a:gd name="connsiteY13" fmla="*/ 1149764 h 4170595"/>
                <a:gd name="connsiteX14" fmla="*/ 4063600 w 4071260"/>
                <a:gd name="connsiteY14" fmla="*/ 1350399 h 4170595"/>
                <a:gd name="connsiteX15" fmla="*/ 4038629 w 4071260"/>
                <a:gd name="connsiteY15" fmla="*/ 1408733 h 4170595"/>
                <a:gd name="connsiteX16" fmla="*/ 4040164 w 4071260"/>
                <a:gd name="connsiteY16" fmla="*/ 1409688 h 4170595"/>
                <a:gd name="connsiteX17" fmla="*/ 4032092 w 4071260"/>
                <a:gd name="connsiteY17" fmla="*/ 1424002 h 4170595"/>
                <a:gd name="connsiteX18" fmla="*/ 4028582 w 4071260"/>
                <a:gd name="connsiteY18" fmla="*/ 1432204 h 4170595"/>
                <a:gd name="connsiteX19" fmla="*/ 4025324 w 4071260"/>
                <a:gd name="connsiteY19" fmla="*/ 1436005 h 4170595"/>
                <a:gd name="connsiteX20" fmla="*/ 3431493 w 4071260"/>
                <a:gd name="connsiteY20" fmla="*/ 2712015 h 4170595"/>
                <a:gd name="connsiteX21" fmla="*/ 3406093 w 4071260"/>
                <a:gd name="connsiteY21" fmla="*/ 3241907 h 4170595"/>
                <a:gd name="connsiteX22" fmla="*/ 2477405 w 4071260"/>
                <a:gd name="connsiteY22" fmla="*/ 4170595 h 4170595"/>
                <a:gd name="connsiteX23" fmla="*/ 2105931 w 4071260"/>
                <a:gd name="connsiteY23" fmla="*/ 4170594 h 4170595"/>
                <a:gd name="connsiteX24" fmla="*/ 1278699 w 4071260"/>
                <a:gd name="connsiteY24" fmla="*/ 3837344 h 4170595"/>
                <a:gd name="connsiteX25" fmla="*/ 216355 w 4071260"/>
                <a:gd name="connsiteY25" fmla="*/ 3049302 h 4170595"/>
                <a:gd name="connsiteX26" fmla="*/ 163683 w 4071260"/>
                <a:gd name="connsiteY26" fmla="*/ 3022046 h 4170595"/>
                <a:gd name="connsiteX27" fmla="*/ 16418 w 4071260"/>
                <a:gd name="connsiteY27" fmla="*/ 2681236 h 4170595"/>
                <a:gd name="connsiteX28" fmla="*/ 237275 w 4071260"/>
                <a:gd name="connsiteY28" fmla="*/ 2538427 h 4170595"/>
                <a:gd name="connsiteX29" fmla="*/ 363229 w 4071260"/>
                <a:gd name="connsiteY29" fmla="*/ 2548717 h 4170595"/>
                <a:gd name="connsiteX30" fmla="*/ 404934 w 4071260"/>
                <a:gd name="connsiteY30" fmla="*/ 2562557 h 4170595"/>
                <a:gd name="connsiteX31" fmla="*/ 405437 w 4071260"/>
                <a:gd name="connsiteY31" fmla="*/ 2561446 h 4170595"/>
                <a:gd name="connsiteX32" fmla="*/ 1069293 w 4071260"/>
                <a:gd name="connsiteY32" fmla="*/ 2685385 h 4170595"/>
                <a:gd name="connsiteX33" fmla="*/ 1094693 w 4071260"/>
                <a:gd name="connsiteY33" fmla="*/ 2328637 h 4170595"/>
                <a:gd name="connsiteX34" fmla="*/ 705792 w 4071260"/>
                <a:gd name="connsiteY34" fmla="*/ 924854 h 4170595"/>
                <a:gd name="connsiteX35" fmla="*/ 814721 w 4071260"/>
                <a:gd name="connsiteY35" fmla="*/ 566175 h 4170595"/>
                <a:gd name="connsiteX36" fmla="*/ 1132841 w 4071260"/>
                <a:gd name="connsiteY36" fmla="*/ 702610 h 4170595"/>
                <a:gd name="connsiteX37" fmla="*/ 1705826 w 4071260"/>
                <a:gd name="connsiteY37" fmla="*/ 1894021 h 4170595"/>
                <a:gd name="connsiteX38" fmla="*/ 1832633 w 4071260"/>
                <a:gd name="connsiteY38" fmla="*/ 306782 h 4170595"/>
                <a:gd name="connsiteX39" fmla="*/ 1832215 w 4071260"/>
                <a:gd name="connsiteY39" fmla="*/ 301266 h 4170595"/>
                <a:gd name="connsiteX40" fmla="*/ 2058629 w 4071260"/>
                <a:gd name="connsiteY4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95315 w 4071260"/>
                <a:gd name="connsiteY11" fmla="*/ 1183517 h 4170595"/>
                <a:gd name="connsiteX12" fmla="*/ 4002355 w 4071260"/>
                <a:gd name="connsiteY12" fmla="*/ 1149764 h 4170595"/>
                <a:gd name="connsiteX13" fmla="*/ 4063600 w 4071260"/>
                <a:gd name="connsiteY13" fmla="*/ 1350399 h 4170595"/>
                <a:gd name="connsiteX14" fmla="*/ 4038629 w 4071260"/>
                <a:gd name="connsiteY14" fmla="*/ 1408733 h 4170595"/>
                <a:gd name="connsiteX15" fmla="*/ 4040164 w 4071260"/>
                <a:gd name="connsiteY15" fmla="*/ 1409688 h 4170595"/>
                <a:gd name="connsiteX16" fmla="*/ 4032092 w 4071260"/>
                <a:gd name="connsiteY16" fmla="*/ 1424002 h 4170595"/>
                <a:gd name="connsiteX17" fmla="*/ 4028582 w 4071260"/>
                <a:gd name="connsiteY17" fmla="*/ 1432204 h 4170595"/>
                <a:gd name="connsiteX18" fmla="*/ 4025324 w 4071260"/>
                <a:gd name="connsiteY18" fmla="*/ 1436005 h 4170595"/>
                <a:gd name="connsiteX19" fmla="*/ 3431493 w 4071260"/>
                <a:gd name="connsiteY19" fmla="*/ 2712015 h 4170595"/>
                <a:gd name="connsiteX20" fmla="*/ 3406093 w 4071260"/>
                <a:gd name="connsiteY20" fmla="*/ 3241907 h 4170595"/>
                <a:gd name="connsiteX21" fmla="*/ 2477405 w 4071260"/>
                <a:gd name="connsiteY21" fmla="*/ 4170595 h 4170595"/>
                <a:gd name="connsiteX22" fmla="*/ 2105931 w 4071260"/>
                <a:gd name="connsiteY22" fmla="*/ 4170594 h 4170595"/>
                <a:gd name="connsiteX23" fmla="*/ 1278699 w 4071260"/>
                <a:gd name="connsiteY23" fmla="*/ 3837344 h 4170595"/>
                <a:gd name="connsiteX24" fmla="*/ 216355 w 4071260"/>
                <a:gd name="connsiteY24" fmla="*/ 3049302 h 4170595"/>
                <a:gd name="connsiteX25" fmla="*/ 163683 w 4071260"/>
                <a:gd name="connsiteY25" fmla="*/ 3022046 h 4170595"/>
                <a:gd name="connsiteX26" fmla="*/ 16418 w 4071260"/>
                <a:gd name="connsiteY26" fmla="*/ 2681236 h 4170595"/>
                <a:gd name="connsiteX27" fmla="*/ 237275 w 4071260"/>
                <a:gd name="connsiteY27" fmla="*/ 2538427 h 4170595"/>
                <a:gd name="connsiteX28" fmla="*/ 363229 w 4071260"/>
                <a:gd name="connsiteY28" fmla="*/ 2548717 h 4170595"/>
                <a:gd name="connsiteX29" fmla="*/ 404934 w 4071260"/>
                <a:gd name="connsiteY29" fmla="*/ 2562557 h 4170595"/>
                <a:gd name="connsiteX30" fmla="*/ 405437 w 4071260"/>
                <a:gd name="connsiteY30" fmla="*/ 2561446 h 4170595"/>
                <a:gd name="connsiteX31" fmla="*/ 1069293 w 4071260"/>
                <a:gd name="connsiteY31" fmla="*/ 2685385 h 4170595"/>
                <a:gd name="connsiteX32" fmla="*/ 1094693 w 4071260"/>
                <a:gd name="connsiteY32" fmla="*/ 2328637 h 4170595"/>
                <a:gd name="connsiteX33" fmla="*/ 705792 w 4071260"/>
                <a:gd name="connsiteY33" fmla="*/ 924854 h 4170595"/>
                <a:gd name="connsiteX34" fmla="*/ 814721 w 4071260"/>
                <a:gd name="connsiteY34" fmla="*/ 566175 h 4170595"/>
                <a:gd name="connsiteX35" fmla="*/ 1132841 w 4071260"/>
                <a:gd name="connsiteY35" fmla="*/ 702610 h 4170595"/>
                <a:gd name="connsiteX36" fmla="*/ 1705826 w 4071260"/>
                <a:gd name="connsiteY36" fmla="*/ 1894021 h 4170595"/>
                <a:gd name="connsiteX37" fmla="*/ 1832633 w 4071260"/>
                <a:gd name="connsiteY37" fmla="*/ 306782 h 4170595"/>
                <a:gd name="connsiteX38" fmla="*/ 1832215 w 4071260"/>
                <a:gd name="connsiteY38" fmla="*/ 301266 h 4170595"/>
                <a:gd name="connsiteX39" fmla="*/ 2058629 w 4071260"/>
                <a:gd name="connsiteY3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4025324 w 4071260"/>
                <a:gd name="connsiteY17" fmla="*/ 1436005 h 4170595"/>
                <a:gd name="connsiteX18" fmla="*/ 3431493 w 4071260"/>
                <a:gd name="connsiteY18" fmla="*/ 2712015 h 4170595"/>
                <a:gd name="connsiteX19" fmla="*/ 3406093 w 4071260"/>
                <a:gd name="connsiteY19" fmla="*/ 3241907 h 4170595"/>
                <a:gd name="connsiteX20" fmla="*/ 2477405 w 4071260"/>
                <a:gd name="connsiteY20" fmla="*/ 4170595 h 4170595"/>
                <a:gd name="connsiteX21" fmla="*/ 2105931 w 4071260"/>
                <a:gd name="connsiteY21" fmla="*/ 4170594 h 4170595"/>
                <a:gd name="connsiteX22" fmla="*/ 1278699 w 4071260"/>
                <a:gd name="connsiteY22" fmla="*/ 3837344 h 4170595"/>
                <a:gd name="connsiteX23" fmla="*/ 216355 w 4071260"/>
                <a:gd name="connsiteY23" fmla="*/ 3049302 h 4170595"/>
                <a:gd name="connsiteX24" fmla="*/ 163683 w 4071260"/>
                <a:gd name="connsiteY24" fmla="*/ 3022046 h 4170595"/>
                <a:gd name="connsiteX25" fmla="*/ 16418 w 4071260"/>
                <a:gd name="connsiteY25" fmla="*/ 2681236 h 4170595"/>
                <a:gd name="connsiteX26" fmla="*/ 237275 w 4071260"/>
                <a:gd name="connsiteY26" fmla="*/ 2538427 h 4170595"/>
                <a:gd name="connsiteX27" fmla="*/ 363229 w 4071260"/>
                <a:gd name="connsiteY27" fmla="*/ 2548717 h 4170595"/>
                <a:gd name="connsiteX28" fmla="*/ 404934 w 4071260"/>
                <a:gd name="connsiteY28" fmla="*/ 2562557 h 4170595"/>
                <a:gd name="connsiteX29" fmla="*/ 405437 w 4071260"/>
                <a:gd name="connsiteY29" fmla="*/ 2561446 h 4170595"/>
                <a:gd name="connsiteX30" fmla="*/ 1069293 w 4071260"/>
                <a:gd name="connsiteY30" fmla="*/ 2685385 h 4170595"/>
                <a:gd name="connsiteX31" fmla="*/ 1094693 w 4071260"/>
                <a:gd name="connsiteY31" fmla="*/ 2328637 h 4170595"/>
                <a:gd name="connsiteX32" fmla="*/ 705792 w 4071260"/>
                <a:gd name="connsiteY32" fmla="*/ 924854 h 4170595"/>
                <a:gd name="connsiteX33" fmla="*/ 814721 w 4071260"/>
                <a:gd name="connsiteY33" fmla="*/ 566175 h 4170595"/>
                <a:gd name="connsiteX34" fmla="*/ 1132841 w 4071260"/>
                <a:gd name="connsiteY34" fmla="*/ 702610 h 4170595"/>
                <a:gd name="connsiteX35" fmla="*/ 1705826 w 4071260"/>
                <a:gd name="connsiteY35" fmla="*/ 1894021 h 4170595"/>
                <a:gd name="connsiteX36" fmla="*/ 1832633 w 4071260"/>
                <a:gd name="connsiteY36" fmla="*/ 306782 h 4170595"/>
                <a:gd name="connsiteX37" fmla="*/ 1832215 w 4071260"/>
                <a:gd name="connsiteY37" fmla="*/ 301266 h 4170595"/>
                <a:gd name="connsiteX38" fmla="*/ 2058629 w 4071260"/>
                <a:gd name="connsiteY3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3431493 w 4071260"/>
                <a:gd name="connsiteY17" fmla="*/ 2712015 h 4170595"/>
                <a:gd name="connsiteX18" fmla="*/ 3406093 w 4071260"/>
                <a:gd name="connsiteY18" fmla="*/ 3241907 h 4170595"/>
                <a:gd name="connsiteX19" fmla="*/ 2477405 w 4071260"/>
                <a:gd name="connsiteY19" fmla="*/ 4170595 h 4170595"/>
                <a:gd name="connsiteX20" fmla="*/ 2105931 w 4071260"/>
                <a:gd name="connsiteY20" fmla="*/ 4170594 h 4170595"/>
                <a:gd name="connsiteX21" fmla="*/ 1278699 w 4071260"/>
                <a:gd name="connsiteY21" fmla="*/ 3837344 h 4170595"/>
                <a:gd name="connsiteX22" fmla="*/ 216355 w 4071260"/>
                <a:gd name="connsiteY22" fmla="*/ 3049302 h 4170595"/>
                <a:gd name="connsiteX23" fmla="*/ 163683 w 4071260"/>
                <a:gd name="connsiteY23" fmla="*/ 3022046 h 4170595"/>
                <a:gd name="connsiteX24" fmla="*/ 16418 w 4071260"/>
                <a:gd name="connsiteY24" fmla="*/ 2681236 h 4170595"/>
                <a:gd name="connsiteX25" fmla="*/ 237275 w 4071260"/>
                <a:gd name="connsiteY25" fmla="*/ 2538427 h 4170595"/>
                <a:gd name="connsiteX26" fmla="*/ 363229 w 4071260"/>
                <a:gd name="connsiteY26" fmla="*/ 2548717 h 4170595"/>
                <a:gd name="connsiteX27" fmla="*/ 404934 w 4071260"/>
                <a:gd name="connsiteY27" fmla="*/ 2562557 h 4170595"/>
                <a:gd name="connsiteX28" fmla="*/ 405437 w 4071260"/>
                <a:gd name="connsiteY28" fmla="*/ 2561446 h 4170595"/>
                <a:gd name="connsiteX29" fmla="*/ 1069293 w 4071260"/>
                <a:gd name="connsiteY29" fmla="*/ 2685385 h 4170595"/>
                <a:gd name="connsiteX30" fmla="*/ 1094693 w 4071260"/>
                <a:gd name="connsiteY30" fmla="*/ 2328637 h 4170595"/>
                <a:gd name="connsiteX31" fmla="*/ 705792 w 4071260"/>
                <a:gd name="connsiteY31" fmla="*/ 924854 h 4170595"/>
                <a:gd name="connsiteX32" fmla="*/ 814721 w 4071260"/>
                <a:gd name="connsiteY32" fmla="*/ 566175 h 4170595"/>
                <a:gd name="connsiteX33" fmla="*/ 1132841 w 4071260"/>
                <a:gd name="connsiteY33" fmla="*/ 702610 h 4170595"/>
                <a:gd name="connsiteX34" fmla="*/ 1705826 w 4071260"/>
                <a:gd name="connsiteY34" fmla="*/ 1894021 h 4170595"/>
                <a:gd name="connsiteX35" fmla="*/ 1832633 w 4071260"/>
                <a:gd name="connsiteY35" fmla="*/ 306782 h 4170595"/>
                <a:gd name="connsiteX36" fmla="*/ 1832215 w 4071260"/>
                <a:gd name="connsiteY36" fmla="*/ 301266 h 4170595"/>
                <a:gd name="connsiteX37" fmla="*/ 2058629 w 4071260"/>
                <a:gd name="connsiteY3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3431493 w 4071260"/>
                <a:gd name="connsiteY16" fmla="*/ 2712015 h 4170595"/>
                <a:gd name="connsiteX17" fmla="*/ 3406093 w 4071260"/>
                <a:gd name="connsiteY17" fmla="*/ 3241907 h 4170595"/>
                <a:gd name="connsiteX18" fmla="*/ 2477405 w 4071260"/>
                <a:gd name="connsiteY18" fmla="*/ 4170595 h 4170595"/>
                <a:gd name="connsiteX19" fmla="*/ 2105931 w 4071260"/>
                <a:gd name="connsiteY19" fmla="*/ 4170594 h 4170595"/>
                <a:gd name="connsiteX20" fmla="*/ 1278699 w 4071260"/>
                <a:gd name="connsiteY20" fmla="*/ 3837344 h 4170595"/>
                <a:gd name="connsiteX21" fmla="*/ 216355 w 4071260"/>
                <a:gd name="connsiteY21" fmla="*/ 3049302 h 4170595"/>
                <a:gd name="connsiteX22" fmla="*/ 163683 w 4071260"/>
                <a:gd name="connsiteY22" fmla="*/ 3022046 h 4170595"/>
                <a:gd name="connsiteX23" fmla="*/ 16418 w 4071260"/>
                <a:gd name="connsiteY23" fmla="*/ 2681236 h 4170595"/>
                <a:gd name="connsiteX24" fmla="*/ 237275 w 4071260"/>
                <a:gd name="connsiteY24" fmla="*/ 2538427 h 4170595"/>
                <a:gd name="connsiteX25" fmla="*/ 363229 w 4071260"/>
                <a:gd name="connsiteY25" fmla="*/ 2548717 h 4170595"/>
                <a:gd name="connsiteX26" fmla="*/ 404934 w 4071260"/>
                <a:gd name="connsiteY26" fmla="*/ 2562557 h 4170595"/>
                <a:gd name="connsiteX27" fmla="*/ 405437 w 4071260"/>
                <a:gd name="connsiteY27" fmla="*/ 2561446 h 4170595"/>
                <a:gd name="connsiteX28" fmla="*/ 1069293 w 4071260"/>
                <a:gd name="connsiteY28" fmla="*/ 2685385 h 4170595"/>
                <a:gd name="connsiteX29" fmla="*/ 1094693 w 4071260"/>
                <a:gd name="connsiteY29" fmla="*/ 2328637 h 4170595"/>
                <a:gd name="connsiteX30" fmla="*/ 705792 w 4071260"/>
                <a:gd name="connsiteY30" fmla="*/ 924854 h 4170595"/>
                <a:gd name="connsiteX31" fmla="*/ 814721 w 4071260"/>
                <a:gd name="connsiteY31" fmla="*/ 566175 h 4170595"/>
                <a:gd name="connsiteX32" fmla="*/ 1132841 w 4071260"/>
                <a:gd name="connsiteY32" fmla="*/ 702610 h 4170595"/>
                <a:gd name="connsiteX33" fmla="*/ 1705826 w 4071260"/>
                <a:gd name="connsiteY33" fmla="*/ 1894021 h 4170595"/>
                <a:gd name="connsiteX34" fmla="*/ 1832633 w 4071260"/>
                <a:gd name="connsiteY34" fmla="*/ 306782 h 4170595"/>
                <a:gd name="connsiteX35" fmla="*/ 1832215 w 4071260"/>
                <a:gd name="connsiteY35" fmla="*/ 301266 h 4170595"/>
                <a:gd name="connsiteX36" fmla="*/ 2058629 w 4071260"/>
                <a:gd name="connsiteY3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3431493 w 4071260"/>
                <a:gd name="connsiteY15" fmla="*/ 2712015 h 4170595"/>
                <a:gd name="connsiteX16" fmla="*/ 3406093 w 4071260"/>
                <a:gd name="connsiteY16" fmla="*/ 3241907 h 4170595"/>
                <a:gd name="connsiteX17" fmla="*/ 2477405 w 4071260"/>
                <a:gd name="connsiteY17" fmla="*/ 4170595 h 4170595"/>
                <a:gd name="connsiteX18" fmla="*/ 2105931 w 4071260"/>
                <a:gd name="connsiteY18" fmla="*/ 4170594 h 4170595"/>
                <a:gd name="connsiteX19" fmla="*/ 1278699 w 4071260"/>
                <a:gd name="connsiteY19" fmla="*/ 3837344 h 4170595"/>
                <a:gd name="connsiteX20" fmla="*/ 216355 w 4071260"/>
                <a:gd name="connsiteY20" fmla="*/ 3049302 h 4170595"/>
                <a:gd name="connsiteX21" fmla="*/ 163683 w 4071260"/>
                <a:gd name="connsiteY21" fmla="*/ 3022046 h 4170595"/>
                <a:gd name="connsiteX22" fmla="*/ 16418 w 4071260"/>
                <a:gd name="connsiteY22" fmla="*/ 2681236 h 4170595"/>
                <a:gd name="connsiteX23" fmla="*/ 237275 w 4071260"/>
                <a:gd name="connsiteY23" fmla="*/ 2538427 h 4170595"/>
                <a:gd name="connsiteX24" fmla="*/ 363229 w 4071260"/>
                <a:gd name="connsiteY24" fmla="*/ 2548717 h 4170595"/>
                <a:gd name="connsiteX25" fmla="*/ 404934 w 4071260"/>
                <a:gd name="connsiteY25" fmla="*/ 2562557 h 4170595"/>
                <a:gd name="connsiteX26" fmla="*/ 405437 w 4071260"/>
                <a:gd name="connsiteY26" fmla="*/ 2561446 h 4170595"/>
                <a:gd name="connsiteX27" fmla="*/ 1069293 w 4071260"/>
                <a:gd name="connsiteY27" fmla="*/ 2685385 h 4170595"/>
                <a:gd name="connsiteX28" fmla="*/ 1094693 w 4071260"/>
                <a:gd name="connsiteY28" fmla="*/ 2328637 h 4170595"/>
                <a:gd name="connsiteX29" fmla="*/ 705792 w 4071260"/>
                <a:gd name="connsiteY29" fmla="*/ 924854 h 4170595"/>
                <a:gd name="connsiteX30" fmla="*/ 814721 w 4071260"/>
                <a:gd name="connsiteY30" fmla="*/ 566175 h 4170595"/>
                <a:gd name="connsiteX31" fmla="*/ 1132841 w 4071260"/>
                <a:gd name="connsiteY31" fmla="*/ 702610 h 4170595"/>
                <a:gd name="connsiteX32" fmla="*/ 1705826 w 4071260"/>
                <a:gd name="connsiteY32" fmla="*/ 1894021 h 4170595"/>
                <a:gd name="connsiteX33" fmla="*/ 1832633 w 4071260"/>
                <a:gd name="connsiteY33" fmla="*/ 306782 h 4170595"/>
                <a:gd name="connsiteX34" fmla="*/ 1832215 w 4071260"/>
                <a:gd name="connsiteY34" fmla="*/ 301266 h 4170595"/>
                <a:gd name="connsiteX35" fmla="*/ 2058629 w 4071260"/>
                <a:gd name="connsiteY3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3431493 w 4071260"/>
                <a:gd name="connsiteY14" fmla="*/ 2712015 h 4170595"/>
                <a:gd name="connsiteX15" fmla="*/ 3406093 w 4071260"/>
                <a:gd name="connsiteY15" fmla="*/ 3241907 h 4170595"/>
                <a:gd name="connsiteX16" fmla="*/ 2477405 w 4071260"/>
                <a:gd name="connsiteY16" fmla="*/ 4170595 h 4170595"/>
                <a:gd name="connsiteX17" fmla="*/ 2105931 w 4071260"/>
                <a:gd name="connsiteY17" fmla="*/ 4170594 h 4170595"/>
                <a:gd name="connsiteX18" fmla="*/ 1278699 w 4071260"/>
                <a:gd name="connsiteY18" fmla="*/ 3837344 h 4170595"/>
                <a:gd name="connsiteX19" fmla="*/ 216355 w 4071260"/>
                <a:gd name="connsiteY19" fmla="*/ 3049302 h 4170595"/>
                <a:gd name="connsiteX20" fmla="*/ 163683 w 4071260"/>
                <a:gd name="connsiteY20" fmla="*/ 3022046 h 4170595"/>
                <a:gd name="connsiteX21" fmla="*/ 16418 w 4071260"/>
                <a:gd name="connsiteY21" fmla="*/ 2681236 h 4170595"/>
                <a:gd name="connsiteX22" fmla="*/ 237275 w 4071260"/>
                <a:gd name="connsiteY22" fmla="*/ 2538427 h 4170595"/>
                <a:gd name="connsiteX23" fmla="*/ 363229 w 4071260"/>
                <a:gd name="connsiteY23" fmla="*/ 2548717 h 4170595"/>
                <a:gd name="connsiteX24" fmla="*/ 404934 w 4071260"/>
                <a:gd name="connsiteY24" fmla="*/ 2562557 h 4170595"/>
                <a:gd name="connsiteX25" fmla="*/ 405437 w 4071260"/>
                <a:gd name="connsiteY25" fmla="*/ 2561446 h 4170595"/>
                <a:gd name="connsiteX26" fmla="*/ 1069293 w 4071260"/>
                <a:gd name="connsiteY26" fmla="*/ 2685385 h 4170595"/>
                <a:gd name="connsiteX27" fmla="*/ 1094693 w 4071260"/>
                <a:gd name="connsiteY27" fmla="*/ 2328637 h 4170595"/>
                <a:gd name="connsiteX28" fmla="*/ 705792 w 4071260"/>
                <a:gd name="connsiteY28" fmla="*/ 924854 h 4170595"/>
                <a:gd name="connsiteX29" fmla="*/ 814721 w 4071260"/>
                <a:gd name="connsiteY29" fmla="*/ 566175 h 4170595"/>
                <a:gd name="connsiteX30" fmla="*/ 1132841 w 4071260"/>
                <a:gd name="connsiteY30" fmla="*/ 702610 h 4170595"/>
                <a:gd name="connsiteX31" fmla="*/ 1705826 w 4071260"/>
                <a:gd name="connsiteY31" fmla="*/ 1894021 h 4170595"/>
                <a:gd name="connsiteX32" fmla="*/ 1832633 w 4071260"/>
                <a:gd name="connsiteY32" fmla="*/ 306782 h 4170595"/>
                <a:gd name="connsiteX33" fmla="*/ 1832215 w 4071260"/>
                <a:gd name="connsiteY33" fmla="*/ 301266 h 4170595"/>
                <a:gd name="connsiteX34" fmla="*/ 2058629 w 4071260"/>
                <a:gd name="connsiteY3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31493 w 4071260"/>
                <a:gd name="connsiteY13" fmla="*/ 271201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1059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2583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720"/>
                <a:gd name="connsiteX1" fmla="*/ 2285043 w 4071260"/>
                <a:gd name="connsiteY1" fmla="*/ 301266 h 4170720"/>
                <a:gd name="connsiteX2" fmla="*/ 2387396 w 4071260"/>
                <a:gd name="connsiteY2" fmla="*/ 1951269 h 4170720"/>
                <a:gd name="connsiteX3" fmla="*/ 2843506 w 4071260"/>
                <a:gd name="connsiteY3" fmla="*/ 574572 h 4170720"/>
                <a:gd name="connsiteX4" fmla="*/ 2844744 w 4071260"/>
                <a:gd name="connsiteY4" fmla="*/ 564979 h 4170720"/>
                <a:gd name="connsiteX5" fmla="*/ 3124594 w 4071260"/>
                <a:gd name="connsiteY5" fmla="*/ 335776 h 4170720"/>
                <a:gd name="connsiteX6" fmla="*/ 3294643 w 4071260"/>
                <a:gd name="connsiteY6" fmla="*/ 602229 h 4170720"/>
                <a:gd name="connsiteX7" fmla="*/ 3289100 w 4071260"/>
                <a:gd name="connsiteY7" fmla="*/ 645177 h 4170720"/>
                <a:gd name="connsiteX8" fmla="*/ 3290282 w 4071260"/>
                <a:gd name="connsiteY8" fmla="*/ 645428 h 4170720"/>
                <a:gd name="connsiteX9" fmla="*/ 3068917 w 4071260"/>
                <a:gd name="connsiteY9" fmla="*/ 2139940 h 4170720"/>
                <a:gd name="connsiteX10" fmla="*/ 3795315 w 4071260"/>
                <a:gd name="connsiteY10" fmla="*/ 1183517 h 4170720"/>
                <a:gd name="connsiteX11" fmla="*/ 4002355 w 4071260"/>
                <a:gd name="connsiteY11" fmla="*/ 1149764 h 4170720"/>
                <a:gd name="connsiteX12" fmla="*/ 4063600 w 4071260"/>
                <a:gd name="connsiteY12" fmla="*/ 1350399 h 4170720"/>
                <a:gd name="connsiteX13" fmla="*/ 3488643 w 4071260"/>
                <a:gd name="connsiteY13" fmla="*/ 2781865 h 4170720"/>
                <a:gd name="connsiteX14" fmla="*/ 3310843 w 4071260"/>
                <a:gd name="connsiteY14" fmla="*/ 3584807 h 4170720"/>
                <a:gd name="connsiteX15" fmla="*/ 2258331 w 4071260"/>
                <a:gd name="connsiteY15" fmla="*/ 4170594 h 4170720"/>
                <a:gd name="connsiteX16" fmla="*/ 1278699 w 4071260"/>
                <a:gd name="connsiteY16" fmla="*/ 3837344 h 4170720"/>
                <a:gd name="connsiteX17" fmla="*/ 216355 w 4071260"/>
                <a:gd name="connsiteY17" fmla="*/ 3049302 h 4170720"/>
                <a:gd name="connsiteX18" fmla="*/ 163683 w 4071260"/>
                <a:gd name="connsiteY18" fmla="*/ 3022046 h 4170720"/>
                <a:gd name="connsiteX19" fmla="*/ 16418 w 4071260"/>
                <a:gd name="connsiteY19" fmla="*/ 2681236 h 4170720"/>
                <a:gd name="connsiteX20" fmla="*/ 237275 w 4071260"/>
                <a:gd name="connsiteY20" fmla="*/ 2538427 h 4170720"/>
                <a:gd name="connsiteX21" fmla="*/ 363229 w 4071260"/>
                <a:gd name="connsiteY21" fmla="*/ 2548717 h 4170720"/>
                <a:gd name="connsiteX22" fmla="*/ 404934 w 4071260"/>
                <a:gd name="connsiteY22" fmla="*/ 2562557 h 4170720"/>
                <a:gd name="connsiteX23" fmla="*/ 405437 w 4071260"/>
                <a:gd name="connsiteY23" fmla="*/ 2561446 h 4170720"/>
                <a:gd name="connsiteX24" fmla="*/ 1069293 w 4071260"/>
                <a:gd name="connsiteY24" fmla="*/ 2685385 h 4170720"/>
                <a:gd name="connsiteX25" fmla="*/ 1094693 w 4071260"/>
                <a:gd name="connsiteY25" fmla="*/ 2328637 h 4170720"/>
                <a:gd name="connsiteX26" fmla="*/ 705792 w 4071260"/>
                <a:gd name="connsiteY26" fmla="*/ 924854 h 4170720"/>
                <a:gd name="connsiteX27" fmla="*/ 814721 w 4071260"/>
                <a:gd name="connsiteY27" fmla="*/ 566175 h 4170720"/>
                <a:gd name="connsiteX28" fmla="*/ 1132841 w 4071260"/>
                <a:gd name="connsiteY28" fmla="*/ 702610 h 4170720"/>
                <a:gd name="connsiteX29" fmla="*/ 1705826 w 4071260"/>
                <a:gd name="connsiteY29" fmla="*/ 1894021 h 4170720"/>
                <a:gd name="connsiteX30" fmla="*/ 1832633 w 4071260"/>
                <a:gd name="connsiteY30" fmla="*/ 306782 h 4170720"/>
                <a:gd name="connsiteX31" fmla="*/ 1832215 w 4071260"/>
                <a:gd name="connsiteY31" fmla="*/ 301266 h 4170720"/>
                <a:gd name="connsiteX32" fmla="*/ 2058629 w 4071260"/>
                <a:gd name="connsiteY32" fmla="*/ 0 h 4170720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0847"/>
                <a:gd name="connsiteX1" fmla="*/ 2285043 w 4071260"/>
                <a:gd name="connsiteY1" fmla="*/ 301266 h 4170847"/>
                <a:gd name="connsiteX2" fmla="*/ 2387396 w 4071260"/>
                <a:gd name="connsiteY2" fmla="*/ 1951269 h 4170847"/>
                <a:gd name="connsiteX3" fmla="*/ 2843506 w 4071260"/>
                <a:gd name="connsiteY3" fmla="*/ 574572 h 4170847"/>
                <a:gd name="connsiteX4" fmla="*/ 2844744 w 4071260"/>
                <a:gd name="connsiteY4" fmla="*/ 564979 h 4170847"/>
                <a:gd name="connsiteX5" fmla="*/ 3124594 w 4071260"/>
                <a:gd name="connsiteY5" fmla="*/ 335776 h 4170847"/>
                <a:gd name="connsiteX6" fmla="*/ 3294643 w 4071260"/>
                <a:gd name="connsiteY6" fmla="*/ 602229 h 4170847"/>
                <a:gd name="connsiteX7" fmla="*/ 3289100 w 4071260"/>
                <a:gd name="connsiteY7" fmla="*/ 645177 h 4170847"/>
                <a:gd name="connsiteX8" fmla="*/ 3290282 w 4071260"/>
                <a:gd name="connsiteY8" fmla="*/ 645428 h 4170847"/>
                <a:gd name="connsiteX9" fmla="*/ 3068917 w 4071260"/>
                <a:gd name="connsiteY9" fmla="*/ 2139940 h 4170847"/>
                <a:gd name="connsiteX10" fmla="*/ 3795315 w 4071260"/>
                <a:gd name="connsiteY10" fmla="*/ 1183517 h 4170847"/>
                <a:gd name="connsiteX11" fmla="*/ 4002355 w 4071260"/>
                <a:gd name="connsiteY11" fmla="*/ 1149764 h 4170847"/>
                <a:gd name="connsiteX12" fmla="*/ 4063600 w 4071260"/>
                <a:gd name="connsiteY12" fmla="*/ 1350399 h 4170847"/>
                <a:gd name="connsiteX13" fmla="*/ 3488643 w 4071260"/>
                <a:gd name="connsiteY13" fmla="*/ 2781865 h 4170847"/>
                <a:gd name="connsiteX14" fmla="*/ 3202893 w 4071260"/>
                <a:gd name="connsiteY14" fmla="*/ 3661007 h 4170847"/>
                <a:gd name="connsiteX15" fmla="*/ 2258331 w 4071260"/>
                <a:gd name="connsiteY15" fmla="*/ 4170594 h 4170847"/>
                <a:gd name="connsiteX16" fmla="*/ 1278699 w 4071260"/>
                <a:gd name="connsiteY16" fmla="*/ 3837344 h 4170847"/>
                <a:gd name="connsiteX17" fmla="*/ 216355 w 4071260"/>
                <a:gd name="connsiteY17" fmla="*/ 3049302 h 4170847"/>
                <a:gd name="connsiteX18" fmla="*/ 163683 w 4071260"/>
                <a:gd name="connsiteY18" fmla="*/ 3022046 h 4170847"/>
                <a:gd name="connsiteX19" fmla="*/ 16418 w 4071260"/>
                <a:gd name="connsiteY19" fmla="*/ 2681236 h 4170847"/>
                <a:gd name="connsiteX20" fmla="*/ 237275 w 4071260"/>
                <a:gd name="connsiteY20" fmla="*/ 2538427 h 4170847"/>
                <a:gd name="connsiteX21" fmla="*/ 363229 w 4071260"/>
                <a:gd name="connsiteY21" fmla="*/ 2548717 h 4170847"/>
                <a:gd name="connsiteX22" fmla="*/ 404934 w 4071260"/>
                <a:gd name="connsiteY22" fmla="*/ 2562557 h 4170847"/>
                <a:gd name="connsiteX23" fmla="*/ 405437 w 4071260"/>
                <a:gd name="connsiteY23" fmla="*/ 2561446 h 4170847"/>
                <a:gd name="connsiteX24" fmla="*/ 1069293 w 4071260"/>
                <a:gd name="connsiteY24" fmla="*/ 2685385 h 4170847"/>
                <a:gd name="connsiteX25" fmla="*/ 1094693 w 4071260"/>
                <a:gd name="connsiteY25" fmla="*/ 2328637 h 4170847"/>
                <a:gd name="connsiteX26" fmla="*/ 705792 w 4071260"/>
                <a:gd name="connsiteY26" fmla="*/ 924854 h 4170847"/>
                <a:gd name="connsiteX27" fmla="*/ 814721 w 4071260"/>
                <a:gd name="connsiteY27" fmla="*/ 566175 h 4170847"/>
                <a:gd name="connsiteX28" fmla="*/ 1132841 w 4071260"/>
                <a:gd name="connsiteY28" fmla="*/ 702610 h 4170847"/>
                <a:gd name="connsiteX29" fmla="*/ 1705826 w 4071260"/>
                <a:gd name="connsiteY29" fmla="*/ 1894021 h 4170847"/>
                <a:gd name="connsiteX30" fmla="*/ 1832633 w 4071260"/>
                <a:gd name="connsiteY30" fmla="*/ 306782 h 4170847"/>
                <a:gd name="connsiteX31" fmla="*/ 1832215 w 4071260"/>
                <a:gd name="connsiteY31" fmla="*/ 301266 h 4170847"/>
                <a:gd name="connsiteX32" fmla="*/ 2058629 w 4071260"/>
                <a:gd name="connsiteY32" fmla="*/ 0 h 4170847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216355 w 4071260"/>
                <a:gd name="connsiteY17" fmla="*/ 3049302 h 4171145"/>
                <a:gd name="connsiteX18" fmla="*/ 163683 w 4071260"/>
                <a:gd name="connsiteY18" fmla="*/ 3022046 h 4171145"/>
                <a:gd name="connsiteX19" fmla="*/ 16418 w 4071260"/>
                <a:gd name="connsiteY19" fmla="*/ 2681236 h 4171145"/>
                <a:gd name="connsiteX20" fmla="*/ 237275 w 4071260"/>
                <a:gd name="connsiteY20" fmla="*/ 2538427 h 4171145"/>
                <a:gd name="connsiteX21" fmla="*/ 363229 w 4071260"/>
                <a:gd name="connsiteY21" fmla="*/ 2548717 h 4171145"/>
                <a:gd name="connsiteX22" fmla="*/ 404934 w 4071260"/>
                <a:gd name="connsiteY22" fmla="*/ 2562557 h 4171145"/>
                <a:gd name="connsiteX23" fmla="*/ 405437 w 4071260"/>
                <a:gd name="connsiteY23" fmla="*/ 2561446 h 4171145"/>
                <a:gd name="connsiteX24" fmla="*/ 1069293 w 4071260"/>
                <a:gd name="connsiteY24" fmla="*/ 2685385 h 4171145"/>
                <a:gd name="connsiteX25" fmla="*/ 1094693 w 4071260"/>
                <a:gd name="connsiteY25" fmla="*/ 2328637 h 4171145"/>
                <a:gd name="connsiteX26" fmla="*/ 705792 w 4071260"/>
                <a:gd name="connsiteY26" fmla="*/ 924854 h 4171145"/>
                <a:gd name="connsiteX27" fmla="*/ 814721 w 4071260"/>
                <a:gd name="connsiteY27" fmla="*/ 566175 h 4171145"/>
                <a:gd name="connsiteX28" fmla="*/ 1132841 w 4071260"/>
                <a:gd name="connsiteY28" fmla="*/ 702610 h 4171145"/>
                <a:gd name="connsiteX29" fmla="*/ 1705826 w 4071260"/>
                <a:gd name="connsiteY29" fmla="*/ 1894021 h 4171145"/>
                <a:gd name="connsiteX30" fmla="*/ 1832633 w 4071260"/>
                <a:gd name="connsiteY30" fmla="*/ 306782 h 4171145"/>
                <a:gd name="connsiteX31" fmla="*/ 1832215 w 4071260"/>
                <a:gd name="connsiteY31" fmla="*/ 301266 h 4171145"/>
                <a:gd name="connsiteX32" fmla="*/ 2058629 w 4071260"/>
                <a:gd name="connsiteY32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405437 w 4071260"/>
                <a:gd name="connsiteY22" fmla="*/ 2561446 h 4171145"/>
                <a:gd name="connsiteX23" fmla="*/ 1069293 w 4071260"/>
                <a:gd name="connsiteY23" fmla="*/ 2685385 h 4171145"/>
                <a:gd name="connsiteX24" fmla="*/ 1094693 w 4071260"/>
                <a:gd name="connsiteY24" fmla="*/ 2328637 h 4171145"/>
                <a:gd name="connsiteX25" fmla="*/ 705792 w 4071260"/>
                <a:gd name="connsiteY25" fmla="*/ 924854 h 4171145"/>
                <a:gd name="connsiteX26" fmla="*/ 814721 w 4071260"/>
                <a:gd name="connsiteY26" fmla="*/ 566175 h 4171145"/>
                <a:gd name="connsiteX27" fmla="*/ 1132841 w 4071260"/>
                <a:gd name="connsiteY27" fmla="*/ 702610 h 4171145"/>
                <a:gd name="connsiteX28" fmla="*/ 1705826 w 4071260"/>
                <a:gd name="connsiteY28" fmla="*/ 1894021 h 4171145"/>
                <a:gd name="connsiteX29" fmla="*/ 1832633 w 4071260"/>
                <a:gd name="connsiteY29" fmla="*/ 306782 h 4171145"/>
                <a:gd name="connsiteX30" fmla="*/ 1832215 w 4071260"/>
                <a:gd name="connsiteY30" fmla="*/ 301266 h 4171145"/>
                <a:gd name="connsiteX31" fmla="*/ 2058629 w 4071260"/>
                <a:gd name="connsiteY31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1069293 w 4071260"/>
                <a:gd name="connsiteY22" fmla="*/ 2685385 h 4171145"/>
                <a:gd name="connsiteX23" fmla="*/ 1094693 w 4071260"/>
                <a:gd name="connsiteY23" fmla="*/ 2328637 h 4171145"/>
                <a:gd name="connsiteX24" fmla="*/ 705792 w 4071260"/>
                <a:gd name="connsiteY24" fmla="*/ 924854 h 4171145"/>
                <a:gd name="connsiteX25" fmla="*/ 814721 w 4071260"/>
                <a:gd name="connsiteY25" fmla="*/ 566175 h 4171145"/>
                <a:gd name="connsiteX26" fmla="*/ 1132841 w 4071260"/>
                <a:gd name="connsiteY26" fmla="*/ 702610 h 4171145"/>
                <a:gd name="connsiteX27" fmla="*/ 1705826 w 4071260"/>
                <a:gd name="connsiteY27" fmla="*/ 1894021 h 4171145"/>
                <a:gd name="connsiteX28" fmla="*/ 1832633 w 4071260"/>
                <a:gd name="connsiteY28" fmla="*/ 306782 h 4171145"/>
                <a:gd name="connsiteX29" fmla="*/ 1832215 w 4071260"/>
                <a:gd name="connsiteY29" fmla="*/ 301266 h 4171145"/>
                <a:gd name="connsiteX30" fmla="*/ 2058629 w 4071260"/>
                <a:gd name="connsiteY30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1069293 w 4071260"/>
                <a:gd name="connsiteY21" fmla="*/ 2685385 h 4171145"/>
                <a:gd name="connsiteX22" fmla="*/ 1094693 w 4071260"/>
                <a:gd name="connsiteY22" fmla="*/ 2328637 h 4171145"/>
                <a:gd name="connsiteX23" fmla="*/ 705792 w 4071260"/>
                <a:gd name="connsiteY23" fmla="*/ 924854 h 4171145"/>
                <a:gd name="connsiteX24" fmla="*/ 814721 w 4071260"/>
                <a:gd name="connsiteY24" fmla="*/ 566175 h 4171145"/>
                <a:gd name="connsiteX25" fmla="*/ 1132841 w 4071260"/>
                <a:gd name="connsiteY25" fmla="*/ 702610 h 4171145"/>
                <a:gd name="connsiteX26" fmla="*/ 1705826 w 4071260"/>
                <a:gd name="connsiteY26" fmla="*/ 1894021 h 4171145"/>
                <a:gd name="connsiteX27" fmla="*/ 1832633 w 4071260"/>
                <a:gd name="connsiteY27" fmla="*/ 306782 h 4171145"/>
                <a:gd name="connsiteX28" fmla="*/ 1832215 w 4071260"/>
                <a:gd name="connsiteY28" fmla="*/ 301266 h 4171145"/>
                <a:gd name="connsiteX29" fmla="*/ 2058629 w 4071260"/>
                <a:gd name="connsiteY29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069293 w 4071260"/>
                <a:gd name="connsiteY20" fmla="*/ 268538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107393 w 4071260"/>
                <a:gd name="connsiteY20" fmla="*/ 272983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60429 w 4073060"/>
                <a:gd name="connsiteY0" fmla="*/ 0 h 4171145"/>
                <a:gd name="connsiteX1" fmla="*/ 2286843 w 4073060"/>
                <a:gd name="connsiteY1" fmla="*/ 301266 h 4171145"/>
                <a:gd name="connsiteX2" fmla="*/ 2389196 w 4073060"/>
                <a:gd name="connsiteY2" fmla="*/ 1951269 h 4171145"/>
                <a:gd name="connsiteX3" fmla="*/ 2845306 w 4073060"/>
                <a:gd name="connsiteY3" fmla="*/ 574572 h 4171145"/>
                <a:gd name="connsiteX4" fmla="*/ 2846544 w 4073060"/>
                <a:gd name="connsiteY4" fmla="*/ 564979 h 4171145"/>
                <a:gd name="connsiteX5" fmla="*/ 3126394 w 4073060"/>
                <a:gd name="connsiteY5" fmla="*/ 335776 h 4171145"/>
                <a:gd name="connsiteX6" fmla="*/ 3296443 w 4073060"/>
                <a:gd name="connsiteY6" fmla="*/ 602229 h 4171145"/>
                <a:gd name="connsiteX7" fmla="*/ 3290900 w 4073060"/>
                <a:gd name="connsiteY7" fmla="*/ 645177 h 4171145"/>
                <a:gd name="connsiteX8" fmla="*/ 3292082 w 4073060"/>
                <a:gd name="connsiteY8" fmla="*/ 645428 h 4171145"/>
                <a:gd name="connsiteX9" fmla="*/ 3070717 w 4073060"/>
                <a:gd name="connsiteY9" fmla="*/ 2139940 h 4171145"/>
                <a:gd name="connsiteX10" fmla="*/ 3797115 w 4073060"/>
                <a:gd name="connsiteY10" fmla="*/ 1183517 h 4171145"/>
                <a:gd name="connsiteX11" fmla="*/ 4004155 w 4073060"/>
                <a:gd name="connsiteY11" fmla="*/ 1149764 h 4171145"/>
                <a:gd name="connsiteX12" fmla="*/ 4065400 w 4073060"/>
                <a:gd name="connsiteY12" fmla="*/ 1350399 h 4171145"/>
                <a:gd name="connsiteX13" fmla="*/ 3490443 w 4073060"/>
                <a:gd name="connsiteY13" fmla="*/ 2781865 h 4171145"/>
                <a:gd name="connsiteX14" fmla="*/ 3204693 w 4073060"/>
                <a:gd name="connsiteY14" fmla="*/ 3661007 h 4171145"/>
                <a:gd name="connsiteX15" fmla="*/ 2260131 w 4073060"/>
                <a:gd name="connsiteY15" fmla="*/ 4170594 h 4171145"/>
                <a:gd name="connsiteX16" fmla="*/ 1166199 w 4073060"/>
                <a:gd name="connsiteY16" fmla="*/ 3735744 h 4171145"/>
                <a:gd name="connsiteX17" fmla="*/ 165483 w 4073060"/>
                <a:gd name="connsiteY17" fmla="*/ 3022046 h 4171145"/>
                <a:gd name="connsiteX18" fmla="*/ 18218 w 4073060"/>
                <a:gd name="connsiteY18" fmla="*/ 2681236 h 4171145"/>
                <a:gd name="connsiteX19" fmla="*/ 124775 w 4073060"/>
                <a:gd name="connsiteY19" fmla="*/ 2405077 h 4171145"/>
                <a:gd name="connsiteX20" fmla="*/ 1109193 w 4073060"/>
                <a:gd name="connsiteY20" fmla="*/ 2729835 h 4171145"/>
                <a:gd name="connsiteX21" fmla="*/ 1096493 w 4073060"/>
                <a:gd name="connsiteY21" fmla="*/ 2328637 h 4171145"/>
                <a:gd name="connsiteX22" fmla="*/ 707592 w 4073060"/>
                <a:gd name="connsiteY22" fmla="*/ 924854 h 4171145"/>
                <a:gd name="connsiteX23" fmla="*/ 816521 w 4073060"/>
                <a:gd name="connsiteY23" fmla="*/ 566175 h 4171145"/>
                <a:gd name="connsiteX24" fmla="*/ 1134641 w 4073060"/>
                <a:gd name="connsiteY24" fmla="*/ 702610 h 4171145"/>
                <a:gd name="connsiteX25" fmla="*/ 1707626 w 4073060"/>
                <a:gd name="connsiteY25" fmla="*/ 1894021 h 4171145"/>
                <a:gd name="connsiteX26" fmla="*/ 1834433 w 4073060"/>
                <a:gd name="connsiteY26" fmla="*/ 306782 h 4171145"/>
                <a:gd name="connsiteX27" fmla="*/ 1834015 w 4073060"/>
                <a:gd name="connsiteY27" fmla="*/ 301266 h 4171145"/>
                <a:gd name="connsiteX28" fmla="*/ 2060429 w 4073060"/>
                <a:gd name="connsiteY28" fmla="*/ 0 h 4171145"/>
                <a:gd name="connsiteX0" fmla="*/ 2296442 w 4309073"/>
                <a:gd name="connsiteY0" fmla="*/ 0 h 4171145"/>
                <a:gd name="connsiteX1" fmla="*/ 2522856 w 4309073"/>
                <a:gd name="connsiteY1" fmla="*/ 301266 h 4171145"/>
                <a:gd name="connsiteX2" fmla="*/ 2625209 w 4309073"/>
                <a:gd name="connsiteY2" fmla="*/ 1951269 h 4171145"/>
                <a:gd name="connsiteX3" fmla="*/ 3081319 w 4309073"/>
                <a:gd name="connsiteY3" fmla="*/ 574572 h 4171145"/>
                <a:gd name="connsiteX4" fmla="*/ 3082557 w 4309073"/>
                <a:gd name="connsiteY4" fmla="*/ 564979 h 4171145"/>
                <a:gd name="connsiteX5" fmla="*/ 3362407 w 4309073"/>
                <a:gd name="connsiteY5" fmla="*/ 335776 h 4171145"/>
                <a:gd name="connsiteX6" fmla="*/ 3532456 w 4309073"/>
                <a:gd name="connsiteY6" fmla="*/ 602229 h 4171145"/>
                <a:gd name="connsiteX7" fmla="*/ 3526913 w 4309073"/>
                <a:gd name="connsiteY7" fmla="*/ 645177 h 4171145"/>
                <a:gd name="connsiteX8" fmla="*/ 3528095 w 4309073"/>
                <a:gd name="connsiteY8" fmla="*/ 645428 h 4171145"/>
                <a:gd name="connsiteX9" fmla="*/ 3306730 w 4309073"/>
                <a:gd name="connsiteY9" fmla="*/ 2139940 h 4171145"/>
                <a:gd name="connsiteX10" fmla="*/ 4033128 w 4309073"/>
                <a:gd name="connsiteY10" fmla="*/ 1183517 h 4171145"/>
                <a:gd name="connsiteX11" fmla="*/ 4240168 w 4309073"/>
                <a:gd name="connsiteY11" fmla="*/ 1149764 h 4171145"/>
                <a:gd name="connsiteX12" fmla="*/ 4301413 w 4309073"/>
                <a:gd name="connsiteY12" fmla="*/ 1350399 h 4171145"/>
                <a:gd name="connsiteX13" fmla="*/ 3726456 w 4309073"/>
                <a:gd name="connsiteY13" fmla="*/ 2781865 h 4171145"/>
                <a:gd name="connsiteX14" fmla="*/ 3440706 w 4309073"/>
                <a:gd name="connsiteY14" fmla="*/ 3661007 h 4171145"/>
                <a:gd name="connsiteX15" fmla="*/ 2496144 w 4309073"/>
                <a:gd name="connsiteY15" fmla="*/ 4170594 h 4171145"/>
                <a:gd name="connsiteX16" fmla="*/ 1402212 w 4309073"/>
                <a:gd name="connsiteY16" fmla="*/ 3735744 h 4171145"/>
                <a:gd name="connsiteX17" fmla="*/ 401496 w 4309073"/>
                <a:gd name="connsiteY17" fmla="*/ 3022046 h 4171145"/>
                <a:gd name="connsiteX18" fmla="*/ 231 w 4309073"/>
                <a:gd name="connsiteY18" fmla="*/ 2560586 h 4171145"/>
                <a:gd name="connsiteX19" fmla="*/ 360788 w 4309073"/>
                <a:gd name="connsiteY19" fmla="*/ 2405077 h 4171145"/>
                <a:gd name="connsiteX20" fmla="*/ 1345206 w 4309073"/>
                <a:gd name="connsiteY20" fmla="*/ 2729835 h 4171145"/>
                <a:gd name="connsiteX21" fmla="*/ 1332506 w 4309073"/>
                <a:gd name="connsiteY21" fmla="*/ 2328637 h 4171145"/>
                <a:gd name="connsiteX22" fmla="*/ 943605 w 4309073"/>
                <a:gd name="connsiteY22" fmla="*/ 924854 h 4171145"/>
                <a:gd name="connsiteX23" fmla="*/ 1052534 w 4309073"/>
                <a:gd name="connsiteY23" fmla="*/ 566175 h 4171145"/>
                <a:gd name="connsiteX24" fmla="*/ 1370654 w 4309073"/>
                <a:gd name="connsiteY24" fmla="*/ 702610 h 4171145"/>
                <a:gd name="connsiteX25" fmla="*/ 1943639 w 4309073"/>
                <a:gd name="connsiteY25" fmla="*/ 1894021 h 4171145"/>
                <a:gd name="connsiteX26" fmla="*/ 2070446 w 4309073"/>
                <a:gd name="connsiteY26" fmla="*/ 306782 h 4171145"/>
                <a:gd name="connsiteX27" fmla="*/ 2070028 w 4309073"/>
                <a:gd name="connsiteY27" fmla="*/ 301266 h 4171145"/>
                <a:gd name="connsiteX28" fmla="*/ 2296442 w 4309073"/>
                <a:gd name="connsiteY28" fmla="*/ 0 h 4171145"/>
                <a:gd name="connsiteX0" fmla="*/ 2301536 w 4314167"/>
                <a:gd name="connsiteY0" fmla="*/ 0 h 4171145"/>
                <a:gd name="connsiteX1" fmla="*/ 2527950 w 4314167"/>
                <a:gd name="connsiteY1" fmla="*/ 301266 h 4171145"/>
                <a:gd name="connsiteX2" fmla="*/ 2630303 w 4314167"/>
                <a:gd name="connsiteY2" fmla="*/ 1951269 h 4171145"/>
                <a:gd name="connsiteX3" fmla="*/ 3086413 w 4314167"/>
                <a:gd name="connsiteY3" fmla="*/ 574572 h 4171145"/>
                <a:gd name="connsiteX4" fmla="*/ 3087651 w 4314167"/>
                <a:gd name="connsiteY4" fmla="*/ 564979 h 4171145"/>
                <a:gd name="connsiteX5" fmla="*/ 3367501 w 4314167"/>
                <a:gd name="connsiteY5" fmla="*/ 335776 h 4171145"/>
                <a:gd name="connsiteX6" fmla="*/ 3537550 w 4314167"/>
                <a:gd name="connsiteY6" fmla="*/ 602229 h 4171145"/>
                <a:gd name="connsiteX7" fmla="*/ 3532007 w 4314167"/>
                <a:gd name="connsiteY7" fmla="*/ 645177 h 4171145"/>
                <a:gd name="connsiteX8" fmla="*/ 3533189 w 4314167"/>
                <a:gd name="connsiteY8" fmla="*/ 645428 h 4171145"/>
                <a:gd name="connsiteX9" fmla="*/ 3311824 w 4314167"/>
                <a:gd name="connsiteY9" fmla="*/ 2139940 h 4171145"/>
                <a:gd name="connsiteX10" fmla="*/ 4038222 w 4314167"/>
                <a:gd name="connsiteY10" fmla="*/ 1183517 h 4171145"/>
                <a:gd name="connsiteX11" fmla="*/ 4245262 w 4314167"/>
                <a:gd name="connsiteY11" fmla="*/ 1149764 h 4171145"/>
                <a:gd name="connsiteX12" fmla="*/ 4306507 w 4314167"/>
                <a:gd name="connsiteY12" fmla="*/ 1350399 h 4171145"/>
                <a:gd name="connsiteX13" fmla="*/ 3731550 w 4314167"/>
                <a:gd name="connsiteY13" fmla="*/ 2781865 h 4171145"/>
                <a:gd name="connsiteX14" fmla="*/ 3445800 w 4314167"/>
                <a:gd name="connsiteY14" fmla="*/ 3661007 h 4171145"/>
                <a:gd name="connsiteX15" fmla="*/ 2501238 w 4314167"/>
                <a:gd name="connsiteY15" fmla="*/ 4170594 h 4171145"/>
                <a:gd name="connsiteX16" fmla="*/ 1407306 w 4314167"/>
                <a:gd name="connsiteY16" fmla="*/ 3735744 h 4171145"/>
                <a:gd name="connsiteX17" fmla="*/ 406590 w 4314167"/>
                <a:gd name="connsiteY17" fmla="*/ 3022046 h 4171145"/>
                <a:gd name="connsiteX18" fmla="*/ 5325 w 4314167"/>
                <a:gd name="connsiteY18" fmla="*/ 2560586 h 4171145"/>
                <a:gd name="connsiteX19" fmla="*/ 365882 w 4314167"/>
                <a:gd name="connsiteY19" fmla="*/ 2405077 h 4171145"/>
                <a:gd name="connsiteX20" fmla="*/ 1350300 w 4314167"/>
                <a:gd name="connsiteY20" fmla="*/ 2729835 h 4171145"/>
                <a:gd name="connsiteX21" fmla="*/ 1337600 w 4314167"/>
                <a:gd name="connsiteY21" fmla="*/ 2328637 h 4171145"/>
                <a:gd name="connsiteX22" fmla="*/ 948699 w 4314167"/>
                <a:gd name="connsiteY22" fmla="*/ 924854 h 4171145"/>
                <a:gd name="connsiteX23" fmla="*/ 1057628 w 4314167"/>
                <a:gd name="connsiteY23" fmla="*/ 566175 h 4171145"/>
                <a:gd name="connsiteX24" fmla="*/ 1375748 w 4314167"/>
                <a:gd name="connsiteY24" fmla="*/ 702610 h 4171145"/>
                <a:gd name="connsiteX25" fmla="*/ 1948733 w 4314167"/>
                <a:gd name="connsiteY25" fmla="*/ 1894021 h 4171145"/>
                <a:gd name="connsiteX26" fmla="*/ 2075540 w 4314167"/>
                <a:gd name="connsiteY26" fmla="*/ 306782 h 4171145"/>
                <a:gd name="connsiteX27" fmla="*/ 2075122 w 4314167"/>
                <a:gd name="connsiteY27" fmla="*/ 301266 h 4171145"/>
                <a:gd name="connsiteX28" fmla="*/ 2301536 w 4314167"/>
                <a:gd name="connsiteY28" fmla="*/ 0 h 4171145"/>
                <a:gd name="connsiteX0" fmla="*/ 2257833 w 4270464"/>
                <a:gd name="connsiteY0" fmla="*/ 0 h 4171145"/>
                <a:gd name="connsiteX1" fmla="*/ 2484247 w 4270464"/>
                <a:gd name="connsiteY1" fmla="*/ 301266 h 4171145"/>
                <a:gd name="connsiteX2" fmla="*/ 2586600 w 4270464"/>
                <a:gd name="connsiteY2" fmla="*/ 1951269 h 4171145"/>
                <a:gd name="connsiteX3" fmla="*/ 3042710 w 4270464"/>
                <a:gd name="connsiteY3" fmla="*/ 574572 h 4171145"/>
                <a:gd name="connsiteX4" fmla="*/ 3043948 w 4270464"/>
                <a:gd name="connsiteY4" fmla="*/ 564979 h 4171145"/>
                <a:gd name="connsiteX5" fmla="*/ 3323798 w 4270464"/>
                <a:gd name="connsiteY5" fmla="*/ 335776 h 4171145"/>
                <a:gd name="connsiteX6" fmla="*/ 3493847 w 4270464"/>
                <a:gd name="connsiteY6" fmla="*/ 602229 h 4171145"/>
                <a:gd name="connsiteX7" fmla="*/ 3488304 w 4270464"/>
                <a:gd name="connsiteY7" fmla="*/ 645177 h 4171145"/>
                <a:gd name="connsiteX8" fmla="*/ 3489486 w 4270464"/>
                <a:gd name="connsiteY8" fmla="*/ 645428 h 4171145"/>
                <a:gd name="connsiteX9" fmla="*/ 3268121 w 4270464"/>
                <a:gd name="connsiteY9" fmla="*/ 2139940 h 4171145"/>
                <a:gd name="connsiteX10" fmla="*/ 3994519 w 4270464"/>
                <a:gd name="connsiteY10" fmla="*/ 1183517 h 4171145"/>
                <a:gd name="connsiteX11" fmla="*/ 4201559 w 4270464"/>
                <a:gd name="connsiteY11" fmla="*/ 1149764 h 4171145"/>
                <a:gd name="connsiteX12" fmla="*/ 4262804 w 4270464"/>
                <a:gd name="connsiteY12" fmla="*/ 1350399 h 4171145"/>
                <a:gd name="connsiteX13" fmla="*/ 3687847 w 4270464"/>
                <a:gd name="connsiteY13" fmla="*/ 2781865 h 4171145"/>
                <a:gd name="connsiteX14" fmla="*/ 3402097 w 4270464"/>
                <a:gd name="connsiteY14" fmla="*/ 3661007 h 4171145"/>
                <a:gd name="connsiteX15" fmla="*/ 2457535 w 4270464"/>
                <a:gd name="connsiteY15" fmla="*/ 4170594 h 4171145"/>
                <a:gd name="connsiteX16" fmla="*/ 1363603 w 4270464"/>
                <a:gd name="connsiteY16" fmla="*/ 3735744 h 4171145"/>
                <a:gd name="connsiteX17" fmla="*/ 362887 w 4270464"/>
                <a:gd name="connsiteY17" fmla="*/ 3022046 h 4171145"/>
                <a:gd name="connsiteX18" fmla="*/ 6072 w 4270464"/>
                <a:gd name="connsiteY18" fmla="*/ 2541536 h 4171145"/>
                <a:gd name="connsiteX19" fmla="*/ 322179 w 4270464"/>
                <a:gd name="connsiteY19" fmla="*/ 2405077 h 4171145"/>
                <a:gd name="connsiteX20" fmla="*/ 1306597 w 4270464"/>
                <a:gd name="connsiteY20" fmla="*/ 2729835 h 4171145"/>
                <a:gd name="connsiteX21" fmla="*/ 1293897 w 4270464"/>
                <a:gd name="connsiteY21" fmla="*/ 2328637 h 4171145"/>
                <a:gd name="connsiteX22" fmla="*/ 904996 w 4270464"/>
                <a:gd name="connsiteY22" fmla="*/ 924854 h 4171145"/>
                <a:gd name="connsiteX23" fmla="*/ 1013925 w 4270464"/>
                <a:gd name="connsiteY23" fmla="*/ 566175 h 4171145"/>
                <a:gd name="connsiteX24" fmla="*/ 1332045 w 4270464"/>
                <a:gd name="connsiteY24" fmla="*/ 702610 h 4171145"/>
                <a:gd name="connsiteX25" fmla="*/ 1905030 w 4270464"/>
                <a:gd name="connsiteY25" fmla="*/ 1894021 h 4171145"/>
                <a:gd name="connsiteX26" fmla="*/ 2031837 w 4270464"/>
                <a:gd name="connsiteY26" fmla="*/ 306782 h 4171145"/>
                <a:gd name="connsiteX27" fmla="*/ 2031419 w 4270464"/>
                <a:gd name="connsiteY27" fmla="*/ 301266 h 4171145"/>
                <a:gd name="connsiteX28" fmla="*/ 2257833 w 4270464"/>
                <a:gd name="connsiteY28" fmla="*/ 0 h 4171145"/>
                <a:gd name="connsiteX0" fmla="*/ 2259199 w 4271830"/>
                <a:gd name="connsiteY0" fmla="*/ 0 h 4171145"/>
                <a:gd name="connsiteX1" fmla="*/ 2485613 w 4271830"/>
                <a:gd name="connsiteY1" fmla="*/ 301266 h 4171145"/>
                <a:gd name="connsiteX2" fmla="*/ 2587966 w 4271830"/>
                <a:gd name="connsiteY2" fmla="*/ 1951269 h 4171145"/>
                <a:gd name="connsiteX3" fmla="*/ 3044076 w 4271830"/>
                <a:gd name="connsiteY3" fmla="*/ 574572 h 4171145"/>
                <a:gd name="connsiteX4" fmla="*/ 3045314 w 4271830"/>
                <a:gd name="connsiteY4" fmla="*/ 564979 h 4171145"/>
                <a:gd name="connsiteX5" fmla="*/ 3325164 w 4271830"/>
                <a:gd name="connsiteY5" fmla="*/ 335776 h 4171145"/>
                <a:gd name="connsiteX6" fmla="*/ 3495213 w 4271830"/>
                <a:gd name="connsiteY6" fmla="*/ 602229 h 4171145"/>
                <a:gd name="connsiteX7" fmla="*/ 3489670 w 4271830"/>
                <a:gd name="connsiteY7" fmla="*/ 645177 h 4171145"/>
                <a:gd name="connsiteX8" fmla="*/ 3490852 w 4271830"/>
                <a:gd name="connsiteY8" fmla="*/ 645428 h 4171145"/>
                <a:gd name="connsiteX9" fmla="*/ 3269487 w 4271830"/>
                <a:gd name="connsiteY9" fmla="*/ 2139940 h 4171145"/>
                <a:gd name="connsiteX10" fmla="*/ 3995885 w 4271830"/>
                <a:gd name="connsiteY10" fmla="*/ 1183517 h 4171145"/>
                <a:gd name="connsiteX11" fmla="*/ 4202925 w 4271830"/>
                <a:gd name="connsiteY11" fmla="*/ 1149764 h 4171145"/>
                <a:gd name="connsiteX12" fmla="*/ 4264170 w 4271830"/>
                <a:gd name="connsiteY12" fmla="*/ 1350399 h 4171145"/>
                <a:gd name="connsiteX13" fmla="*/ 3689213 w 4271830"/>
                <a:gd name="connsiteY13" fmla="*/ 2781865 h 4171145"/>
                <a:gd name="connsiteX14" fmla="*/ 3403463 w 4271830"/>
                <a:gd name="connsiteY14" fmla="*/ 3661007 h 4171145"/>
                <a:gd name="connsiteX15" fmla="*/ 2458901 w 4271830"/>
                <a:gd name="connsiteY15" fmla="*/ 4170594 h 4171145"/>
                <a:gd name="connsiteX16" fmla="*/ 1364969 w 4271830"/>
                <a:gd name="connsiteY16" fmla="*/ 3735744 h 4171145"/>
                <a:gd name="connsiteX17" fmla="*/ 364253 w 4271830"/>
                <a:gd name="connsiteY17" fmla="*/ 3022046 h 4171145"/>
                <a:gd name="connsiteX18" fmla="*/ 7438 w 4271830"/>
                <a:gd name="connsiteY18" fmla="*/ 2541536 h 4171145"/>
                <a:gd name="connsiteX19" fmla="*/ 323545 w 4271830"/>
                <a:gd name="connsiteY19" fmla="*/ 2405077 h 4171145"/>
                <a:gd name="connsiteX20" fmla="*/ 1307963 w 4271830"/>
                <a:gd name="connsiteY20" fmla="*/ 2729835 h 4171145"/>
                <a:gd name="connsiteX21" fmla="*/ 1295263 w 4271830"/>
                <a:gd name="connsiteY21" fmla="*/ 2328637 h 4171145"/>
                <a:gd name="connsiteX22" fmla="*/ 906362 w 4271830"/>
                <a:gd name="connsiteY22" fmla="*/ 924854 h 4171145"/>
                <a:gd name="connsiteX23" fmla="*/ 1015291 w 4271830"/>
                <a:gd name="connsiteY23" fmla="*/ 566175 h 4171145"/>
                <a:gd name="connsiteX24" fmla="*/ 1333411 w 4271830"/>
                <a:gd name="connsiteY24" fmla="*/ 702610 h 4171145"/>
                <a:gd name="connsiteX25" fmla="*/ 1906396 w 4271830"/>
                <a:gd name="connsiteY25" fmla="*/ 1894021 h 4171145"/>
                <a:gd name="connsiteX26" fmla="*/ 2033203 w 4271830"/>
                <a:gd name="connsiteY26" fmla="*/ 306782 h 4171145"/>
                <a:gd name="connsiteX27" fmla="*/ 2032785 w 4271830"/>
                <a:gd name="connsiteY27" fmla="*/ 301266 h 4171145"/>
                <a:gd name="connsiteX28" fmla="*/ 2259199 w 4271830"/>
                <a:gd name="connsiteY28" fmla="*/ 0 h 4171145"/>
                <a:gd name="connsiteX0" fmla="*/ 2254553 w 4267184"/>
                <a:gd name="connsiteY0" fmla="*/ 0 h 4171145"/>
                <a:gd name="connsiteX1" fmla="*/ 2480967 w 4267184"/>
                <a:gd name="connsiteY1" fmla="*/ 301266 h 4171145"/>
                <a:gd name="connsiteX2" fmla="*/ 2583320 w 4267184"/>
                <a:gd name="connsiteY2" fmla="*/ 1951269 h 4171145"/>
                <a:gd name="connsiteX3" fmla="*/ 3039430 w 4267184"/>
                <a:gd name="connsiteY3" fmla="*/ 574572 h 4171145"/>
                <a:gd name="connsiteX4" fmla="*/ 3040668 w 4267184"/>
                <a:gd name="connsiteY4" fmla="*/ 564979 h 4171145"/>
                <a:gd name="connsiteX5" fmla="*/ 3320518 w 4267184"/>
                <a:gd name="connsiteY5" fmla="*/ 335776 h 4171145"/>
                <a:gd name="connsiteX6" fmla="*/ 3490567 w 4267184"/>
                <a:gd name="connsiteY6" fmla="*/ 602229 h 4171145"/>
                <a:gd name="connsiteX7" fmla="*/ 3485024 w 4267184"/>
                <a:gd name="connsiteY7" fmla="*/ 645177 h 4171145"/>
                <a:gd name="connsiteX8" fmla="*/ 3486206 w 4267184"/>
                <a:gd name="connsiteY8" fmla="*/ 645428 h 4171145"/>
                <a:gd name="connsiteX9" fmla="*/ 3264841 w 4267184"/>
                <a:gd name="connsiteY9" fmla="*/ 2139940 h 4171145"/>
                <a:gd name="connsiteX10" fmla="*/ 3991239 w 4267184"/>
                <a:gd name="connsiteY10" fmla="*/ 1183517 h 4171145"/>
                <a:gd name="connsiteX11" fmla="*/ 4198279 w 4267184"/>
                <a:gd name="connsiteY11" fmla="*/ 1149764 h 4171145"/>
                <a:gd name="connsiteX12" fmla="*/ 4259524 w 4267184"/>
                <a:gd name="connsiteY12" fmla="*/ 1350399 h 4171145"/>
                <a:gd name="connsiteX13" fmla="*/ 3684567 w 4267184"/>
                <a:gd name="connsiteY13" fmla="*/ 2781865 h 4171145"/>
                <a:gd name="connsiteX14" fmla="*/ 3398817 w 4267184"/>
                <a:gd name="connsiteY14" fmla="*/ 3661007 h 4171145"/>
                <a:gd name="connsiteX15" fmla="*/ 2454255 w 4267184"/>
                <a:gd name="connsiteY15" fmla="*/ 4170594 h 4171145"/>
                <a:gd name="connsiteX16" fmla="*/ 1360323 w 4267184"/>
                <a:gd name="connsiteY16" fmla="*/ 3735744 h 4171145"/>
                <a:gd name="connsiteX17" fmla="*/ 200857 w 4267184"/>
                <a:gd name="connsiteY17" fmla="*/ 2907746 h 4171145"/>
                <a:gd name="connsiteX18" fmla="*/ 2792 w 4267184"/>
                <a:gd name="connsiteY18" fmla="*/ 2541536 h 4171145"/>
                <a:gd name="connsiteX19" fmla="*/ 318899 w 4267184"/>
                <a:gd name="connsiteY19" fmla="*/ 2405077 h 4171145"/>
                <a:gd name="connsiteX20" fmla="*/ 1303317 w 4267184"/>
                <a:gd name="connsiteY20" fmla="*/ 2729835 h 4171145"/>
                <a:gd name="connsiteX21" fmla="*/ 1290617 w 4267184"/>
                <a:gd name="connsiteY21" fmla="*/ 2328637 h 4171145"/>
                <a:gd name="connsiteX22" fmla="*/ 901716 w 4267184"/>
                <a:gd name="connsiteY22" fmla="*/ 924854 h 4171145"/>
                <a:gd name="connsiteX23" fmla="*/ 1010645 w 4267184"/>
                <a:gd name="connsiteY23" fmla="*/ 566175 h 4171145"/>
                <a:gd name="connsiteX24" fmla="*/ 1328765 w 4267184"/>
                <a:gd name="connsiteY24" fmla="*/ 702610 h 4171145"/>
                <a:gd name="connsiteX25" fmla="*/ 1901750 w 4267184"/>
                <a:gd name="connsiteY25" fmla="*/ 1894021 h 4171145"/>
                <a:gd name="connsiteX26" fmla="*/ 2028557 w 4267184"/>
                <a:gd name="connsiteY26" fmla="*/ 306782 h 4171145"/>
                <a:gd name="connsiteX27" fmla="*/ 2028139 w 4267184"/>
                <a:gd name="connsiteY27" fmla="*/ 301266 h 4171145"/>
                <a:gd name="connsiteX28" fmla="*/ 2254553 w 4267184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1291936 w 4268503"/>
                <a:gd name="connsiteY21" fmla="*/ 2328637 h 4171145"/>
                <a:gd name="connsiteX22" fmla="*/ 903035 w 4268503"/>
                <a:gd name="connsiteY22" fmla="*/ 924854 h 4171145"/>
                <a:gd name="connsiteX23" fmla="*/ 1011964 w 4268503"/>
                <a:gd name="connsiteY23" fmla="*/ 566175 h 4171145"/>
                <a:gd name="connsiteX24" fmla="*/ 1330084 w 4268503"/>
                <a:gd name="connsiteY24" fmla="*/ 702610 h 4171145"/>
                <a:gd name="connsiteX25" fmla="*/ 1903069 w 4268503"/>
                <a:gd name="connsiteY25" fmla="*/ 1894021 h 4171145"/>
                <a:gd name="connsiteX26" fmla="*/ 2029876 w 4268503"/>
                <a:gd name="connsiteY26" fmla="*/ 306782 h 4171145"/>
                <a:gd name="connsiteX27" fmla="*/ 2029458 w 4268503"/>
                <a:gd name="connsiteY27" fmla="*/ 301266 h 4171145"/>
                <a:gd name="connsiteX28" fmla="*/ 2255872 w 4268503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61834 w 4268503"/>
                <a:gd name="connsiteY23" fmla="*/ 8169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266160 w 4268503"/>
                <a:gd name="connsiteY8" fmla="*/ 2139940 h 4171145"/>
                <a:gd name="connsiteX9" fmla="*/ 3992558 w 4268503"/>
                <a:gd name="connsiteY9" fmla="*/ 1183517 h 4171145"/>
                <a:gd name="connsiteX10" fmla="*/ 4199598 w 4268503"/>
                <a:gd name="connsiteY10" fmla="*/ 1149764 h 4171145"/>
                <a:gd name="connsiteX11" fmla="*/ 4260843 w 4268503"/>
                <a:gd name="connsiteY11" fmla="*/ 1350399 h 4171145"/>
                <a:gd name="connsiteX12" fmla="*/ 3685886 w 4268503"/>
                <a:gd name="connsiteY12" fmla="*/ 2781865 h 4171145"/>
                <a:gd name="connsiteX13" fmla="*/ 3400136 w 4268503"/>
                <a:gd name="connsiteY13" fmla="*/ 3661007 h 4171145"/>
                <a:gd name="connsiteX14" fmla="*/ 2455574 w 4268503"/>
                <a:gd name="connsiteY14" fmla="*/ 4170594 h 4171145"/>
                <a:gd name="connsiteX15" fmla="*/ 1361642 w 4268503"/>
                <a:gd name="connsiteY15" fmla="*/ 3735744 h 4171145"/>
                <a:gd name="connsiteX16" fmla="*/ 202176 w 4268503"/>
                <a:gd name="connsiteY16" fmla="*/ 2907746 h 4171145"/>
                <a:gd name="connsiteX17" fmla="*/ 4111 w 4268503"/>
                <a:gd name="connsiteY17" fmla="*/ 2541536 h 4171145"/>
                <a:gd name="connsiteX18" fmla="*/ 351968 w 4268503"/>
                <a:gd name="connsiteY18" fmla="*/ 2398727 h 4171145"/>
                <a:gd name="connsiteX19" fmla="*/ 1304636 w 4268503"/>
                <a:gd name="connsiteY19" fmla="*/ 2685385 h 4171145"/>
                <a:gd name="connsiteX20" fmla="*/ 896685 w 4268503"/>
                <a:gd name="connsiteY20" fmla="*/ 956604 h 4171145"/>
                <a:gd name="connsiteX21" fmla="*/ 1011964 w 4268503"/>
                <a:gd name="connsiteY21" fmla="*/ 566175 h 4171145"/>
                <a:gd name="connsiteX22" fmla="*/ 1349134 w 4268503"/>
                <a:gd name="connsiteY22" fmla="*/ 785160 h 4171145"/>
                <a:gd name="connsiteX23" fmla="*/ 1903069 w 4268503"/>
                <a:gd name="connsiteY23" fmla="*/ 1894021 h 4171145"/>
                <a:gd name="connsiteX24" fmla="*/ 2029876 w 4268503"/>
                <a:gd name="connsiteY24" fmla="*/ 306782 h 4171145"/>
                <a:gd name="connsiteX25" fmla="*/ 2029458 w 4268503"/>
                <a:gd name="connsiteY25" fmla="*/ 301266 h 4171145"/>
                <a:gd name="connsiteX26" fmla="*/ 2255872 w 4268503"/>
                <a:gd name="connsiteY26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266160 w 4268503"/>
                <a:gd name="connsiteY7" fmla="*/ 2139940 h 4171145"/>
                <a:gd name="connsiteX8" fmla="*/ 3992558 w 4268503"/>
                <a:gd name="connsiteY8" fmla="*/ 1183517 h 4171145"/>
                <a:gd name="connsiteX9" fmla="*/ 4199598 w 4268503"/>
                <a:gd name="connsiteY9" fmla="*/ 1149764 h 4171145"/>
                <a:gd name="connsiteX10" fmla="*/ 4260843 w 4268503"/>
                <a:gd name="connsiteY10" fmla="*/ 1350399 h 4171145"/>
                <a:gd name="connsiteX11" fmla="*/ 3685886 w 4268503"/>
                <a:gd name="connsiteY11" fmla="*/ 2781865 h 4171145"/>
                <a:gd name="connsiteX12" fmla="*/ 3400136 w 4268503"/>
                <a:gd name="connsiteY12" fmla="*/ 3661007 h 4171145"/>
                <a:gd name="connsiteX13" fmla="*/ 2455574 w 4268503"/>
                <a:gd name="connsiteY13" fmla="*/ 4170594 h 4171145"/>
                <a:gd name="connsiteX14" fmla="*/ 1361642 w 4268503"/>
                <a:gd name="connsiteY14" fmla="*/ 3735744 h 4171145"/>
                <a:gd name="connsiteX15" fmla="*/ 202176 w 4268503"/>
                <a:gd name="connsiteY15" fmla="*/ 2907746 h 4171145"/>
                <a:gd name="connsiteX16" fmla="*/ 4111 w 4268503"/>
                <a:gd name="connsiteY16" fmla="*/ 2541536 h 4171145"/>
                <a:gd name="connsiteX17" fmla="*/ 351968 w 4268503"/>
                <a:gd name="connsiteY17" fmla="*/ 2398727 h 4171145"/>
                <a:gd name="connsiteX18" fmla="*/ 1304636 w 4268503"/>
                <a:gd name="connsiteY18" fmla="*/ 2685385 h 4171145"/>
                <a:gd name="connsiteX19" fmla="*/ 896685 w 4268503"/>
                <a:gd name="connsiteY19" fmla="*/ 956604 h 4171145"/>
                <a:gd name="connsiteX20" fmla="*/ 1011964 w 4268503"/>
                <a:gd name="connsiteY20" fmla="*/ 566175 h 4171145"/>
                <a:gd name="connsiteX21" fmla="*/ 1349134 w 4268503"/>
                <a:gd name="connsiteY21" fmla="*/ 785160 h 4171145"/>
                <a:gd name="connsiteX22" fmla="*/ 1903069 w 4268503"/>
                <a:gd name="connsiteY22" fmla="*/ 1894021 h 4171145"/>
                <a:gd name="connsiteX23" fmla="*/ 2029876 w 4268503"/>
                <a:gd name="connsiteY23" fmla="*/ 306782 h 4171145"/>
                <a:gd name="connsiteX24" fmla="*/ 2029458 w 4268503"/>
                <a:gd name="connsiteY24" fmla="*/ 301266 h 4171145"/>
                <a:gd name="connsiteX25" fmla="*/ 2255872 w 4268503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44564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75551"/>
                <a:gd name="connsiteY0" fmla="*/ 0 h 4171145"/>
                <a:gd name="connsiteX1" fmla="*/ 2482286 w 4275551"/>
                <a:gd name="connsiteY1" fmla="*/ 301266 h 4171145"/>
                <a:gd name="connsiteX2" fmla="*/ 2584639 w 4275551"/>
                <a:gd name="connsiteY2" fmla="*/ 1951269 h 4171145"/>
                <a:gd name="connsiteX3" fmla="*/ 3040749 w 4275551"/>
                <a:gd name="connsiteY3" fmla="*/ 574572 h 4171145"/>
                <a:gd name="connsiteX4" fmla="*/ 3041987 w 4275551"/>
                <a:gd name="connsiteY4" fmla="*/ 564979 h 4171145"/>
                <a:gd name="connsiteX5" fmla="*/ 3321837 w 4275551"/>
                <a:gd name="connsiteY5" fmla="*/ 335776 h 4171145"/>
                <a:gd name="connsiteX6" fmla="*/ 3491886 w 4275551"/>
                <a:gd name="connsiteY6" fmla="*/ 602229 h 4171145"/>
                <a:gd name="connsiteX7" fmla="*/ 3266160 w 4275551"/>
                <a:gd name="connsiteY7" fmla="*/ 2139940 h 4171145"/>
                <a:gd name="connsiteX8" fmla="*/ 3941758 w 4275551"/>
                <a:gd name="connsiteY8" fmla="*/ 1253367 h 4171145"/>
                <a:gd name="connsiteX9" fmla="*/ 4199598 w 4275551"/>
                <a:gd name="connsiteY9" fmla="*/ 1149764 h 4171145"/>
                <a:gd name="connsiteX10" fmla="*/ 4260843 w 4275551"/>
                <a:gd name="connsiteY10" fmla="*/ 1445649 h 4171145"/>
                <a:gd name="connsiteX11" fmla="*/ 3685886 w 4275551"/>
                <a:gd name="connsiteY11" fmla="*/ 2781865 h 4171145"/>
                <a:gd name="connsiteX12" fmla="*/ 3400136 w 4275551"/>
                <a:gd name="connsiteY12" fmla="*/ 3661007 h 4171145"/>
                <a:gd name="connsiteX13" fmla="*/ 2455574 w 4275551"/>
                <a:gd name="connsiteY13" fmla="*/ 4170594 h 4171145"/>
                <a:gd name="connsiteX14" fmla="*/ 1361642 w 4275551"/>
                <a:gd name="connsiteY14" fmla="*/ 3735744 h 4171145"/>
                <a:gd name="connsiteX15" fmla="*/ 202176 w 4275551"/>
                <a:gd name="connsiteY15" fmla="*/ 2907746 h 4171145"/>
                <a:gd name="connsiteX16" fmla="*/ 4111 w 4275551"/>
                <a:gd name="connsiteY16" fmla="*/ 2541536 h 4171145"/>
                <a:gd name="connsiteX17" fmla="*/ 351968 w 4275551"/>
                <a:gd name="connsiteY17" fmla="*/ 2398727 h 4171145"/>
                <a:gd name="connsiteX18" fmla="*/ 1304636 w 4275551"/>
                <a:gd name="connsiteY18" fmla="*/ 2685385 h 4171145"/>
                <a:gd name="connsiteX19" fmla="*/ 896685 w 4275551"/>
                <a:gd name="connsiteY19" fmla="*/ 956604 h 4171145"/>
                <a:gd name="connsiteX20" fmla="*/ 1011964 w 4275551"/>
                <a:gd name="connsiteY20" fmla="*/ 566175 h 4171145"/>
                <a:gd name="connsiteX21" fmla="*/ 1349134 w 4275551"/>
                <a:gd name="connsiteY21" fmla="*/ 785160 h 4171145"/>
                <a:gd name="connsiteX22" fmla="*/ 1903069 w 4275551"/>
                <a:gd name="connsiteY22" fmla="*/ 1894021 h 4171145"/>
                <a:gd name="connsiteX23" fmla="*/ 2029876 w 4275551"/>
                <a:gd name="connsiteY23" fmla="*/ 306782 h 4171145"/>
                <a:gd name="connsiteX24" fmla="*/ 2029458 w 4275551"/>
                <a:gd name="connsiteY24" fmla="*/ 301266 h 4171145"/>
                <a:gd name="connsiteX25" fmla="*/ 2255872 w 4275551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041987 w 4283060"/>
                <a:gd name="connsiteY4" fmla="*/ 564979 h 4171145"/>
                <a:gd name="connsiteX5" fmla="*/ 3321837 w 4283060"/>
                <a:gd name="connsiteY5" fmla="*/ 335776 h 4171145"/>
                <a:gd name="connsiteX6" fmla="*/ 3491886 w 4283060"/>
                <a:gd name="connsiteY6" fmla="*/ 602229 h 4171145"/>
                <a:gd name="connsiteX7" fmla="*/ 3266160 w 4283060"/>
                <a:gd name="connsiteY7" fmla="*/ 2139940 h 4171145"/>
                <a:gd name="connsiteX8" fmla="*/ 3941758 w 4283060"/>
                <a:gd name="connsiteY8" fmla="*/ 1253367 h 4171145"/>
                <a:gd name="connsiteX9" fmla="*/ 4199598 w 4283060"/>
                <a:gd name="connsiteY9" fmla="*/ 1149764 h 4171145"/>
                <a:gd name="connsiteX10" fmla="*/ 4260843 w 4283060"/>
                <a:gd name="connsiteY10" fmla="*/ 1445649 h 4171145"/>
                <a:gd name="connsiteX11" fmla="*/ 3685886 w 4283060"/>
                <a:gd name="connsiteY11" fmla="*/ 2781865 h 4171145"/>
                <a:gd name="connsiteX12" fmla="*/ 3400136 w 4283060"/>
                <a:gd name="connsiteY12" fmla="*/ 3661007 h 4171145"/>
                <a:gd name="connsiteX13" fmla="*/ 2455574 w 4283060"/>
                <a:gd name="connsiteY13" fmla="*/ 4170594 h 4171145"/>
                <a:gd name="connsiteX14" fmla="*/ 1361642 w 4283060"/>
                <a:gd name="connsiteY14" fmla="*/ 3735744 h 4171145"/>
                <a:gd name="connsiteX15" fmla="*/ 202176 w 4283060"/>
                <a:gd name="connsiteY15" fmla="*/ 2907746 h 4171145"/>
                <a:gd name="connsiteX16" fmla="*/ 4111 w 4283060"/>
                <a:gd name="connsiteY16" fmla="*/ 2541536 h 4171145"/>
                <a:gd name="connsiteX17" fmla="*/ 351968 w 4283060"/>
                <a:gd name="connsiteY17" fmla="*/ 2398727 h 4171145"/>
                <a:gd name="connsiteX18" fmla="*/ 1304636 w 4283060"/>
                <a:gd name="connsiteY18" fmla="*/ 2685385 h 4171145"/>
                <a:gd name="connsiteX19" fmla="*/ 896685 w 4283060"/>
                <a:gd name="connsiteY19" fmla="*/ 956604 h 4171145"/>
                <a:gd name="connsiteX20" fmla="*/ 1011964 w 4283060"/>
                <a:gd name="connsiteY20" fmla="*/ 566175 h 4171145"/>
                <a:gd name="connsiteX21" fmla="*/ 1349134 w 4283060"/>
                <a:gd name="connsiteY21" fmla="*/ 785160 h 4171145"/>
                <a:gd name="connsiteX22" fmla="*/ 1903069 w 4283060"/>
                <a:gd name="connsiteY22" fmla="*/ 1894021 h 4171145"/>
                <a:gd name="connsiteX23" fmla="*/ 2029876 w 4283060"/>
                <a:gd name="connsiteY23" fmla="*/ 306782 h 4171145"/>
                <a:gd name="connsiteX24" fmla="*/ 2029458 w 4283060"/>
                <a:gd name="connsiteY24" fmla="*/ 301266 h 4171145"/>
                <a:gd name="connsiteX25" fmla="*/ 2255872 w 4283060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310349 w 4288773"/>
                <a:gd name="connsiteY17" fmla="*/ 26853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88773" h="4171145">
                  <a:moveTo>
                    <a:pt x="2261585" y="0"/>
                  </a:moveTo>
                  <a:cubicBezTo>
                    <a:pt x="2386630" y="0"/>
                    <a:pt x="2487999" y="134882"/>
                    <a:pt x="2487999" y="301266"/>
                  </a:cubicBezTo>
                  <a:cubicBezTo>
                    <a:pt x="2542793" y="629652"/>
                    <a:pt x="2476415" y="1944501"/>
                    <a:pt x="2590352" y="1951269"/>
                  </a:cubicBezTo>
                  <a:cubicBezTo>
                    <a:pt x="2704289" y="1958037"/>
                    <a:pt x="3009916" y="692271"/>
                    <a:pt x="3046462" y="574572"/>
                  </a:cubicBezTo>
                  <a:cubicBezTo>
                    <a:pt x="3083008" y="456873"/>
                    <a:pt x="3201560" y="312116"/>
                    <a:pt x="3327550" y="335776"/>
                  </a:cubicBezTo>
                  <a:cubicBezTo>
                    <a:pt x="3453540" y="359436"/>
                    <a:pt x="3509995" y="541876"/>
                    <a:pt x="3497599" y="640329"/>
                  </a:cubicBezTo>
                  <a:cubicBezTo>
                    <a:pt x="3485203" y="738782"/>
                    <a:pt x="3190544" y="2075867"/>
                    <a:pt x="3271873" y="2139940"/>
                  </a:cubicBezTo>
                  <a:cubicBezTo>
                    <a:pt x="3353202" y="2204013"/>
                    <a:pt x="3880798" y="1348546"/>
                    <a:pt x="3947471" y="1253367"/>
                  </a:cubicBezTo>
                  <a:cubicBezTo>
                    <a:pt x="4014144" y="1158188"/>
                    <a:pt x="4114030" y="1105017"/>
                    <a:pt x="4205311" y="1149764"/>
                  </a:cubicBezTo>
                  <a:cubicBezTo>
                    <a:pt x="4296592" y="1194511"/>
                    <a:pt x="4306344" y="1363032"/>
                    <a:pt x="4266556" y="1445649"/>
                  </a:cubicBezTo>
                  <a:cubicBezTo>
                    <a:pt x="4226768" y="1528266"/>
                    <a:pt x="3883251" y="2336460"/>
                    <a:pt x="3691599" y="2781865"/>
                  </a:cubicBezTo>
                  <a:cubicBezTo>
                    <a:pt x="3691599" y="3017762"/>
                    <a:pt x="3598201" y="3359702"/>
                    <a:pt x="3405849" y="3661007"/>
                  </a:cubicBezTo>
                  <a:cubicBezTo>
                    <a:pt x="3213497" y="3962312"/>
                    <a:pt x="2801036" y="4158138"/>
                    <a:pt x="2461287" y="4170594"/>
                  </a:cubicBezTo>
                  <a:cubicBezTo>
                    <a:pt x="2121538" y="4183050"/>
                    <a:pt x="1534247" y="3982777"/>
                    <a:pt x="1367355" y="3735744"/>
                  </a:cubicBezTo>
                  <a:lnTo>
                    <a:pt x="207889" y="2907746"/>
                  </a:lnTo>
                  <a:cubicBezTo>
                    <a:pt x="76402" y="2825784"/>
                    <a:pt x="-34191" y="2664472"/>
                    <a:pt x="9824" y="2541536"/>
                  </a:cubicBezTo>
                  <a:cubicBezTo>
                    <a:pt x="53839" y="2418600"/>
                    <a:pt x="144102" y="2378986"/>
                    <a:pt x="357681" y="2398727"/>
                  </a:cubicBezTo>
                  <a:cubicBezTo>
                    <a:pt x="571260" y="2418468"/>
                    <a:pt x="1200513" y="2900339"/>
                    <a:pt x="1291299" y="2659985"/>
                  </a:cubicBezTo>
                  <a:cubicBezTo>
                    <a:pt x="1382085" y="2419631"/>
                    <a:pt x="954352" y="1178572"/>
                    <a:pt x="902398" y="956604"/>
                  </a:cubicBezTo>
                  <a:cubicBezTo>
                    <a:pt x="850444" y="734636"/>
                    <a:pt x="885119" y="607449"/>
                    <a:pt x="1017677" y="566175"/>
                  </a:cubicBezTo>
                  <a:cubicBezTo>
                    <a:pt x="1150235" y="524901"/>
                    <a:pt x="1301580" y="659102"/>
                    <a:pt x="1354847" y="785160"/>
                  </a:cubicBezTo>
                  <a:cubicBezTo>
                    <a:pt x="1408114" y="911218"/>
                    <a:pt x="1795325" y="1973751"/>
                    <a:pt x="1908782" y="1894021"/>
                  </a:cubicBezTo>
                  <a:cubicBezTo>
                    <a:pt x="2022239" y="1814291"/>
                    <a:pt x="2001787" y="897245"/>
                    <a:pt x="2035589" y="306782"/>
                  </a:cubicBezTo>
                  <a:cubicBezTo>
                    <a:pt x="2035450" y="304943"/>
                    <a:pt x="2035310" y="303105"/>
                    <a:pt x="2035171" y="301266"/>
                  </a:cubicBezTo>
                  <a:cubicBezTo>
                    <a:pt x="2035171" y="134882"/>
                    <a:pt x="2136540" y="0"/>
                    <a:pt x="226158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AA48F94B-14A9-421F-8D92-98F8B43D221D}"/>
                </a:ext>
              </a:extLst>
            </p:cNvPr>
            <p:cNvSpPr/>
            <p:nvPr/>
          </p:nvSpPr>
          <p:spPr>
            <a:xfrm flipH="1">
              <a:off x="6776002" y="452707"/>
              <a:ext cx="889114" cy="864728"/>
            </a:xfrm>
            <a:custGeom>
              <a:avLst/>
              <a:gdLst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06093 w 4071260"/>
                <a:gd name="connsiteY25" fmla="*/ 25342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77243 w 4071260"/>
                <a:gd name="connsiteY38" fmla="*/ 279968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177243 w 4071260"/>
                <a:gd name="connsiteY39" fmla="*/ 23413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109659 w 4071260"/>
                <a:gd name="connsiteY46" fmla="*/ 710952 h 4170595"/>
                <a:gd name="connsiteX47" fmla="*/ 1756626 w 4071260"/>
                <a:gd name="connsiteY47" fmla="*/ 2262321 h 4170595"/>
                <a:gd name="connsiteX48" fmla="*/ 1832633 w 4071260"/>
                <a:gd name="connsiteY48" fmla="*/ 306782 h 4170595"/>
                <a:gd name="connsiteX49" fmla="*/ 1832215 w 4071260"/>
                <a:gd name="connsiteY49" fmla="*/ 301266 h 4170595"/>
                <a:gd name="connsiteX50" fmla="*/ 2058629 w 4071260"/>
                <a:gd name="connsiteY5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074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56626 w 4071260"/>
                <a:gd name="connsiteY46" fmla="*/ 22623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31226 w 4071260"/>
                <a:gd name="connsiteY46" fmla="*/ 207817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126443 w 4071260"/>
                <a:gd name="connsiteY38" fmla="*/ 276793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1317549 w 4071260"/>
                <a:gd name="connsiteY30" fmla="*/ 3727431 h 4170595"/>
                <a:gd name="connsiteX31" fmla="*/ 216355 w 4071260"/>
                <a:gd name="connsiteY31" fmla="*/ 3049302 h 4170595"/>
                <a:gd name="connsiteX32" fmla="*/ 163683 w 4071260"/>
                <a:gd name="connsiteY32" fmla="*/ 3022046 h 4170595"/>
                <a:gd name="connsiteX33" fmla="*/ 16418 w 4071260"/>
                <a:gd name="connsiteY33" fmla="*/ 2681236 h 4170595"/>
                <a:gd name="connsiteX34" fmla="*/ 237275 w 4071260"/>
                <a:gd name="connsiteY34" fmla="*/ 2538427 h 4170595"/>
                <a:gd name="connsiteX35" fmla="*/ 363229 w 4071260"/>
                <a:gd name="connsiteY35" fmla="*/ 2548717 h 4170595"/>
                <a:gd name="connsiteX36" fmla="*/ 404934 w 4071260"/>
                <a:gd name="connsiteY36" fmla="*/ 2562557 h 4170595"/>
                <a:gd name="connsiteX37" fmla="*/ 405437 w 4071260"/>
                <a:gd name="connsiteY37" fmla="*/ 2561446 h 4170595"/>
                <a:gd name="connsiteX38" fmla="*/ 1069293 w 4071260"/>
                <a:gd name="connsiteY38" fmla="*/ 2685385 h 4170595"/>
                <a:gd name="connsiteX39" fmla="*/ 1094693 w 4071260"/>
                <a:gd name="connsiteY39" fmla="*/ 2328637 h 4170595"/>
                <a:gd name="connsiteX40" fmla="*/ 679293 w 4071260"/>
                <a:gd name="connsiteY40" fmla="*/ 849066 h 4170595"/>
                <a:gd name="connsiteX41" fmla="*/ 680392 w 4071260"/>
                <a:gd name="connsiteY41" fmla="*/ 848654 h 4170595"/>
                <a:gd name="connsiteX42" fmla="*/ 671782 w 4071260"/>
                <a:gd name="connsiteY42" fmla="*/ 816284 h 4170595"/>
                <a:gd name="connsiteX43" fmla="*/ 814721 w 4071260"/>
                <a:gd name="connsiteY43" fmla="*/ 566175 h 4170595"/>
                <a:gd name="connsiteX44" fmla="*/ 903532 w 4071260"/>
                <a:gd name="connsiteY44" fmla="*/ 552233 h 4170595"/>
                <a:gd name="connsiteX45" fmla="*/ 1132841 w 4071260"/>
                <a:gd name="connsiteY45" fmla="*/ 702610 h 4170595"/>
                <a:gd name="connsiteX46" fmla="*/ 1705826 w 4071260"/>
                <a:gd name="connsiteY46" fmla="*/ 1894021 h 4170595"/>
                <a:gd name="connsiteX47" fmla="*/ 1832633 w 4071260"/>
                <a:gd name="connsiteY47" fmla="*/ 306782 h 4170595"/>
                <a:gd name="connsiteX48" fmla="*/ 1832215 w 4071260"/>
                <a:gd name="connsiteY48" fmla="*/ 301266 h 4170595"/>
                <a:gd name="connsiteX49" fmla="*/ 2058629 w 4071260"/>
                <a:gd name="connsiteY4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335849 w 4071260"/>
                <a:gd name="connsiteY29" fmla="*/ 37611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91399 w 4071260"/>
                <a:gd name="connsiteY29" fmla="*/ 380559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54027 w 4071260"/>
                <a:gd name="connsiteY16" fmla="*/ 1231703 h 4170595"/>
                <a:gd name="connsiteX17" fmla="*/ 3795315 w 4071260"/>
                <a:gd name="connsiteY17" fmla="*/ 1183517 h 4170595"/>
                <a:gd name="connsiteX18" fmla="*/ 4002355 w 4071260"/>
                <a:gd name="connsiteY18" fmla="*/ 1149764 h 4170595"/>
                <a:gd name="connsiteX19" fmla="*/ 4063600 w 4071260"/>
                <a:gd name="connsiteY19" fmla="*/ 1350399 h 4170595"/>
                <a:gd name="connsiteX20" fmla="*/ 4038629 w 4071260"/>
                <a:gd name="connsiteY20" fmla="*/ 1408733 h 4170595"/>
                <a:gd name="connsiteX21" fmla="*/ 4040164 w 4071260"/>
                <a:gd name="connsiteY21" fmla="*/ 1409688 h 4170595"/>
                <a:gd name="connsiteX22" fmla="*/ 4032092 w 4071260"/>
                <a:gd name="connsiteY22" fmla="*/ 1424002 h 4170595"/>
                <a:gd name="connsiteX23" fmla="*/ 4028582 w 4071260"/>
                <a:gd name="connsiteY23" fmla="*/ 1432204 h 4170595"/>
                <a:gd name="connsiteX24" fmla="*/ 4025324 w 4071260"/>
                <a:gd name="connsiteY24" fmla="*/ 1436005 h 4170595"/>
                <a:gd name="connsiteX25" fmla="*/ 3431493 w 4071260"/>
                <a:gd name="connsiteY25" fmla="*/ 2712015 h 4170595"/>
                <a:gd name="connsiteX26" fmla="*/ 3406093 w 4071260"/>
                <a:gd name="connsiteY26" fmla="*/ 3241907 h 4170595"/>
                <a:gd name="connsiteX27" fmla="*/ 2477405 w 4071260"/>
                <a:gd name="connsiteY27" fmla="*/ 4170595 h 4170595"/>
                <a:gd name="connsiteX28" fmla="*/ 2105931 w 4071260"/>
                <a:gd name="connsiteY28" fmla="*/ 4170594 h 4170595"/>
                <a:gd name="connsiteX29" fmla="*/ 1278699 w 4071260"/>
                <a:gd name="connsiteY29" fmla="*/ 3837344 h 4170595"/>
                <a:gd name="connsiteX30" fmla="*/ 216355 w 4071260"/>
                <a:gd name="connsiteY30" fmla="*/ 3049302 h 4170595"/>
                <a:gd name="connsiteX31" fmla="*/ 163683 w 4071260"/>
                <a:gd name="connsiteY31" fmla="*/ 3022046 h 4170595"/>
                <a:gd name="connsiteX32" fmla="*/ 16418 w 4071260"/>
                <a:gd name="connsiteY32" fmla="*/ 2681236 h 4170595"/>
                <a:gd name="connsiteX33" fmla="*/ 237275 w 4071260"/>
                <a:gd name="connsiteY33" fmla="*/ 2538427 h 4170595"/>
                <a:gd name="connsiteX34" fmla="*/ 363229 w 4071260"/>
                <a:gd name="connsiteY34" fmla="*/ 2548717 h 4170595"/>
                <a:gd name="connsiteX35" fmla="*/ 404934 w 4071260"/>
                <a:gd name="connsiteY35" fmla="*/ 2562557 h 4170595"/>
                <a:gd name="connsiteX36" fmla="*/ 405437 w 4071260"/>
                <a:gd name="connsiteY36" fmla="*/ 2561446 h 4170595"/>
                <a:gd name="connsiteX37" fmla="*/ 1069293 w 4071260"/>
                <a:gd name="connsiteY37" fmla="*/ 2685385 h 4170595"/>
                <a:gd name="connsiteX38" fmla="*/ 1094693 w 4071260"/>
                <a:gd name="connsiteY38" fmla="*/ 2328637 h 4170595"/>
                <a:gd name="connsiteX39" fmla="*/ 679293 w 4071260"/>
                <a:gd name="connsiteY39" fmla="*/ 849066 h 4170595"/>
                <a:gd name="connsiteX40" fmla="*/ 680392 w 4071260"/>
                <a:gd name="connsiteY40" fmla="*/ 848654 h 4170595"/>
                <a:gd name="connsiteX41" fmla="*/ 671782 w 4071260"/>
                <a:gd name="connsiteY41" fmla="*/ 816284 h 4170595"/>
                <a:gd name="connsiteX42" fmla="*/ 814721 w 4071260"/>
                <a:gd name="connsiteY42" fmla="*/ 566175 h 4170595"/>
                <a:gd name="connsiteX43" fmla="*/ 903532 w 4071260"/>
                <a:gd name="connsiteY43" fmla="*/ 552233 h 4170595"/>
                <a:gd name="connsiteX44" fmla="*/ 1132841 w 4071260"/>
                <a:gd name="connsiteY44" fmla="*/ 702610 h 4170595"/>
                <a:gd name="connsiteX45" fmla="*/ 1705826 w 4071260"/>
                <a:gd name="connsiteY45" fmla="*/ 1894021 h 4170595"/>
                <a:gd name="connsiteX46" fmla="*/ 1832633 w 4071260"/>
                <a:gd name="connsiteY46" fmla="*/ 306782 h 4170595"/>
                <a:gd name="connsiteX47" fmla="*/ 1832215 w 4071260"/>
                <a:gd name="connsiteY47" fmla="*/ 301266 h 4170595"/>
                <a:gd name="connsiteX48" fmla="*/ 2058629 w 4071260"/>
                <a:gd name="connsiteY4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52353 w 4071260"/>
                <a:gd name="connsiteY15" fmla="*/ 1230661 h 4170595"/>
                <a:gd name="connsiteX16" fmla="*/ 3795315 w 4071260"/>
                <a:gd name="connsiteY16" fmla="*/ 1183517 h 4170595"/>
                <a:gd name="connsiteX17" fmla="*/ 4002355 w 4071260"/>
                <a:gd name="connsiteY17" fmla="*/ 1149764 h 4170595"/>
                <a:gd name="connsiteX18" fmla="*/ 4063600 w 4071260"/>
                <a:gd name="connsiteY18" fmla="*/ 1350399 h 4170595"/>
                <a:gd name="connsiteX19" fmla="*/ 4038629 w 4071260"/>
                <a:gd name="connsiteY19" fmla="*/ 1408733 h 4170595"/>
                <a:gd name="connsiteX20" fmla="*/ 4040164 w 4071260"/>
                <a:gd name="connsiteY20" fmla="*/ 1409688 h 4170595"/>
                <a:gd name="connsiteX21" fmla="*/ 4032092 w 4071260"/>
                <a:gd name="connsiteY21" fmla="*/ 1424002 h 4170595"/>
                <a:gd name="connsiteX22" fmla="*/ 4028582 w 4071260"/>
                <a:gd name="connsiteY22" fmla="*/ 1432204 h 4170595"/>
                <a:gd name="connsiteX23" fmla="*/ 4025324 w 4071260"/>
                <a:gd name="connsiteY23" fmla="*/ 1436005 h 4170595"/>
                <a:gd name="connsiteX24" fmla="*/ 3431493 w 4071260"/>
                <a:gd name="connsiteY24" fmla="*/ 2712015 h 4170595"/>
                <a:gd name="connsiteX25" fmla="*/ 3406093 w 4071260"/>
                <a:gd name="connsiteY25" fmla="*/ 3241907 h 4170595"/>
                <a:gd name="connsiteX26" fmla="*/ 2477405 w 4071260"/>
                <a:gd name="connsiteY26" fmla="*/ 4170595 h 4170595"/>
                <a:gd name="connsiteX27" fmla="*/ 2105931 w 4071260"/>
                <a:gd name="connsiteY27" fmla="*/ 4170594 h 4170595"/>
                <a:gd name="connsiteX28" fmla="*/ 1278699 w 4071260"/>
                <a:gd name="connsiteY28" fmla="*/ 3837344 h 4170595"/>
                <a:gd name="connsiteX29" fmla="*/ 216355 w 4071260"/>
                <a:gd name="connsiteY29" fmla="*/ 3049302 h 4170595"/>
                <a:gd name="connsiteX30" fmla="*/ 163683 w 4071260"/>
                <a:gd name="connsiteY30" fmla="*/ 3022046 h 4170595"/>
                <a:gd name="connsiteX31" fmla="*/ 16418 w 4071260"/>
                <a:gd name="connsiteY31" fmla="*/ 2681236 h 4170595"/>
                <a:gd name="connsiteX32" fmla="*/ 237275 w 4071260"/>
                <a:gd name="connsiteY32" fmla="*/ 2538427 h 4170595"/>
                <a:gd name="connsiteX33" fmla="*/ 363229 w 4071260"/>
                <a:gd name="connsiteY33" fmla="*/ 2548717 h 4170595"/>
                <a:gd name="connsiteX34" fmla="*/ 404934 w 4071260"/>
                <a:gd name="connsiteY34" fmla="*/ 2562557 h 4170595"/>
                <a:gd name="connsiteX35" fmla="*/ 405437 w 4071260"/>
                <a:gd name="connsiteY35" fmla="*/ 2561446 h 4170595"/>
                <a:gd name="connsiteX36" fmla="*/ 1069293 w 4071260"/>
                <a:gd name="connsiteY36" fmla="*/ 2685385 h 4170595"/>
                <a:gd name="connsiteX37" fmla="*/ 1094693 w 4071260"/>
                <a:gd name="connsiteY37" fmla="*/ 2328637 h 4170595"/>
                <a:gd name="connsiteX38" fmla="*/ 679293 w 4071260"/>
                <a:gd name="connsiteY38" fmla="*/ 849066 h 4170595"/>
                <a:gd name="connsiteX39" fmla="*/ 680392 w 4071260"/>
                <a:gd name="connsiteY39" fmla="*/ 848654 h 4170595"/>
                <a:gd name="connsiteX40" fmla="*/ 671782 w 4071260"/>
                <a:gd name="connsiteY40" fmla="*/ 816284 h 4170595"/>
                <a:gd name="connsiteX41" fmla="*/ 814721 w 4071260"/>
                <a:gd name="connsiteY41" fmla="*/ 566175 h 4170595"/>
                <a:gd name="connsiteX42" fmla="*/ 903532 w 4071260"/>
                <a:gd name="connsiteY42" fmla="*/ 552233 h 4170595"/>
                <a:gd name="connsiteX43" fmla="*/ 1132841 w 4071260"/>
                <a:gd name="connsiteY43" fmla="*/ 702610 h 4170595"/>
                <a:gd name="connsiteX44" fmla="*/ 1705826 w 4071260"/>
                <a:gd name="connsiteY44" fmla="*/ 1894021 h 4170595"/>
                <a:gd name="connsiteX45" fmla="*/ 1832633 w 4071260"/>
                <a:gd name="connsiteY45" fmla="*/ 306782 h 4170595"/>
                <a:gd name="connsiteX46" fmla="*/ 1832215 w 4071260"/>
                <a:gd name="connsiteY46" fmla="*/ 301266 h 4170595"/>
                <a:gd name="connsiteX47" fmla="*/ 2058629 w 4071260"/>
                <a:gd name="connsiteY4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389610 w 4071260"/>
                <a:gd name="connsiteY4" fmla="*/ 2313219 h 4170595"/>
                <a:gd name="connsiteX5" fmla="*/ 2843506 w 4071260"/>
                <a:gd name="connsiteY5" fmla="*/ 574572 h 4170595"/>
                <a:gd name="connsiteX6" fmla="*/ 2844744 w 4071260"/>
                <a:gd name="connsiteY6" fmla="*/ 564979 h 4170595"/>
                <a:gd name="connsiteX7" fmla="*/ 3124594 w 4071260"/>
                <a:gd name="connsiteY7" fmla="*/ 335776 h 4170595"/>
                <a:gd name="connsiteX8" fmla="*/ 3294643 w 4071260"/>
                <a:gd name="connsiteY8" fmla="*/ 602229 h 4170595"/>
                <a:gd name="connsiteX9" fmla="*/ 3289100 w 4071260"/>
                <a:gd name="connsiteY9" fmla="*/ 645177 h 4170595"/>
                <a:gd name="connsiteX10" fmla="*/ 3290282 w 4071260"/>
                <a:gd name="connsiteY10" fmla="*/ 645428 h 4170595"/>
                <a:gd name="connsiteX11" fmla="*/ 3018117 w 4071260"/>
                <a:gd name="connsiteY11" fmla="*/ 2305040 h 4170595"/>
                <a:gd name="connsiteX12" fmla="*/ 3735777 w 4071260"/>
                <a:gd name="connsiteY12" fmla="*/ 1254915 h 4170595"/>
                <a:gd name="connsiteX13" fmla="*/ 3737415 w 4071260"/>
                <a:gd name="connsiteY13" fmla="*/ 1251090 h 4170595"/>
                <a:gd name="connsiteX14" fmla="*/ 3742240 w 4071260"/>
                <a:gd name="connsiteY14" fmla="*/ 1245459 h 4170595"/>
                <a:gd name="connsiteX15" fmla="*/ 3795315 w 4071260"/>
                <a:gd name="connsiteY15" fmla="*/ 1183517 h 4170595"/>
                <a:gd name="connsiteX16" fmla="*/ 4002355 w 4071260"/>
                <a:gd name="connsiteY16" fmla="*/ 1149764 h 4170595"/>
                <a:gd name="connsiteX17" fmla="*/ 4063600 w 4071260"/>
                <a:gd name="connsiteY17" fmla="*/ 1350399 h 4170595"/>
                <a:gd name="connsiteX18" fmla="*/ 4038629 w 4071260"/>
                <a:gd name="connsiteY18" fmla="*/ 1408733 h 4170595"/>
                <a:gd name="connsiteX19" fmla="*/ 4040164 w 4071260"/>
                <a:gd name="connsiteY19" fmla="*/ 1409688 h 4170595"/>
                <a:gd name="connsiteX20" fmla="*/ 4032092 w 4071260"/>
                <a:gd name="connsiteY20" fmla="*/ 1424002 h 4170595"/>
                <a:gd name="connsiteX21" fmla="*/ 4028582 w 4071260"/>
                <a:gd name="connsiteY21" fmla="*/ 1432204 h 4170595"/>
                <a:gd name="connsiteX22" fmla="*/ 4025324 w 4071260"/>
                <a:gd name="connsiteY22" fmla="*/ 1436005 h 4170595"/>
                <a:gd name="connsiteX23" fmla="*/ 3431493 w 4071260"/>
                <a:gd name="connsiteY23" fmla="*/ 2712015 h 4170595"/>
                <a:gd name="connsiteX24" fmla="*/ 3406093 w 4071260"/>
                <a:gd name="connsiteY24" fmla="*/ 3241907 h 4170595"/>
                <a:gd name="connsiteX25" fmla="*/ 2477405 w 4071260"/>
                <a:gd name="connsiteY25" fmla="*/ 4170595 h 4170595"/>
                <a:gd name="connsiteX26" fmla="*/ 2105931 w 4071260"/>
                <a:gd name="connsiteY26" fmla="*/ 4170594 h 4170595"/>
                <a:gd name="connsiteX27" fmla="*/ 1278699 w 4071260"/>
                <a:gd name="connsiteY27" fmla="*/ 3837344 h 4170595"/>
                <a:gd name="connsiteX28" fmla="*/ 216355 w 4071260"/>
                <a:gd name="connsiteY28" fmla="*/ 3049302 h 4170595"/>
                <a:gd name="connsiteX29" fmla="*/ 163683 w 4071260"/>
                <a:gd name="connsiteY29" fmla="*/ 3022046 h 4170595"/>
                <a:gd name="connsiteX30" fmla="*/ 16418 w 4071260"/>
                <a:gd name="connsiteY30" fmla="*/ 2681236 h 4170595"/>
                <a:gd name="connsiteX31" fmla="*/ 237275 w 4071260"/>
                <a:gd name="connsiteY31" fmla="*/ 2538427 h 4170595"/>
                <a:gd name="connsiteX32" fmla="*/ 363229 w 4071260"/>
                <a:gd name="connsiteY32" fmla="*/ 2548717 h 4170595"/>
                <a:gd name="connsiteX33" fmla="*/ 404934 w 4071260"/>
                <a:gd name="connsiteY33" fmla="*/ 2562557 h 4170595"/>
                <a:gd name="connsiteX34" fmla="*/ 405437 w 4071260"/>
                <a:gd name="connsiteY34" fmla="*/ 2561446 h 4170595"/>
                <a:gd name="connsiteX35" fmla="*/ 1069293 w 4071260"/>
                <a:gd name="connsiteY35" fmla="*/ 2685385 h 4170595"/>
                <a:gd name="connsiteX36" fmla="*/ 1094693 w 4071260"/>
                <a:gd name="connsiteY36" fmla="*/ 2328637 h 4170595"/>
                <a:gd name="connsiteX37" fmla="*/ 679293 w 4071260"/>
                <a:gd name="connsiteY37" fmla="*/ 849066 h 4170595"/>
                <a:gd name="connsiteX38" fmla="*/ 680392 w 4071260"/>
                <a:gd name="connsiteY38" fmla="*/ 848654 h 4170595"/>
                <a:gd name="connsiteX39" fmla="*/ 671782 w 4071260"/>
                <a:gd name="connsiteY39" fmla="*/ 816284 h 4170595"/>
                <a:gd name="connsiteX40" fmla="*/ 814721 w 4071260"/>
                <a:gd name="connsiteY40" fmla="*/ 566175 h 4170595"/>
                <a:gd name="connsiteX41" fmla="*/ 903532 w 4071260"/>
                <a:gd name="connsiteY41" fmla="*/ 552233 h 4170595"/>
                <a:gd name="connsiteX42" fmla="*/ 1132841 w 4071260"/>
                <a:gd name="connsiteY42" fmla="*/ 702610 h 4170595"/>
                <a:gd name="connsiteX43" fmla="*/ 1705826 w 4071260"/>
                <a:gd name="connsiteY43" fmla="*/ 1894021 h 4170595"/>
                <a:gd name="connsiteX44" fmla="*/ 1832633 w 4071260"/>
                <a:gd name="connsiteY44" fmla="*/ 306782 h 4170595"/>
                <a:gd name="connsiteX45" fmla="*/ 1832215 w 4071260"/>
                <a:gd name="connsiteY45" fmla="*/ 301266 h 4170595"/>
                <a:gd name="connsiteX46" fmla="*/ 2058629 w 4071260"/>
                <a:gd name="connsiteY4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61996 w 4071260"/>
                <a:gd name="connsiteY3" fmla="*/ 23132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830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284219 w 4071260"/>
                <a:gd name="connsiteY2" fmla="*/ 312148 h 4170595"/>
                <a:gd name="connsiteX3" fmla="*/ 2387396 w 4071260"/>
                <a:gd name="connsiteY3" fmla="*/ 1970319 h 4170595"/>
                <a:gd name="connsiteX4" fmla="*/ 2843506 w 4071260"/>
                <a:gd name="connsiteY4" fmla="*/ 574572 h 4170595"/>
                <a:gd name="connsiteX5" fmla="*/ 2844744 w 4071260"/>
                <a:gd name="connsiteY5" fmla="*/ 564979 h 4170595"/>
                <a:gd name="connsiteX6" fmla="*/ 3124594 w 4071260"/>
                <a:gd name="connsiteY6" fmla="*/ 335776 h 4170595"/>
                <a:gd name="connsiteX7" fmla="*/ 3294643 w 4071260"/>
                <a:gd name="connsiteY7" fmla="*/ 602229 h 4170595"/>
                <a:gd name="connsiteX8" fmla="*/ 3289100 w 4071260"/>
                <a:gd name="connsiteY8" fmla="*/ 645177 h 4170595"/>
                <a:gd name="connsiteX9" fmla="*/ 3290282 w 4071260"/>
                <a:gd name="connsiteY9" fmla="*/ 645428 h 4170595"/>
                <a:gd name="connsiteX10" fmla="*/ 3018117 w 4071260"/>
                <a:gd name="connsiteY10" fmla="*/ 2305040 h 4170595"/>
                <a:gd name="connsiteX11" fmla="*/ 3735777 w 4071260"/>
                <a:gd name="connsiteY11" fmla="*/ 1254915 h 4170595"/>
                <a:gd name="connsiteX12" fmla="*/ 3737415 w 4071260"/>
                <a:gd name="connsiteY12" fmla="*/ 1251090 h 4170595"/>
                <a:gd name="connsiteX13" fmla="*/ 3742240 w 4071260"/>
                <a:gd name="connsiteY13" fmla="*/ 1245459 h 4170595"/>
                <a:gd name="connsiteX14" fmla="*/ 3795315 w 4071260"/>
                <a:gd name="connsiteY14" fmla="*/ 1183517 h 4170595"/>
                <a:gd name="connsiteX15" fmla="*/ 4002355 w 4071260"/>
                <a:gd name="connsiteY15" fmla="*/ 1149764 h 4170595"/>
                <a:gd name="connsiteX16" fmla="*/ 4063600 w 4071260"/>
                <a:gd name="connsiteY16" fmla="*/ 1350399 h 4170595"/>
                <a:gd name="connsiteX17" fmla="*/ 4038629 w 4071260"/>
                <a:gd name="connsiteY17" fmla="*/ 1408733 h 4170595"/>
                <a:gd name="connsiteX18" fmla="*/ 4040164 w 4071260"/>
                <a:gd name="connsiteY18" fmla="*/ 1409688 h 4170595"/>
                <a:gd name="connsiteX19" fmla="*/ 4032092 w 4071260"/>
                <a:gd name="connsiteY19" fmla="*/ 1424002 h 4170595"/>
                <a:gd name="connsiteX20" fmla="*/ 4028582 w 4071260"/>
                <a:gd name="connsiteY20" fmla="*/ 1432204 h 4170595"/>
                <a:gd name="connsiteX21" fmla="*/ 4025324 w 4071260"/>
                <a:gd name="connsiteY21" fmla="*/ 1436005 h 4170595"/>
                <a:gd name="connsiteX22" fmla="*/ 3431493 w 4071260"/>
                <a:gd name="connsiteY22" fmla="*/ 2712015 h 4170595"/>
                <a:gd name="connsiteX23" fmla="*/ 3406093 w 4071260"/>
                <a:gd name="connsiteY23" fmla="*/ 3241907 h 4170595"/>
                <a:gd name="connsiteX24" fmla="*/ 2477405 w 4071260"/>
                <a:gd name="connsiteY24" fmla="*/ 4170595 h 4170595"/>
                <a:gd name="connsiteX25" fmla="*/ 2105931 w 4071260"/>
                <a:gd name="connsiteY25" fmla="*/ 4170594 h 4170595"/>
                <a:gd name="connsiteX26" fmla="*/ 1278699 w 4071260"/>
                <a:gd name="connsiteY26" fmla="*/ 3837344 h 4170595"/>
                <a:gd name="connsiteX27" fmla="*/ 216355 w 4071260"/>
                <a:gd name="connsiteY27" fmla="*/ 3049302 h 4170595"/>
                <a:gd name="connsiteX28" fmla="*/ 163683 w 4071260"/>
                <a:gd name="connsiteY28" fmla="*/ 3022046 h 4170595"/>
                <a:gd name="connsiteX29" fmla="*/ 16418 w 4071260"/>
                <a:gd name="connsiteY29" fmla="*/ 2681236 h 4170595"/>
                <a:gd name="connsiteX30" fmla="*/ 237275 w 4071260"/>
                <a:gd name="connsiteY30" fmla="*/ 2538427 h 4170595"/>
                <a:gd name="connsiteX31" fmla="*/ 363229 w 4071260"/>
                <a:gd name="connsiteY31" fmla="*/ 2548717 h 4170595"/>
                <a:gd name="connsiteX32" fmla="*/ 404934 w 4071260"/>
                <a:gd name="connsiteY32" fmla="*/ 2562557 h 4170595"/>
                <a:gd name="connsiteX33" fmla="*/ 405437 w 4071260"/>
                <a:gd name="connsiteY33" fmla="*/ 2561446 h 4170595"/>
                <a:gd name="connsiteX34" fmla="*/ 1069293 w 4071260"/>
                <a:gd name="connsiteY34" fmla="*/ 2685385 h 4170595"/>
                <a:gd name="connsiteX35" fmla="*/ 1094693 w 4071260"/>
                <a:gd name="connsiteY35" fmla="*/ 2328637 h 4170595"/>
                <a:gd name="connsiteX36" fmla="*/ 679293 w 4071260"/>
                <a:gd name="connsiteY36" fmla="*/ 849066 h 4170595"/>
                <a:gd name="connsiteX37" fmla="*/ 680392 w 4071260"/>
                <a:gd name="connsiteY37" fmla="*/ 848654 h 4170595"/>
                <a:gd name="connsiteX38" fmla="*/ 671782 w 4071260"/>
                <a:gd name="connsiteY38" fmla="*/ 816284 h 4170595"/>
                <a:gd name="connsiteX39" fmla="*/ 814721 w 4071260"/>
                <a:gd name="connsiteY39" fmla="*/ 566175 h 4170595"/>
                <a:gd name="connsiteX40" fmla="*/ 903532 w 4071260"/>
                <a:gd name="connsiteY40" fmla="*/ 552233 h 4170595"/>
                <a:gd name="connsiteX41" fmla="*/ 1132841 w 4071260"/>
                <a:gd name="connsiteY41" fmla="*/ 702610 h 4170595"/>
                <a:gd name="connsiteX42" fmla="*/ 1705826 w 4071260"/>
                <a:gd name="connsiteY42" fmla="*/ 1894021 h 4170595"/>
                <a:gd name="connsiteX43" fmla="*/ 1832633 w 4071260"/>
                <a:gd name="connsiteY43" fmla="*/ 306782 h 4170595"/>
                <a:gd name="connsiteX44" fmla="*/ 1832215 w 4071260"/>
                <a:gd name="connsiteY44" fmla="*/ 301266 h 4170595"/>
                <a:gd name="connsiteX45" fmla="*/ 2058629 w 4071260"/>
                <a:gd name="connsiteY4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903532 w 4071260"/>
                <a:gd name="connsiteY39" fmla="*/ 552233 h 4170595"/>
                <a:gd name="connsiteX40" fmla="*/ 1132841 w 4071260"/>
                <a:gd name="connsiteY40" fmla="*/ 702610 h 4170595"/>
                <a:gd name="connsiteX41" fmla="*/ 1705826 w 4071260"/>
                <a:gd name="connsiteY41" fmla="*/ 1894021 h 4170595"/>
                <a:gd name="connsiteX42" fmla="*/ 1832633 w 4071260"/>
                <a:gd name="connsiteY42" fmla="*/ 306782 h 4170595"/>
                <a:gd name="connsiteX43" fmla="*/ 1832215 w 4071260"/>
                <a:gd name="connsiteY43" fmla="*/ 301266 h 4170595"/>
                <a:gd name="connsiteX44" fmla="*/ 2058629 w 4071260"/>
                <a:gd name="connsiteY4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671782 w 4071260"/>
                <a:gd name="connsiteY37" fmla="*/ 816284 h 4170595"/>
                <a:gd name="connsiteX38" fmla="*/ 814721 w 4071260"/>
                <a:gd name="connsiteY38" fmla="*/ 566175 h 4170595"/>
                <a:gd name="connsiteX39" fmla="*/ 1132841 w 4071260"/>
                <a:gd name="connsiteY39" fmla="*/ 702610 h 4170595"/>
                <a:gd name="connsiteX40" fmla="*/ 1705826 w 4071260"/>
                <a:gd name="connsiteY40" fmla="*/ 1894021 h 4170595"/>
                <a:gd name="connsiteX41" fmla="*/ 1832633 w 4071260"/>
                <a:gd name="connsiteY41" fmla="*/ 306782 h 4170595"/>
                <a:gd name="connsiteX42" fmla="*/ 1832215 w 4071260"/>
                <a:gd name="connsiteY42" fmla="*/ 301266 h 4170595"/>
                <a:gd name="connsiteX43" fmla="*/ 2058629 w 4071260"/>
                <a:gd name="connsiteY4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680392 w 4071260"/>
                <a:gd name="connsiteY36" fmla="*/ 8486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679293 w 4071260"/>
                <a:gd name="connsiteY35" fmla="*/ 849066 h 4170595"/>
                <a:gd name="connsiteX36" fmla="*/ 705792 w 4071260"/>
                <a:gd name="connsiteY36" fmla="*/ 924854 h 4170595"/>
                <a:gd name="connsiteX37" fmla="*/ 814721 w 4071260"/>
                <a:gd name="connsiteY37" fmla="*/ 566175 h 4170595"/>
                <a:gd name="connsiteX38" fmla="*/ 1132841 w 4071260"/>
                <a:gd name="connsiteY38" fmla="*/ 702610 h 4170595"/>
                <a:gd name="connsiteX39" fmla="*/ 1705826 w 4071260"/>
                <a:gd name="connsiteY39" fmla="*/ 1894021 h 4170595"/>
                <a:gd name="connsiteX40" fmla="*/ 1832633 w 4071260"/>
                <a:gd name="connsiteY40" fmla="*/ 306782 h 4170595"/>
                <a:gd name="connsiteX41" fmla="*/ 1832215 w 4071260"/>
                <a:gd name="connsiteY41" fmla="*/ 301266 h 4170595"/>
                <a:gd name="connsiteX42" fmla="*/ 2058629 w 4071260"/>
                <a:gd name="connsiteY42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7031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18117 w 4071260"/>
                <a:gd name="connsiteY9" fmla="*/ 23050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2567 w 4071260"/>
                <a:gd name="connsiteY9" fmla="*/ 21653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42240 w 4071260"/>
                <a:gd name="connsiteY12" fmla="*/ 1245459 h 4170595"/>
                <a:gd name="connsiteX13" fmla="*/ 3795315 w 4071260"/>
                <a:gd name="connsiteY13" fmla="*/ 1183517 h 4170595"/>
                <a:gd name="connsiteX14" fmla="*/ 4002355 w 4071260"/>
                <a:gd name="connsiteY14" fmla="*/ 1149764 h 4170595"/>
                <a:gd name="connsiteX15" fmla="*/ 4063600 w 4071260"/>
                <a:gd name="connsiteY15" fmla="*/ 1350399 h 4170595"/>
                <a:gd name="connsiteX16" fmla="*/ 4038629 w 4071260"/>
                <a:gd name="connsiteY16" fmla="*/ 1408733 h 4170595"/>
                <a:gd name="connsiteX17" fmla="*/ 4040164 w 4071260"/>
                <a:gd name="connsiteY17" fmla="*/ 1409688 h 4170595"/>
                <a:gd name="connsiteX18" fmla="*/ 4032092 w 4071260"/>
                <a:gd name="connsiteY18" fmla="*/ 1424002 h 4170595"/>
                <a:gd name="connsiteX19" fmla="*/ 4028582 w 4071260"/>
                <a:gd name="connsiteY19" fmla="*/ 1432204 h 4170595"/>
                <a:gd name="connsiteX20" fmla="*/ 4025324 w 4071260"/>
                <a:gd name="connsiteY20" fmla="*/ 1436005 h 4170595"/>
                <a:gd name="connsiteX21" fmla="*/ 3431493 w 4071260"/>
                <a:gd name="connsiteY21" fmla="*/ 2712015 h 4170595"/>
                <a:gd name="connsiteX22" fmla="*/ 3406093 w 4071260"/>
                <a:gd name="connsiteY22" fmla="*/ 3241907 h 4170595"/>
                <a:gd name="connsiteX23" fmla="*/ 2477405 w 4071260"/>
                <a:gd name="connsiteY23" fmla="*/ 4170595 h 4170595"/>
                <a:gd name="connsiteX24" fmla="*/ 2105931 w 4071260"/>
                <a:gd name="connsiteY24" fmla="*/ 4170594 h 4170595"/>
                <a:gd name="connsiteX25" fmla="*/ 1278699 w 4071260"/>
                <a:gd name="connsiteY25" fmla="*/ 3837344 h 4170595"/>
                <a:gd name="connsiteX26" fmla="*/ 216355 w 4071260"/>
                <a:gd name="connsiteY26" fmla="*/ 3049302 h 4170595"/>
                <a:gd name="connsiteX27" fmla="*/ 163683 w 4071260"/>
                <a:gd name="connsiteY27" fmla="*/ 3022046 h 4170595"/>
                <a:gd name="connsiteX28" fmla="*/ 16418 w 4071260"/>
                <a:gd name="connsiteY28" fmla="*/ 2681236 h 4170595"/>
                <a:gd name="connsiteX29" fmla="*/ 237275 w 4071260"/>
                <a:gd name="connsiteY29" fmla="*/ 2538427 h 4170595"/>
                <a:gd name="connsiteX30" fmla="*/ 363229 w 4071260"/>
                <a:gd name="connsiteY30" fmla="*/ 2548717 h 4170595"/>
                <a:gd name="connsiteX31" fmla="*/ 404934 w 4071260"/>
                <a:gd name="connsiteY31" fmla="*/ 2562557 h 4170595"/>
                <a:gd name="connsiteX32" fmla="*/ 405437 w 4071260"/>
                <a:gd name="connsiteY32" fmla="*/ 2561446 h 4170595"/>
                <a:gd name="connsiteX33" fmla="*/ 1069293 w 4071260"/>
                <a:gd name="connsiteY33" fmla="*/ 2685385 h 4170595"/>
                <a:gd name="connsiteX34" fmla="*/ 1094693 w 4071260"/>
                <a:gd name="connsiteY34" fmla="*/ 2328637 h 4170595"/>
                <a:gd name="connsiteX35" fmla="*/ 705792 w 4071260"/>
                <a:gd name="connsiteY35" fmla="*/ 924854 h 4170595"/>
                <a:gd name="connsiteX36" fmla="*/ 814721 w 4071260"/>
                <a:gd name="connsiteY36" fmla="*/ 566175 h 4170595"/>
                <a:gd name="connsiteX37" fmla="*/ 1132841 w 4071260"/>
                <a:gd name="connsiteY37" fmla="*/ 702610 h 4170595"/>
                <a:gd name="connsiteX38" fmla="*/ 1705826 w 4071260"/>
                <a:gd name="connsiteY38" fmla="*/ 1894021 h 4170595"/>
                <a:gd name="connsiteX39" fmla="*/ 1832633 w 4071260"/>
                <a:gd name="connsiteY39" fmla="*/ 306782 h 4170595"/>
                <a:gd name="connsiteX40" fmla="*/ 1832215 w 4071260"/>
                <a:gd name="connsiteY40" fmla="*/ 301266 h 4170595"/>
                <a:gd name="connsiteX41" fmla="*/ 2058629 w 4071260"/>
                <a:gd name="connsiteY41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37415 w 4071260"/>
                <a:gd name="connsiteY11" fmla="*/ 1251090 h 4170595"/>
                <a:gd name="connsiteX12" fmla="*/ 3795315 w 4071260"/>
                <a:gd name="connsiteY12" fmla="*/ 1183517 h 4170595"/>
                <a:gd name="connsiteX13" fmla="*/ 4002355 w 4071260"/>
                <a:gd name="connsiteY13" fmla="*/ 1149764 h 4170595"/>
                <a:gd name="connsiteX14" fmla="*/ 4063600 w 4071260"/>
                <a:gd name="connsiteY14" fmla="*/ 1350399 h 4170595"/>
                <a:gd name="connsiteX15" fmla="*/ 4038629 w 4071260"/>
                <a:gd name="connsiteY15" fmla="*/ 1408733 h 4170595"/>
                <a:gd name="connsiteX16" fmla="*/ 4040164 w 4071260"/>
                <a:gd name="connsiteY16" fmla="*/ 1409688 h 4170595"/>
                <a:gd name="connsiteX17" fmla="*/ 4032092 w 4071260"/>
                <a:gd name="connsiteY17" fmla="*/ 1424002 h 4170595"/>
                <a:gd name="connsiteX18" fmla="*/ 4028582 w 4071260"/>
                <a:gd name="connsiteY18" fmla="*/ 1432204 h 4170595"/>
                <a:gd name="connsiteX19" fmla="*/ 4025324 w 4071260"/>
                <a:gd name="connsiteY19" fmla="*/ 1436005 h 4170595"/>
                <a:gd name="connsiteX20" fmla="*/ 3431493 w 4071260"/>
                <a:gd name="connsiteY20" fmla="*/ 2712015 h 4170595"/>
                <a:gd name="connsiteX21" fmla="*/ 3406093 w 4071260"/>
                <a:gd name="connsiteY21" fmla="*/ 3241907 h 4170595"/>
                <a:gd name="connsiteX22" fmla="*/ 2477405 w 4071260"/>
                <a:gd name="connsiteY22" fmla="*/ 4170595 h 4170595"/>
                <a:gd name="connsiteX23" fmla="*/ 2105931 w 4071260"/>
                <a:gd name="connsiteY23" fmla="*/ 4170594 h 4170595"/>
                <a:gd name="connsiteX24" fmla="*/ 1278699 w 4071260"/>
                <a:gd name="connsiteY24" fmla="*/ 3837344 h 4170595"/>
                <a:gd name="connsiteX25" fmla="*/ 216355 w 4071260"/>
                <a:gd name="connsiteY25" fmla="*/ 3049302 h 4170595"/>
                <a:gd name="connsiteX26" fmla="*/ 163683 w 4071260"/>
                <a:gd name="connsiteY26" fmla="*/ 3022046 h 4170595"/>
                <a:gd name="connsiteX27" fmla="*/ 16418 w 4071260"/>
                <a:gd name="connsiteY27" fmla="*/ 2681236 h 4170595"/>
                <a:gd name="connsiteX28" fmla="*/ 237275 w 4071260"/>
                <a:gd name="connsiteY28" fmla="*/ 2538427 h 4170595"/>
                <a:gd name="connsiteX29" fmla="*/ 363229 w 4071260"/>
                <a:gd name="connsiteY29" fmla="*/ 2548717 h 4170595"/>
                <a:gd name="connsiteX30" fmla="*/ 404934 w 4071260"/>
                <a:gd name="connsiteY30" fmla="*/ 2562557 h 4170595"/>
                <a:gd name="connsiteX31" fmla="*/ 405437 w 4071260"/>
                <a:gd name="connsiteY31" fmla="*/ 2561446 h 4170595"/>
                <a:gd name="connsiteX32" fmla="*/ 1069293 w 4071260"/>
                <a:gd name="connsiteY32" fmla="*/ 2685385 h 4170595"/>
                <a:gd name="connsiteX33" fmla="*/ 1094693 w 4071260"/>
                <a:gd name="connsiteY33" fmla="*/ 2328637 h 4170595"/>
                <a:gd name="connsiteX34" fmla="*/ 705792 w 4071260"/>
                <a:gd name="connsiteY34" fmla="*/ 924854 h 4170595"/>
                <a:gd name="connsiteX35" fmla="*/ 814721 w 4071260"/>
                <a:gd name="connsiteY35" fmla="*/ 566175 h 4170595"/>
                <a:gd name="connsiteX36" fmla="*/ 1132841 w 4071260"/>
                <a:gd name="connsiteY36" fmla="*/ 702610 h 4170595"/>
                <a:gd name="connsiteX37" fmla="*/ 1705826 w 4071260"/>
                <a:gd name="connsiteY37" fmla="*/ 1894021 h 4170595"/>
                <a:gd name="connsiteX38" fmla="*/ 1832633 w 4071260"/>
                <a:gd name="connsiteY38" fmla="*/ 306782 h 4170595"/>
                <a:gd name="connsiteX39" fmla="*/ 1832215 w 4071260"/>
                <a:gd name="connsiteY39" fmla="*/ 301266 h 4170595"/>
                <a:gd name="connsiteX40" fmla="*/ 2058629 w 4071260"/>
                <a:gd name="connsiteY40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35777 w 4071260"/>
                <a:gd name="connsiteY10" fmla="*/ 1254915 h 4170595"/>
                <a:gd name="connsiteX11" fmla="*/ 3795315 w 4071260"/>
                <a:gd name="connsiteY11" fmla="*/ 1183517 h 4170595"/>
                <a:gd name="connsiteX12" fmla="*/ 4002355 w 4071260"/>
                <a:gd name="connsiteY12" fmla="*/ 1149764 h 4170595"/>
                <a:gd name="connsiteX13" fmla="*/ 4063600 w 4071260"/>
                <a:gd name="connsiteY13" fmla="*/ 1350399 h 4170595"/>
                <a:gd name="connsiteX14" fmla="*/ 4038629 w 4071260"/>
                <a:gd name="connsiteY14" fmla="*/ 1408733 h 4170595"/>
                <a:gd name="connsiteX15" fmla="*/ 4040164 w 4071260"/>
                <a:gd name="connsiteY15" fmla="*/ 1409688 h 4170595"/>
                <a:gd name="connsiteX16" fmla="*/ 4032092 w 4071260"/>
                <a:gd name="connsiteY16" fmla="*/ 1424002 h 4170595"/>
                <a:gd name="connsiteX17" fmla="*/ 4028582 w 4071260"/>
                <a:gd name="connsiteY17" fmla="*/ 1432204 h 4170595"/>
                <a:gd name="connsiteX18" fmla="*/ 4025324 w 4071260"/>
                <a:gd name="connsiteY18" fmla="*/ 1436005 h 4170595"/>
                <a:gd name="connsiteX19" fmla="*/ 3431493 w 4071260"/>
                <a:gd name="connsiteY19" fmla="*/ 2712015 h 4170595"/>
                <a:gd name="connsiteX20" fmla="*/ 3406093 w 4071260"/>
                <a:gd name="connsiteY20" fmla="*/ 3241907 h 4170595"/>
                <a:gd name="connsiteX21" fmla="*/ 2477405 w 4071260"/>
                <a:gd name="connsiteY21" fmla="*/ 4170595 h 4170595"/>
                <a:gd name="connsiteX22" fmla="*/ 2105931 w 4071260"/>
                <a:gd name="connsiteY22" fmla="*/ 4170594 h 4170595"/>
                <a:gd name="connsiteX23" fmla="*/ 1278699 w 4071260"/>
                <a:gd name="connsiteY23" fmla="*/ 3837344 h 4170595"/>
                <a:gd name="connsiteX24" fmla="*/ 216355 w 4071260"/>
                <a:gd name="connsiteY24" fmla="*/ 3049302 h 4170595"/>
                <a:gd name="connsiteX25" fmla="*/ 163683 w 4071260"/>
                <a:gd name="connsiteY25" fmla="*/ 3022046 h 4170595"/>
                <a:gd name="connsiteX26" fmla="*/ 16418 w 4071260"/>
                <a:gd name="connsiteY26" fmla="*/ 2681236 h 4170595"/>
                <a:gd name="connsiteX27" fmla="*/ 237275 w 4071260"/>
                <a:gd name="connsiteY27" fmla="*/ 2538427 h 4170595"/>
                <a:gd name="connsiteX28" fmla="*/ 363229 w 4071260"/>
                <a:gd name="connsiteY28" fmla="*/ 2548717 h 4170595"/>
                <a:gd name="connsiteX29" fmla="*/ 404934 w 4071260"/>
                <a:gd name="connsiteY29" fmla="*/ 2562557 h 4170595"/>
                <a:gd name="connsiteX30" fmla="*/ 405437 w 4071260"/>
                <a:gd name="connsiteY30" fmla="*/ 2561446 h 4170595"/>
                <a:gd name="connsiteX31" fmla="*/ 1069293 w 4071260"/>
                <a:gd name="connsiteY31" fmla="*/ 2685385 h 4170595"/>
                <a:gd name="connsiteX32" fmla="*/ 1094693 w 4071260"/>
                <a:gd name="connsiteY32" fmla="*/ 2328637 h 4170595"/>
                <a:gd name="connsiteX33" fmla="*/ 705792 w 4071260"/>
                <a:gd name="connsiteY33" fmla="*/ 924854 h 4170595"/>
                <a:gd name="connsiteX34" fmla="*/ 814721 w 4071260"/>
                <a:gd name="connsiteY34" fmla="*/ 566175 h 4170595"/>
                <a:gd name="connsiteX35" fmla="*/ 1132841 w 4071260"/>
                <a:gd name="connsiteY35" fmla="*/ 702610 h 4170595"/>
                <a:gd name="connsiteX36" fmla="*/ 1705826 w 4071260"/>
                <a:gd name="connsiteY36" fmla="*/ 1894021 h 4170595"/>
                <a:gd name="connsiteX37" fmla="*/ 1832633 w 4071260"/>
                <a:gd name="connsiteY37" fmla="*/ 306782 h 4170595"/>
                <a:gd name="connsiteX38" fmla="*/ 1832215 w 4071260"/>
                <a:gd name="connsiteY38" fmla="*/ 301266 h 4170595"/>
                <a:gd name="connsiteX39" fmla="*/ 2058629 w 4071260"/>
                <a:gd name="connsiteY39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4025324 w 4071260"/>
                <a:gd name="connsiteY17" fmla="*/ 1436005 h 4170595"/>
                <a:gd name="connsiteX18" fmla="*/ 3431493 w 4071260"/>
                <a:gd name="connsiteY18" fmla="*/ 2712015 h 4170595"/>
                <a:gd name="connsiteX19" fmla="*/ 3406093 w 4071260"/>
                <a:gd name="connsiteY19" fmla="*/ 3241907 h 4170595"/>
                <a:gd name="connsiteX20" fmla="*/ 2477405 w 4071260"/>
                <a:gd name="connsiteY20" fmla="*/ 4170595 h 4170595"/>
                <a:gd name="connsiteX21" fmla="*/ 2105931 w 4071260"/>
                <a:gd name="connsiteY21" fmla="*/ 4170594 h 4170595"/>
                <a:gd name="connsiteX22" fmla="*/ 1278699 w 4071260"/>
                <a:gd name="connsiteY22" fmla="*/ 3837344 h 4170595"/>
                <a:gd name="connsiteX23" fmla="*/ 216355 w 4071260"/>
                <a:gd name="connsiteY23" fmla="*/ 3049302 h 4170595"/>
                <a:gd name="connsiteX24" fmla="*/ 163683 w 4071260"/>
                <a:gd name="connsiteY24" fmla="*/ 3022046 h 4170595"/>
                <a:gd name="connsiteX25" fmla="*/ 16418 w 4071260"/>
                <a:gd name="connsiteY25" fmla="*/ 2681236 h 4170595"/>
                <a:gd name="connsiteX26" fmla="*/ 237275 w 4071260"/>
                <a:gd name="connsiteY26" fmla="*/ 2538427 h 4170595"/>
                <a:gd name="connsiteX27" fmla="*/ 363229 w 4071260"/>
                <a:gd name="connsiteY27" fmla="*/ 2548717 h 4170595"/>
                <a:gd name="connsiteX28" fmla="*/ 404934 w 4071260"/>
                <a:gd name="connsiteY28" fmla="*/ 2562557 h 4170595"/>
                <a:gd name="connsiteX29" fmla="*/ 405437 w 4071260"/>
                <a:gd name="connsiteY29" fmla="*/ 2561446 h 4170595"/>
                <a:gd name="connsiteX30" fmla="*/ 1069293 w 4071260"/>
                <a:gd name="connsiteY30" fmla="*/ 2685385 h 4170595"/>
                <a:gd name="connsiteX31" fmla="*/ 1094693 w 4071260"/>
                <a:gd name="connsiteY31" fmla="*/ 2328637 h 4170595"/>
                <a:gd name="connsiteX32" fmla="*/ 705792 w 4071260"/>
                <a:gd name="connsiteY32" fmla="*/ 924854 h 4170595"/>
                <a:gd name="connsiteX33" fmla="*/ 814721 w 4071260"/>
                <a:gd name="connsiteY33" fmla="*/ 566175 h 4170595"/>
                <a:gd name="connsiteX34" fmla="*/ 1132841 w 4071260"/>
                <a:gd name="connsiteY34" fmla="*/ 702610 h 4170595"/>
                <a:gd name="connsiteX35" fmla="*/ 1705826 w 4071260"/>
                <a:gd name="connsiteY35" fmla="*/ 1894021 h 4170595"/>
                <a:gd name="connsiteX36" fmla="*/ 1832633 w 4071260"/>
                <a:gd name="connsiteY36" fmla="*/ 306782 h 4170595"/>
                <a:gd name="connsiteX37" fmla="*/ 1832215 w 4071260"/>
                <a:gd name="connsiteY37" fmla="*/ 301266 h 4170595"/>
                <a:gd name="connsiteX38" fmla="*/ 2058629 w 4071260"/>
                <a:gd name="connsiteY38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4028582 w 4071260"/>
                <a:gd name="connsiteY16" fmla="*/ 1432204 h 4170595"/>
                <a:gd name="connsiteX17" fmla="*/ 3431493 w 4071260"/>
                <a:gd name="connsiteY17" fmla="*/ 2712015 h 4170595"/>
                <a:gd name="connsiteX18" fmla="*/ 3406093 w 4071260"/>
                <a:gd name="connsiteY18" fmla="*/ 3241907 h 4170595"/>
                <a:gd name="connsiteX19" fmla="*/ 2477405 w 4071260"/>
                <a:gd name="connsiteY19" fmla="*/ 4170595 h 4170595"/>
                <a:gd name="connsiteX20" fmla="*/ 2105931 w 4071260"/>
                <a:gd name="connsiteY20" fmla="*/ 4170594 h 4170595"/>
                <a:gd name="connsiteX21" fmla="*/ 1278699 w 4071260"/>
                <a:gd name="connsiteY21" fmla="*/ 3837344 h 4170595"/>
                <a:gd name="connsiteX22" fmla="*/ 216355 w 4071260"/>
                <a:gd name="connsiteY22" fmla="*/ 3049302 h 4170595"/>
                <a:gd name="connsiteX23" fmla="*/ 163683 w 4071260"/>
                <a:gd name="connsiteY23" fmla="*/ 3022046 h 4170595"/>
                <a:gd name="connsiteX24" fmla="*/ 16418 w 4071260"/>
                <a:gd name="connsiteY24" fmla="*/ 2681236 h 4170595"/>
                <a:gd name="connsiteX25" fmla="*/ 237275 w 4071260"/>
                <a:gd name="connsiteY25" fmla="*/ 2538427 h 4170595"/>
                <a:gd name="connsiteX26" fmla="*/ 363229 w 4071260"/>
                <a:gd name="connsiteY26" fmla="*/ 2548717 h 4170595"/>
                <a:gd name="connsiteX27" fmla="*/ 404934 w 4071260"/>
                <a:gd name="connsiteY27" fmla="*/ 2562557 h 4170595"/>
                <a:gd name="connsiteX28" fmla="*/ 405437 w 4071260"/>
                <a:gd name="connsiteY28" fmla="*/ 2561446 h 4170595"/>
                <a:gd name="connsiteX29" fmla="*/ 1069293 w 4071260"/>
                <a:gd name="connsiteY29" fmla="*/ 2685385 h 4170595"/>
                <a:gd name="connsiteX30" fmla="*/ 1094693 w 4071260"/>
                <a:gd name="connsiteY30" fmla="*/ 2328637 h 4170595"/>
                <a:gd name="connsiteX31" fmla="*/ 705792 w 4071260"/>
                <a:gd name="connsiteY31" fmla="*/ 924854 h 4170595"/>
                <a:gd name="connsiteX32" fmla="*/ 814721 w 4071260"/>
                <a:gd name="connsiteY32" fmla="*/ 566175 h 4170595"/>
                <a:gd name="connsiteX33" fmla="*/ 1132841 w 4071260"/>
                <a:gd name="connsiteY33" fmla="*/ 702610 h 4170595"/>
                <a:gd name="connsiteX34" fmla="*/ 1705826 w 4071260"/>
                <a:gd name="connsiteY34" fmla="*/ 1894021 h 4170595"/>
                <a:gd name="connsiteX35" fmla="*/ 1832633 w 4071260"/>
                <a:gd name="connsiteY35" fmla="*/ 306782 h 4170595"/>
                <a:gd name="connsiteX36" fmla="*/ 1832215 w 4071260"/>
                <a:gd name="connsiteY36" fmla="*/ 301266 h 4170595"/>
                <a:gd name="connsiteX37" fmla="*/ 2058629 w 4071260"/>
                <a:gd name="connsiteY37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4032092 w 4071260"/>
                <a:gd name="connsiteY15" fmla="*/ 1424002 h 4170595"/>
                <a:gd name="connsiteX16" fmla="*/ 3431493 w 4071260"/>
                <a:gd name="connsiteY16" fmla="*/ 2712015 h 4170595"/>
                <a:gd name="connsiteX17" fmla="*/ 3406093 w 4071260"/>
                <a:gd name="connsiteY17" fmla="*/ 3241907 h 4170595"/>
                <a:gd name="connsiteX18" fmla="*/ 2477405 w 4071260"/>
                <a:gd name="connsiteY18" fmla="*/ 4170595 h 4170595"/>
                <a:gd name="connsiteX19" fmla="*/ 2105931 w 4071260"/>
                <a:gd name="connsiteY19" fmla="*/ 4170594 h 4170595"/>
                <a:gd name="connsiteX20" fmla="*/ 1278699 w 4071260"/>
                <a:gd name="connsiteY20" fmla="*/ 3837344 h 4170595"/>
                <a:gd name="connsiteX21" fmla="*/ 216355 w 4071260"/>
                <a:gd name="connsiteY21" fmla="*/ 3049302 h 4170595"/>
                <a:gd name="connsiteX22" fmla="*/ 163683 w 4071260"/>
                <a:gd name="connsiteY22" fmla="*/ 3022046 h 4170595"/>
                <a:gd name="connsiteX23" fmla="*/ 16418 w 4071260"/>
                <a:gd name="connsiteY23" fmla="*/ 2681236 h 4170595"/>
                <a:gd name="connsiteX24" fmla="*/ 237275 w 4071260"/>
                <a:gd name="connsiteY24" fmla="*/ 2538427 h 4170595"/>
                <a:gd name="connsiteX25" fmla="*/ 363229 w 4071260"/>
                <a:gd name="connsiteY25" fmla="*/ 2548717 h 4170595"/>
                <a:gd name="connsiteX26" fmla="*/ 404934 w 4071260"/>
                <a:gd name="connsiteY26" fmla="*/ 2562557 h 4170595"/>
                <a:gd name="connsiteX27" fmla="*/ 405437 w 4071260"/>
                <a:gd name="connsiteY27" fmla="*/ 2561446 h 4170595"/>
                <a:gd name="connsiteX28" fmla="*/ 1069293 w 4071260"/>
                <a:gd name="connsiteY28" fmla="*/ 2685385 h 4170595"/>
                <a:gd name="connsiteX29" fmla="*/ 1094693 w 4071260"/>
                <a:gd name="connsiteY29" fmla="*/ 2328637 h 4170595"/>
                <a:gd name="connsiteX30" fmla="*/ 705792 w 4071260"/>
                <a:gd name="connsiteY30" fmla="*/ 924854 h 4170595"/>
                <a:gd name="connsiteX31" fmla="*/ 814721 w 4071260"/>
                <a:gd name="connsiteY31" fmla="*/ 566175 h 4170595"/>
                <a:gd name="connsiteX32" fmla="*/ 1132841 w 4071260"/>
                <a:gd name="connsiteY32" fmla="*/ 702610 h 4170595"/>
                <a:gd name="connsiteX33" fmla="*/ 1705826 w 4071260"/>
                <a:gd name="connsiteY33" fmla="*/ 1894021 h 4170595"/>
                <a:gd name="connsiteX34" fmla="*/ 1832633 w 4071260"/>
                <a:gd name="connsiteY34" fmla="*/ 306782 h 4170595"/>
                <a:gd name="connsiteX35" fmla="*/ 1832215 w 4071260"/>
                <a:gd name="connsiteY35" fmla="*/ 301266 h 4170595"/>
                <a:gd name="connsiteX36" fmla="*/ 2058629 w 4071260"/>
                <a:gd name="connsiteY36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4040164 w 4071260"/>
                <a:gd name="connsiteY14" fmla="*/ 1409688 h 4170595"/>
                <a:gd name="connsiteX15" fmla="*/ 3431493 w 4071260"/>
                <a:gd name="connsiteY15" fmla="*/ 2712015 h 4170595"/>
                <a:gd name="connsiteX16" fmla="*/ 3406093 w 4071260"/>
                <a:gd name="connsiteY16" fmla="*/ 3241907 h 4170595"/>
                <a:gd name="connsiteX17" fmla="*/ 2477405 w 4071260"/>
                <a:gd name="connsiteY17" fmla="*/ 4170595 h 4170595"/>
                <a:gd name="connsiteX18" fmla="*/ 2105931 w 4071260"/>
                <a:gd name="connsiteY18" fmla="*/ 4170594 h 4170595"/>
                <a:gd name="connsiteX19" fmla="*/ 1278699 w 4071260"/>
                <a:gd name="connsiteY19" fmla="*/ 3837344 h 4170595"/>
                <a:gd name="connsiteX20" fmla="*/ 216355 w 4071260"/>
                <a:gd name="connsiteY20" fmla="*/ 3049302 h 4170595"/>
                <a:gd name="connsiteX21" fmla="*/ 163683 w 4071260"/>
                <a:gd name="connsiteY21" fmla="*/ 3022046 h 4170595"/>
                <a:gd name="connsiteX22" fmla="*/ 16418 w 4071260"/>
                <a:gd name="connsiteY22" fmla="*/ 2681236 h 4170595"/>
                <a:gd name="connsiteX23" fmla="*/ 237275 w 4071260"/>
                <a:gd name="connsiteY23" fmla="*/ 2538427 h 4170595"/>
                <a:gd name="connsiteX24" fmla="*/ 363229 w 4071260"/>
                <a:gd name="connsiteY24" fmla="*/ 2548717 h 4170595"/>
                <a:gd name="connsiteX25" fmla="*/ 404934 w 4071260"/>
                <a:gd name="connsiteY25" fmla="*/ 2562557 h 4170595"/>
                <a:gd name="connsiteX26" fmla="*/ 405437 w 4071260"/>
                <a:gd name="connsiteY26" fmla="*/ 2561446 h 4170595"/>
                <a:gd name="connsiteX27" fmla="*/ 1069293 w 4071260"/>
                <a:gd name="connsiteY27" fmla="*/ 2685385 h 4170595"/>
                <a:gd name="connsiteX28" fmla="*/ 1094693 w 4071260"/>
                <a:gd name="connsiteY28" fmla="*/ 2328637 h 4170595"/>
                <a:gd name="connsiteX29" fmla="*/ 705792 w 4071260"/>
                <a:gd name="connsiteY29" fmla="*/ 924854 h 4170595"/>
                <a:gd name="connsiteX30" fmla="*/ 814721 w 4071260"/>
                <a:gd name="connsiteY30" fmla="*/ 566175 h 4170595"/>
                <a:gd name="connsiteX31" fmla="*/ 1132841 w 4071260"/>
                <a:gd name="connsiteY31" fmla="*/ 702610 h 4170595"/>
                <a:gd name="connsiteX32" fmla="*/ 1705826 w 4071260"/>
                <a:gd name="connsiteY32" fmla="*/ 1894021 h 4170595"/>
                <a:gd name="connsiteX33" fmla="*/ 1832633 w 4071260"/>
                <a:gd name="connsiteY33" fmla="*/ 306782 h 4170595"/>
                <a:gd name="connsiteX34" fmla="*/ 1832215 w 4071260"/>
                <a:gd name="connsiteY34" fmla="*/ 301266 h 4170595"/>
                <a:gd name="connsiteX35" fmla="*/ 2058629 w 4071260"/>
                <a:gd name="connsiteY35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4038629 w 4071260"/>
                <a:gd name="connsiteY13" fmla="*/ 1408733 h 4170595"/>
                <a:gd name="connsiteX14" fmla="*/ 3431493 w 4071260"/>
                <a:gd name="connsiteY14" fmla="*/ 2712015 h 4170595"/>
                <a:gd name="connsiteX15" fmla="*/ 3406093 w 4071260"/>
                <a:gd name="connsiteY15" fmla="*/ 3241907 h 4170595"/>
                <a:gd name="connsiteX16" fmla="*/ 2477405 w 4071260"/>
                <a:gd name="connsiteY16" fmla="*/ 4170595 h 4170595"/>
                <a:gd name="connsiteX17" fmla="*/ 2105931 w 4071260"/>
                <a:gd name="connsiteY17" fmla="*/ 4170594 h 4170595"/>
                <a:gd name="connsiteX18" fmla="*/ 1278699 w 4071260"/>
                <a:gd name="connsiteY18" fmla="*/ 3837344 h 4170595"/>
                <a:gd name="connsiteX19" fmla="*/ 216355 w 4071260"/>
                <a:gd name="connsiteY19" fmla="*/ 3049302 h 4170595"/>
                <a:gd name="connsiteX20" fmla="*/ 163683 w 4071260"/>
                <a:gd name="connsiteY20" fmla="*/ 3022046 h 4170595"/>
                <a:gd name="connsiteX21" fmla="*/ 16418 w 4071260"/>
                <a:gd name="connsiteY21" fmla="*/ 2681236 h 4170595"/>
                <a:gd name="connsiteX22" fmla="*/ 237275 w 4071260"/>
                <a:gd name="connsiteY22" fmla="*/ 2538427 h 4170595"/>
                <a:gd name="connsiteX23" fmla="*/ 363229 w 4071260"/>
                <a:gd name="connsiteY23" fmla="*/ 2548717 h 4170595"/>
                <a:gd name="connsiteX24" fmla="*/ 404934 w 4071260"/>
                <a:gd name="connsiteY24" fmla="*/ 2562557 h 4170595"/>
                <a:gd name="connsiteX25" fmla="*/ 405437 w 4071260"/>
                <a:gd name="connsiteY25" fmla="*/ 2561446 h 4170595"/>
                <a:gd name="connsiteX26" fmla="*/ 1069293 w 4071260"/>
                <a:gd name="connsiteY26" fmla="*/ 2685385 h 4170595"/>
                <a:gd name="connsiteX27" fmla="*/ 1094693 w 4071260"/>
                <a:gd name="connsiteY27" fmla="*/ 2328637 h 4170595"/>
                <a:gd name="connsiteX28" fmla="*/ 705792 w 4071260"/>
                <a:gd name="connsiteY28" fmla="*/ 924854 h 4170595"/>
                <a:gd name="connsiteX29" fmla="*/ 814721 w 4071260"/>
                <a:gd name="connsiteY29" fmla="*/ 566175 h 4170595"/>
                <a:gd name="connsiteX30" fmla="*/ 1132841 w 4071260"/>
                <a:gd name="connsiteY30" fmla="*/ 702610 h 4170595"/>
                <a:gd name="connsiteX31" fmla="*/ 1705826 w 4071260"/>
                <a:gd name="connsiteY31" fmla="*/ 1894021 h 4170595"/>
                <a:gd name="connsiteX32" fmla="*/ 1832633 w 4071260"/>
                <a:gd name="connsiteY32" fmla="*/ 306782 h 4170595"/>
                <a:gd name="connsiteX33" fmla="*/ 1832215 w 4071260"/>
                <a:gd name="connsiteY33" fmla="*/ 301266 h 4170595"/>
                <a:gd name="connsiteX34" fmla="*/ 2058629 w 4071260"/>
                <a:gd name="connsiteY34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31493 w 4071260"/>
                <a:gd name="connsiteY13" fmla="*/ 271201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406093 w 4071260"/>
                <a:gd name="connsiteY14" fmla="*/ 32419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5"/>
                <a:gd name="connsiteX1" fmla="*/ 2285043 w 4071260"/>
                <a:gd name="connsiteY1" fmla="*/ 301266 h 4170595"/>
                <a:gd name="connsiteX2" fmla="*/ 2387396 w 4071260"/>
                <a:gd name="connsiteY2" fmla="*/ 1951269 h 4170595"/>
                <a:gd name="connsiteX3" fmla="*/ 2843506 w 4071260"/>
                <a:gd name="connsiteY3" fmla="*/ 574572 h 4170595"/>
                <a:gd name="connsiteX4" fmla="*/ 2844744 w 4071260"/>
                <a:gd name="connsiteY4" fmla="*/ 564979 h 4170595"/>
                <a:gd name="connsiteX5" fmla="*/ 3124594 w 4071260"/>
                <a:gd name="connsiteY5" fmla="*/ 335776 h 4170595"/>
                <a:gd name="connsiteX6" fmla="*/ 3294643 w 4071260"/>
                <a:gd name="connsiteY6" fmla="*/ 602229 h 4170595"/>
                <a:gd name="connsiteX7" fmla="*/ 3289100 w 4071260"/>
                <a:gd name="connsiteY7" fmla="*/ 645177 h 4170595"/>
                <a:gd name="connsiteX8" fmla="*/ 3290282 w 4071260"/>
                <a:gd name="connsiteY8" fmla="*/ 645428 h 4170595"/>
                <a:gd name="connsiteX9" fmla="*/ 3068917 w 4071260"/>
                <a:gd name="connsiteY9" fmla="*/ 2139940 h 4170595"/>
                <a:gd name="connsiteX10" fmla="*/ 3795315 w 4071260"/>
                <a:gd name="connsiteY10" fmla="*/ 1183517 h 4170595"/>
                <a:gd name="connsiteX11" fmla="*/ 4002355 w 4071260"/>
                <a:gd name="connsiteY11" fmla="*/ 1149764 h 4170595"/>
                <a:gd name="connsiteX12" fmla="*/ 4063600 w 4071260"/>
                <a:gd name="connsiteY12" fmla="*/ 1350399 h 4170595"/>
                <a:gd name="connsiteX13" fmla="*/ 3488643 w 4071260"/>
                <a:gd name="connsiteY13" fmla="*/ 2781865 h 4170595"/>
                <a:gd name="connsiteX14" fmla="*/ 3310843 w 4071260"/>
                <a:gd name="connsiteY14" fmla="*/ 3584807 h 4170595"/>
                <a:gd name="connsiteX15" fmla="*/ 2477405 w 4071260"/>
                <a:gd name="connsiteY15" fmla="*/ 4170595 h 4170595"/>
                <a:gd name="connsiteX16" fmla="*/ 2105931 w 4071260"/>
                <a:gd name="connsiteY16" fmla="*/ 4170594 h 4170595"/>
                <a:gd name="connsiteX17" fmla="*/ 1278699 w 4071260"/>
                <a:gd name="connsiteY17" fmla="*/ 3837344 h 4170595"/>
                <a:gd name="connsiteX18" fmla="*/ 216355 w 4071260"/>
                <a:gd name="connsiteY18" fmla="*/ 3049302 h 4170595"/>
                <a:gd name="connsiteX19" fmla="*/ 163683 w 4071260"/>
                <a:gd name="connsiteY19" fmla="*/ 3022046 h 4170595"/>
                <a:gd name="connsiteX20" fmla="*/ 16418 w 4071260"/>
                <a:gd name="connsiteY20" fmla="*/ 2681236 h 4170595"/>
                <a:gd name="connsiteX21" fmla="*/ 237275 w 4071260"/>
                <a:gd name="connsiteY21" fmla="*/ 2538427 h 4170595"/>
                <a:gd name="connsiteX22" fmla="*/ 363229 w 4071260"/>
                <a:gd name="connsiteY22" fmla="*/ 2548717 h 4170595"/>
                <a:gd name="connsiteX23" fmla="*/ 404934 w 4071260"/>
                <a:gd name="connsiteY23" fmla="*/ 2562557 h 4170595"/>
                <a:gd name="connsiteX24" fmla="*/ 405437 w 4071260"/>
                <a:gd name="connsiteY24" fmla="*/ 2561446 h 4170595"/>
                <a:gd name="connsiteX25" fmla="*/ 1069293 w 4071260"/>
                <a:gd name="connsiteY25" fmla="*/ 2685385 h 4170595"/>
                <a:gd name="connsiteX26" fmla="*/ 1094693 w 4071260"/>
                <a:gd name="connsiteY26" fmla="*/ 2328637 h 4170595"/>
                <a:gd name="connsiteX27" fmla="*/ 705792 w 4071260"/>
                <a:gd name="connsiteY27" fmla="*/ 924854 h 4170595"/>
                <a:gd name="connsiteX28" fmla="*/ 814721 w 4071260"/>
                <a:gd name="connsiteY28" fmla="*/ 566175 h 4170595"/>
                <a:gd name="connsiteX29" fmla="*/ 1132841 w 4071260"/>
                <a:gd name="connsiteY29" fmla="*/ 702610 h 4170595"/>
                <a:gd name="connsiteX30" fmla="*/ 1705826 w 4071260"/>
                <a:gd name="connsiteY30" fmla="*/ 1894021 h 4170595"/>
                <a:gd name="connsiteX31" fmla="*/ 1832633 w 4071260"/>
                <a:gd name="connsiteY31" fmla="*/ 306782 h 4170595"/>
                <a:gd name="connsiteX32" fmla="*/ 1832215 w 4071260"/>
                <a:gd name="connsiteY32" fmla="*/ 301266 h 4170595"/>
                <a:gd name="connsiteX33" fmla="*/ 2058629 w 4071260"/>
                <a:gd name="connsiteY33" fmla="*/ 0 h 4170595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1059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594"/>
                <a:gd name="connsiteX1" fmla="*/ 2285043 w 4071260"/>
                <a:gd name="connsiteY1" fmla="*/ 301266 h 4170594"/>
                <a:gd name="connsiteX2" fmla="*/ 2387396 w 4071260"/>
                <a:gd name="connsiteY2" fmla="*/ 1951269 h 4170594"/>
                <a:gd name="connsiteX3" fmla="*/ 2843506 w 4071260"/>
                <a:gd name="connsiteY3" fmla="*/ 574572 h 4170594"/>
                <a:gd name="connsiteX4" fmla="*/ 2844744 w 4071260"/>
                <a:gd name="connsiteY4" fmla="*/ 564979 h 4170594"/>
                <a:gd name="connsiteX5" fmla="*/ 3124594 w 4071260"/>
                <a:gd name="connsiteY5" fmla="*/ 335776 h 4170594"/>
                <a:gd name="connsiteX6" fmla="*/ 3294643 w 4071260"/>
                <a:gd name="connsiteY6" fmla="*/ 602229 h 4170594"/>
                <a:gd name="connsiteX7" fmla="*/ 3289100 w 4071260"/>
                <a:gd name="connsiteY7" fmla="*/ 645177 h 4170594"/>
                <a:gd name="connsiteX8" fmla="*/ 3290282 w 4071260"/>
                <a:gd name="connsiteY8" fmla="*/ 645428 h 4170594"/>
                <a:gd name="connsiteX9" fmla="*/ 3068917 w 4071260"/>
                <a:gd name="connsiteY9" fmla="*/ 2139940 h 4170594"/>
                <a:gd name="connsiteX10" fmla="*/ 3795315 w 4071260"/>
                <a:gd name="connsiteY10" fmla="*/ 1183517 h 4170594"/>
                <a:gd name="connsiteX11" fmla="*/ 4002355 w 4071260"/>
                <a:gd name="connsiteY11" fmla="*/ 1149764 h 4170594"/>
                <a:gd name="connsiteX12" fmla="*/ 4063600 w 4071260"/>
                <a:gd name="connsiteY12" fmla="*/ 1350399 h 4170594"/>
                <a:gd name="connsiteX13" fmla="*/ 3488643 w 4071260"/>
                <a:gd name="connsiteY13" fmla="*/ 2781865 h 4170594"/>
                <a:gd name="connsiteX14" fmla="*/ 3310843 w 4071260"/>
                <a:gd name="connsiteY14" fmla="*/ 3584807 h 4170594"/>
                <a:gd name="connsiteX15" fmla="*/ 2258331 w 4071260"/>
                <a:gd name="connsiteY15" fmla="*/ 4170594 h 4170594"/>
                <a:gd name="connsiteX16" fmla="*/ 1278699 w 4071260"/>
                <a:gd name="connsiteY16" fmla="*/ 3837344 h 4170594"/>
                <a:gd name="connsiteX17" fmla="*/ 216355 w 4071260"/>
                <a:gd name="connsiteY17" fmla="*/ 3049302 h 4170594"/>
                <a:gd name="connsiteX18" fmla="*/ 163683 w 4071260"/>
                <a:gd name="connsiteY18" fmla="*/ 3022046 h 4170594"/>
                <a:gd name="connsiteX19" fmla="*/ 16418 w 4071260"/>
                <a:gd name="connsiteY19" fmla="*/ 2681236 h 4170594"/>
                <a:gd name="connsiteX20" fmla="*/ 237275 w 4071260"/>
                <a:gd name="connsiteY20" fmla="*/ 2538427 h 4170594"/>
                <a:gd name="connsiteX21" fmla="*/ 363229 w 4071260"/>
                <a:gd name="connsiteY21" fmla="*/ 2548717 h 4170594"/>
                <a:gd name="connsiteX22" fmla="*/ 404934 w 4071260"/>
                <a:gd name="connsiteY22" fmla="*/ 2562557 h 4170594"/>
                <a:gd name="connsiteX23" fmla="*/ 405437 w 4071260"/>
                <a:gd name="connsiteY23" fmla="*/ 2561446 h 4170594"/>
                <a:gd name="connsiteX24" fmla="*/ 1069293 w 4071260"/>
                <a:gd name="connsiteY24" fmla="*/ 2685385 h 4170594"/>
                <a:gd name="connsiteX25" fmla="*/ 1094693 w 4071260"/>
                <a:gd name="connsiteY25" fmla="*/ 2328637 h 4170594"/>
                <a:gd name="connsiteX26" fmla="*/ 705792 w 4071260"/>
                <a:gd name="connsiteY26" fmla="*/ 924854 h 4170594"/>
                <a:gd name="connsiteX27" fmla="*/ 814721 w 4071260"/>
                <a:gd name="connsiteY27" fmla="*/ 566175 h 4170594"/>
                <a:gd name="connsiteX28" fmla="*/ 1132841 w 4071260"/>
                <a:gd name="connsiteY28" fmla="*/ 702610 h 4170594"/>
                <a:gd name="connsiteX29" fmla="*/ 1705826 w 4071260"/>
                <a:gd name="connsiteY29" fmla="*/ 1894021 h 4170594"/>
                <a:gd name="connsiteX30" fmla="*/ 1832633 w 4071260"/>
                <a:gd name="connsiteY30" fmla="*/ 306782 h 4170594"/>
                <a:gd name="connsiteX31" fmla="*/ 1832215 w 4071260"/>
                <a:gd name="connsiteY31" fmla="*/ 301266 h 4170594"/>
                <a:gd name="connsiteX32" fmla="*/ 2058629 w 4071260"/>
                <a:gd name="connsiteY32" fmla="*/ 0 h 4170594"/>
                <a:gd name="connsiteX0" fmla="*/ 2058629 w 4071260"/>
                <a:gd name="connsiteY0" fmla="*/ 0 h 4170720"/>
                <a:gd name="connsiteX1" fmla="*/ 2285043 w 4071260"/>
                <a:gd name="connsiteY1" fmla="*/ 301266 h 4170720"/>
                <a:gd name="connsiteX2" fmla="*/ 2387396 w 4071260"/>
                <a:gd name="connsiteY2" fmla="*/ 1951269 h 4170720"/>
                <a:gd name="connsiteX3" fmla="*/ 2843506 w 4071260"/>
                <a:gd name="connsiteY3" fmla="*/ 574572 h 4170720"/>
                <a:gd name="connsiteX4" fmla="*/ 2844744 w 4071260"/>
                <a:gd name="connsiteY4" fmla="*/ 564979 h 4170720"/>
                <a:gd name="connsiteX5" fmla="*/ 3124594 w 4071260"/>
                <a:gd name="connsiteY5" fmla="*/ 335776 h 4170720"/>
                <a:gd name="connsiteX6" fmla="*/ 3294643 w 4071260"/>
                <a:gd name="connsiteY6" fmla="*/ 602229 h 4170720"/>
                <a:gd name="connsiteX7" fmla="*/ 3289100 w 4071260"/>
                <a:gd name="connsiteY7" fmla="*/ 645177 h 4170720"/>
                <a:gd name="connsiteX8" fmla="*/ 3290282 w 4071260"/>
                <a:gd name="connsiteY8" fmla="*/ 645428 h 4170720"/>
                <a:gd name="connsiteX9" fmla="*/ 3068917 w 4071260"/>
                <a:gd name="connsiteY9" fmla="*/ 2139940 h 4170720"/>
                <a:gd name="connsiteX10" fmla="*/ 3795315 w 4071260"/>
                <a:gd name="connsiteY10" fmla="*/ 1183517 h 4170720"/>
                <a:gd name="connsiteX11" fmla="*/ 4002355 w 4071260"/>
                <a:gd name="connsiteY11" fmla="*/ 1149764 h 4170720"/>
                <a:gd name="connsiteX12" fmla="*/ 4063600 w 4071260"/>
                <a:gd name="connsiteY12" fmla="*/ 1350399 h 4170720"/>
                <a:gd name="connsiteX13" fmla="*/ 3488643 w 4071260"/>
                <a:gd name="connsiteY13" fmla="*/ 2781865 h 4170720"/>
                <a:gd name="connsiteX14" fmla="*/ 3310843 w 4071260"/>
                <a:gd name="connsiteY14" fmla="*/ 3584807 h 4170720"/>
                <a:gd name="connsiteX15" fmla="*/ 2258331 w 4071260"/>
                <a:gd name="connsiteY15" fmla="*/ 4170594 h 4170720"/>
                <a:gd name="connsiteX16" fmla="*/ 1278699 w 4071260"/>
                <a:gd name="connsiteY16" fmla="*/ 3837344 h 4170720"/>
                <a:gd name="connsiteX17" fmla="*/ 216355 w 4071260"/>
                <a:gd name="connsiteY17" fmla="*/ 3049302 h 4170720"/>
                <a:gd name="connsiteX18" fmla="*/ 163683 w 4071260"/>
                <a:gd name="connsiteY18" fmla="*/ 3022046 h 4170720"/>
                <a:gd name="connsiteX19" fmla="*/ 16418 w 4071260"/>
                <a:gd name="connsiteY19" fmla="*/ 2681236 h 4170720"/>
                <a:gd name="connsiteX20" fmla="*/ 237275 w 4071260"/>
                <a:gd name="connsiteY20" fmla="*/ 2538427 h 4170720"/>
                <a:gd name="connsiteX21" fmla="*/ 363229 w 4071260"/>
                <a:gd name="connsiteY21" fmla="*/ 2548717 h 4170720"/>
                <a:gd name="connsiteX22" fmla="*/ 404934 w 4071260"/>
                <a:gd name="connsiteY22" fmla="*/ 2562557 h 4170720"/>
                <a:gd name="connsiteX23" fmla="*/ 405437 w 4071260"/>
                <a:gd name="connsiteY23" fmla="*/ 2561446 h 4170720"/>
                <a:gd name="connsiteX24" fmla="*/ 1069293 w 4071260"/>
                <a:gd name="connsiteY24" fmla="*/ 2685385 h 4170720"/>
                <a:gd name="connsiteX25" fmla="*/ 1094693 w 4071260"/>
                <a:gd name="connsiteY25" fmla="*/ 2328637 h 4170720"/>
                <a:gd name="connsiteX26" fmla="*/ 705792 w 4071260"/>
                <a:gd name="connsiteY26" fmla="*/ 924854 h 4170720"/>
                <a:gd name="connsiteX27" fmla="*/ 814721 w 4071260"/>
                <a:gd name="connsiteY27" fmla="*/ 566175 h 4170720"/>
                <a:gd name="connsiteX28" fmla="*/ 1132841 w 4071260"/>
                <a:gd name="connsiteY28" fmla="*/ 702610 h 4170720"/>
                <a:gd name="connsiteX29" fmla="*/ 1705826 w 4071260"/>
                <a:gd name="connsiteY29" fmla="*/ 1894021 h 4170720"/>
                <a:gd name="connsiteX30" fmla="*/ 1832633 w 4071260"/>
                <a:gd name="connsiteY30" fmla="*/ 306782 h 4170720"/>
                <a:gd name="connsiteX31" fmla="*/ 1832215 w 4071260"/>
                <a:gd name="connsiteY31" fmla="*/ 301266 h 4170720"/>
                <a:gd name="connsiteX32" fmla="*/ 2058629 w 4071260"/>
                <a:gd name="connsiteY32" fmla="*/ 0 h 4170720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5076"/>
                <a:gd name="connsiteX1" fmla="*/ 2285043 w 4071260"/>
                <a:gd name="connsiteY1" fmla="*/ 301266 h 4175076"/>
                <a:gd name="connsiteX2" fmla="*/ 2387396 w 4071260"/>
                <a:gd name="connsiteY2" fmla="*/ 1951269 h 4175076"/>
                <a:gd name="connsiteX3" fmla="*/ 2843506 w 4071260"/>
                <a:gd name="connsiteY3" fmla="*/ 574572 h 4175076"/>
                <a:gd name="connsiteX4" fmla="*/ 2844744 w 4071260"/>
                <a:gd name="connsiteY4" fmla="*/ 564979 h 4175076"/>
                <a:gd name="connsiteX5" fmla="*/ 3124594 w 4071260"/>
                <a:gd name="connsiteY5" fmla="*/ 335776 h 4175076"/>
                <a:gd name="connsiteX6" fmla="*/ 3294643 w 4071260"/>
                <a:gd name="connsiteY6" fmla="*/ 602229 h 4175076"/>
                <a:gd name="connsiteX7" fmla="*/ 3289100 w 4071260"/>
                <a:gd name="connsiteY7" fmla="*/ 645177 h 4175076"/>
                <a:gd name="connsiteX8" fmla="*/ 3290282 w 4071260"/>
                <a:gd name="connsiteY8" fmla="*/ 645428 h 4175076"/>
                <a:gd name="connsiteX9" fmla="*/ 3068917 w 4071260"/>
                <a:gd name="connsiteY9" fmla="*/ 2139940 h 4175076"/>
                <a:gd name="connsiteX10" fmla="*/ 3795315 w 4071260"/>
                <a:gd name="connsiteY10" fmla="*/ 1183517 h 4175076"/>
                <a:gd name="connsiteX11" fmla="*/ 4002355 w 4071260"/>
                <a:gd name="connsiteY11" fmla="*/ 1149764 h 4175076"/>
                <a:gd name="connsiteX12" fmla="*/ 4063600 w 4071260"/>
                <a:gd name="connsiteY12" fmla="*/ 1350399 h 4175076"/>
                <a:gd name="connsiteX13" fmla="*/ 3488643 w 4071260"/>
                <a:gd name="connsiteY13" fmla="*/ 2781865 h 4175076"/>
                <a:gd name="connsiteX14" fmla="*/ 3202893 w 4071260"/>
                <a:gd name="connsiteY14" fmla="*/ 3661007 h 4175076"/>
                <a:gd name="connsiteX15" fmla="*/ 2258331 w 4071260"/>
                <a:gd name="connsiteY15" fmla="*/ 4170594 h 4175076"/>
                <a:gd name="connsiteX16" fmla="*/ 1278699 w 4071260"/>
                <a:gd name="connsiteY16" fmla="*/ 3837344 h 4175076"/>
                <a:gd name="connsiteX17" fmla="*/ 216355 w 4071260"/>
                <a:gd name="connsiteY17" fmla="*/ 3049302 h 4175076"/>
                <a:gd name="connsiteX18" fmla="*/ 163683 w 4071260"/>
                <a:gd name="connsiteY18" fmla="*/ 3022046 h 4175076"/>
                <a:gd name="connsiteX19" fmla="*/ 16418 w 4071260"/>
                <a:gd name="connsiteY19" fmla="*/ 2681236 h 4175076"/>
                <a:gd name="connsiteX20" fmla="*/ 237275 w 4071260"/>
                <a:gd name="connsiteY20" fmla="*/ 2538427 h 4175076"/>
                <a:gd name="connsiteX21" fmla="*/ 363229 w 4071260"/>
                <a:gd name="connsiteY21" fmla="*/ 2548717 h 4175076"/>
                <a:gd name="connsiteX22" fmla="*/ 404934 w 4071260"/>
                <a:gd name="connsiteY22" fmla="*/ 2562557 h 4175076"/>
                <a:gd name="connsiteX23" fmla="*/ 405437 w 4071260"/>
                <a:gd name="connsiteY23" fmla="*/ 2561446 h 4175076"/>
                <a:gd name="connsiteX24" fmla="*/ 1069293 w 4071260"/>
                <a:gd name="connsiteY24" fmla="*/ 2685385 h 4175076"/>
                <a:gd name="connsiteX25" fmla="*/ 1094693 w 4071260"/>
                <a:gd name="connsiteY25" fmla="*/ 2328637 h 4175076"/>
                <a:gd name="connsiteX26" fmla="*/ 705792 w 4071260"/>
                <a:gd name="connsiteY26" fmla="*/ 924854 h 4175076"/>
                <a:gd name="connsiteX27" fmla="*/ 814721 w 4071260"/>
                <a:gd name="connsiteY27" fmla="*/ 566175 h 4175076"/>
                <a:gd name="connsiteX28" fmla="*/ 1132841 w 4071260"/>
                <a:gd name="connsiteY28" fmla="*/ 702610 h 4175076"/>
                <a:gd name="connsiteX29" fmla="*/ 1705826 w 4071260"/>
                <a:gd name="connsiteY29" fmla="*/ 1894021 h 4175076"/>
                <a:gd name="connsiteX30" fmla="*/ 1832633 w 4071260"/>
                <a:gd name="connsiteY30" fmla="*/ 306782 h 4175076"/>
                <a:gd name="connsiteX31" fmla="*/ 1832215 w 4071260"/>
                <a:gd name="connsiteY31" fmla="*/ 301266 h 4175076"/>
                <a:gd name="connsiteX32" fmla="*/ 2058629 w 4071260"/>
                <a:gd name="connsiteY32" fmla="*/ 0 h 4175076"/>
                <a:gd name="connsiteX0" fmla="*/ 2058629 w 4071260"/>
                <a:gd name="connsiteY0" fmla="*/ 0 h 4170847"/>
                <a:gd name="connsiteX1" fmla="*/ 2285043 w 4071260"/>
                <a:gd name="connsiteY1" fmla="*/ 301266 h 4170847"/>
                <a:gd name="connsiteX2" fmla="*/ 2387396 w 4071260"/>
                <a:gd name="connsiteY2" fmla="*/ 1951269 h 4170847"/>
                <a:gd name="connsiteX3" fmla="*/ 2843506 w 4071260"/>
                <a:gd name="connsiteY3" fmla="*/ 574572 h 4170847"/>
                <a:gd name="connsiteX4" fmla="*/ 2844744 w 4071260"/>
                <a:gd name="connsiteY4" fmla="*/ 564979 h 4170847"/>
                <a:gd name="connsiteX5" fmla="*/ 3124594 w 4071260"/>
                <a:gd name="connsiteY5" fmla="*/ 335776 h 4170847"/>
                <a:gd name="connsiteX6" fmla="*/ 3294643 w 4071260"/>
                <a:gd name="connsiteY6" fmla="*/ 602229 h 4170847"/>
                <a:gd name="connsiteX7" fmla="*/ 3289100 w 4071260"/>
                <a:gd name="connsiteY7" fmla="*/ 645177 h 4170847"/>
                <a:gd name="connsiteX8" fmla="*/ 3290282 w 4071260"/>
                <a:gd name="connsiteY8" fmla="*/ 645428 h 4170847"/>
                <a:gd name="connsiteX9" fmla="*/ 3068917 w 4071260"/>
                <a:gd name="connsiteY9" fmla="*/ 2139940 h 4170847"/>
                <a:gd name="connsiteX10" fmla="*/ 3795315 w 4071260"/>
                <a:gd name="connsiteY10" fmla="*/ 1183517 h 4170847"/>
                <a:gd name="connsiteX11" fmla="*/ 4002355 w 4071260"/>
                <a:gd name="connsiteY11" fmla="*/ 1149764 h 4170847"/>
                <a:gd name="connsiteX12" fmla="*/ 4063600 w 4071260"/>
                <a:gd name="connsiteY12" fmla="*/ 1350399 h 4170847"/>
                <a:gd name="connsiteX13" fmla="*/ 3488643 w 4071260"/>
                <a:gd name="connsiteY13" fmla="*/ 2781865 h 4170847"/>
                <a:gd name="connsiteX14" fmla="*/ 3202893 w 4071260"/>
                <a:gd name="connsiteY14" fmla="*/ 3661007 h 4170847"/>
                <a:gd name="connsiteX15" fmla="*/ 2258331 w 4071260"/>
                <a:gd name="connsiteY15" fmla="*/ 4170594 h 4170847"/>
                <a:gd name="connsiteX16" fmla="*/ 1278699 w 4071260"/>
                <a:gd name="connsiteY16" fmla="*/ 3837344 h 4170847"/>
                <a:gd name="connsiteX17" fmla="*/ 216355 w 4071260"/>
                <a:gd name="connsiteY17" fmla="*/ 3049302 h 4170847"/>
                <a:gd name="connsiteX18" fmla="*/ 163683 w 4071260"/>
                <a:gd name="connsiteY18" fmla="*/ 3022046 h 4170847"/>
                <a:gd name="connsiteX19" fmla="*/ 16418 w 4071260"/>
                <a:gd name="connsiteY19" fmla="*/ 2681236 h 4170847"/>
                <a:gd name="connsiteX20" fmla="*/ 237275 w 4071260"/>
                <a:gd name="connsiteY20" fmla="*/ 2538427 h 4170847"/>
                <a:gd name="connsiteX21" fmla="*/ 363229 w 4071260"/>
                <a:gd name="connsiteY21" fmla="*/ 2548717 h 4170847"/>
                <a:gd name="connsiteX22" fmla="*/ 404934 w 4071260"/>
                <a:gd name="connsiteY22" fmla="*/ 2562557 h 4170847"/>
                <a:gd name="connsiteX23" fmla="*/ 405437 w 4071260"/>
                <a:gd name="connsiteY23" fmla="*/ 2561446 h 4170847"/>
                <a:gd name="connsiteX24" fmla="*/ 1069293 w 4071260"/>
                <a:gd name="connsiteY24" fmla="*/ 2685385 h 4170847"/>
                <a:gd name="connsiteX25" fmla="*/ 1094693 w 4071260"/>
                <a:gd name="connsiteY25" fmla="*/ 2328637 h 4170847"/>
                <a:gd name="connsiteX26" fmla="*/ 705792 w 4071260"/>
                <a:gd name="connsiteY26" fmla="*/ 924854 h 4170847"/>
                <a:gd name="connsiteX27" fmla="*/ 814721 w 4071260"/>
                <a:gd name="connsiteY27" fmla="*/ 566175 h 4170847"/>
                <a:gd name="connsiteX28" fmla="*/ 1132841 w 4071260"/>
                <a:gd name="connsiteY28" fmla="*/ 702610 h 4170847"/>
                <a:gd name="connsiteX29" fmla="*/ 1705826 w 4071260"/>
                <a:gd name="connsiteY29" fmla="*/ 1894021 h 4170847"/>
                <a:gd name="connsiteX30" fmla="*/ 1832633 w 4071260"/>
                <a:gd name="connsiteY30" fmla="*/ 306782 h 4170847"/>
                <a:gd name="connsiteX31" fmla="*/ 1832215 w 4071260"/>
                <a:gd name="connsiteY31" fmla="*/ 301266 h 4170847"/>
                <a:gd name="connsiteX32" fmla="*/ 2058629 w 4071260"/>
                <a:gd name="connsiteY32" fmla="*/ 0 h 4170847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216355 w 4071260"/>
                <a:gd name="connsiteY17" fmla="*/ 3049302 h 4171145"/>
                <a:gd name="connsiteX18" fmla="*/ 163683 w 4071260"/>
                <a:gd name="connsiteY18" fmla="*/ 3022046 h 4171145"/>
                <a:gd name="connsiteX19" fmla="*/ 16418 w 4071260"/>
                <a:gd name="connsiteY19" fmla="*/ 2681236 h 4171145"/>
                <a:gd name="connsiteX20" fmla="*/ 237275 w 4071260"/>
                <a:gd name="connsiteY20" fmla="*/ 2538427 h 4171145"/>
                <a:gd name="connsiteX21" fmla="*/ 363229 w 4071260"/>
                <a:gd name="connsiteY21" fmla="*/ 2548717 h 4171145"/>
                <a:gd name="connsiteX22" fmla="*/ 404934 w 4071260"/>
                <a:gd name="connsiteY22" fmla="*/ 2562557 h 4171145"/>
                <a:gd name="connsiteX23" fmla="*/ 405437 w 4071260"/>
                <a:gd name="connsiteY23" fmla="*/ 2561446 h 4171145"/>
                <a:gd name="connsiteX24" fmla="*/ 1069293 w 4071260"/>
                <a:gd name="connsiteY24" fmla="*/ 2685385 h 4171145"/>
                <a:gd name="connsiteX25" fmla="*/ 1094693 w 4071260"/>
                <a:gd name="connsiteY25" fmla="*/ 2328637 h 4171145"/>
                <a:gd name="connsiteX26" fmla="*/ 705792 w 4071260"/>
                <a:gd name="connsiteY26" fmla="*/ 924854 h 4171145"/>
                <a:gd name="connsiteX27" fmla="*/ 814721 w 4071260"/>
                <a:gd name="connsiteY27" fmla="*/ 566175 h 4171145"/>
                <a:gd name="connsiteX28" fmla="*/ 1132841 w 4071260"/>
                <a:gd name="connsiteY28" fmla="*/ 702610 h 4171145"/>
                <a:gd name="connsiteX29" fmla="*/ 1705826 w 4071260"/>
                <a:gd name="connsiteY29" fmla="*/ 1894021 h 4171145"/>
                <a:gd name="connsiteX30" fmla="*/ 1832633 w 4071260"/>
                <a:gd name="connsiteY30" fmla="*/ 306782 h 4171145"/>
                <a:gd name="connsiteX31" fmla="*/ 1832215 w 4071260"/>
                <a:gd name="connsiteY31" fmla="*/ 301266 h 4171145"/>
                <a:gd name="connsiteX32" fmla="*/ 2058629 w 4071260"/>
                <a:gd name="connsiteY32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405437 w 4071260"/>
                <a:gd name="connsiteY22" fmla="*/ 2561446 h 4171145"/>
                <a:gd name="connsiteX23" fmla="*/ 1069293 w 4071260"/>
                <a:gd name="connsiteY23" fmla="*/ 2685385 h 4171145"/>
                <a:gd name="connsiteX24" fmla="*/ 1094693 w 4071260"/>
                <a:gd name="connsiteY24" fmla="*/ 2328637 h 4171145"/>
                <a:gd name="connsiteX25" fmla="*/ 705792 w 4071260"/>
                <a:gd name="connsiteY25" fmla="*/ 924854 h 4171145"/>
                <a:gd name="connsiteX26" fmla="*/ 814721 w 4071260"/>
                <a:gd name="connsiteY26" fmla="*/ 566175 h 4171145"/>
                <a:gd name="connsiteX27" fmla="*/ 1132841 w 4071260"/>
                <a:gd name="connsiteY27" fmla="*/ 702610 h 4171145"/>
                <a:gd name="connsiteX28" fmla="*/ 1705826 w 4071260"/>
                <a:gd name="connsiteY28" fmla="*/ 1894021 h 4171145"/>
                <a:gd name="connsiteX29" fmla="*/ 1832633 w 4071260"/>
                <a:gd name="connsiteY29" fmla="*/ 306782 h 4171145"/>
                <a:gd name="connsiteX30" fmla="*/ 1832215 w 4071260"/>
                <a:gd name="connsiteY30" fmla="*/ 301266 h 4171145"/>
                <a:gd name="connsiteX31" fmla="*/ 2058629 w 4071260"/>
                <a:gd name="connsiteY31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404934 w 4071260"/>
                <a:gd name="connsiteY21" fmla="*/ 2562557 h 4171145"/>
                <a:gd name="connsiteX22" fmla="*/ 1069293 w 4071260"/>
                <a:gd name="connsiteY22" fmla="*/ 2685385 h 4171145"/>
                <a:gd name="connsiteX23" fmla="*/ 1094693 w 4071260"/>
                <a:gd name="connsiteY23" fmla="*/ 2328637 h 4171145"/>
                <a:gd name="connsiteX24" fmla="*/ 705792 w 4071260"/>
                <a:gd name="connsiteY24" fmla="*/ 924854 h 4171145"/>
                <a:gd name="connsiteX25" fmla="*/ 814721 w 4071260"/>
                <a:gd name="connsiteY25" fmla="*/ 566175 h 4171145"/>
                <a:gd name="connsiteX26" fmla="*/ 1132841 w 4071260"/>
                <a:gd name="connsiteY26" fmla="*/ 702610 h 4171145"/>
                <a:gd name="connsiteX27" fmla="*/ 1705826 w 4071260"/>
                <a:gd name="connsiteY27" fmla="*/ 1894021 h 4171145"/>
                <a:gd name="connsiteX28" fmla="*/ 1832633 w 4071260"/>
                <a:gd name="connsiteY28" fmla="*/ 306782 h 4171145"/>
                <a:gd name="connsiteX29" fmla="*/ 1832215 w 4071260"/>
                <a:gd name="connsiteY29" fmla="*/ 301266 h 4171145"/>
                <a:gd name="connsiteX30" fmla="*/ 2058629 w 4071260"/>
                <a:gd name="connsiteY30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363229 w 4071260"/>
                <a:gd name="connsiteY20" fmla="*/ 2548717 h 4171145"/>
                <a:gd name="connsiteX21" fmla="*/ 1069293 w 4071260"/>
                <a:gd name="connsiteY21" fmla="*/ 2685385 h 4171145"/>
                <a:gd name="connsiteX22" fmla="*/ 1094693 w 4071260"/>
                <a:gd name="connsiteY22" fmla="*/ 2328637 h 4171145"/>
                <a:gd name="connsiteX23" fmla="*/ 705792 w 4071260"/>
                <a:gd name="connsiteY23" fmla="*/ 924854 h 4171145"/>
                <a:gd name="connsiteX24" fmla="*/ 814721 w 4071260"/>
                <a:gd name="connsiteY24" fmla="*/ 566175 h 4171145"/>
                <a:gd name="connsiteX25" fmla="*/ 1132841 w 4071260"/>
                <a:gd name="connsiteY25" fmla="*/ 702610 h 4171145"/>
                <a:gd name="connsiteX26" fmla="*/ 1705826 w 4071260"/>
                <a:gd name="connsiteY26" fmla="*/ 1894021 h 4171145"/>
                <a:gd name="connsiteX27" fmla="*/ 1832633 w 4071260"/>
                <a:gd name="connsiteY27" fmla="*/ 306782 h 4171145"/>
                <a:gd name="connsiteX28" fmla="*/ 1832215 w 4071260"/>
                <a:gd name="connsiteY28" fmla="*/ 301266 h 4171145"/>
                <a:gd name="connsiteX29" fmla="*/ 2058629 w 4071260"/>
                <a:gd name="connsiteY29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069293 w 4071260"/>
                <a:gd name="connsiteY20" fmla="*/ 268538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58629 w 4071260"/>
                <a:gd name="connsiteY0" fmla="*/ 0 h 4171145"/>
                <a:gd name="connsiteX1" fmla="*/ 2285043 w 4071260"/>
                <a:gd name="connsiteY1" fmla="*/ 301266 h 4171145"/>
                <a:gd name="connsiteX2" fmla="*/ 2387396 w 4071260"/>
                <a:gd name="connsiteY2" fmla="*/ 1951269 h 4171145"/>
                <a:gd name="connsiteX3" fmla="*/ 2843506 w 4071260"/>
                <a:gd name="connsiteY3" fmla="*/ 574572 h 4171145"/>
                <a:gd name="connsiteX4" fmla="*/ 2844744 w 4071260"/>
                <a:gd name="connsiteY4" fmla="*/ 564979 h 4171145"/>
                <a:gd name="connsiteX5" fmla="*/ 3124594 w 4071260"/>
                <a:gd name="connsiteY5" fmla="*/ 335776 h 4171145"/>
                <a:gd name="connsiteX6" fmla="*/ 3294643 w 4071260"/>
                <a:gd name="connsiteY6" fmla="*/ 602229 h 4171145"/>
                <a:gd name="connsiteX7" fmla="*/ 3289100 w 4071260"/>
                <a:gd name="connsiteY7" fmla="*/ 645177 h 4171145"/>
                <a:gd name="connsiteX8" fmla="*/ 3290282 w 4071260"/>
                <a:gd name="connsiteY8" fmla="*/ 645428 h 4171145"/>
                <a:gd name="connsiteX9" fmla="*/ 3068917 w 4071260"/>
                <a:gd name="connsiteY9" fmla="*/ 2139940 h 4171145"/>
                <a:gd name="connsiteX10" fmla="*/ 3795315 w 4071260"/>
                <a:gd name="connsiteY10" fmla="*/ 1183517 h 4171145"/>
                <a:gd name="connsiteX11" fmla="*/ 4002355 w 4071260"/>
                <a:gd name="connsiteY11" fmla="*/ 1149764 h 4171145"/>
                <a:gd name="connsiteX12" fmla="*/ 4063600 w 4071260"/>
                <a:gd name="connsiteY12" fmla="*/ 1350399 h 4171145"/>
                <a:gd name="connsiteX13" fmla="*/ 3488643 w 4071260"/>
                <a:gd name="connsiteY13" fmla="*/ 2781865 h 4171145"/>
                <a:gd name="connsiteX14" fmla="*/ 3202893 w 4071260"/>
                <a:gd name="connsiteY14" fmla="*/ 3661007 h 4171145"/>
                <a:gd name="connsiteX15" fmla="*/ 2258331 w 4071260"/>
                <a:gd name="connsiteY15" fmla="*/ 4170594 h 4171145"/>
                <a:gd name="connsiteX16" fmla="*/ 1164399 w 4071260"/>
                <a:gd name="connsiteY16" fmla="*/ 3735744 h 4171145"/>
                <a:gd name="connsiteX17" fmla="*/ 163683 w 4071260"/>
                <a:gd name="connsiteY17" fmla="*/ 3022046 h 4171145"/>
                <a:gd name="connsiteX18" fmla="*/ 16418 w 4071260"/>
                <a:gd name="connsiteY18" fmla="*/ 2681236 h 4171145"/>
                <a:gd name="connsiteX19" fmla="*/ 237275 w 4071260"/>
                <a:gd name="connsiteY19" fmla="*/ 2538427 h 4171145"/>
                <a:gd name="connsiteX20" fmla="*/ 1107393 w 4071260"/>
                <a:gd name="connsiteY20" fmla="*/ 2729835 h 4171145"/>
                <a:gd name="connsiteX21" fmla="*/ 1094693 w 4071260"/>
                <a:gd name="connsiteY21" fmla="*/ 2328637 h 4171145"/>
                <a:gd name="connsiteX22" fmla="*/ 705792 w 4071260"/>
                <a:gd name="connsiteY22" fmla="*/ 924854 h 4171145"/>
                <a:gd name="connsiteX23" fmla="*/ 814721 w 4071260"/>
                <a:gd name="connsiteY23" fmla="*/ 566175 h 4171145"/>
                <a:gd name="connsiteX24" fmla="*/ 1132841 w 4071260"/>
                <a:gd name="connsiteY24" fmla="*/ 702610 h 4171145"/>
                <a:gd name="connsiteX25" fmla="*/ 1705826 w 4071260"/>
                <a:gd name="connsiteY25" fmla="*/ 1894021 h 4171145"/>
                <a:gd name="connsiteX26" fmla="*/ 1832633 w 4071260"/>
                <a:gd name="connsiteY26" fmla="*/ 306782 h 4171145"/>
                <a:gd name="connsiteX27" fmla="*/ 1832215 w 4071260"/>
                <a:gd name="connsiteY27" fmla="*/ 301266 h 4171145"/>
                <a:gd name="connsiteX28" fmla="*/ 2058629 w 4071260"/>
                <a:gd name="connsiteY28" fmla="*/ 0 h 4171145"/>
                <a:gd name="connsiteX0" fmla="*/ 2060429 w 4073060"/>
                <a:gd name="connsiteY0" fmla="*/ 0 h 4171145"/>
                <a:gd name="connsiteX1" fmla="*/ 2286843 w 4073060"/>
                <a:gd name="connsiteY1" fmla="*/ 301266 h 4171145"/>
                <a:gd name="connsiteX2" fmla="*/ 2389196 w 4073060"/>
                <a:gd name="connsiteY2" fmla="*/ 1951269 h 4171145"/>
                <a:gd name="connsiteX3" fmla="*/ 2845306 w 4073060"/>
                <a:gd name="connsiteY3" fmla="*/ 574572 h 4171145"/>
                <a:gd name="connsiteX4" fmla="*/ 2846544 w 4073060"/>
                <a:gd name="connsiteY4" fmla="*/ 564979 h 4171145"/>
                <a:gd name="connsiteX5" fmla="*/ 3126394 w 4073060"/>
                <a:gd name="connsiteY5" fmla="*/ 335776 h 4171145"/>
                <a:gd name="connsiteX6" fmla="*/ 3296443 w 4073060"/>
                <a:gd name="connsiteY6" fmla="*/ 602229 h 4171145"/>
                <a:gd name="connsiteX7" fmla="*/ 3290900 w 4073060"/>
                <a:gd name="connsiteY7" fmla="*/ 645177 h 4171145"/>
                <a:gd name="connsiteX8" fmla="*/ 3292082 w 4073060"/>
                <a:gd name="connsiteY8" fmla="*/ 645428 h 4171145"/>
                <a:gd name="connsiteX9" fmla="*/ 3070717 w 4073060"/>
                <a:gd name="connsiteY9" fmla="*/ 2139940 h 4171145"/>
                <a:gd name="connsiteX10" fmla="*/ 3797115 w 4073060"/>
                <a:gd name="connsiteY10" fmla="*/ 1183517 h 4171145"/>
                <a:gd name="connsiteX11" fmla="*/ 4004155 w 4073060"/>
                <a:gd name="connsiteY11" fmla="*/ 1149764 h 4171145"/>
                <a:gd name="connsiteX12" fmla="*/ 4065400 w 4073060"/>
                <a:gd name="connsiteY12" fmla="*/ 1350399 h 4171145"/>
                <a:gd name="connsiteX13" fmla="*/ 3490443 w 4073060"/>
                <a:gd name="connsiteY13" fmla="*/ 2781865 h 4171145"/>
                <a:gd name="connsiteX14" fmla="*/ 3204693 w 4073060"/>
                <a:gd name="connsiteY14" fmla="*/ 3661007 h 4171145"/>
                <a:gd name="connsiteX15" fmla="*/ 2260131 w 4073060"/>
                <a:gd name="connsiteY15" fmla="*/ 4170594 h 4171145"/>
                <a:gd name="connsiteX16" fmla="*/ 1166199 w 4073060"/>
                <a:gd name="connsiteY16" fmla="*/ 3735744 h 4171145"/>
                <a:gd name="connsiteX17" fmla="*/ 165483 w 4073060"/>
                <a:gd name="connsiteY17" fmla="*/ 3022046 h 4171145"/>
                <a:gd name="connsiteX18" fmla="*/ 18218 w 4073060"/>
                <a:gd name="connsiteY18" fmla="*/ 2681236 h 4171145"/>
                <a:gd name="connsiteX19" fmla="*/ 124775 w 4073060"/>
                <a:gd name="connsiteY19" fmla="*/ 2405077 h 4171145"/>
                <a:gd name="connsiteX20" fmla="*/ 1109193 w 4073060"/>
                <a:gd name="connsiteY20" fmla="*/ 2729835 h 4171145"/>
                <a:gd name="connsiteX21" fmla="*/ 1096493 w 4073060"/>
                <a:gd name="connsiteY21" fmla="*/ 2328637 h 4171145"/>
                <a:gd name="connsiteX22" fmla="*/ 707592 w 4073060"/>
                <a:gd name="connsiteY22" fmla="*/ 924854 h 4171145"/>
                <a:gd name="connsiteX23" fmla="*/ 816521 w 4073060"/>
                <a:gd name="connsiteY23" fmla="*/ 566175 h 4171145"/>
                <a:gd name="connsiteX24" fmla="*/ 1134641 w 4073060"/>
                <a:gd name="connsiteY24" fmla="*/ 702610 h 4171145"/>
                <a:gd name="connsiteX25" fmla="*/ 1707626 w 4073060"/>
                <a:gd name="connsiteY25" fmla="*/ 1894021 h 4171145"/>
                <a:gd name="connsiteX26" fmla="*/ 1834433 w 4073060"/>
                <a:gd name="connsiteY26" fmla="*/ 306782 h 4171145"/>
                <a:gd name="connsiteX27" fmla="*/ 1834015 w 4073060"/>
                <a:gd name="connsiteY27" fmla="*/ 301266 h 4171145"/>
                <a:gd name="connsiteX28" fmla="*/ 2060429 w 4073060"/>
                <a:gd name="connsiteY28" fmla="*/ 0 h 4171145"/>
                <a:gd name="connsiteX0" fmla="*/ 2296442 w 4309073"/>
                <a:gd name="connsiteY0" fmla="*/ 0 h 4171145"/>
                <a:gd name="connsiteX1" fmla="*/ 2522856 w 4309073"/>
                <a:gd name="connsiteY1" fmla="*/ 301266 h 4171145"/>
                <a:gd name="connsiteX2" fmla="*/ 2625209 w 4309073"/>
                <a:gd name="connsiteY2" fmla="*/ 1951269 h 4171145"/>
                <a:gd name="connsiteX3" fmla="*/ 3081319 w 4309073"/>
                <a:gd name="connsiteY3" fmla="*/ 574572 h 4171145"/>
                <a:gd name="connsiteX4" fmla="*/ 3082557 w 4309073"/>
                <a:gd name="connsiteY4" fmla="*/ 564979 h 4171145"/>
                <a:gd name="connsiteX5" fmla="*/ 3362407 w 4309073"/>
                <a:gd name="connsiteY5" fmla="*/ 335776 h 4171145"/>
                <a:gd name="connsiteX6" fmla="*/ 3532456 w 4309073"/>
                <a:gd name="connsiteY6" fmla="*/ 602229 h 4171145"/>
                <a:gd name="connsiteX7" fmla="*/ 3526913 w 4309073"/>
                <a:gd name="connsiteY7" fmla="*/ 645177 h 4171145"/>
                <a:gd name="connsiteX8" fmla="*/ 3528095 w 4309073"/>
                <a:gd name="connsiteY8" fmla="*/ 645428 h 4171145"/>
                <a:gd name="connsiteX9" fmla="*/ 3306730 w 4309073"/>
                <a:gd name="connsiteY9" fmla="*/ 2139940 h 4171145"/>
                <a:gd name="connsiteX10" fmla="*/ 4033128 w 4309073"/>
                <a:gd name="connsiteY10" fmla="*/ 1183517 h 4171145"/>
                <a:gd name="connsiteX11" fmla="*/ 4240168 w 4309073"/>
                <a:gd name="connsiteY11" fmla="*/ 1149764 h 4171145"/>
                <a:gd name="connsiteX12" fmla="*/ 4301413 w 4309073"/>
                <a:gd name="connsiteY12" fmla="*/ 1350399 h 4171145"/>
                <a:gd name="connsiteX13" fmla="*/ 3726456 w 4309073"/>
                <a:gd name="connsiteY13" fmla="*/ 2781865 h 4171145"/>
                <a:gd name="connsiteX14" fmla="*/ 3440706 w 4309073"/>
                <a:gd name="connsiteY14" fmla="*/ 3661007 h 4171145"/>
                <a:gd name="connsiteX15" fmla="*/ 2496144 w 4309073"/>
                <a:gd name="connsiteY15" fmla="*/ 4170594 h 4171145"/>
                <a:gd name="connsiteX16" fmla="*/ 1402212 w 4309073"/>
                <a:gd name="connsiteY16" fmla="*/ 3735744 h 4171145"/>
                <a:gd name="connsiteX17" fmla="*/ 401496 w 4309073"/>
                <a:gd name="connsiteY17" fmla="*/ 3022046 h 4171145"/>
                <a:gd name="connsiteX18" fmla="*/ 231 w 4309073"/>
                <a:gd name="connsiteY18" fmla="*/ 2560586 h 4171145"/>
                <a:gd name="connsiteX19" fmla="*/ 360788 w 4309073"/>
                <a:gd name="connsiteY19" fmla="*/ 2405077 h 4171145"/>
                <a:gd name="connsiteX20" fmla="*/ 1345206 w 4309073"/>
                <a:gd name="connsiteY20" fmla="*/ 2729835 h 4171145"/>
                <a:gd name="connsiteX21" fmla="*/ 1332506 w 4309073"/>
                <a:gd name="connsiteY21" fmla="*/ 2328637 h 4171145"/>
                <a:gd name="connsiteX22" fmla="*/ 943605 w 4309073"/>
                <a:gd name="connsiteY22" fmla="*/ 924854 h 4171145"/>
                <a:gd name="connsiteX23" fmla="*/ 1052534 w 4309073"/>
                <a:gd name="connsiteY23" fmla="*/ 566175 h 4171145"/>
                <a:gd name="connsiteX24" fmla="*/ 1370654 w 4309073"/>
                <a:gd name="connsiteY24" fmla="*/ 702610 h 4171145"/>
                <a:gd name="connsiteX25" fmla="*/ 1943639 w 4309073"/>
                <a:gd name="connsiteY25" fmla="*/ 1894021 h 4171145"/>
                <a:gd name="connsiteX26" fmla="*/ 2070446 w 4309073"/>
                <a:gd name="connsiteY26" fmla="*/ 306782 h 4171145"/>
                <a:gd name="connsiteX27" fmla="*/ 2070028 w 4309073"/>
                <a:gd name="connsiteY27" fmla="*/ 301266 h 4171145"/>
                <a:gd name="connsiteX28" fmla="*/ 2296442 w 4309073"/>
                <a:gd name="connsiteY28" fmla="*/ 0 h 4171145"/>
                <a:gd name="connsiteX0" fmla="*/ 2301536 w 4314167"/>
                <a:gd name="connsiteY0" fmla="*/ 0 h 4171145"/>
                <a:gd name="connsiteX1" fmla="*/ 2527950 w 4314167"/>
                <a:gd name="connsiteY1" fmla="*/ 301266 h 4171145"/>
                <a:gd name="connsiteX2" fmla="*/ 2630303 w 4314167"/>
                <a:gd name="connsiteY2" fmla="*/ 1951269 h 4171145"/>
                <a:gd name="connsiteX3" fmla="*/ 3086413 w 4314167"/>
                <a:gd name="connsiteY3" fmla="*/ 574572 h 4171145"/>
                <a:gd name="connsiteX4" fmla="*/ 3087651 w 4314167"/>
                <a:gd name="connsiteY4" fmla="*/ 564979 h 4171145"/>
                <a:gd name="connsiteX5" fmla="*/ 3367501 w 4314167"/>
                <a:gd name="connsiteY5" fmla="*/ 335776 h 4171145"/>
                <a:gd name="connsiteX6" fmla="*/ 3537550 w 4314167"/>
                <a:gd name="connsiteY6" fmla="*/ 602229 h 4171145"/>
                <a:gd name="connsiteX7" fmla="*/ 3532007 w 4314167"/>
                <a:gd name="connsiteY7" fmla="*/ 645177 h 4171145"/>
                <a:gd name="connsiteX8" fmla="*/ 3533189 w 4314167"/>
                <a:gd name="connsiteY8" fmla="*/ 645428 h 4171145"/>
                <a:gd name="connsiteX9" fmla="*/ 3311824 w 4314167"/>
                <a:gd name="connsiteY9" fmla="*/ 2139940 h 4171145"/>
                <a:gd name="connsiteX10" fmla="*/ 4038222 w 4314167"/>
                <a:gd name="connsiteY10" fmla="*/ 1183517 h 4171145"/>
                <a:gd name="connsiteX11" fmla="*/ 4245262 w 4314167"/>
                <a:gd name="connsiteY11" fmla="*/ 1149764 h 4171145"/>
                <a:gd name="connsiteX12" fmla="*/ 4306507 w 4314167"/>
                <a:gd name="connsiteY12" fmla="*/ 1350399 h 4171145"/>
                <a:gd name="connsiteX13" fmla="*/ 3731550 w 4314167"/>
                <a:gd name="connsiteY13" fmla="*/ 2781865 h 4171145"/>
                <a:gd name="connsiteX14" fmla="*/ 3445800 w 4314167"/>
                <a:gd name="connsiteY14" fmla="*/ 3661007 h 4171145"/>
                <a:gd name="connsiteX15" fmla="*/ 2501238 w 4314167"/>
                <a:gd name="connsiteY15" fmla="*/ 4170594 h 4171145"/>
                <a:gd name="connsiteX16" fmla="*/ 1407306 w 4314167"/>
                <a:gd name="connsiteY16" fmla="*/ 3735744 h 4171145"/>
                <a:gd name="connsiteX17" fmla="*/ 406590 w 4314167"/>
                <a:gd name="connsiteY17" fmla="*/ 3022046 h 4171145"/>
                <a:gd name="connsiteX18" fmla="*/ 5325 w 4314167"/>
                <a:gd name="connsiteY18" fmla="*/ 2560586 h 4171145"/>
                <a:gd name="connsiteX19" fmla="*/ 365882 w 4314167"/>
                <a:gd name="connsiteY19" fmla="*/ 2405077 h 4171145"/>
                <a:gd name="connsiteX20" fmla="*/ 1350300 w 4314167"/>
                <a:gd name="connsiteY20" fmla="*/ 2729835 h 4171145"/>
                <a:gd name="connsiteX21" fmla="*/ 1337600 w 4314167"/>
                <a:gd name="connsiteY21" fmla="*/ 2328637 h 4171145"/>
                <a:gd name="connsiteX22" fmla="*/ 948699 w 4314167"/>
                <a:gd name="connsiteY22" fmla="*/ 924854 h 4171145"/>
                <a:gd name="connsiteX23" fmla="*/ 1057628 w 4314167"/>
                <a:gd name="connsiteY23" fmla="*/ 566175 h 4171145"/>
                <a:gd name="connsiteX24" fmla="*/ 1375748 w 4314167"/>
                <a:gd name="connsiteY24" fmla="*/ 702610 h 4171145"/>
                <a:gd name="connsiteX25" fmla="*/ 1948733 w 4314167"/>
                <a:gd name="connsiteY25" fmla="*/ 1894021 h 4171145"/>
                <a:gd name="connsiteX26" fmla="*/ 2075540 w 4314167"/>
                <a:gd name="connsiteY26" fmla="*/ 306782 h 4171145"/>
                <a:gd name="connsiteX27" fmla="*/ 2075122 w 4314167"/>
                <a:gd name="connsiteY27" fmla="*/ 301266 h 4171145"/>
                <a:gd name="connsiteX28" fmla="*/ 2301536 w 4314167"/>
                <a:gd name="connsiteY28" fmla="*/ 0 h 4171145"/>
                <a:gd name="connsiteX0" fmla="*/ 2257833 w 4270464"/>
                <a:gd name="connsiteY0" fmla="*/ 0 h 4171145"/>
                <a:gd name="connsiteX1" fmla="*/ 2484247 w 4270464"/>
                <a:gd name="connsiteY1" fmla="*/ 301266 h 4171145"/>
                <a:gd name="connsiteX2" fmla="*/ 2586600 w 4270464"/>
                <a:gd name="connsiteY2" fmla="*/ 1951269 h 4171145"/>
                <a:gd name="connsiteX3" fmla="*/ 3042710 w 4270464"/>
                <a:gd name="connsiteY3" fmla="*/ 574572 h 4171145"/>
                <a:gd name="connsiteX4" fmla="*/ 3043948 w 4270464"/>
                <a:gd name="connsiteY4" fmla="*/ 564979 h 4171145"/>
                <a:gd name="connsiteX5" fmla="*/ 3323798 w 4270464"/>
                <a:gd name="connsiteY5" fmla="*/ 335776 h 4171145"/>
                <a:gd name="connsiteX6" fmla="*/ 3493847 w 4270464"/>
                <a:gd name="connsiteY6" fmla="*/ 602229 h 4171145"/>
                <a:gd name="connsiteX7" fmla="*/ 3488304 w 4270464"/>
                <a:gd name="connsiteY7" fmla="*/ 645177 h 4171145"/>
                <a:gd name="connsiteX8" fmla="*/ 3489486 w 4270464"/>
                <a:gd name="connsiteY8" fmla="*/ 645428 h 4171145"/>
                <a:gd name="connsiteX9" fmla="*/ 3268121 w 4270464"/>
                <a:gd name="connsiteY9" fmla="*/ 2139940 h 4171145"/>
                <a:gd name="connsiteX10" fmla="*/ 3994519 w 4270464"/>
                <a:gd name="connsiteY10" fmla="*/ 1183517 h 4171145"/>
                <a:gd name="connsiteX11" fmla="*/ 4201559 w 4270464"/>
                <a:gd name="connsiteY11" fmla="*/ 1149764 h 4171145"/>
                <a:gd name="connsiteX12" fmla="*/ 4262804 w 4270464"/>
                <a:gd name="connsiteY12" fmla="*/ 1350399 h 4171145"/>
                <a:gd name="connsiteX13" fmla="*/ 3687847 w 4270464"/>
                <a:gd name="connsiteY13" fmla="*/ 2781865 h 4171145"/>
                <a:gd name="connsiteX14" fmla="*/ 3402097 w 4270464"/>
                <a:gd name="connsiteY14" fmla="*/ 3661007 h 4171145"/>
                <a:gd name="connsiteX15" fmla="*/ 2457535 w 4270464"/>
                <a:gd name="connsiteY15" fmla="*/ 4170594 h 4171145"/>
                <a:gd name="connsiteX16" fmla="*/ 1363603 w 4270464"/>
                <a:gd name="connsiteY16" fmla="*/ 3735744 h 4171145"/>
                <a:gd name="connsiteX17" fmla="*/ 362887 w 4270464"/>
                <a:gd name="connsiteY17" fmla="*/ 3022046 h 4171145"/>
                <a:gd name="connsiteX18" fmla="*/ 6072 w 4270464"/>
                <a:gd name="connsiteY18" fmla="*/ 2541536 h 4171145"/>
                <a:gd name="connsiteX19" fmla="*/ 322179 w 4270464"/>
                <a:gd name="connsiteY19" fmla="*/ 2405077 h 4171145"/>
                <a:gd name="connsiteX20" fmla="*/ 1306597 w 4270464"/>
                <a:gd name="connsiteY20" fmla="*/ 2729835 h 4171145"/>
                <a:gd name="connsiteX21" fmla="*/ 1293897 w 4270464"/>
                <a:gd name="connsiteY21" fmla="*/ 2328637 h 4171145"/>
                <a:gd name="connsiteX22" fmla="*/ 904996 w 4270464"/>
                <a:gd name="connsiteY22" fmla="*/ 924854 h 4171145"/>
                <a:gd name="connsiteX23" fmla="*/ 1013925 w 4270464"/>
                <a:gd name="connsiteY23" fmla="*/ 566175 h 4171145"/>
                <a:gd name="connsiteX24" fmla="*/ 1332045 w 4270464"/>
                <a:gd name="connsiteY24" fmla="*/ 702610 h 4171145"/>
                <a:gd name="connsiteX25" fmla="*/ 1905030 w 4270464"/>
                <a:gd name="connsiteY25" fmla="*/ 1894021 h 4171145"/>
                <a:gd name="connsiteX26" fmla="*/ 2031837 w 4270464"/>
                <a:gd name="connsiteY26" fmla="*/ 306782 h 4171145"/>
                <a:gd name="connsiteX27" fmla="*/ 2031419 w 4270464"/>
                <a:gd name="connsiteY27" fmla="*/ 301266 h 4171145"/>
                <a:gd name="connsiteX28" fmla="*/ 2257833 w 4270464"/>
                <a:gd name="connsiteY28" fmla="*/ 0 h 4171145"/>
                <a:gd name="connsiteX0" fmla="*/ 2259199 w 4271830"/>
                <a:gd name="connsiteY0" fmla="*/ 0 h 4171145"/>
                <a:gd name="connsiteX1" fmla="*/ 2485613 w 4271830"/>
                <a:gd name="connsiteY1" fmla="*/ 301266 h 4171145"/>
                <a:gd name="connsiteX2" fmla="*/ 2587966 w 4271830"/>
                <a:gd name="connsiteY2" fmla="*/ 1951269 h 4171145"/>
                <a:gd name="connsiteX3" fmla="*/ 3044076 w 4271830"/>
                <a:gd name="connsiteY3" fmla="*/ 574572 h 4171145"/>
                <a:gd name="connsiteX4" fmla="*/ 3045314 w 4271830"/>
                <a:gd name="connsiteY4" fmla="*/ 564979 h 4171145"/>
                <a:gd name="connsiteX5" fmla="*/ 3325164 w 4271830"/>
                <a:gd name="connsiteY5" fmla="*/ 335776 h 4171145"/>
                <a:gd name="connsiteX6" fmla="*/ 3495213 w 4271830"/>
                <a:gd name="connsiteY6" fmla="*/ 602229 h 4171145"/>
                <a:gd name="connsiteX7" fmla="*/ 3489670 w 4271830"/>
                <a:gd name="connsiteY7" fmla="*/ 645177 h 4171145"/>
                <a:gd name="connsiteX8" fmla="*/ 3490852 w 4271830"/>
                <a:gd name="connsiteY8" fmla="*/ 645428 h 4171145"/>
                <a:gd name="connsiteX9" fmla="*/ 3269487 w 4271830"/>
                <a:gd name="connsiteY9" fmla="*/ 2139940 h 4171145"/>
                <a:gd name="connsiteX10" fmla="*/ 3995885 w 4271830"/>
                <a:gd name="connsiteY10" fmla="*/ 1183517 h 4171145"/>
                <a:gd name="connsiteX11" fmla="*/ 4202925 w 4271830"/>
                <a:gd name="connsiteY11" fmla="*/ 1149764 h 4171145"/>
                <a:gd name="connsiteX12" fmla="*/ 4264170 w 4271830"/>
                <a:gd name="connsiteY12" fmla="*/ 1350399 h 4171145"/>
                <a:gd name="connsiteX13" fmla="*/ 3689213 w 4271830"/>
                <a:gd name="connsiteY13" fmla="*/ 2781865 h 4171145"/>
                <a:gd name="connsiteX14" fmla="*/ 3403463 w 4271830"/>
                <a:gd name="connsiteY14" fmla="*/ 3661007 h 4171145"/>
                <a:gd name="connsiteX15" fmla="*/ 2458901 w 4271830"/>
                <a:gd name="connsiteY15" fmla="*/ 4170594 h 4171145"/>
                <a:gd name="connsiteX16" fmla="*/ 1364969 w 4271830"/>
                <a:gd name="connsiteY16" fmla="*/ 3735744 h 4171145"/>
                <a:gd name="connsiteX17" fmla="*/ 364253 w 4271830"/>
                <a:gd name="connsiteY17" fmla="*/ 3022046 h 4171145"/>
                <a:gd name="connsiteX18" fmla="*/ 7438 w 4271830"/>
                <a:gd name="connsiteY18" fmla="*/ 2541536 h 4171145"/>
                <a:gd name="connsiteX19" fmla="*/ 323545 w 4271830"/>
                <a:gd name="connsiteY19" fmla="*/ 2405077 h 4171145"/>
                <a:gd name="connsiteX20" fmla="*/ 1307963 w 4271830"/>
                <a:gd name="connsiteY20" fmla="*/ 2729835 h 4171145"/>
                <a:gd name="connsiteX21" fmla="*/ 1295263 w 4271830"/>
                <a:gd name="connsiteY21" fmla="*/ 2328637 h 4171145"/>
                <a:gd name="connsiteX22" fmla="*/ 906362 w 4271830"/>
                <a:gd name="connsiteY22" fmla="*/ 924854 h 4171145"/>
                <a:gd name="connsiteX23" fmla="*/ 1015291 w 4271830"/>
                <a:gd name="connsiteY23" fmla="*/ 566175 h 4171145"/>
                <a:gd name="connsiteX24" fmla="*/ 1333411 w 4271830"/>
                <a:gd name="connsiteY24" fmla="*/ 702610 h 4171145"/>
                <a:gd name="connsiteX25" fmla="*/ 1906396 w 4271830"/>
                <a:gd name="connsiteY25" fmla="*/ 1894021 h 4171145"/>
                <a:gd name="connsiteX26" fmla="*/ 2033203 w 4271830"/>
                <a:gd name="connsiteY26" fmla="*/ 306782 h 4171145"/>
                <a:gd name="connsiteX27" fmla="*/ 2032785 w 4271830"/>
                <a:gd name="connsiteY27" fmla="*/ 301266 h 4171145"/>
                <a:gd name="connsiteX28" fmla="*/ 2259199 w 4271830"/>
                <a:gd name="connsiteY28" fmla="*/ 0 h 4171145"/>
                <a:gd name="connsiteX0" fmla="*/ 2254553 w 4267184"/>
                <a:gd name="connsiteY0" fmla="*/ 0 h 4171145"/>
                <a:gd name="connsiteX1" fmla="*/ 2480967 w 4267184"/>
                <a:gd name="connsiteY1" fmla="*/ 301266 h 4171145"/>
                <a:gd name="connsiteX2" fmla="*/ 2583320 w 4267184"/>
                <a:gd name="connsiteY2" fmla="*/ 1951269 h 4171145"/>
                <a:gd name="connsiteX3" fmla="*/ 3039430 w 4267184"/>
                <a:gd name="connsiteY3" fmla="*/ 574572 h 4171145"/>
                <a:gd name="connsiteX4" fmla="*/ 3040668 w 4267184"/>
                <a:gd name="connsiteY4" fmla="*/ 564979 h 4171145"/>
                <a:gd name="connsiteX5" fmla="*/ 3320518 w 4267184"/>
                <a:gd name="connsiteY5" fmla="*/ 335776 h 4171145"/>
                <a:gd name="connsiteX6" fmla="*/ 3490567 w 4267184"/>
                <a:gd name="connsiteY6" fmla="*/ 602229 h 4171145"/>
                <a:gd name="connsiteX7" fmla="*/ 3485024 w 4267184"/>
                <a:gd name="connsiteY7" fmla="*/ 645177 h 4171145"/>
                <a:gd name="connsiteX8" fmla="*/ 3486206 w 4267184"/>
                <a:gd name="connsiteY8" fmla="*/ 645428 h 4171145"/>
                <a:gd name="connsiteX9" fmla="*/ 3264841 w 4267184"/>
                <a:gd name="connsiteY9" fmla="*/ 2139940 h 4171145"/>
                <a:gd name="connsiteX10" fmla="*/ 3991239 w 4267184"/>
                <a:gd name="connsiteY10" fmla="*/ 1183517 h 4171145"/>
                <a:gd name="connsiteX11" fmla="*/ 4198279 w 4267184"/>
                <a:gd name="connsiteY11" fmla="*/ 1149764 h 4171145"/>
                <a:gd name="connsiteX12" fmla="*/ 4259524 w 4267184"/>
                <a:gd name="connsiteY12" fmla="*/ 1350399 h 4171145"/>
                <a:gd name="connsiteX13" fmla="*/ 3684567 w 4267184"/>
                <a:gd name="connsiteY13" fmla="*/ 2781865 h 4171145"/>
                <a:gd name="connsiteX14" fmla="*/ 3398817 w 4267184"/>
                <a:gd name="connsiteY14" fmla="*/ 3661007 h 4171145"/>
                <a:gd name="connsiteX15" fmla="*/ 2454255 w 4267184"/>
                <a:gd name="connsiteY15" fmla="*/ 4170594 h 4171145"/>
                <a:gd name="connsiteX16" fmla="*/ 1360323 w 4267184"/>
                <a:gd name="connsiteY16" fmla="*/ 3735744 h 4171145"/>
                <a:gd name="connsiteX17" fmla="*/ 200857 w 4267184"/>
                <a:gd name="connsiteY17" fmla="*/ 2907746 h 4171145"/>
                <a:gd name="connsiteX18" fmla="*/ 2792 w 4267184"/>
                <a:gd name="connsiteY18" fmla="*/ 2541536 h 4171145"/>
                <a:gd name="connsiteX19" fmla="*/ 318899 w 4267184"/>
                <a:gd name="connsiteY19" fmla="*/ 2405077 h 4171145"/>
                <a:gd name="connsiteX20" fmla="*/ 1303317 w 4267184"/>
                <a:gd name="connsiteY20" fmla="*/ 2729835 h 4171145"/>
                <a:gd name="connsiteX21" fmla="*/ 1290617 w 4267184"/>
                <a:gd name="connsiteY21" fmla="*/ 2328637 h 4171145"/>
                <a:gd name="connsiteX22" fmla="*/ 901716 w 4267184"/>
                <a:gd name="connsiteY22" fmla="*/ 924854 h 4171145"/>
                <a:gd name="connsiteX23" fmla="*/ 1010645 w 4267184"/>
                <a:gd name="connsiteY23" fmla="*/ 566175 h 4171145"/>
                <a:gd name="connsiteX24" fmla="*/ 1328765 w 4267184"/>
                <a:gd name="connsiteY24" fmla="*/ 702610 h 4171145"/>
                <a:gd name="connsiteX25" fmla="*/ 1901750 w 4267184"/>
                <a:gd name="connsiteY25" fmla="*/ 1894021 h 4171145"/>
                <a:gd name="connsiteX26" fmla="*/ 2028557 w 4267184"/>
                <a:gd name="connsiteY26" fmla="*/ 306782 h 4171145"/>
                <a:gd name="connsiteX27" fmla="*/ 2028139 w 4267184"/>
                <a:gd name="connsiteY27" fmla="*/ 301266 h 4171145"/>
                <a:gd name="connsiteX28" fmla="*/ 2254553 w 4267184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1291936 w 4268503"/>
                <a:gd name="connsiteY21" fmla="*/ 2328637 h 4171145"/>
                <a:gd name="connsiteX22" fmla="*/ 903035 w 4268503"/>
                <a:gd name="connsiteY22" fmla="*/ 924854 h 4171145"/>
                <a:gd name="connsiteX23" fmla="*/ 1011964 w 4268503"/>
                <a:gd name="connsiteY23" fmla="*/ 566175 h 4171145"/>
                <a:gd name="connsiteX24" fmla="*/ 1330084 w 4268503"/>
                <a:gd name="connsiteY24" fmla="*/ 702610 h 4171145"/>
                <a:gd name="connsiteX25" fmla="*/ 1903069 w 4268503"/>
                <a:gd name="connsiteY25" fmla="*/ 1894021 h 4171145"/>
                <a:gd name="connsiteX26" fmla="*/ 2029876 w 4268503"/>
                <a:gd name="connsiteY26" fmla="*/ 306782 h 4171145"/>
                <a:gd name="connsiteX27" fmla="*/ 2029458 w 4268503"/>
                <a:gd name="connsiteY27" fmla="*/ 301266 h 4171145"/>
                <a:gd name="connsiteX28" fmla="*/ 2255872 w 4268503"/>
                <a:gd name="connsiteY28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72983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903035 w 4268503"/>
                <a:gd name="connsiteY21" fmla="*/ 92485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30084 w 4268503"/>
                <a:gd name="connsiteY23" fmla="*/ 7026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61834 w 4268503"/>
                <a:gd name="connsiteY23" fmla="*/ 81691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487525 w 4268503"/>
                <a:gd name="connsiteY8" fmla="*/ 645428 h 4171145"/>
                <a:gd name="connsiteX9" fmla="*/ 3266160 w 4268503"/>
                <a:gd name="connsiteY9" fmla="*/ 2139940 h 4171145"/>
                <a:gd name="connsiteX10" fmla="*/ 3992558 w 4268503"/>
                <a:gd name="connsiteY10" fmla="*/ 1183517 h 4171145"/>
                <a:gd name="connsiteX11" fmla="*/ 4199598 w 4268503"/>
                <a:gd name="connsiteY11" fmla="*/ 1149764 h 4171145"/>
                <a:gd name="connsiteX12" fmla="*/ 4260843 w 4268503"/>
                <a:gd name="connsiteY12" fmla="*/ 1350399 h 4171145"/>
                <a:gd name="connsiteX13" fmla="*/ 3685886 w 4268503"/>
                <a:gd name="connsiteY13" fmla="*/ 2781865 h 4171145"/>
                <a:gd name="connsiteX14" fmla="*/ 3400136 w 4268503"/>
                <a:gd name="connsiteY14" fmla="*/ 3661007 h 4171145"/>
                <a:gd name="connsiteX15" fmla="*/ 2455574 w 4268503"/>
                <a:gd name="connsiteY15" fmla="*/ 4170594 h 4171145"/>
                <a:gd name="connsiteX16" fmla="*/ 1361642 w 4268503"/>
                <a:gd name="connsiteY16" fmla="*/ 3735744 h 4171145"/>
                <a:gd name="connsiteX17" fmla="*/ 202176 w 4268503"/>
                <a:gd name="connsiteY17" fmla="*/ 2907746 h 4171145"/>
                <a:gd name="connsiteX18" fmla="*/ 4111 w 4268503"/>
                <a:gd name="connsiteY18" fmla="*/ 2541536 h 4171145"/>
                <a:gd name="connsiteX19" fmla="*/ 351968 w 4268503"/>
                <a:gd name="connsiteY19" fmla="*/ 2398727 h 4171145"/>
                <a:gd name="connsiteX20" fmla="*/ 1304636 w 4268503"/>
                <a:gd name="connsiteY20" fmla="*/ 2685385 h 4171145"/>
                <a:gd name="connsiteX21" fmla="*/ 896685 w 4268503"/>
                <a:gd name="connsiteY21" fmla="*/ 956604 h 4171145"/>
                <a:gd name="connsiteX22" fmla="*/ 1011964 w 4268503"/>
                <a:gd name="connsiteY22" fmla="*/ 566175 h 4171145"/>
                <a:gd name="connsiteX23" fmla="*/ 1349134 w 4268503"/>
                <a:gd name="connsiteY23" fmla="*/ 785160 h 4171145"/>
                <a:gd name="connsiteX24" fmla="*/ 1903069 w 4268503"/>
                <a:gd name="connsiteY24" fmla="*/ 1894021 h 4171145"/>
                <a:gd name="connsiteX25" fmla="*/ 2029876 w 4268503"/>
                <a:gd name="connsiteY25" fmla="*/ 306782 h 4171145"/>
                <a:gd name="connsiteX26" fmla="*/ 2029458 w 4268503"/>
                <a:gd name="connsiteY26" fmla="*/ 301266 h 4171145"/>
                <a:gd name="connsiteX27" fmla="*/ 2255872 w 4268503"/>
                <a:gd name="connsiteY27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486343 w 4268503"/>
                <a:gd name="connsiteY7" fmla="*/ 645177 h 4171145"/>
                <a:gd name="connsiteX8" fmla="*/ 3266160 w 4268503"/>
                <a:gd name="connsiteY8" fmla="*/ 2139940 h 4171145"/>
                <a:gd name="connsiteX9" fmla="*/ 3992558 w 4268503"/>
                <a:gd name="connsiteY9" fmla="*/ 1183517 h 4171145"/>
                <a:gd name="connsiteX10" fmla="*/ 4199598 w 4268503"/>
                <a:gd name="connsiteY10" fmla="*/ 1149764 h 4171145"/>
                <a:gd name="connsiteX11" fmla="*/ 4260843 w 4268503"/>
                <a:gd name="connsiteY11" fmla="*/ 1350399 h 4171145"/>
                <a:gd name="connsiteX12" fmla="*/ 3685886 w 4268503"/>
                <a:gd name="connsiteY12" fmla="*/ 2781865 h 4171145"/>
                <a:gd name="connsiteX13" fmla="*/ 3400136 w 4268503"/>
                <a:gd name="connsiteY13" fmla="*/ 3661007 h 4171145"/>
                <a:gd name="connsiteX14" fmla="*/ 2455574 w 4268503"/>
                <a:gd name="connsiteY14" fmla="*/ 4170594 h 4171145"/>
                <a:gd name="connsiteX15" fmla="*/ 1361642 w 4268503"/>
                <a:gd name="connsiteY15" fmla="*/ 3735744 h 4171145"/>
                <a:gd name="connsiteX16" fmla="*/ 202176 w 4268503"/>
                <a:gd name="connsiteY16" fmla="*/ 2907746 h 4171145"/>
                <a:gd name="connsiteX17" fmla="*/ 4111 w 4268503"/>
                <a:gd name="connsiteY17" fmla="*/ 2541536 h 4171145"/>
                <a:gd name="connsiteX18" fmla="*/ 351968 w 4268503"/>
                <a:gd name="connsiteY18" fmla="*/ 2398727 h 4171145"/>
                <a:gd name="connsiteX19" fmla="*/ 1304636 w 4268503"/>
                <a:gd name="connsiteY19" fmla="*/ 2685385 h 4171145"/>
                <a:gd name="connsiteX20" fmla="*/ 896685 w 4268503"/>
                <a:gd name="connsiteY20" fmla="*/ 956604 h 4171145"/>
                <a:gd name="connsiteX21" fmla="*/ 1011964 w 4268503"/>
                <a:gd name="connsiteY21" fmla="*/ 566175 h 4171145"/>
                <a:gd name="connsiteX22" fmla="*/ 1349134 w 4268503"/>
                <a:gd name="connsiteY22" fmla="*/ 785160 h 4171145"/>
                <a:gd name="connsiteX23" fmla="*/ 1903069 w 4268503"/>
                <a:gd name="connsiteY23" fmla="*/ 1894021 h 4171145"/>
                <a:gd name="connsiteX24" fmla="*/ 2029876 w 4268503"/>
                <a:gd name="connsiteY24" fmla="*/ 306782 h 4171145"/>
                <a:gd name="connsiteX25" fmla="*/ 2029458 w 4268503"/>
                <a:gd name="connsiteY25" fmla="*/ 301266 h 4171145"/>
                <a:gd name="connsiteX26" fmla="*/ 2255872 w 4268503"/>
                <a:gd name="connsiteY26" fmla="*/ 0 h 4171145"/>
                <a:gd name="connsiteX0" fmla="*/ 2255872 w 4268503"/>
                <a:gd name="connsiteY0" fmla="*/ 0 h 4171145"/>
                <a:gd name="connsiteX1" fmla="*/ 2482286 w 4268503"/>
                <a:gd name="connsiteY1" fmla="*/ 301266 h 4171145"/>
                <a:gd name="connsiteX2" fmla="*/ 2584639 w 4268503"/>
                <a:gd name="connsiteY2" fmla="*/ 1951269 h 4171145"/>
                <a:gd name="connsiteX3" fmla="*/ 3040749 w 4268503"/>
                <a:gd name="connsiteY3" fmla="*/ 574572 h 4171145"/>
                <a:gd name="connsiteX4" fmla="*/ 3041987 w 4268503"/>
                <a:gd name="connsiteY4" fmla="*/ 564979 h 4171145"/>
                <a:gd name="connsiteX5" fmla="*/ 3321837 w 4268503"/>
                <a:gd name="connsiteY5" fmla="*/ 335776 h 4171145"/>
                <a:gd name="connsiteX6" fmla="*/ 3491886 w 4268503"/>
                <a:gd name="connsiteY6" fmla="*/ 602229 h 4171145"/>
                <a:gd name="connsiteX7" fmla="*/ 3266160 w 4268503"/>
                <a:gd name="connsiteY7" fmla="*/ 2139940 h 4171145"/>
                <a:gd name="connsiteX8" fmla="*/ 3992558 w 4268503"/>
                <a:gd name="connsiteY8" fmla="*/ 1183517 h 4171145"/>
                <a:gd name="connsiteX9" fmla="*/ 4199598 w 4268503"/>
                <a:gd name="connsiteY9" fmla="*/ 1149764 h 4171145"/>
                <a:gd name="connsiteX10" fmla="*/ 4260843 w 4268503"/>
                <a:gd name="connsiteY10" fmla="*/ 1350399 h 4171145"/>
                <a:gd name="connsiteX11" fmla="*/ 3685886 w 4268503"/>
                <a:gd name="connsiteY11" fmla="*/ 2781865 h 4171145"/>
                <a:gd name="connsiteX12" fmla="*/ 3400136 w 4268503"/>
                <a:gd name="connsiteY12" fmla="*/ 3661007 h 4171145"/>
                <a:gd name="connsiteX13" fmla="*/ 2455574 w 4268503"/>
                <a:gd name="connsiteY13" fmla="*/ 4170594 h 4171145"/>
                <a:gd name="connsiteX14" fmla="*/ 1361642 w 4268503"/>
                <a:gd name="connsiteY14" fmla="*/ 3735744 h 4171145"/>
                <a:gd name="connsiteX15" fmla="*/ 202176 w 4268503"/>
                <a:gd name="connsiteY15" fmla="*/ 2907746 h 4171145"/>
                <a:gd name="connsiteX16" fmla="*/ 4111 w 4268503"/>
                <a:gd name="connsiteY16" fmla="*/ 2541536 h 4171145"/>
                <a:gd name="connsiteX17" fmla="*/ 351968 w 4268503"/>
                <a:gd name="connsiteY17" fmla="*/ 2398727 h 4171145"/>
                <a:gd name="connsiteX18" fmla="*/ 1304636 w 4268503"/>
                <a:gd name="connsiteY18" fmla="*/ 2685385 h 4171145"/>
                <a:gd name="connsiteX19" fmla="*/ 896685 w 4268503"/>
                <a:gd name="connsiteY19" fmla="*/ 956604 h 4171145"/>
                <a:gd name="connsiteX20" fmla="*/ 1011964 w 4268503"/>
                <a:gd name="connsiteY20" fmla="*/ 566175 h 4171145"/>
                <a:gd name="connsiteX21" fmla="*/ 1349134 w 4268503"/>
                <a:gd name="connsiteY21" fmla="*/ 785160 h 4171145"/>
                <a:gd name="connsiteX22" fmla="*/ 1903069 w 4268503"/>
                <a:gd name="connsiteY22" fmla="*/ 1894021 h 4171145"/>
                <a:gd name="connsiteX23" fmla="*/ 2029876 w 4268503"/>
                <a:gd name="connsiteY23" fmla="*/ 306782 h 4171145"/>
                <a:gd name="connsiteX24" fmla="*/ 2029458 w 4268503"/>
                <a:gd name="connsiteY24" fmla="*/ 301266 h 4171145"/>
                <a:gd name="connsiteX25" fmla="*/ 2255872 w 4268503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35039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67605"/>
                <a:gd name="connsiteY0" fmla="*/ 0 h 4171145"/>
                <a:gd name="connsiteX1" fmla="*/ 2482286 w 4267605"/>
                <a:gd name="connsiteY1" fmla="*/ 301266 h 4171145"/>
                <a:gd name="connsiteX2" fmla="*/ 2584639 w 4267605"/>
                <a:gd name="connsiteY2" fmla="*/ 1951269 h 4171145"/>
                <a:gd name="connsiteX3" fmla="*/ 3040749 w 4267605"/>
                <a:gd name="connsiteY3" fmla="*/ 574572 h 4171145"/>
                <a:gd name="connsiteX4" fmla="*/ 3041987 w 4267605"/>
                <a:gd name="connsiteY4" fmla="*/ 564979 h 4171145"/>
                <a:gd name="connsiteX5" fmla="*/ 3321837 w 4267605"/>
                <a:gd name="connsiteY5" fmla="*/ 335776 h 4171145"/>
                <a:gd name="connsiteX6" fmla="*/ 3491886 w 4267605"/>
                <a:gd name="connsiteY6" fmla="*/ 602229 h 4171145"/>
                <a:gd name="connsiteX7" fmla="*/ 3266160 w 4267605"/>
                <a:gd name="connsiteY7" fmla="*/ 2139940 h 4171145"/>
                <a:gd name="connsiteX8" fmla="*/ 3941758 w 4267605"/>
                <a:gd name="connsiteY8" fmla="*/ 1253367 h 4171145"/>
                <a:gd name="connsiteX9" fmla="*/ 4199598 w 4267605"/>
                <a:gd name="connsiteY9" fmla="*/ 1149764 h 4171145"/>
                <a:gd name="connsiteX10" fmla="*/ 4260843 w 4267605"/>
                <a:gd name="connsiteY10" fmla="*/ 1445649 h 4171145"/>
                <a:gd name="connsiteX11" fmla="*/ 3685886 w 4267605"/>
                <a:gd name="connsiteY11" fmla="*/ 2781865 h 4171145"/>
                <a:gd name="connsiteX12" fmla="*/ 3400136 w 4267605"/>
                <a:gd name="connsiteY12" fmla="*/ 3661007 h 4171145"/>
                <a:gd name="connsiteX13" fmla="*/ 2455574 w 4267605"/>
                <a:gd name="connsiteY13" fmla="*/ 4170594 h 4171145"/>
                <a:gd name="connsiteX14" fmla="*/ 1361642 w 4267605"/>
                <a:gd name="connsiteY14" fmla="*/ 3735744 h 4171145"/>
                <a:gd name="connsiteX15" fmla="*/ 202176 w 4267605"/>
                <a:gd name="connsiteY15" fmla="*/ 2907746 h 4171145"/>
                <a:gd name="connsiteX16" fmla="*/ 4111 w 4267605"/>
                <a:gd name="connsiteY16" fmla="*/ 2541536 h 4171145"/>
                <a:gd name="connsiteX17" fmla="*/ 351968 w 4267605"/>
                <a:gd name="connsiteY17" fmla="*/ 2398727 h 4171145"/>
                <a:gd name="connsiteX18" fmla="*/ 1304636 w 4267605"/>
                <a:gd name="connsiteY18" fmla="*/ 2685385 h 4171145"/>
                <a:gd name="connsiteX19" fmla="*/ 896685 w 4267605"/>
                <a:gd name="connsiteY19" fmla="*/ 956604 h 4171145"/>
                <a:gd name="connsiteX20" fmla="*/ 1011964 w 4267605"/>
                <a:gd name="connsiteY20" fmla="*/ 566175 h 4171145"/>
                <a:gd name="connsiteX21" fmla="*/ 1349134 w 4267605"/>
                <a:gd name="connsiteY21" fmla="*/ 785160 h 4171145"/>
                <a:gd name="connsiteX22" fmla="*/ 1903069 w 4267605"/>
                <a:gd name="connsiteY22" fmla="*/ 1894021 h 4171145"/>
                <a:gd name="connsiteX23" fmla="*/ 2029876 w 4267605"/>
                <a:gd name="connsiteY23" fmla="*/ 306782 h 4171145"/>
                <a:gd name="connsiteX24" fmla="*/ 2029458 w 4267605"/>
                <a:gd name="connsiteY24" fmla="*/ 301266 h 4171145"/>
                <a:gd name="connsiteX25" fmla="*/ 2255872 w 4267605"/>
                <a:gd name="connsiteY25" fmla="*/ 0 h 4171145"/>
                <a:gd name="connsiteX0" fmla="*/ 2255872 w 4275551"/>
                <a:gd name="connsiteY0" fmla="*/ 0 h 4171145"/>
                <a:gd name="connsiteX1" fmla="*/ 2482286 w 4275551"/>
                <a:gd name="connsiteY1" fmla="*/ 301266 h 4171145"/>
                <a:gd name="connsiteX2" fmla="*/ 2584639 w 4275551"/>
                <a:gd name="connsiteY2" fmla="*/ 1951269 h 4171145"/>
                <a:gd name="connsiteX3" fmla="*/ 3040749 w 4275551"/>
                <a:gd name="connsiteY3" fmla="*/ 574572 h 4171145"/>
                <a:gd name="connsiteX4" fmla="*/ 3041987 w 4275551"/>
                <a:gd name="connsiteY4" fmla="*/ 564979 h 4171145"/>
                <a:gd name="connsiteX5" fmla="*/ 3321837 w 4275551"/>
                <a:gd name="connsiteY5" fmla="*/ 335776 h 4171145"/>
                <a:gd name="connsiteX6" fmla="*/ 3491886 w 4275551"/>
                <a:gd name="connsiteY6" fmla="*/ 602229 h 4171145"/>
                <a:gd name="connsiteX7" fmla="*/ 3266160 w 4275551"/>
                <a:gd name="connsiteY7" fmla="*/ 2139940 h 4171145"/>
                <a:gd name="connsiteX8" fmla="*/ 3941758 w 4275551"/>
                <a:gd name="connsiteY8" fmla="*/ 1253367 h 4171145"/>
                <a:gd name="connsiteX9" fmla="*/ 4199598 w 4275551"/>
                <a:gd name="connsiteY9" fmla="*/ 1149764 h 4171145"/>
                <a:gd name="connsiteX10" fmla="*/ 4260843 w 4275551"/>
                <a:gd name="connsiteY10" fmla="*/ 1445649 h 4171145"/>
                <a:gd name="connsiteX11" fmla="*/ 3685886 w 4275551"/>
                <a:gd name="connsiteY11" fmla="*/ 2781865 h 4171145"/>
                <a:gd name="connsiteX12" fmla="*/ 3400136 w 4275551"/>
                <a:gd name="connsiteY12" fmla="*/ 3661007 h 4171145"/>
                <a:gd name="connsiteX13" fmla="*/ 2455574 w 4275551"/>
                <a:gd name="connsiteY13" fmla="*/ 4170594 h 4171145"/>
                <a:gd name="connsiteX14" fmla="*/ 1361642 w 4275551"/>
                <a:gd name="connsiteY14" fmla="*/ 3735744 h 4171145"/>
                <a:gd name="connsiteX15" fmla="*/ 202176 w 4275551"/>
                <a:gd name="connsiteY15" fmla="*/ 2907746 h 4171145"/>
                <a:gd name="connsiteX16" fmla="*/ 4111 w 4275551"/>
                <a:gd name="connsiteY16" fmla="*/ 2541536 h 4171145"/>
                <a:gd name="connsiteX17" fmla="*/ 351968 w 4275551"/>
                <a:gd name="connsiteY17" fmla="*/ 2398727 h 4171145"/>
                <a:gd name="connsiteX18" fmla="*/ 1304636 w 4275551"/>
                <a:gd name="connsiteY18" fmla="*/ 2685385 h 4171145"/>
                <a:gd name="connsiteX19" fmla="*/ 896685 w 4275551"/>
                <a:gd name="connsiteY19" fmla="*/ 956604 h 4171145"/>
                <a:gd name="connsiteX20" fmla="*/ 1011964 w 4275551"/>
                <a:gd name="connsiteY20" fmla="*/ 566175 h 4171145"/>
                <a:gd name="connsiteX21" fmla="*/ 1349134 w 4275551"/>
                <a:gd name="connsiteY21" fmla="*/ 785160 h 4171145"/>
                <a:gd name="connsiteX22" fmla="*/ 1903069 w 4275551"/>
                <a:gd name="connsiteY22" fmla="*/ 1894021 h 4171145"/>
                <a:gd name="connsiteX23" fmla="*/ 2029876 w 4275551"/>
                <a:gd name="connsiteY23" fmla="*/ 306782 h 4171145"/>
                <a:gd name="connsiteX24" fmla="*/ 2029458 w 4275551"/>
                <a:gd name="connsiteY24" fmla="*/ 301266 h 4171145"/>
                <a:gd name="connsiteX25" fmla="*/ 2255872 w 4275551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041987 w 4283060"/>
                <a:gd name="connsiteY4" fmla="*/ 564979 h 4171145"/>
                <a:gd name="connsiteX5" fmla="*/ 3321837 w 4283060"/>
                <a:gd name="connsiteY5" fmla="*/ 335776 h 4171145"/>
                <a:gd name="connsiteX6" fmla="*/ 3491886 w 4283060"/>
                <a:gd name="connsiteY6" fmla="*/ 602229 h 4171145"/>
                <a:gd name="connsiteX7" fmla="*/ 3266160 w 4283060"/>
                <a:gd name="connsiteY7" fmla="*/ 2139940 h 4171145"/>
                <a:gd name="connsiteX8" fmla="*/ 3941758 w 4283060"/>
                <a:gd name="connsiteY8" fmla="*/ 1253367 h 4171145"/>
                <a:gd name="connsiteX9" fmla="*/ 4199598 w 4283060"/>
                <a:gd name="connsiteY9" fmla="*/ 1149764 h 4171145"/>
                <a:gd name="connsiteX10" fmla="*/ 4260843 w 4283060"/>
                <a:gd name="connsiteY10" fmla="*/ 1445649 h 4171145"/>
                <a:gd name="connsiteX11" fmla="*/ 3685886 w 4283060"/>
                <a:gd name="connsiteY11" fmla="*/ 2781865 h 4171145"/>
                <a:gd name="connsiteX12" fmla="*/ 3400136 w 4283060"/>
                <a:gd name="connsiteY12" fmla="*/ 3661007 h 4171145"/>
                <a:gd name="connsiteX13" fmla="*/ 2455574 w 4283060"/>
                <a:gd name="connsiteY13" fmla="*/ 4170594 h 4171145"/>
                <a:gd name="connsiteX14" fmla="*/ 1361642 w 4283060"/>
                <a:gd name="connsiteY14" fmla="*/ 3735744 h 4171145"/>
                <a:gd name="connsiteX15" fmla="*/ 202176 w 4283060"/>
                <a:gd name="connsiteY15" fmla="*/ 2907746 h 4171145"/>
                <a:gd name="connsiteX16" fmla="*/ 4111 w 4283060"/>
                <a:gd name="connsiteY16" fmla="*/ 2541536 h 4171145"/>
                <a:gd name="connsiteX17" fmla="*/ 351968 w 4283060"/>
                <a:gd name="connsiteY17" fmla="*/ 2398727 h 4171145"/>
                <a:gd name="connsiteX18" fmla="*/ 1304636 w 4283060"/>
                <a:gd name="connsiteY18" fmla="*/ 2685385 h 4171145"/>
                <a:gd name="connsiteX19" fmla="*/ 896685 w 4283060"/>
                <a:gd name="connsiteY19" fmla="*/ 956604 h 4171145"/>
                <a:gd name="connsiteX20" fmla="*/ 1011964 w 4283060"/>
                <a:gd name="connsiteY20" fmla="*/ 566175 h 4171145"/>
                <a:gd name="connsiteX21" fmla="*/ 1349134 w 4283060"/>
                <a:gd name="connsiteY21" fmla="*/ 785160 h 4171145"/>
                <a:gd name="connsiteX22" fmla="*/ 1903069 w 4283060"/>
                <a:gd name="connsiteY22" fmla="*/ 1894021 h 4171145"/>
                <a:gd name="connsiteX23" fmla="*/ 2029876 w 4283060"/>
                <a:gd name="connsiteY23" fmla="*/ 306782 h 4171145"/>
                <a:gd name="connsiteX24" fmla="*/ 2029458 w 4283060"/>
                <a:gd name="connsiteY24" fmla="*/ 301266 h 4171145"/>
                <a:gd name="connsiteX25" fmla="*/ 2255872 w 4283060"/>
                <a:gd name="connsiteY25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022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55872 w 4283060"/>
                <a:gd name="connsiteY0" fmla="*/ 0 h 4171145"/>
                <a:gd name="connsiteX1" fmla="*/ 2482286 w 4283060"/>
                <a:gd name="connsiteY1" fmla="*/ 301266 h 4171145"/>
                <a:gd name="connsiteX2" fmla="*/ 2584639 w 4283060"/>
                <a:gd name="connsiteY2" fmla="*/ 1951269 h 4171145"/>
                <a:gd name="connsiteX3" fmla="*/ 3040749 w 4283060"/>
                <a:gd name="connsiteY3" fmla="*/ 574572 h 4171145"/>
                <a:gd name="connsiteX4" fmla="*/ 3321837 w 4283060"/>
                <a:gd name="connsiteY4" fmla="*/ 335776 h 4171145"/>
                <a:gd name="connsiteX5" fmla="*/ 3491886 w 4283060"/>
                <a:gd name="connsiteY5" fmla="*/ 640329 h 4171145"/>
                <a:gd name="connsiteX6" fmla="*/ 3266160 w 4283060"/>
                <a:gd name="connsiteY6" fmla="*/ 2139940 h 4171145"/>
                <a:gd name="connsiteX7" fmla="*/ 3941758 w 4283060"/>
                <a:gd name="connsiteY7" fmla="*/ 1253367 h 4171145"/>
                <a:gd name="connsiteX8" fmla="*/ 4199598 w 4283060"/>
                <a:gd name="connsiteY8" fmla="*/ 1149764 h 4171145"/>
                <a:gd name="connsiteX9" fmla="*/ 4260843 w 4283060"/>
                <a:gd name="connsiteY9" fmla="*/ 1445649 h 4171145"/>
                <a:gd name="connsiteX10" fmla="*/ 3685886 w 4283060"/>
                <a:gd name="connsiteY10" fmla="*/ 2781865 h 4171145"/>
                <a:gd name="connsiteX11" fmla="*/ 3400136 w 4283060"/>
                <a:gd name="connsiteY11" fmla="*/ 3661007 h 4171145"/>
                <a:gd name="connsiteX12" fmla="*/ 2455574 w 4283060"/>
                <a:gd name="connsiteY12" fmla="*/ 4170594 h 4171145"/>
                <a:gd name="connsiteX13" fmla="*/ 1361642 w 4283060"/>
                <a:gd name="connsiteY13" fmla="*/ 3735744 h 4171145"/>
                <a:gd name="connsiteX14" fmla="*/ 202176 w 4283060"/>
                <a:gd name="connsiteY14" fmla="*/ 2907746 h 4171145"/>
                <a:gd name="connsiteX15" fmla="*/ 4111 w 4283060"/>
                <a:gd name="connsiteY15" fmla="*/ 2541536 h 4171145"/>
                <a:gd name="connsiteX16" fmla="*/ 351968 w 4283060"/>
                <a:gd name="connsiteY16" fmla="*/ 2398727 h 4171145"/>
                <a:gd name="connsiteX17" fmla="*/ 1304636 w 4283060"/>
                <a:gd name="connsiteY17" fmla="*/ 2685385 h 4171145"/>
                <a:gd name="connsiteX18" fmla="*/ 896685 w 4283060"/>
                <a:gd name="connsiteY18" fmla="*/ 956604 h 4171145"/>
                <a:gd name="connsiteX19" fmla="*/ 1011964 w 4283060"/>
                <a:gd name="connsiteY19" fmla="*/ 566175 h 4171145"/>
                <a:gd name="connsiteX20" fmla="*/ 1349134 w 4283060"/>
                <a:gd name="connsiteY20" fmla="*/ 785160 h 4171145"/>
                <a:gd name="connsiteX21" fmla="*/ 1903069 w 4283060"/>
                <a:gd name="connsiteY21" fmla="*/ 1894021 h 4171145"/>
                <a:gd name="connsiteX22" fmla="*/ 2029876 w 4283060"/>
                <a:gd name="connsiteY22" fmla="*/ 306782 h 4171145"/>
                <a:gd name="connsiteX23" fmla="*/ 2029458 w 4283060"/>
                <a:gd name="connsiteY23" fmla="*/ 301266 h 4171145"/>
                <a:gd name="connsiteX24" fmla="*/ 2255872 w 4283060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310349 w 4288773"/>
                <a:gd name="connsiteY17" fmla="*/ 26853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  <a:gd name="connsiteX0" fmla="*/ 2261585 w 4288773"/>
                <a:gd name="connsiteY0" fmla="*/ 0 h 4171145"/>
                <a:gd name="connsiteX1" fmla="*/ 2487999 w 4288773"/>
                <a:gd name="connsiteY1" fmla="*/ 301266 h 4171145"/>
                <a:gd name="connsiteX2" fmla="*/ 2590352 w 4288773"/>
                <a:gd name="connsiteY2" fmla="*/ 1951269 h 4171145"/>
                <a:gd name="connsiteX3" fmla="*/ 3046462 w 4288773"/>
                <a:gd name="connsiteY3" fmla="*/ 574572 h 4171145"/>
                <a:gd name="connsiteX4" fmla="*/ 3327550 w 4288773"/>
                <a:gd name="connsiteY4" fmla="*/ 335776 h 4171145"/>
                <a:gd name="connsiteX5" fmla="*/ 3497599 w 4288773"/>
                <a:gd name="connsiteY5" fmla="*/ 640329 h 4171145"/>
                <a:gd name="connsiteX6" fmla="*/ 3271873 w 4288773"/>
                <a:gd name="connsiteY6" fmla="*/ 2139940 h 4171145"/>
                <a:gd name="connsiteX7" fmla="*/ 3947471 w 4288773"/>
                <a:gd name="connsiteY7" fmla="*/ 1253367 h 4171145"/>
                <a:gd name="connsiteX8" fmla="*/ 4205311 w 4288773"/>
                <a:gd name="connsiteY8" fmla="*/ 1149764 h 4171145"/>
                <a:gd name="connsiteX9" fmla="*/ 4266556 w 4288773"/>
                <a:gd name="connsiteY9" fmla="*/ 1445649 h 4171145"/>
                <a:gd name="connsiteX10" fmla="*/ 3691599 w 4288773"/>
                <a:gd name="connsiteY10" fmla="*/ 2781865 h 4171145"/>
                <a:gd name="connsiteX11" fmla="*/ 3405849 w 4288773"/>
                <a:gd name="connsiteY11" fmla="*/ 3661007 h 4171145"/>
                <a:gd name="connsiteX12" fmla="*/ 2461287 w 4288773"/>
                <a:gd name="connsiteY12" fmla="*/ 4170594 h 4171145"/>
                <a:gd name="connsiteX13" fmla="*/ 1367355 w 4288773"/>
                <a:gd name="connsiteY13" fmla="*/ 3735744 h 4171145"/>
                <a:gd name="connsiteX14" fmla="*/ 207889 w 4288773"/>
                <a:gd name="connsiteY14" fmla="*/ 2907746 h 4171145"/>
                <a:gd name="connsiteX15" fmla="*/ 9824 w 4288773"/>
                <a:gd name="connsiteY15" fmla="*/ 2541536 h 4171145"/>
                <a:gd name="connsiteX16" fmla="*/ 357681 w 4288773"/>
                <a:gd name="connsiteY16" fmla="*/ 2398727 h 4171145"/>
                <a:gd name="connsiteX17" fmla="*/ 1291299 w 4288773"/>
                <a:gd name="connsiteY17" fmla="*/ 2659985 h 4171145"/>
                <a:gd name="connsiteX18" fmla="*/ 902398 w 4288773"/>
                <a:gd name="connsiteY18" fmla="*/ 956604 h 4171145"/>
                <a:gd name="connsiteX19" fmla="*/ 1017677 w 4288773"/>
                <a:gd name="connsiteY19" fmla="*/ 566175 h 4171145"/>
                <a:gd name="connsiteX20" fmla="*/ 1354847 w 4288773"/>
                <a:gd name="connsiteY20" fmla="*/ 785160 h 4171145"/>
                <a:gd name="connsiteX21" fmla="*/ 1908782 w 4288773"/>
                <a:gd name="connsiteY21" fmla="*/ 1894021 h 4171145"/>
                <a:gd name="connsiteX22" fmla="*/ 2035589 w 4288773"/>
                <a:gd name="connsiteY22" fmla="*/ 306782 h 4171145"/>
                <a:gd name="connsiteX23" fmla="*/ 2035171 w 4288773"/>
                <a:gd name="connsiteY23" fmla="*/ 301266 h 4171145"/>
                <a:gd name="connsiteX24" fmla="*/ 2261585 w 4288773"/>
                <a:gd name="connsiteY24" fmla="*/ 0 h 417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88773" h="4171145">
                  <a:moveTo>
                    <a:pt x="2261585" y="0"/>
                  </a:moveTo>
                  <a:cubicBezTo>
                    <a:pt x="2386630" y="0"/>
                    <a:pt x="2487999" y="134882"/>
                    <a:pt x="2487999" y="301266"/>
                  </a:cubicBezTo>
                  <a:cubicBezTo>
                    <a:pt x="2542793" y="629652"/>
                    <a:pt x="2476415" y="1944501"/>
                    <a:pt x="2590352" y="1951269"/>
                  </a:cubicBezTo>
                  <a:cubicBezTo>
                    <a:pt x="2704289" y="1958037"/>
                    <a:pt x="3009916" y="692271"/>
                    <a:pt x="3046462" y="574572"/>
                  </a:cubicBezTo>
                  <a:cubicBezTo>
                    <a:pt x="3083008" y="456873"/>
                    <a:pt x="3201560" y="312116"/>
                    <a:pt x="3327550" y="335776"/>
                  </a:cubicBezTo>
                  <a:cubicBezTo>
                    <a:pt x="3453540" y="359436"/>
                    <a:pt x="3509995" y="541876"/>
                    <a:pt x="3497599" y="640329"/>
                  </a:cubicBezTo>
                  <a:cubicBezTo>
                    <a:pt x="3485203" y="738782"/>
                    <a:pt x="3190544" y="2075867"/>
                    <a:pt x="3271873" y="2139940"/>
                  </a:cubicBezTo>
                  <a:cubicBezTo>
                    <a:pt x="3353202" y="2204013"/>
                    <a:pt x="3880798" y="1348546"/>
                    <a:pt x="3947471" y="1253367"/>
                  </a:cubicBezTo>
                  <a:cubicBezTo>
                    <a:pt x="4014144" y="1158188"/>
                    <a:pt x="4114030" y="1105017"/>
                    <a:pt x="4205311" y="1149764"/>
                  </a:cubicBezTo>
                  <a:cubicBezTo>
                    <a:pt x="4296592" y="1194511"/>
                    <a:pt x="4306344" y="1363032"/>
                    <a:pt x="4266556" y="1445649"/>
                  </a:cubicBezTo>
                  <a:cubicBezTo>
                    <a:pt x="4226768" y="1528266"/>
                    <a:pt x="3883251" y="2336460"/>
                    <a:pt x="3691599" y="2781865"/>
                  </a:cubicBezTo>
                  <a:cubicBezTo>
                    <a:pt x="3691599" y="3017762"/>
                    <a:pt x="3598201" y="3359702"/>
                    <a:pt x="3405849" y="3661007"/>
                  </a:cubicBezTo>
                  <a:cubicBezTo>
                    <a:pt x="3213497" y="3962312"/>
                    <a:pt x="2801036" y="4158138"/>
                    <a:pt x="2461287" y="4170594"/>
                  </a:cubicBezTo>
                  <a:cubicBezTo>
                    <a:pt x="2121538" y="4183050"/>
                    <a:pt x="1534247" y="3982777"/>
                    <a:pt x="1367355" y="3735744"/>
                  </a:cubicBezTo>
                  <a:lnTo>
                    <a:pt x="207889" y="2907746"/>
                  </a:lnTo>
                  <a:cubicBezTo>
                    <a:pt x="76402" y="2825784"/>
                    <a:pt x="-34191" y="2664472"/>
                    <a:pt x="9824" y="2541536"/>
                  </a:cubicBezTo>
                  <a:cubicBezTo>
                    <a:pt x="53839" y="2418600"/>
                    <a:pt x="144102" y="2378986"/>
                    <a:pt x="357681" y="2398727"/>
                  </a:cubicBezTo>
                  <a:cubicBezTo>
                    <a:pt x="571260" y="2418468"/>
                    <a:pt x="1200513" y="2900339"/>
                    <a:pt x="1291299" y="2659985"/>
                  </a:cubicBezTo>
                  <a:cubicBezTo>
                    <a:pt x="1382085" y="2419631"/>
                    <a:pt x="954352" y="1178572"/>
                    <a:pt x="902398" y="956604"/>
                  </a:cubicBezTo>
                  <a:cubicBezTo>
                    <a:pt x="850444" y="734636"/>
                    <a:pt x="885119" y="607449"/>
                    <a:pt x="1017677" y="566175"/>
                  </a:cubicBezTo>
                  <a:cubicBezTo>
                    <a:pt x="1150235" y="524901"/>
                    <a:pt x="1301580" y="659102"/>
                    <a:pt x="1354847" y="785160"/>
                  </a:cubicBezTo>
                  <a:cubicBezTo>
                    <a:pt x="1408114" y="911218"/>
                    <a:pt x="1795325" y="1973751"/>
                    <a:pt x="1908782" y="1894021"/>
                  </a:cubicBezTo>
                  <a:cubicBezTo>
                    <a:pt x="2022239" y="1814291"/>
                    <a:pt x="2001787" y="897245"/>
                    <a:pt x="2035589" y="306782"/>
                  </a:cubicBezTo>
                  <a:cubicBezTo>
                    <a:pt x="2035450" y="304943"/>
                    <a:pt x="2035310" y="303105"/>
                    <a:pt x="2035171" y="301266"/>
                  </a:cubicBezTo>
                  <a:cubicBezTo>
                    <a:pt x="2035171" y="134882"/>
                    <a:pt x="2136540" y="0"/>
                    <a:pt x="226158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pptxf41_化学防護服のイラスト</dc:title>
  <dc:subject>pptxf41_化学防護服のイラスト</dc:subject>
  <dc:creator>でじけろお</dc:creator>
  <cp:revision>1</cp:revision>
  <dcterms:created xsi:type="dcterms:W3CDTF">2018-05-20T00:31:01Z</dcterms:created>
  <dcterms:modified xsi:type="dcterms:W3CDTF">2020-11-25T16:56:08Z</dcterms:modified>
  <cp:version>1</cp:version>
</cp:coreProperties>
</file>