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3" r:id="rId2"/>
    <p:sldId id="314" r:id="rId3"/>
    <p:sldId id="257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AD3FFCB9-3679-4E08-B6C0-3E1D58BA2D9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779E3720-2286-4D53-A8D9-2C6BF14C155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29EA6211-49DC-4323-BB0E-DE95F720EF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F94CB229-7E41-48F8-A412-4B605D2E414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2E131FC8-13EE-45CE-8C80-753581C262D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6">
            <a:extLst>
              <a:ext uri="{FF2B5EF4-FFF2-40B4-BE49-F238E27FC236}">
                <a16:creationId xmlns:a16="http://schemas.microsoft.com/office/drawing/2014/main" id="{57B5BBE7-E70D-4733-9B8D-5B7C4D41CD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B0DCB42B-8BB9-466E-9154-493E66826DD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19">
            <a:extLst>
              <a:ext uri="{FF2B5EF4-FFF2-40B4-BE49-F238E27FC236}">
                <a16:creationId xmlns:a16="http://schemas.microsoft.com/office/drawing/2014/main" id="{402E6463-FF57-4ED2-80C5-B5A0FD546B6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849FF74D-E424-44E6-B13D-CF0A5276907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1">
            <a:extLst>
              <a:ext uri="{FF2B5EF4-FFF2-40B4-BE49-F238E27FC236}">
                <a16:creationId xmlns:a16="http://schemas.microsoft.com/office/drawing/2014/main" id="{75F79628-9FCB-4604-86D2-565F0AC8BC8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3CBC75-6EA9-46E2-84F8-0CC85D19C05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5" name="Rectangle 23">
            <a:extLst>
              <a:ext uri="{FF2B5EF4-FFF2-40B4-BE49-F238E27FC236}">
                <a16:creationId xmlns:a16="http://schemas.microsoft.com/office/drawing/2014/main" id="{3FEB8850-E98E-4861-9AD1-BF62D7BE858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7" name="Rectangle 24">
            <a:extLst>
              <a:ext uri="{FF2B5EF4-FFF2-40B4-BE49-F238E27FC236}">
                <a16:creationId xmlns:a16="http://schemas.microsoft.com/office/drawing/2014/main" id="{651B99BF-4CB4-4743-B85A-8C4A6C38B05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9" name="Rectangle 25">
            <a:extLst>
              <a:ext uri="{FF2B5EF4-FFF2-40B4-BE49-F238E27FC236}">
                <a16:creationId xmlns:a16="http://schemas.microsoft.com/office/drawing/2014/main" id="{B1E18833-6A55-4991-83E8-83040DF146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31" name="Rectangle 26">
            <a:extLst>
              <a:ext uri="{FF2B5EF4-FFF2-40B4-BE49-F238E27FC236}">
                <a16:creationId xmlns:a16="http://schemas.microsoft.com/office/drawing/2014/main" id="{DF175D40-B52F-4C99-A799-DC0BE970C12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4748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A8AAA16A-2F9F-4944-A73B-2EB27841B6BE}"/>
              </a:ext>
            </a:extLst>
          </p:cNvPr>
          <p:cNvGrpSpPr/>
          <p:nvPr/>
        </p:nvGrpSpPr>
        <p:grpSpPr>
          <a:xfrm>
            <a:off x="567327" y="836375"/>
            <a:ext cx="1293943" cy="1585232"/>
            <a:chOff x="1717096" y="836375"/>
            <a:chExt cx="1339850" cy="1641474"/>
          </a:xfrm>
          <a:solidFill>
            <a:srgbClr val="00B0F0">
              <a:alpha val="20000"/>
            </a:srgbClr>
          </a:solidFill>
        </p:grpSpPr>
        <p:sp>
          <p:nvSpPr>
            <p:cNvPr id="496" name="正方形/長方形 495">
              <a:extLst>
                <a:ext uri="{FF2B5EF4-FFF2-40B4-BE49-F238E27FC236}">
                  <a16:creationId xmlns:a16="http://schemas.microsoft.com/office/drawing/2014/main" id="{A882EC2B-5CBC-4E71-B095-CABACE794CE0}"/>
                </a:ext>
              </a:extLst>
            </p:cNvPr>
            <p:cNvSpPr/>
            <p:nvPr/>
          </p:nvSpPr>
          <p:spPr>
            <a:xfrm>
              <a:off x="1717096" y="840502"/>
              <a:ext cx="1339850" cy="1637347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四角形: 角を丸くする 496">
              <a:extLst>
                <a:ext uri="{FF2B5EF4-FFF2-40B4-BE49-F238E27FC236}">
                  <a16:creationId xmlns:a16="http://schemas.microsoft.com/office/drawing/2014/main" id="{00547434-1928-4F2F-B85C-D0BF4782D4E2}"/>
                </a:ext>
              </a:extLst>
            </p:cNvPr>
            <p:cNvSpPr/>
            <p:nvPr/>
          </p:nvSpPr>
          <p:spPr>
            <a:xfrm>
              <a:off x="1810767" y="1034733"/>
              <a:ext cx="1144580" cy="1248884"/>
            </a:xfrm>
            <a:prstGeom prst="roundRect">
              <a:avLst>
                <a:gd name="adj" fmla="val 8115"/>
              </a:avLst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正方形/長方形 497">
              <a:extLst>
                <a:ext uri="{FF2B5EF4-FFF2-40B4-BE49-F238E27FC236}">
                  <a16:creationId xmlns:a16="http://schemas.microsoft.com/office/drawing/2014/main" id="{2ECAE3CB-E82E-4C4B-86C1-1AB51A21EDDF}"/>
                </a:ext>
              </a:extLst>
            </p:cNvPr>
            <p:cNvSpPr/>
            <p:nvPr/>
          </p:nvSpPr>
          <p:spPr>
            <a:xfrm>
              <a:off x="1717096" y="2390457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正方形/長方形 498">
              <a:extLst>
                <a:ext uri="{FF2B5EF4-FFF2-40B4-BE49-F238E27FC236}">
                  <a16:creationId xmlns:a16="http://schemas.microsoft.com/office/drawing/2014/main" id="{F036D137-3E5F-4E3F-B077-EB84DA410ABE}"/>
                </a:ext>
              </a:extLst>
            </p:cNvPr>
            <p:cNvSpPr/>
            <p:nvPr/>
          </p:nvSpPr>
          <p:spPr>
            <a:xfrm>
              <a:off x="1717096" y="836375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A8D34009-5800-4BC0-8E13-448F134C979F}"/>
                </a:ext>
              </a:extLst>
            </p:cNvPr>
            <p:cNvSpPr/>
            <p:nvPr/>
          </p:nvSpPr>
          <p:spPr>
            <a:xfrm>
              <a:off x="1832609" y="1579481"/>
              <a:ext cx="1100896" cy="680304"/>
            </a:xfrm>
            <a:custGeom>
              <a:avLst/>
              <a:gdLst>
                <a:gd name="connsiteX0" fmla="*/ 906540 w 1100896"/>
                <a:gd name="connsiteY0" fmla="*/ 26 h 680304"/>
                <a:gd name="connsiteX1" fmla="*/ 1023935 w 1100896"/>
                <a:gd name="connsiteY1" fmla="*/ 3570 h 680304"/>
                <a:gd name="connsiteX2" fmla="*/ 1100896 w 1100896"/>
                <a:gd name="connsiteY2" fmla="*/ 5893 h 680304"/>
                <a:gd name="connsiteX3" fmla="*/ 1100896 w 1100896"/>
                <a:gd name="connsiteY3" fmla="*/ 602867 h 680304"/>
                <a:gd name="connsiteX4" fmla="*/ 1023459 w 1100896"/>
                <a:gd name="connsiteY4" fmla="*/ 680304 h 680304"/>
                <a:gd name="connsiteX5" fmla="*/ 77437 w 1100896"/>
                <a:gd name="connsiteY5" fmla="*/ 680304 h 680304"/>
                <a:gd name="connsiteX6" fmla="*/ 0 w 1100896"/>
                <a:gd name="connsiteY6" fmla="*/ 602867 h 680304"/>
                <a:gd name="connsiteX7" fmla="*/ 0 w 1100896"/>
                <a:gd name="connsiteY7" fmla="*/ 236042 h 680304"/>
                <a:gd name="connsiteX8" fmla="*/ 37378 w 1100896"/>
                <a:gd name="connsiteY8" fmla="*/ 232918 h 680304"/>
                <a:gd name="connsiteX9" fmla="*/ 589354 w 1100896"/>
                <a:gd name="connsiteY9" fmla="*/ 120016 h 680304"/>
                <a:gd name="connsiteX10" fmla="*/ 906540 w 1100896"/>
                <a:gd name="connsiteY10" fmla="*/ 26 h 68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896" h="680304">
                  <a:moveTo>
                    <a:pt x="906540" y="26"/>
                  </a:moveTo>
                  <a:cubicBezTo>
                    <a:pt x="945283" y="-244"/>
                    <a:pt x="984609" y="1663"/>
                    <a:pt x="1023935" y="3570"/>
                  </a:cubicBezTo>
                  <a:lnTo>
                    <a:pt x="1100896" y="5893"/>
                  </a:lnTo>
                  <a:lnTo>
                    <a:pt x="1100896" y="602867"/>
                  </a:lnTo>
                  <a:cubicBezTo>
                    <a:pt x="1100896" y="645634"/>
                    <a:pt x="1066226" y="680304"/>
                    <a:pt x="1023459" y="680304"/>
                  </a:cubicBezTo>
                  <a:lnTo>
                    <a:pt x="77437" y="680304"/>
                  </a:lnTo>
                  <a:cubicBezTo>
                    <a:pt x="34670" y="680304"/>
                    <a:pt x="0" y="645634"/>
                    <a:pt x="0" y="602867"/>
                  </a:cubicBezTo>
                  <a:lnTo>
                    <a:pt x="0" y="236042"/>
                  </a:lnTo>
                  <a:lnTo>
                    <a:pt x="37378" y="232918"/>
                  </a:lnTo>
                  <a:cubicBezTo>
                    <a:pt x="231092" y="231567"/>
                    <a:pt x="439390" y="284641"/>
                    <a:pt x="589354" y="120016"/>
                  </a:cubicBezTo>
                  <a:cubicBezTo>
                    <a:pt x="679333" y="21241"/>
                    <a:pt x="790312" y="837"/>
                    <a:pt x="906540" y="26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chemeClr val="accent4">
                  <a:lumMod val="40000"/>
                  <a:lumOff val="6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509A0DD9-DD4E-4EBD-B88B-7DC2438F8E06}"/>
              </a:ext>
            </a:extLst>
          </p:cNvPr>
          <p:cNvGrpSpPr/>
          <p:nvPr/>
        </p:nvGrpSpPr>
        <p:grpSpPr>
          <a:xfrm>
            <a:off x="426802" y="4915028"/>
            <a:ext cx="1567336" cy="1198063"/>
            <a:chOff x="3291896" y="1400176"/>
            <a:chExt cx="1339850" cy="1024174"/>
          </a:xfrm>
          <a:solidFill>
            <a:srgbClr val="00B0F0">
              <a:alpha val="20000"/>
            </a:srgbClr>
          </a:solidFill>
        </p:grpSpPr>
        <p:sp>
          <p:nvSpPr>
            <p:cNvPr id="660" name="正方形/長方形 659">
              <a:extLst>
                <a:ext uri="{FF2B5EF4-FFF2-40B4-BE49-F238E27FC236}">
                  <a16:creationId xmlns:a16="http://schemas.microsoft.com/office/drawing/2014/main" id="{0553F1E0-AA7C-4D28-AC81-D7F79DA4DC51}"/>
                </a:ext>
              </a:extLst>
            </p:cNvPr>
            <p:cNvSpPr/>
            <p:nvPr/>
          </p:nvSpPr>
          <p:spPr>
            <a:xfrm>
              <a:off x="3291896" y="1400176"/>
              <a:ext cx="1339850" cy="1024174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四角形: 角を丸くする 660">
              <a:extLst>
                <a:ext uri="{FF2B5EF4-FFF2-40B4-BE49-F238E27FC236}">
                  <a16:creationId xmlns:a16="http://schemas.microsoft.com/office/drawing/2014/main" id="{EAA91C1A-95DF-4649-8126-57DB7BB92E28}"/>
                </a:ext>
              </a:extLst>
            </p:cNvPr>
            <p:cNvSpPr/>
            <p:nvPr/>
          </p:nvSpPr>
          <p:spPr>
            <a:xfrm>
              <a:off x="3385567" y="1510723"/>
              <a:ext cx="1144580" cy="808353"/>
            </a:xfrm>
            <a:prstGeom prst="roundRect">
              <a:avLst>
                <a:gd name="adj" fmla="val 11355"/>
              </a:avLst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1F418B37-0A19-4044-862F-7A7E75B3B7F5}"/>
                </a:ext>
              </a:extLst>
            </p:cNvPr>
            <p:cNvSpPr/>
            <p:nvPr/>
          </p:nvSpPr>
          <p:spPr>
            <a:xfrm>
              <a:off x="3407409" y="1614941"/>
              <a:ext cx="1100896" cy="680304"/>
            </a:xfrm>
            <a:custGeom>
              <a:avLst/>
              <a:gdLst>
                <a:gd name="connsiteX0" fmla="*/ 906540 w 1100896"/>
                <a:gd name="connsiteY0" fmla="*/ 26 h 680304"/>
                <a:gd name="connsiteX1" fmla="*/ 1023935 w 1100896"/>
                <a:gd name="connsiteY1" fmla="*/ 3570 h 680304"/>
                <a:gd name="connsiteX2" fmla="*/ 1100896 w 1100896"/>
                <a:gd name="connsiteY2" fmla="*/ 5893 h 680304"/>
                <a:gd name="connsiteX3" fmla="*/ 1100896 w 1100896"/>
                <a:gd name="connsiteY3" fmla="*/ 602867 h 680304"/>
                <a:gd name="connsiteX4" fmla="*/ 1023459 w 1100896"/>
                <a:gd name="connsiteY4" fmla="*/ 680304 h 680304"/>
                <a:gd name="connsiteX5" fmla="*/ 77437 w 1100896"/>
                <a:gd name="connsiteY5" fmla="*/ 680304 h 680304"/>
                <a:gd name="connsiteX6" fmla="*/ 0 w 1100896"/>
                <a:gd name="connsiteY6" fmla="*/ 602867 h 680304"/>
                <a:gd name="connsiteX7" fmla="*/ 0 w 1100896"/>
                <a:gd name="connsiteY7" fmla="*/ 236042 h 680304"/>
                <a:gd name="connsiteX8" fmla="*/ 37378 w 1100896"/>
                <a:gd name="connsiteY8" fmla="*/ 232918 h 680304"/>
                <a:gd name="connsiteX9" fmla="*/ 589354 w 1100896"/>
                <a:gd name="connsiteY9" fmla="*/ 120016 h 680304"/>
                <a:gd name="connsiteX10" fmla="*/ 906540 w 1100896"/>
                <a:gd name="connsiteY10" fmla="*/ 26 h 68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896" h="680304">
                  <a:moveTo>
                    <a:pt x="906540" y="26"/>
                  </a:moveTo>
                  <a:cubicBezTo>
                    <a:pt x="945283" y="-244"/>
                    <a:pt x="984609" y="1663"/>
                    <a:pt x="1023935" y="3570"/>
                  </a:cubicBezTo>
                  <a:lnTo>
                    <a:pt x="1100896" y="5893"/>
                  </a:lnTo>
                  <a:lnTo>
                    <a:pt x="1100896" y="602867"/>
                  </a:lnTo>
                  <a:cubicBezTo>
                    <a:pt x="1100896" y="645634"/>
                    <a:pt x="1066226" y="680304"/>
                    <a:pt x="1023459" y="680304"/>
                  </a:cubicBezTo>
                  <a:lnTo>
                    <a:pt x="77437" y="680304"/>
                  </a:lnTo>
                  <a:cubicBezTo>
                    <a:pt x="34670" y="680304"/>
                    <a:pt x="0" y="645634"/>
                    <a:pt x="0" y="602867"/>
                  </a:cubicBezTo>
                  <a:lnTo>
                    <a:pt x="0" y="236042"/>
                  </a:lnTo>
                  <a:lnTo>
                    <a:pt x="37378" y="232918"/>
                  </a:lnTo>
                  <a:cubicBezTo>
                    <a:pt x="231092" y="231567"/>
                    <a:pt x="439390" y="284641"/>
                    <a:pt x="589354" y="120016"/>
                  </a:cubicBezTo>
                  <a:cubicBezTo>
                    <a:pt x="679333" y="21241"/>
                    <a:pt x="790312" y="837"/>
                    <a:pt x="906540" y="26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chemeClr val="accent4">
                  <a:lumMod val="40000"/>
                  <a:lumOff val="6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D29164DA-F155-4544-9DB4-2A5678E7D651}"/>
              </a:ext>
            </a:extLst>
          </p:cNvPr>
          <p:cNvGrpSpPr/>
          <p:nvPr/>
        </p:nvGrpSpPr>
        <p:grpSpPr>
          <a:xfrm>
            <a:off x="582485" y="2762399"/>
            <a:ext cx="1315489" cy="1528995"/>
            <a:chOff x="-2643620" y="747974"/>
            <a:chExt cx="1976882" cy="2297734"/>
          </a:xfrm>
          <a:solidFill>
            <a:srgbClr val="00B0F0">
              <a:alpha val="20000"/>
            </a:srgbClr>
          </a:solidFill>
        </p:grpSpPr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462D9619-81D0-4FAD-AB5D-DA93E079F735}"/>
                </a:ext>
              </a:extLst>
            </p:cNvPr>
            <p:cNvSpPr/>
            <p:nvPr/>
          </p:nvSpPr>
          <p:spPr>
            <a:xfrm rot="6300000">
              <a:off x="-2491014" y="1058023"/>
              <a:ext cx="1144579" cy="1065891"/>
            </a:xfrm>
            <a:custGeom>
              <a:avLst/>
              <a:gdLst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738068 w 1144579"/>
                <a:gd name="connsiteY3" fmla="*/ 0 h 1065891"/>
                <a:gd name="connsiteX4" fmla="*/ 735544 w 1144579"/>
                <a:gd name="connsiteY4" fmla="*/ 2257 h 1065891"/>
                <a:gd name="connsiteX5" fmla="*/ 1144579 w 1144579"/>
                <a:gd name="connsiteY5" fmla="*/ 2257 h 1065891"/>
                <a:gd name="connsiteX6" fmla="*/ 1144579 w 1144579"/>
                <a:gd name="connsiteY6" fmla="*/ 973008 h 1065891"/>
                <a:gd name="connsiteX7" fmla="*/ 1051696 w 1144579"/>
                <a:gd name="connsiteY7" fmla="*/ 1065891 h 1065891"/>
                <a:gd name="connsiteX8" fmla="*/ 92882 w 1144579"/>
                <a:gd name="connsiteY8" fmla="*/ 1065891 h 1065891"/>
                <a:gd name="connsiteX9" fmla="*/ 7299 w 1144579"/>
                <a:gd name="connsiteY9" fmla="*/ 1009163 h 1065891"/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738068 w 1144579"/>
                <a:gd name="connsiteY3" fmla="*/ 0 h 1065891"/>
                <a:gd name="connsiteX4" fmla="*/ 1144579 w 1144579"/>
                <a:gd name="connsiteY4" fmla="*/ 2257 h 1065891"/>
                <a:gd name="connsiteX5" fmla="*/ 1144579 w 1144579"/>
                <a:gd name="connsiteY5" fmla="*/ 973008 h 1065891"/>
                <a:gd name="connsiteX6" fmla="*/ 1051696 w 1144579"/>
                <a:gd name="connsiteY6" fmla="*/ 1065891 h 1065891"/>
                <a:gd name="connsiteX7" fmla="*/ 92882 w 1144579"/>
                <a:gd name="connsiteY7" fmla="*/ 1065891 h 1065891"/>
                <a:gd name="connsiteX8" fmla="*/ 7299 w 1144579"/>
                <a:gd name="connsiteY8" fmla="*/ 1009163 h 1065891"/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1144579 w 1144579"/>
                <a:gd name="connsiteY3" fmla="*/ 2257 h 1065891"/>
                <a:gd name="connsiteX4" fmla="*/ 1144579 w 1144579"/>
                <a:gd name="connsiteY4" fmla="*/ 973008 h 1065891"/>
                <a:gd name="connsiteX5" fmla="*/ 1051696 w 1144579"/>
                <a:gd name="connsiteY5" fmla="*/ 1065891 h 1065891"/>
                <a:gd name="connsiteX6" fmla="*/ 92882 w 1144579"/>
                <a:gd name="connsiteY6" fmla="*/ 1065891 h 1065891"/>
                <a:gd name="connsiteX7" fmla="*/ 7299 w 1144579"/>
                <a:gd name="connsiteY7" fmla="*/ 1009163 h 1065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4579" h="1065891">
                  <a:moveTo>
                    <a:pt x="7299" y="1009163"/>
                  </a:moveTo>
                  <a:cubicBezTo>
                    <a:pt x="2599" y="998050"/>
                    <a:pt x="0" y="985833"/>
                    <a:pt x="0" y="973008"/>
                  </a:cubicBezTo>
                  <a:lnTo>
                    <a:pt x="0" y="0"/>
                  </a:lnTo>
                  <a:lnTo>
                    <a:pt x="1144579" y="2257"/>
                  </a:lnTo>
                  <a:lnTo>
                    <a:pt x="1144579" y="973008"/>
                  </a:lnTo>
                  <a:cubicBezTo>
                    <a:pt x="1144579" y="1024306"/>
                    <a:pt x="1102994" y="1065891"/>
                    <a:pt x="1051696" y="1065891"/>
                  </a:cubicBezTo>
                  <a:lnTo>
                    <a:pt x="92882" y="1065891"/>
                  </a:lnTo>
                  <a:cubicBezTo>
                    <a:pt x="54409" y="1065891"/>
                    <a:pt x="21399" y="1042500"/>
                    <a:pt x="7299" y="1009163"/>
                  </a:cubicBezTo>
                  <a:close/>
                </a:path>
              </a:pathLst>
            </a:cu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D0800085-E7FA-46F2-B3BE-D1E17DA7592C}"/>
                </a:ext>
              </a:extLst>
            </p:cNvPr>
            <p:cNvSpPr/>
            <p:nvPr/>
          </p:nvSpPr>
          <p:spPr>
            <a:xfrm rot="6300000">
              <a:off x="-2683483" y="939598"/>
              <a:ext cx="1339850" cy="1260124"/>
            </a:xfrm>
            <a:custGeom>
              <a:avLst/>
              <a:gdLst>
                <a:gd name="connsiteX0" fmla="*/ 0 w 1339850"/>
                <a:gd name="connsiteY0" fmla="*/ 1260124 h 1260124"/>
                <a:gd name="connsiteX1" fmla="*/ 0 w 1339850"/>
                <a:gd name="connsiteY1" fmla="*/ 0 h 1260124"/>
                <a:gd name="connsiteX2" fmla="*/ 93672 w 1339850"/>
                <a:gd name="connsiteY2" fmla="*/ 0 h 1260124"/>
                <a:gd name="connsiteX3" fmla="*/ 93672 w 1339850"/>
                <a:gd name="connsiteY3" fmla="*/ 973008 h 1260124"/>
                <a:gd name="connsiteX4" fmla="*/ 186554 w 1339850"/>
                <a:gd name="connsiteY4" fmla="*/ 1065891 h 1260124"/>
                <a:gd name="connsiteX5" fmla="*/ 1145368 w 1339850"/>
                <a:gd name="connsiteY5" fmla="*/ 1065891 h 1260124"/>
                <a:gd name="connsiteX6" fmla="*/ 1238251 w 1339850"/>
                <a:gd name="connsiteY6" fmla="*/ 973008 h 1260124"/>
                <a:gd name="connsiteX7" fmla="*/ 1238251 w 1339850"/>
                <a:gd name="connsiteY7" fmla="*/ 0 h 1260124"/>
                <a:gd name="connsiteX8" fmla="*/ 1339850 w 1339850"/>
                <a:gd name="connsiteY8" fmla="*/ 0 h 1260124"/>
                <a:gd name="connsiteX9" fmla="*/ 1339850 w 1339850"/>
                <a:gd name="connsiteY9" fmla="*/ 1260123 h 1260124"/>
                <a:gd name="connsiteX10" fmla="*/ 0 w 1339850"/>
                <a:gd name="connsiteY10" fmla="*/ 1260124 h 1260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9850" h="1260124">
                  <a:moveTo>
                    <a:pt x="0" y="1260124"/>
                  </a:moveTo>
                  <a:lnTo>
                    <a:pt x="0" y="0"/>
                  </a:lnTo>
                  <a:lnTo>
                    <a:pt x="93672" y="0"/>
                  </a:lnTo>
                  <a:lnTo>
                    <a:pt x="93672" y="973008"/>
                  </a:lnTo>
                  <a:cubicBezTo>
                    <a:pt x="93672" y="1024306"/>
                    <a:pt x="135257" y="1065891"/>
                    <a:pt x="186554" y="1065891"/>
                  </a:cubicBezTo>
                  <a:lnTo>
                    <a:pt x="1145368" y="1065891"/>
                  </a:lnTo>
                  <a:cubicBezTo>
                    <a:pt x="1196666" y="1065891"/>
                    <a:pt x="1238251" y="1024306"/>
                    <a:pt x="1238251" y="973008"/>
                  </a:cubicBezTo>
                  <a:lnTo>
                    <a:pt x="1238251" y="0"/>
                  </a:lnTo>
                  <a:lnTo>
                    <a:pt x="1339850" y="0"/>
                  </a:lnTo>
                  <a:lnTo>
                    <a:pt x="1339850" y="1260123"/>
                  </a:lnTo>
                  <a:lnTo>
                    <a:pt x="0" y="1260124"/>
                  </a:lnTo>
                  <a:close/>
                </a:path>
              </a:pathLst>
            </a:cu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871E73B7-2190-40F5-82EC-640E8F2E44DD}"/>
                </a:ext>
              </a:extLst>
            </p:cNvPr>
            <p:cNvSpPr/>
            <p:nvPr/>
          </p:nvSpPr>
          <p:spPr>
            <a:xfrm rot="6300000">
              <a:off x="-3249867" y="1374204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896BD58-9929-4FE4-8837-5E7D07118BF4}"/>
                </a:ext>
              </a:extLst>
            </p:cNvPr>
            <p:cNvGrpSpPr/>
            <p:nvPr/>
          </p:nvGrpSpPr>
          <p:grpSpPr>
            <a:xfrm rot="19800000">
              <a:off x="-1043962" y="1006690"/>
              <a:ext cx="377224" cy="1376434"/>
              <a:chOff x="-1411392" y="1111624"/>
              <a:chExt cx="377224" cy="1376434"/>
            </a:xfrm>
            <a:grpFill/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62450BFC-BD51-4FB0-96AC-AF667FAB3D9C}"/>
                  </a:ext>
                </a:extLst>
              </p:cNvPr>
              <p:cNvSpPr/>
              <p:nvPr/>
            </p:nvSpPr>
            <p:spPr>
              <a:xfrm rot="6300000">
                <a:off x="-1892705" y="1592937"/>
                <a:ext cx="1339850" cy="377224"/>
              </a:xfrm>
              <a:custGeom>
                <a:avLst/>
                <a:gdLst>
                  <a:gd name="connsiteX0" fmla="*/ 0 w 1339850"/>
                  <a:gd name="connsiteY0" fmla="*/ 377224 h 377224"/>
                  <a:gd name="connsiteX1" fmla="*/ 0 w 1339850"/>
                  <a:gd name="connsiteY1" fmla="*/ 0 h 377224"/>
                  <a:gd name="connsiteX2" fmla="*/ 1339850 w 1339850"/>
                  <a:gd name="connsiteY2" fmla="*/ 0 h 377224"/>
                  <a:gd name="connsiteX3" fmla="*/ 1339850 w 1339850"/>
                  <a:gd name="connsiteY3" fmla="*/ 377224 h 377224"/>
                  <a:gd name="connsiteX4" fmla="*/ 1238251 w 1339850"/>
                  <a:gd name="connsiteY4" fmla="*/ 377224 h 377224"/>
                  <a:gd name="connsiteX5" fmla="*/ 1238251 w 1339850"/>
                  <a:gd name="connsiteY5" fmla="*/ 287114 h 377224"/>
                  <a:gd name="connsiteX6" fmla="*/ 1145368 w 1339850"/>
                  <a:gd name="connsiteY6" fmla="*/ 194231 h 377224"/>
                  <a:gd name="connsiteX7" fmla="*/ 186555 w 1339850"/>
                  <a:gd name="connsiteY7" fmla="*/ 194232 h 377224"/>
                  <a:gd name="connsiteX8" fmla="*/ 93672 w 1339850"/>
                  <a:gd name="connsiteY8" fmla="*/ 287114 h 377224"/>
                  <a:gd name="connsiteX9" fmla="*/ 93672 w 1339850"/>
                  <a:gd name="connsiteY9" fmla="*/ 377224 h 377224"/>
                  <a:gd name="connsiteX10" fmla="*/ 0 w 1339850"/>
                  <a:gd name="connsiteY10" fmla="*/ 377224 h 37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9850" h="377224">
                    <a:moveTo>
                      <a:pt x="0" y="377224"/>
                    </a:moveTo>
                    <a:lnTo>
                      <a:pt x="0" y="0"/>
                    </a:lnTo>
                    <a:lnTo>
                      <a:pt x="1339850" y="0"/>
                    </a:lnTo>
                    <a:lnTo>
                      <a:pt x="1339850" y="377224"/>
                    </a:lnTo>
                    <a:lnTo>
                      <a:pt x="1238251" y="377224"/>
                    </a:lnTo>
                    <a:lnTo>
                      <a:pt x="1238251" y="287114"/>
                    </a:lnTo>
                    <a:cubicBezTo>
                      <a:pt x="1238251" y="235816"/>
                      <a:pt x="1196666" y="194231"/>
                      <a:pt x="1145368" y="194231"/>
                    </a:cubicBezTo>
                    <a:lnTo>
                      <a:pt x="186555" y="194232"/>
                    </a:lnTo>
                    <a:cubicBezTo>
                      <a:pt x="135257" y="194232"/>
                      <a:pt x="93672" y="235816"/>
                      <a:pt x="93672" y="287114"/>
                    </a:cubicBezTo>
                    <a:lnTo>
                      <a:pt x="93672" y="377224"/>
                    </a:lnTo>
                    <a:lnTo>
                      <a:pt x="0" y="377224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A16DBEE2-2D52-4C6A-A488-20C7FDC65A3C}"/>
                  </a:ext>
                </a:extLst>
              </p:cNvPr>
              <p:cNvSpPr/>
              <p:nvPr/>
            </p:nvSpPr>
            <p:spPr>
              <a:xfrm rot="6300000">
                <a:off x="-1887849" y="1661090"/>
                <a:ext cx="1144579" cy="182993"/>
              </a:xfrm>
              <a:custGeom>
                <a:avLst/>
                <a:gdLst>
                  <a:gd name="connsiteX0" fmla="*/ 0 w 1144579"/>
                  <a:gd name="connsiteY0" fmla="*/ 182993 h 182993"/>
                  <a:gd name="connsiteX1" fmla="*/ 0 w 1144579"/>
                  <a:gd name="connsiteY1" fmla="*/ 92883 h 182993"/>
                  <a:gd name="connsiteX2" fmla="*/ 92883 w 1144579"/>
                  <a:gd name="connsiteY2" fmla="*/ 1 h 182993"/>
                  <a:gd name="connsiteX3" fmla="*/ 1051696 w 1144579"/>
                  <a:gd name="connsiteY3" fmla="*/ 0 h 182993"/>
                  <a:gd name="connsiteX4" fmla="*/ 1144579 w 1144579"/>
                  <a:gd name="connsiteY4" fmla="*/ 92883 h 182993"/>
                  <a:gd name="connsiteX5" fmla="*/ 1144579 w 1144579"/>
                  <a:gd name="connsiteY5" fmla="*/ 182993 h 182993"/>
                  <a:gd name="connsiteX6" fmla="*/ 0 w 1144579"/>
                  <a:gd name="connsiteY6" fmla="*/ 182993 h 182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4579" h="182993">
                    <a:moveTo>
                      <a:pt x="0" y="182993"/>
                    </a:moveTo>
                    <a:lnTo>
                      <a:pt x="0" y="92883"/>
                    </a:lnTo>
                    <a:cubicBezTo>
                      <a:pt x="0" y="41585"/>
                      <a:pt x="41585" y="1"/>
                      <a:pt x="92883" y="1"/>
                    </a:cubicBezTo>
                    <a:lnTo>
                      <a:pt x="1051696" y="0"/>
                    </a:lnTo>
                    <a:cubicBezTo>
                      <a:pt x="1102994" y="0"/>
                      <a:pt x="1144579" y="41585"/>
                      <a:pt x="1144579" y="92883"/>
                    </a:cubicBezTo>
                    <a:lnTo>
                      <a:pt x="1144579" y="182993"/>
                    </a:lnTo>
                    <a:lnTo>
                      <a:pt x="0" y="182993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19503E58-4B14-4E88-AC28-DF2D05AF8A7D}"/>
                  </a:ext>
                </a:extLst>
              </p:cNvPr>
              <p:cNvSpPr/>
              <p:nvPr/>
            </p:nvSpPr>
            <p:spPr>
              <a:xfrm rot="6300000">
                <a:off x="-1752192" y="1774438"/>
                <a:ext cx="1339850" cy="87389"/>
              </a:xfrm>
              <a:prstGeom prst="rect">
                <a:avLst/>
              </a:pr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9EFABBB2-AC81-41C6-AB71-AD95DF0906F2}"/>
                </a:ext>
              </a:extLst>
            </p:cNvPr>
            <p:cNvSpPr/>
            <p:nvPr/>
          </p:nvSpPr>
          <p:spPr>
            <a:xfrm rot="6300000">
              <a:off x="-2262264" y="1336188"/>
              <a:ext cx="560383" cy="1012370"/>
            </a:xfrm>
            <a:custGeom>
              <a:avLst/>
              <a:gdLst>
                <a:gd name="connsiteX0" fmla="*/ 0 w 560383"/>
                <a:gd name="connsiteY0" fmla="*/ 1012370 h 1012370"/>
                <a:gd name="connsiteX1" fmla="*/ 12379 w 560383"/>
                <a:gd name="connsiteY1" fmla="*/ 1001304 h 1012370"/>
                <a:gd name="connsiteX2" fmla="*/ 451764 w 560383"/>
                <a:gd name="connsiteY2" fmla="*/ 294724 h 1012370"/>
                <a:gd name="connsiteX3" fmla="*/ 548530 w 560383"/>
                <a:gd name="connsiteY3" fmla="*/ 0 h 1012370"/>
                <a:gd name="connsiteX4" fmla="*/ 560383 w 560383"/>
                <a:gd name="connsiteY4" fmla="*/ 0 h 1012370"/>
                <a:gd name="connsiteX5" fmla="*/ 560383 w 560383"/>
                <a:gd name="connsiteY5" fmla="*/ 920640 h 1012370"/>
                <a:gd name="connsiteX6" fmla="*/ 472682 w 560383"/>
                <a:gd name="connsiteY6" fmla="*/ 1012370 h 101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383" h="1012370">
                  <a:moveTo>
                    <a:pt x="0" y="1012370"/>
                  </a:moveTo>
                  <a:lnTo>
                    <a:pt x="12379" y="1001304"/>
                  </a:lnTo>
                  <a:cubicBezTo>
                    <a:pt x="179271" y="838270"/>
                    <a:pt x="334898" y="592229"/>
                    <a:pt x="451764" y="294724"/>
                  </a:cubicBezTo>
                  <a:lnTo>
                    <a:pt x="548530" y="0"/>
                  </a:lnTo>
                  <a:lnTo>
                    <a:pt x="560383" y="0"/>
                  </a:lnTo>
                  <a:lnTo>
                    <a:pt x="560383" y="920640"/>
                  </a:lnTo>
                  <a:cubicBezTo>
                    <a:pt x="560383" y="971301"/>
                    <a:pt x="521118" y="1012370"/>
                    <a:pt x="472682" y="1012370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chemeClr val="accent4">
                  <a:lumMod val="40000"/>
                  <a:lumOff val="6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3C2AFBAF-5B38-4014-9102-C611A6953B7F}"/>
                </a:ext>
              </a:extLst>
            </p:cNvPr>
            <p:cNvSpPr/>
            <p:nvPr/>
          </p:nvSpPr>
          <p:spPr>
            <a:xfrm>
              <a:off x="-1626048" y="2295547"/>
              <a:ext cx="401988" cy="750161"/>
            </a:xfrm>
            <a:custGeom>
              <a:avLst/>
              <a:gdLst>
                <a:gd name="connsiteX0" fmla="*/ 972378 w 1030355"/>
                <a:gd name="connsiteY0" fmla="*/ 1806816 h 1922770"/>
                <a:gd name="connsiteX1" fmla="*/ 1030355 w 1030355"/>
                <a:gd name="connsiteY1" fmla="*/ 1864793 h 1922770"/>
                <a:gd name="connsiteX2" fmla="*/ 972378 w 1030355"/>
                <a:gd name="connsiteY2" fmla="*/ 1922770 h 1922770"/>
                <a:gd name="connsiteX3" fmla="*/ 914401 w 1030355"/>
                <a:gd name="connsiteY3" fmla="*/ 1864793 h 1922770"/>
                <a:gd name="connsiteX4" fmla="*/ 972378 w 1030355"/>
                <a:gd name="connsiteY4" fmla="*/ 1806816 h 1922770"/>
                <a:gd name="connsiteX5" fmla="*/ 819977 w 1030355"/>
                <a:gd name="connsiteY5" fmla="*/ 1806816 h 1922770"/>
                <a:gd name="connsiteX6" fmla="*/ 877954 w 1030355"/>
                <a:gd name="connsiteY6" fmla="*/ 1864793 h 1922770"/>
                <a:gd name="connsiteX7" fmla="*/ 819977 w 1030355"/>
                <a:gd name="connsiteY7" fmla="*/ 1922770 h 1922770"/>
                <a:gd name="connsiteX8" fmla="*/ 762000 w 1030355"/>
                <a:gd name="connsiteY8" fmla="*/ 1864793 h 1922770"/>
                <a:gd name="connsiteX9" fmla="*/ 819977 w 1030355"/>
                <a:gd name="connsiteY9" fmla="*/ 1806816 h 1922770"/>
                <a:gd name="connsiteX10" fmla="*/ 667577 w 1030355"/>
                <a:gd name="connsiteY10" fmla="*/ 1806816 h 1922770"/>
                <a:gd name="connsiteX11" fmla="*/ 725554 w 1030355"/>
                <a:gd name="connsiteY11" fmla="*/ 1864793 h 1922770"/>
                <a:gd name="connsiteX12" fmla="*/ 667577 w 1030355"/>
                <a:gd name="connsiteY12" fmla="*/ 1922770 h 1922770"/>
                <a:gd name="connsiteX13" fmla="*/ 609600 w 1030355"/>
                <a:gd name="connsiteY13" fmla="*/ 1864793 h 1922770"/>
                <a:gd name="connsiteX14" fmla="*/ 667577 w 1030355"/>
                <a:gd name="connsiteY14" fmla="*/ 1806816 h 1922770"/>
                <a:gd name="connsiteX15" fmla="*/ 515177 w 1030355"/>
                <a:gd name="connsiteY15" fmla="*/ 1806816 h 1922770"/>
                <a:gd name="connsiteX16" fmla="*/ 573154 w 1030355"/>
                <a:gd name="connsiteY16" fmla="*/ 1864793 h 1922770"/>
                <a:gd name="connsiteX17" fmla="*/ 515177 w 1030355"/>
                <a:gd name="connsiteY17" fmla="*/ 1922770 h 1922770"/>
                <a:gd name="connsiteX18" fmla="*/ 457200 w 1030355"/>
                <a:gd name="connsiteY18" fmla="*/ 1864793 h 1922770"/>
                <a:gd name="connsiteX19" fmla="*/ 515177 w 1030355"/>
                <a:gd name="connsiteY19" fmla="*/ 1806816 h 1922770"/>
                <a:gd name="connsiteX20" fmla="*/ 362777 w 1030355"/>
                <a:gd name="connsiteY20" fmla="*/ 1806816 h 1922770"/>
                <a:gd name="connsiteX21" fmla="*/ 420754 w 1030355"/>
                <a:gd name="connsiteY21" fmla="*/ 1864793 h 1922770"/>
                <a:gd name="connsiteX22" fmla="*/ 362777 w 1030355"/>
                <a:gd name="connsiteY22" fmla="*/ 1922770 h 1922770"/>
                <a:gd name="connsiteX23" fmla="*/ 304800 w 1030355"/>
                <a:gd name="connsiteY23" fmla="*/ 1864793 h 1922770"/>
                <a:gd name="connsiteX24" fmla="*/ 362777 w 1030355"/>
                <a:gd name="connsiteY24" fmla="*/ 1806816 h 1922770"/>
                <a:gd name="connsiteX25" fmla="*/ 210377 w 1030355"/>
                <a:gd name="connsiteY25" fmla="*/ 1806816 h 1922770"/>
                <a:gd name="connsiteX26" fmla="*/ 268354 w 1030355"/>
                <a:gd name="connsiteY26" fmla="*/ 1864793 h 1922770"/>
                <a:gd name="connsiteX27" fmla="*/ 210377 w 1030355"/>
                <a:gd name="connsiteY27" fmla="*/ 1922770 h 1922770"/>
                <a:gd name="connsiteX28" fmla="*/ 152400 w 1030355"/>
                <a:gd name="connsiteY28" fmla="*/ 1864793 h 1922770"/>
                <a:gd name="connsiteX29" fmla="*/ 210377 w 1030355"/>
                <a:gd name="connsiteY29" fmla="*/ 1806816 h 1922770"/>
                <a:gd name="connsiteX30" fmla="*/ 57977 w 1030355"/>
                <a:gd name="connsiteY30" fmla="*/ 1806816 h 1922770"/>
                <a:gd name="connsiteX31" fmla="*/ 115954 w 1030355"/>
                <a:gd name="connsiteY31" fmla="*/ 1864793 h 1922770"/>
                <a:gd name="connsiteX32" fmla="*/ 57977 w 1030355"/>
                <a:gd name="connsiteY32" fmla="*/ 1922770 h 1922770"/>
                <a:gd name="connsiteX33" fmla="*/ 0 w 1030355"/>
                <a:gd name="connsiteY33" fmla="*/ 1864793 h 1922770"/>
                <a:gd name="connsiteX34" fmla="*/ 57977 w 1030355"/>
                <a:gd name="connsiteY34" fmla="*/ 1806816 h 1922770"/>
                <a:gd name="connsiteX35" fmla="*/ 896178 w 1030355"/>
                <a:gd name="connsiteY35" fmla="*/ 1505680 h 1922770"/>
                <a:gd name="connsiteX36" fmla="*/ 954155 w 1030355"/>
                <a:gd name="connsiteY36" fmla="*/ 1563657 h 1922770"/>
                <a:gd name="connsiteX37" fmla="*/ 896178 w 1030355"/>
                <a:gd name="connsiteY37" fmla="*/ 1621634 h 1922770"/>
                <a:gd name="connsiteX38" fmla="*/ 838201 w 1030355"/>
                <a:gd name="connsiteY38" fmla="*/ 1563657 h 1922770"/>
                <a:gd name="connsiteX39" fmla="*/ 896178 w 1030355"/>
                <a:gd name="connsiteY39" fmla="*/ 1505680 h 1922770"/>
                <a:gd name="connsiteX40" fmla="*/ 743778 w 1030355"/>
                <a:gd name="connsiteY40" fmla="*/ 1505680 h 1922770"/>
                <a:gd name="connsiteX41" fmla="*/ 801755 w 1030355"/>
                <a:gd name="connsiteY41" fmla="*/ 1563657 h 1922770"/>
                <a:gd name="connsiteX42" fmla="*/ 743778 w 1030355"/>
                <a:gd name="connsiteY42" fmla="*/ 1621634 h 1922770"/>
                <a:gd name="connsiteX43" fmla="*/ 685801 w 1030355"/>
                <a:gd name="connsiteY43" fmla="*/ 1563657 h 1922770"/>
                <a:gd name="connsiteX44" fmla="*/ 743778 w 1030355"/>
                <a:gd name="connsiteY44" fmla="*/ 1505680 h 1922770"/>
                <a:gd name="connsiteX45" fmla="*/ 591378 w 1030355"/>
                <a:gd name="connsiteY45" fmla="*/ 1505680 h 1922770"/>
                <a:gd name="connsiteX46" fmla="*/ 649355 w 1030355"/>
                <a:gd name="connsiteY46" fmla="*/ 1563657 h 1922770"/>
                <a:gd name="connsiteX47" fmla="*/ 591378 w 1030355"/>
                <a:gd name="connsiteY47" fmla="*/ 1621634 h 1922770"/>
                <a:gd name="connsiteX48" fmla="*/ 533401 w 1030355"/>
                <a:gd name="connsiteY48" fmla="*/ 1563657 h 1922770"/>
                <a:gd name="connsiteX49" fmla="*/ 591378 w 1030355"/>
                <a:gd name="connsiteY49" fmla="*/ 1505680 h 1922770"/>
                <a:gd name="connsiteX50" fmla="*/ 438978 w 1030355"/>
                <a:gd name="connsiteY50" fmla="*/ 1505680 h 1922770"/>
                <a:gd name="connsiteX51" fmla="*/ 496955 w 1030355"/>
                <a:gd name="connsiteY51" fmla="*/ 1563657 h 1922770"/>
                <a:gd name="connsiteX52" fmla="*/ 438978 w 1030355"/>
                <a:gd name="connsiteY52" fmla="*/ 1621634 h 1922770"/>
                <a:gd name="connsiteX53" fmla="*/ 381001 w 1030355"/>
                <a:gd name="connsiteY53" fmla="*/ 1563657 h 1922770"/>
                <a:gd name="connsiteX54" fmla="*/ 438978 w 1030355"/>
                <a:gd name="connsiteY54" fmla="*/ 1505680 h 1922770"/>
                <a:gd name="connsiteX55" fmla="*/ 286578 w 1030355"/>
                <a:gd name="connsiteY55" fmla="*/ 1505680 h 1922770"/>
                <a:gd name="connsiteX56" fmla="*/ 344555 w 1030355"/>
                <a:gd name="connsiteY56" fmla="*/ 1563657 h 1922770"/>
                <a:gd name="connsiteX57" fmla="*/ 286578 w 1030355"/>
                <a:gd name="connsiteY57" fmla="*/ 1621634 h 1922770"/>
                <a:gd name="connsiteX58" fmla="*/ 228601 w 1030355"/>
                <a:gd name="connsiteY58" fmla="*/ 1563657 h 1922770"/>
                <a:gd name="connsiteX59" fmla="*/ 286578 w 1030355"/>
                <a:gd name="connsiteY59" fmla="*/ 1505680 h 1922770"/>
                <a:gd name="connsiteX60" fmla="*/ 134178 w 1030355"/>
                <a:gd name="connsiteY60" fmla="*/ 1505680 h 1922770"/>
                <a:gd name="connsiteX61" fmla="*/ 192155 w 1030355"/>
                <a:gd name="connsiteY61" fmla="*/ 1563657 h 1922770"/>
                <a:gd name="connsiteX62" fmla="*/ 134178 w 1030355"/>
                <a:gd name="connsiteY62" fmla="*/ 1621634 h 1922770"/>
                <a:gd name="connsiteX63" fmla="*/ 76201 w 1030355"/>
                <a:gd name="connsiteY63" fmla="*/ 1563657 h 1922770"/>
                <a:gd name="connsiteX64" fmla="*/ 134178 w 1030355"/>
                <a:gd name="connsiteY64" fmla="*/ 1505680 h 1922770"/>
                <a:gd name="connsiteX65" fmla="*/ 819978 w 1030355"/>
                <a:gd name="connsiteY65" fmla="*/ 1204544 h 1922770"/>
                <a:gd name="connsiteX66" fmla="*/ 877955 w 1030355"/>
                <a:gd name="connsiteY66" fmla="*/ 1262521 h 1922770"/>
                <a:gd name="connsiteX67" fmla="*/ 819978 w 1030355"/>
                <a:gd name="connsiteY67" fmla="*/ 1320498 h 1922770"/>
                <a:gd name="connsiteX68" fmla="*/ 762001 w 1030355"/>
                <a:gd name="connsiteY68" fmla="*/ 1262521 h 1922770"/>
                <a:gd name="connsiteX69" fmla="*/ 819978 w 1030355"/>
                <a:gd name="connsiteY69" fmla="*/ 1204544 h 1922770"/>
                <a:gd name="connsiteX70" fmla="*/ 667578 w 1030355"/>
                <a:gd name="connsiteY70" fmla="*/ 1204544 h 1922770"/>
                <a:gd name="connsiteX71" fmla="*/ 725555 w 1030355"/>
                <a:gd name="connsiteY71" fmla="*/ 1262521 h 1922770"/>
                <a:gd name="connsiteX72" fmla="*/ 667578 w 1030355"/>
                <a:gd name="connsiteY72" fmla="*/ 1320498 h 1922770"/>
                <a:gd name="connsiteX73" fmla="*/ 609601 w 1030355"/>
                <a:gd name="connsiteY73" fmla="*/ 1262521 h 1922770"/>
                <a:gd name="connsiteX74" fmla="*/ 667578 w 1030355"/>
                <a:gd name="connsiteY74" fmla="*/ 1204544 h 1922770"/>
                <a:gd name="connsiteX75" fmla="*/ 515178 w 1030355"/>
                <a:gd name="connsiteY75" fmla="*/ 1204544 h 1922770"/>
                <a:gd name="connsiteX76" fmla="*/ 573155 w 1030355"/>
                <a:gd name="connsiteY76" fmla="*/ 1262521 h 1922770"/>
                <a:gd name="connsiteX77" fmla="*/ 515178 w 1030355"/>
                <a:gd name="connsiteY77" fmla="*/ 1320498 h 1922770"/>
                <a:gd name="connsiteX78" fmla="*/ 457201 w 1030355"/>
                <a:gd name="connsiteY78" fmla="*/ 1262521 h 1922770"/>
                <a:gd name="connsiteX79" fmla="*/ 515178 w 1030355"/>
                <a:gd name="connsiteY79" fmla="*/ 1204544 h 1922770"/>
                <a:gd name="connsiteX80" fmla="*/ 362778 w 1030355"/>
                <a:gd name="connsiteY80" fmla="*/ 1204544 h 1922770"/>
                <a:gd name="connsiteX81" fmla="*/ 420755 w 1030355"/>
                <a:gd name="connsiteY81" fmla="*/ 1262521 h 1922770"/>
                <a:gd name="connsiteX82" fmla="*/ 362778 w 1030355"/>
                <a:gd name="connsiteY82" fmla="*/ 1320498 h 1922770"/>
                <a:gd name="connsiteX83" fmla="*/ 304801 w 1030355"/>
                <a:gd name="connsiteY83" fmla="*/ 1262521 h 1922770"/>
                <a:gd name="connsiteX84" fmla="*/ 362778 w 1030355"/>
                <a:gd name="connsiteY84" fmla="*/ 1204544 h 1922770"/>
                <a:gd name="connsiteX85" fmla="*/ 210378 w 1030355"/>
                <a:gd name="connsiteY85" fmla="*/ 1204544 h 1922770"/>
                <a:gd name="connsiteX86" fmla="*/ 268355 w 1030355"/>
                <a:gd name="connsiteY86" fmla="*/ 1262521 h 1922770"/>
                <a:gd name="connsiteX87" fmla="*/ 210378 w 1030355"/>
                <a:gd name="connsiteY87" fmla="*/ 1320498 h 1922770"/>
                <a:gd name="connsiteX88" fmla="*/ 152401 w 1030355"/>
                <a:gd name="connsiteY88" fmla="*/ 1262521 h 1922770"/>
                <a:gd name="connsiteX89" fmla="*/ 210378 w 1030355"/>
                <a:gd name="connsiteY89" fmla="*/ 1204544 h 1922770"/>
                <a:gd name="connsiteX90" fmla="*/ 743778 w 1030355"/>
                <a:gd name="connsiteY90" fmla="*/ 903408 h 1922770"/>
                <a:gd name="connsiteX91" fmla="*/ 801755 w 1030355"/>
                <a:gd name="connsiteY91" fmla="*/ 961385 h 1922770"/>
                <a:gd name="connsiteX92" fmla="*/ 743778 w 1030355"/>
                <a:gd name="connsiteY92" fmla="*/ 1019362 h 1922770"/>
                <a:gd name="connsiteX93" fmla="*/ 685801 w 1030355"/>
                <a:gd name="connsiteY93" fmla="*/ 961385 h 1922770"/>
                <a:gd name="connsiteX94" fmla="*/ 743778 w 1030355"/>
                <a:gd name="connsiteY94" fmla="*/ 903408 h 1922770"/>
                <a:gd name="connsiteX95" fmla="*/ 591378 w 1030355"/>
                <a:gd name="connsiteY95" fmla="*/ 903408 h 1922770"/>
                <a:gd name="connsiteX96" fmla="*/ 649355 w 1030355"/>
                <a:gd name="connsiteY96" fmla="*/ 961385 h 1922770"/>
                <a:gd name="connsiteX97" fmla="*/ 591378 w 1030355"/>
                <a:gd name="connsiteY97" fmla="*/ 1019362 h 1922770"/>
                <a:gd name="connsiteX98" fmla="*/ 533401 w 1030355"/>
                <a:gd name="connsiteY98" fmla="*/ 961385 h 1922770"/>
                <a:gd name="connsiteX99" fmla="*/ 591378 w 1030355"/>
                <a:gd name="connsiteY99" fmla="*/ 903408 h 1922770"/>
                <a:gd name="connsiteX100" fmla="*/ 438978 w 1030355"/>
                <a:gd name="connsiteY100" fmla="*/ 903408 h 1922770"/>
                <a:gd name="connsiteX101" fmla="*/ 496955 w 1030355"/>
                <a:gd name="connsiteY101" fmla="*/ 961385 h 1922770"/>
                <a:gd name="connsiteX102" fmla="*/ 438978 w 1030355"/>
                <a:gd name="connsiteY102" fmla="*/ 1019362 h 1922770"/>
                <a:gd name="connsiteX103" fmla="*/ 381001 w 1030355"/>
                <a:gd name="connsiteY103" fmla="*/ 961385 h 1922770"/>
                <a:gd name="connsiteX104" fmla="*/ 438978 w 1030355"/>
                <a:gd name="connsiteY104" fmla="*/ 903408 h 1922770"/>
                <a:gd name="connsiteX105" fmla="*/ 286578 w 1030355"/>
                <a:gd name="connsiteY105" fmla="*/ 903408 h 1922770"/>
                <a:gd name="connsiteX106" fmla="*/ 344555 w 1030355"/>
                <a:gd name="connsiteY106" fmla="*/ 961385 h 1922770"/>
                <a:gd name="connsiteX107" fmla="*/ 286578 w 1030355"/>
                <a:gd name="connsiteY107" fmla="*/ 1019362 h 1922770"/>
                <a:gd name="connsiteX108" fmla="*/ 228601 w 1030355"/>
                <a:gd name="connsiteY108" fmla="*/ 961385 h 1922770"/>
                <a:gd name="connsiteX109" fmla="*/ 286578 w 1030355"/>
                <a:gd name="connsiteY109" fmla="*/ 903408 h 1922770"/>
                <a:gd name="connsiteX110" fmla="*/ 515178 w 1030355"/>
                <a:gd name="connsiteY110" fmla="*/ 602272 h 1922770"/>
                <a:gd name="connsiteX111" fmla="*/ 573155 w 1030355"/>
                <a:gd name="connsiteY111" fmla="*/ 660249 h 1922770"/>
                <a:gd name="connsiteX112" fmla="*/ 515178 w 1030355"/>
                <a:gd name="connsiteY112" fmla="*/ 718226 h 1922770"/>
                <a:gd name="connsiteX113" fmla="*/ 457201 w 1030355"/>
                <a:gd name="connsiteY113" fmla="*/ 660249 h 1922770"/>
                <a:gd name="connsiteX114" fmla="*/ 515178 w 1030355"/>
                <a:gd name="connsiteY114" fmla="*/ 602272 h 1922770"/>
                <a:gd name="connsiteX115" fmla="*/ 362778 w 1030355"/>
                <a:gd name="connsiteY115" fmla="*/ 602272 h 1922770"/>
                <a:gd name="connsiteX116" fmla="*/ 420755 w 1030355"/>
                <a:gd name="connsiteY116" fmla="*/ 660249 h 1922770"/>
                <a:gd name="connsiteX117" fmla="*/ 362778 w 1030355"/>
                <a:gd name="connsiteY117" fmla="*/ 718226 h 1922770"/>
                <a:gd name="connsiteX118" fmla="*/ 304801 w 1030355"/>
                <a:gd name="connsiteY118" fmla="*/ 660249 h 1922770"/>
                <a:gd name="connsiteX119" fmla="*/ 362778 w 1030355"/>
                <a:gd name="connsiteY119" fmla="*/ 602272 h 1922770"/>
                <a:gd name="connsiteX120" fmla="*/ 667578 w 1030355"/>
                <a:gd name="connsiteY120" fmla="*/ 602272 h 1922770"/>
                <a:gd name="connsiteX121" fmla="*/ 725555 w 1030355"/>
                <a:gd name="connsiteY121" fmla="*/ 660249 h 1922770"/>
                <a:gd name="connsiteX122" fmla="*/ 667578 w 1030355"/>
                <a:gd name="connsiteY122" fmla="*/ 718226 h 1922770"/>
                <a:gd name="connsiteX123" fmla="*/ 609601 w 1030355"/>
                <a:gd name="connsiteY123" fmla="*/ 660249 h 1922770"/>
                <a:gd name="connsiteX124" fmla="*/ 667578 w 1030355"/>
                <a:gd name="connsiteY124" fmla="*/ 602272 h 1922770"/>
                <a:gd name="connsiteX125" fmla="*/ 438978 w 1030355"/>
                <a:gd name="connsiteY125" fmla="*/ 301136 h 1922770"/>
                <a:gd name="connsiteX126" fmla="*/ 496955 w 1030355"/>
                <a:gd name="connsiteY126" fmla="*/ 359113 h 1922770"/>
                <a:gd name="connsiteX127" fmla="*/ 438978 w 1030355"/>
                <a:gd name="connsiteY127" fmla="*/ 417090 h 1922770"/>
                <a:gd name="connsiteX128" fmla="*/ 381001 w 1030355"/>
                <a:gd name="connsiteY128" fmla="*/ 359113 h 1922770"/>
                <a:gd name="connsiteX129" fmla="*/ 438978 w 1030355"/>
                <a:gd name="connsiteY129" fmla="*/ 301136 h 1922770"/>
                <a:gd name="connsiteX130" fmla="*/ 591378 w 1030355"/>
                <a:gd name="connsiteY130" fmla="*/ 301136 h 1922770"/>
                <a:gd name="connsiteX131" fmla="*/ 649355 w 1030355"/>
                <a:gd name="connsiteY131" fmla="*/ 359113 h 1922770"/>
                <a:gd name="connsiteX132" fmla="*/ 591378 w 1030355"/>
                <a:gd name="connsiteY132" fmla="*/ 417090 h 1922770"/>
                <a:gd name="connsiteX133" fmla="*/ 533401 w 1030355"/>
                <a:gd name="connsiteY133" fmla="*/ 359113 h 1922770"/>
                <a:gd name="connsiteX134" fmla="*/ 591378 w 1030355"/>
                <a:gd name="connsiteY134" fmla="*/ 301136 h 1922770"/>
                <a:gd name="connsiteX135" fmla="*/ 515178 w 1030355"/>
                <a:gd name="connsiteY135" fmla="*/ 0 h 1922770"/>
                <a:gd name="connsiteX136" fmla="*/ 573155 w 1030355"/>
                <a:gd name="connsiteY136" fmla="*/ 57977 h 1922770"/>
                <a:gd name="connsiteX137" fmla="*/ 515178 w 1030355"/>
                <a:gd name="connsiteY137" fmla="*/ 115954 h 1922770"/>
                <a:gd name="connsiteX138" fmla="*/ 457201 w 1030355"/>
                <a:gd name="connsiteY138" fmla="*/ 57977 h 1922770"/>
                <a:gd name="connsiteX139" fmla="*/ 515178 w 1030355"/>
                <a:gd name="connsiteY139" fmla="*/ 0 h 192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030355" h="1922770">
                  <a:moveTo>
                    <a:pt x="972378" y="1806816"/>
                  </a:moveTo>
                  <a:cubicBezTo>
                    <a:pt x="1004398" y="1806816"/>
                    <a:pt x="1030355" y="1832773"/>
                    <a:pt x="1030355" y="1864793"/>
                  </a:cubicBezTo>
                  <a:cubicBezTo>
                    <a:pt x="1030355" y="1896813"/>
                    <a:pt x="1004398" y="1922770"/>
                    <a:pt x="972378" y="1922770"/>
                  </a:cubicBezTo>
                  <a:cubicBezTo>
                    <a:pt x="940358" y="1922770"/>
                    <a:pt x="914401" y="1896813"/>
                    <a:pt x="914401" y="1864793"/>
                  </a:cubicBezTo>
                  <a:cubicBezTo>
                    <a:pt x="914401" y="1832773"/>
                    <a:pt x="940358" y="1806816"/>
                    <a:pt x="972378" y="1806816"/>
                  </a:cubicBezTo>
                  <a:close/>
                  <a:moveTo>
                    <a:pt x="819977" y="1806816"/>
                  </a:moveTo>
                  <a:cubicBezTo>
                    <a:pt x="851997" y="1806816"/>
                    <a:pt x="877954" y="1832773"/>
                    <a:pt x="877954" y="1864793"/>
                  </a:cubicBezTo>
                  <a:cubicBezTo>
                    <a:pt x="877954" y="1896813"/>
                    <a:pt x="851997" y="1922770"/>
                    <a:pt x="819977" y="1922770"/>
                  </a:cubicBezTo>
                  <a:cubicBezTo>
                    <a:pt x="787957" y="1922770"/>
                    <a:pt x="762000" y="1896813"/>
                    <a:pt x="762000" y="1864793"/>
                  </a:cubicBezTo>
                  <a:cubicBezTo>
                    <a:pt x="762000" y="1832773"/>
                    <a:pt x="787957" y="1806816"/>
                    <a:pt x="819977" y="1806816"/>
                  </a:cubicBezTo>
                  <a:close/>
                  <a:moveTo>
                    <a:pt x="667577" y="1806816"/>
                  </a:moveTo>
                  <a:cubicBezTo>
                    <a:pt x="699597" y="1806816"/>
                    <a:pt x="725554" y="1832773"/>
                    <a:pt x="725554" y="1864793"/>
                  </a:cubicBezTo>
                  <a:cubicBezTo>
                    <a:pt x="725554" y="1896813"/>
                    <a:pt x="699597" y="1922770"/>
                    <a:pt x="667577" y="1922770"/>
                  </a:cubicBezTo>
                  <a:cubicBezTo>
                    <a:pt x="635557" y="1922770"/>
                    <a:pt x="609600" y="1896813"/>
                    <a:pt x="609600" y="1864793"/>
                  </a:cubicBezTo>
                  <a:cubicBezTo>
                    <a:pt x="609600" y="1832773"/>
                    <a:pt x="635557" y="1806816"/>
                    <a:pt x="667577" y="1806816"/>
                  </a:cubicBezTo>
                  <a:close/>
                  <a:moveTo>
                    <a:pt x="515177" y="1806816"/>
                  </a:moveTo>
                  <a:cubicBezTo>
                    <a:pt x="547197" y="1806816"/>
                    <a:pt x="573154" y="1832773"/>
                    <a:pt x="573154" y="1864793"/>
                  </a:cubicBezTo>
                  <a:cubicBezTo>
                    <a:pt x="573154" y="1896813"/>
                    <a:pt x="547197" y="1922770"/>
                    <a:pt x="515177" y="1922770"/>
                  </a:cubicBezTo>
                  <a:cubicBezTo>
                    <a:pt x="483157" y="1922770"/>
                    <a:pt x="457200" y="1896813"/>
                    <a:pt x="457200" y="1864793"/>
                  </a:cubicBezTo>
                  <a:cubicBezTo>
                    <a:pt x="457200" y="1832773"/>
                    <a:pt x="483157" y="1806816"/>
                    <a:pt x="515177" y="1806816"/>
                  </a:cubicBezTo>
                  <a:close/>
                  <a:moveTo>
                    <a:pt x="362777" y="1806816"/>
                  </a:moveTo>
                  <a:cubicBezTo>
                    <a:pt x="394797" y="1806816"/>
                    <a:pt x="420754" y="1832773"/>
                    <a:pt x="420754" y="1864793"/>
                  </a:cubicBezTo>
                  <a:cubicBezTo>
                    <a:pt x="420754" y="1896813"/>
                    <a:pt x="394797" y="1922770"/>
                    <a:pt x="362777" y="1922770"/>
                  </a:cubicBezTo>
                  <a:cubicBezTo>
                    <a:pt x="330757" y="1922770"/>
                    <a:pt x="304800" y="1896813"/>
                    <a:pt x="304800" y="1864793"/>
                  </a:cubicBezTo>
                  <a:cubicBezTo>
                    <a:pt x="304800" y="1832773"/>
                    <a:pt x="330757" y="1806816"/>
                    <a:pt x="362777" y="1806816"/>
                  </a:cubicBezTo>
                  <a:close/>
                  <a:moveTo>
                    <a:pt x="210377" y="1806816"/>
                  </a:moveTo>
                  <a:cubicBezTo>
                    <a:pt x="242397" y="1806816"/>
                    <a:pt x="268354" y="1832773"/>
                    <a:pt x="268354" y="1864793"/>
                  </a:cubicBezTo>
                  <a:cubicBezTo>
                    <a:pt x="268354" y="1896813"/>
                    <a:pt x="242397" y="1922770"/>
                    <a:pt x="210377" y="1922770"/>
                  </a:cubicBezTo>
                  <a:cubicBezTo>
                    <a:pt x="178357" y="1922770"/>
                    <a:pt x="152400" y="1896813"/>
                    <a:pt x="152400" y="1864793"/>
                  </a:cubicBezTo>
                  <a:cubicBezTo>
                    <a:pt x="152400" y="1832773"/>
                    <a:pt x="178357" y="1806816"/>
                    <a:pt x="210377" y="1806816"/>
                  </a:cubicBezTo>
                  <a:close/>
                  <a:moveTo>
                    <a:pt x="57977" y="1806816"/>
                  </a:moveTo>
                  <a:cubicBezTo>
                    <a:pt x="89997" y="1806816"/>
                    <a:pt x="115954" y="1832773"/>
                    <a:pt x="115954" y="1864793"/>
                  </a:cubicBezTo>
                  <a:cubicBezTo>
                    <a:pt x="115954" y="1896813"/>
                    <a:pt x="89997" y="1922770"/>
                    <a:pt x="57977" y="1922770"/>
                  </a:cubicBezTo>
                  <a:cubicBezTo>
                    <a:pt x="25957" y="1922770"/>
                    <a:pt x="0" y="1896813"/>
                    <a:pt x="0" y="1864793"/>
                  </a:cubicBezTo>
                  <a:cubicBezTo>
                    <a:pt x="0" y="1832773"/>
                    <a:pt x="25957" y="1806816"/>
                    <a:pt x="57977" y="1806816"/>
                  </a:cubicBezTo>
                  <a:close/>
                  <a:moveTo>
                    <a:pt x="896178" y="1505680"/>
                  </a:moveTo>
                  <a:cubicBezTo>
                    <a:pt x="928198" y="1505680"/>
                    <a:pt x="954155" y="1531637"/>
                    <a:pt x="954155" y="1563657"/>
                  </a:cubicBezTo>
                  <a:cubicBezTo>
                    <a:pt x="954155" y="1595677"/>
                    <a:pt x="928198" y="1621634"/>
                    <a:pt x="896178" y="1621634"/>
                  </a:cubicBezTo>
                  <a:cubicBezTo>
                    <a:pt x="864158" y="1621634"/>
                    <a:pt x="838201" y="1595677"/>
                    <a:pt x="838201" y="1563657"/>
                  </a:cubicBezTo>
                  <a:cubicBezTo>
                    <a:pt x="838201" y="1531637"/>
                    <a:pt x="864158" y="1505680"/>
                    <a:pt x="896178" y="1505680"/>
                  </a:cubicBezTo>
                  <a:close/>
                  <a:moveTo>
                    <a:pt x="743778" y="1505680"/>
                  </a:moveTo>
                  <a:cubicBezTo>
                    <a:pt x="775798" y="1505680"/>
                    <a:pt x="801755" y="1531637"/>
                    <a:pt x="801755" y="1563657"/>
                  </a:cubicBezTo>
                  <a:cubicBezTo>
                    <a:pt x="801755" y="1595677"/>
                    <a:pt x="775798" y="1621634"/>
                    <a:pt x="743778" y="1621634"/>
                  </a:cubicBezTo>
                  <a:cubicBezTo>
                    <a:pt x="711758" y="1621634"/>
                    <a:pt x="685801" y="1595677"/>
                    <a:pt x="685801" y="1563657"/>
                  </a:cubicBezTo>
                  <a:cubicBezTo>
                    <a:pt x="685801" y="1531637"/>
                    <a:pt x="711758" y="1505680"/>
                    <a:pt x="743778" y="1505680"/>
                  </a:cubicBezTo>
                  <a:close/>
                  <a:moveTo>
                    <a:pt x="591378" y="1505680"/>
                  </a:moveTo>
                  <a:cubicBezTo>
                    <a:pt x="623398" y="1505680"/>
                    <a:pt x="649355" y="1531637"/>
                    <a:pt x="649355" y="1563657"/>
                  </a:cubicBezTo>
                  <a:cubicBezTo>
                    <a:pt x="649355" y="1595677"/>
                    <a:pt x="623398" y="1621634"/>
                    <a:pt x="591378" y="1621634"/>
                  </a:cubicBezTo>
                  <a:cubicBezTo>
                    <a:pt x="559358" y="1621634"/>
                    <a:pt x="533401" y="1595677"/>
                    <a:pt x="533401" y="1563657"/>
                  </a:cubicBezTo>
                  <a:cubicBezTo>
                    <a:pt x="533401" y="1531637"/>
                    <a:pt x="559358" y="1505680"/>
                    <a:pt x="591378" y="1505680"/>
                  </a:cubicBezTo>
                  <a:close/>
                  <a:moveTo>
                    <a:pt x="438978" y="1505680"/>
                  </a:moveTo>
                  <a:cubicBezTo>
                    <a:pt x="470998" y="1505680"/>
                    <a:pt x="496955" y="1531637"/>
                    <a:pt x="496955" y="1563657"/>
                  </a:cubicBezTo>
                  <a:cubicBezTo>
                    <a:pt x="496955" y="1595677"/>
                    <a:pt x="470998" y="1621634"/>
                    <a:pt x="438978" y="1621634"/>
                  </a:cubicBezTo>
                  <a:cubicBezTo>
                    <a:pt x="406958" y="1621634"/>
                    <a:pt x="381001" y="1595677"/>
                    <a:pt x="381001" y="1563657"/>
                  </a:cubicBezTo>
                  <a:cubicBezTo>
                    <a:pt x="381001" y="1531637"/>
                    <a:pt x="406958" y="1505680"/>
                    <a:pt x="438978" y="1505680"/>
                  </a:cubicBezTo>
                  <a:close/>
                  <a:moveTo>
                    <a:pt x="286578" y="1505680"/>
                  </a:moveTo>
                  <a:cubicBezTo>
                    <a:pt x="318598" y="1505680"/>
                    <a:pt x="344555" y="1531637"/>
                    <a:pt x="344555" y="1563657"/>
                  </a:cubicBezTo>
                  <a:cubicBezTo>
                    <a:pt x="344555" y="1595677"/>
                    <a:pt x="318598" y="1621634"/>
                    <a:pt x="286578" y="1621634"/>
                  </a:cubicBezTo>
                  <a:cubicBezTo>
                    <a:pt x="254558" y="1621634"/>
                    <a:pt x="228601" y="1595677"/>
                    <a:pt x="228601" y="1563657"/>
                  </a:cubicBezTo>
                  <a:cubicBezTo>
                    <a:pt x="228601" y="1531637"/>
                    <a:pt x="254558" y="1505680"/>
                    <a:pt x="286578" y="1505680"/>
                  </a:cubicBezTo>
                  <a:close/>
                  <a:moveTo>
                    <a:pt x="134178" y="1505680"/>
                  </a:moveTo>
                  <a:cubicBezTo>
                    <a:pt x="166198" y="1505680"/>
                    <a:pt x="192155" y="1531637"/>
                    <a:pt x="192155" y="1563657"/>
                  </a:cubicBezTo>
                  <a:cubicBezTo>
                    <a:pt x="192155" y="1595677"/>
                    <a:pt x="166198" y="1621634"/>
                    <a:pt x="134178" y="1621634"/>
                  </a:cubicBezTo>
                  <a:cubicBezTo>
                    <a:pt x="102158" y="1621634"/>
                    <a:pt x="76201" y="1595677"/>
                    <a:pt x="76201" y="1563657"/>
                  </a:cubicBezTo>
                  <a:cubicBezTo>
                    <a:pt x="76201" y="1531637"/>
                    <a:pt x="102158" y="1505680"/>
                    <a:pt x="134178" y="1505680"/>
                  </a:cubicBezTo>
                  <a:close/>
                  <a:moveTo>
                    <a:pt x="819978" y="1204544"/>
                  </a:moveTo>
                  <a:cubicBezTo>
                    <a:pt x="851998" y="1204544"/>
                    <a:pt x="877955" y="1230501"/>
                    <a:pt x="877955" y="1262521"/>
                  </a:cubicBezTo>
                  <a:cubicBezTo>
                    <a:pt x="877955" y="1294541"/>
                    <a:pt x="851998" y="1320498"/>
                    <a:pt x="819978" y="1320498"/>
                  </a:cubicBezTo>
                  <a:cubicBezTo>
                    <a:pt x="787958" y="1320498"/>
                    <a:pt x="762001" y="1294541"/>
                    <a:pt x="762001" y="1262521"/>
                  </a:cubicBezTo>
                  <a:cubicBezTo>
                    <a:pt x="762001" y="1230501"/>
                    <a:pt x="787958" y="1204544"/>
                    <a:pt x="819978" y="1204544"/>
                  </a:cubicBezTo>
                  <a:close/>
                  <a:moveTo>
                    <a:pt x="667578" y="1204544"/>
                  </a:moveTo>
                  <a:cubicBezTo>
                    <a:pt x="699598" y="1204544"/>
                    <a:pt x="725555" y="1230501"/>
                    <a:pt x="725555" y="1262521"/>
                  </a:cubicBezTo>
                  <a:cubicBezTo>
                    <a:pt x="725555" y="1294541"/>
                    <a:pt x="699598" y="1320498"/>
                    <a:pt x="667578" y="1320498"/>
                  </a:cubicBezTo>
                  <a:cubicBezTo>
                    <a:pt x="635558" y="1320498"/>
                    <a:pt x="609601" y="1294541"/>
                    <a:pt x="609601" y="1262521"/>
                  </a:cubicBezTo>
                  <a:cubicBezTo>
                    <a:pt x="609601" y="1230501"/>
                    <a:pt x="635558" y="1204544"/>
                    <a:pt x="667578" y="1204544"/>
                  </a:cubicBezTo>
                  <a:close/>
                  <a:moveTo>
                    <a:pt x="515178" y="1204544"/>
                  </a:moveTo>
                  <a:cubicBezTo>
                    <a:pt x="547198" y="1204544"/>
                    <a:pt x="573155" y="1230501"/>
                    <a:pt x="573155" y="1262521"/>
                  </a:cubicBezTo>
                  <a:cubicBezTo>
                    <a:pt x="573155" y="1294541"/>
                    <a:pt x="547198" y="1320498"/>
                    <a:pt x="515178" y="1320498"/>
                  </a:cubicBezTo>
                  <a:cubicBezTo>
                    <a:pt x="483158" y="1320498"/>
                    <a:pt x="457201" y="1294541"/>
                    <a:pt x="457201" y="1262521"/>
                  </a:cubicBezTo>
                  <a:cubicBezTo>
                    <a:pt x="457201" y="1230501"/>
                    <a:pt x="483158" y="1204544"/>
                    <a:pt x="515178" y="1204544"/>
                  </a:cubicBezTo>
                  <a:close/>
                  <a:moveTo>
                    <a:pt x="362778" y="1204544"/>
                  </a:moveTo>
                  <a:cubicBezTo>
                    <a:pt x="394798" y="1204544"/>
                    <a:pt x="420755" y="1230501"/>
                    <a:pt x="420755" y="1262521"/>
                  </a:cubicBezTo>
                  <a:cubicBezTo>
                    <a:pt x="420755" y="1294541"/>
                    <a:pt x="394798" y="1320498"/>
                    <a:pt x="362778" y="1320498"/>
                  </a:cubicBezTo>
                  <a:cubicBezTo>
                    <a:pt x="330758" y="1320498"/>
                    <a:pt x="304801" y="1294541"/>
                    <a:pt x="304801" y="1262521"/>
                  </a:cubicBezTo>
                  <a:cubicBezTo>
                    <a:pt x="304801" y="1230501"/>
                    <a:pt x="330758" y="1204544"/>
                    <a:pt x="362778" y="1204544"/>
                  </a:cubicBezTo>
                  <a:close/>
                  <a:moveTo>
                    <a:pt x="210378" y="1204544"/>
                  </a:moveTo>
                  <a:cubicBezTo>
                    <a:pt x="242398" y="1204544"/>
                    <a:pt x="268355" y="1230501"/>
                    <a:pt x="268355" y="1262521"/>
                  </a:cubicBezTo>
                  <a:cubicBezTo>
                    <a:pt x="268355" y="1294541"/>
                    <a:pt x="242398" y="1320498"/>
                    <a:pt x="210378" y="1320498"/>
                  </a:cubicBezTo>
                  <a:cubicBezTo>
                    <a:pt x="178358" y="1320498"/>
                    <a:pt x="152401" y="1294541"/>
                    <a:pt x="152401" y="1262521"/>
                  </a:cubicBezTo>
                  <a:cubicBezTo>
                    <a:pt x="152401" y="1230501"/>
                    <a:pt x="178358" y="1204544"/>
                    <a:pt x="210378" y="1204544"/>
                  </a:cubicBezTo>
                  <a:close/>
                  <a:moveTo>
                    <a:pt x="743778" y="903408"/>
                  </a:moveTo>
                  <a:cubicBezTo>
                    <a:pt x="775798" y="903408"/>
                    <a:pt x="801755" y="929365"/>
                    <a:pt x="801755" y="961385"/>
                  </a:cubicBezTo>
                  <a:cubicBezTo>
                    <a:pt x="801755" y="993405"/>
                    <a:pt x="775798" y="1019362"/>
                    <a:pt x="743778" y="1019362"/>
                  </a:cubicBezTo>
                  <a:cubicBezTo>
                    <a:pt x="711758" y="1019362"/>
                    <a:pt x="685801" y="993405"/>
                    <a:pt x="685801" y="961385"/>
                  </a:cubicBezTo>
                  <a:cubicBezTo>
                    <a:pt x="685801" y="929365"/>
                    <a:pt x="711758" y="903408"/>
                    <a:pt x="743778" y="903408"/>
                  </a:cubicBezTo>
                  <a:close/>
                  <a:moveTo>
                    <a:pt x="591378" y="903408"/>
                  </a:moveTo>
                  <a:cubicBezTo>
                    <a:pt x="623398" y="903408"/>
                    <a:pt x="649355" y="929365"/>
                    <a:pt x="649355" y="961385"/>
                  </a:cubicBezTo>
                  <a:cubicBezTo>
                    <a:pt x="649355" y="993405"/>
                    <a:pt x="623398" y="1019362"/>
                    <a:pt x="591378" y="1019362"/>
                  </a:cubicBezTo>
                  <a:cubicBezTo>
                    <a:pt x="559358" y="1019362"/>
                    <a:pt x="533401" y="993405"/>
                    <a:pt x="533401" y="961385"/>
                  </a:cubicBezTo>
                  <a:cubicBezTo>
                    <a:pt x="533401" y="929365"/>
                    <a:pt x="559358" y="903408"/>
                    <a:pt x="591378" y="903408"/>
                  </a:cubicBezTo>
                  <a:close/>
                  <a:moveTo>
                    <a:pt x="438978" y="903408"/>
                  </a:moveTo>
                  <a:cubicBezTo>
                    <a:pt x="470998" y="903408"/>
                    <a:pt x="496955" y="929365"/>
                    <a:pt x="496955" y="961385"/>
                  </a:cubicBezTo>
                  <a:cubicBezTo>
                    <a:pt x="496955" y="993405"/>
                    <a:pt x="470998" y="1019362"/>
                    <a:pt x="438978" y="1019362"/>
                  </a:cubicBezTo>
                  <a:cubicBezTo>
                    <a:pt x="406958" y="1019362"/>
                    <a:pt x="381001" y="993405"/>
                    <a:pt x="381001" y="961385"/>
                  </a:cubicBezTo>
                  <a:cubicBezTo>
                    <a:pt x="381001" y="929365"/>
                    <a:pt x="406958" y="903408"/>
                    <a:pt x="438978" y="903408"/>
                  </a:cubicBezTo>
                  <a:close/>
                  <a:moveTo>
                    <a:pt x="286578" y="903408"/>
                  </a:moveTo>
                  <a:cubicBezTo>
                    <a:pt x="318598" y="903408"/>
                    <a:pt x="344555" y="929365"/>
                    <a:pt x="344555" y="961385"/>
                  </a:cubicBezTo>
                  <a:cubicBezTo>
                    <a:pt x="344555" y="993405"/>
                    <a:pt x="318598" y="1019362"/>
                    <a:pt x="286578" y="1019362"/>
                  </a:cubicBezTo>
                  <a:cubicBezTo>
                    <a:pt x="254558" y="1019362"/>
                    <a:pt x="228601" y="993405"/>
                    <a:pt x="228601" y="961385"/>
                  </a:cubicBezTo>
                  <a:cubicBezTo>
                    <a:pt x="228601" y="929365"/>
                    <a:pt x="254558" y="903408"/>
                    <a:pt x="286578" y="903408"/>
                  </a:cubicBezTo>
                  <a:close/>
                  <a:moveTo>
                    <a:pt x="515178" y="602272"/>
                  </a:moveTo>
                  <a:cubicBezTo>
                    <a:pt x="547198" y="602272"/>
                    <a:pt x="573155" y="628229"/>
                    <a:pt x="573155" y="660249"/>
                  </a:cubicBezTo>
                  <a:cubicBezTo>
                    <a:pt x="573155" y="692269"/>
                    <a:pt x="547198" y="718226"/>
                    <a:pt x="515178" y="718226"/>
                  </a:cubicBezTo>
                  <a:cubicBezTo>
                    <a:pt x="483158" y="718226"/>
                    <a:pt x="457201" y="692269"/>
                    <a:pt x="457201" y="660249"/>
                  </a:cubicBezTo>
                  <a:cubicBezTo>
                    <a:pt x="457201" y="628229"/>
                    <a:pt x="483158" y="602272"/>
                    <a:pt x="515178" y="602272"/>
                  </a:cubicBezTo>
                  <a:close/>
                  <a:moveTo>
                    <a:pt x="362778" y="602272"/>
                  </a:moveTo>
                  <a:cubicBezTo>
                    <a:pt x="394798" y="602272"/>
                    <a:pt x="420755" y="628229"/>
                    <a:pt x="420755" y="660249"/>
                  </a:cubicBezTo>
                  <a:cubicBezTo>
                    <a:pt x="420755" y="692269"/>
                    <a:pt x="394798" y="718226"/>
                    <a:pt x="362778" y="718226"/>
                  </a:cubicBezTo>
                  <a:cubicBezTo>
                    <a:pt x="330758" y="718226"/>
                    <a:pt x="304801" y="692269"/>
                    <a:pt x="304801" y="660249"/>
                  </a:cubicBezTo>
                  <a:cubicBezTo>
                    <a:pt x="304801" y="628229"/>
                    <a:pt x="330758" y="602272"/>
                    <a:pt x="362778" y="602272"/>
                  </a:cubicBezTo>
                  <a:close/>
                  <a:moveTo>
                    <a:pt x="667578" y="602272"/>
                  </a:moveTo>
                  <a:cubicBezTo>
                    <a:pt x="699598" y="602272"/>
                    <a:pt x="725555" y="628229"/>
                    <a:pt x="725555" y="660249"/>
                  </a:cubicBezTo>
                  <a:cubicBezTo>
                    <a:pt x="725555" y="692269"/>
                    <a:pt x="699598" y="718226"/>
                    <a:pt x="667578" y="718226"/>
                  </a:cubicBezTo>
                  <a:cubicBezTo>
                    <a:pt x="635558" y="718226"/>
                    <a:pt x="609601" y="692269"/>
                    <a:pt x="609601" y="660249"/>
                  </a:cubicBezTo>
                  <a:cubicBezTo>
                    <a:pt x="609601" y="628229"/>
                    <a:pt x="635558" y="602272"/>
                    <a:pt x="667578" y="602272"/>
                  </a:cubicBezTo>
                  <a:close/>
                  <a:moveTo>
                    <a:pt x="438978" y="301136"/>
                  </a:moveTo>
                  <a:cubicBezTo>
                    <a:pt x="470998" y="301136"/>
                    <a:pt x="496955" y="327093"/>
                    <a:pt x="496955" y="359113"/>
                  </a:cubicBezTo>
                  <a:cubicBezTo>
                    <a:pt x="496955" y="391133"/>
                    <a:pt x="470998" y="417090"/>
                    <a:pt x="438978" y="417090"/>
                  </a:cubicBezTo>
                  <a:cubicBezTo>
                    <a:pt x="406958" y="417090"/>
                    <a:pt x="381001" y="391133"/>
                    <a:pt x="381001" y="359113"/>
                  </a:cubicBezTo>
                  <a:cubicBezTo>
                    <a:pt x="381001" y="327093"/>
                    <a:pt x="406958" y="301136"/>
                    <a:pt x="438978" y="301136"/>
                  </a:cubicBezTo>
                  <a:close/>
                  <a:moveTo>
                    <a:pt x="591378" y="301136"/>
                  </a:moveTo>
                  <a:cubicBezTo>
                    <a:pt x="623398" y="301136"/>
                    <a:pt x="649355" y="327093"/>
                    <a:pt x="649355" y="359113"/>
                  </a:cubicBezTo>
                  <a:cubicBezTo>
                    <a:pt x="649355" y="391133"/>
                    <a:pt x="623398" y="417090"/>
                    <a:pt x="591378" y="417090"/>
                  </a:cubicBezTo>
                  <a:cubicBezTo>
                    <a:pt x="559358" y="417090"/>
                    <a:pt x="533401" y="391133"/>
                    <a:pt x="533401" y="359113"/>
                  </a:cubicBezTo>
                  <a:cubicBezTo>
                    <a:pt x="533401" y="327093"/>
                    <a:pt x="559358" y="301136"/>
                    <a:pt x="591378" y="301136"/>
                  </a:cubicBezTo>
                  <a:close/>
                  <a:moveTo>
                    <a:pt x="515178" y="0"/>
                  </a:moveTo>
                  <a:cubicBezTo>
                    <a:pt x="547198" y="0"/>
                    <a:pt x="573155" y="25957"/>
                    <a:pt x="573155" y="57977"/>
                  </a:cubicBezTo>
                  <a:cubicBezTo>
                    <a:pt x="573155" y="89997"/>
                    <a:pt x="547198" y="115954"/>
                    <a:pt x="515178" y="115954"/>
                  </a:cubicBezTo>
                  <a:cubicBezTo>
                    <a:pt x="483158" y="115954"/>
                    <a:pt x="457201" y="89997"/>
                    <a:pt x="457201" y="57977"/>
                  </a:cubicBezTo>
                  <a:cubicBezTo>
                    <a:pt x="457201" y="25957"/>
                    <a:pt x="483158" y="0"/>
                    <a:pt x="515178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F45A3E8F-0674-4982-B13B-D9787D492B46}"/>
              </a:ext>
            </a:extLst>
          </p:cNvPr>
          <p:cNvGrpSpPr/>
          <p:nvPr/>
        </p:nvGrpSpPr>
        <p:grpSpPr>
          <a:xfrm>
            <a:off x="2434227" y="836375"/>
            <a:ext cx="1293943" cy="1585232"/>
            <a:chOff x="1717096" y="836375"/>
            <a:chExt cx="1339850" cy="1641474"/>
          </a:xfrm>
          <a:solidFill>
            <a:srgbClr val="00B0F0">
              <a:alpha val="20000"/>
            </a:srgbClr>
          </a:solidFill>
        </p:grpSpPr>
        <p:sp>
          <p:nvSpPr>
            <p:cNvPr id="295" name="正方形/長方形 294">
              <a:extLst>
                <a:ext uri="{FF2B5EF4-FFF2-40B4-BE49-F238E27FC236}">
                  <a16:creationId xmlns:a16="http://schemas.microsoft.com/office/drawing/2014/main" id="{D5B4D710-035F-44F3-B0BF-E260F724B1A6}"/>
                </a:ext>
              </a:extLst>
            </p:cNvPr>
            <p:cNvSpPr/>
            <p:nvPr/>
          </p:nvSpPr>
          <p:spPr>
            <a:xfrm>
              <a:off x="1717096" y="840502"/>
              <a:ext cx="1339850" cy="1637347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四角形: 角を丸くする 295">
              <a:extLst>
                <a:ext uri="{FF2B5EF4-FFF2-40B4-BE49-F238E27FC236}">
                  <a16:creationId xmlns:a16="http://schemas.microsoft.com/office/drawing/2014/main" id="{BFAD594C-1C0C-4E3D-8404-78686219DA47}"/>
                </a:ext>
              </a:extLst>
            </p:cNvPr>
            <p:cNvSpPr/>
            <p:nvPr/>
          </p:nvSpPr>
          <p:spPr>
            <a:xfrm>
              <a:off x="1810767" y="1034733"/>
              <a:ext cx="1144580" cy="1248884"/>
            </a:xfrm>
            <a:prstGeom prst="roundRect">
              <a:avLst>
                <a:gd name="adj" fmla="val 8115"/>
              </a:avLst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正方形/長方形 296">
              <a:extLst>
                <a:ext uri="{FF2B5EF4-FFF2-40B4-BE49-F238E27FC236}">
                  <a16:creationId xmlns:a16="http://schemas.microsoft.com/office/drawing/2014/main" id="{1A3CC8DF-1962-40E7-8E7F-46C4D0FE3C5C}"/>
                </a:ext>
              </a:extLst>
            </p:cNvPr>
            <p:cNvSpPr/>
            <p:nvPr/>
          </p:nvSpPr>
          <p:spPr>
            <a:xfrm>
              <a:off x="1717096" y="2390457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正方形/長方形 297">
              <a:extLst>
                <a:ext uri="{FF2B5EF4-FFF2-40B4-BE49-F238E27FC236}">
                  <a16:creationId xmlns:a16="http://schemas.microsoft.com/office/drawing/2014/main" id="{C37DBEF6-7CE5-4721-A81B-544550615409}"/>
                </a:ext>
              </a:extLst>
            </p:cNvPr>
            <p:cNvSpPr/>
            <p:nvPr/>
          </p:nvSpPr>
          <p:spPr>
            <a:xfrm>
              <a:off x="1717096" y="836375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A9EA62D5-7602-44E3-B4FC-0A9F9C6F79A9}"/>
                </a:ext>
              </a:extLst>
            </p:cNvPr>
            <p:cNvSpPr/>
            <p:nvPr/>
          </p:nvSpPr>
          <p:spPr>
            <a:xfrm>
              <a:off x="1832609" y="1579481"/>
              <a:ext cx="1100896" cy="680304"/>
            </a:xfrm>
            <a:custGeom>
              <a:avLst/>
              <a:gdLst>
                <a:gd name="connsiteX0" fmla="*/ 906540 w 1100896"/>
                <a:gd name="connsiteY0" fmla="*/ 26 h 680304"/>
                <a:gd name="connsiteX1" fmla="*/ 1023935 w 1100896"/>
                <a:gd name="connsiteY1" fmla="*/ 3570 h 680304"/>
                <a:gd name="connsiteX2" fmla="*/ 1100896 w 1100896"/>
                <a:gd name="connsiteY2" fmla="*/ 5893 h 680304"/>
                <a:gd name="connsiteX3" fmla="*/ 1100896 w 1100896"/>
                <a:gd name="connsiteY3" fmla="*/ 602867 h 680304"/>
                <a:gd name="connsiteX4" fmla="*/ 1023459 w 1100896"/>
                <a:gd name="connsiteY4" fmla="*/ 680304 h 680304"/>
                <a:gd name="connsiteX5" fmla="*/ 77437 w 1100896"/>
                <a:gd name="connsiteY5" fmla="*/ 680304 h 680304"/>
                <a:gd name="connsiteX6" fmla="*/ 0 w 1100896"/>
                <a:gd name="connsiteY6" fmla="*/ 602867 h 680304"/>
                <a:gd name="connsiteX7" fmla="*/ 0 w 1100896"/>
                <a:gd name="connsiteY7" fmla="*/ 236042 h 680304"/>
                <a:gd name="connsiteX8" fmla="*/ 37378 w 1100896"/>
                <a:gd name="connsiteY8" fmla="*/ 232918 h 680304"/>
                <a:gd name="connsiteX9" fmla="*/ 589354 w 1100896"/>
                <a:gd name="connsiteY9" fmla="*/ 120016 h 680304"/>
                <a:gd name="connsiteX10" fmla="*/ 906540 w 1100896"/>
                <a:gd name="connsiteY10" fmla="*/ 26 h 68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896" h="680304">
                  <a:moveTo>
                    <a:pt x="906540" y="26"/>
                  </a:moveTo>
                  <a:cubicBezTo>
                    <a:pt x="945283" y="-244"/>
                    <a:pt x="984609" y="1663"/>
                    <a:pt x="1023935" y="3570"/>
                  </a:cubicBezTo>
                  <a:lnTo>
                    <a:pt x="1100896" y="5893"/>
                  </a:lnTo>
                  <a:lnTo>
                    <a:pt x="1100896" y="602867"/>
                  </a:lnTo>
                  <a:cubicBezTo>
                    <a:pt x="1100896" y="645634"/>
                    <a:pt x="1066226" y="680304"/>
                    <a:pt x="1023459" y="680304"/>
                  </a:cubicBezTo>
                  <a:lnTo>
                    <a:pt x="77437" y="680304"/>
                  </a:lnTo>
                  <a:cubicBezTo>
                    <a:pt x="34670" y="680304"/>
                    <a:pt x="0" y="645634"/>
                    <a:pt x="0" y="602867"/>
                  </a:cubicBezTo>
                  <a:lnTo>
                    <a:pt x="0" y="236042"/>
                  </a:lnTo>
                  <a:lnTo>
                    <a:pt x="37378" y="232918"/>
                  </a:lnTo>
                  <a:cubicBezTo>
                    <a:pt x="231092" y="231567"/>
                    <a:pt x="439390" y="284641"/>
                    <a:pt x="589354" y="120016"/>
                  </a:cubicBezTo>
                  <a:cubicBezTo>
                    <a:pt x="679333" y="21241"/>
                    <a:pt x="790312" y="837"/>
                    <a:pt x="906540" y="26"/>
                  </a:cubicBezTo>
                  <a:close/>
                </a:path>
              </a:pathLst>
            </a:custGeom>
            <a:pattFill prst="lgConfetti">
              <a:fgClr>
                <a:srgbClr val="FFFF00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61E1FCC9-25E0-4A5D-8DF0-36724647ED7C}"/>
              </a:ext>
            </a:extLst>
          </p:cNvPr>
          <p:cNvGrpSpPr/>
          <p:nvPr/>
        </p:nvGrpSpPr>
        <p:grpSpPr>
          <a:xfrm>
            <a:off x="2293702" y="4915028"/>
            <a:ext cx="1567336" cy="1198063"/>
            <a:chOff x="3291896" y="1400176"/>
            <a:chExt cx="1339850" cy="1024174"/>
          </a:xfrm>
          <a:solidFill>
            <a:srgbClr val="00B0F0">
              <a:alpha val="20000"/>
            </a:srgbClr>
          </a:solidFill>
        </p:grpSpPr>
        <p:sp>
          <p:nvSpPr>
            <p:cNvPr id="301" name="正方形/長方形 300">
              <a:extLst>
                <a:ext uri="{FF2B5EF4-FFF2-40B4-BE49-F238E27FC236}">
                  <a16:creationId xmlns:a16="http://schemas.microsoft.com/office/drawing/2014/main" id="{C0609D02-81DE-4651-89D5-AF249E3DCAA1}"/>
                </a:ext>
              </a:extLst>
            </p:cNvPr>
            <p:cNvSpPr/>
            <p:nvPr/>
          </p:nvSpPr>
          <p:spPr>
            <a:xfrm>
              <a:off x="3291896" y="1400176"/>
              <a:ext cx="1339850" cy="1024174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四角形: 角を丸くする 301">
              <a:extLst>
                <a:ext uri="{FF2B5EF4-FFF2-40B4-BE49-F238E27FC236}">
                  <a16:creationId xmlns:a16="http://schemas.microsoft.com/office/drawing/2014/main" id="{3E68BC02-DE4B-4F9A-B756-120280DE839B}"/>
                </a:ext>
              </a:extLst>
            </p:cNvPr>
            <p:cNvSpPr/>
            <p:nvPr/>
          </p:nvSpPr>
          <p:spPr>
            <a:xfrm>
              <a:off x="3385567" y="1510723"/>
              <a:ext cx="1144580" cy="808353"/>
            </a:xfrm>
            <a:prstGeom prst="roundRect">
              <a:avLst>
                <a:gd name="adj" fmla="val 11355"/>
              </a:avLst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86145117-7EE9-4818-B8EC-730C8F503287}"/>
                </a:ext>
              </a:extLst>
            </p:cNvPr>
            <p:cNvSpPr/>
            <p:nvPr/>
          </p:nvSpPr>
          <p:spPr>
            <a:xfrm>
              <a:off x="3407409" y="1614941"/>
              <a:ext cx="1100896" cy="680304"/>
            </a:xfrm>
            <a:custGeom>
              <a:avLst/>
              <a:gdLst>
                <a:gd name="connsiteX0" fmla="*/ 906540 w 1100896"/>
                <a:gd name="connsiteY0" fmla="*/ 26 h 680304"/>
                <a:gd name="connsiteX1" fmla="*/ 1023935 w 1100896"/>
                <a:gd name="connsiteY1" fmla="*/ 3570 h 680304"/>
                <a:gd name="connsiteX2" fmla="*/ 1100896 w 1100896"/>
                <a:gd name="connsiteY2" fmla="*/ 5893 h 680304"/>
                <a:gd name="connsiteX3" fmla="*/ 1100896 w 1100896"/>
                <a:gd name="connsiteY3" fmla="*/ 602867 h 680304"/>
                <a:gd name="connsiteX4" fmla="*/ 1023459 w 1100896"/>
                <a:gd name="connsiteY4" fmla="*/ 680304 h 680304"/>
                <a:gd name="connsiteX5" fmla="*/ 77437 w 1100896"/>
                <a:gd name="connsiteY5" fmla="*/ 680304 h 680304"/>
                <a:gd name="connsiteX6" fmla="*/ 0 w 1100896"/>
                <a:gd name="connsiteY6" fmla="*/ 602867 h 680304"/>
                <a:gd name="connsiteX7" fmla="*/ 0 w 1100896"/>
                <a:gd name="connsiteY7" fmla="*/ 236042 h 680304"/>
                <a:gd name="connsiteX8" fmla="*/ 37378 w 1100896"/>
                <a:gd name="connsiteY8" fmla="*/ 232918 h 680304"/>
                <a:gd name="connsiteX9" fmla="*/ 589354 w 1100896"/>
                <a:gd name="connsiteY9" fmla="*/ 120016 h 680304"/>
                <a:gd name="connsiteX10" fmla="*/ 906540 w 1100896"/>
                <a:gd name="connsiteY10" fmla="*/ 26 h 68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896" h="680304">
                  <a:moveTo>
                    <a:pt x="906540" y="26"/>
                  </a:moveTo>
                  <a:cubicBezTo>
                    <a:pt x="945283" y="-244"/>
                    <a:pt x="984609" y="1663"/>
                    <a:pt x="1023935" y="3570"/>
                  </a:cubicBezTo>
                  <a:lnTo>
                    <a:pt x="1100896" y="5893"/>
                  </a:lnTo>
                  <a:lnTo>
                    <a:pt x="1100896" y="602867"/>
                  </a:lnTo>
                  <a:cubicBezTo>
                    <a:pt x="1100896" y="645634"/>
                    <a:pt x="1066226" y="680304"/>
                    <a:pt x="1023459" y="680304"/>
                  </a:cubicBezTo>
                  <a:lnTo>
                    <a:pt x="77437" y="680304"/>
                  </a:lnTo>
                  <a:cubicBezTo>
                    <a:pt x="34670" y="680304"/>
                    <a:pt x="0" y="645634"/>
                    <a:pt x="0" y="602867"/>
                  </a:cubicBezTo>
                  <a:lnTo>
                    <a:pt x="0" y="236042"/>
                  </a:lnTo>
                  <a:lnTo>
                    <a:pt x="37378" y="232918"/>
                  </a:lnTo>
                  <a:cubicBezTo>
                    <a:pt x="231092" y="231567"/>
                    <a:pt x="439390" y="284641"/>
                    <a:pt x="589354" y="120016"/>
                  </a:cubicBezTo>
                  <a:cubicBezTo>
                    <a:pt x="679333" y="21241"/>
                    <a:pt x="790312" y="837"/>
                    <a:pt x="906540" y="26"/>
                  </a:cubicBezTo>
                  <a:close/>
                </a:path>
              </a:pathLst>
            </a:custGeom>
            <a:pattFill prst="lgConfetti">
              <a:fgClr>
                <a:srgbClr val="FFFF00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6E7801A8-F054-4569-B7B4-45869844F7AF}"/>
              </a:ext>
            </a:extLst>
          </p:cNvPr>
          <p:cNvGrpSpPr/>
          <p:nvPr/>
        </p:nvGrpSpPr>
        <p:grpSpPr>
          <a:xfrm>
            <a:off x="2449385" y="2762399"/>
            <a:ext cx="1315523" cy="1528995"/>
            <a:chOff x="-2643620" y="747974"/>
            <a:chExt cx="1976933" cy="2297734"/>
          </a:xfrm>
          <a:solidFill>
            <a:srgbClr val="00B0F0">
              <a:alpha val="20000"/>
            </a:srgbClr>
          </a:solidFill>
        </p:grpSpPr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3CBA3621-FFCB-4C9A-8D2B-02E1C0A40877}"/>
                </a:ext>
              </a:extLst>
            </p:cNvPr>
            <p:cNvSpPr/>
            <p:nvPr/>
          </p:nvSpPr>
          <p:spPr>
            <a:xfrm rot="6300000">
              <a:off x="-2491014" y="1058023"/>
              <a:ext cx="1144579" cy="1065891"/>
            </a:xfrm>
            <a:custGeom>
              <a:avLst/>
              <a:gdLst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738068 w 1144579"/>
                <a:gd name="connsiteY3" fmla="*/ 0 h 1065891"/>
                <a:gd name="connsiteX4" fmla="*/ 735544 w 1144579"/>
                <a:gd name="connsiteY4" fmla="*/ 2257 h 1065891"/>
                <a:gd name="connsiteX5" fmla="*/ 1144579 w 1144579"/>
                <a:gd name="connsiteY5" fmla="*/ 2257 h 1065891"/>
                <a:gd name="connsiteX6" fmla="*/ 1144579 w 1144579"/>
                <a:gd name="connsiteY6" fmla="*/ 973008 h 1065891"/>
                <a:gd name="connsiteX7" fmla="*/ 1051696 w 1144579"/>
                <a:gd name="connsiteY7" fmla="*/ 1065891 h 1065891"/>
                <a:gd name="connsiteX8" fmla="*/ 92882 w 1144579"/>
                <a:gd name="connsiteY8" fmla="*/ 1065891 h 1065891"/>
                <a:gd name="connsiteX9" fmla="*/ 7299 w 1144579"/>
                <a:gd name="connsiteY9" fmla="*/ 1009163 h 1065891"/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738068 w 1144579"/>
                <a:gd name="connsiteY3" fmla="*/ 0 h 1065891"/>
                <a:gd name="connsiteX4" fmla="*/ 1144579 w 1144579"/>
                <a:gd name="connsiteY4" fmla="*/ 2257 h 1065891"/>
                <a:gd name="connsiteX5" fmla="*/ 1144579 w 1144579"/>
                <a:gd name="connsiteY5" fmla="*/ 973008 h 1065891"/>
                <a:gd name="connsiteX6" fmla="*/ 1051696 w 1144579"/>
                <a:gd name="connsiteY6" fmla="*/ 1065891 h 1065891"/>
                <a:gd name="connsiteX7" fmla="*/ 92882 w 1144579"/>
                <a:gd name="connsiteY7" fmla="*/ 1065891 h 1065891"/>
                <a:gd name="connsiteX8" fmla="*/ 7299 w 1144579"/>
                <a:gd name="connsiteY8" fmla="*/ 1009163 h 1065891"/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1144579 w 1144579"/>
                <a:gd name="connsiteY3" fmla="*/ 2257 h 1065891"/>
                <a:gd name="connsiteX4" fmla="*/ 1144579 w 1144579"/>
                <a:gd name="connsiteY4" fmla="*/ 973008 h 1065891"/>
                <a:gd name="connsiteX5" fmla="*/ 1051696 w 1144579"/>
                <a:gd name="connsiteY5" fmla="*/ 1065891 h 1065891"/>
                <a:gd name="connsiteX6" fmla="*/ 92882 w 1144579"/>
                <a:gd name="connsiteY6" fmla="*/ 1065891 h 1065891"/>
                <a:gd name="connsiteX7" fmla="*/ 7299 w 1144579"/>
                <a:gd name="connsiteY7" fmla="*/ 1009163 h 1065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4579" h="1065891">
                  <a:moveTo>
                    <a:pt x="7299" y="1009163"/>
                  </a:moveTo>
                  <a:cubicBezTo>
                    <a:pt x="2599" y="998050"/>
                    <a:pt x="0" y="985833"/>
                    <a:pt x="0" y="973008"/>
                  </a:cubicBezTo>
                  <a:lnTo>
                    <a:pt x="0" y="0"/>
                  </a:lnTo>
                  <a:lnTo>
                    <a:pt x="1144579" y="2257"/>
                  </a:lnTo>
                  <a:lnTo>
                    <a:pt x="1144579" y="973008"/>
                  </a:lnTo>
                  <a:cubicBezTo>
                    <a:pt x="1144579" y="1024306"/>
                    <a:pt x="1102994" y="1065891"/>
                    <a:pt x="1051696" y="1065891"/>
                  </a:cubicBezTo>
                  <a:lnTo>
                    <a:pt x="92882" y="1065891"/>
                  </a:lnTo>
                  <a:cubicBezTo>
                    <a:pt x="54409" y="1065891"/>
                    <a:pt x="21399" y="1042500"/>
                    <a:pt x="7299" y="1009163"/>
                  </a:cubicBezTo>
                  <a:close/>
                </a:path>
              </a:pathLst>
            </a:cu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8CCF4F21-E5D5-4AC8-B6CD-9466566267F8}"/>
                </a:ext>
              </a:extLst>
            </p:cNvPr>
            <p:cNvSpPr/>
            <p:nvPr/>
          </p:nvSpPr>
          <p:spPr>
            <a:xfrm rot="6300000">
              <a:off x="-2683483" y="939598"/>
              <a:ext cx="1339850" cy="1260124"/>
            </a:xfrm>
            <a:custGeom>
              <a:avLst/>
              <a:gdLst>
                <a:gd name="connsiteX0" fmla="*/ 0 w 1339850"/>
                <a:gd name="connsiteY0" fmla="*/ 1260124 h 1260124"/>
                <a:gd name="connsiteX1" fmla="*/ 0 w 1339850"/>
                <a:gd name="connsiteY1" fmla="*/ 0 h 1260124"/>
                <a:gd name="connsiteX2" fmla="*/ 93672 w 1339850"/>
                <a:gd name="connsiteY2" fmla="*/ 0 h 1260124"/>
                <a:gd name="connsiteX3" fmla="*/ 93672 w 1339850"/>
                <a:gd name="connsiteY3" fmla="*/ 973008 h 1260124"/>
                <a:gd name="connsiteX4" fmla="*/ 186554 w 1339850"/>
                <a:gd name="connsiteY4" fmla="*/ 1065891 h 1260124"/>
                <a:gd name="connsiteX5" fmla="*/ 1145368 w 1339850"/>
                <a:gd name="connsiteY5" fmla="*/ 1065891 h 1260124"/>
                <a:gd name="connsiteX6" fmla="*/ 1238251 w 1339850"/>
                <a:gd name="connsiteY6" fmla="*/ 973008 h 1260124"/>
                <a:gd name="connsiteX7" fmla="*/ 1238251 w 1339850"/>
                <a:gd name="connsiteY7" fmla="*/ 0 h 1260124"/>
                <a:gd name="connsiteX8" fmla="*/ 1339850 w 1339850"/>
                <a:gd name="connsiteY8" fmla="*/ 0 h 1260124"/>
                <a:gd name="connsiteX9" fmla="*/ 1339850 w 1339850"/>
                <a:gd name="connsiteY9" fmla="*/ 1260123 h 1260124"/>
                <a:gd name="connsiteX10" fmla="*/ 0 w 1339850"/>
                <a:gd name="connsiteY10" fmla="*/ 1260124 h 1260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9850" h="1260124">
                  <a:moveTo>
                    <a:pt x="0" y="1260124"/>
                  </a:moveTo>
                  <a:lnTo>
                    <a:pt x="0" y="0"/>
                  </a:lnTo>
                  <a:lnTo>
                    <a:pt x="93672" y="0"/>
                  </a:lnTo>
                  <a:lnTo>
                    <a:pt x="93672" y="973008"/>
                  </a:lnTo>
                  <a:cubicBezTo>
                    <a:pt x="93672" y="1024306"/>
                    <a:pt x="135257" y="1065891"/>
                    <a:pt x="186554" y="1065891"/>
                  </a:cubicBezTo>
                  <a:lnTo>
                    <a:pt x="1145368" y="1065891"/>
                  </a:lnTo>
                  <a:cubicBezTo>
                    <a:pt x="1196666" y="1065891"/>
                    <a:pt x="1238251" y="1024306"/>
                    <a:pt x="1238251" y="973008"/>
                  </a:cubicBezTo>
                  <a:lnTo>
                    <a:pt x="1238251" y="0"/>
                  </a:lnTo>
                  <a:lnTo>
                    <a:pt x="1339850" y="0"/>
                  </a:lnTo>
                  <a:lnTo>
                    <a:pt x="1339850" y="1260123"/>
                  </a:lnTo>
                  <a:lnTo>
                    <a:pt x="0" y="1260124"/>
                  </a:lnTo>
                  <a:close/>
                </a:path>
              </a:pathLst>
            </a:cu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正方形/長方形 306">
              <a:extLst>
                <a:ext uri="{FF2B5EF4-FFF2-40B4-BE49-F238E27FC236}">
                  <a16:creationId xmlns:a16="http://schemas.microsoft.com/office/drawing/2014/main" id="{87C312C8-1B43-412E-B65F-76A264CC2DC9}"/>
                </a:ext>
              </a:extLst>
            </p:cNvPr>
            <p:cNvSpPr/>
            <p:nvPr/>
          </p:nvSpPr>
          <p:spPr>
            <a:xfrm rot="6300000">
              <a:off x="-3249867" y="1374204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54304631-2A1D-49F6-ABA6-BD8DFE93D889}"/>
                </a:ext>
              </a:extLst>
            </p:cNvPr>
            <p:cNvGrpSpPr/>
            <p:nvPr/>
          </p:nvGrpSpPr>
          <p:grpSpPr>
            <a:xfrm rot="19800000">
              <a:off x="-1043911" y="1006677"/>
              <a:ext cx="377224" cy="1376639"/>
              <a:chOff x="-1411392" y="1111624"/>
              <a:chExt cx="377224" cy="1376639"/>
            </a:xfrm>
            <a:grpFill/>
          </p:grpSpPr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9C215CC2-40C5-4F07-AAC7-C9C2A597C570}"/>
                  </a:ext>
                </a:extLst>
              </p:cNvPr>
              <p:cNvSpPr/>
              <p:nvPr/>
            </p:nvSpPr>
            <p:spPr>
              <a:xfrm rot="6300000">
                <a:off x="-1892705" y="1592937"/>
                <a:ext cx="1339850" cy="377224"/>
              </a:xfrm>
              <a:custGeom>
                <a:avLst/>
                <a:gdLst>
                  <a:gd name="connsiteX0" fmla="*/ 0 w 1339850"/>
                  <a:gd name="connsiteY0" fmla="*/ 377224 h 377224"/>
                  <a:gd name="connsiteX1" fmla="*/ 0 w 1339850"/>
                  <a:gd name="connsiteY1" fmla="*/ 0 h 377224"/>
                  <a:gd name="connsiteX2" fmla="*/ 1339850 w 1339850"/>
                  <a:gd name="connsiteY2" fmla="*/ 0 h 377224"/>
                  <a:gd name="connsiteX3" fmla="*/ 1339850 w 1339850"/>
                  <a:gd name="connsiteY3" fmla="*/ 377224 h 377224"/>
                  <a:gd name="connsiteX4" fmla="*/ 1238251 w 1339850"/>
                  <a:gd name="connsiteY4" fmla="*/ 377224 h 377224"/>
                  <a:gd name="connsiteX5" fmla="*/ 1238251 w 1339850"/>
                  <a:gd name="connsiteY5" fmla="*/ 287114 h 377224"/>
                  <a:gd name="connsiteX6" fmla="*/ 1145368 w 1339850"/>
                  <a:gd name="connsiteY6" fmla="*/ 194231 h 377224"/>
                  <a:gd name="connsiteX7" fmla="*/ 186555 w 1339850"/>
                  <a:gd name="connsiteY7" fmla="*/ 194232 h 377224"/>
                  <a:gd name="connsiteX8" fmla="*/ 93672 w 1339850"/>
                  <a:gd name="connsiteY8" fmla="*/ 287114 h 377224"/>
                  <a:gd name="connsiteX9" fmla="*/ 93672 w 1339850"/>
                  <a:gd name="connsiteY9" fmla="*/ 377224 h 377224"/>
                  <a:gd name="connsiteX10" fmla="*/ 0 w 1339850"/>
                  <a:gd name="connsiteY10" fmla="*/ 377224 h 37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9850" h="377224">
                    <a:moveTo>
                      <a:pt x="0" y="377224"/>
                    </a:moveTo>
                    <a:lnTo>
                      <a:pt x="0" y="0"/>
                    </a:lnTo>
                    <a:lnTo>
                      <a:pt x="1339850" y="0"/>
                    </a:lnTo>
                    <a:lnTo>
                      <a:pt x="1339850" y="377224"/>
                    </a:lnTo>
                    <a:lnTo>
                      <a:pt x="1238251" y="377224"/>
                    </a:lnTo>
                    <a:lnTo>
                      <a:pt x="1238251" y="287114"/>
                    </a:lnTo>
                    <a:cubicBezTo>
                      <a:pt x="1238251" y="235816"/>
                      <a:pt x="1196666" y="194231"/>
                      <a:pt x="1145368" y="194231"/>
                    </a:cubicBezTo>
                    <a:lnTo>
                      <a:pt x="186555" y="194232"/>
                    </a:lnTo>
                    <a:cubicBezTo>
                      <a:pt x="135257" y="194232"/>
                      <a:pt x="93672" y="235816"/>
                      <a:pt x="93672" y="287114"/>
                    </a:cubicBezTo>
                    <a:lnTo>
                      <a:pt x="93672" y="377224"/>
                    </a:lnTo>
                    <a:lnTo>
                      <a:pt x="0" y="377224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EA498240-58DA-4690-8868-660ED6BBF025}"/>
                  </a:ext>
                </a:extLst>
              </p:cNvPr>
              <p:cNvSpPr/>
              <p:nvPr/>
            </p:nvSpPr>
            <p:spPr>
              <a:xfrm rot="6300000">
                <a:off x="-1887849" y="1661090"/>
                <a:ext cx="1144579" cy="182993"/>
              </a:xfrm>
              <a:custGeom>
                <a:avLst/>
                <a:gdLst>
                  <a:gd name="connsiteX0" fmla="*/ 0 w 1144579"/>
                  <a:gd name="connsiteY0" fmla="*/ 182993 h 182993"/>
                  <a:gd name="connsiteX1" fmla="*/ 0 w 1144579"/>
                  <a:gd name="connsiteY1" fmla="*/ 92883 h 182993"/>
                  <a:gd name="connsiteX2" fmla="*/ 92883 w 1144579"/>
                  <a:gd name="connsiteY2" fmla="*/ 1 h 182993"/>
                  <a:gd name="connsiteX3" fmla="*/ 1051696 w 1144579"/>
                  <a:gd name="connsiteY3" fmla="*/ 0 h 182993"/>
                  <a:gd name="connsiteX4" fmla="*/ 1144579 w 1144579"/>
                  <a:gd name="connsiteY4" fmla="*/ 92883 h 182993"/>
                  <a:gd name="connsiteX5" fmla="*/ 1144579 w 1144579"/>
                  <a:gd name="connsiteY5" fmla="*/ 182993 h 182993"/>
                  <a:gd name="connsiteX6" fmla="*/ 0 w 1144579"/>
                  <a:gd name="connsiteY6" fmla="*/ 182993 h 182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4579" h="182993">
                    <a:moveTo>
                      <a:pt x="0" y="182993"/>
                    </a:moveTo>
                    <a:lnTo>
                      <a:pt x="0" y="92883"/>
                    </a:lnTo>
                    <a:cubicBezTo>
                      <a:pt x="0" y="41585"/>
                      <a:pt x="41585" y="1"/>
                      <a:pt x="92883" y="1"/>
                    </a:cubicBezTo>
                    <a:lnTo>
                      <a:pt x="1051696" y="0"/>
                    </a:lnTo>
                    <a:cubicBezTo>
                      <a:pt x="1102994" y="0"/>
                      <a:pt x="1144579" y="41585"/>
                      <a:pt x="1144579" y="92883"/>
                    </a:cubicBezTo>
                    <a:lnTo>
                      <a:pt x="1144579" y="182993"/>
                    </a:lnTo>
                    <a:lnTo>
                      <a:pt x="0" y="182993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正方形/長方形 312">
                <a:extLst>
                  <a:ext uri="{FF2B5EF4-FFF2-40B4-BE49-F238E27FC236}">
                    <a16:creationId xmlns:a16="http://schemas.microsoft.com/office/drawing/2014/main" id="{D03FA7A5-EE12-4980-A616-A24BB53B1C25}"/>
                  </a:ext>
                </a:extLst>
              </p:cNvPr>
              <p:cNvSpPr/>
              <p:nvPr/>
            </p:nvSpPr>
            <p:spPr>
              <a:xfrm rot="6300000">
                <a:off x="-1751837" y="1774643"/>
                <a:ext cx="1339850" cy="87389"/>
              </a:xfrm>
              <a:prstGeom prst="rect">
                <a:avLst/>
              </a:pr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1ECC27A5-0089-4648-B4B8-3D9E35B3F20F}"/>
                </a:ext>
              </a:extLst>
            </p:cNvPr>
            <p:cNvSpPr/>
            <p:nvPr/>
          </p:nvSpPr>
          <p:spPr>
            <a:xfrm rot="6300000">
              <a:off x="-2262264" y="1336188"/>
              <a:ext cx="560383" cy="1012370"/>
            </a:xfrm>
            <a:custGeom>
              <a:avLst/>
              <a:gdLst>
                <a:gd name="connsiteX0" fmla="*/ 0 w 560383"/>
                <a:gd name="connsiteY0" fmla="*/ 1012370 h 1012370"/>
                <a:gd name="connsiteX1" fmla="*/ 12379 w 560383"/>
                <a:gd name="connsiteY1" fmla="*/ 1001304 h 1012370"/>
                <a:gd name="connsiteX2" fmla="*/ 451764 w 560383"/>
                <a:gd name="connsiteY2" fmla="*/ 294724 h 1012370"/>
                <a:gd name="connsiteX3" fmla="*/ 548530 w 560383"/>
                <a:gd name="connsiteY3" fmla="*/ 0 h 1012370"/>
                <a:gd name="connsiteX4" fmla="*/ 560383 w 560383"/>
                <a:gd name="connsiteY4" fmla="*/ 0 h 1012370"/>
                <a:gd name="connsiteX5" fmla="*/ 560383 w 560383"/>
                <a:gd name="connsiteY5" fmla="*/ 920640 h 1012370"/>
                <a:gd name="connsiteX6" fmla="*/ 472682 w 560383"/>
                <a:gd name="connsiteY6" fmla="*/ 1012370 h 101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383" h="1012370">
                  <a:moveTo>
                    <a:pt x="0" y="1012370"/>
                  </a:moveTo>
                  <a:lnTo>
                    <a:pt x="12379" y="1001304"/>
                  </a:lnTo>
                  <a:cubicBezTo>
                    <a:pt x="179271" y="838270"/>
                    <a:pt x="334898" y="592229"/>
                    <a:pt x="451764" y="294724"/>
                  </a:cubicBezTo>
                  <a:lnTo>
                    <a:pt x="548530" y="0"/>
                  </a:lnTo>
                  <a:lnTo>
                    <a:pt x="560383" y="0"/>
                  </a:lnTo>
                  <a:lnTo>
                    <a:pt x="560383" y="920640"/>
                  </a:lnTo>
                  <a:cubicBezTo>
                    <a:pt x="560383" y="971301"/>
                    <a:pt x="521118" y="1012370"/>
                    <a:pt x="472682" y="1012370"/>
                  </a:cubicBezTo>
                  <a:close/>
                </a:path>
              </a:pathLst>
            </a:custGeom>
            <a:pattFill prst="lgConfetti">
              <a:fgClr>
                <a:srgbClr val="FFFF00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72E85A4D-84B7-4675-8FFA-A703CF3C7E95}"/>
                </a:ext>
              </a:extLst>
            </p:cNvPr>
            <p:cNvSpPr/>
            <p:nvPr/>
          </p:nvSpPr>
          <p:spPr>
            <a:xfrm>
              <a:off x="-1626048" y="2295547"/>
              <a:ext cx="401988" cy="750161"/>
            </a:xfrm>
            <a:custGeom>
              <a:avLst/>
              <a:gdLst>
                <a:gd name="connsiteX0" fmla="*/ 972378 w 1030355"/>
                <a:gd name="connsiteY0" fmla="*/ 1806816 h 1922770"/>
                <a:gd name="connsiteX1" fmla="*/ 1030355 w 1030355"/>
                <a:gd name="connsiteY1" fmla="*/ 1864793 h 1922770"/>
                <a:gd name="connsiteX2" fmla="*/ 972378 w 1030355"/>
                <a:gd name="connsiteY2" fmla="*/ 1922770 h 1922770"/>
                <a:gd name="connsiteX3" fmla="*/ 914401 w 1030355"/>
                <a:gd name="connsiteY3" fmla="*/ 1864793 h 1922770"/>
                <a:gd name="connsiteX4" fmla="*/ 972378 w 1030355"/>
                <a:gd name="connsiteY4" fmla="*/ 1806816 h 1922770"/>
                <a:gd name="connsiteX5" fmla="*/ 819977 w 1030355"/>
                <a:gd name="connsiteY5" fmla="*/ 1806816 h 1922770"/>
                <a:gd name="connsiteX6" fmla="*/ 877954 w 1030355"/>
                <a:gd name="connsiteY6" fmla="*/ 1864793 h 1922770"/>
                <a:gd name="connsiteX7" fmla="*/ 819977 w 1030355"/>
                <a:gd name="connsiteY7" fmla="*/ 1922770 h 1922770"/>
                <a:gd name="connsiteX8" fmla="*/ 762000 w 1030355"/>
                <a:gd name="connsiteY8" fmla="*/ 1864793 h 1922770"/>
                <a:gd name="connsiteX9" fmla="*/ 819977 w 1030355"/>
                <a:gd name="connsiteY9" fmla="*/ 1806816 h 1922770"/>
                <a:gd name="connsiteX10" fmla="*/ 667577 w 1030355"/>
                <a:gd name="connsiteY10" fmla="*/ 1806816 h 1922770"/>
                <a:gd name="connsiteX11" fmla="*/ 725554 w 1030355"/>
                <a:gd name="connsiteY11" fmla="*/ 1864793 h 1922770"/>
                <a:gd name="connsiteX12" fmla="*/ 667577 w 1030355"/>
                <a:gd name="connsiteY12" fmla="*/ 1922770 h 1922770"/>
                <a:gd name="connsiteX13" fmla="*/ 609600 w 1030355"/>
                <a:gd name="connsiteY13" fmla="*/ 1864793 h 1922770"/>
                <a:gd name="connsiteX14" fmla="*/ 667577 w 1030355"/>
                <a:gd name="connsiteY14" fmla="*/ 1806816 h 1922770"/>
                <a:gd name="connsiteX15" fmla="*/ 515177 w 1030355"/>
                <a:gd name="connsiteY15" fmla="*/ 1806816 h 1922770"/>
                <a:gd name="connsiteX16" fmla="*/ 573154 w 1030355"/>
                <a:gd name="connsiteY16" fmla="*/ 1864793 h 1922770"/>
                <a:gd name="connsiteX17" fmla="*/ 515177 w 1030355"/>
                <a:gd name="connsiteY17" fmla="*/ 1922770 h 1922770"/>
                <a:gd name="connsiteX18" fmla="*/ 457200 w 1030355"/>
                <a:gd name="connsiteY18" fmla="*/ 1864793 h 1922770"/>
                <a:gd name="connsiteX19" fmla="*/ 515177 w 1030355"/>
                <a:gd name="connsiteY19" fmla="*/ 1806816 h 1922770"/>
                <a:gd name="connsiteX20" fmla="*/ 362777 w 1030355"/>
                <a:gd name="connsiteY20" fmla="*/ 1806816 h 1922770"/>
                <a:gd name="connsiteX21" fmla="*/ 420754 w 1030355"/>
                <a:gd name="connsiteY21" fmla="*/ 1864793 h 1922770"/>
                <a:gd name="connsiteX22" fmla="*/ 362777 w 1030355"/>
                <a:gd name="connsiteY22" fmla="*/ 1922770 h 1922770"/>
                <a:gd name="connsiteX23" fmla="*/ 304800 w 1030355"/>
                <a:gd name="connsiteY23" fmla="*/ 1864793 h 1922770"/>
                <a:gd name="connsiteX24" fmla="*/ 362777 w 1030355"/>
                <a:gd name="connsiteY24" fmla="*/ 1806816 h 1922770"/>
                <a:gd name="connsiteX25" fmla="*/ 210377 w 1030355"/>
                <a:gd name="connsiteY25" fmla="*/ 1806816 h 1922770"/>
                <a:gd name="connsiteX26" fmla="*/ 268354 w 1030355"/>
                <a:gd name="connsiteY26" fmla="*/ 1864793 h 1922770"/>
                <a:gd name="connsiteX27" fmla="*/ 210377 w 1030355"/>
                <a:gd name="connsiteY27" fmla="*/ 1922770 h 1922770"/>
                <a:gd name="connsiteX28" fmla="*/ 152400 w 1030355"/>
                <a:gd name="connsiteY28" fmla="*/ 1864793 h 1922770"/>
                <a:gd name="connsiteX29" fmla="*/ 210377 w 1030355"/>
                <a:gd name="connsiteY29" fmla="*/ 1806816 h 1922770"/>
                <a:gd name="connsiteX30" fmla="*/ 57977 w 1030355"/>
                <a:gd name="connsiteY30" fmla="*/ 1806816 h 1922770"/>
                <a:gd name="connsiteX31" fmla="*/ 115954 w 1030355"/>
                <a:gd name="connsiteY31" fmla="*/ 1864793 h 1922770"/>
                <a:gd name="connsiteX32" fmla="*/ 57977 w 1030355"/>
                <a:gd name="connsiteY32" fmla="*/ 1922770 h 1922770"/>
                <a:gd name="connsiteX33" fmla="*/ 0 w 1030355"/>
                <a:gd name="connsiteY33" fmla="*/ 1864793 h 1922770"/>
                <a:gd name="connsiteX34" fmla="*/ 57977 w 1030355"/>
                <a:gd name="connsiteY34" fmla="*/ 1806816 h 1922770"/>
                <a:gd name="connsiteX35" fmla="*/ 896178 w 1030355"/>
                <a:gd name="connsiteY35" fmla="*/ 1505680 h 1922770"/>
                <a:gd name="connsiteX36" fmla="*/ 954155 w 1030355"/>
                <a:gd name="connsiteY36" fmla="*/ 1563657 h 1922770"/>
                <a:gd name="connsiteX37" fmla="*/ 896178 w 1030355"/>
                <a:gd name="connsiteY37" fmla="*/ 1621634 h 1922770"/>
                <a:gd name="connsiteX38" fmla="*/ 838201 w 1030355"/>
                <a:gd name="connsiteY38" fmla="*/ 1563657 h 1922770"/>
                <a:gd name="connsiteX39" fmla="*/ 896178 w 1030355"/>
                <a:gd name="connsiteY39" fmla="*/ 1505680 h 1922770"/>
                <a:gd name="connsiteX40" fmla="*/ 743778 w 1030355"/>
                <a:gd name="connsiteY40" fmla="*/ 1505680 h 1922770"/>
                <a:gd name="connsiteX41" fmla="*/ 801755 w 1030355"/>
                <a:gd name="connsiteY41" fmla="*/ 1563657 h 1922770"/>
                <a:gd name="connsiteX42" fmla="*/ 743778 w 1030355"/>
                <a:gd name="connsiteY42" fmla="*/ 1621634 h 1922770"/>
                <a:gd name="connsiteX43" fmla="*/ 685801 w 1030355"/>
                <a:gd name="connsiteY43" fmla="*/ 1563657 h 1922770"/>
                <a:gd name="connsiteX44" fmla="*/ 743778 w 1030355"/>
                <a:gd name="connsiteY44" fmla="*/ 1505680 h 1922770"/>
                <a:gd name="connsiteX45" fmla="*/ 591378 w 1030355"/>
                <a:gd name="connsiteY45" fmla="*/ 1505680 h 1922770"/>
                <a:gd name="connsiteX46" fmla="*/ 649355 w 1030355"/>
                <a:gd name="connsiteY46" fmla="*/ 1563657 h 1922770"/>
                <a:gd name="connsiteX47" fmla="*/ 591378 w 1030355"/>
                <a:gd name="connsiteY47" fmla="*/ 1621634 h 1922770"/>
                <a:gd name="connsiteX48" fmla="*/ 533401 w 1030355"/>
                <a:gd name="connsiteY48" fmla="*/ 1563657 h 1922770"/>
                <a:gd name="connsiteX49" fmla="*/ 591378 w 1030355"/>
                <a:gd name="connsiteY49" fmla="*/ 1505680 h 1922770"/>
                <a:gd name="connsiteX50" fmla="*/ 438978 w 1030355"/>
                <a:gd name="connsiteY50" fmla="*/ 1505680 h 1922770"/>
                <a:gd name="connsiteX51" fmla="*/ 496955 w 1030355"/>
                <a:gd name="connsiteY51" fmla="*/ 1563657 h 1922770"/>
                <a:gd name="connsiteX52" fmla="*/ 438978 w 1030355"/>
                <a:gd name="connsiteY52" fmla="*/ 1621634 h 1922770"/>
                <a:gd name="connsiteX53" fmla="*/ 381001 w 1030355"/>
                <a:gd name="connsiteY53" fmla="*/ 1563657 h 1922770"/>
                <a:gd name="connsiteX54" fmla="*/ 438978 w 1030355"/>
                <a:gd name="connsiteY54" fmla="*/ 1505680 h 1922770"/>
                <a:gd name="connsiteX55" fmla="*/ 286578 w 1030355"/>
                <a:gd name="connsiteY55" fmla="*/ 1505680 h 1922770"/>
                <a:gd name="connsiteX56" fmla="*/ 344555 w 1030355"/>
                <a:gd name="connsiteY56" fmla="*/ 1563657 h 1922770"/>
                <a:gd name="connsiteX57" fmla="*/ 286578 w 1030355"/>
                <a:gd name="connsiteY57" fmla="*/ 1621634 h 1922770"/>
                <a:gd name="connsiteX58" fmla="*/ 228601 w 1030355"/>
                <a:gd name="connsiteY58" fmla="*/ 1563657 h 1922770"/>
                <a:gd name="connsiteX59" fmla="*/ 286578 w 1030355"/>
                <a:gd name="connsiteY59" fmla="*/ 1505680 h 1922770"/>
                <a:gd name="connsiteX60" fmla="*/ 134178 w 1030355"/>
                <a:gd name="connsiteY60" fmla="*/ 1505680 h 1922770"/>
                <a:gd name="connsiteX61" fmla="*/ 192155 w 1030355"/>
                <a:gd name="connsiteY61" fmla="*/ 1563657 h 1922770"/>
                <a:gd name="connsiteX62" fmla="*/ 134178 w 1030355"/>
                <a:gd name="connsiteY62" fmla="*/ 1621634 h 1922770"/>
                <a:gd name="connsiteX63" fmla="*/ 76201 w 1030355"/>
                <a:gd name="connsiteY63" fmla="*/ 1563657 h 1922770"/>
                <a:gd name="connsiteX64" fmla="*/ 134178 w 1030355"/>
                <a:gd name="connsiteY64" fmla="*/ 1505680 h 1922770"/>
                <a:gd name="connsiteX65" fmla="*/ 819978 w 1030355"/>
                <a:gd name="connsiteY65" fmla="*/ 1204544 h 1922770"/>
                <a:gd name="connsiteX66" fmla="*/ 877955 w 1030355"/>
                <a:gd name="connsiteY66" fmla="*/ 1262521 h 1922770"/>
                <a:gd name="connsiteX67" fmla="*/ 819978 w 1030355"/>
                <a:gd name="connsiteY67" fmla="*/ 1320498 h 1922770"/>
                <a:gd name="connsiteX68" fmla="*/ 762001 w 1030355"/>
                <a:gd name="connsiteY68" fmla="*/ 1262521 h 1922770"/>
                <a:gd name="connsiteX69" fmla="*/ 819978 w 1030355"/>
                <a:gd name="connsiteY69" fmla="*/ 1204544 h 1922770"/>
                <a:gd name="connsiteX70" fmla="*/ 667578 w 1030355"/>
                <a:gd name="connsiteY70" fmla="*/ 1204544 h 1922770"/>
                <a:gd name="connsiteX71" fmla="*/ 725555 w 1030355"/>
                <a:gd name="connsiteY71" fmla="*/ 1262521 h 1922770"/>
                <a:gd name="connsiteX72" fmla="*/ 667578 w 1030355"/>
                <a:gd name="connsiteY72" fmla="*/ 1320498 h 1922770"/>
                <a:gd name="connsiteX73" fmla="*/ 609601 w 1030355"/>
                <a:gd name="connsiteY73" fmla="*/ 1262521 h 1922770"/>
                <a:gd name="connsiteX74" fmla="*/ 667578 w 1030355"/>
                <a:gd name="connsiteY74" fmla="*/ 1204544 h 1922770"/>
                <a:gd name="connsiteX75" fmla="*/ 515178 w 1030355"/>
                <a:gd name="connsiteY75" fmla="*/ 1204544 h 1922770"/>
                <a:gd name="connsiteX76" fmla="*/ 573155 w 1030355"/>
                <a:gd name="connsiteY76" fmla="*/ 1262521 h 1922770"/>
                <a:gd name="connsiteX77" fmla="*/ 515178 w 1030355"/>
                <a:gd name="connsiteY77" fmla="*/ 1320498 h 1922770"/>
                <a:gd name="connsiteX78" fmla="*/ 457201 w 1030355"/>
                <a:gd name="connsiteY78" fmla="*/ 1262521 h 1922770"/>
                <a:gd name="connsiteX79" fmla="*/ 515178 w 1030355"/>
                <a:gd name="connsiteY79" fmla="*/ 1204544 h 1922770"/>
                <a:gd name="connsiteX80" fmla="*/ 362778 w 1030355"/>
                <a:gd name="connsiteY80" fmla="*/ 1204544 h 1922770"/>
                <a:gd name="connsiteX81" fmla="*/ 420755 w 1030355"/>
                <a:gd name="connsiteY81" fmla="*/ 1262521 h 1922770"/>
                <a:gd name="connsiteX82" fmla="*/ 362778 w 1030355"/>
                <a:gd name="connsiteY82" fmla="*/ 1320498 h 1922770"/>
                <a:gd name="connsiteX83" fmla="*/ 304801 w 1030355"/>
                <a:gd name="connsiteY83" fmla="*/ 1262521 h 1922770"/>
                <a:gd name="connsiteX84" fmla="*/ 362778 w 1030355"/>
                <a:gd name="connsiteY84" fmla="*/ 1204544 h 1922770"/>
                <a:gd name="connsiteX85" fmla="*/ 210378 w 1030355"/>
                <a:gd name="connsiteY85" fmla="*/ 1204544 h 1922770"/>
                <a:gd name="connsiteX86" fmla="*/ 268355 w 1030355"/>
                <a:gd name="connsiteY86" fmla="*/ 1262521 h 1922770"/>
                <a:gd name="connsiteX87" fmla="*/ 210378 w 1030355"/>
                <a:gd name="connsiteY87" fmla="*/ 1320498 h 1922770"/>
                <a:gd name="connsiteX88" fmla="*/ 152401 w 1030355"/>
                <a:gd name="connsiteY88" fmla="*/ 1262521 h 1922770"/>
                <a:gd name="connsiteX89" fmla="*/ 210378 w 1030355"/>
                <a:gd name="connsiteY89" fmla="*/ 1204544 h 1922770"/>
                <a:gd name="connsiteX90" fmla="*/ 743778 w 1030355"/>
                <a:gd name="connsiteY90" fmla="*/ 903408 h 1922770"/>
                <a:gd name="connsiteX91" fmla="*/ 801755 w 1030355"/>
                <a:gd name="connsiteY91" fmla="*/ 961385 h 1922770"/>
                <a:gd name="connsiteX92" fmla="*/ 743778 w 1030355"/>
                <a:gd name="connsiteY92" fmla="*/ 1019362 h 1922770"/>
                <a:gd name="connsiteX93" fmla="*/ 685801 w 1030355"/>
                <a:gd name="connsiteY93" fmla="*/ 961385 h 1922770"/>
                <a:gd name="connsiteX94" fmla="*/ 743778 w 1030355"/>
                <a:gd name="connsiteY94" fmla="*/ 903408 h 1922770"/>
                <a:gd name="connsiteX95" fmla="*/ 591378 w 1030355"/>
                <a:gd name="connsiteY95" fmla="*/ 903408 h 1922770"/>
                <a:gd name="connsiteX96" fmla="*/ 649355 w 1030355"/>
                <a:gd name="connsiteY96" fmla="*/ 961385 h 1922770"/>
                <a:gd name="connsiteX97" fmla="*/ 591378 w 1030355"/>
                <a:gd name="connsiteY97" fmla="*/ 1019362 h 1922770"/>
                <a:gd name="connsiteX98" fmla="*/ 533401 w 1030355"/>
                <a:gd name="connsiteY98" fmla="*/ 961385 h 1922770"/>
                <a:gd name="connsiteX99" fmla="*/ 591378 w 1030355"/>
                <a:gd name="connsiteY99" fmla="*/ 903408 h 1922770"/>
                <a:gd name="connsiteX100" fmla="*/ 438978 w 1030355"/>
                <a:gd name="connsiteY100" fmla="*/ 903408 h 1922770"/>
                <a:gd name="connsiteX101" fmla="*/ 496955 w 1030355"/>
                <a:gd name="connsiteY101" fmla="*/ 961385 h 1922770"/>
                <a:gd name="connsiteX102" fmla="*/ 438978 w 1030355"/>
                <a:gd name="connsiteY102" fmla="*/ 1019362 h 1922770"/>
                <a:gd name="connsiteX103" fmla="*/ 381001 w 1030355"/>
                <a:gd name="connsiteY103" fmla="*/ 961385 h 1922770"/>
                <a:gd name="connsiteX104" fmla="*/ 438978 w 1030355"/>
                <a:gd name="connsiteY104" fmla="*/ 903408 h 1922770"/>
                <a:gd name="connsiteX105" fmla="*/ 286578 w 1030355"/>
                <a:gd name="connsiteY105" fmla="*/ 903408 h 1922770"/>
                <a:gd name="connsiteX106" fmla="*/ 344555 w 1030355"/>
                <a:gd name="connsiteY106" fmla="*/ 961385 h 1922770"/>
                <a:gd name="connsiteX107" fmla="*/ 286578 w 1030355"/>
                <a:gd name="connsiteY107" fmla="*/ 1019362 h 1922770"/>
                <a:gd name="connsiteX108" fmla="*/ 228601 w 1030355"/>
                <a:gd name="connsiteY108" fmla="*/ 961385 h 1922770"/>
                <a:gd name="connsiteX109" fmla="*/ 286578 w 1030355"/>
                <a:gd name="connsiteY109" fmla="*/ 903408 h 1922770"/>
                <a:gd name="connsiteX110" fmla="*/ 515178 w 1030355"/>
                <a:gd name="connsiteY110" fmla="*/ 602272 h 1922770"/>
                <a:gd name="connsiteX111" fmla="*/ 573155 w 1030355"/>
                <a:gd name="connsiteY111" fmla="*/ 660249 h 1922770"/>
                <a:gd name="connsiteX112" fmla="*/ 515178 w 1030355"/>
                <a:gd name="connsiteY112" fmla="*/ 718226 h 1922770"/>
                <a:gd name="connsiteX113" fmla="*/ 457201 w 1030355"/>
                <a:gd name="connsiteY113" fmla="*/ 660249 h 1922770"/>
                <a:gd name="connsiteX114" fmla="*/ 515178 w 1030355"/>
                <a:gd name="connsiteY114" fmla="*/ 602272 h 1922770"/>
                <a:gd name="connsiteX115" fmla="*/ 362778 w 1030355"/>
                <a:gd name="connsiteY115" fmla="*/ 602272 h 1922770"/>
                <a:gd name="connsiteX116" fmla="*/ 420755 w 1030355"/>
                <a:gd name="connsiteY116" fmla="*/ 660249 h 1922770"/>
                <a:gd name="connsiteX117" fmla="*/ 362778 w 1030355"/>
                <a:gd name="connsiteY117" fmla="*/ 718226 h 1922770"/>
                <a:gd name="connsiteX118" fmla="*/ 304801 w 1030355"/>
                <a:gd name="connsiteY118" fmla="*/ 660249 h 1922770"/>
                <a:gd name="connsiteX119" fmla="*/ 362778 w 1030355"/>
                <a:gd name="connsiteY119" fmla="*/ 602272 h 1922770"/>
                <a:gd name="connsiteX120" fmla="*/ 667578 w 1030355"/>
                <a:gd name="connsiteY120" fmla="*/ 602272 h 1922770"/>
                <a:gd name="connsiteX121" fmla="*/ 725555 w 1030355"/>
                <a:gd name="connsiteY121" fmla="*/ 660249 h 1922770"/>
                <a:gd name="connsiteX122" fmla="*/ 667578 w 1030355"/>
                <a:gd name="connsiteY122" fmla="*/ 718226 h 1922770"/>
                <a:gd name="connsiteX123" fmla="*/ 609601 w 1030355"/>
                <a:gd name="connsiteY123" fmla="*/ 660249 h 1922770"/>
                <a:gd name="connsiteX124" fmla="*/ 667578 w 1030355"/>
                <a:gd name="connsiteY124" fmla="*/ 602272 h 1922770"/>
                <a:gd name="connsiteX125" fmla="*/ 438978 w 1030355"/>
                <a:gd name="connsiteY125" fmla="*/ 301136 h 1922770"/>
                <a:gd name="connsiteX126" fmla="*/ 496955 w 1030355"/>
                <a:gd name="connsiteY126" fmla="*/ 359113 h 1922770"/>
                <a:gd name="connsiteX127" fmla="*/ 438978 w 1030355"/>
                <a:gd name="connsiteY127" fmla="*/ 417090 h 1922770"/>
                <a:gd name="connsiteX128" fmla="*/ 381001 w 1030355"/>
                <a:gd name="connsiteY128" fmla="*/ 359113 h 1922770"/>
                <a:gd name="connsiteX129" fmla="*/ 438978 w 1030355"/>
                <a:gd name="connsiteY129" fmla="*/ 301136 h 1922770"/>
                <a:gd name="connsiteX130" fmla="*/ 591378 w 1030355"/>
                <a:gd name="connsiteY130" fmla="*/ 301136 h 1922770"/>
                <a:gd name="connsiteX131" fmla="*/ 649355 w 1030355"/>
                <a:gd name="connsiteY131" fmla="*/ 359113 h 1922770"/>
                <a:gd name="connsiteX132" fmla="*/ 591378 w 1030355"/>
                <a:gd name="connsiteY132" fmla="*/ 417090 h 1922770"/>
                <a:gd name="connsiteX133" fmla="*/ 533401 w 1030355"/>
                <a:gd name="connsiteY133" fmla="*/ 359113 h 1922770"/>
                <a:gd name="connsiteX134" fmla="*/ 591378 w 1030355"/>
                <a:gd name="connsiteY134" fmla="*/ 301136 h 1922770"/>
                <a:gd name="connsiteX135" fmla="*/ 515178 w 1030355"/>
                <a:gd name="connsiteY135" fmla="*/ 0 h 1922770"/>
                <a:gd name="connsiteX136" fmla="*/ 573155 w 1030355"/>
                <a:gd name="connsiteY136" fmla="*/ 57977 h 1922770"/>
                <a:gd name="connsiteX137" fmla="*/ 515178 w 1030355"/>
                <a:gd name="connsiteY137" fmla="*/ 115954 h 1922770"/>
                <a:gd name="connsiteX138" fmla="*/ 457201 w 1030355"/>
                <a:gd name="connsiteY138" fmla="*/ 57977 h 1922770"/>
                <a:gd name="connsiteX139" fmla="*/ 515178 w 1030355"/>
                <a:gd name="connsiteY139" fmla="*/ 0 h 192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030355" h="1922770">
                  <a:moveTo>
                    <a:pt x="972378" y="1806816"/>
                  </a:moveTo>
                  <a:cubicBezTo>
                    <a:pt x="1004398" y="1806816"/>
                    <a:pt x="1030355" y="1832773"/>
                    <a:pt x="1030355" y="1864793"/>
                  </a:cubicBezTo>
                  <a:cubicBezTo>
                    <a:pt x="1030355" y="1896813"/>
                    <a:pt x="1004398" y="1922770"/>
                    <a:pt x="972378" y="1922770"/>
                  </a:cubicBezTo>
                  <a:cubicBezTo>
                    <a:pt x="940358" y="1922770"/>
                    <a:pt x="914401" y="1896813"/>
                    <a:pt x="914401" y="1864793"/>
                  </a:cubicBezTo>
                  <a:cubicBezTo>
                    <a:pt x="914401" y="1832773"/>
                    <a:pt x="940358" y="1806816"/>
                    <a:pt x="972378" y="1806816"/>
                  </a:cubicBezTo>
                  <a:close/>
                  <a:moveTo>
                    <a:pt x="819977" y="1806816"/>
                  </a:moveTo>
                  <a:cubicBezTo>
                    <a:pt x="851997" y="1806816"/>
                    <a:pt x="877954" y="1832773"/>
                    <a:pt x="877954" y="1864793"/>
                  </a:cubicBezTo>
                  <a:cubicBezTo>
                    <a:pt x="877954" y="1896813"/>
                    <a:pt x="851997" y="1922770"/>
                    <a:pt x="819977" y="1922770"/>
                  </a:cubicBezTo>
                  <a:cubicBezTo>
                    <a:pt x="787957" y="1922770"/>
                    <a:pt x="762000" y="1896813"/>
                    <a:pt x="762000" y="1864793"/>
                  </a:cubicBezTo>
                  <a:cubicBezTo>
                    <a:pt x="762000" y="1832773"/>
                    <a:pt x="787957" y="1806816"/>
                    <a:pt x="819977" y="1806816"/>
                  </a:cubicBezTo>
                  <a:close/>
                  <a:moveTo>
                    <a:pt x="667577" y="1806816"/>
                  </a:moveTo>
                  <a:cubicBezTo>
                    <a:pt x="699597" y="1806816"/>
                    <a:pt x="725554" y="1832773"/>
                    <a:pt x="725554" y="1864793"/>
                  </a:cubicBezTo>
                  <a:cubicBezTo>
                    <a:pt x="725554" y="1896813"/>
                    <a:pt x="699597" y="1922770"/>
                    <a:pt x="667577" y="1922770"/>
                  </a:cubicBezTo>
                  <a:cubicBezTo>
                    <a:pt x="635557" y="1922770"/>
                    <a:pt x="609600" y="1896813"/>
                    <a:pt x="609600" y="1864793"/>
                  </a:cubicBezTo>
                  <a:cubicBezTo>
                    <a:pt x="609600" y="1832773"/>
                    <a:pt x="635557" y="1806816"/>
                    <a:pt x="667577" y="1806816"/>
                  </a:cubicBezTo>
                  <a:close/>
                  <a:moveTo>
                    <a:pt x="515177" y="1806816"/>
                  </a:moveTo>
                  <a:cubicBezTo>
                    <a:pt x="547197" y="1806816"/>
                    <a:pt x="573154" y="1832773"/>
                    <a:pt x="573154" y="1864793"/>
                  </a:cubicBezTo>
                  <a:cubicBezTo>
                    <a:pt x="573154" y="1896813"/>
                    <a:pt x="547197" y="1922770"/>
                    <a:pt x="515177" y="1922770"/>
                  </a:cubicBezTo>
                  <a:cubicBezTo>
                    <a:pt x="483157" y="1922770"/>
                    <a:pt x="457200" y="1896813"/>
                    <a:pt x="457200" y="1864793"/>
                  </a:cubicBezTo>
                  <a:cubicBezTo>
                    <a:pt x="457200" y="1832773"/>
                    <a:pt x="483157" y="1806816"/>
                    <a:pt x="515177" y="1806816"/>
                  </a:cubicBezTo>
                  <a:close/>
                  <a:moveTo>
                    <a:pt x="362777" y="1806816"/>
                  </a:moveTo>
                  <a:cubicBezTo>
                    <a:pt x="394797" y="1806816"/>
                    <a:pt x="420754" y="1832773"/>
                    <a:pt x="420754" y="1864793"/>
                  </a:cubicBezTo>
                  <a:cubicBezTo>
                    <a:pt x="420754" y="1896813"/>
                    <a:pt x="394797" y="1922770"/>
                    <a:pt x="362777" y="1922770"/>
                  </a:cubicBezTo>
                  <a:cubicBezTo>
                    <a:pt x="330757" y="1922770"/>
                    <a:pt x="304800" y="1896813"/>
                    <a:pt x="304800" y="1864793"/>
                  </a:cubicBezTo>
                  <a:cubicBezTo>
                    <a:pt x="304800" y="1832773"/>
                    <a:pt x="330757" y="1806816"/>
                    <a:pt x="362777" y="1806816"/>
                  </a:cubicBezTo>
                  <a:close/>
                  <a:moveTo>
                    <a:pt x="210377" y="1806816"/>
                  </a:moveTo>
                  <a:cubicBezTo>
                    <a:pt x="242397" y="1806816"/>
                    <a:pt x="268354" y="1832773"/>
                    <a:pt x="268354" y="1864793"/>
                  </a:cubicBezTo>
                  <a:cubicBezTo>
                    <a:pt x="268354" y="1896813"/>
                    <a:pt x="242397" y="1922770"/>
                    <a:pt x="210377" y="1922770"/>
                  </a:cubicBezTo>
                  <a:cubicBezTo>
                    <a:pt x="178357" y="1922770"/>
                    <a:pt x="152400" y="1896813"/>
                    <a:pt x="152400" y="1864793"/>
                  </a:cubicBezTo>
                  <a:cubicBezTo>
                    <a:pt x="152400" y="1832773"/>
                    <a:pt x="178357" y="1806816"/>
                    <a:pt x="210377" y="1806816"/>
                  </a:cubicBezTo>
                  <a:close/>
                  <a:moveTo>
                    <a:pt x="57977" y="1806816"/>
                  </a:moveTo>
                  <a:cubicBezTo>
                    <a:pt x="89997" y="1806816"/>
                    <a:pt x="115954" y="1832773"/>
                    <a:pt x="115954" y="1864793"/>
                  </a:cubicBezTo>
                  <a:cubicBezTo>
                    <a:pt x="115954" y="1896813"/>
                    <a:pt x="89997" y="1922770"/>
                    <a:pt x="57977" y="1922770"/>
                  </a:cubicBezTo>
                  <a:cubicBezTo>
                    <a:pt x="25957" y="1922770"/>
                    <a:pt x="0" y="1896813"/>
                    <a:pt x="0" y="1864793"/>
                  </a:cubicBezTo>
                  <a:cubicBezTo>
                    <a:pt x="0" y="1832773"/>
                    <a:pt x="25957" y="1806816"/>
                    <a:pt x="57977" y="1806816"/>
                  </a:cubicBezTo>
                  <a:close/>
                  <a:moveTo>
                    <a:pt x="896178" y="1505680"/>
                  </a:moveTo>
                  <a:cubicBezTo>
                    <a:pt x="928198" y="1505680"/>
                    <a:pt x="954155" y="1531637"/>
                    <a:pt x="954155" y="1563657"/>
                  </a:cubicBezTo>
                  <a:cubicBezTo>
                    <a:pt x="954155" y="1595677"/>
                    <a:pt x="928198" y="1621634"/>
                    <a:pt x="896178" y="1621634"/>
                  </a:cubicBezTo>
                  <a:cubicBezTo>
                    <a:pt x="864158" y="1621634"/>
                    <a:pt x="838201" y="1595677"/>
                    <a:pt x="838201" y="1563657"/>
                  </a:cubicBezTo>
                  <a:cubicBezTo>
                    <a:pt x="838201" y="1531637"/>
                    <a:pt x="864158" y="1505680"/>
                    <a:pt x="896178" y="1505680"/>
                  </a:cubicBezTo>
                  <a:close/>
                  <a:moveTo>
                    <a:pt x="743778" y="1505680"/>
                  </a:moveTo>
                  <a:cubicBezTo>
                    <a:pt x="775798" y="1505680"/>
                    <a:pt x="801755" y="1531637"/>
                    <a:pt x="801755" y="1563657"/>
                  </a:cubicBezTo>
                  <a:cubicBezTo>
                    <a:pt x="801755" y="1595677"/>
                    <a:pt x="775798" y="1621634"/>
                    <a:pt x="743778" y="1621634"/>
                  </a:cubicBezTo>
                  <a:cubicBezTo>
                    <a:pt x="711758" y="1621634"/>
                    <a:pt x="685801" y="1595677"/>
                    <a:pt x="685801" y="1563657"/>
                  </a:cubicBezTo>
                  <a:cubicBezTo>
                    <a:pt x="685801" y="1531637"/>
                    <a:pt x="711758" y="1505680"/>
                    <a:pt x="743778" y="1505680"/>
                  </a:cubicBezTo>
                  <a:close/>
                  <a:moveTo>
                    <a:pt x="591378" y="1505680"/>
                  </a:moveTo>
                  <a:cubicBezTo>
                    <a:pt x="623398" y="1505680"/>
                    <a:pt x="649355" y="1531637"/>
                    <a:pt x="649355" y="1563657"/>
                  </a:cubicBezTo>
                  <a:cubicBezTo>
                    <a:pt x="649355" y="1595677"/>
                    <a:pt x="623398" y="1621634"/>
                    <a:pt x="591378" y="1621634"/>
                  </a:cubicBezTo>
                  <a:cubicBezTo>
                    <a:pt x="559358" y="1621634"/>
                    <a:pt x="533401" y="1595677"/>
                    <a:pt x="533401" y="1563657"/>
                  </a:cubicBezTo>
                  <a:cubicBezTo>
                    <a:pt x="533401" y="1531637"/>
                    <a:pt x="559358" y="1505680"/>
                    <a:pt x="591378" y="1505680"/>
                  </a:cubicBezTo>
                  <a:close/>
                  <a:moveTo>
                    <a:pt x="438978" y="1505680"/>
                  </a:moveTo>
                  <a:cubicBezTo>
                    <a:pt x="470998" y="1505680"/>
                    <a:pt x="496955" y="1531637"/>
                    <a:pt x="496955" y="1563657"/>
                  </a:cubicBezTo>
                  <a:cubicBezTo>
                    <a:pt x="496955" y="1595677"/>
                    <a:pt x="470998" y="1621634"/>
                    <a:pt x="438978" y="1621634"/>
                  </a:cubicBezTo>
                  <a:cubicBezTo>
                    <a:pt x="406958" y="1621634"/>
                    <a:pt x="381001" y="1595677"/>
                    <a:pt x="381001" y="1563657"/>
                  </a:cubicBezTo>
                  <a:cubicBezTo>
                    <a:pt x="381001" y="1531637"/>
                    <a:pt x="406958" y="1505680"/>
                    <a:pt x="438978" y="1505680"/>
                  </a:cubicBezTo>
                  <a:close/>
                  <a:moveTo>
                    <a:pt x="286578" y="1505680"/>
                  </a:moveTo>
                  <a:cubicBezTo>
                    <a:pt x="318598" y="1505680"/>
                    <a:pt x="344555" y="1531637"/>
                    <a:pt x="344555" y="1563657"/>
                  </a:cubicBezTo>
                  <a:cubicBezTo>
                    <a:pt x="344555" y="1595677"/>
                    <a:pt x="318598" y="1621634"/>
                    <a:pt x="286578" y="1621634"/>
                  </a:cubicBezTo>
                  <a:cubicBezTo>
                    <a:pt x="254558" y="1621634"/>
                    <a:pt x="228601" y="1595677"/>
                    <a:pt x="228601" y="1563657"/>
                  </a:cubicBezTo>
                  <a:cubicBezTo>
                    <a:pt x="228601" y="1531637"/>
                    <a:pt x="254558" y="1505680"/>
                    <a:pt x="286578" y="1505680"/>
                  </a:cubicBezTo>
                  <a:close/>
                  <a:moveTo>
                    <a:pt x="134178" y="1505680"/>
                  </a:moveTo>
                  <a:cubicBezTo>
                    <a:pt x="166198" y="1505680"/>
                    <a:pt x="192155" y="1531637"/>
                    <a:pt x="192155" y="1563657"/>
                  </a:cubicBezTo>
                  <a:cubicBezTo>
                    <a:pt x="192155" y="1595677"/>
                    <a:pt x="166198" y="1621634"/>
                    <a:pt x="134178" y="1621634"/>
                  </a:cubicBezTo>
                  <a:cubicBezTo>
                    <a:pt x="102158" y="1621634"/>
                    <a:pt x="76201" y="1595677"/>
                    <a:pt x="76201" y="1563657"/>
                  </a:cubicBezTo>
                  <a:cubicBezTo>
                    <a:pt x="76201" y="1531637"/>
                    <a:pt x="102158" y="1505680"/>
                    <a:pt x="134178" y="1505680"/>
                  </a:cubicBezTo>
                  <a:close/>
                  <a:moveTo>
                    <a:pt x="819978" y="1204544"/>
                  </a:moveTo>
                  <a:cubicBezTo>
                    <a:pt x="851998" y="1204544"/>
                    <a:pt x="877955" y="1230501"/>
                    <a:pt x="877955" y="1262521"/>
                  </a:cubicBezTo>
                  <a:cubicBezTo>
                    <a:pt x="877955" y="1294541"/>
                    <a:pt x="851998" y="1320498"/>
                    <a:pt x="819978" y="1320498"/>
                  </a:cubicBezTo>
                  <a:cubicBezTo>
                    <a:pt x="787958" y="1320498"/>
                    <a:pt x="762001" y="1294541"/>
                    <a:pt x="762001" y="1262521"/>
                  </a:cubicBezTo>
                  <a:cubicBezTo>
                    <a:pt x="762001" y="1230501"/>
                    <a:pt x="787958" y="1204544"/>
                    <a:pt x="819978" y="1204544"/>
                  </a:cubicBezTo>
                  <a:close/>
                  <a:moveTo>
                    <a:pt x="667578" y="1204544"/>
                  </a:moveTo>
                  <a:cubicBezTo>
                    <a:pt x="699598" y="1204544"/>
                    <a:pt x="725555" y="1230501"/>
                    <a:pt x="725555" y="1262521"/>
                  </a:cubicBezTo>
                  <a:cubicBezTo>
                    <a:pt x="725555" y="1294541"/>
                    <a:pt x="699598" y="1320498"/>
                    <a:pt x="667578" y="1320498"/>
                  </a:cubicBezTo>
                  <a:cubicBezTo>
                    <a:pt x="635558" y="1320498"/>
                    <a:pt x="609601" y="1294541"/>
                    <a:pt x="609601" y="1262521"/>
                  </a:cubicBezTo>
                  <a:cubicBezTo>
                    <a:pt x="609601" y="1230501"/>
                    <a:pt x="635558" y="1204544"/>
                    <a:pt x="667578" y="1204544"/>
                  </a:cubicBezTo>
                  <a:close/>
                  <a:moveTo>
                    <a:pt x="515178" y="1204544"/>
                  </a:moveTo>
                  <a:cubicBezTo>
                    <a:pt x="547198" y="1204544"/>
                    <a:pt x="573155" y="1230501"/>
                    <a:pt x="573155" y="1262521"/>
                  </a:cubicBezTo>
                  <a:cubicBezTo>
                    <a:pt x="573155" y="1294541"/>
                    <a:pt x="547198" y="1320498"/>
                    <a:pt x="515178" y="1320498"/>
                  </a:cubicBezTo>
                  <a:cubicBezTo>
                    <a:pt x="483158" y="1320498"/>
                    <a:pt x="457201" y="1294541"/>
                    <a:pt x="457201" y="1262521"/>
                  </a:cubicBezTo>
                  <a:cubicBezTo>
                    <a:pt x="457201" y="1230501"/>
                    <a:pt x="483158" y="1204544"/>
                    <a:pt x="515178" y="1204544"/>
                  </a:cubicBezTo>
                  <a:close/>
                  <a:moveTo>
                    <a:pt x="362778" y="1204544"/>
                  </a:moveTo>
                  <a:cubicBezTo>
                    <a:pt x="394798" y="1204544"/>
                    <a:pt x="420755" y="1230501"/>
                    <a:pt x="420755" y="1262521"/>
                  </a:cubicBezTo>
                  <a:cubicBezTo>
                    <a:pt x="420755" y="1294541"/>
                    <a:pt x="394798" y="1320498"/>
                    <a:pt x="362778" y="1320498"/>
                  </a:cubicBezTo>
                  <a:cubicBezTo>
                    <a:pt x="330758" y="1320498"/>
                    <a:pt x="304801" y="1294541"/>
                    <a:pt x="304801" y="1262521"/>
                  </a:cubicBezTo>
                  <a:cubicBezTo>
                    <a:pt x="304801" y="1230501"/>
                    <a:pt x="330758" y="1204544"/>
                    <a:pt x="362778" y="1204544"/>
                  </a:cubicBezTo>
                  <a:close/>
                  <a:moveTo>
                    <a:pt x="210378" y="1204544"/>
                  </a:moveTo>
                  <a:cubicBezTo>
                    <a:pt x="242398" y="1204544"/>
                    <a:pt x="268355" y="1230501"/>
                    <a:pt x="268355" y="1262521"/>
                  </a:cubicBezTo>
                  <a:cubicBezTo>
                    <a:pt x="268355" y="1294541"/>
                    <a:pt x="242398" y="1320498"/>
                    <a:pt x="210378" y="1320498"/>
                  </a:cubicBezTo>
                  <a:cubicBezTo>
                    <a:pt x="178358" y="1320498"/>
                    <a:pt x="152401" y="1294541"/>
                    <a:pt x="152401" y="1262521"/>
                  </a:cubicBezTo>
                  <a:cubicBezTo>
                    <a:pt x="152401" y="1230501"/>
                    <a:pt x="178358" y="1204544"/>
                    <a:pt x="210378" y="1204544"/>
                  </a:cubicBezTo>
                  <a:close/>
                  <a:moveTo>
                    <a:pt x="743778" y="903408"/>
                  </a:moveTo>
                  <a:cubicBezTo>
                    <a:pt x="775798" y="903408"/>
                    <a:pt x="801755" y="929365"/>
                    <a:pt x="801755" y="961385"/>
                  </a:cubicBezTo>
                  <a:cubicBezTo>
                    <a:pt x="801755" y="993405"/>
                    <a:pt x="775798" y="1019362"/>
                    <a:pt x="743778" y="1019362"/>
                  </a:cubicBezTo>
                  <a:cubicBezTo>
                    <a:pt x="711758" y="1019362"/>
                    <a:pt x="685801" y="993405"/>
                    <a:pt x="685801" y="961385"/>
                  </a:cubicBezTo>
                  <a:cubicBezTo>
                    <a:pt x="685801" y="929365"/>
                    <a:pt x="711758" y="903408"/>
                    <a:pt x="743778" y="903408"/>
                  </a:cubicBezTo>
                  <a:close/>
                  <a:moveTo>
                    <a:pt x="591378" y="903408"/>
                  </a:moveTo>
                  <a:cubicBezTo>
                    <a:pt x="623398" y="903408"/>
                    <a:pt x="649355" y="929365"/>
                    <a:pt x="649355" y="961385"/>
                  </a:cubicBezTo>
                  <a:cubicBezTo>
                    <a:pt x="649355" y="993405"/>
                    <a:pt x="623398" y="1019362"/>
                    <a:pt x="591378" y="1019362"/>
                  </a:cubicBezTo>
                  <a:cubicBezTo>
                    <a:pt x="559358" y="1019362"/>
                    <a:pt x="533401" y="993405"/>
                    <a:pt x="533401" y="961385"/>
                  </a:cubicBezTo>
                  <a:cubicBezTo>
                    <a:pt x="533401" y="929365"/>
                    <a:pt x="559358" y="903408"/>
                    <a:pt x="591378" y="903408"/>
                  </a:cubicBezTo>
                  <a:close/>
                  <a:moveTo>
                    <a:pt x="438978" y="903408"/>
                  </a:moveTo>
                  <a:cubicBezTo>
                    <a:pt x="470998" y="903408"/>
                    <a:pt x="496955" y="929365"/>
                    <a:pt x="496955" y="961385"/>
                  </a:cubicBezTo>
                  <a:cubicBezTo>
                    <a:pt x="496955" y="993405"/>
                    <a:pt x="470998" y="1019362"/>
                    <a:pt x="438978" y="1019362"/>
                  </a:cubicBezTo>
                  <a:cubicBezTo>
                    <a:pt x="406958" y="1019362"/>
                    <a:pt x="381001" y="993405"/>
                    <a:pt x="381001" y="961385"/>
                  </a:cubicBezTo>
                  <a:cubicBezTo>
                    <a:pt x="381001" y="929365"/>
                    <a:pt x="406958" y="903408"/>
                    <a:pt x="438978" y="903408"/>
                  </a:cubicBezTo>
                  <a:close/>
                  <a:moveTo>
                    <a:pt x="286578" y="903408"/>
                  </a:moveTo>
                  <a:cubicBezTo>
                    <a:pt x="318598" y="903408"/>
                    <a:pt x="344555" y="929365"/>
                    <a:pt x="344555" y="961385"/>
                  </a:cubicBezTo>
                  <a:cubicBezTo>
                    <a:pt x="344555" y="993405"/>
                    <a:pt x="318598" y="1019362"/>
                    <a:pt x="286578" y="1019362"/>
                  </a:cubicBezTo>
                  <a:cubicBezTo>
                    <a:pt x="254558" y="1019362"/>
                    <a:pt x="228601" y="993405"/>
                    <a:pt x="228601" y="961385"/>
                  </a:cubicBezTo>
                  <a:cubicBezTo>
                    <a:pt x="228601" y="929365"/>
                    <a:pt x="254558" y="903408"/>
                    <a:pt x="286578" y="903408"/>
                  </a:cubicBezTo>
                  <a:close/>
                  <a:moveTo>
                    <a:pt x="515178" y="602272"/>
                  </a:moveTo>
                  <a:cubicBezTo>
                    <a:pt x="547198" y="602272"/>
                    <a:pt x="573155" y="628229"/>
                    <a:pt x="573155" y="660249"/>
                  </a:cubicBezTo>
                  <a:cubicBezTo>
                    <a:pt x="573155" y="692269"/>
                    <a:pt x="547198" y="718226"/>
                    <a:pt x="515178" y="718226"/>
                  </a:cubicBezTo>
                  <a:cubicBezTo>
                    <a:pt x="483158" y="718226"/>
                    <a:pt x="457201" y="692269"/>
                    <a:pt x="457201" y="660249"/>
                  </a:cubicBezTo>
                  <a:cubicBezTo>
                    <a:pt x="457201" y="628229"/>
                    <a:pt x="483158" y="602272"/>
                    <a:pt x="515178" y="602272"/>
                  </a:cubicBezTo>
                  <a:close/>
                  <a:moveTo>
                    <a:pt x="362778" y="602272"/>
                  </a:moveTo>
                  <a:cubicBezTo>
                    <a:pt x="394798" y="602272"/>
                    <a:pt x="420755" y="628229"/>
                    <a:pt x="420755" y="660249"/>
                  </a:cubicBezTo>
                  <a:cubicBezTo>
                    <a:pt x="420755" y="692269"/>
                    <a:pt x="394798" y="718226"/>
                    <a:pt x="362778" y="718226"/>
                  </a:cubicBezTo>
                  <a:cubicBezTo>
                    <a:pt x="330758" y="718226"/>
                    <a:pt x="304801" y="692269"/>
                    <a:pt x="304801" y="660249"/>
                  </a:cubicBezTo>
                  <a:cubicBezTo>
                    <a:pt x="304801" y="628229"/>
                    <a:pt x="330758" y="602272"/>
                    <a:pt x="362778" y="602272"/>
                  </a:cubicBezTo>
                  <a:close/>
                  <a:moveTo>
                    <a:pt x="667578" y="602272"/>
                  </a:moveTo>
                  <a:cubicBezTo>
                    <a:pt x="699598" y="602272"/>
                    <a:pt x="725555" y="628229"/>
                    <a:pt x="725555" y="660249"/>
                  </a:cubicBezTo>
                  <a:cubicBezTo>
                    <a:pt x="725555" y="692269"/>
                    <a:pt x="699598" y="718226"/>
                    <a:pt x="667578" y="718226"/>
                  </a:cubicBezTo>
                  <a:cubicBezTo>
                    <a:pt x="635558" y="718226"/>
                    <a:pt x="609601" y="692269"/>
                    <a:pt x="609601" y="660249"/>
                  </a:cubicBezTo>
                  <a:cubicBezTo>
                    <a:pt x="609601" y="628229"/>
                    <a:pt x="635558" y="602272"/>
                    <a:pt x="667578" y="602272"/>
                  </a:cubicBezTo>
                  <a:close/>
                  <a:moveTo>
                    <a:pt x="438978" y="301136"/>
                  </a:moveTo>
                  <a:cubicBezTo>
                    <a:pt x="470998" y="301136"/>
                    <a:pt x="496955" y="327093"/>
                    <a:pt x="496955" y="359113"/>
                  </a:cubicBezTo>
                  <a:cubicBezTo>
                    <a:pt x="496955" y="391133"/>
                    <a:pt x="470998" y="417090"/>
                    <a:pt x="438978" y="417090"/>
                  </a:cubicBezTo>
                  <a:cubicBezTo>
                    <a:pt x="406958" y="417090"/>
                    <a:pt x="381001" y="391133"/>
                    <a:pt x="381001" y="359113"/>
                  </a:cubicBezTo>
                  <a:cubicBezTo>
                    <a:pt x="381001" y="327093"/>
                    <a:pt x="406958" y="301136"/>
                    <a:pt x="438978" y="301136"/>
                  </a:cubicBezTo>
                  <a:close/>
                  <a:moveTo>
                    <a:pt x="591378" y="301136"/>
                  </a:moveTo>
                  <a:cubicBezTo>
                    <a:pt x="623398" y="301136"/>
                    <a:pt x="649355" y="327093"/>
                    <a:pt x="649355" y="359113"/>
                  </a:cubicBezTo>
                  <a:cubicBezTo>
                    <a:pt x="649355" y="391133"/>
                    <a:pt x="623398" y="417090"/>
                    <a:pt x="591378" y="417090"/>
                  </a:cubicBezTo>
                  <a:cubicBezTo>
                    <a:pt x="559358" y="417090"/>
                    <a:pt x="533401" y="391133"/>
                    <a:pt x="533401" y="359113"/>
                  </a:cubicBezTo>
                  <a:cubicBezTo>
                    <a:pt x="533401" y="327093"/>
                    <a:pt x="559358" y="301136"/>
                    <a:pt x="591378" y="301136"/>
                  </a:cubicBezTo>
                  <a:close/>
                  <a:moveTo>
                    <a:pt x="515178" y="0"/>
                  </a:moveTo>
                  <a:cubicBezTo>
                    <a:pt x="547198" y="0"/>
                    <a:pt x="573155" y="25957"/>
                    <a:pt x="573155" y="57977"/>
                  </a:cubicBezTo>
                  <a:cubicBezTo>
                    <a:pt x="573155" y="89997"/>
                    <a:pt x="547198" y="115954"/>
                    <a:pt x="515178" y="115954"/>
                  </a:cubicBezTo>
                  <a:cubicBezTo>
                    <a:pt x="483158" y="115954"/>
                    <a:pt x="457201" y="89997"/>
                    <a:pt x="457201" y="57977"/>
                  </a:cubicBezTo>
                  <a:cubicBezTo>
                    <a:pt x="457201" y="25957"/>
                    <a:pt x="483158" y="0"/>
                    <a:pt x="51517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D4812D55-5454-4F1B-8850-4039D4C436FF}"/>
              </a:ext>
            </a:extLst>
          </p:cNvPr>
          <p:cNvGrpSpPr/>
          <p:nvPr/>
        </p:nvGrpSpPr>
        <p:grpSpPr>
          <a:xfrm>
            <a:off x="4301127" y="836375"/>
            <a:ext cx="1293943" cy="1585232"/>
            <a:chOff x="1717096" y="836375"/>
            <a:chExt cx="1339850" cy="1641474"/>
          </a:xfrm>
          <a:solidFill>
            <a:srgbClr val="00B0F0">
              <a:alpha val="20000"/>
            </a:srgbClr>
          </a:solidFill>
        </p:grpSpPr>
        <p:sp>
          <p:nvSpPr>
            <p:cNvPr id="315" name="正方形/長方形 314">
              <a:extLst>
                <a:ext uri="{FF2B5EF4-FFF2-40B4-BE49-F238E27FC236}">
                  <a16:creationId xmlns:a16="http://schemas.microsoft.com/office/drawing/2014/main" id="{DFD9ECA4-894A-4A00-BE03-41B26103CB8C}"/>
                </a:ext>
              </a:extLst>
            </p:cNvPr>
            <p:cNvSpPr/>
            <p:nvPr/>
          </p:nvSpPr>
          <p:spPr>
            <a:xfrm>
              <a:off x="1717096" y="840502"/>
              <a:ext cx="1339850" cy="1637347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四角形: 角を丸くする 315">
              <a:extLst>
                <a:ext uri="{FF2B5EF4-FFF2-40B4-BE49-F238E27FC236}">
                  <a16:creationId xmlns:a16="http://schemas.microsoft.com/office/drawing/2014/main" id="{4B05B845-CA4B-40A7-9688-ACF8206C0CE8}"/>
                </a:ext>
              </a:extLst>
            </p:cNvPr>
            <p:cNvSpPr/>
            <p:nvPr/>
          </p:nvSpPr>
          <p:spPr>
            <a:xfrm>
              <a:off x="1810767" y="1034733"/>
              <a:ext cx="1144580" cy="1248884"/>
            </a:xfrm>
            <a:prstGeom prst="roundRect">
              <a:avLst>
                <a:gd name="adj" fmla="val 8115"/>
              </a:avLst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正方形/長方形 316">
              <a:extLst>
                <a:ext uri="{FF2B5EF4-FFF2-40B4-BE49-F238E27FC236}">
                  <a16:creationId xmlns:a16="http://schemas.microsoft.com/office/drawing/2014/main" id="{48DC9109-2084-40DF-BDE6-BFF7773E6FC6}"/>
                </a:ext>
              </a:extLst>
            </p:cNvPr>
            <p:cNvSpPr/>
            <p:nvPr/>
          </p:nvSpPr>
          <p:spPr>
            <a:xfrm>
              <a:off x="1717096" y="2390457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正方形/長方形 317">
              <a:extLst>
                <a:ext uri="{FF2B5EF4-FFF2-40B4-BE49-F238E27FC236}">
                  <a16:creationId xmlns:a16="http://schemas.microsoft.com/office/drawing/2014/main" id="{D140D6BB-76FC-46BA-9B9F-47B968331312}"/>
                </a:ext>
              </a:extLst>
            </p:cNvPr>
            <p:cNvSpPr/>
            <p:nvPr/>
          </p:nvSpPr>
          <p:spPr>
            <a:xfrm>
              <a:off x="1717096" y="836375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50822E45-BDDB-4F65-9ADE-A4DDD83A24C9}"/>
                </a:ext>
              </a:extLst>
            </p:cNvPr>
            <p:cNvSpPr/>
            <p:nvPr/>
          </p:nvSpPr>
          <p:spPr>
            <a:xfrm>
              <a:off x="1832609" y="1579481"/>
              <a:ext cx="1100896" cy="680304"/>
            </a:xfrm>
            <a:custGeom>
              <a:avLst/>
              <a:gdLst>
                <a:gd name="connsiteX0" fmla="*/ 906540 w 1100896"/>
                <a:gd name="connsiteY0" fmla="*/ 26 h 680304"/>
                <a:gd name="connsiteX1" fmla="*/ 1023935 w 1100896"/>
                <a:gd name="connsiteY1" fmla="*/ 3570 h 680304"/>
                <a:gd name="connsiteX2" fmla="*/ 1100896 w 1100896"/>
                <a:gd name="connsiteY2" fmla="*/ 5893 h 680304"/>
                <a:gd name="connsiteX3" fmla="*/ 1100896 w 1100896"/>
                <a:gd name="connsiteY3" fmla="*/ 602867 h 680304"/>
                <a:gd name="connsiteX4" fmla="*/ 1023459 w 1100896"/>
                <a:gd name="connsiteY4" fmla="*/ 680304 h 680304"/>
                <a:gd name="connsiteX5" fmla="*/ 77437 w 1100896"/>
                <a:gd name="connsiteY5" fmla="*/ 680304 h 680304"/>
                <a:gd name="connsiteX6" fmla="*/ 0 w 1100896"/>
                <a:gd name="connsiteY6" fmla="*/ 602867 h 680304"/>
                <a:gd name="connsiteX7" fmla="*/ 0 w 1100896"/>
                <a:gd name="connsiteY7" fmla="*/ 236042 h 680304"/>
                <a:gd name="connsiteX8" fmla="*/ 37378 w 1100896"/>
                <a:gd name="connsiteY8" fmla="*/ 232918 h 680304"/>
                <a:gd name="connsiteX9" fmla="*/ 589354 w 1100896"/>
                <a:gd name="connsiteY9" fmla="*/ 120016 h 680304"/>
                <a:gd name="connsiteX10" fmla="*/ 906540 w 1100896"/>
                <a:gd name="connsiteY10" fmla="*/ 26 h 68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896" h="680304">
                  <a:moveTo>
                    <a:pt x="906540" y="26"/>
                  </a:moveTo>
                  <a:cubicBezTo>
                    <a:pt x="945283" y="-244"/>
                    <a:pt x="984609" y="1663"/>
                    <a:pt x="1023935" y="3570"/>
                  </a:cubicBezTo>
                  <a:lnTo>
                    <a:pt x="1100896" y="5893"/>
                  </a:lnTo>
                  <a:lnTo>
                    <a:pt x="1100896" y="602867"/>
                  </a:lnTo>
                  <a:cubicBezTo>
                    <a:pt x="1100896" y="645634"/>
                    <a:pt x="1066226" y="680304"/>
                    <a:pt x="1023459" y="680304"/>
                  </a:cubicBezTo>
                  <a:lnTo>
                    <a:pt x="77437" y="680304"/>
                  </a:lnTo>
                  <a:cubicBezTo>
                    <a:pt x="34670" y="680304"/>
                    <a:pt x="0" y="645634"/>
                    <a:pt x="0" y="602867"/>
                  </a:cubicBezTo>
                  <a:lnTo>
                    <a:pt x="0" y="236042"/>
                  </a:lnTo>
                  <a:lnTo>
                    <a:pt x="37378" y="232918"/>
                  </a:lnTo>
                  <a:cubicBezTo>
                    <a:pt x="231092" y="231567"/>
                    <a:pt x="439390" y="284641"/>
                    <a:pt x="589354" y="120016"/>
                  </a:cubicBezTo>
                  <a:cubicBezTo>
                    <a:pt x="679333" y="21241"/>
                    <a:pt x="790312" y="837"/>
                    <a:pt x="906540" y="26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4BCDD540-CF95-4C03-91CF-29BCE24D4D71}"/>
              </a:ext>
            </a:extLst>
          </p:cNvPr>
          <p:cNvGrpSpPr/>
          <p:nvPr/>
        </p:nvGrpSpPr>
        <p:grpSpPr>
          <a:xfrm>
            <a:off x="4160602" y="4915028"/>
            <a:ext cx="1567336" cy="1198063"/>
            <a:chOff x="3291896" y="1400176"/>
            <a:chExt cx="1339850" cy="1024174"/>
          </a:xfrm>
          <a:solidFill>
            <a:srgbClr val="00B0F0">
              <a:alpha val="20000"/>
            </a:srgbClr>
          </a:solidFill>
        </p:grpSpPr>
        <p:sp>
          <p:nvSpPr>
            <p:cNvPr id="321" name="正方形/長方形 320">
              <a:extLst>
                <a:ext uri="{FF2B5EF4-FFF2-40B4-BE49-F238E27FC236}">
                  <a16:creationId xmlns:a16="http://schemas.microsoft.com/office/drawing/2014/main" id="{878553DA-4A2A-4659-B4F1-ED4AA371065D}"/>
                </a:ext>
              </a:extLst>
            </p:cNvPr>
            <p:cNvSpPr/>
            <p:nvPr/>
          </p:nvSpPr>
          <p:spPr>
            <a:xfrm>
              <a:off x="3291896" y="1400176"/>
              <a:ext cx="1339850" cy="1024174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四角形: 角を丸くする 321">
              <a:extLst>
                <a:ext uri="{FF2B5EF4-FFF2-40B4-BE49-F238E27FC236}">
                  <a16:creationId xmlns:a16="http://schemas.microsoft.com/office/drawing/2014/main" id="{130ED0DD-65C5-472E-B084-D79E7D833B37}"/>
                </a:ext>
              </a:extLst>
            </p:cNvPr>
            <p:cNvSpPr/>
            <p:nvPr/>
          </p:nvSpPr>
          <p:spPr>
            <a:xfrm>
              <a:off x="3385567" y="1510723"/>
              <a:ext cx="1144580" cy="808353"/>
            </a:xfrm>
            <a:prstGeom prst="roundRect">
              <a:avLst>
                <a:gd name="adj" fmla="val 11355"/>
              </a:avLst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6B6BCDA9-65C4-4E79-A6C4-185C5AF65C92}"/>
                </a:ext>
              </a:extLst>
            </p:cNvPr>
            <p:cNvSpPr/>
            <p:nvPr/>
          </p:nvSpPr>
          <p:spPr>
            <a:xfrm>
              <a:off x="3407409" y="1614941"/>
              <a:ext cx="1100896" cy="680304"/>
            </a:xfrm>
            <a:custGeom>
              <a:avLst/>
              <a:gdLst>
                <a:gd name="connsiteX0" fmla="*/ 906540 w 1100896"/>
                <a:gd name="connsiteY0" fmla="*/ 26 h 680304"/>
                <a:gd name="connsiteX1" fmla="*/ 1023935 w 1100896"/>
                <a:gd name="connsiteY1" fmla="*/ 3570 h 680304"/>
                <a:gd name="connsiteX2" fmla="*/ 1100896 w 1100896"/>
                <a:gd name="connsiteY2" fmla="*/ 5893 h 680304"/>
                <a:gd name="connsiteX3" fmla="*/ 1100896 w 1100896"/>
                <a:gd name="connsiteY3" fmla="*/ 602867 h 680304"/>
                <a:gd name="connsiteX4" fmla="*/ 1023459 w 1100896"/>
                <a:gd name="connsiteY4" fmla="*/ 680304 h 680304"/>
                <a:gd name="connsiteX5" fmla="*/ 77437 w 1100896"/>
                <a:gd name="connsiteY5" fmla="*/ 680304 h 680304"/>
                <a:gd name="connsiteX6" fmla="*/ 0 w 1100896"/>
                <a:gd name="connsiteY6" fmla="*/ 602867 h 680304"/>
                <a:gd name="connsiteX7" fmla="*/ 0 w 1100896"/>
                <a:gd name="connsiteY7" fmla="*/ 236042 h 680304"/>
                <a:gd name="connsiteX8" fmla="*/ 37378 w 1100896"/>
                <a:gd name="connsiteY8" fmla="*/ 232918 h 680304"/>
                <a:gd name="connsiteX9" fmla="*/ 589354 w 1100896"/>
                <a:gd name="connsiteY9" fmla="*/ 120016 h 680304"/>
                <a:gd name="connsiteX10" fmla="*/ 906540 w 1100896"/>
                <a:gd name="connsiteY10" fmla="*/ 26 h 68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896" h="680304">
                  <a:moveTo>
                    <a:pt x="906540" y="26"/>
                  </a:moveTo>
                  <a:cubicBezTo>
                    <a:pt x="945283" y="-244"/>
                    <a:pt x="984609" y="1663"/>
                    <a:pt x="1023935" y="3570"/>
                  </a:cubicBezTo>
                  <a:lnTo>
                    <a:pt x="1100896" y="5893"/>
                  </a:lnTo>
                  <a:lnTo>
                    <a:pt x="1100896" y="602867"/>
                  </a:lnTo>
                  <a:cubicBezTo>
                    <a:pt x="1100896" y="645634"/>
                    <a:pt x="1066226" y="680304"/>
                    <a:pt x="1023459" y="680304"/>
                  </a:cubicBezTo>
                  <a:lnTo>
                    <a:pt x="77437" y="680304"/>
                  </a:lnTo>
                  <a:cubicBezTo>
                    <a:pt x="34670" y="680304"/>
                    <a:pt x="0" y="645634"/>
                    <a:pt x="0" y="602867"/>
                  </a:cubicBezTo>
                  <a:lnTo>
                    <a:pt x="0" y="236042"/>
                  </a:lnTo>
                  <a:lnTo>
                    <a:pt x="37378" y="232918"/>
                  </a:lnTo>
                  <a:cubicBezTo>
                    <a:pt x="231092" y="231567"/>
                    <a:pt x="439390" y="284641"/>
                    <a:pt x="589354" y="120016"/>
                  </a:cubicBezTo>
                  <a:cubicBezTo>
                    <a:pt x="679333" y="21241"/>
                    <a:pt x="790312" y="837"/>
                    <a:pt x="906540" y="26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E291B7C6-2FEF-461F-8C50-1F202262F3C9}"/>
              </a:ext>
            </a:extLst>
          </p:cNvPr>
          <p:cNvGrpSpPr/>
          <p:nvPr/>
        </p:nvGrpSpPr>
        <p:grpSpPr>
          <a:xfrm>
            <a:off x="4316286" y="2762399"/>
            <a:ext cx="1315423" cy="1528995"/>
            <a:chOff x="-2643620" y="747974"/>
            <a:chExt cx="1976783" cy="2297734"/>
          </a:xfrm>
          <a:solidFill>
            <a:srgbClr val="00B0F0">
              <a:alpha val="20000"/>
            </a:srgbClr>
          </a:solidFill>
        </p:grpSpPr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2DBB2B71-C895-4049-8461-100371647ECE}"/>
                </a:ext>
              </a:extLst>
            </p:cNvPr>
            <p:cNvSpPr/>
            <p:nvPr/>
          </p:nvSpPr>
          <p:spPr>
            <a:xfrm rot="6300000">
              <a:off x="-2491014" y="1058023"/>
              <a:ext cx="1144579" cy="1065891"/>
            </a:xfrm>
            <a:custGeom>
              <a:avLst/>
              <a:gdLst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738068 w 1144579"/>
                <a:gd name="connsiteY3" fmla="*/ 0 h 1065891"/>
                <a:gd name="connsiteX4" fmla="*/ 735544 w 1144579"/>
                <a:gd name="connsiteY4" fmla="*/ 2257 h 1065891"/>
                <a:gd name="connsiteX5" fmla="*/ 1144579 w 1144579"/>
                <a:gd name="connsiteY5" fmla="*/ 2257 h 1065891"/>
                <a:gd name="connsiteX6" fmla="*/ 1144579 w 1144579"/>
                <a:gd name="connsiteY6" fmla="*/ 973008 h 1065891"/>
                <a:gd name="connsiteX7" fmla="*/ 1051696 w 1144579"/>
                <a:gd name="connsiteY7" fmla="*/ 1065891 h 1065891"/>
                <a:gd name="connsiteX8" fmla="*/ 92882 w 1144579"/>
                <a:gd name="connsiteY8" fmla="*/ 1065891 h 1065891"/>
                <a:gd name="connsiteX9" fmla="*/ 7299 w 1144579"/>
                <a:gd name="connsiteY9" fmla="*/ 1009163 h 1065891"/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738068 w 1144579"/>
                <a:gd name="connsiteY3" fmla="*/ 0 h 1065891"/>
                <a:gd name="connsiteX4" fmla="*/ 1144579 w 1144579"/>
                <a:gd name="connsiteY4" fmla="*/ 2257 h 1065891"/>
                <a:gd name="connsiteX5" fmla="*/ 1144579 w 1144579"/>
                <a:gd name="connsiteY5" fmla="*/ 973008 h 1065891"/>
                <a:gd name="connsiteX6" fmla="*/ 1051696 w 1144579"/>
                <a:gd name="connsiteY6" fmla="*/ 1065891 h 1065891"/>
                <a:gd name="connsiteX7" fmla="*/ 92882 w 1144579"/>
                <a:gd name="connsiteY7" fmla="*/ 1065891 h 1065891"/>
                <a:gd name="connsiteX8" fmla="*/ 7299 w 1144579"/>
                <a:gd name="connsiteY8" fmla="*/ 1009163 h 1065891"/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1144579 w 1144579"/>
                <a:gd name="connsiteY3" fmla="*/ 2257 h 1065891"/>
                <a:gd name="connsiteX4" fmla="*/ 1144579 w 1144579"/>
                <a:gd name="connsiteY4" fmla="*/ 973008 h 1065891"/>
                <a:gd name="connsiteX5" fmla="*/ 1051696 w 1144579"/>
                <a:gd name="connsiteY5" fmla="*/ 1065891 h 1065891"/>
                <a:gd name="connsiteX6" fmla="*/ 92882 w 1144579"/>
                <a:gd name="connsiteY6" fmla="*/ 1065891 h 1065891"/>
                <a:gd name="connsiteX7" fmla="*/ 7299 w 1144579"/>
                <a:gd name="connsiteY7" fmla="*/ 1009163 h 1065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4579" h="1065891">
                  <a:moveTo>
                    <a:pt x="7299" y="1009163"/>
                  </a:moveTo>
                  <a:cubicBezTo>
                    <a:pt x="2599" y="998050"/>
                    <a:pt x="0" y="985833"/>
                    <a:pt x="0" y="973008"/>
                  </a:cubicBezTo>
                  <a:lnTo>
                    <a:pt x="0" y="0"/>
                  </a:lnTo>
                  <a:lnTo>
                    <a:pt x="1144579" y="2257"/>
                  </a:lnTo>
                  <a:lnTo>
                    <a:pt x="1144579" y="973008"/>
                  </a:lnTo>
                  <a:cubicBezTo>
                    <a:pt x="1144579" y="1024306"/>
                    <a:pt x="1102994" y="1065891"/>
                    <a:pt x="1051696" y="1065891"/>
                  </a:cubicBezTo>
                  <a:lnTo>
                    <a:pt x="92882" y="1065891"/>
                  </a:lnTo>
                  <a:cubicBezTo>
                    <a:pt x="54409" y="1065891"/>
                    <a:pt x="21399" y="1042500"/>
                    <a:pt x="7299" y="1009163"/>
                  </a:cubicBezTo>
                  <a:close/>
                </a:path>
              </a:pathLst>
            </a:cu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1A409BEB-1E49-4D92-8039-BE64E7DB1A72}"/>
                </a:ext>
              </a:extLst>
            </p:cNvPr>
            <p:cNvSpPr/>
            <p:nvPr/>
          </p:nvSpPr>
          <p:spPr>
            <a:xfrm rot="6300000">
              <a:off x="-2683483" y="939598"/>
              <a:ext cx="1339850" cy="1260124"/>
            </a:xfrm>
            <a:custGeom>
              <a:avLst/>
              <a:gdLst>
                <a:gd name="connsiteX0" fmla="*/ 0 w 1339850"/>
                <a:gd name="connsiteY0" fmla="*/ 1260124 h 1260124"/>
                <a:gd name="connsiteX1" fmla="*/ 0 w 1339850"/>
                <a:gd name="connsiteY1" fmla="*/ 0 h 1260124"/>
                <a:gd name="connsiteX2" fmla="*/ 93672 w 1339850"/>
                <a:gd name="connsiteY2" fmla="*/ 0 h 1260124"/>
                <a:gd name="connsiteX3" fmla="*/ 93672 w 1339850"/>
                <a:gd name="connsiteY3" fmla="*/ 973008 h 1260124"/>
                <a:gd name="connsiteX4" fmla="*/ 186554 w 1339850"/>
                <a:gd name="connsiteY4" fmla="*/ 1065891 h 1260124"/>
                <a:gd name="connsiteX5" fmla="*/ 1145368 w 1339850"/>
                <a:gd name="connsiteY5" fmla="*/ 1065891 h 1260124"/>
                <a:gd name="connsiteX6" fmla="*/ 1238251 w 1339850"/>
                <a:gd name="connsiteY6" fmla="*/ 973008 h 1260124"/>
                <a:gd name="connsiteX7" fmla="*/ 1238251 w 1339850"/>
                <a:gd name="connsiteY7" fmla="*/ 0 h 1260124"/>
                <a:gd name="connsiteX8" fmla="*/ 1339850 w 1339850"/>
                <a:gd name="connsiteY8" fmla="*/ 0 h 1260124"/>
                <a:gd name="connsiteX9" fmla="*/ 1339850 w 1339850"/>
                <a:gd name="connsiteY9" fmla="*/ 1260123 h 1260124"/>
                <a:gd name="connsiteX10" fmla="*/ 0 w 1339850"/>
                <a:gd name="connsiteY10" fmla="*/ 1260124 h 1260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9850" h="1260124">
                  <a:moveTo>
                    <a:pt x="0" y="1260124"/>
                  </a:moveTo>
                  <a:lnTo>
                    <a:pt x="0" y="0"/>
                  </a:lnTo>
                  <a:lnTo>
                    <a:pt x="93672" y="0"/>
                  </a:lnTo>
                  <a:lnTo>
                    <a:pt x="93672" y="973008"/>
                  </a:lnTo>
                  <a:cubicBezTo>
                    <a:pt x="93672" y="1024306"/>
                    <a:pt x="135257" y="1065891"/>
                    <a:pt x="186554" y="1065891"/>
                  </a:cubicBezTo>
                  <a:lnTo>
                    <a:pt x="1145368" y="1065891"/>
                  </a:lnTo>
                  <a:cubicBezTo>
                    <a:pt x="1196666" y="1065891"/>
                    <a:pt x="1238251" y="1024306"/>
                    <a:pt x="1238251" y="973008"/>
                  </a:cubicBezTo>
                  <a:lnTo>
                    <a:pt x="1238251" y="0"/>
                  </a:lnTo>
                  <a:lnTo>
                    <a:pt x="1339850" y="0"/>
                  </a:lnTo>
                  <a:lnTo>
                    <a:pt x="1339850" y="1260123"/>
                  </a:lnTo>
                  <a:lnTo>
                    <a:pt x="0" y="1260124"/>
                  </a:lnTo>
                  <a:close/>
                </a:path>
              </a:pathLst>
            </a:cu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正方形/長方形 326">
              <a:extLst>
                <a:ext uri="{FF2B5EF4-FFF2-40B4-BE49-F238E27FC236}">
                  <a16:creationId xmlns:a16="http://schemas.microsoft.com/office/drawing/2014/main" id="{F3A0F4C4-0933-483E-9ABE-3B38B88D2845}"/>
                </a:ext>
              </a:extLst>
            </p:cNvPr>
            <p:cNvSpPr/>
            <p:nvPr/>
          </p:nvSpPr>
          <p:spPr>
            <a:xfrm rot="6300000">
              <a:off x="-3249867" y="1374204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3D51BE42-7C73-47B5-8EF1-79EA6676DD5B}"/>
                </a:ext>
              </a:extLst>
            </p:cNvPr>
            <p:cNvGrpSpPr/>
            <p:nvPr/>
          </p:nvGrpSpPr>
          <p:grpSpPr>
            <a:xfrm rot="19800000">
              <a:off x="-1044061" y="1006717"/>
              <a:ext cx="377224" cy="1376040"/>
              <a:chOff x="-1411392" y="1111624"/>
              <a:chExt cx="377224" cy="1376040"/>
            </a:xfrm>
            <a:grpFill/>
          </p:grpSpPr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AD4DCBA1-62BD-4D4D-B624-A6C353D403FB}"/>
                  </a:ext>
                </a:extLst>
              </p:cNvPr>
              <p:cNvSpPr/>
              <p:nvPr/>
            </p:nvSpPr>
            <p:spPr>
              <a:xfrm rot="6300000">
                <a:off x="-1892705" y="1592937"/>
                <a:ext cx="1339850" cy="377224"/>
              </a:xfrm>
              <a:custGeom>
                <a:avLst/>
                <a:gdLst>
                  <a:gd name="connsiteX0" fmla="*/ 0 w 1339850"/>
                  <a:gd name="connsiteY0" fmla="*/ 377224 h 377224"/>
                  <a:gd name="connsiteX1" fmla="*/ 0 w 1339850"/>
                  <a:gd name="connsiteY1" fmla="*/ 0 h 377224"/>
                  <a:gd name="connsiteX2" fmla="*/ 1339850 w 1339850"/>
                  <a:gd name="connsiteY2" fmla="*/ 0 h 377224"/>
                  <a:gd name="connsiteX3" fmla="*/ 1339850 w 1339850"/>
                  <a:gd name="connsiteY3" fmla="*/ 377224 h 377224"/>
                  <a:gd name="connsiteX4" fmla="*/ 1238251 w 1339850"/>
                  <a:gd name="connsiteY4" fmla="*/ 377224 h 377224"/>
                  <a:gd name="connsiteX5" fmla="*/ 1238251 w 1339850"/>
                  <a:gd name="connsiteY5" fmla="*/ 287114 h 377224"/>
                  <a:gd name="connsiteX6" fmla="*/ 1145368 w 1339850"/>
                  <a:gd name="connsiteY6" fmla="*/ 194231 h 377224"/>
                  <a:gd name="connsiteX7" fmla="*/ 186555 w 1339850"/>
                  <a:gd name="connsiteY7" fmla="*/ 194232 h 377224"/>
                  <a:gd name="connsiteX8" fmla="*/ 93672 w 1339850"/>
                  <a:gd name="connsiteY8" fmla="*/ 287114 h 377224"/>
                  <a:gd name="connsiteX9" fmla="*/ 93672 w 1339850"/>
                  <a:gd name="connsiteY9" fmla="*/ 377224 h 377224"/>
                  <a:gd name="connsiteX10" fmla="*/ 0 w 1339850"/>
                  <a:gd name="connsiteY10" fmla="*/ 377224 h 37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9850" h="377224">
                    <a:moveTo>
                      <a:pt x="0" y="377224"/>
                    </a:moveTo>
                    <a:lnTo>
                      <a:pt x="0" y="0"/>
                    </a:lnTo>
                    <a:lnTo>
                      <a:pt x="1339850" y="0"/>
                    </a:lnTo>
                    <a:lnTo>
                      <a:pt x="1339850" y="377224"/>
                    </a:lnTo>
                    <a:lnTo>
                      <a:pt x="1238251" y="377224"/>
                    </a:lnTo>
                    <a:lnTo>
                      <a:pt x="1238251" y="287114"/>
                    </a:lnTo>
                    <a:cubicBezTo>
                      <a:pt x="1238251" y="235816"/>
                      <a:pt x="1196666" y="194231"/>
                      <a:pt x="1145368" y="194231"/>
                    </a:cubicBezTo>
                    <a:lnTo>
                      <a:pt x="186555" y="194232"/>
                    </a:lnTo>
                    <a:cubicBezTo>
                      <a:pt x="135257" y="194232"/>
                      <a:pt x="93672" y="235816"/>
                      <a:pt x="93672" y="287114"/>
                    </a:cubicBezTo>
                    <a:lnTo>
                      <a:pt x="93672" y="377224"/>
                    </a:lnTo>
                    <a:lnTo>
                      <a:pt x="0" y="377224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E3F06BAA-8830-47A3-A4A0-E6F5A0C0ECCA}"/>
                  </a:ext>
                </a:extLst>
              </p:cNvPr>
              <p:cNvSpPr/>
              <p:nvPr/>
            </p:nvSpPr>
            <p:spPr>
              <a:xfrm rot="6300000">
                <a:off x="-1887849" y="1661090"/>
                <a:ext cx="1144579" cy="182993"/>
              </a:xfrm>
              <a:custGeom>
                <a:avLst/>
                <a:gdLst>
                  <a:gd name="connsiteX0" fmla="*/ 0 w 1144579"/>
                  <a:gd name="connsiteY0" fmla="*/ 182993 h 182993"/>
                  <a:gd name="connsiteX1" fmla="*/ 0 w 1144579"/>
                  <a:gd name="connsiteY1" fmla="*/ 92883 h 182993"/>
                  <a:gd name="connsiteX2" fmla="*/ 92883 w 1144579"/>
                  <a:gd name="connsiteY2" fmla="*/ 1 h 182993"/>
                  <a:gd name="connsiteX3" fmla="*/ 1051696 w 1144579"/>
                  <a:gd name="connsiteY3" fmla="*/ 0 h 182993"/>
                  <a:gd name="connsiteX4" fmla="*/ 1144579 w 1144579"/>
                  <a:gd name="connsiteY4" fmla="*/ 92883 h 182993"/>
                  <a:gd name="connsiteX5" fmla="*/ 1144579 w 1144579"/>
                  <a:gd name="connsiteY5" fmla="*/ 182993 h 182993"/>
                  <a:gd name="connsiteX6" fmla="*/ 0 w 1144579"/>
                  <a:gd name="connsiteY6" fmla="*/ 182993 h 182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4579" h="182993">
                    <a:moveTo>
                      <a:pt x="0" y="182993"/>
                    </a:moveTo>
                    <a:lnTo>
                      <a:pt x="0" y="92883"/>
                    </a:lnTo>
                    <a:cubicBezTo>
                      <a:pt x="0" y="41585"/>
                      <a:pt x="41585" y="1"/>
                      <a:pt x="92883" y="1"/>
                    </a:cubicBezTo>
                    <a:lnTo>
                      <a:pt x="1051696" y="0"/>
                    </a:lnTo>
                    <a:cubicBezTo>
                      <a:pt x="1102994" y="0"/>
                      <a:pt x="1144579" y="41585"/>
                      <a:pt x="1144579" y="92883"/>
                    </a:cubicBezTo>
                    <a:lnTo>
                      <a:pt x="1144579" y="182993"/>
                    </a:lnTo>
                    <a:lnTo>
                      <a:pt x="0" y="182993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正方形/長方形 332">
                <a:extLst>
                  <a:ext uri="{FF2B5EF4-FFF2-40B4-BE49-F238E27FC236}">
                    <a16:creationId xmlns:a16="http://schemas.microsoft.com/office/drawing/2014/main" id="{C3892805-1073-4155-8D19-EB16B174A95F}"/>
                  </a:ext>
                </a:extLst>
              </p:cNvPr>
              <p:cNvSpPr/>
              <p:nvPr/>
            </p:nvSpPr>
            <p:spPr>
              <a:xfrm rot="6300000">
                <a:off x="-1752870" y="1774044"/>
                <a:ext cx="1339850" cy="87389"/>
              </a:xfrm>
              <a:prstGeom prst="rect">
                <a:avLst/>
              </a:pr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0D0B873A-782D-4B9C-9452-0C6AC65E142C}"/>
                </a:ext>
              </a:extLst>
            </p:cNvPr>
            <p:cNvSpPr/>
            <p:nvPr/>
          </p:nvSpPr>
          <p:spPr>
            <a:xfrm rot="6300000">
              <a:off x="-2262264" y="1336188"/>
              <a:ext cx="560383" cy="1012370"/>
            </a:xfrm>
            <a:custGeom>
              <a:avLst/>
              <a:gdLst>
                <a:gd name="connsiteX0" fmla="*/ 0 w 560383"/>
                <a:gd name="connsiteY0" fmla="*/ 1012370 h 1012370"/>
                <a:gd name="connsiteX1" fmla="*/ 12379 w 560383"/>
                <a:gd name="connsiteY1" fmla="*/ 1001304 h 1012370"/>
                <a:gd name="connsiteX2" fmla="*/ 451764 w 560383"/>
                <a:gd name="connsiteY2" fmla="*/ 294724 h 1012370"/>
                <a:gd name="connsiteX3" fmla="*/ 548530 w 560383"/>
                <a:gd name="connsiteY3" fmla="*/ 0 h 1012370"/>
                <a:gd name="connsiteX4" fmla="*/ 560383 w 560383"/>
                <a:gd name="connsiteY4" fmla="*/ 0 h 1012370"/>
                <a:gd name="connsiteX5" fmla="*/ 560383 w 560383"/>
                <a:gd name="connsiteY5" fmla="*/ 920640 h 1012370"/>
                <a:gd name="connsiteX6" fmla="*/ 472682 w 560383"/>
                <a:gd name="connsiteY6" fmla="*/ 1012370 h 101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383" h="1012370">
                  <a:moveTo>
                    <a:pt x="0" y="1012370"/>
                  </a:moveTo>
                  <a:lnTo>
                    <a:pt x="12379" y="1001304"/>
                  </a:lnTo>
                  <a:cubicBezTo>
                    <a:pt x="179271" y="838270"/>
                    <a:pt x="334898" y="592229"/>
                    <a:pt x="451764" y="294724"/>
                  </a:cubicBezTo>
                  <a:lnTo>
                    <a:pt x="548530" y="0"/>
                  </a:lnTo>
                  <a:lnTo>
                    <a:pt x="560383" y="0"/>
                  </a:lnTo>
                  <a:lnTo>
                    <a:pt x="560383" y="920640"/>
                  </a:lnTo>
                  <a:cubicBezTo>
                    <a:pt x="560383" y="971301"/>
                    <a:pt x="521118" y="1012370"/>
                    <a:pt x="472682" y="101237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C289CA1A-532C-4C12-A958-7BE228439017}"/>
                </a:ext>
              </a:extLst>
            </p:cNvPr>
            <p:cNvSpPr/>
            <p:nvPr/>
          </p:nvSpPr>
          <p:spPr>
            <a:xfrm>
              <a:off x="-1626048" y="2295547"/>
              <a:ext cx="401988" cy="750161"/>
            </a:xfrm>
            <a:custGeom>
              <a:avLst/>
              <a:gdLst>
                <a:gd name="connsiteX0" fmla="*/ 972378 w 1030355"/>
                <a:gd name="connsiteY0" fmla="*/ 1806816 h 1922770"/>
                <a:gd name="connsiteX1" fmla="*/ 1030355 w 1030355"/>
                <a:gd name="connsiteY1" fmla="*/ 1864793 h 1922770"/>
                <a:gd name="connsiteX2" fmla="*/ 972378 w 1030355"/>
                <a:gd name="connsiteY2" fmla="*/ 1922770 h 1922770"/>
                <a:gd name="connsiteX3" fmla="*/ 914401 w 1030355"/>
                <a:gd name="connsiteY3" fmla="*/ 1864793 h 1922770"/>
                <a:gd name="connsiteX4" fmla="*/ 972378 w 1030355"/>
                <a:gd name="connsiteY4" fmla="*/ 1806816 h 1922770"/>
                <a:gd name="connsiteX5" fmla="*/ 819977 w 1030355"/>
                <a:gd name="connsiteY5" fmla="*/ 1806816 h 1922770"/>
                <a:gd name="connsiteX6" fmla="*/ 877954 w 1030355"/>
                <a:gd name="connsiteY6" fmla="*/ 1864793 h 1922770"/>
                <a:gd name="connsiteX7" fmla="*/ 819977 w 1030355"/>
                <a:gd name="connsiteY7" fmla="*/ 1922770 h 1922770"/>
                <a:gd name="connsiteX8" fmla="*/ 762000 w 1030355"/>
                <a:gd name="connsiteY8" fmla="*/ 1864793 h 1922770"/>
                <a:gd name="connsiteX9" fmla="*/ 819977 w 1030355"/>
                <a:gd name="connsiteY9" fmla="*/ 1806816 h 1922770"/>
                <a:gd name="connsiteX10" fmla="*/ 667577 w 1030355"/>
                <a:gd name="connsiteY10" fmla="*/ 1806816 h 1922770"/>
                <a:gd name="connsiteX11" fmla="*/ 725554 w 1030355"/>
                <a:gd name="connsiteY11" fmla="*/ 1864793 h 1922770"/>
                <a:gd name="connsiteX12" fmla="*/ 667577 w 1030355"/>
                <a:gd name="connsiteY12" fmla="*/ 1922770 h 1922770"/>
                <a:gd name="connsiteX13" fmla="*/ 609600 w 1030355"/>
                <a:gd name="connsiteY13" fmla="*/ 1864793 h 1922770"/>
                <a:gd name="connsiteX14" fmla="*/ 667577 w 1030355"/>
                <a:gd name="connsiteY14" fmla="*/ 1806816 h 1922770"/>
                <a:gd name="connsiteX15" fmla="*/ 515177 w 1030355"/>
                <a:gd name="connsiteY15" fmla="*/ 1806816 h 1922770"/>
                <a:gd name="connsiteX16" fmla="*/ 573154 w 1030355"/>
                <a:gd name="connsiteY16" fmla="*/ 1864793 h 1922770"/>
                <a:gd name="connsiteX17" fmla="*/ 515177 w 1030355"/>
                <a:gd name="connsiteY17" fmla="*/ 1922770 h 1922770"/>
                <a:gd name="connsiteX18" fmla="*/ 457200 w 1030355"/>
                <a:gd name="connsiteY18" fmla="*/ 1864793 h 1922770"/>
                <a:gd name="connsiteX19" fmla="*/ 515177 w 1030355"/>
                <a:gd name="connsiteY19" fmla="*/ 1806816 h 1922770"/>
                <a:gd name="connsiteX20" fmla="*/ 362777 w 1030355"/>
                <a:gd name="connsiteY20" fmla="*/ 1806816 h 1922770"/>
                <a:gd name="connsiteX21" fmla="*/ 420754 w 1030355"/>
                <a:gd name="connsiteY21" fmla="*/ 1864793 h 1922770"/>
                <a:gd name="connsiteX22" fmla="*/ 362777 w 1030355"/>
                <a:gd name="connsiteY22" fmla="*/ 1922770 h 1922770"/>
                <a:gd name="connsiteX23" fmla="*/ 304800 w 1030355"/>
                <a:gd name="connsiteY23" fmla="*/ 1864793 h 1922770"/>
                <a:gd name="connsiteX24" fmla="*/ 362777 w 1030355"/>
                <a:gd name="connsiteY24" fmla="*/ 1806816 h 1922770"/>
                <a:gd name="connsiteX25" fmla="*/ 210377 w 1030355"/>
                <a:gd name="connsiteY25" fmla="*/ 1806816 h 1922770"/>
                <a:gd name="connsiteX26" fmla="*/ 268354 w 1030355"/>
                <a:gd name="connsiteY26" fmla="*/ 1864793 h 1922770"/>
                <a:gd name="connsiteX27" fmla="*/ 210377 w 1030355"/>
                <a:gd name="connsiteY27" fmla="*/ 1922770 h 1922770"/>
                <a:gd name="connsiteX28" fmla="*/ 152400 w 1030355"/>
                <a:gd name="connsiteY28" fmla="*/ 1864793 h 1922770"/>
                <a:gd name="connsiteX29" fmla="*/ 210377 w 1030355"/>
                <a:gd name="connsiteY29" fmla="*/ 1806816 h 1922770"/>
                <a:gd name="connsiteX30" fmla="*/ 57977 w 1030355"/>
                <a:gd name="connsiteY30" fmla="*/ 1806816 h 1922770"/>
                <a:gd name="connsiteX31" fmla="*/ 115954 w 1030355"/>
                <a:gd name="connsiteY31" fmla="*/ 1864793 h 1922770"/>
                <a:gd name="connsiteX32" fmla="*/ 57977 w 1030355"/>
                <a:gd name="connsiteY32" fmla="*/ 1922770 h 1922770"/>
                <a:gd name="connsiteX33" fmla="*/ 0 w 1030355"/>
                <a:gd name="connsiteY33" fmla="*/ 1864793 h 1922770"/>
                <a:gd name="connsiteX34" fmla="*/ 57977 w 1030355"/>
                <a:gd name="connsiteY34" fmla="*/ 1806816 h 1922770"/>
                <a:gd name="connsiteX35" fmla="*/ 896178 w 1030355"/>
                <a:gd name="connsiteY35" fmla="*/ 1505680 h 1922770"/>
                <a:gd name="connsiteX36" fmla="*/ 954155 w 1030355"/>
                <a:gd name="connsiteY36" fmla="*/ 1563657 h 1922770"/>
                <a:gd name="connsiteX37" fmla="*/ 896178 w 1030355"/>
                <a:gd name="connsiteY37" fmla="*/ 1621634 h 1922770"/>
                <a:gd name="connsiteX38" fmla="*/ 838201 w 1030355"/>
                <a:gd name="connsiteY38" fmla="*/ 1563657 h 1922770"/>
                <a:gd name="connsiteX39" fmla="*/ 896178 w 1030355"/>
                <a:gd name="connsiteY39" fmla="*/ 1505680 h 1922770"/>
                <a:gd name="connsiteX40" fmla="*/ 743778 w 1030355"/>
                <a:gd name="connsiteY40" fmla="*/ 1505680 h 1922770"/>
                <a:gd name="connsiteX41" fmla="*/ 801755 w 1030355"/>
                <a:gd name="connsiteY41" fmla="*/ 1563657 h 1922770"/>
                <a:gd name="connsiteX42" fmla="*/ 743778 w 1030355"/>
                <a:gd name="connsiteY42" fmla="*/ 1621634 h 1922770"/>
                <a:gd name="connsiteX43" fmla="*/ 685801 w 1030355"/>
                <a:gd name="connsiteY43" fmla="*/ 1563657 h 1922770"/>
                <a:gd name="connsiteX44" fmla="*/ 743778 w 1030355"/>
                <a:gd name="connsiteY44" fmla="*/ 1505680 h 1922770"/>
                <a:gd name="connsiteX45" fmla="*/ 591378 w 1030355"/>
                <a:gd name="connsiteY45" fmla="*/ 1505680 h 1922770"/>
                <a:gd name="connsiteX46" fmla="*/ 649355 w 1030355"/>
                <a:gd name="connsiteY46" fmla="*/ 1563657 h 1922770"/>
                <a:gd name="connsiteX47" fmla="*/ 591378 w 1030355"/>
                <a:gd name="connsiteY47" fmla="*/ 1621634 h 1922770"/>
                <a:gd name="connsiteX48" fmla="*/ 533401 w 1030355"/>
                <a:gd name="connsiteY48" fmla="*/ 1563657 h 1922770"/>
                <a:gd name="connsiteX49" fmla="*/ 591378 w 1030355"/>
                <a:gd name="connsiteY49" fmla="*/ 1505680 h 1922770"/>
                <a:gd name="connsiteX50" fmla="*/ 438978 w 1030355"/>
                <a:gd name="connsiteY50" fmla="*/ 1505680 h 1922770"/>
                <a:gd name="connsiteX51" fmla="*/ 496955 w 1030355"/>
                <a:gd name="connsiteY51" fmla="*/ 1563657 h 1922770"/>
                <a:gd name="connsiteX52" fmla="*/ 438978 w 1030355"/>
                <a:gd name="connsiteY52" fmla="*/ 1621634 h 1922770"/>
                <a:gd name="connsiteX53" fmla="*/ 381001 w 1030355"/>
                <a:gd name="connsiteY53" fmla="*/ 1563657 h 1922770"/>
                <a:gd name="connsiteX54" fmla="*/ 438978 w 1030355"/>
                <a:gd name="connsiteY54" fmla="*/ 1505680 h 1922770"/>
                <a:gd name="connsiteX55" fmla="*/ 286578 w 1030355"/>
                <a:gd name="connsiteY55" fmla="*/ 1505680 h 1922770"/>
                <a:gd name="connsiteX56" fmla="*/ 344555 w 1030355"/>
                <a:gd name="connsiteY56" fmla="*/ 1563657 h 1922770"/>
                <a:gd name="connsiteX57" fmla="*/ 286578 w 1030355"/>
                <a:gd name="connsiteY57" fmla="*/ 1621634 h 1922770"/>
                <a:gd name="connsiteX58" fmla="*/ 228601 w 1030355"/>
                <a:gd name="connsiteY58" fmla="*/ 1563657 h 1922770"/>
                <a:gd name="connsiteX59" fmla="*/ 286578 w 1030355"/>
                <a:gd name="connsiteY59" fmla="*/ 1505680 h 1922770"/>
                <a:gd name="connsiteX60" fmla="*/ 134178 w 1030355"/>
                <a:gd name="connsiteY60" fmla="*/ 1505680 h 1922770"/>
                <a:gd name="connsiteX61" fmla="*/ 192155 w 1030355"/>
                <a:gd name="connsiteY61" fmla="*/ 1563657 h 1922770"/>
                <a:gd name="connsiteX62" fmla="*/ 134178 w 1030355"/>
                <a:gd name="connsiteY62" fmla="*/ 1621634 h 1922770"/>
                <a:gd name="connsiteX63" fmla="*/ 76201 w 1030355"/>
                <a:gd name="connsiteY63" fmla="*/ 1563657 h 1922770"/>
                <a:gd name="connsiteX64" fmla="*/ 134178 w 1030355"/>
                <a:gd name="connsiteY64" fmla="*/ 1505680 h 1922770"/>
                <a:gd name="connsiteX65" fmla="*/ 819978 w 1030355"/>
                <a:gd name="connsiteY65" fmla="*/ 1204544 h 1922770"/>
                <a:gd name="connsiteX66" fmla="*/ 877955 w 1030355"/>
                <a:gd name="connsiteY66" fmla="*/ 1262521 h 1922770"/>
                <a:gd name="connsiteX67" fmla="*/ 819978 w 1030355"/>
                <a:gd name="connsiteY67" fmla="*/ 1320498 h 1922770"/>
                <a:gd name="connsiteX68" fmla="*/ 762001 w 1030355"/>
                <a:gd name="connsiteY68" fmla="*/ 1262521 h 1922770"/>
                <a:gd name="connsiteX69" fmla="*/ 819978 w 1030355"/>
                <a:gd name="connsiteY69" fmla="*/ 1204544 h 1922770"/>
                <a:gd name="connsiteX70" fmla="*/ 667578 w 1030355"/>
                <a:gd name="connsiteY70" fmla="*/ 1204544 h 1922770"/>
                <a:gd name="connsiteX71" fmla="*/ 725555 w 1030355"/>
                <a:gd name="connsiteY71" fmla="*/ 1262521 h 1922770"/>
                <a:gd name="connsiteX72" fmla="*/ 667578 w 1030355"/>
                <a:gd name="connsiteY72" fmla="*/ 1320498 h 1922770"/>
                <a:gd name="connsiteX73" fmla="*/ 609601 w 1030355"/>
                <a:gd name="connsiteY73" fmla="*/ 1262521 h 1922770"/>
                <a:gd name="connsiteX74" fmla="*/ 667578 w 1030355"/>
                <a:gd name="connsiteY74" fmla="*/ 1204544 h 1922770"/>
                <a:gd name="connsiteX75" fmla="*/ 515178 w 1030355"/>
                <a:gd name="connsiteY75" fmla="*/ 1204544 h 1922770"/>
                <a:gd name="connsiteX76" fmla="*/ 573155 w 1030355"/>
                <a:gd name="connsiteY76" fmla="*/ 1262521 h 1922770"/>
                <a:gd name="connsiteX77" fmla="*/ 515178 w 1030355"/>
                <a:gd name="connsiteY77" fmla="*/ 1320498 h 1922770"/>
                <a:gd name="connsiteX78" fmla="*/ 457201 w 1030355"/>
                <a:gd name="connsiteY78" fmla="*/ 1262521 h 1922770"/>
                <a:gd name="connsiteX79" fmla="*/ 515178 w 1030355"/>
                <a:gd name="connsiteY79" fmla="*/ 1204544 h 1922770"/>
                <a:gd name="connsiteX80" fmla="*/ 362778 w 1030355"/>
                <a:gd name="connsiteY80" fmla="*/ 1204544 h 1922770"/>
                <a:gd name="connsiteX81" fmla="*/ 420755 w 1030355"/>
                <a:gd name="connsiteY81" fmla="*/ 1262521 h 1922770"/>
                <a:gd name="connsiteX82" fmla="*/ 362778 w 1030355"/>
                <a:gd name="connsiteY82" fmla="*/ 1320498 h 1922770"/>
                <a:gd name="connsiteX83" fmla="*/ 304801 w 1030355"/>
                <a:gd name="connsiteY83" fmla="*/ 1262521 h 1922770"/>
                <a:gd name="connsiteX84" fmla="*/ 362778 w 1030355"/>
                <a:gd name="connsiteY84" fmla="*/ 1204544 h 1922770"/>
                <a:gd name="connsiteX85" fmla="*/ 210378 w 1030355"/>
                <a:gd name="connsiteY85" fmla="*/ 1204544 h 1922770"/>
                <a:gd name="connsiteX86" fmla="*/ 268355 w 1030355"/>
                <a:gd name="connsiteY86" fmla="*/ 1262521 h 1922770"/>
                <a:gd name="connsiteX87" fmla="*/ 210378 w 1030355"/>
                <a:gd name="connsiteY87" fmla="*/ 1320498 h 1922770"/>
                <a:gd name="connsiteX88" fmla="*/ 152401 w 1030355"/>
                <a:gd name="connsiteY88" fmla="*/ 1262521 h 1922770"/>
                <a:gd name="connsiteX89" fmla="*/ 210378 w 1030355"/>
                <a:gd name="connsiteY89" fmla="*/ 1204544 h 1922770"/>
                <a:gd name="connsiteX90" fmla="*/ 743778 w 1030355"/>
                <a:gd name="connsiteY90" fmla="*/ 903408 h 1922770"/>
                <a:gd name="connsiteX91" fmla="*/ 801755 w 1030355"/>
                <a:gd name="connsiteY91" fmla="*/ 961385 h 1922770"/>
                <a:gd name="connsiteX92" fmla="*/ 743778 w 1030355"/>
                <a:gd name="connsiteY92" fmla="*/ 1019362 h 1922770"/>
                <a:gd name="connsiteX93" fmla="*/ 685801 w 1030355"/>
                <a:gd name="connsiteY93" fmla="*/ 961385 h 1922770"/>
                <a:gd name="connsiteX94" fmla="*/ 743778 w 1030355"/>
                <a:gd name="connsiteY94" fmla="*/ 903408 h 1922770"/>
                <a:gd name="connsiteX95" fmla="*/ 591378 w 1030355"/>
                <a:gd name="connsiteY95" fmla="*/ 903408 h 1922770"/>
                <a:gd name="connsiteX96" fmla="*/ 649355 w 1030355"/>
                <a:gd name="connsiteY96" fmla="*/ 961385 h 1922770"/>
                <a:gd name="connsiteX97" fmla="*/ 591378 w 1030355"/>
                <a:gd name="connsiteY97" fmla="*/ 1019362 h 1922770"/>
                <a:gd name="connsiteX98" fmla="*/ 533401 w 1030355"/>
                <a:gd name="connsiteY98" fmla="*/ 961385 h 1922770"/>
                <a:gd name="connsiteX99" fmla="*/ 591378 w 1030355"/>
                <a:gd name="connsiteY99" fmla="*/ 903408 h 1922770"/>
                <a:gd name="connsiteX100" fmla="*/ 438978 w 1030355"/>
                <a:gd name="connsiteY100" fmla="*/ 903408 h 1922770"/>
                <a:gd name="connsiteX101" fmla="*/ 496955 w 1030355"/>
                <a:gd name="connsiteY101" fmla="*/ 961385 h 1922770"/>
                <a:gd name="connsiteX102" fmla="*/ 438978 w 1030355"/>
                <a:gd name="connsiteY102" fmla="*/ 1019362 h 1922770"/>
                <a:gd name="connsiteX103" fmla="*/ 381001 w 1030355"/>
                <a:gd name="connsiteY103" fmla="*/ 961385 h 1922770"/>
                <a:gd name="connsiteX104" fmla="*/ 438978 w 1030355"/>
                <a:gd name="connsiteY104" fmla="*/ 903408 h 1922770"/>
                <a:gd name="connsiteX105" fmla="*/ 286578 w 1030355"/>
                <a:gd name="connsiteY105" fmla="*/ 903408 h 1922770"/>
                <a:gd name="connsiteX106" fmla="*/ 344555 w 1030355"/>
                <a:gd name="connsiteY106" fmla="*/ 961385 h 1922770"/>
                <a:gd name="connsiteX107" fmla="*/ 286578 w 1030355"/>
                <a:gd name="connsiteY107" fmla="*/ 1019362 h 1922770"/>
                <a:gd name="connsiteX108" fmla="*/ 228601 w 1030355"/>
                <a:gd name="connsiteY108" fmla="*/ 961385 h 1922770"/>
                <a:gd name="connsiteX109" fmla="*/ 286578 w 1030355"/>
                <a:gd name="connsiteY109" fmla="*/ 903408 h 1922770"/>
                <a:gd name="connsiteX110" fmla="*/ 515178 w 1030355"/>
                <a:gd name="connsiteY110" fmla="*/ 602272 h 1922770"/>
                <a:gd name="connsiteX111" fmla="*/ 573155 w 1030355"/>
                <a:gd name="connsiteY111" fmla="*/ 660249 h 1922770"/>
                <a:gd name="connsiteX112" fmla="*/ 515178 w 1030355"/>
                <a:gd name="connsiteY112" fmla="*/ 718226 h 1922770"/>
                <a:gd name="connsiteX113" fmla="*/ 457201 w 1030355"/>
                <a:gd name="connsiteY113" fmla="*/ 660249 h 1922770"/>
                <a:gd name="connsiteX114" fmla="*/ 515178 w 1030355"/>
                <a:gd name="connsiteY114" fmla="*/ 602272 h 1922770"/>
                <a:gd name="connsiteX115" fmla="*/ 362778 w 1030355"/>
                <a:gd name="connsiteY115" fmla="*/ 602272 h 1922770"/>
                <a:gd name="connsiteX116" fmla="*/ 420755 w 1030355"/>
                <a:gd name="connsiteY116" fmla="*/ 660249 h 1922770"/>
                <a:gd name="connsiteX117" fmla="*/ 362778 w 1030355"/>
                <a:gd name="connsiteY117" fmla="*/ 718226 h 1922770"/>
                <a:gd name="connsiteX118" fmla="*/ 304801 w 1030355"/>
                <a:gd name="connsiteY118" fmla="*/ 660249 h 1922770"/>
                <a:gd name="connsiteX119" fmla="*/ 362778 w 1030355"/>
                <a:gd name="connsiteY119" fmla="*/ 602272 h 1922770"/>
                <a:gd name="connsiteX120" fmla="*/ 667578 w 1030355"/>
                <a:gd name="connsiteY120" fmla="*/ 602272 h 1922770"/>
                <a:gd name="connsiteX121" fmla="*/ 725555 w 1030355"/>
                <a:gd name="connsiteY121" fmla="*/ 660249 h 1922770"/>
                <a:gd name="connsiteX122" fmla="*/ 667578 w 1030355"/>
                <a:gd name="connsiteY122" fmla="*/ 718226 h 1922770"/>
                <a:gd name="connsiteX123" fmla="*/ 609601 w 1030355"/>
                <a:gd name="connsiteY123" fmla="*/ 660249 h 1922770"/>
                <a:gd name="connsiteX124" fmla="*/ 667578 w 1030355"/>
                <a:gd name="connsiteY124" fmla="*/ 602272 h 1922770"/>
                <a:gd name="connsiteX125" fmla="*/ 438978 w 1030355"/>
                <a:gd name="connsiteY125" fmla="*/ 301136 h 1922770"/>
                <a:gd name="connsiteX126" fmla="*/ 496955 w 1030355"/>
                <a:gd name="connsiteY126" fmla="*/ 359113 h 1922770"/>
                <a:gd name="connsiteX127" fmla="*/ 438978 w 1030355"/>
                <a:gd name="connsiteY127" fmla="*/ 417090 h 1922770"/>
                <a:gd name="connsiteX128" fmla="*/ 381001 w 1030355"/>
                <a:gd name="connsiteY128" fmla="*/ 359113 h 1922770"/>
                <a:gd name="connsiteX129" fmla="*/ 438978 w 1030355"/>
                <a:gd name="connsiteY129" fmla="*/ 301136 h 1922770"/>
                <a:gd name="connsiteX130" fmla="*/ 591378 w 1030355"/>
                <a:gd name="connsiteY130" fmla="*/ 301136 h 1922770"/>
                <a:gd name="connsiteX131" fmla="*/ 649355 w 1030355"/>
                <a:gd name="connsiteY131" fmla="*/ 359113 h 1922770"/>
                <a:gd name="connsiteX132" fmla="*/ 591378 w 1030355"/>
                <a:gd name="connsiteY132" fmla="*/ 417090 h 1922770"/>
                <a:gd name="connsiteX133" fmla="*/ 533401 w 1030355"/>
                <a:gd name="connsiteY133" fmla="*/ 359113 h 1922770"/>
                <a:gd name="connsiteX134" fmla="*/ 591378 w 1030355"/>
                <a:gd name="connsiteY134" fmla="*/ 301136 h 1922770"/>
                <a:gd name="connsiteX135" fmla="*/ 515178 w 1030355"/>
                <a:gd name="connsiteY135" fmla="*/ 0 h 1922770"/>
                <a:gd name="connsiteX136" fmla="*/ 573155 w 1030355"/>
                <a:gd name="connsiteY136" fmla="*/ 57977 h 1922770"/>
                <a:gd name="connsiteX137" fmla="*/ 515178 w 1030355"/>
                <a:gd name="connsiteY137" fmla="*/ 115954 h 1922770"/>
                <a:gd name="connsiteX138" fmla="*/ 457201 w 1030355"/>
                <a:gd name="connsiteY138" fmla="*/ 57977 h 1922770"/>
                <a:gd name="connsiteX139" fmla="*/ 515178 w 1030355"/>
                <a:gd name="connsiteY139" fmla="*/ 0 h 192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030355" h="1922770">
                  <a:moveTo>
                    <a:pt x="972378" y="1806816"/>
                  </a:moveTo>
                  <a:cubicBezTo>
                    <a:pt x="1004398" y="1806816"/>
                    <a:pt x="1030355" y="1832773"/>
                    <a:pt x="1030355" y="1864793"/>
                  </a:cubicBezTo>
                  <a:cubicBezTo>
                    <a:pt x="1030355" y="1896813"/>
                    <a:pt x="1004398" y="1922770"/>
                    <a:pt x="972378" y="1922770"/>
                  </a:cubicBezTo>
                  <a:cubicBezTo>
                    <a:pt x="940358" y="1922770"/>
                    <a:pt x="914401" y="1896813"/>
                    <a:pt x="914401" y="1864793"/>
                  </a:cubicBezTo>
                  <a:cubicBezTo>
                    <a:pt x="914401" y="1832773"/>
                    <a:pt x="940358" y="1806816"/>
                    <a:pt x="972378" y="1806816"/>
                  </a:cubicBezTo>
                  <a:close/>
                  <a:moveTo>
                    <a:pt x="819977" y="1806816"/>
                  </a:moveTo>
                  <a:cubicBezTo>
                    <a:pt x="851997" y="1806816"/>
                    <a:pt x="877954" y="1832773"/>
                    <a:pt x="877954" y="1864793"/>
                  </a:cubicBezTo>
                  <a:cubicBezTo>
                    <a:pt x="877954" y="1896813"/>
                    <a:pt x="851997" y="1922770"/>
                    <a:pt x="819977" y="1922770"/>
                  </a:cubicBezTo>
                  <a:cubicBezTo>
                    <a:pt x="787957" y="1922770"/>
                    <a:pt x="762000" y="1896813"/>
                    <a:pt x="762000" y="1864793"/>
                  </a:cubicBezTo>
                  <a:cubicBezTo>
                    <a:pt x="762000" y="1832773"/>
                    <a:pt x="787957" y="1806816"/>
                    <a:pt x="819977" y="1806816"/>
                  </a:cubicBezTo>
                  <a:close/>
                  <a:moveTo>
                    <a:pt x="667577" y="1806816"/>
                  </a:moveTo>
                  <a:cubicBezTo>
                    <a:pt x="699597" y="1806816"/>
                    <a:pt x="725554" y="1832773"/>
                    <a:pt x="725554" y="1864793"/>
                  </a:cubicBezTo>
                  <a:cubicBezTo>
                    <a:pt x="725554" y="1896813"/>
                    <a:pt x="699597" y="1922770"/>
                    <a:pt x="667577" y="1922770"/>
                  </a:cubicBezTo>
                  <a:cubicBezTo>
                    <a:pt x="635557" y="1922770"/>
                    <a:pt x="609600" y="1896813"/>
                    <a:pt x="609600" y="1864793"/>
                  </a:cubicBezTo>
                  <a:cubicBezTo>
                    <a:pt x="609600" y="1832773"/>
                    <a:pt x="635557" y="1806816"/>
                    <a:pt x="667577" y="1806816"/>
                  </a:cubicBezTo>
                  <a:close/>
                  <a:moveTo>
                    <a:pt x="515177" y="1806816"/>
                  </a:moveTo>
                  <a:cubicBezTo>
                    <a:pt x="547197" y="1806816"/>
                    <a:pt x="573154" y="1832773"/>
                    <a:pt x="573154" y="1864793"/>
                  </a:cubicBezTo>
                  <a:cubicBezTo>
                    <a:pt x="573154" y="1896813"/>
                    <a:pt x="547197" y="1922770"/>
                    <a:pt x="515177" y="1922770"/>
                  </a:cubicBezTo>
                  <a:cubicBezTo>
                    <a:pt x="483157" y="1922770"/>
                    <a:pt x="457200" y="1896813"/>
                    <a:pt x="457200" y="1864793"/>
                  </a:cubicBezTo>
                  <a:cubicBezTo>
                    <a:pt x="457200" y="1832773"/>
                    <a:pt x="483157" y="1806816"/>
                    <a:pt x="515177" y="1806816"/>
                  </a:cubicBezTo>
                  <a:close/>
                  <a:moveTo>
                    <a:pt x="362777" y="1806816"/>
                  </a:moveTo>
                  <a:cubicBezTo>
                    <a:pt x="394797" y="1806816"/>
                    <a:pt x="420754" y="1832773"/>
                    <a:pt x="420754" y="1864793"/>
                  </a:cubicBezTo>
                  <a:cubicBezTo>
                    <a:pt x="420754" y="1896813"/>
                    <a:pt x="394797" y="1922770"/>
                    <a:pt x="362777" y="1922770"/>
                  </a:cubicBezTo>
                  <a:cubicBezTo>
                    <a:pt x="330757" y="1922770"/>
                    <a:pt x="304800" y="1896813"/>
                    <a:pt x="304800" y="1864793"/>
                  </a:cubicBezTo>
                  <a:cubicBezTo>
                    <a:pt x="304800" y="1832773"/>
                    <a:pt x="330757" y="1806816"/>
                    <a:pt x="362777" y="1806816"/>
                  </a:cubicBezTo>
                  <a:close/>
                  <a:moveTo>
                    <a:pt x="210377" y="1806816"/>
                  </a:moveTo>
                  <a:cubicBezTo>
                    <a:pt x="242397" y="1806816"/>
                    <a:pt x="268354" y="1832773"/>
                    <a:pt x="268354" y="1864793"/>
                  </a:cubicBezTo>
                  <a:cubicBezTo>
                    <a:pt x="268354" y="1896813"/>
                    <a:pt x="242397" y="1922770"/>
                    <a:pt x="210377" y="1922770"/>
                  </a:cubicBezTo>
                  <a:cubicBezTo>
                    <a:pt x="178357" y="1922770"/>
                    <a:pt x="152400" y="1896813"/>
                    <a:pt x="152400" y="1864793"/>
                  </a:cubicBezTo>
                  <a:cubicBezTo>
                    <a:pt x="152400" y="1832773"/>
                    <a:pt x="178357" y="1806816"/>
                    <a:pt x="210377" y="1806816"/>
                  </a:cubicBezTo>
                  <a:close/>
                  <a:moveTo>
                    <a:pt x="57977" y="1806816"/>
                  </a:moveTo>
                  <a:cubicBezTo>
                    <a:pt x="89997" y="1806816"/>
                    <a:pt x="115954" y="1832773"/>
                    <a:pt x="115954" y="1864793"/>
                  </a:cubicBezTo>
                  <a:cubicBezTo>
                    <a:pt x="115954" y="1896813"/>
                    <a:pt x="89997" y="1922770"/>
                    <a:pt x="57977" y="1922770"/>
                  </a:cubicBezTo>
                  <a:cubicBezTo>
                    <a:pt x="25957" y="1922770"/>
                    <a:pt x="0" y="1896813"/>
                    <a:pt x="0" y="1864793"/>
                  </a:cubicBezTo>
                  <a:cubicBezTo>
                    <a:pt x="0" y="1832773"/>
                    <a:pt x="25957" y="1806816"/>
                    <a:pt x="57977" y="1806816"/>
                  </a:cubicBezTo>
                  <a:close/>
                  <a:moveTo>
                    <a:pt x="896178" y="1505680"/>
                  </a:moveTo>
                  <a:cubicBezTo>
                    <a:pt x="928198" y="1505680"/>
                    <a:pt x="954155" y="1531637"/>
                    <a:pt x="954155" y="1563657"/>
                  </a:cubicBezTo>
                  <a:cubicBezTo>
                    <a:pt x="954155" y="1595677"/>
                    <a:pt x="928198" y="1621634"/>
                    <a:pt x="896178" y="1621634"/>
                  </a:cubicBezTo>
                  <a:cubicBezTo>
                    <a:pt x="864158" y="1621634"/>
                    <a:pt x="838201" y="1595677"/>
                    <a:pt x="838201" y="1563657"/>
                  </a:cubicBezTo>
                  <a:cubicBezTo>
                    <a:pt x="838201" y="1531637"/>
                    <a:pt x="864158" y="1505680"/>
                    <a:pt x="896178" y="1505680"/>
                  </a:cubicBezTo>
                  <a:close/>
                  <a:moveTo>
                    <a:pt x="743778" y="1505680"/>
                  </a:moveTo>
                  <a:cubicBezTo>
                    <a:pt x="775798" y="1505680"/>
                    <a:pt x="801755" y="1531637"/>
                    <a:pt x="801755" y="1563657"/>
                  </a:cubicBezTo>
                  <a:cubicBezTo>
                    <a:pt x="801755" y="1595677"/>
                    <a:pt x="775798" y="1621634"/>
                    <a:pt x="743778" y="1621634"/>
                  </a:cubicBezTo>
                  <a:cubicBezTo>
                    <a:pt x="711758" y="1621634"/>
                    <a:pt x="685801" y="1595677"/>
                    <a:pt x="685801" y="1563657"/>
                  </a:cubicBezTo>
                  <a:cubicBezTo>
                    <a:pt x="685801" y="1531637"/>
                    <a:pt x="711758" y="1505680"/>
                    <a:pt x="743778" y="1505680"/>
                  </a:cubicBezTo>
                  <a:close/>
                  <a:moveTo>
                    <a:pt x="591378" y="1505680"/>
                  </a:moveTo>
                  <a:cubicBezTo>
                    <a:pt x="623398" y="1505680"/>
                    <a:pt x="649355" y="1531637"/>
                    <a:pt x="649355" y="1563657"/>
                  </a:cubicBezTo>
                  <a:cubicBezTo>
                    <a:pt x="649355" y="1595677"/>
                    <a:pt x="623398" y="1621634"/>
                    <a:pt x="591378" y="1621634"/>
                  </a:cubicBezTo>
                  <a:cubicBezTo>
                    <a:pt x="559358" y="1621634"/>
                    <a:pt x="533401" y="1595677"/>
                    <a:pt x="533401" y="1563657"/>
                  </a:cubicBezTo>
                  <a:cubicBezTo>
                    <a:pt x="533401" y="1531637"/>
                    <a:pt x="559358" y="1505680"/>
                    <a:pt x="591378" y="1505680"/>
                  </a:cubicBezTo>
                  <a:close/>
                  <a:moveTo>
                    <a:pt x="438978" y="1505680"/>
                  </a:moveTo>
                  <a:cubicBezTo>
                    <a:pt x="470998" y="1505680"/>
                    <a:pt x="496955" y="1531637"/>
                    <a:pt x="496955" y="1563657"/>
                  </a:cubicBezTo>
                  <a:cubicBezTo>
                    <a:pt x="496955" y="1595677"/>
                    <a:pt x="470998" y="1621634"/>
                    <a:pt x="438978" y="1621634"/>
                  </a:cubicBezTo>
                  <a:cubicBezTo>
                    <a:pt x="406958" y="1621634"/>
                    <a:pt x="381001" y="1595677"/>
                    <a:pt x="381001" y="1563657"/>
                  </a:cubicBezTo>
                  <a:cubicBezTo>
                    <a:pt x="381001" y="1531637"/>
                    <a:pt x="406958" y="1505680"/>
                    <a:pt x="438978" y="1505680"/>
                  </a:cubicBezTo>
                  <a:close/>
                  <a:moveTo>
                    <a:pt x="286578" y="1505680"/>
                  </a:moveTo>
                  <a:cubicBezTo>
                    <a:pt x="318598" y="1505680"/>
                    <a:pt x="344555" y="1531637"/>
                    <a:pt x="344555" y="1563657"/>
                  </a:cubicBezTo>
                  <a:cubicBezTo>
                    <a:pt x="344555" y="1595677"/>
                    <a:pt x="318598" y="1621634"/>
                    <a:pt x="286578" y="1621634"/>
                  </a:cubicBezTo>
                  <a:cubicBezTo>
                    <a:pt x="254558" y="1621634"/>
                    <a:pt x="228601" y="1595677"/>
                    <a:pt x="228601" y="1563657"/>
                  </a:cubicBezTo>
                  <a:cubicBezTo>
                    <a:pt x="228601" y="1531637"/>
                    <a:pt x="254558" y="1505680"/>
                    <a:pt x="286578" y="1505680"/>
                  </a:cubicBezTo>
                  <a:close/>
                  <a:moveTo>
                    <a:pt x="134178" y="1505680"/>
                  </a:moveTo>
                  <a:cubicBezTo>
                    <a:pt x="166198" y="1505680"/>
                    <a:pt x="192155" y="1531637"/>
                    <a:pt x="192155" y="1563657"/>
                  </a:cubicBezTo>
                  <a:cubicBezTo>
                    <a:pt x="192155" y="1595677"/>
                    <a:pt x="166198" y="1621634"/>
                    <a:pt x="134178" y="1621634"/>
                  </a:cubicBezTo>
                  <a:cubicBezTo>
                    <a:pt x="102158" y="1621634"/>
                    <a:pt x="76201" y="1595677"/>
                    <a:pt x="76201" y="1563657"/>
                  </a:cubicBezTo>
                  <a:cubicBezTo>
                    <a:pt x="76201" y="1531637"/>
                    <a:pt x="102158" y="1505680"/>
                    <a:pt x="134178" y="1505680"/>
                  </a:cubicBezTo>
                  <a:close/>
                  <a:moveTo>
                    <a:pt x="819978" y="1204544"/>
                  </a:moveTo>
                  <a:cubicBezTo>
                    <a:pt x="851998" y="1204544"/>
                    <a:pt x="877955" y="1230501"/>
                    <a:pt x="877955" y="1262521"/>
                  </a:cubicBezTo>
                  <a:cubicBezTo>
                    <a:pt x="877955" y="1294541"/>
                    <a:pt x="851998" y="1320498"/>
                    <a:pt x="819978" y="1320498"/>
                  </a:cubicBezTo>
                  <a:cubicBezTo>
                    <a:pt x="787958" y="1320498"/>
                    <a:pt x="762001" y="1294541"/>
                    <a:pt x="762001" y="1262521"/>
                  </a:cubicBezTo>
                  <a:cubicBezTo>
                    <a:pt x="762001" y="1230501"/>
                    <a:pt x="787958" y="1204544"/>
                    <a:pt x="819978" y="1204544"/>
                  </a:cubicBezTo>
                  <a:close/>
                  <a:moveTo>
                    <a:pt x="667578" y="1204544"/>
                  </a:moveTo>
                  <a:cubicBezTo>
                    <a:pt x="699598" y="1204544"/>
                    <a:pt x="725555" y="1230501"/>
                    <a:pt x="725555" y="1262521"/>
                  </a:cubicBezTo>
                  <a:cubicBezTo>
                    <a:pt x="725555" y="1294541"/>
                    <a:pt x="699598" y="1320498"/>
                    <a:pt x="667578" y="1320498"/>
                  </a:cubicBezTo>
                  <a:cubicBezTo>
                    <a:pt x="635558" y="1320498"/>
                    <a:pt x="609601" y="1294541"/>
                    <a:pt x="609601" y="1262521"/>
                  </a:cubicBezTo>
                  <a:cubicBezTo>
                    <a:pt x="609601" y="1230501"/>
                    <a:pt x="635558" y="1204544"/>
                    <a:pt x="667578" y="1204544"/>
                  </a:cubicBezTo>
                  <a:close/>
                  <a:moveTo>
                    <a:pt x="515178" y="1204544"/>
                  </a:moveTo>
                  <a:cubicBezTo>
                    <a:pt x="547198" y="1204544"/>
                    <a:pt x="573155" y="1230501"/>
                    <a:pt x="573155" y="1262521"/>
                  </a:cubicBezTo>
                  <a:cubicBezTo>
                    <a:pt x="573155" y="1294541"/>
                    <a:pt x="547198" y="1320498"/>
                    <a:pt x="515178" y="1320498"/>
                  </a:cubicBezTo>
                  <a:cubicBezTo>
                    <a:pt x="483158" y="1320498"/>
                    <a:pt x="457201" y="1294541"/>
                    <a:pt x="457201" y="1262521"/>
                  </a:cubicBezTo>
                  <a:cubicBezTo>
                    <a:pt x="457201" y="1230501"/>
                    <a:pt x="483158" y="1204544"/>
                    <a:pt x="515178" y="1204544"/>
                  </a:cubicBezTo>
                  <a:close/>
                  <a:moveTo>
                    <a:pt x="362778" y="1204544"/>
                  </a:moveTo>
                  <a:cubicBezTo>
                    <a:pt x="394798" y="1204544"/>
                    <a:pt x="420755" y="1230501"/>
                    <a:pt x="420755" y="1262521"/>
                  </a:cubicBezTo>
                  <a:cubicBezTo>
                    <a:pt x="420755" y="1294541"/>
                    <a:pt x="394798" y="1320498"/>
                    <a:pt x="362778" y="1320498"/>
                  </a:cubicBezTo>
                  <a:cubicBezTo>
                    <a:pt x="330758" y="1320498"/>
                    <a:pt x="304801" y="1294541"/>
                    <a:pt x="304801" y="1262521"/>
                  </a:cubicBezTo>
                  <a:cubicBezTo>
                    <a:pt x="304801" y="1230501"/>
                    <a:pt x="330758" y="1204544"/>
                    <a:pt x="362778" y="1204544"/>
                  </a:cubicBezTo>
                  <a:close/>
                  <a:moveTo>
                    <a:pt x="210378" y="1204544"/>
                  </a:moveTo>
                  <a:cubicBezTo>
                    <a:pt x="242398" y="1204544"/>
                    <a:pt x="268355" y="1230501"/>
                    <a:pt x="268355" y="1262521"/>
                  </a:cubicBezTo>
                  <a:cubicBezTo>
                    <a:pt x="268355" y="1294541"/>
                    <a:pt x="242398" y="1320498"/>
                    <a:pt x="210378" y="1320498"/>
                  </a:cubicBezTo>
                  <a:cubicBezTo>
                    <a:pt x="178358" y="1320498"/>
                    <a:pt x="152401" y="1294541"/>
                    <a:pt x="152401" y="1262521"/>
                  </a:cubicBezTo>
                  <a:cubicBezTo>
                    <a:pt x="152401" y="1230501"/>
                    <a:pt x="178358" y="1204544"/>
                    <a:pt x="210378" y="1204544"/>
                  </a:cubicBezTo>
                  <a:close/>
                  <a:moveTo>
                    <a:pt x="743778" y="903408"/>
                  </a:moveTo>
                  <a:cubicBezTo>
                    <a:pt x="775798" y="903408"/>
                    <a:pt x="801755" y="929365"/>
                    <a:pt x="801755" y="961385"/>
                  </a:cubicBezTo>
                  <a:cubicBezTo>
                    <a:pt x="801755" y="993405"/>
                    <a:pt x="775798" y="1019362"/>
                    <a:pt x="743778" y="1019362"/>
                  </a:cubicBezTo>
                  <a:cubicBezTo>
                    <a:pt x="711758" y="1019362"/>
                    <a:pt x="685801" y="993405"/>
                    <a:pt x="685801" y="961385"/>
                  </a:cubicBezTo>
                  <a:cubicBezTo>
                    <a:pt x="685801" y="929365"/>
                    <a:pt x="711758" y="903408"/>
                    <a:pt x="743778" y="903408"/>
                  </a:cubicBezTo>
                  <a:close/>
                  <a:moveTo>
                    <a:pt x="591378" y="903408"/>
                  </a:moveTo>
                  <a:cubicBezTo>
                    <a:pt x="623398" y="903408"/>
                    <a:pt x="649355" y="929365"/>
                    <a:pt x="649355" y="961385"/>
                  </a:cubicBezTo>
                  <a:cubicBezTo>
                    <a:pt x="649355" y="993405"/>
                    <a:pt x="623398" y="1019362"/>
                    <a:pt x="591378" y="1019362"/>
                  </a:cubicBezTo>
                  <a:cubicBezTo>
                    <a:pt x="559358" y="1019362"/>
                    <a:pt x="533401" y="993405"/>
                    <a:pt x="533401" y="961385"/>
                  </a:cubicBezTo>
                  <a:cubicBezTo>
                    <a:pt x="533401" y="929365"/>
                    <a:pt x="559358" y="903408"/>
                    <a:pt x="591378" y="903408"/>
                  </a:cubicBezTo>
                  <a:close/>
                  <a:moveTo>
                    <a:pt x="438978" y="903408"/>
                  </a:moveTo>
                  <a:cubicBezTo>
                    <a:pt x="470998" y="903408"/>
                    <a:pt x="496955" y="929365"/>
                    <a:pt x="496955" y="961385"/>
                  </a:cubicBezTo>
                  <a:cubicBezTo>
                    <a:pt x="496955" y="993405"/>
                    <a:pt x="470998" y="1019362"/>
                    <a:pt x="438978" y="1019362"/>
                  </a:cubicBezTo>
                  <a:cubicBezTo>
                    <a:pt x="406958" y="1019362"/>
                    <a:pt x="381001" y="993405"/>
                    <a:pt x="381001" y="961385"/>
                  </a:cubicBezTo>
                  <a:cubicBezTo>
                    <a:pt x="381001" y="929365"/>
                    <a:pt x="406958" y="903408"/>
                    <a:pt x="438978" y="903408"/>
                  </a:cubicBezTo>
                  <a:close/>
                  <a:moveTo>
                    <a:pt x="286578" y="903408"/>
                  </a:moveTo>
                  <a:cubicBezTo>
                    <a:pt x="318598" y="903408"/>
                    <a:pt x="344555" y="929365"/>
                    <a:pt x="344555" y="961385"/>
                  </a:cubicBezTo>
                  <a:cubicBezTo>
                    <a:pt x="344555" y="993405"/>
                    <a:pt x="318598" y="1019362"/>
                    <a:pt x="286578" y="1019362"/>
                  </a:cubicBezTo>
                  <a:cubicBezTo>
                    <a:pt x="254558" y="1019362"/>
                    <a:pt x="228601" y="993405"/>
                    <a:pt x="228601" y="961385"/>
                  </a:cubicBezTo>
                  <a:cubicBezTo>
                    <a:pt x="228601" y="929365"/>
                    <a:pt x="254558" y="903408"/>
                    <a:pt x="286578" y="903408"/>
                  </a:cubicBezTo>
                  <a:close/>
                  <a:moveTo>
                    <a:pt x="515178" y="602272"/>
                  </a:moveTo>
                  <a:cubicBezTo>
                    <a:pt x="547198" y="602272"/>
                    <a:pt x="573155" y="628229"/>
                    <a:pt x="573155" y="660249"/>
                  </a:cubicBezTo>
                  <a:cubicBezTo>
                    <a:pt x="573155" y="692269"/>
                    <a:pt x="547198" y="718226"/>
                    <a:pt x="515178" y="718226"/>
                  </a:cubicBezTo>
                  <a:cubicBezTo>
                    <a:pt x="483158" y="718226"/>
                    <a:pt x="457201" y="692269"/>
                    <a:pt x="457201" y="660249"/>
                  </a:cubicBezTo>
                  <a:cubicBezTo>
                    <a:pt x="457201" y="628229"/>
                    <a:pt x="483158" y="602272"/>
                    <a:pt x="515178" y="602272"/>
                  </a:cubicBezTo>
                  <a:close/>
                  <a:moveTo>
                    <a:pt x="362778" y="602272"/>
                  </a:moveTo>
                  <a:cubicBezTo>
                    <a:pt x="394798" y="602272"/>
                    <a:pt x="420755" y="628229"/>
                    <a:pt x="420755" y="660249"/>
                  </a:cubicBezTo>
                  <a:cubicBezTo>
                    <a:pt x="420755" y="692269"/>
                    <a:pt x="394798" y="718226"/>
                    <a:pt x="362778" y="718226"/>
                  </a:cubicBezTo>
                  <a:cubicBezTo>
                    <a:pt x="330758" y="718226"/>
                    <a:pt x="304801" y="692269"/>
                    <a:pt x="304801" y="660249"/>
                  </a:cubicBezTo>
                  <a:cubicBezTo>
                    <a:pt x="304801" y="628229"/>
                    <a:pt x="330758" y="602272"/>
                    <a:pt x="362778" y="602272"/>
                  </a:cubicBezTo>
                  <a:close/>
                  <a:moveTo>
                    <a:pt x="667578" y="602272"/>
                  </a:moveTo>
                  <a:cubicBezTo>
                    <a:pt x="699598" y="602272"/>
                    <a:pt x="725555" y="628229"/>
                    <a:pt x="725555" y="660249"/>
                  </a:cubicBezTo>
                  <a:cubicBezTo>
                    <a:pt x="725555" y="692269"/>
                    <a:pt x="699598" y="718226"/>
                    <a:pt x="667578" y="718226"/>
                  </a:cubicBezTo>
                  <a:cubicBezTo>
                    <a:pt x="635558" y="718226"/>
                    <a:pt x="609601" y="692269"/>
                    <a:pt x="609601" y="660249"/>
                  </a:cubicBezTo>
                  <a:cubicBezTo>
                    <a:pt x="609601" y="628229"/>
                    <a:pt x="635558" y="602272"/>
                    <a:pt x="667578" y="602272"/>
                  </a:cubicBezTo>
                  <a:close/>
                  <a:moveTo>
                    <a:pt x="438978" y="301136"/>
                  </a:moveTo>
                  <a:cubicBezTo>
                    <a:pt x="470998" y="301136"/>
                    <a:pt x="496955" y="327093"/>
                    <a:pt x="496955" y="359113"/>
                  </a:cubicBezTo>
                  <a:cubicBezTo>
                    <a:pt x="496955" y="391133"/>
                    <a:pt x="470998" y="417090"/>
                    <a:pt x="438978" y="417090"/>
                  </a:cubicBezTo>
                  <a:cubicBezTo>
                    <a:pt x="406958" y="417090"/>
                    <a:pt x="381001" y="391133"/>
                    <a:pt x="381001" y="359113"/>
                  </a:cubicBezTo>
                  <a:cubicBezTo>
                    <a:pt x="381001" y="327093"/>
                    <a:pt x="406958" y="301136"/>
                    <a:pt x="438978" y="301136"/>
                  </a:cubicBezTo>
                  <a:close/>
                  <a:moveTo>
                    <a:pt x="591378" y="301136"/>
                  </a:moveTo>
                  <a:cubicBezTo>
                    <a:pt x="623398" y="301136"/>
                    <a:pt x="649355" y="327093"/>
                    <a:pt x="649355" y="359113"/>
                  </a:cubicBezTo>
                  <a:cubicBezTo>
                    <a:pt x="649355" y="391133"/>
                    <a:pt x="623398" y="417090"/>
                    <a:pt x="591378" y="417090"/>
                  </a:cubicBezTo>
                  <a:cubicBezTo>
                    <a:pt x="559358" y="417090"/>
                    <a:pt x="533401" y="391133"/>
                    <a:pt x="533401" y="359113"/>
                  </a:cubicBezTo>
                  <a:cubicBezTo>
                    <a:pt x="533401" y="327093"/>
                    <a:pt x="559358" y="301136"/>
                    <a:pt x="591378" y="301136"/>
                  </a:cubicBezTo>
                  <a:close/>
                  <a:moveTo>
                    <a:pt x="515178" y="0"/>
                  </a:moveTo>
                  <a:cubicBezTo>
                    <a:pt x="547198" y="0"/>
                    <a:pt x="573155" y="25957"/>
                    <a:pt x="573155" y="57977"/>
                  </a:cubicBezTo>
                  <a:cubicBezTo>
                    <a:pt x="573155" y="89997"/>
                    <a:pt x="547198" y="115954"/>
                    <a:pt x="515178" y="115954"/>
                  </a:cubicBezTo>
                  <a:cubicBezTo>
                    <a:pt x="483158" y="115954"/>
                    <a:pt x="457201" y="89997"/>
                    <a:pt x="457201" y="57977"/>
                  </a:cubicBezTo>
                  <a:cubicBezTo>
                    <a:pt x="457201" y="25957"/>
                    <a:pt x="483158" y="0"/>
                    <a:pt x="515178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463C4692-1EAF-4EB7-9466-DFC77F297510}"/>
              </a:ext>
            </a:extLst>
          </p:cNvPr>
          <p:cNvGrpSpPr/>
          <p:nvPr/>
        </p:nvGrpSpPr>
        <p:grpSpPr>
          <a:xfrm>
            <a:off x="6175647" y="836375"/>
            <a:ext cx="1293943" cy="1585232"/>
            <a:chOff x="1717096" y="836375"/>
            <a:chExt cx="1339850" cy="1641474"/>
          </a:xfrm>
          <a:solidFill>
            <a:srgbClr val="00B0F0">
              <a:alpha val="20000"/>
            </a:srgbClr>
          </a:solidFill>
        </p:grpSpPr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C48AAF22-9643-4C6B-8A13-ADFD9FE96B39}"/>
                </a:ext>
              </a:extLst>
            </p:cNvPr>
            <p:cNvSpPr/>
            <p:nvPr/>
          </p:nvSpPr>
          <p:spPr>
            <a:xfrm>
              <a:off x="1717096" y="840502"/>
              <a:ext cx="1339850" cy="1637347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四角形: 角を丸くする 335">
              <a:extLst>
                <a:ext uri="{FF2B5EF4-FFF2-40B4-BE49-F238E27FC236}">
                  <a16:creationId xmlns:a16="http://schemas.microsoft.com/office/drawing/2014/main" id="{612E96ED-1D25-4475-9169-2D548340ACA6}"/>
                </a:ext>
              </a:extLst>
            </p:cNvPr>
            <p:cNvSpPr/>
            <p:nvPr/>
          </p:nvSpPr>
          <p:spPr>
            <a:xfrm>
              <a:off x="1810767" y="1034733"/>
              <a:ext cx="1144580" cy="1248884"/>
            </a:xfrm>
            <a:prstGeom prst="roundRect">
              <a:avLst>
                <a:gd name="adj" fmla="val 8115"/>
              </a:avLst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正方形/長方形 336">
              <a:extLst>
                <a:ext uri="{FF2B5EF4-FFF2-40B4-BE49-F238E27FC236}">
                  <a16:creationId xmlns:a16="http://schemas.microsoft.com/office/drawing/2014/main" id="{8A1A4274-9316-4E70-BD7A-218C3C285DE4}"/>
                </a:ext>
              </a:extLst>
            </p:cNvPr>
            <p:cNvSpPr/>
            <p:nvPr/>
          </p:nvSpPr>
          <p:spPr>
            <a:xfrm>
              <a:off x="1717096" y="2390457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正方形/長方形 338">
              <a:extLst>
                <a:ext uri="{FF2B5EF4-FFF2-40B4-BE49-F238E27FC236}">
                  <a16:creationId xmlns:a16="http://schemas.microsoft.com/office/drawing/2014/main" id="{0AAB333F-C275-4056-87F5-60691F890147}"/>
                </a:ext>
              </a:extLst>
            </p:cNvPr>
            <p:cNvSpPr/>
            <p:nvPr/>
          </p:nvSpPr>
          <p:spPr>
            <a:xfrm>
              <a:off x="1717096" y="836375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22BD0AC6-C2CB-469B-9F87-8AFF323921B0}"/>
                </a:ext>
              </a:extLst>
            </p:cNvPr>
            <p:cNvSpPr/>
            <p:nvPr/>
          </p:nvSpPr>
          <p:spPr>
            <a:xfrm>
              <a:off x="1832609" y="1579481"/>
              <a:ext cx="1100896" cy="680304"/>
            </a:xfrm>
            <a:custGeom>
              <a:avLst/>
              <a:gdLst>
                <a:gd name="connsiteX0" fmla="*/ 906540 w 1100896"/>
                <a:gd name="connsiteY0" fmla="*/ 26 h 680304"/>
                <a:gd name="connsiteX1" fmla="*/ 1023935 w 1100896"/>
                <a:gd name="connsiteY1" fmla="*/ 3570 h 680304"/>
                <a:gd name="connsiteX2" fmla="*/ 1100896 w 1100896"/>
                <a:gd name="connsiteY2" fmla="*/ 5893 h 680304"/>
                <a:gd name="connsiteX3" fmla="*/ 1100896 w 1100896"/>
                <a:gd name="connsiteY3" fmla="*/ 602867 h 680304"/>
                <a:gd name="connsiteX4" fmla="*/ 1023459 w 1100896"/>
                <a:gd name="connsiteY4" fmla="*/ 680304 h 680304"/>
                <a:gd name="connsiteX5" fmla="*/ 77437 w 1100896"/>
                <a:gd name="connsiteY5" fmla="*/ 680304 h 680304"/>
                <a:gd name="connsiteX6" fmla="*/ 0 w 1100896"/>
                <a:gd name="connsiteY6" fmla="*/ 602867 h 680304"/>
                <a:gd name="connsiteX7" fmla="*/ 0 w 1100896"/>
                <a:gd name="connsiteY7" fmla="*/ 236042 h 680304"/>
                <a:gd name="connsiteX8" fmla="*/ 37378 w 1100896"/>
                <a:gd name="connsiteY8" fmla="*/ 232918 h 680304"/>
                <a:gd name="connsiteX9" fmla="*/ 589354 w 1100896"/>
                <a:gd name="connsiteY9" fmla="*/ 120016 h 680304"/>
                <a:gd name="connsiteX10" fmla="*/ 906540 w 1100896"/>
                <a:gd name="connsiteY10" fmla="*/ 26 h 68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896" h="680304">
                  <a:moveTo>
                    <a:pt x="906540" y="26"/>
                  </a:moveTo>
                  <a:cubicBezTo>
                    <a:pt x="945283" y="-244"/>
                    <a:pt x="984609" y="1663"/>
                    <a:pt x="1023935" y="3570"/>
                  </a:cubicBezTo>
                  <a:lnTo>
                    <a:pt x="1100896" y="5893"/>
                  </a:lnTo>
                  <a:lnTo>
                    <a:pt x="1100896" y="602867"/>
                  </a:lnTo>
                  <a:cubicBezTo>
                    <a:pt x="1100896" y="645634"/>
                    <a:pt x="1066226" y="680304"/>
                    <a:pt x="1023459" y="680304"/>
                  </a:cubicBezTo>
                  <a:lnTo>
                    <a:pt x="77437" y="680304"/>
                  </a:lnTo>
                  <a:cubicBezTo>
                    <a:pt x="34670" y="680304"/>
                    <a:pt x="0" y="645634"/>
                    <a:pt x="0" y="602867"/>
                  </a:cubicBezTo>
                  <a:lnTo>
                    <a:pt x="0" y="236042"/>
                  </a:lnTo>
                  <a:lnTo>
                    <a:pt x="37378" y="232918"/>
                  </a:lnTo>
                  <a:cubicBezTo>
                    <a:pt x="231092" y="231567"/>
                    <a:pt x="439390" y="284641"/>
                    <a:pt x="589354" y="120016"/>
                  </a:cubicBezTo>
                  <a:cubicBezTo>
                    <a:pt x="679333" y="21241"/>
                    <a:pt x="790312" y="837"/>
                    <a:pt x="906540" y="26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3" name="グループ化 342">
            <a:extLst>
              <a:ext uri="{FF2B5EF4-FFF2-40B4-BE49-F238E27FC236}">
                <a16:creationId xmlns:a16="http://schemas.microsoft.com/office/drawing/2014/main" id="{4CF05976-679F-4FCE-903D-3E4DFC870909}"/>
              </a:ext>
            </a:extLst>
          </p:cNvPr>
          <p:cNvGrpSpPr/>
          <p:nvPr/>
        </p:nvGrpSpPr>
        <p:grpSpPr>
          <a:xfrm>
            <a:off x="6035122" y="4915028"/>
            <a:ext cx="1567336" cy="1198063"/>
            <a:chOff x="3291896" y="1400176"/>
            <a:chExt cx="1339850" cy="1024174"/>
          </a:xfrm>
          <a:solidFill>
            <a:srgbClr val="00B0F0">
              <a:alpha val="20000"/>
            </a:srgbClr>
          </a:solidFill>
        </p:grpSpPr>
        <p:sp>
          <p:nvSpPr>
            <p:cNvPr id="344" name="正方形/長方形 343">
              <a:extLst>
                <a:ext uri="{FF2B5EF4-FFF2-40B4-BE49-F238E27FC236}">
                  <a16:creationId xmlns:a16="http://schemas.microsoft.com/office/drawing/2014/main" id="{BEC900DD-2266-41BD-BF0D-168E30BFA170}"/>
                </a:ext>
              </a:extLst>
            </p:cNvPr>
            <p:cNvSpPr/>
            <p:nvPr/>
          </p:nvSpPr>
          <p:spPr>
            <a:xfrm>
              <a:off x="3291896" y="1400176"/>
              <a:ext cx="1339850" cy="1024174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四角形: 角を丸くする 344">
              <a:extLst>
                <a:ext uri="{FF2B5EF4-FFF2-40B4-BE49-F238E27FC236}">
                  <a16:creationId xmlns:a16="http://schemas.microsoft.com/office/drawing/2014/main" id="{B7168560-7618-42A0-9F00-D88B90025C09}"/>
                </a:ext>
              </a:extLst>
            </p:cNvPr>
            <p:cNvSpPr/>
            <p:nvPr/>
          </p:nvSpPr>
          <p:spPr>
            <a:xfrm>
              <a:off x="3385567" y="1510723"/>
              <a:ext cx="1144580" cy="808353"/>
            </a:xfrm>
            <a:prstGeom prst="roundRect">
              <a:avLst>
                <a:gd name="adj" fmla="val 11355"/>
              </a:avLst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C3420B25-E15F-45BB-B2CC-384A4600BB6E}"/>
                </a:ext>
              </a:extLst>
            </p:cNvPr>
            <p:cNvSpPr/>
            <p:nvPr/>
          </p:nvSpPr>
          <p:spPr>
            <a:xfrm>
              <a:off x="3407409" y="1614941"/>
              <a:ext cx="1100896" cy="680304"/>
            </a:xfrm>
            <a:custGeom>
              <a:avLst/>
              <a:gdLst>
                <a:gd name="connsiteX0" fmla="*/ 906540 w 1100896"/>
                <a:gd name="connsiteY0" fmla="*/ 26 h 680304"/>
                <a:gd name="connsiteX1" fmla="*/ 1023935 w 1100896"/>
                <a:gd name="connsiteY1" fmla="*/ 3570 h 680304"/>
                <a:gd name="connsiteX2" fmla="*/ 1100896 w 1100896"/>
                <a:gd name="connsiteY2" fmla="*/ 5893 h 680304"/>
                <a:gd name="connsiteX3" fmla="*/ 1100896 w 1100896"/>
                <a:gd name="connsiteY3" fmla="*/ 602867 h 680304"/>
                <a:gd name="connsiteX4" fmla="*/ 1023459 w 1100896"/>
                <a:gd name="connsiteY4" fmla="*/ 680304 h 680304"/>
                <a:gd name="connsiteX5" fmla="*/ 77437 w 1100896"/>
                <a:gd name="connsiteY5" fmla="*/ 680304 h 680304"/>
                <a:gd name="connsiteX6" fmla="*/ 0 w 1100896"/>
                <a:gd name="connsiteY6" fmla="*/ 602867 h 680304"/>
                <a:gd name="connsiteX7" fmla="*/ 0 w 1100896"/>
                <a:gd name="connsiteY7" fmla="*/ 236042 h 680304"/>
                <a:gd name="connsiteX8" fmla="*/ 37378 w 1100896"/>
                <a:gd name="connsiteY8" fmla="*/ 232918 h 680304"/>
                <a:gd name="connsiteX9" fmla="*/ 589354 w 1100896"/>
                <a:gd name="connsiteY9" fmla="*/ 120016 h 680304"/>
                <a:gd name="connsiteX10" fmla="*/ 906540 w 1100896"/>
                <a:gd name="connsiteY10" fmla="*/ 26 h 68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896" h="680304">
                  <a:moveTo>
                    <a:pt x="906540" y="26"/>
                  </a:moveTo>
                  <a:cubicBezTo>
                    <a:pt x="945283" y="-244"/>
                    <a:pt x="984609" y="1663"/>
                    <a:pt x="1023935" y="3570"/>
                  </a:cubicBezTo>
                  <a:lnTo>
                    <a:pt x="1100896" y="5893"/>
                  </a:lnTo>
                  <a:lnTo>
                    <a:pt x="1100896" y="602867"/>
                  </a:lnTo>
                  <a:cubicBezTo>
                    <a:pt x="1100896" y="645634"/>
                    <a:pt x="1066226" y="680304"/>
                    <a:pt x="1023459" y="680304"/>
                  </a:cubicBezTo>
                  <a:lnTo>
                    <a:pt x="77437" y="680304"/>
                  </a:lnTo>
                  <a:cubicBezTo>
                    <a:pt x="34670" y="680304"/>
                    <a:pt x="0" y="645634"/>
                    <a:pt x="0" y="602867"/>
                  </a:cubicBezTo>
                  <a:lnTo>
                    <a:pt x="0" y="236042"/>
                  </a:lnTo>
                  <a:lnTo>
                    <a:pt x="37378" y="232918"/>
                  </a:lnTo>
                  <a:cubicBezTo>
                    <a:pt x="231092" y="231567"/>
                    <a:pt x="439390" y="284641"/>
                    <a:pt x="589354" y="120016"/>
                  </a:cubicBezTo>
                  <a:cubicBezTo>
                    <a:pt x="679333" y="21241"/>
                    <a:pt x="790312" y="837"/>
                    <a:pt x="906540" y="26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55F02BE1-ECAD-482B-9526-5A6AA0C88DFB}"/>
              </a:ext>
            </a:extLst>
          </p:cNvPr>
          <p:cNvGrpSpPr/>
          <p:nvPr/>
        </p:nvGrpSpPr>
        <p:grpSpPr>
          <a:xfrm>
            <a:off x="6170247" y="2762399"/>
            <a:ext cx="1335585" cy="1528995"/>
            <a:chOff x="-2643620" y="747974"/>
            <a:chExt cx="1976187" cy="2297734"/>
          </a:xfrm>
          <a:solidFill>
            <a:srgbClr val="00B0F0">
              <a:alpha val="20000"/>
            </a:srgbClr>
          </a:solidFill>
        </p:grpSpPr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3AB573B9-552D-4BA3-8327-70AAE8A5459C}"/>
                </a:ext>
              </a:extLst>
            </p:cNvPr>
            <p:cNvSpPr/>
            <p:nvPr/>
          </p:nvSpPr>
          <p:spPr>
            <a:xfrm rot="6300000">
              <a:off x="-2491014" y="1058023"/>
              <a:ext cx="1144579" cy="1065891"/>
            </a:xfrm>
            <a:custGeom>
              <a:avLst/>
              <a:gdLst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738068 w 1144579"/>
                <a:gd name="connsiteY3" fmla="*/ 0 h 1065891"/>
                <a:gd name="connsiteX4" fmla="*/ 735544 w 1144579"/>
                <a:gd name="connsiteY4" fmla="*/ 2257 h 1065891"/>
                <a:gd name="connsiteX5" fmla="*/ 1144579 w 1144579"/>
                <a:gd name="connsiteY5" fmla="*/ 2257 h 1065891"/>
                <a:gd name="connsiteX6" fmla="*/ 1144579 w 1144579"/>
                <a:gd name="connsiteY6" fmla="*/ 973008 h 1065891"/>
                <a:gd name="connsiteX7" fmla="*/ 1051696 w 1144579"/>
                <a:gd name="connsiteY7" fmla="*/ 1065891 h 1065891"/>
                <a:gd name="connsiteX8" fmla="*/ 92882 w 1144579"/>
                <a:gd name="connsiteY8" fmla="*/ 1065891 h 1065891"/>
                <a:gd name="connsiteX9" fmla="*/ 7299 w 1144579"/>
                <a:gd name="connsiteY9" fmla="*/ 1009163 h 1065891"/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738068 w 1144579"/>
                <a:gd name="connsiteY3" fmla="*/ 0 h 1065891"/>
                <a:gd name="connsiteX4" fmla="*/ 1144579 w 1144579"/>
                <a:gd name="connsiteY4" fmla="*/ 2257 h 1065891"/>
                <a:gd name="connsiteX5" fmla="*/ 1144579 w 1144579"/>
                <a:gd name="connsiteY5" fmla="*/ 973008 h 1065891"/>
                <a:gd name="connsiteX6" fmla="*/ 1051696 w 1144579"/>
                <a:gd name="connsiteY6" fmla="*/ 1065891 h 1065891"/>
                <a:gd name="connsiteX7" fmla="*/ 92882 w 1144579"/>
                <a:gd name="connsiteY7" fmla="*/ 1065891 h 1065891"/>
                <a:gd name="connsiteX8" fmla="*/ 7299 w 1144579"/>
                <a:gd name="connsiteY8" fmla="*/ 1009163 h 1065891"/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1144579 w 1144579"/>
                <a:gd name="connsiteY3" fmla="*/ 2257 h 1065891"/>
                <a:gd name="connsiteX4" fmla="*/ 1144579 w 1144579"/>
                <a:gd name="connsiteY4" fmla="*/ 973008 h 1065891"/>
                <a:gd name="connsiteX5" fmla="*/ 1051696 w 1144579"/>
                <a:gd name="connsiteY5" fmla="*/ 1065891 h 1065891"/>
                <a:gd name="connsiteX6" fmla="*/ 92882 w 1144579"/>
                <a:gd name="connsiteY6" fmla="*/ 1065891 h 1065891"/>
                <a:gd name="connsiteX7" fmla="*/ 7299 w 1144579"/>
                <a:gd name="connsiteY7" fmla="*/ 1009163 h 1065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4579" h="1065891">
                  <a:moveTo>
                    <a:pt x="7299" y="1009163"/>
                  </a:moveTo>
                  <a:cubicBezTo>
                    <a:pt x="2599" y="998050"/>
                    <a:pt x="0" y="985833"/>
                    <a:pt x="0" y="973008"/>
                  </a:cubicBezTo>
                  <a:lnTo>
                    <a:pt x="0" y="0"/>
                  </a:lnTo>
                  <a:lnTo>
                    <a:pt x="1144579" y="2257"/>
                  </a:lnTo>
                  <a:lnTo>
                    <a:pt x="1144579" y="973008"/>
                  </a:lnTo>
                  <a:cubicBezTo>
                    <a:pt x="1144579" y="1024306"/>
                    <a:pt x="1102994" y="1065891"/>
                    <a:pt x="1051696" y="1065891"/>
                  </a:cubicBezTo>
                  <a:lnTo>
                    <a:pt x="92882" y="1065891"/>
                  </a:lnTo>
                  <a:cubicBezTo>
                    <a:pt x="54409" y="1065891"/>
                    <a:pt x="21399" y="1042500"/>
                    <a:pt x="7299" y="1009163"/>
                  </a:cubicBezTo>
                  <a:close/>
                </a:path>
              </a:pathLst>
            </a:cu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63805AE1-526B-4691-8D8E-AA9BF4290C0B}"/>
                </a:ext>
              </a:extLst>
            </p:cNvPr>
            <p:cNvSpPr/>
            <p:nvPr/>
          </p:nvSpPr>
          <p:spPr>
            <a:xfrm rot="6300000">
              <a:off x="-2683483" y="939598"/>
              <a:ext cx="1339850" cy="1260124"/>
            </a:xfrm>
            <a:custGeom>
              <a:avLst/>
              <a:gdLst>
                <a:gd name="connsiteX0" fmla="*/ 0 w 1339850"/>
                <a:gd name="connsiteY0" fmla="*/ 1260124 h 1260124"/>
                <a:gd name="connsiteX1" fmla="*/ 0 w 1339850"/>
                <a:gd name="connsiteY1" fmla="*/ 0 h 1260124"/>
                <a:gd name="connsiteX2" fmla="*/ 93672 w 1339850"/>
                <a:gd name="connsiteY2" fmla="*/ 0 h 1260124"/>
                <a:gd name="connsiteX3" fmla="*/ 93672 w 1339850"/>
                <a:gd name="connsiteY3" fmla="*/ 973008 h 1260124"/>
                <a:gd name="connsiteX4" fmla="*/ 186554 w 1339850"/>
                <a:gd name="connsiteY4" fmla="*/ 1065891 h 1260124"/>
                <a:gd name="connsiteX5" fmla="*/ 1145368 w 1339850"/>
                <a:gd name="connsiteY5" fmla="*/ 1065891 h 1260124"/>
                <a:gd name="connsiteX6" fmla="*/ 1238251 w 1339850"/>
                <a:gd name="connsiteY6" fmla="*/ 973008 h 1260124"/>
                <a:gd name="connsiteX7" fmla="*/ 1238251 w 1339850"/>
                <a:gd name="connsiteY7" fmla="*/ 0 h 1260124"/>
                <a:gd name="connsiteX8" fmla="*/ 1339850 w 1339850"/>
                <a:gd name="connsiteY8" fmla="*/ 0 h 1260124"/>
                <a:gd name="connsiteX9" fmla="*/ 1339850 w 1339850"/>
                <a:gd name="connsiteY9" fmla="*/ 1260123 h 1260124"/>
                <a:gd name="connsiteX10" fmla="*/ 0 w 1339850"/>
                <a:gd name="connsiteY10" fmla="*/ 1260124 h 1260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9850" h="1260124">
                  <a:moveTo>
                    <a:pt x="0" y="1260124"/>
                  </a:moveTo>
                  <a:lnTo>
                    <a:pt x="0" y="0"/>
                  </a:lnTo>
                  <a:lnTo>
                    <a:pt x="93672" y="0"/>
                  </a:lnTo>
                  <a:lnTo>
                    <a:pt x="93672" y="973008"/>
                  </a:lnTo>
                  <a:cubicBezTo>
                    <a:pt x="93672" y="1024306"/>
                    <a:pt x="135257" y="1065891"/>
                    <a:pt x="186554" y="1065891"/>
                  </a:cubicBezTo>
                  <a:lnTo>
                    <a:pt x="1145368" y="1065891"/>
                  </a:lnTo>
                  <a:cubicBezTo>
                    <a:pt x="1196666" y="1065891"/>
                    <a:pt x="1238251" y="1024306"/>
                    <a:pt x="1238251" y="973008"/>
                  </a:cubicBezTo>
                  <a:lnTo>
                    <a:pt x="1238251" y="0"/>
                  </a:lnTo>
                  <a:lnTo>
                    <a:pt x="1339850" y="0"/>
                  </a:lnTo>
                  <a:lnTo>
                    <a:pt x="1339850" y="1260123"/>
                  </a:lnTo>
                  <a:lnTo>
                    <a:pt x="0" y="1260124"/>
                  </a:lnTo>
                  <a:close/>
                </a:path>
              </a:pathLst>
            </a:cu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正方形/長方形 354">
              <a:extLst>
                <a:ext uri="{FF2B5EF4-FFF2-40B4-BE49-F238E27FC236}">
                  <a16:creationId xmlns:a16="http://schemas.microsoft.com/office/drawing/2014/main" id="{A5C1DEAC-C011-4C8D-9866-76E28C516D2B}"/>
                </a:ext>
              </a:extLst>
            </p:cNvPr>
            <p:cNvSpPr/>
            <p:nvPr/>
          </p:nvSpPr>
          <p:spPr>
            <a:xfrm rot="6300000">
              <a:off x="-3249867" y="1374204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B769BD82-F4B6-4A87-960A-656B80886257}"/>
                </a:ext>
              </a:extLst>
            </p:cNvPr>
            <p:cNvGrpSpPr/>
            <p:nvPr/>
          </p:nvGrpSpPr>
          <p:grpSpPr>
            <a:xfrm rot="19800000">
              <a:off x="-1044657" y="1006877"/>
              <a:ext cx="377224" cy="1373655"/>
              <a:chOff x="-1411392" y="1111624"/>
              <a:chExt cx="377224" cy="1373655"/>
            </a:xfrm>
            <a:grpFill/>
          </p:grpSpPr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D204C4F3-A652-4FF3-80F5-320C5E74F138}"/>
                  </a:ext>
                </a:extLst>
              </p:cNvPr>
              <p:cNvSpPr/>
              <p:nvPr/>
            </p:nvSpPr>
            <p:spPr>
              <a:xfrm rot="6300000">
                <a:off x="-1892705" y="1592937"/>
                <a:ext cx="1339850" cy="377224"/>
              </a:xfrm>
              <a:custGeom>
                <a:avLst/>
                <a:gdLst>
                  <a:gd name="connsiteX0" fmla="*/ 0 w 1339850"/>
                  <a:gd name="connsiteY0" fmla="*/ 377224 h 377224"/>
                  <a:gd name="connsiteX1" fmla="*/ 0 w 1339850"/>
                  <a:gd name="connsiteY1" fmla="*/ 0 h 377224"/>
                  <a:gd name="connsiteX2" fmla="*/ 1339850 w 1339850"/>
                  <a:gd name="connsiteY2" fmla="*/ 0 h 377224"/>
                  <a:gd name="connsiteX3" fmla="*/ 1339850 w 1339850"/>
                  <a:gd name="connsiteY3" fmla="*/ 377224 h 377224"/>
                  <a:gd name="connsiteX4" fmla="*/ 1238251 w 1339850"/>
                  <a:gd name="connsiteY4" fmla="*/ 377224 h 377224"/>
                  <a:gd name="connsiteX5" fmla="*/ 1238251 w 1339850"/>
                  <a:gd name="connsiteY5" fmla="*/ 287114 h 377224"/>
                  <a:gd name="connsiteX6" fmla="*/ 1145368 w 1339850"/>
                  <a:gd name="connsiteY6" fmla="*/ 194231 h 377224"/>
                  <a:gd name="connsiteX7" fmla="*/ 186555 w 1339850"/>
                  <a:gd name="connsiteY7" fmla="*/ 194232 h 377224"/>
                  <a:gd name="connsiteX8" fmla="*/ 93672 w 1339850"/>
                  <a:gd name="connsiteY8" fmla="*/ 287114 h 377224"/>
                  <a:gd name="connsiteX9" fmla="*/ 93672 w 1339850"/>
                  <a:gd name="connsiteY9" fmla="*/ 377224 h 377224"/>
                  <a:gd name="connsiteX10" fmla="*/ 0 w 1339850"/>
                  <a:gd name="connsiteY10" fmla="*/ 377224 h 37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9850" h="377224">
                    <a:moveTo>
                      <a:pt x="0" y="377224"/>
                    </a:moveTo>
                    <a:lnTo>
                      <a:pt x="0" y="0"/>
                    </a:lnTo>
                    <a:lnTo>
                      <a:pt x="1339850" y="0"/>
                    </a:lnTo>
                    <a:lnTo>
                      <a:pt x="1339850" y="377224"/>
                    </a:lnTo>
                    <a:lnTo>
                      <a:pt x="1238251" y="377224"/>
                    </a:lnTo>
                    <a:lnTo>
                      <a:pt x="1238251" y="287114"/>
                    </a:lnTo>
                    <a:cubicBezTo>
                      <a:pt x="1238251" y="235816"/>
                      <a:pt x="1196666" y="194231"/>
                      <a:pt x="1145368" y="194231"/>
                    </a:cubicBezTo>
                    <a:lnTo>
                      <a:pt x="186555" y="194232"/>
                    </a:lnTo>
                    <a:cubicBezTo>
                      <a:pt x="135257" y="194232"/>
                      <a:pt x="93672" y="235816"/>
                      <a:pt x="93672" y="287114"/>
                    </a:cubicBezTo>
                    <a:lnTo>
                      <a:pt x="93672" y="377224"/>
                    </a:lnTo>
                    <a:lnTo>
                      <a:pt x="0" y="377224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51AC976E-155E-47CC-83B2-0704B508D617}"/>
                  </a:ext>
                </a:extLst>
              </p:cNvPr>
              <p:cNvSpPr/>
              <p:nvPr/>
            </p:nvSpPr>
            <p:spPr>
              <a:xfrm rot="6300000">
                <a:off x="-1887849" y="1661090"/>
                <a:ext cx="1144579" cy="182993"/>
              </a:xfrm>
              <a:custGeom>
                <a:avLst/>
                <a:gdLst>
                  <a:gd name="connsiteX0" fmla="*/ 0 w 1144579"/>
                  <a:gd name="connsiteY0" fmla="*/ 182993 h 182993"/>
                  <a:gd name="connsiteX1" fmla="*/ 0 w 1144579"/>
                  <a:gd name="connsiteY1" fmla="*/ 92883 h 182993"/>
                  <a:gd name="connsiteX2" fmla="*/ 92883 w 1144579"/>
                  <a:gd name="connsiteY2" fmla="*/ 1 h 182993"/>
                  <a:gd name="connsiteX3" fmla="*/ 1051696 w 1144579"/>
                  <a:gd name="connsiteY3" fmla="*/ 0 h 182993"/>
                  <a:gd name="connsiteX4" fmla="*/ 1144579 w 1144579"/>
                  <a:gd name="connsiteY4" fmla="*/ 92883 h 182993"/>
                  <a:gd name="connsiteX5" fmla="*/ 1144579 w 1144579"/>
                  <a:gd name="connsiteY5" fmla="*/ 182993 h 182993"/>
                  <a:gd name="connsiteX6" fmla="*/ 0 w 1144579"/>
                  <a:gd name="connsiteY6" fmla="*/ 182993 h 182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4579" h="182993">
                    <a:moveTo>
                      <a:pt x="0" y="182993"/>
                    </a:moveTo>
                    <a:lnTo>
                      <a:pt x="0" y="92883"/>
                    </a:lnTo>
                    <a:cubicBezTo>
                      <a:pt x="0" y="41585"/>
                      <a:pt x="41585" y="1"/>
                      <a:pt x="92883" y="1"/>
                    </a:cubicBezTo>
                    <a:lnTo>
                      <a:pt x="1051696" y="0"/>
                    </a:lnTo>
                    <a:cubicBezTo>
                      <a:pt x="1102994" y="0"/>
                      <a:pt x="1144579" y="41585"/>
                      <a:pt x="1144579" y="92883"/>
                    </a:cubicBezTo>
                    <a:lnTo>
                      <a:pt x="1144579" y="182993"/>
                    </a:lnTo>
                    <a:lnTo>
                      <a:pt x="0" y="182993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正方形/長方形 360">
                <a:extLst>
                  <a:ext uri="{FF2B5EF4-FFF2-40B4-BE49-F238E27FC236}">
                    <a16:creationId xmlns:a16="http://schemas.microsoft.com/office/drawing/2014/main" id="{65AA5549-2B59-4A6F-912C-A19E42DDAFDE}"/>
                  </a:ext>
                </a:extLst>
              </p:cNvPr>
              <p:cNvSpPr/>
              <p:nvPr/>
            </p:nvSpPr>
            <p:spPr>
              <a:xfrm rot="6300000">
                <a:off x="-1757002" y="1771659"/>
                <a:ext cx="1339850" cy="87389"/>
              </a:xfrm>
              <a:prstGeom prst="rect">
                <a:avLst/>
              </a:pr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91F06ECA-35C1-41EA-BDEE-B827BE722F0F}"/>
                </a:ext>
              </a:extLst>
            </p:cNvPr>
            <p:cNvSpPr/>
            <p:nvPr/>
          </p:nvSpPr>
          <p:spPr>
            <a:xfrm rot="6300000">
              <a:off x="-2262264" y="1336188"/>
              <a:ext cx="560383" cy="1012370"/>
            </a:xfrm>
            <a:custGeom>
              <a:avLst/>
              <a:gdLst>
                <a:gd name="connsiteX0" fmla="*/ 0 w 560383"/>
                <a:gd name="connsiteY0" fmla="*/ 1012370 h 1012370"/>
                <a:gd name="connsiteX1" fmla="*/ 12379 w 560383"/>
                <a:gd name="connsiteY1" fmla="*/ 1001304 h 1012370"/>
                <a:gd name="connsiteX2" fmla="*/ 451764 w 560383"/>
                <a:gd name="connsiteY2" fmla="*/ 294724 h 1012370"/>
                <a:gd name="connsiteX3" fmla="*/ 548530 w 560383"/>
                <a:gd name="connsiteY3" fmla="*/ 0 h 1012370"/>
                <a:gd name="connsiteX4" fmla="*/ 560383 w 560383"/>
                <a:gd name="connsiteY4" fmla="*/ 0 h 1012370"/>
                <a:gd name="connsiteX5" fmla="*/ 560383 w 560383"/>
                <a:gd name="connsiteY5" fmla="*/ 920640 h 1012370"/>
                <a:gd name="connsiteX6" fmla="*/ 472682 w 560383"/>
                <a:gd name="connsiteY6" fmla="*/ 1012370 h 101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383" h="1012370">
                  <a:moveTo>
                    <a:pt x="0" y="1012370"/>
                  </a:moveTo>
                  <a:lnTo>
                    <a:pt x="12379" y="1001304"/>
                  </a:lnTo>
                  <a:cubicBezTo>
                    <a:pt x="179271" y="838270"/>
                    <a:pt x="334898" y="592229"/>
                    <a:pt x="451764" y="294724"/>
                  </a:cubicBezTo>
                  <a:lnTo>
                    <a:pt x="548530" y="0"/>
                  </a:lnTo>
                  <a:lnTo>
                    <a:pt x="560383" y="0"/>
                  </a:lnTo>
                  <a:lnTo>
                    <a:pt x="560383" y="920640"/>
                  </a:lnTo>
                  <a:cubicBezTo>
                    <a:pt x="560383" y="971301"/>
                    <a:pt x="521118" y="1012370"/>
                    <a:pt x="472682" y="1012370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3A168C25-7552-4511-9FEF-49A6B80E6BB0}"/>
                </a:ext>
              </a:extLst>
            </p:cNvPr>
            <p:cNvSpPr/>
            <p:nvPr/>
          </p:nvSpPr>
          <p:spPr>
            <a:xfrm>
              <a:off x="-1626048" y="2295547"/>
              <a:ext cx="401988" cy="750161"/>
            </a:xfrm>
            <a:custGeom>
              <a:avLst/>
              <a:gdLst>
                <a:gd name="connsiteX0" fmla="*/ 972378 w 1030355"/>
                <a:gd name="connsiteY0" fmla="*/ 1806816 h 1922770"/>
                <a:gd name="connsiteX1" fmla="*/ 1030355 w 1030355"/>
                <a:gd name="connsiteY1" fmla="*/ 1864793 h 1922770"/>
                <a:gd name="connsiteX2" fmla="*/ 972378 w 1030355"/>
                <a:gd name="connsiteY2" fmla="*/ 1922770 h 1922770"/>
                <a:gd name="connsiteX3" fmla="*/ 914401 w 1030355"/>
                <a:gd name="connsiteY3" fmla="*/ 1864793 h 1922770"/>
                <a:gd name="connsiteX4" fmla="*/ 972378 w 1030355"/>
                <a:gd name="connsiteY4" fmla="*/ 1806816 h 1922770"/>
                <a:gd name="connsiteX5" fmla="*/ 819977 w 1030355"/>
                <a:gd name="connsiteY5" fmla="*/ 1806816 h 1922770"/>
                <a:gd name="connsiteX6" fmla="*/ 877954 w 1030355"/>
                <a:gd name="connsiteY6" fmla="*/ 1864793 h 1922770"/>
                <a:gd name="connsiteX7" fmla="*/ 819977 w 1030355"/>
                <a:gd name="connsiteY7" fmla="*/ 1922770 h 1922770"/>
                <a:gd name="connsiteX8" fmla="*/ 762000 w 1030355"/>
                <a:gd name="connsiteY8" fmla="*/ 1864793 h 1922770"/>
                <a:gd name="connsiteX9" fmla="*/ 819977 w 1030355"/>
                <a:gd name="connsiteY9" fmla="*/ 1806816 h 1922770"/>
                <a:gd name="connsiteX10" fmla="*/ 667577 w 1030355"/>
                <a:gd name="connsiteY10" fmla="*/ 1806816 h 1922770"/>
                <a:gd name="connsiteX11" fmla="*/ 725554 w 1030355"/>
                <a:gd name="connsiteY11" fmla="*/ 1864793 h 1922770"/>
                <a:gd name="connsiteX12" fmla="*/ 667577 w 1030355"/>
                <a:gd name="connsiteY12" fmla="*/ 1922770 h 1922770"/>
                <a:gd name="connsiteX13" fmla="*/ 609600 w 1030355"/>
                <a:gd name="connsiteY13" fmla="*/ 1864793 h 1922770"/>
                <a:gd name="connsiteX14" fmla="*/ 667577 w 1030355"/>
                <a:gd name="connsiteY14" fmla="*/ 1806816 h 1922770"/>
                <a:gd name="connsiteX15" fmla="*/ 515177 w 1030355"/>
                <a:gd name="connsiteY15" fmla="*/ 1806816 h 1922770"/>
                <a:gd name="connsiteX16" fmla="*/ 573154 w 1030355"/>
                <a:gd name="connsiteY16" fmla="*/ 1864793 h 1922770"/>
                <a:gd name="connsiteX17" fmla="*/ 515177 w 1030355"/>
                <a:gd name="connsiteY17" fmla="*/ 1922770 h 1922770"/>
                <a:gd name="connsiteX18" fmla="*/ 457200 w 1030355"/>
                <a:gd name="connsiteY18" fmla="*/ 1864793 h 1922770"/>
                <a:gd name="connsiteX19" fmla="*/ 515177 w 1030355"/>
                <a:gd name="connsiteY19" fmla="*/ 1806816 h 1922770"/>
                <a:gd name="connsiteX20" fmla="*/ 362777 w 1030355"/>
                <a:gd name="connsiteY20" fmla="*/ 1806816 h 1922770"/>
                <a:gd name="connsiteX21" fmla="*/ 420754 w 1030355"/>
                <a:gd name="connsiteY21" fmla="*/ 1864793 h 1922770"/>
                <a:gd name="connsiteX22" fmla="*/ 362777 w 1030355"/>
                <a:gd name="connsiteY22" fmla="*/ 1922770 h 1922770"/>
                <a:gd name="connsiteX23" fmla="*/ 304800 w 1030355"/>
                <a:gd name="connsiteY23" fmla="*/ 1864793 h 1922770"/>
                <a:gd name="connsiteX24" fmla="*/ 362777 w 1030355"/>
                <a:gd name="connsiteY24" fmla="*/ 1806816 h 1922770"/>
                <a:gd name="connsiteX25" fmla="*/ 210377 w 1030355"/>
                <a:gd name="connsiteY25" fmla="*/ 1806816 h 1922770"/>
                <a:gd name="connsiteX26" fmla="*/ 268354 w 1030355"/>
                <a:gd name="connsiteY26" fmla="*/ 1864793 h 1922770"/>
                <a:gd name="connsiteX27" fmla="*/ 210377 w 1030355"/>
                <a:gd name="connsiteY27" fmla="*/ 1922770 h 1922770"/>
                <a:gd name="connsiteX28" fmla="*/ 152400 w 1030355"/>
                <a:gd name="connsiteY28" fmla="*/ 1864793 h 1922770"/>
                <a:gd name="connsiteX29" fmla="*/ 210377 w 1030355"/>
                <a:gd name="connsiteY29" fmla="*/ 1806816 h 1922770"/>
                <a:gd name="connsiteX30" fmla="*/ 57977 w 1030355"/>
                <a:gd name="connsiteY30" fmla="*/ 1806816 h 1922770"/>
                <a:gd name="connsiteX31" fmla="*/ 115954 w 1030355"/>
                <a:gd name="connsiteY31" fmla="*/ 1864793 h 1922770"/>
                <a:gd name="connsiteX32" fmla="*/ 57977 w 1030355"/>
                <a:gd name="connsiteY32" fmla="*/ 1922770 h 1922770"/>
                <a:gd name="connsiteX33" fmla="*/ 0 w 1030355"/>
                <a:gd name="connsiteY33" fmla="*/ 1864793 h 1922770"/>
                <a:gd name="connsiteX34" fmla="*/ 57977 w 1030355"/>
                <a:gd name="connsiteY34" fmla="*/ 1806816 h 1922770"/>
                <a:gd name="connsiteX35" fmla="*/ 896178 w 1030355"/>
                <a:gd name="connsiteY35" fmla="*/ 1505680 h 1922770"/>
                <a:gd name="connsiteX36" fmla="*/ 954155 w 1030355"/>
                <a:gd name="connsiteY36" fmla="*/ 1563657 h 1922770"/>
                <a:gd name="connsiteX37" fmla="*/ 896178 w 1030355"/>
                <a:gd name="connsiteY37" fmla="*/ 1621634 h 1922770"/>
                <a:gd name="connsiteX38" fmla="*/ 838201 w 1030355"/>
                <a:gd name="connsiteY38" fmla="*/ 1563657 h 1922770"/>
                <a:gd name="connsiteX39" fmla="*/ 896178 w 1030355"/>
                <a:gd name="connsiteY39" fmla="*/ 1505680 h 1922770"/>
                <a:gd name="connsiteX40" fmla="*/ 743778 w 1030355"/>
                <a:gd name="connsiteY40" fmla="*/ 1505680 h 1922770"/>
                <a:gd name="connsiteX41" fmla="*/ 801755 w 1030355"/>
                <a:gd name="connsiteY41" fmla="*/ 1563657 h 1922770"/>
                <a:gd name="connsiteX42" fmla="*/ 743778 w 1030355"/>
                <a:gd name="connsiteY42" fmla="*/ 1621634 h 1922770"/>
                <a:gd name="connsiteX43" fmla="*/ 685801 w 1030355"/>
                <a:gd name="connsiteY43" fmla="*/ 1563657 h 1922770"/>
                <a:gd name="connsiteX44" fmla="*/ 743778 w 1030355"/>
                <a:gd name="connsiteY44" fmla="*/ 1505680 h 1922770"/>
                <a:gd name="connsiteX45" fmla="*/ 591378 w 1030355"/>
                <a:gd name="connsiteY45" fmla="*/ 1505680 h 1922770"/>
                <a:gd name="connsiteX46" fmla="*/ 649355 w 1030355"/>
                <a:gd name="connsiteY46" fmla="*/ 1563657 h 1922770"/>
                <a:gd name="connsiteX47" fmla="*/ 591378 w 1030355"/>
                <a:gd name="connsiteY47" fmla="*/ 1621634 h 1922770"/>
                <a:gd name="connsiteX48" fmla="*/ 533401 w 1030355"/>
                <a:gd name="connsiteY48" fmla="*/ 1563657 h 1922770"/>
                <a:gd name="connsiteX49" fmla="*/ 591378 w 1030355"/>
                <a:gd name="connsiteY49" fmla="*/ 1505680 h 1922770"/>
                <a:gd name="connsiteX50" fmla="*/ 438978 w 1030355"/>
                <a:gd name="connsiteY50" fmla="*/ 1505680 h 1922770"/>
                <a:gd name="connsiteX51" fmla="*/ 496955 w 1030355"/>
                <a:gd name="connsiteY51" fmla="*/ 1563657 h 1922770"/>
                <a:gd name="connsiteX52" fmla="*/ 438978 w 1030355"/>
                <a:gd name="connsiteY52" fmla="*/ 1621634 h 1922770"/>
                <a:gd name="connsiteX53" fmla="*/ 381001 w 1030355"/>
                <a:gd name="connsiteY53" fmla="*/ 1563657 h 1922770"/>
                <a:gd name="connsiteX54" fmla="*/ 438978 w 1030355"/>
                <a:gd name="connsiteY54" fmla="*/ 1505680 h 1922770"/>
                <a:gd name="connsiteX55" fmla="*/ 286578 w 1030355"/>
                <a:gd name="connsiteY55" fmla="*/ 1505680 h 1922770"/>
                <a:gd name="connsiteX56" fmla="*/ 344555 w 1030355"/>
                <a:gd name="connsiteY56" fmla="*/ 1563657 h 1922770"/>
                <a:gd name="connsiteX57" fmla="*/ 286578 w 1030355"/>
                <a:gd name="connsiteY57" fmla="*/ 1621634 h 1922770"/>
                <a:gd name="connsiteX58" fmla="*/ 228601 w 1030355"/>
                <a:gd name="connsiteY58" fmla="*/ 1563657 h 1922770"/>
                <a:gd name="connsiteX59" fmla="*/ 286578 w 1030355"/>
                <a:gd name="connsiteY59" fmla="*/ 1505680 h 1922770"/>
                <a:gd name="connsiteX60" fmla="*/ 134178 w 1030355"/>
                <a:gd name="connsiteY60" fmla="*/ 1505680 h 1922770"/>
                <a:gd name="connsiteX61" fmla="*/ 192155 w 1030355"/>
                <a:gd name="connsiteY61" fmla="*/ 1563657 h 1922770"/>
                <a:gd name="connsiteX62" fmla="*/ 134178 w 1030355"/>
                <a:gd name="connsiteY62" fmla="*/ 1621634 h 1922770"/>
                <a:gd name="connsiteX63" fmla="*/ 76201 w 1030355"/>
                <a:gd name="connsiteY63" fmla="*/ 1563657 h 1922770"/>
                <a:gd name="connsiteX64" fmla="*/ 134178 w 1030355"/>
                <a:gd name="connsiteY64" fmla="*/ 1505680 h 1922770"/>
                <a:gd name="connsiteX65" fmla="*/ 819978 w 1030355"/>
                <a:gd name="connsiteY65" fmla="*/ 1204544 h 1922770"/>
                <a:gd name="connsiteX66" fmla="*/ 877955 w 1030355"/>
                <a:gd name="connsiteY66" fmla="*/ 1262521 h 1922770"/>
                <a:gd name="connsiteX67" fmla="*/ 819978 w 1030355"/>
                <a:gd name="connsiteY67" fmla="*/ 1320498 h 1922770"/>
                <a:gd name="connsiteX68" fmla="*/ 762001 w 1030355"/>
                <a:gd name="connsiteY68" fmla="*/ 1262521 h 1922770"/>
                <a:gd name="connsiteX69" fmla="*/ 819978 w 1030355"/>
                <a:gd name="connsiteY69" fmla="*/ 1204544 h 1922770"/>
                <a:gd name="connsiteX70" fmla="*/ 667578 w 1030355"/>
                <a:gd name="connsiteY70" fmla="*/ 1204544 h 1922770"/>
                <a:gd name="connsiteX71" fmla="*/ 725555 w 1030355"/>
                <a:gd name="connsiteY71" fmla="*/ 1262521 h 1922770"/>
                <a:gd name="connsiteX72" fmla="*/ 667578 w 1030355"/>
                <a:gd name="connsiteY72" fmla="*/ 1320498 h 1922770"/>
                <a:gd name="connsiteX73" fmla="*/ 609601 w 1030355"/>
                <a:gd name="connsiteY73" fmla="*/ 1262521 h 1922770"/>
                <a:gd name="connsiteX74" fmla="*/ 667578 w 1030355"/>
                <a:gd name="connsiteY74" fmla="*/ 1204544 h 1922770"/>
                <a:gd name="connsiteX75" fmla="*/ 515178 w 1030355"/>
                <a:gd name="connsiteY75" fmla="*/ 1204544 h 1922770"/>
                <a:gd name="connsiteX76" fmla="*/ 573155 w 1030355"/>
                <a:gd name="connsiteY76" fmla="*/ 1262521 h 1922770"/>
                <a:gd name="connsiteX77" fmla="*/ 515178 w 1030355"/>
                <a:gd name="connsiteY77" fmla="*/ 1320498 h 1922770"/>
                <a:gd name="connsiteX78" fmla="*/ 457201 w 1030355"/>
                <a:gd name="connsiteY78" fmla="*/ 1262521 h 1922770"/>
                <a:gd name="connsiteX79" fmla="*/ 515178 w 1030355"/>
                <a:gd name="connsiteY79" fmla="*/ 1204544 h 1922770"/>
                <a:gd name="connsiteX80" fmla="*/ 362778 w 1030355"/>
                <a:gd name="connsiteY80" fmla="*/ 1204544 h 1922770"/>
                <a:gd name="connsiteX81" fmla="*/ 420755 w 1030355"/>
                <a:gd name="connsiteY81" fmla="*/ 1262521 h 1922770"/>
                <a:gd name="connsiteX82" fmla="*/ 362778 w 1030355"/>
                <a:gd name="connsiteY82" fmla="*/ 1320498 h 1922770"/>
                <a:gd name="connsiteX83" fmla="*/ 304801 w 1030355"/>
                <a:gd name="connsiteY83" fmla="*/ 1262521 h 1922770"/>
                <a:gd name="connsiteX84" fmla="*/ 362778 w 1030355"/>
                <a:gd name="connsiteY84" fmla="*/ 1204544 h 1922770"/>
                <a:gd name="connsiteX85" fmla="*/ 210378 w 1030355"/>
                <a:gd name="connsiteY85" fmla="*/ 1204544 h 1922770"/>
                <a:gd name="connsiteX86" fmla="*/ 268355 w 1030355"/>
                <a:gd name="connsiteY86" fmla="*/ 1262521 h 1922770"/>
                <a:gd name="connsiteX87" fmla="*/ 210378 w 1030355"/>
                <a:gd name="connsiteY87" fmla="*/ 1320498 h 1922770"/>
                <a:gd name="connsiteX88" fmla="*/ 152401 w 1030355"/>
                <a:gd name="connsiteY88" fmla="*/ 1262521 h 1922770"/>
                <a:gd name="connsiteX89" fmla="*/ 210378 w 1030355"/>
                <a:gd name="connsiteY89" fmla="*/ 1204544 h 1922770"/>
                <a:gd name="connsiteX90" fmla="*/ 743778 w 1030355"/>
                <a:gd name="connsiteY90" fmla="*/ 903408 h 1922770"/>
                <a:gd name="connsiteX91" fmla="*/ 801755 w 1030355"/>
                <a:gd name="connsiteY91" fmla="*/ 961385 h 1922770"/>
                <a:gd name="connsiteX92" fmla="*/ 743778 w 1030355"/>
                <a:gd name="connsiteY92" fmla="*/ 1019362 h 1922770"/>
                <a:gd name="connsiteX93" fmla="*/ 685801 w 1030355"/>
                <a:gd name="connsiteY93" fmla="*/ 961385 h 1922770"/>
                <a:gd name="connsiteX94" fmla="*/ 743778 w 1030355"/>
                <a:gd name="connsiteY94" fmla="*/ 903408 h 1922770"/>
                <a:gd name="connsiteX95" fmla="*/ 591378 w 1030355"/>
                <a:gd name="connsiteY95" fmla="*/ 903408 h 1922770"/>
                <a:gd name="connsiteX96" fmla="*/ 649355 w 1030355"/>
                <a:gd name="connsiteY96" fmla="*/ 961385 h 1922770"/>
                <a:gd name="connsiteX97" fmla="*/ 591378 w 1030355"/>
                <a:gd name="connsiteY97" fmla="*/ 1019362 h 1922770"/>
                <a:gd name="connsiteX98" fmla="*/ 533401 w 1030355"/>
                <a:gd name="connsiteY98" fmla="*/ 961385 h 1922770"/>
                <a:gd name="connsiteX99" fmla="*/ 591378 w 1030355"/>
                <a:gd name="connsiteY99" fmla="*/ 903408 h 1922770"/>
                <a:gd name="connsiteX100" fmla="*/ 438978 w 1030355"/>
                <a:gd name="connsiteY100" fmla="*/ 903408 h 1922770"/>
                <a:gd name="connsiteX101" fmla="*/ 496955 w 1030355"/>
                <a:gd name="connsiteY101" fmla="*/ 961385 h 1922770"/>
                <a:gd name="connsiteX102" fmla="*/ 438978 w 1030355"/>
                <a:gd name="connsiteY102" fmla="*/ 1019362 h 1922770"/>
                <a:gd name="connsiteX103" fmla="*/ 381001 w 1030355"/>
                <a:gd name="connsiteY103" fmla="*/ 961385 h 1922770"/>
                <a:gd name="connsiteX104" fmla="*/ 438978 w 1030355"/>
                <a:gd name="connsiteY104" fmla="*/ 903408 h 1922770"/>
                <a:gd name="connsiteX105" fmla="*/ 286578 w 1030355"/>
                <a:gd name="connsiteY105" fmla="*/ 903408 h 1922770"/>
                <a:gd name="connsiteX106" fmla="*/ 344555 w 1030355"/>
                <a:gd name="connsiteY106" fmla="*/ 961385 h 1922770"/>
                <a:gd name="connsiteX107" fmla="*/ 286578 w 1030355"/>
                <a:gd name="connsiteY107" fmla="*/ 1019362 h 1922770"/>
                <a:gd name="connsiteX108" fmla="*/ 228601 w 1030355"/>
                <a:gd name="connsiteY108" fmla="*/ 961385 h 1922770"/>
                <a:gd name="connsiteX109" fmla="*/ 286578 w 1030355"/>
                <a:gd name="connsiteY109" fmla="*/ 903408 h 1922770"/>
                <a:gd name="connsiteX110" fmla="*/ 515178 w 1030355"/>
                <a:gd name="connsiteY110" fmla="*/ 602272 h 1922770"/>
                <a:gd name="connsiteX111" fmla="*/ 573155 w 1030355"/>
                <a:gd name="connsiteY111" fmla="*/ 660249 h 1922770"/>
                <a:gd name="connsiteX112" fmla="*/ 515178 w 1030355"/>
                <a:gd name="connsiteY112" fmla="*/ 718226 h 1922770"/>
                <a:gd name="connsiteX113" fmla="*/ 457201 w 1030355"/>
                <a:gd name="connsiteY113" fmla="*/ 660249 h 1922770"/>
                <a:gd name="connsiteX114" fmla="*/ 515178 w 1030355"/>
                <a:gd name="connsiteY114" fmla="*/ 602272 h 1922770"/>
                <a:gd name="connsiteX115" fmla="*/ 362778 w 1030355"/>
                <a:gd name="connsiteY115" fmla="*/ 602272 h 1922770"/>
                <a:gd name="connsiteX116" fmla="*/ 420755 w 1030355"/>
                <a:gd name="connsiteY116" fmla="*/ 660249 h 1922770"/>
                <a:gd name="connsiteX117" fmla="*/ 362778 w 1030355"/>
                <a:gd name="connsiteY117" fmla="*/ 718226 h 1922770"/>
                <a:gd name="connsiteX118" fmla="*/ 304801 w 1030355"/>
                <a:gd name="connsiteY118" fmla="*/ 660249 h 1922770"/>
                <a:gd name="connsiteX119" fmla="*/ 362778 w 1030355"/>
                <a:gd name="connsiteY119" fmla="*/ 602272 h 1922770"/>
                <a:gd name="connsiteX120" fmla="*/ 667578 w 1030355"/>
                <a:gd name="connsiteY120" fmla="*/ 602272 h 1922770"/>
                <a:gd name="connsiteX121" fmla="*/ 725555 w 1030355"/>
                <a:gd name="connsiteY121" fmla="*/ 660249 h 1922770"/>
                <a:gd name="connsiteX122" fmla="*/ 667578 w 1030355"/>
                <a:gd name="connsiteY122" fmla="*/ 718226 h 1922770"/>
                <a:gd name="connsiteX123" fmla="*/ 609601 w 1030355"/>
                <a:gd name="connsiteY123" fmla="*/ 660249 h 1922770"/>
                <a:gd name="connsiteX124" fmla="*/ 667578 w 1030355"/>
                <a:gd name="connsiteY124" fmla="*/ 602272 h 1922770"/>
                <a:gd name="connsiteX125" fmla="*/ 438978 w 1030355"/>
                <a:gd name="connsiteY125" fmla="*/ 301136 h 1922770"/>
                <a:gd name="connsiteX126" fmla="*/ 496955 w 1030355"/>
                <a:gd name="connsiteY126" fmla="*/ 359113 h 1922770"/>
                <a:gd name="connsiteX127" fmla="*/ 438978 w 1030355"/>
                <a:gd name="connsiteY127" fmla="*/ 417090 h 1922770"/>
                <a:gd name="connsiteX128" fmla="*/ 381001 w 1030355"/>
                <a:gd name="connsiteY128" fmla="*/ 359113 h 1922770"/>
                <a:gd name="connsiteX129" fmla="*/ 438978 w 1030355"/>
                <a:gd name="connsiteY129" fmla="*/ 301136 h 1922770"/>
                <a:gd name="connsiteX130" fmla="*/ 591378 w 1030355"/>
                <a:gd name="connsiteY130" fmla="*/ 301136 h 1922770"/>
                <a:gd name="connsiteX131" fmla="*/ 649355 w 1030355"/>
                <a:gd name="connsiteY131" fmla="*/ 359113 h 1922770"/>
                <a:gd name="connsiteX132" fmla="*/ 591378 w 1030355"/>
                <a:gd name="connsiteY132" fmla="*/ 417090 h 1922770"/>
                <a:gd name="connsiteX133" fmla="*/ 533401 w 1030355"/>
                <a:gd name="connsiteY133" fmla="*/ 359113 h 1922770"/>
                <a:gd name="connsiteX134" fmla="*/ 591378 w 1030355"/>
                <a:gd name="connsiteY134" fmla="*/ 301136 h 1922770"/>
                <a:gd name="connsiteX135" fmla="*/ 515178 w 1030355"/>
                <a:gd name="connsiteY135" fmla="*/ 0 h 1922770"/>
                <a:gd name="connsiteX136" fmla="*/ 573155 w 1030355"/>
                <a:gd name="connsiteY136" fmla="*/ 57977 h 1922770"/>
                <a:gd name="connsiteX137" fmla="*/ 515178 w 1030355"/>
                <a:gd name="connsiteY137" fmla="*/ 115954 h 1922770"/>
                <a:gd name="connsiteX138" fmla="*/ 457201 w 1030355"/>
                <a:gd name="connsiteY138" fmla="*/ 57977 h 1922770"/>
                <a:gd name="connsiteX139" fmla="*/ 515178 w 1030355"/>
                <a:gd name="connsiteY139" fmla="*/ 0 h 192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030355" h="1922770">
                  <a:moveTo>
                    <a:pt x="972378" y="1806816"/>
                  </a:moveTo>
                  <a:cubicBezTo>
                    <a:pt x="1004398" y="1806816"/>
                    <a:pt x="1030355" y="1832773"/>
                    <a:pt x="1030355" y="1864793"/>
                  </a:cubicBezTo>
                  <a:cubicBezTo>
                    <a:pt x="1030355" y="1896813"/>
                    <a:pt x="1004398" y="1922770"/>
                    <a:pt x="972378" y="1922770"/>
                  </a:cubicBezTo>
                  <a:cubicBezTo>
                    <a:pt x="940358" y="1922770"/>
                    <a:pt x="914401" y="1896813"/>
                    <a:pt x="914401" y="1864793"/>
                  </a:cubicBezTo>
                  <a:cubicBezTo>
                    <a:pt x="914401" y="1832773"/>
                    <a:pt x="940358" y="1806816"/>
                    <a:pt x="972378" y="1806816"/>
                  </a:cubicBezTo>
                  <a:close/>
                  <a:moveTo>
                    <a:pt x="819977" y="1806816"/>
                  </a:moveTo>
                  <a:cubicBezTo>
                    <a:pt x="851997" y="1806816"/>
                    <a:pt x="877954" y="1832773"/>
                    <a:pt x="877954" y="1864793"/>
                  </a:cubicBezTo>
                  <a:cubicBezTo>
                    <a:pt x="877954" y="1896813"/>
                    <a:pt x="851997" y="1922770"/>
                    <a:pt x="819977" y="1922770"/>
                  </a:cubicBezTo>
                  <a:cubicBezTo>
                    <a:pt x="787957" y="1922770"/>
                    <a:pt x="762000" y="1896813"/>
                    <a:pt x="762000" y="1864793"/>
                  </a:cubicBezTo>
                  <a:cubicBezTo>
                    <a:pt x="762000" y="1832773"/>
                    <a:pt x="787957" y="1806816"/>
                    <a:pt x="819977" y="1806816"/>
                  </a:cubicBezTo>
                  <a:close/>
                  <a:moveTo>
                    <a:pt x="667577" y="1806816"/>
                  </a:moveTo>
                  <a:cubicBezTo>
                    <a:pt x="699597" y="1806816"/>
                    <a:pt x="725554" y="1832773"/>
                    <a:pt x="725554" y="1864793"/>
                  </a:cubicBezTo>
                  <a:cubicBezTo>
                    <a:pt x="725554" y="1896813"/>
                    <a:pt x="699597" y="1922770"/>
                    <a:pt x="667577" y="1922770"/>
                  </a:cubicBezTo>
                  <a:cubicBezTo>
                    <a:pt x="635557" y="1922770"/>
                    <a:pt x="609600" y="1896813"/>
                    <a:pt x="609600" y="1864793"/>
                  </a:cubicBezTo>
                  <a:cubicBezTo>
                    <a:pt x="609600" y="1832773"/>
                    <a:pt x="635557" y="1806816"/>
                    <a:pt x="667577" y="1806816"/>
                  </a:cubicBezTo>
                  <a:close/>
                  <a:moveTo>
                    <a:pt x="515177" y="1806816"/>
                  </a:moveTo>
                  <a:cubicBezTo>
                    <a:pt x="547197" y="1806816"/>
                    <a:pt x="573154" y="1832773"/>
                    <a:pt x="573154" y="1864793"/>
                  </a:cubicBezTo>
                  <a:cubicBezTo>
                    <a:pt x="573154" y="1896813"/>
                    <a:pt x="547197" y="1922770"/>
                    <a:pt x="515177" y="1922770"/>
                  </a:cubicBezTo>
                  <a:cubicBezTo>
                    <a:pt x="483157" y="1922770"/>
                    <a:pt x="457200" y="1896813"/>
                    <a:pt x="457200" y="1864793"/>
                  </a:cubicBezTo>
                  <a:cubicBezTo>
                    <a:pt x="457200" y="1832773"/>
                    <a:pt x="483157" y="1806816"/>
                    <a:pt x="515177" y="1806816"/>
                  </a:cubicBezTo>
                  <a:close/>
                  <a:moveTo>
                    <a:pt x="362777" y="1806816"/>
                  </a:moveTo>
                  <a:cubicBezTo>
                    <a:pt x="394797" y="1806816"/>
                    <a:pt x="420754" y="1832773"/>
                    <a:pt x="420754" y="1864793"/>
                  </a:cubicBezTo>
                  <a:cubicBezTo>
                    <a:pt x="420754" y="1896813"/>
                    <a:pt x="394797" y="1922770"/>
                    <a:pt x="362777" y="1922770"/>
                  </a:cubicBezTo>
                  <a:cubicBezTo>
                    <a:pt x="330757" y="1922770"/>
                    <a:pt x="304800" y="1896813"/>
                    <a:pt x="304800" y="1864793"/>
                  </a:cubicBezTo>
                  <a:cubicBezTo>
                    <a:pt x="304800" y="1832773"/>
                    <a:pt x="330757" y="1806816"/>
                    <a:pt x="362777" y="1806816"/>
                  </a:cubicBezTo>
                  <a:close/>
                  <a:moveTo>
                    <a:pt x="210377" y="1806816"/>
                  </a:moveTo>
                  <a:cubicBezTo>
                    <a:pt x="242397" y="1806816"/>
                    <a:pt x="268354" y="1832773"/>
                    <a:pt x="268354" y="1864793"/>
                  </a:cubicBezTo>
                  <a:cubicBezTo>
                    <a:pt x="268354" y="1896813"/>
                    <a:pt x="242397" y="1922770"/>
                    <a:pt x="210377" y="1922770"/>
                  </a:cubicBezTo>
                  <a:cubicBezTo>
                    <a:pt x="178357" y="1922770"/>
                    <a:pt x="152400" y="1896813"/>
                    <a:pt x="152400" y="1864793"/>
                  </a:cubicBezTo>
                  <a:cubicBezTo>
                    <a:pt x="152400" y="1832773"/>
                    <a:pt x="178357" y="1806816"/>
                    <a:pt x="210377" y="1806816"/>
                  </a:cubicBezTo>
                  <a:close/>
                  <a:moveTo>
                    <a:pt x="57977" y="1806816"/>
                  </a:moveTo>
                  <a:cubicBezTo>
                    <a:pt x="89997" y="1806816"/>
                    <a:pt x="115954" y="1832773"/>
                    <a:pt x="115954" y="1864793"/>
                  </a:cubicBezTo>
                  <a:cubicBezTo>
                    <a:pt x="115954" y="1896813"/>
                    <a:pt x="89997" y="1922770"/>
                    <a:pt x="57977" y="1922770"/>
                  </a:cubicBezTo>
                  <a:cubicBezTo>
                    <a:pt x="25957" y="1922770"/>
                    <a:pt x="0" y="1896813"/>
                    <a:pt x="0" y="1864793"/>
                  </a:cubicBezTo>
                  <a:cubicBezTo>
                    <a:pt x="0" y="1832773"/>
                    <a:pt x="25957" y="1806816"/>
                    <a:pt x="57977" y="1806816"/>
                  </a:cubicBezTo>
                  <a:close/>
                  <a:moveTo>
                    <a:pt x="896178" y="1505680"/>
                  </a:moveTo>
                  <a:cubicBezTo>
                    <a:pt x="928198" y="1505680"/>
                    <a:pt x="954155" y="1531637"/>
                    <a:pt x="954155" y="1563657"/>
                  </a:cubicBezTo>
                  <a:cubicBezTo>
                    <a:pt x="954155" y="1595677"/>
                    <a:pt x="928198" y="1621634"/>
                    <a:pt x="896178" y="1621634"/>
                  </a:cubicBezTo>
                  <a:cubicBezTo>
                    <a:pt x="864158" y="1621634"/>
                    <a:pt x="838201" y="1595677"/>
                    <a:pt x="838201" y="1563657"/>
                  </a:cubicBezTo>
                  <a:cubicBezTo>
                    <a:pt x="838201" y="1531637"/>
                    <a:pt x="864158" y="1505680"/>
                    <a:pt x="896178" y="1505680"/>
                  </a:cubicBezTo>
                  <a:close/>
                  <a:moveTo>
                    <a:pt x="743778" y="1505680"/>
                  </a:moveTo>
                  <a:cubicBezTo>
                    <a:pt x="775798" y="1505680"/>
                    <a:pt x="801755" y="1531637"/>
                    <a:pt x="801755" y="1563657"/>
                  </a:cubicBezTo>
                  <a:cubicBezTo>
                    <a:pt x="801755" y="1595677"/>
                    <a:pt x="775798" y="1621634"/>
                    <a:pt x="743778" y="1621634"/>
                  </a:cubicBezTo>
                  <a:cubicBezTo>
                    <a:pt x="711758" y="1621634"/>
                    <a:pt x="685801" y="1595677"/>
                    <a:pt x="685801" y="1563657"/>
                  </a:cubicBezTo>
                  <a:cubicBezTo>
                    <a:pt x="685801" y="1531637"/>
                    <a:pt x="711758" y="1505680"/>
                    <a:pt x="743778" y="1505680"/>
                  </a:cubicBezTo>
                  <a:close/>
                  <a:moveTo>
                    <a:pt x="591378" y="1505680"/>
                  </a:moveTo>
                  <a:cubicBezTo>
                    <a:pt x="623398" y="1505680"/>
                    <a:pt x="649355" y="1531637"/>
                    <a:pt x="649355" y="1563657"/>
                  </a:cubicBezTo>
                  <a:cubicBezTo>
                    <a:pt x="649355" y="1595677"/>
                    <a:pt x="623398" y="1621634"/>
                    <a:pt x="591378" y="1621634"/>
                  </a:cubicBezTo>
                  <a:cubicBezTo>
                    <a:pt x="559358" y="1621634"/>
                    <a:pt x="533401" y="1595677"/>
                    <a:pt x="533401" y="1563657"/>
                  </a:cubicBezTo>
                  <a:cubicBezTo>
                    <a:pt x="533401" y="1531637"/>
                    <a:pt x="559358" y="1505680"/>
                    <a:pt x="591378" y="1505680"/>
                  </a:cubicBezTo>
                  <a:close/>
                  <a:moveTo>
                    <a:pt x="438978" y="1505680"/>
                  </a:moveTo>
                  <a:cubicBezTo>
                    <a:pt x="470998" y="1505680"/>
                    <a:pt x="496955" y="1531637"/>
                    <a:pt x="496955" y="1563657"/>
                  </a:cubicBezTo>
                  <a:cubicBezTo>
                    <a:pt x="496955" y="1595677"/>
                    <a:pt x="470998" y="1621634"/>
                    <a:pt x="438978" y="1621634"/>
                  </a:cubicBezTo>
                  <a:cubicBezTo>
                    <a:pt x="406958" y="1621634"/>
                    <a:pt x="381001" y="1595677"/>
                    <a:pt x="381001" y="1563657"/>
                  </a:cubicBezTo>
                  <a:cubicBezTo>
                    <a:pt x="381001" y="1531637"/>
                    <a:pt x="406958" y="1505680"/>
                    <a:pt x="438978" y="1505680"/>
                  </a:cubicBezTo>
                  <a:close/>
                  <a:moveTo>
                    <a:pt x="286578" y="1505680"/>
                  </a:moveTo>
                  <a:cubicBezTo>
                    <a:pt x="318598" y="1505680"/>
                    <a:pt x="344555" y="1531637"/>
                    <a:pt x="344555" y="1563657"/>
                  </a:cubicBezTo>
                  <a:cubicBezTo>
                    <a:pt x="344555" y="1595677"/>
                    <a:pt x="318598" y="1621634"/>
                    <a:pt x="286578" y="1621634"/>
                  </a:cubicBezTo>
                  <a:cubicBezTo>
                    <a:pt x="254558" y="1621634"/>
                    <a:pt x="228601" y="1595677"/>
                    <a:pt x="228601" y="1563657"/>
                  </a:cubicBezTo>
                  <a:cubicBezTo>
                    <a:pt x="228601" y="1531637"/>
                    <a:pt x="254558" y="1505680"/>
                    <a:pt x="286578" y="1505680"/>
                  </a:cubicBezTo>
                  <a:close/>
                  <a:moveTo>
                    <a:pt x="134178" y="1505680"/>
                  </a:moveTo>
                  <a:cubicBezTo>
                    <a:pt x="166198" y="1505680"/>
                    <a:pt x="192155" y="1531637"/>
                    <a:pt x="192155" y="1563657"/>
                  </a:cubicBezTo>
                  <a:cubicBezTo>
                    <a:pt x="192155" y="1595677"/>
                    <a:pt x="166198" y="1621634"/>
                    <a:pt x="134178" y="1621634"/>
                  </a:cubicBezTo>
                  <a:cubicBezTo>
                    <a:pt x="102158" y="1621634"/>
                    <a:pt x="76201" y="1595677"/>
                    <a:pt x="76201" y="1563657"/>
                  </a:cubicBezTo>
                  <a:cubicBezTo>
                    <a:pt x="76201" y="1531637"/>
                    <a:pt x="102158" y="1505680"/>
                    <a:pt x="134178" y="1505680"/>
                  </a:cubicBezTo>
                  <a:close/>
                  <a:moveTo>
                    <a:pt x="819978" y="1204544"/>
                  </a:moveTo>
                  <a:cubicBezTo>
                    <a:pt x="851998" y="1204544"/>
                    <a:pt x="877955" y="1230501"/>
                    <a:pt x="877955" y="1262521"/>
                  </a:cubicBezTo>
                  <a:cubicBezTo>
                    <a:pt x="877955" y="1294541"/>
                    <a:pt x="851998" y="1320498"/>
                    <a:pt x="819978" y="1320498"/>
                  </a:cubicBezTo>
                  <a:cubicBezTo>
                    <a:pt x="787958" y="1320498"/>
                    <a:pt x="762001" y="1294541"/>
                    <a:pt x="762001" y="1262521"/>
                  </a:cubicBezTo>
                  <a:cubicBezTo>
                    <a:pt x="762001" y="1230501"/>
                    <a:pt x="787958" y="1204544"/>
                    <a:pt x="819978" y="1204544"/>
                  </a:cubicBezTo>
                  <a:close/>
                  <a:moveTo>
                    <a:pt x="667578" y="1204544"/>
                  </a:moveTo>
                  <a:cubicBezTo>
                    <a:pt x="699598" y="1204544"/>
                    <a:pt x="725555" y="1230501"/>
                    <a:pt x="725555" y="1262521"/>
                  </a:cubicBezTo>
                  <a:cubicBezTo>
                    <a:pt x="725555" y="1294541"/>
                    <a:pt x="699598" y="1320498"/>
                    <a:pt x="667578" y="1320498"/>
                  </a:cubicBezTo>
                  <a:cubicBezTo>
                    <a:pt x="635558" y="1320498"/>
                    <a:pt x="609601" y="1294541"/>
                    <a:pt x="609601" y="1262521"/>
                  </a:cubicBezTo>
                  <a:cubicBezTo>
                    <a:pt x="609601" y="1230501"/>
                    <a:pt x="635558" y="1204544"/>
                    <a:pt x="667578" y="1204544"/>
                  </a:cubicBezTo>
                  <a:close/>
                  <a:moveTo>
                    <a:pt x="515178" y="1204544"/>
                  </a:moveTo>
                  <a:cubicBezTo>
                    <a:pt x="547198" y="1204544"/>
                    <a:pt x="573155" y="1230501"/>
                    <a:pt x="573155" y="1262521"/>
                  </a:cubicBezTo>
                  <a:cubicBezTo>
                    <a:pt x="573155" y="1294541"/>
                    <a:pt x="547198" y="1320498"/>
                    <a:pt x="515178" y="1320498"/>
                  </a:cubicBezTo>
                  <a:cubicBezTo>
                    <a:pt x="483158" y="1320498"/>
                    <a:pt x="457201" y="1294541"/>
                    <a:pt x="457201" y="1262521"/>
                  </a:cubicBezTo>
                  <a:cubicBezTo>
                    <a:pt x="457201" y="1230501"/>
                    <a:pt x="483158" y="1204544"/>
                    <a:pt x="515178" y="1204544"/>
                  </a:cubicBezTo>
                  <a:close/>
                  <a:moveTo>
                    <a:pt x="362778" y="1204544"/>
                  </a:moveTo>
                  <a:cubicBezTo>
                    <a:pt x="394798" y="1204544"/>
                    <a:pt x="420755" y="1230501"/>
                    <a:pt x="420755" y="1262521"/>
                  </a:cubicBezTo>
                  <a:cubicBezTo>
                    <a:pt x="420755" y="1294541"/>
                    <a:pt x="394798" y="1320498"/>
                    <a:pt x="362778" y="1320498"/>
                  </a:cubicBezTo>
                  <a:cubicBezTo>
                    <a:pt x="330758" y="1320498"/>
                    <a:pt x="304801" y="1294541"/>
                    <a:pt x="304801" y="1262521"/>
                  </a:cubicBezTo>
                  <a:cubicBezTo>
                    <a:pt x="304801" y="1230501"/>
                    <a:pt x="330758" y="1204544"/>
                    <a:pt x="362778" y="1204544"/>
                  </a:cubicBezTo>
                  <a:close/>
                  <a:moveTo>
                    <a:pt x="210378" y="1204544"/>
                  </a:moveTo>
                  <a:cubicBezTo>
                    <a:pt x="242398" y="1204544"/>
                    <a:pt x="268355" y="1230501"/>
                    <a:pt x="268355" y="1262521"/>
                  </a:cubicBezTo>
                  <a:cubicBezTo>
                    <a:pt x="268355" y="1294541"/>
                    <a:pt x="242398" y="1320498"/>
                    <a:pt x="210378" y="1320498"/>
                  </a:cubicBezTo>
                  <a:cubicBezTo>
                    <a:pt x="178358" y="1320498"/>
                    <a:pt x="152401" y="1294541"/>
                    <a:pt x="152401" y="1262521"/>
                  </a:cubicBezTo>
                  <a:cubicBezTo>
                    <a:pt x="152401" y="1230501"/>
                    <a:pt x="178358" y="1204544"/>
                    <a:pt x="210378" y="1204544"/>
                  </a:cubicBezTo>
                  <a:close/>
                  <a:moveTo>
                    <a:pt x="743778" y="903408"/>
                  </a:moveTo>
                  <a:cubicBezTo>
                    <a:pt x="775798" y="903408"/>
                    <a:pt x="801755" y="929365"/>
                    <a:pt x="801755" y="961385"/>
                  </a:cubicBezTo>
                  <a:cubicBezTo>
                    <a:pt x="801755" y="993405"/>
                    <a:pt x="775798" y="1019362"/>
                    <a:pt x="743778" y="1019362"/>
                  </a:cubicBezTo>
                  <a:cubicBezTo>
                    <a:pt x="711758" y="1019362"/>
                    <a:pt x="685801" y="993405"/>
                    <a:pt x="685801" y="961385"/>
                  </a:cubicBezTo>
                  <a:cubicBezTo>
                    <a:pt x="685801" y="929365"/>
                    <a:pt x="711758" y="903408"/>
                    <a:pt x="743778" y="903408"/>
                  </a:cubicBezTo>
                  <a:close/>
                  <a:moveTo>
                    <a:pt x="591378" y="903408"/>
                  </a:moveTo>
                  <a:cubicBezTo>
                    <a:pt x="623398" y="903408"/>
                    <a:pt x="649355" y="929365"/>
                    <a:pt x="649355" y="961385"/>
                  </a:cubicBezTo>
                  <a:cubicBezTo>
                    <a:pt x="649355" y="993405"/>
                    <a:pt x="623398" y="1019362"/>
                    <a:pt x="591378" y="1019362"/>
                  </a:cubicBezTo>
                  <a:cubicBezTo>
                    <a:pt x="559358" y="1019362"/>
                    <a:pt x="533401" y="993405"/>
                    <a:pt x="533401" y="961385"/>
                  </a:cubicBezTo>
                  <a:cubicBezTo>
                    <a:pt x="533401" y="929365"/>
                    <a:pt x="559358" y="903408"/>
                    <a:pt x="591378" y="903408"/>
                  </a:cubicBezTo>
                  <a:close/>
                  <a:moveTo>
                    <a:pt x="438978" y="903408"/>
                  </a:moveTo>
                  <a:cubicBezTo>
                    <a:pt x="470998" y="903408"/>
                    <a:pt x="496955" y="929365"/>
                    <a:pt x="496955" y="961385"/>
                  </a:cubicBezTo>
                  <a:cubicBezTo>
                    <a:pt x="496955" y="993405"/>
                    <a:pt x="470998" y="1019362"/>
                    <a:pt x="438978" y="1019362"/>
                  </a:cubicBezTo>
                  <a:cubicBezTo>
                    <a:pt x="406958" y="1019362"/>
                    <a:pt x="381001" y="993405"/>
                    <a:pt x="381001" y="961385"/>
                  </a:cubicBezTo>
                  <a:cubicBezTo>
                    <a:pt x="381001" y="929365"/>
                    <a:pt x="406958" y="903408"/>
                    <a:pt x="438978" y="903408"/>
                  </a:cubicBezTo>
                  <a:close/>
                  <a:moveTo>
                    <a:pt x="286578" y="903408"/>
                  </a:moveTo>
                  <a:cubicBezTo>
                    <a:pt x="318598" y="903408"/>
                    <a:pt x="344555" y="929365"/>
                    <a:pt x="344555" y="961385"/>
                  </a:cubicBezTo>
                  <a:cubicBezTo>
                    <a:pt x="344555" y="993405"/>
                    <a:pt x="318598" y="1019362"/>
                    <a:pt x="286578" y="1019362"/>
                  </a:cubicBezTo>
                  <a:cubicBezTo>
                    <a:pt x="254558" y="1019362"/>
                    <a:pt x="228601" y="993405"/>
                    <a:pt x="228601" y="961385"/>
                  </a:cubicBezTo>
                  <a:cubicBezTo>
                    <a:pt x="228601" y="929365"/>
                    <a:pt x="254558" y="903408"/>
                    <a:pt x="286578" y="903408"/>
                  </a:cubicBezTo>
                  <a:close/>
                  <a:moveTo>
                    <a:pt x="515178" y="602272"/>
                  </a:moveTo>
                  <a:cubicBezTo>
                    <a:pt x="547198" y="602272"/>
                    <a:pt x="573155" y="628229"/>
                    <a:pt x="573155" y="660249"/>
                  </a:cubicBezTo>
                  <a:cubicBezTo>
                    <a:pt x="573155" y="692269"/>
                    <a:pt x="547198" y="718226"/>
                    <a:pt x="515178" y="718226"/>
                  </a:cubicBezTo>
                  <a:cubicBezTo>
                    <a:pt x="483158" y="718226"/>
                    <a:pt x="457201" y="692269"/>
                    <a:pt x="457201" y="660249"/>
                  </a:cubicBezTo>
                  <a:cubicBezTo>
                    <a:pt x="457201" y="628229"/>
                    <a:pt x="483158" y="602272"/>
                    <a:pt x="515178" y="602272"/>
                  </a:cubicBezTo>
                  <a:close/>
                  <a:moveTo>
                    <a:pt x="362778" y="602272"/>
                  </a:moveTo>
                  <a:cubicBezTo>
                    <a:pt x="394798" y="602272"/>
                    <a:pt x="420755" y="628229"/>
                    <a:pt x="420755" y="660249"/>
                  </a:cubicBezTo>
                  <a:cubicBezTo>
                    <a:pt x="420755" y="692269"/>
                    <a:pt x="394798" y="718226"/>
                    <a:pt x="362778" y="718226"/>
                  </a:cubicBezTo>
                  <a:cubicBezTo>
                    <a:pt x="330758" y="718226"/>
                    <a:pt x="304801" y="692269"/>
                    <a:pt x="304801" y="660249"/>
                  </a:cubicBezTo>
                  <a:cubicBezTo>
                    <a:pt x="304801" y="628229"/>
                    <a:pt x="330758" y="602272"/>
                    <a:pt x="362778" y="602272"/>
                  </a:cubicBezTo>
                  <a:close/>
                  <a:moveTo>
                    <a:pt x="667578" y="602272"/>
                  </a:moveTo>
                  <a:cubicBezTo>
                    <a:pt x="699598" y="602272"/>
                    <a:pt x="725555" y="628229"/>
                    <a:pt x="725555" y="660249"/>
                  </a:cubicBezTo>
                  <a:cubicBezTo>
                    <a:pt x="725555" y="692269"/>
                    <a:pt x="699598" y="718226"/>
                    <a:pt x="667578" y="718226"/>
                  </a:cubicBezTo>
                  <a:cubicBezTo>
                    <a:pt x="635558" y="718226"/>
                    <a:pt x="609601" y="692269"/>
                    <a:pt x="609601" y="660249"/>
                  </a:cubicBezTo>
                  <a:cubicBezTo>
                    <a:pt x="609601" y="628229"/>
                    <a:pt x="635558" y="602272"/>
                    <a:pt x="667578" y="602272"/>
                  </a:cubicBezTo>
                  <a:close/>
                  <a:moveTo>
                    <a:pt x="438978" y="301136"/>
                  </a:moveTo>
                  <a:cubicBezTo>
                    <a:pt x="470998" y="301136"/>
                    <a:pt x="496955" y="327093"/>
                    <a:pt x="496955" y="359113"/>
                  </a:cubicBezTo>
                  <a:cubicBezTo>
                    <a:pt x="496955" y="391133"/>
                    <a:pt x="470998" y="417090"/>
                    <a:pt x="438978" y="417090"/>
                  </a:cubicBezTo>
                  <a:cubicBezTo>
                    <a:pt x="406958" y="417090"/>
                    <a:pt x="381001" y="391133"/>
                    <a:pt x="381001" y="359113"/>
                  </a:cubicBezTo>
                  <a:cubicBezTo>
                    <a:pt x="381001" y="327093"/>
                    <a:pt x="406958" y="301136"/>
                    <a:pt x="438978" y="301136"/>
                  </a:cubicBezTo>
                  <a:close/>
                  <a:moveTo>
                    <a:pt x="591378" y="301136"/>
                  </a:moveTo>
                  <a:cubicBezTo>
                    <a:pt x="623398" y="301136"/>
                    <a:pt x="649355" y="327093"/>
                    <a:pt x="649355" y="359113"/>
                  </a:cubicBezTo>
                  <a:cubicBezTo>
                    <a:pt x="649355" y="391133"/>
                    <a:pt x="623398" y="417090"/>
                    <a:pt x="591378" y="417090"/>
                  </a:cubicBezTo>
                  <a:cubicBezTo>
                    <a:pt x="559358" y="417090"/>
                    <a:pt x="533401" y="391133"/>
                    <a:pt x="533401" y="359113"/>
                  </a:cubicBezTo>
                  <a:cubicBezTo>
                    <a:pt x="533401" y="327093"/>
                    <a:pt x="559358" y="301136"/>
                    <a:pt x="591378" y="301136"/>
                  </a:cubicBezTo>
                  <a:close/>
                  <a:moveTo>
                    <a:pt x="515178" y="0"/>
                  </a:moveTo>
                  <a:cubicBezTo>
                    <a:pt x="547198" y="0"/>
                    <a:pt x="573155" y="25957"/>
                    <a:pt x="573155" y="57977"/>
                  </a:cubicBezTo>
                  <a:cubicBezTo>
                    <a:pt x="573155" y="89997"/>
                    <a:pt x="547198" y="115954"/>
                    <a:pt x="515178" y="115954"/>
                  </a:cubicBezTo>
                  <a:cubicBezTo>
                    <a:pt x="483158" y="115954"/>
                    <a:pt x="457201" y="89997"/>
                    <a:pt x="457201" y="57977"/>
                  </a:cubicBezTo>
                  <a:cubicBezTo>
                    <a:pt x="457201" y="25957"/>
                    <a:pt x="483158" y="0"/>
                    <a:pt x="515178" y="0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2CF45135-221F-4B80-A53C-9D38AF0BE546}"/>
              </a:ext>
            </a:extLst>
          </p:cNvPr>
          <p:cNvGrpSpPr/>
          <p:nvPr/>
        </p:nvGrpSpPr>
        <p:grpSpPr>
          <a:xfrm>
            <a:off x="8050167" y="836375"/>
            <a:ext cx="1293943" cy="1585232"/>
            <a:chOff x="1717096" y="836375"/>
            <a:chExt cx="1339850" cy="1641474"/>
          </a:xfrm>
          <a:solidFill>
            <a:srgbClr val="00B0F0">
              <a:alpha val="20000"/>
            </a:srgbClr>
          </a:solidFill>
        </p:grpSpPr>
        <p:sp>
          <p:nvSpPr>
            <p:cNvPr id="363" name="正方形/長方形 362">
              <a:extLst>
                <a:ext uri="{FF2B5EF4-FFF2-40B4-BE49-F238E27FC236}">
                  <a16:creationId xmlns:a16="http://schemas.microsoft.com/office/drawing/2014/main" id="{2186E1AD-AD2C-47A9-A17F-FA2D8AFC7C3D}"/>
                </a:ext>
              </a:extLst>
            </p:cNvPr>
            <p:cNvSpPr/>
            <p:nvPr/>
          </p:nvSpPr>
          <p:spPr>
            <a:xfrm>
              <a:off x="1717096" y="840502"/>
              <a:ext cx="1339850" cy="1637347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四角形: 角を丸くする 363">
              <a:extLst>
                <a:ext uri="{FF2B5EF4-FFF2-40B4-BE49-F238E27FC236}">
                  <a16:creationId xmlns:a16="http://schemas.microsoft.com/office/drawing/2014/main" id="{FAF8D626-EF56-4D46-AB8C-CAC57FC6F11F}"/>
                </a:ext>
              </a:extLst>
            </p:cNvPr>
            <p:cNvSpPr/>
            <p:nvPr/>
          </p:nvSpPr>
          <p:spPr>
            <a:xfrm>
              <a:off x="1810767" y="1034733"/>
              <a:ext cx="1144580" cy="1248884"/>
            </a:xfrm>
            <a:prstGeom prst="roundRect">
              <a:avLst>
                <a:gd name="adj" fmla="val 8115"/>
              </a:avLst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正方形/長方形 364">
              <a:extLst>
                <a:ext uri="{FF2B5EF4-FFF2-40B4-BE49-F238E27FC236}">
                  <a16:creationId xmlns:a16="http://schemas.microsoft.com/office/drawing/2014/main" id="{7C25B2C1-E7DC-44A0-A31B-FB3C183B92AE}"/>
                </a:ext>
              </a:extLst>
            </p:cNvPr>
            <p:cNvSpPr/>
            <p:nvPr/>
          </p:nvSpPr>
          <p:spPr>
            <a:xfrm>
              <a:off x="1717096" y="2390457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正方形/長方形 365">
              <a:extLst>
                <a:ext uri="{FF2B5EF4-FFF2-40B4-BE49-F238E27FC236}">
                  <a16:creationId xmlns:a16="http://schemas.microsoft.com/office/drawing/2014/main" id="{DD549474-7ACD-4D09-B1FC-65D34FA9AFB0}"/>
                </a:ext>
              </a:extLst>
            </p:cNvPr>
            <p:cNvSpPr/>
            <p:nvPr/>
          </p:nvSpPr>
          <p:spPr>
            <a:xfrm>
              <a:off x="1717096" y="836375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B50FA1FB-1862-4DE3-BBC6-A5327B376C66}"/>
                </a:ext>
              </a:extLst>
            </p:cNvPr>
            <p:cNvSpPr/>
            <p:nvPr/>
          </p:nvSpPr>
          <p:spPr>
            <a:xfrm>
              <a:off x="1832609" y="1579481"/>
              <a:ext cx="1100896" cy="680304"/>
            </a:xfrm>
            <a:custGeom>
              <a:avLst/>
              <a:gdLst>
                <a:gd name="connsiteX0" fmla="*/ 906540 w 1100896"/>
                <a:gd name="connsiteY0" fmla="*/ 26 h 680304"/>
                <a:gd name="connsiteX1" fmla="*/ 1023935 w 1100896"/>
                <a:gd name="connsiteY1" fmla="*/ 3570 h 680304"/>
                <a:gd name="connsiteX2" fmla="*/ 1100896 w 1100896"/>
                <a:gd name="connsiteY2" fmla="*/ 5893 h 680304"/>
                <a:gd name="connsiteX3" fmla="*/ 1100896 w 1100896"/>
                <a:gd name="connsiteY3" fmla="*/ 602867 h 680304"/>
                <a:gd name="connsiteX4" fmla="*/ 1023459 w 1100896"/>
                <a:gd name="connsiteY4" fmla="*/ 680304 h 680304"/>
                <a:gd name="connsiteX5" fmla="*/ 77437 w 1100896"/>
                <a:gd name="connsiteY5" fmla="*/ 680304 h 680304"/>
                <a:gd name="connsiteX6" fmla="*/ 0 w 1100896"/>
                <a:gd name="connsiteY6" fmla="*/ 602867 h 680304"/>
                <a:gd name="connsiteX7" fmla="*/ 0 w 1100896"/>
                <a:gd name="connsiteY7" fmla="*/ 236042 h 680304"/>
                <a:gd name="connsiteX8" fmla="*/ 37378 w 1100896"/>
                <a:gd name="connsiteY8" fmla="*/ 232918 h 680304"/>
                <a:gd name="connsiteX9" fmla="*/ 589354 w 1100896"/>
                <a:gd name="connsiteY9" fmla="*/ 120016 h 680304"/>
                <a:gd name="connsiteX10" fmla="*/ 906540 w 1100896"/>
                <a:gd name="connsiteY10" fmla="*/ 26 h 68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896" h="680304">
                  <a:moveTo>
                    <a:pt x="906540" y="26"/>
                  </a:moveTo>
                  <a:cubicBezTo>
                    <a:pt x="945283" y="-244"/>
                    <a:pt x="984609" y="1663"/>
                    <a:pt x="1023935" y="3570"/>
                  </a:cubicBezTo>
                  <a:lnTo>
                    <a:pt x="1100896" y="5893"/>
                  </a:lnTo>
                  <a:lnTo>
                    <a:pt x="1100896" y="602867"/>
                  </a:lnTo>
                  <a:cubicBezTo>
                    <a:pt x="1100896" y="645634"/>
                    <a:pt x="1066226" y="680304"/>
                    <a:pt x="1023459" y="680304"/>
                  </a:cubicBezTo>
                  <a:lnTo>
                    <a:pt x="77437" y="680304"/>
                  </a:lnTo>
                  <a:cubicBezTo>
                    <a:pt x="34670" y="680304"/>
                    <a:pt x="0" y="645634"/>
                    <a:pt x="0" y="602867"/>
                  </a:cubicBezTo>
                  <a:lnTo>
                    <a:pt x="0" y="236042"/>
                  </a:lnTo>
                  <a:lnTo>
                    <a:pt x="37378" y="232918"/>
                  </a:lnTo>
                  <a:cubicBezTo>
                    <a:pt x="231092" y="231567"/>
                    <a:pt x="439390" y="284641"/>
                    <a:pt x="589354" y="120016"/>
                  </a:cubicBezTo>
                  <a:cubicBezTo>
                    <a:pt x="679333" y="21241"/>
                    <a:pt x="790312" y="837"/>
                    <a:pt x="906540" y="26"/>
                  </a:cubicBezTo>
                  <a:close/>
                </a:path>
              </a:pathLst>
            </a:custGeom>
            <a:pattFill prst="lgConfetti">
              <a:fgClr>
                <a:srgbClr val="FF99CC"/>
              </a:fgClr>
              <a:bgClr>
                <a:srgbClr val="FFCCFF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0" name="グループ化 369">
            <a:extLst>
              <a:ext uri="{FF2B5EF4-FFF2-40B4-BE49-F238E27FC236}">
                <a16:creationId xmlns:a16="http://schemas.microsoft.com/office/drawing/2014/main" id="{15F49DD2-9DDE-4A52-8724-4BE2527F805C}"/>
              </a:ext>
            </a:extLst>
          </p:cNvPr>
          <p:cNvGrpSpPr/>
          <p:nvPr/>
        </p:nvGrpSpPr>
        <p:grpSpPr>
          <a:xfrm>
            <a:off x="7909642" y="4915028"/>
            <a:ext cx="1567336" cy="1198063"/>
            <a:chOff x="3291896" y="1400176"/>
            <a:chExt cx="1339850" cy="1024174"/>
          </a:xfrm>
          <a:solidFill>
            <a:srgbClr val="00B0F0">
              <a:alpha val="20000"/>
            </a:srgbClr>
          </a:solidFill>
        </p:grpSpPr>
        <p:sp>
          <p:nvSpPr>
            <p:cNvPr id="373" name="正方形/長方形 372">
              <a:extLst>
                <a:ext uri="{FF2B5EF4-FFF2-40B4-BE49-F238E27FC236}">
                  <a16:creationId xmlns:a16="http://schemas.microsoft.com/office/drawing/2014/main" id="{99AB289D-9E48-437D-899A-C9E16C7C12D7}"/>
                </a:ext>
              </a:extLst>
            </p:cNvPr>
            <p:cNvSpPr/>
            <p:nvPr/>
          </p:nvSpPr>
          <p:spPr>
            <a:xfrm>
              <a:off x="3291896" y="1400176"/>
              <a:ext cx="1339850" cy="1024174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四角形: 角を丸くする 374">
              <a:extLst>
                <a:ext uri="{FF2B5EF4-FFF2-40B4-BE49-F238E27FC236}">
                  <a16:creationId xmlns:a16="http://schemas.microsoft.com/office/drawing/2014/main" id="{FEF5C051-1110-4A23-98D5-8AD39DB75E34}"/>
                </a:ext>
              </a:extLst>
            </p:cNvPr>
            <p:cNvSpPr/>
            <p:nvPr/>
          </p:nvSpPr>
          <p:spPr>
            <a:xfrm>
              <a:off x="3385567" y="1510723"/>
              <a:ext cx="1144580" cy="808353"/>
            </a:xfrm>
            <a:prstGeom prst="roundRect">
              <a:avLst>
                <a:gd name="adj" fmla="val 11355"/>
              </a:avLst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3546568C-30F8-45DE-BAE6-16FF435676CF}"/>
                </a:ext>
              </a:extLst>
            </p:cNvPr>
            <p:cNvSpPr/>
            <p:nvPr/>
          </p:nvSpPr>
          <p:spPr>
            <a:xfrm>
              <a:off x="3407409" y="1614941"/>
              <a:ext cx="1100896" cy="680304"/>
            </a:xfrm>
            <a:custGeom>
              <a:avLst/>
              <a:gdLst>
                <a:gd name="connsiteX0" fmla="*/ 906540 w 1100896"/>
                <a:gd name="connsiteY0" fmla="*/ 26 h 680304"/>
                <a:gd name="connsiteX1" fmla="*/ 1023935 w 1100896"/>
                <a:gd name="connsiteY1" fmla="*/ 3570 h 680304"/>
                <a:gd name="connsiteX2" fmla="*/ 1100896 w 1100896"/>
                <a:gd name="connsiteY2" fmla="*/ 5893 h 680304"/>
                <a:gd name="connsiteX3" fmla="*/ 1100896 w 1100896"/>
                <a:gd name="connsiteY3" fmla="*/ 602867 h 680304"/>
                <a:gd name="connsiteX4" fmla="*/ 1023459 w 1100896"/>
                <a:gd name="connsiteY4" fmla="*/ 680304 h 680304"/>
                <a:gd name="connsiteX5" fmla="*/ 77437 w 1100896"/>
                <a:gd name="connsiteY5" fmla="*/ 680304 h 680304"/>
                <a:gd name="connsiteX6" fmla="*/ 0 w 1100896"/>
                <a:gd name="connsiteY6" fmla="*/ 602867 h 680304"/>
                <a:gd name="connsiteX7" fmla="*/ 0 w 1100896"/>
                <a:gd name="connsiteY7" fmla="*/ 236042 h 680304"/>
                <a:gd name="connsiteX8" fmla="*/ 37378 w 1100896"/>
                <a:gd name="connsiteY8" fmla="*/ 232918 h 680304"/>
                <a:gd name="connsiteX9" fmla="*/ 589354 w 1100896"/>
                <a:gd name="connsiteY9" fmla="*/ 120016 h 680304"/>
                <a:gd name="connsiteX10" fmla="*/ 906540 w 1100896"/>
                <a:gd name="connsiteY10" fmla="*/ 26 h 68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896" h="680304">
                  <a:moveTo>
                    <a:pt x="906540" y="26"/>
                  </a:moveTo>
                  <a:cubicBezTo>
                    <a:pt x="945283" y="-244"/>
                    <a:pt x="984609" y="1663"/>
                    <a:pt x="1023935" y="3570"/>
                  </a:cubicBezTo>
                  <a:lnTo>
                    <a:pt x="1100896" y="5893"/>
                  </a:lnTo>
                  <a:lnTo>
                    <a:pt x="1100896" y="602867"/>
                  </a:lnTo>
                  <a:cubicBezTo>
                    <a:pt x="1100896" y="645634"/>
                    <a:pt x="1066226" y="680304"/>
                    <a:pt x="1023459" y="680304"/>
                  </a:cubicBezTo>
                  <a:lnTo>
                    <a:pt x="77437" y="680304"/>
                  </a:lnTo>
                  <a:cubicBezTo>
                    <a:pt x="34670" y="680304"/>
                    <a:pt x="0" y="645634"/>
                    <a:pt x="0" y="602867"/>
                  </a:cubicBezTo>
                  <a:lnTo>
                    <a:pt x="0" y="236042"/>
                  </a:lnTo>
                  <a:lnTo>
                    <a:pt x="37378" y="232918"/>
                  </a:lnTo>
                  <a:cubicBezTo>
                    <a:pt x="231092" y="231567"/>
                    <a:pt x="439390" y="284641"/>
                    <a:pt x="589354" y="120016"/>
                  </a:cubicBezTo>
                  <a:cubicBezTo>
                    <a:pt x="679333" y="21241"/>
                    <a:pt x="790312" y="837"/>
                    <a:pt x="906540" y="26"/>
                  </a:cubicBezTo>
                  <a:close/>
                </a:path>
              </a:pathLst>
            </a:custGeom>
            <a:pattFill prst="lgConfetti">
              <a:fgClr>
                <a:srgbClr val="FF99CC"/>
              </a:fgClr>
              <a:bgClr>
                <a:srgbClr val="FFCCFF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8587B0BD-1AAC-4C8C-9609-C7ECEC84A3F0}"/>
              </a:ext>
            </a:extLst>
          </p:cNvPr>
          <p:cNvGrpSpPr/>
          <p:nvPr/>
        </p:nvGrpSpPr>
        <p:grpSpPr>
          <a:xfrm>
            <a:off x="8065326" y="2762399"/>
            <a:ext cx="1315026" cy="1528995"/>
            <a:chOff x="-2643620" y="747974"/>
            <a:chExt cx="1976187" cy="2297734"/>
          </a:xfrm>
          <a:solidFill>
            <a:srgbClr val="00B0F0">
              <a:alpha val="20000"/>
            </a:srgbClr>
          </a:solidFill>
        </p:grpSpPr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1AF97906-4ADD-40E2-9206-CC46CA55CB85}"/>
                </a:ext>
              </a:extLst>
            </p:cNvPr>
            <p:cNvSpPr/>
            <p:nvPr/>
          </p:nvSpPr>
          <p:spPr>
            <a:xfrm rot="6300000">
              <a:off x="-2491014" y="1058023"/>
              <a:ext cx="1144579" cy="1065891"/>
            </a:xfrm>
            <a:custGeom>
              <a:avLst/>
              <a:gdLst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738068 w 1144579"/>
                <a:gd name="connsiteY3" fmla="*/ 0 h 1065891"/>
                <a:gd name="connsiteX4" fmla="*/ 735544 w 1144579"/>
                <a:gd name="connsiteY4" fmla="*/ 2257 h 1065891"/>
                <a:gd name="connsiteX5" fmla="*/ 1144579 w 1144579"/>
                <a:gd name="connsiteY5" fmla="*/ 2257 h 1065891"/>
                <a:gd name="connsiteX6" fmla="*/ 1144579 w 1144579"/>
                <a:gd name="connsiteY6" fmla="*/ 973008 h 1065891"/>
                <a:gd name="connsiteX7" fmla="*/ 1051696 w 1144579"/>
                <a:gd name="connsiteY7" fmla="*/ 1065891 h 1065891"/>
                <a:gd name="connsiteX8" fmla="*/ 92882 w 1144579"/>
                <a:gd name="connsiteY8" fmla="*/ 1065891 h 1065891"/>
                <a:gd name="connsiteX9" fmla="*/ 7299 w 1144579"/>
                <a:gd name="connsiteY9" fmla="*/ 1009163 h 1065891"/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738068 w 1144579"/>
                <a:gd name="connsiteY3" fmla="*/ 0 h 1065891"/>
                <a:gd name="connsiteX4" fmla="*/ 1144579 w 1144579"/>
                <a:gd name="connsiteY4" fmla="*/ 2257 h 1065891"/>
                <a:gd name="connsiteX5" fmla="*/ 1144579 w 1144579"/>
                <a:gd name="connsiteY5" fmla="*/ 973008 h 1065891"/>
                <a:gd name="connsiteX6" fmla="*/ 1051696 w 1144579"/>
                <a:gd name="connsiteY6" fmla="*/ 1065891 h 1065891"/>
                <a:gd name="connsiteX7" fmla="*/ 92882 w 1144579"/>
                <a:gd name="connsiteY7" fmla="*/ 1065891 h 1065891"/>
                <a:gd name="connsiteX8" fmla="*/ 7299 w 1144579"/>
                <a:gd name="connsiteY8" fmla="*/ 1009163 h 1065891"/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1144579 w 1144579"/>
                <a:gd name="connsiteY3" fmla="*/ 2257 h 1065891"/>
                <a:gd name="connsiteX4" fmla="*/ 1144579 w 1144579"/>
                <a:gd name="connsiteY4" fmla="*/ 973008 h 1065891"/>
                <a:gd name="connsiteX5" fmla="*/ 1051696 w 1144579"/>
                <a:gd name="connsiteY5" fmla="*/ 1065891 h 1065891"/>
                <a:gd name="connsiteX6" fmla="*/ 92882 w 1144579"/>
                <a:gd name="connsiteY6" fmla="*/ 1065891 h 1065891"/>
                <a:gd name="connsiteX7" fmla="*/ 7299 w 1144579"/>
                <a:gd name="connsiteY7" fmla="*/ 1009163 h 1065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4579" h="1065891">
                  <a:moveTo>
                    <a:pt x="7299" y="1009163"/>
                  </a:moveTo>
                  <a:cubicBezTo>
                    <a:pt x="2599" y="998050"/>
                    <a:pt x="0" y="985833"/>
                    <a:pt x="0" y="973008"/>
                  </a:cubicBezTo>
                  <a:lnTo>
                    <a:pt x="0" y="0"/>
                  </a:lnTo>
                  <a:lnTo>
                    <a:pt x="1144579" y="2257"/>
                  </a:lnTo>
                  <a:lnTo>
                    <a:pt x="1144579" y="973008"/>
                  </a:lnTo>
                  <a:cubicBezTo>
                    <a:pt x="1144579" y="1024306"/>
                    <a:pt x="1102994" y="1065891"/>
                    <a:pt x="1051696" y="1065891"/>
                  </a:cubicBezTo>
                  <a:lnTo>
                    <a:pt x="92882" y="1065891"/>
                  </a:lnTo>
                  <a:cubicBezTo>
                    <a:pt x="54409" y="1065891"/>
                    <a:pt x="21399" y="1042500"/>
                    <a:pt x="7299" y="1009163"/>
                  </a:cubicBezTo>
                  <a:close/>
                </a:path>
              </a:pathLst>
            </a:cu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885DCFBF-90AE-4ACE-A3F7-DBED34CC3934}"/>
                </a:ext>
              </a:extLst>
            </p:cNvPr>
            <p:cNvSpPr/>
            <p:nvPr/>
          </p:nvSpPr>
          <p:spPr>
            <a:xfrm rot="6300000">
              <a:off x="-2683483" y="939598"/>
              <a:ext cx="1339850" cy="1260124"/>
            </a:xfrm>
            <a:custGeom>
              <a:avLst/>
              <a:gdLst>
                <a:gd name="connsiteX0" fmla="*/ 0 w 1339850"/>
                <a:gd name="connsiteY0" fmla="*/ 1260124 h 1260124"/>
                <a:gd name="connsiteX1" fmla="*/ 0 w 1339850"/>
                <a:gd name="connsiteY1" fmla="*/ 0 h 1260124"/>
                <a:gd name="connsiteX2" fmla="*/ 93672 w 1339850"/>
                <a:gd name="connsiteY2" fmla="*/ 0 h 1260124"/>
                <a:gd name="connsiteX3" fmla="*/ 93672 w 1339850"/>
                <a:gd name="connsiteY3" fmla="*/ 973008 h 1260124"/>
                <a:gd name="connsiteX4" fmla="*/ 186554 w 1339850"/>
                <a:gd name="connsiteY4" fmla="*/ 1065891 h 1260124"/>
                <a:gd name="connsiteX5" fmla="*/ 1145368 w 1339850"/>
                <a:gd name="connsiteY5" fmla="*/ 1065891 h 1260124"/>
                <a:gd name="connsiteX6" fmla="*/ 1238251 w 1339850"/>
                <a:gd name="connsiteY6" fmla="*/ 973008 h 1260124"/>
                <a:gd name="connsiteX7" fmla="*/ 1238251 w 1339850"/>
                <a:gd name="connsiteY7" fmla="*/ 0 h 1260124"/>
                <a:gd name="connsiteX8" fmla="*/ 1339850 w 1339850"/>
                <a:gd name="connsiteY8" fmla="*/ 0 h 1260124"/>
                <a:gd name="connsiteX9" fmla="*/ 1339850 w 1339850"/>
                <a:gd name="connsiteY9" fmla="*/ 1260123 h 1260124"/>
                <a:gd name="connsiteX10" fmla="*/ 0 w 1339850"/>
                <a:gd name="connsiteY10" fmla="*/ 1260124 h 1260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9850" h="1260124">
                  <a:moveTo>
                    <a:pt x="0" y="1260124"/>
                  </a:moveTo>
                  <a:lnTo>
                    <a:pt x="0" y="0"/>
                  </a:lnTo>
                  <a:lnTo>
                    <a:pt x="93672" y="0"/>
                  </a:lnTo>
                  <a:lnTo>
                    <a:pt x="93672" y="973008"/>
                  </a:lnTo>
                  <a:cubicBezTo>
                    <a:pt x="93672" y="1024306"/>
                    <a:pt x="135257" y="1065891"/>
                    <a:pt x="186554" y="1065891"/>
                  </a:cubicBezTo>
                  <a:lnTo>
                    <a:pt x="1145368" y="1065891"/>
                  </a:lnTo>
                  <a:cubicBezTo>
                    <a:pt x="1196666" y="1065891"/>
                    <a:pt x="1238251" y="1024306"/>
                    <a:pt x="1238251" y="973008"/>
                  </a:cubicBezTo>
                  <a:lnTo>
                    <a:pt x="1238251" y="0"/>
                  </a:lnTo>
                  <a:lnTo>
                    <a:pt x="1339850" y="0"/>
                  </a:lnTo>
                  <a:lnTo>
                    <a:pt x="1339850" y="1260123"/>
                  </a:lnTo>
                  <a:lnTo>
                    <a:pt x="0" y="1260124"/>
                  </a:lnTo>
                  <a:close/>
                </a:path>
              </a:pathLst>
            </a:cu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正方形/長方形 382">
              <a:extLst>
                <a:ext uri="{FF2B5EF4-FFF2-40B4-BE49-F238E27FC236}">
                  <a16:creationId xmlns:a16="http://schemas.microsoft.com/office/drawing/2014/main" id="{1B511D0A-A1E5-4AC8-89CC-3F330460ED86}"/>
                </a:ext>
              </a:extLst>
            </p:cNvPr>
            <p:cNvSpPr/>
            <p:nvPr/>
          </p:nvSpPr>
          <p:spPr>
            <a:xfrm rot="6300000">
              <a:off x="-3249867" y="1374204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C167A82C-4A09-4682-A6FE-9FB7692C852C}"/>
                </a:ext>
              </a:extLst>
            </p:cNvPr>
            <p:cNvGrpSpPr/>
            <p:nvPr/>
          </p:nvGrpSpPr>
          <p:grpSpPr>
            <a:xfrm rot="19800000">
              <a:off x="-1044657" y="1006877"/>
              <a:ext cx="377224" cy="1373655"/>
              <a:chOff x="-1411392" y="1111624"/>
              <a:chExt cx="377224" cy="1373655"/>
            </a:xfrm>
            <a:grpFill/>
          </p:grpSpPr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01DD8B69-2A44-4CCC-8E87-8E8C42259BCB}"/>
                  </a:ext>
                </a:extLst>
              </p:cNvPr>
              <p:cNvSpPr/>
              <p:nvPr/>
            </p:nvSpPr>
            <p:spPr>
              <a:xfrm rot="6300000">
                <a:off x="-1892705" y="1592937"/>
                <a:ext cx="1339850" cy="377224"/>
              </a:xfrm>
              <a:custGeom>
                <a:avLst/>
                <a:gdLst>
                  <a:gd name="connsiteX0" fmla="*/ 0 w 1339850"/>
                  <a:gd name="connsiteY0" fmla="*/ 377224 h 377224"/>
                  <a:gd name="connsiteX1" fmla="*/ 0 w 1339850"/>
                  <a:gd name="connsiteY1" fmla="*/ 0 h 377224"/>
                  <a:gd name="connsiteX2" fmla="*/ 1339850 w 1339850"/>
                  <a:gd name="connsiteY2" fmla="*/ 0 h 377224"/>
                  <a:gd name="connsiteX3" fmla="*/ 1339850 w 1339850"/>
                  <a:gd name="connsiteY3" fmla="*/ 377224 h 377224"/>
                  <a:gd name="connsiteX4" fmla="*/ 1238251 w 1339850"/>
                  <a:gd name="connsiteY4" fmla="*/ 377224 h 377224"/>
                  <a:gd name="connsiteX5" fmla="*/ 1238251 w 1339850"/>
                  <a:gd name="connsiteY5" fmla="*/ 287114 h 377224"/>
                  <a:gd name="connsiteX6" fmla="*/ 1145368 w 1339850"/>
                  <a:gd name="connsiteY6" fmla="*/ 194231 h 377224"/>
                  <a:gd name="connsiteX7" fmla="*/ 186555 w 1339850"/>
                  <a:gd name="connsiteY7" fmla="*/ 194232 h 377224"/>
                  <a:gd name="connsiteX8" fmla="*/ 93672 w 1339850"/>
                  <a:gd name="connsiteY8" fmla="*/ 287114 h 377224"/>
                  <a:gd name="connsiteX9" fmla="*/ 93672 w 1339850"/>
                  <a:gd name="connsiteY9" fmla="*/ 377224 h 377224"/>
                  <a:gd name="connsiteX10" fmla="*/ 0 w 1339850"/>
                  <a:gd name="connsiteY10" fmla="*/ 377224 h 37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9850" h="377224">
                    <a:moveTo>
                      <a:pt x="0" y="377224"/>
                    </a:moveTo>
                    <a:lnTo>
                      <a:pt x="0" y="0"/>
                    </a:lnTo>
                    <a:lnTo>
                      <a:pt x="1339850" y="0"/>
                    </a:lnTo>
                    <a:lnTo>
                      <a:pt x="1339850" y="377224"/>
                    </a:lnTo>
                    <a:lnTo>
                      <a:pt x="1238251" y="377224"/>
                    </a:lnTo>
                    <a:lnTo>
                      <a:pt x="1238251" y="287114"/>
                    </a:lnTo>
                    <a:cubicBezTo>
                      <a:pt x="1238251" y="235816"/>
                      <a:pt x="1196666" y="194231"/>
                      <a:pt x="1145368" y="194231"/>
                    </a:cubicBezTo>
                    <a:lnTo>
                      <a:pt x="186555" y="194232"/>
                    </a:lnTo>
                    <a:cubicBezTo>
                      <a:pt x="135257" y="194232"/>
                      <a:pt x="93672" y="235816"/>
                      <a:pt x="93672" y="287114"/>
                    </a:cubicBezTo>
                    <a:lnTo>
                      <a:pt x="93672" y="377224"/>
                    </a:lnTo>
                    <a:lnTo>
                      <a:pt x="0" y="377224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5265172B-E498-4B46-A370-3E66884378EE}"/>
                  </a:ext>
                </a:extLst>
              </p:cNvPr>
              <p:cNvSpPr/>
              <p:nvPr/>
            </p:nvSpPr>
            <p:spPr>
              <a:xfrm rot="6300000">
                <a:off x="-1887849" y="1661090"/>
                <a:ext cx="1144579" cy="182993"/>
              </a:xfrm>
              <a:custGeom>
                <a:avLst/>
                <a:gdLst>
                  <a:gd name="connsiteX0" fmla="*/ 0 w 1144579"/>
                  <a:gd name="connsiteY0" fmla="*/ 182993 h 182993"/>
                  <a:gd name="connsiteX1" fmla="*/ 0 w 1144579"/>
                  <a:gd name="connsiteY1" fmla="*/ 92883 h 182993"/>
                  <a:gd name="connsiteX2" fmla="*/ 92883 w 1144579"/>
                  <a:gd name="connsiteY2" fmla="*/ 1 h 182993"/>
                  <a:gd name="connsiteX3" fmla="*/ 1051696 w 1144579"/>
                  <a:gd name="connsiteY3" fmla="*/ 0 h 182993"/>
                  <a:gd name="connsiteX4" fmla="*/ 1144579 w 1144579"/>
                  <a:gd name="connsiteY4" fmla="*/ 92883 h 182993"/>
                  <a:gd name="connsiteX5" fmla="*/ 1144579 w 1144579"/>
                  <a:gd name="connsiteY5" fmla="*/ 182993 h 182993"/>
                  <a:gd name="connsiteX6" fmla="*/ 0 w 1144579"/>
                  <a:gd name="connsiteY6" fmla="*/ 182993 h 182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4579" h="182993">
                    <a:moveTo>
                      <a:pt x="0" y="182993"/>
                    </a:moveTo>
                    <a:lnTo>
                      <a:pt x="0" y="92883"/>
                    </a:lnTo>
                    <a:cubicBezTo>
                      <a:pt x="0" y="41585"/>
                      <a:pt x="41585" y="1"/>
                      <a:pt x="92883" y="1"/>
                    </a:cubicBezTo>
                    <a:lnTo>
                      <a:pt x="1051696" y="0"/>
                    </a:lnTo>
                    <a:cubicBezTo>
                      <a:pt x="1102994" y="0"/>
                      <a:pt x="1144579" y="41585"/>
                      <a:pt x="1144579" y="92883"/>
                    </a:cubicBezTo>
                    <a:lnTo>
                      <a:pt x="1144579" y="182993"/>
                    </a:lnTo>
                    <a:lnTo>
                      <a:pt x="0" y="182993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正方形/長方形 546">
                <a:extLst>
                  <a:ext uri="{FF2B5EF4-FFF2-40B4-BE49-F238E27FC236}">
                    <a16:creationId xmlns:a16="http://schemas.microsoft.com/office/drawing/2014/main" id="{A6BF72EF-825E-4677-B725-63AFABB70346}"/>
                  </a:ext>
                </a:extLst>
              </p:cNvPr>
              <p:cNvSpPr/>
              <p:nvPr/>
            </p:nvSpPr>
            <p:spPr>
              <a:xfrm rot="6300000">
                <a:off x="-1757002" y="1771659"/>
                <a:ext cx="1339850" cy="87389"/>
              </a:xfrm>
              <a:prstGeom prst="rect">
                <a:avLst/>
              </a:pr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3E86042C-D9D7-43E2-911B-2EB621E915F0}"/>
                </a:ext>
              </a:extLst>
            </p:cNvPr>
            <p:cNvSpPr/>
            <p:nvPr/>
          </p:nvSpPr>
          <p:spPr>
            <a:xfrm rot="6300000">
              <a:off x="-2262264" y="1336188"/>
              <a:ext cx="560383" cy="1012370"/>
            </a:xfrm>
            <a:custGeom>
              <a:avLst/>
              <a:gdLst>
                <a:gd name="connsiteX0" fmla="*/ 0 w 560383"/>
                <a:gd name="connsiteY0" fmla="*/ 1012370 h 1012370"/>
                <a:gd name="connsiteX1" fmla="*/ 12379 w 560383"/>
                <a:gd name="connsiteY1" fmla="*/ 1001304 h 1012370"/>
                <a:gd name="connsiteX2" fmla="*/ 451764 w 560383"/>
                <a:gd name="connsiteY2" fmla="*/ 294724 h 1012370"/>
                <a:gd name="connsiteX3" fmla="*/ 548530 w 560383"/>
                <a:gd name="connsiteY3" fmla="*/ 0 h 1012370"/>
                <a:gd name="connsiteX4" fmla="*/ 560383 w 560383"/>
                <a:gd name="connsiteY4" fmla="*/ 0 h 1012370"/>
                <a:gd name="connsiteX5" fmla="*/ 560383 w 560383"/>
                <a:gd name="connsiteY5" fmla="*/ 920640 h 1012370"/>
                <a:gd name="connsiteX6" fmla="*/ 472682 w 560383"/>
                <a:gd name="connsiteY6" fmla="*/ 1012370 h 101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383" h="1012370">
                  <a:moveTo>
                    <a:pt x="0" y="1012370"/>
                  </a:moveTo>
                  <a:lnTo>
                    <a:pt x="12379" y="1001304"/>
                  </a:lnTo>
                  <a:cubicBezTo>
                    <a:pt x="179271" y="838270"/>
                    <a:pt x="334898" y="592229"/>
                    <a:pt x="451764" y="294724"/>
                  </a:cubicBezTo>
                  <a:lnTo>
                    <a:pt x="548530" y="0"/>
                  </a:lnTo>
                  <a:lnTo>
                    <a:pt x="560383" y="0"/>
                  </a:lnTo>
                  <a:lnTo>
                    <a:pt x="560383" y="920640"/>
                  </a:lnTo>
                  <a:cubicBezTo>
                    <a:pt x="560383" y="971301"/>
                    <a:pt x="521118" y="1012370"/>
                    <a:pt x="472682" y="1012370"/>
                  </a:cubicBezTo>
                  <a:close/>
                </a:path>
              </a:pathLst>
            </a:custGeom>
            <a:pattFill prst="lgConfetti">
              <a:fgClr>
                <a:srgbClr val="FF99CC"/>
              </a:fgClr>
              <a:bgClr>
                <a:srgbClr val="FFCCFF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023ED7B0-3D4A-4DE7-86BE-9637997C66BF}"/>
                </a:ext>
              </a:extLst>
            </p:cNvPr>
            <p:cNvSpPr/>
            <p:nvPr/>
          </p:nvSpPr>
          <p:spPr>
            <a:xfrm>
              <a:off x="-1626048" y="2295547"/>
              <a:ext cx="401988" cy="750161"/>
            </a:xfrm>
            <a:custGeom>
              <a:avLst/>
              <a:gdLst>
                <a:gd name="connsiteX0" fmla="*/ 972378 w 1030355"/>
                <a:gd name="connsiteY0" fmla="*/ 1806816 h 1922770"/>
                <a:gd name="connsiteX1" fmla="*/ 1030355 w 1030355"/>
                <a:gd name="connsiteY1" fmla="*/ 1864793 h 1922770"/>
                <a:gd name="connsiteX2" fmla="*/ 972378 w 1030355"/>
                <a:gd name="connsiteY2" fmla="*/ 1922770 h 1922770"/>
                <a:gd name="connsiteX3" fmla="*/ 914401 w 1030355"/>
                <a:gd name="connsiteY3" fmla="*/ 1864793 h 1922770"/>
                <a:gd name="connsiteX4" fmla="*/ 972378 w 1030355"/>
                <a:gd name="connsiteY4" fmla="*/ 1806816 h 1922770"/>
                <a:gd name="connsiteX5" fmla="*/ 819977 w 1030355"/>
                <a:gd name="connsiteY5" fmla="*/ 1806816 h 1922770"/>
                <a:gd name="connsiteX6" fmla="*/ 877954 w 1030355"/>
                <a:gd name="connsiteY6" fmla="*/ 1864793 h 1922770"/>
                <a:gd name="connsiteX7" fmla="*/ 819977 w 1030355"/>
                <a:gd name="connsiteY7" fmla="*/ 1922770 h 1922770"/>
                <a:gd name="connsiteX8" fmla="*/ 762000 w 1030355"/>
                <a:gd name="connsiteY8" fmla="*/ 1864793 h 1922770"/>
                <a:gd name="connsiteX9" fmla="*/ 819977 w 1030355"/>
                <a:gd name="connsiteY9" fmla="*/ 1806816 h 1922770"/>
                <a:gd name="connsiteX10" fmla="*/ 667577 w 1030355"/>
                <a:gd name="connsiteY10" fmla="*/ 1806816 h 1922770"/>
                <a:gd name="connsiteX11" fmla="*/ 725554 w 1030355"/>
                <a:gd name="connsiteY11" fmla="*/ 1864793 h 1922770"/>
                <a:gd name="connsiteX12" fmla="*/ 667577 w 1030355"/>
                <a:gd name="connsiteY12" fmla="*/ 1922770 h 1922770"/>
                <a:gd name="connsiteX13" fmla="*/ 609600 w 1030355"/>
                <a:gd name="connsiteY13" fmla="*/ 1864793 h 1922770"/>
                <a:gd name="connsiteX14" fmla="*/ 667577 w 1030355"/>
                <a:gd name="connsiteY14" fmla="*/ 1806816 h 1922770"/>
                <a:gd name="connsiteX15" fmla="*/ 515177 w 1030355"/>
                <a:gd name="connsiteY15" fmla="*/ 1806816 h 1922770"/>
                <a:gd name="connsiteX16" fmla="*/ 573154 w 1030355"/>
                <a:gd name="connsiteY16" fmla="*/ 1864793 h 1922770"/>
                <a:gd name="connsiteX17" fmla="*/ 515177 w 1030355"/>
                <a:gd name="connsiteY17" fmla="*/ 1922770 h 1922770"/>
                <a:gd name="connsiteX18" fmla="*/ 457200 w 1030355"/>
                <a:gd name="connsiteY18" fmla="*/ 1864793 h 1922770"/>
                <a:gd name="connsiteX19" fmla="*/ 515177 w 1030355"/>
                <a:gd name="connsiteY19" fmla="*/ 1806816 h 1922770"/>
                <a:gd name="connsiteX20" fmla="*/ 362777 w 1030355"/>
                <a:gd name="connsiteY20" fmla="*/ 1806816 h 1922770"/>
                <a:gd name="connsiteX21" fmla="*/ 420754 w 1030355"/>
                <a:gd name="connsiteY21" fmla="*/ 1864793 h 1922770"/>
                <a:gd name="connsiteX22" fmla="*/ 362777 w 1030355"/>
                <a:gd name="connsiteY22" fmla="*/ 1922770 h 1922770"/>
                <a:gd name="connsiteX23" fmla="*/ 304800 w 1030355"/>
                <a:gd name="connsiteY23" fmla="*/ 1864793 h 1922770"/>
                <a:gd name="connsiteX24" fmla="*/ 362777 w 1030355"/>
                <a:gd name="connsiteY24" fmla="*/ 1806816 h 1922770"/>
                <a:gd name="connsiteX25" fmla="*/ 210377 w 1030355"/>
                <a:gd name="connsiteY25" fmla="*/ 1806816 h 1922770"/>
                <a:gd name="connsiteX26" fmla="*/ 268354 w 1030355"/>
                <a:gd name="connsiteY26" fmla="*/ 1864793 h 1922770"/>
                <a:gd name="connsiteX27" fmla="*/ 210377 w 1030355"/>
                <a:gd name="connsiteY27" fmla="*/ 1922770 h 1922770"/>
                <a:gd name="connsiteX28" fmla="*/ 152400 w 1030355"/>
                <a:gd name="connsiteY28" fmla="*/ 1864793 h 1922770"/>
                <a:gd name="connsiteX29" fmla="*/ 210377 w 1030355"/>
                <a:gd name="connsiteY29" fmla="*/ 1806816 h 1922770"/>
                <a:gd name="connsiteX30" fmla="*/ 57977 w 1030355"/>
                <a:gd name="connsiteY30" fmla="*/ 1806816 h 1922770"/>
                <a:gd name="connsiteX31" fmla="*/ 115954 w 1030355"/>
                <a:gd name="connsiteY31" fmla="*/ 1864793 h 1922770"/>
                <a:gd name="connsiteX32" fmla="*/ 57977 w 1030355"/>
                <a:gd name="connsiteY32" fmla="*/ 1922770 h 1922770"/>
                <a:gd name="connsiteX33" fmla="*/ 0 w 1030355"/>
                <a:gd name="connsiteY33" fmla="*/ 1864793 h 1922770"/>
                <a:gd name="connsiteX34" fmla="*/ 57977 w 1030355"/>
                <a:gd name="connsiteY34" fmla="*/ 1806816 h 1922770"/>
                <a:gd name="connsiteX35" fmla="*/ 896178 w 1030355"/>
                <a:gd name="connsiteY35" fmla="*/ 1505680 h 1922770"/>
                <a:gd name="connsiteX36" fmla="*/ 954155 w 1030355"/>
                <a:gd name="connsiteY36" fmla="*/ 1563657 h 1922770"/>
                <a:gd name="connsiteX37" fmla="*/ 896178 w 1030355"/>
                <a:gd name="connsiteY37" fmla="*/ 1621634 h 1922770"/>
                <a:gd name="connsiteX38" fmla="*/ 838201 w 1030355"/>
                <a:gd name="connsiteY38" fmla="*/ 1563657 h 1922770"/>
                <a:gd name="connsiteX39" fmla="*/ 896178 w 1030355"/>
                <a:gd name="connsiteY39" fmla="*/ 1505680 h 1922770"/>
                <a:gd name="connsiteX40" fmla="*/ 743778 w 1030355"/>
                <a:gd name="connsiteY40" fmla="*/ 1505680 h 1922770"/>
                <a:gd name="connsiteX41" fmla="*/ 801755 w 1030355"/>
                <a:gd name="connsiteY41" fmla="*/ 1563657 h 1922770"/>
                <a:gd name="connsiteX42" fmla="*/ 743778 w 1030355"/>
                <a:gd name="connsiteY42" fmla="*/ 1621634 h 1922770"/>
                <a:gd name="connsiteX43" fmla="*/ 685801 w 1030355"/>
                <a:gd name="connsiteY43" fmla="*/ 1563657 h 1922770"/>
                <a:gd name="connsiteX44" fmla="*/ 743778 w 1030355"/>
                <a:gd name="connsiteY44" fmla="*/ 1505680 h 1922770"/>
                <a:gd name="connsiteX45" fmla="*/ 591378 w 1030355"/>
                <a:gd name="connsiteY45" fmla="*/ 1505680 h 1922770"/>
                <a:gd name="connsiteX46" fmla="*/ 649355 w 1030355"/>
                <a:gd name="connsiteY46" fmla="*/ 1563657 h 1922770"/>
                <a:gd name="connsiteX47" fmla="*/ 591378 w 1030355"/>
                <a:gd name="connsiteY47" fmla="*/ 1621634 h 1922770"/>
                <a:gd name="connsiteX48" fmla="*/ 533401 w 1030355"/>
                <a:gd name="connsiteY48" fmla="*/ 1563657 h 1922770"/>
                <a:gd name="connsiteX49" fmla="*/ 591378 w 1030355"/>
                <a:gd name="connsiteY49" fmla="*/ 1505680 h 1922770"/>
                <a:gd name="connsiteX50" fmla="*/ 438978 w 1030355"/>
                <a:gd name="connsiteY50" fmla="*/ 1505680 h 1922770"/>
                <a:gd name="connsiteX51" fmla="*/ 496955 w 1030355"/>
                <a:gd name="connsiteY51" fmla="*/ 1563657 h 1922770"/>
                <a:gd name="connsiteX52" fmla="*/ 438978 w 1030355"/>
                <a:gd name="connsiteY52" fmla="*/ 1621634 h 1922770"/>
                <a:gd name="connsiteX53" fmla="*/ 381001 w 1030355"/>
                <a:gd name="connsiteY53" fmla="*/ 1563657 h 1922770"/>
                <a:gd name="connsiteX54" fmla="*/ 438978 w 1030355"/>
                <a:gd name="connsiteY54" fmla="*/ 1505680 h 1922770"/>
                <a:gd name="connsiteX55" fmla="*/ 286578 w 1030355"/>
                <a:gd name="connsiteY55" fmla="*/ 1505680 h 1922770"/>
                <a:gd name="connsiteX56" fmla="*/ 344555 w 1030355"/>
                <a:gd name="connsiteY56" fmla="*/ 1563657 h 1922770"/>
                <a:gd name="connsiteX57" fmla="*/ 286578 w 1030355"/>
                <a:gd name="connsiteY57" fmla="*/ 1621634 h 1922770"/>
                <a:gd name="connsiteX58" fmla="*/ 228601 w 1030355"/>
                <a:gd name="connsiteY58" fmla="*/ 1563657 h 1922770"/>
                <a:gd name="connsiteX59" fmla="*/ 286578 w 1030355"/>
                <a:gd name="connsiteY59" fmla="*/ 1505680 h 1922770"/>
                <a:gd name="connsiteX60" fmla="*/ 134178 w 1030355"/>
                <a:gd name="connsiteY60" fmla="*/ 1505680 h 1922770"/>
                <a:gd name="connsiteX61" fmla="*/ 192155 w 1030355"/>
                <a:gd name="connsiteY61" fmla="*/ 1563657 h 1922770"/>
                <a:gd name="connsiteX62" fmla="*/ 134178 w 1030355"/>
                <a:gd name="connsiteY62" fmla="*/ 1621634 h 1922770"/>
                <a:gd name="connsiteX63" fmla="*/ 76201 w 1030355"/>
                <a:gd name="connsiteY63" fmla="*/ 1563657 h 1922770"/>
                <a:gd name="connsiteX64" fmla="*/ 134178 w 1030355"/>
                <a:gd name="connsiteY64" fmla="*/ 1505680 h 1922770"/>
                <a:gd name="connsiteX65" fmla="*/ 819978 w 1030355"/>
                <a:gd name="connsiteY65" fmla="*/ 1204544 h 1922770"/>
                <a:gd name="connsiteX66" fmla="*/ 877955 w 1030355"/>
                <a:gd name="connsiteY66" fmla="*/ 1262521 h 1922770"/>
                <a:gd name="connsiteX67" fmla="*/ 819978 w 1030355"/>
                <a:gd name="connsiteY67" fmla="*/ 1320498 h 1922770"/>
                <a:gd name="connsiteX68" fmla="*/ 762001 w 1030355"/>
                <a:gd name="connsiteY68" fmla="*/ 1262521 h 1922770"/>
                <a:gd name="connsiteX69" fmla="*/ 819978 w 1030355"/>
                <a:gd name="connsiteY69" fmla="*/ 1204544 h 1922770"/>
                <a:gd name="connsiteX70" fmla="*/ 667578 w 1030355"/>
                <a:gd name="connsiteY70" fmla="*/ 1204544 h 1922770"/>
                <a:gd name="connsiteX71" fmla="*/ 725555 w 1030355"/>
                <a:gd name="connsiteY71" fmla="*/ 1262521 h 1922770"/>
                <a:gd name="connsiteX72" fmla="*/ 667578 w 1030355"/>
                <a:gd name="connsiteY72" fmla="*/ 1320498 h 1922770"/>
                <a:gd name="connsiteX73" fmla="*/ 609601 w 1030355"/>
                <a:gd name="connsiteY73" fmla="*/ 1262521 h 1922770"/>
                <a:gd name="connsiteX74" fmla="*/ 667578 w 1030355"/>
                <a:gd name="connsiteY74" fmla="*/ 1204544 h 1922770"/>
                <a:gd name="connsiteX75" fmla="*/ 515178 w 1030355"/>
                <a:gd name="connsiteY75" fmla="*/ 1204544 h 1922770"/>
                <a:gd name="connsiteX76" fmla="*/ 573155 w 1030355"/>
                <a:gd name="connsiteY76" fmla="*/ 1262521 h 1922770"/>
                <a:gd name="connsiteX77" fmla="*/ 515178 w 1030355"/>
                <a:gd name="connsiteY77" fmla="*/ 1320498 h 1922770"/>
                <a:gd name="connsiteX78" fmla="*/ 457201 w 1030355"/>
                <a:gd name="connsiteY78" fmla="*/ 1262521 h 1922770"/>
                <a:gd name="connsiteX79" fmla="*/ 515178 w 1030355"/>
                <a:gd name="connsiteY79" fmla="*/ 1204544 h 1922770"/>
                <a:gd name="connsiteX80" fmla="*/ 362778 w 1030355"/>
                <a:gd name="connsiteY80" fmla="*/ 1204544 h 1922770"/>
                <a:gd name="connsiteX81" fmla="*/ 420755 w 1030355"/>
                <a:gd name="connsiteY81" fmla="*/ 1262521 h 1922770"/>
                <a:gd name="connsiteX82" fmla="*/ 362778 w 1030355"/>
                <a:gd name="connsiteY82" fmla="*/ 1320498 h 1922770"/>
                <a:gd name="connsiteX83" fmla="*/ 304801 w 1030355"/>
                <a:gd name="connsiteY83" fmla="*/ 1262521 h 1922770"/>
                <a:gd name="connsiteX84" fmla="*/ 362778 w 1030355"/>
                <a:gd name="connsiteY84" fmla="*/ 1204544 h 1922770"/>
                <a:gd name="connsiteX85" fmla="*/ 210378 w 1030355"/>
                <a:gd name="connsiteY85" fmla="*/ 1204544 h 1922770"/>
                <a:gd name="connsiteX86" fmla="*/ 268355 w 1030355"/>
                <a:gd name="connsiteY86" fmla="*/ 1262521 h 1922770"/>
                <a:gd name="connsiteX87" fmla="*/ 210378 w 1030355"/>
                <a:gd name="connsiteY87" fmla="*/ 1320498 h 1922770"/>
                <a:gd name="connsiteX88" fmla="*/ 152401 w 1030355"/>
                <a:gd name="connsiteY88" fmla="*/ 1262521 h 1922770"/>
                <a:gd name="connsiteX89" fmla="*/ 210378 w 1030355"/>
                <a:gd name="connsiteY89" fmla="*/ 1204544 h 1922770"/>
                <a:gd name="connsiteX90" fmla="*/ 743778 w 1030355"/>
                <a:gd name="connsiteY90" fmla="*/ 903408 h 1922770"/>
                <a:gd name="connsiteX91" fmla="*/ 801755 w 1030355"/>
                <a:gd name="connsiteY91" fmla="*/ 961385 h 1922770"/>
                <a:gd name="connsiteX92" fmla="*/ 743778 w 1030355"/>
                <a:gd name="connsiteY92" fmla="*/ 1019362 h 1922770"/>
                <a:gd name="connsiteX93" fmla="*/ 685801 w 1030355"/>
                <a:gd name="connsiteY93" fmla="*/ 961385 h 1922770"/>
                <a:gd name="connsiteX94" fmla="*/ 743778 w 1030355"/>
                <a:gd name="connsiteY94" fmla="*/ 903408 h 1922770"/>
                <a:gd name="connsiteX95" fmla="*/ 591378 w 1030355"/>
                <a:gd name="connsiteY95" fmla="*/ 903408 h 1922770"/>
                <a:gd name="connsiteX96" fmla="*/ 649355 w 1030355"/>
                <a:gd name="connsiteY96" fmla="*/ 961385 h 1922770"/>
                <a:gd name="connsiteX97" fmla="*/ 591378 w 1030355"/>
                <a:gd name="connsiteY97" fmla="*/ 1019362 h 1922770"/>
                <a:gd name="connsiteX98" fmla="*/ 533401 w 1030355"/>
                <a:gd name="connsiteY98" fmla="*/ 961385 h 1922770"/>
                <a:gd name="connsiteX99" fmla="*/ 591378 w 1030355"/>
                <a:gd name="connsiteY99" fmla="*/ 903408 h 1922770"/>
                <a:gd name="connsiteX100" fmla="*/ 438978 w 1030355"/>
                <a:gd name="connsiteY100" fmla="*/ 903408 h 1922770"/>
                <a:gd name="connsiteX101" fmla="*/ 496955 w 1030355"/>
                <a:gd name="connsiteY101" fmla="*/ 961385 h 1922770"/>
                <a:gd name="connsiteX102" fmla="*/ 438978 w 1030355"/>
                <a:gd name="connsiteY102" fmla="*/ 1019362 h 1922770"/>
                <a:gd name="connsiteX103" fmla="*/ 381001 w 1030355"/>
                <a:gd name="connsiteY103" fmla="*/ 961385 h 1922770"/>
                <a:gd name="connsiteX104" fmla="*/ 438978 w 1030355"/>
                <a:gd name="connsiteY104" fmla="*/ 903408 h 1922770"/>
                <a:gd name="connsiteX105" fmla="*/ 286578 w 1030355"/>
                <a:gd name="connsiteY105" fmla="*/ 903408 h 1922770"/>
                <a:gd name="connsiteX106" fmla="*/ 344555 w 1030355"/>
                <a:gd name="connsiteY106" fmla="*/ 961385 h 1922770"/>
                <a:gd name="connsiteX107" fmla="*/ 286578 w 1030355"/>
                <a:gd name="connsiteY107" fmla="*/ 1019362 h 1922770"/>
                <a:gd name="connsiteX108" fmla="*/ 228601 w 1030355"/>
                <a:gd name="connsiteY108" fmla="*/ 961385 h 1922770"/>
                <a:gd name="connsiteX109" fmla="*/ 286578 w 1030355"/>
                <a:gd name="connsiteY109" fmla="*/ 903408 h 1922770"/>
                <a:gd name="connsiteX110" fmla="*/ 515178 w 1030355"/>
                <a:gd name="connsiteY110" fmla="*/ 602272 h 1922770"/>
                <a:gd name="connsiteX111" fmla="*/ 573155 w 1030355"/>
                <a:gd name="connsiteY111" fmla="*/ 660249 h 1922770"/>
                <a:gd name="connsiteX112" fmla="*/ 515178 w 1030355"/>
                <a:gd name="connsiteY112" fmla="*/ 718226 h 1922770"/>
                <a:gd name="connsiteX113" fmla="*/ 457201 w 1030355"/>
                <a:gd name="connsiteY113" fmla="*/ 660249 h 1922770"/>
                <a:gd name="connsiteX114" fmla="*/ 515178 w 1030355"/>
                <a:gd name="connsiteY114" fmla="*/ 602272 h 1922770"/>
                <a:gd name="connsiteX115" fmla="*/ 362778 w 1030355"/>
                <a:gd name="connsiteY115" fmla="*/ 602272 h 1922770"/>
                <a:gd name="connsiteX116" fmla="*/ 420755 w 1030355"/>
                <a:gd name="connsiteY116" fmla="*/ 660249 h 1922770"/>
                <a:gd name="connsiteX117" fmla="*/ 362778 w 1030355"/>
                <a:gd name="connsiteY117" fmla="*/ 718226 h 1922770"/>
                <a:gd name="connsiteX118" fmla="*/ 304801 w 1030355"/>
                <a:gd name="connsiteY118" fmla="*/ 660249 h 1922770"/>
                <a:gd name="connsiteX119" fmla="*/ 362778 w 1030355"/>
                <a:gd name="connsiteY119" fmla="*/ 602272 h 1922770"/>
                <a:gd name="connsiteX120" fmla="*/ 667578 w 1030355"/>
                <a:gd name="connsiteY120" fmla="*/ 602272 h 1922770"/>
                <a:gd name="connsiteX121" fmla="*/ 725555 w 1030355"/>
                <a:gd name="connsiteY121" fmla="*/ 660249 h 1922770"/>
                <a:gd name="connsiteX122" fmla="*/ 667578 w 1030355"/>
                <a:gd name="connsiteY122" fmla="*/ 718226 h 1922770"/>
                <a:gd name="connsiteX123" fmla="*/ 609601 w 1030355"/>
                <a:gd name="connsiteY123" fmla="*/ 660249 h 1922770"/>
                <a:gd name="connsiteX124" fmla="*/ 667578 w 1030355"/>
                <a:gd name="connsiteY124" fmla="*/ 602272 h 1922770"/>
                <a:gd name="connsiteX125" fmla="*/ 438978 w 1030355"/>
                <a:gd name="connsiteY125" fmla="*/ 301136 h 1922770"/>
                <a:gd name="connsiteX126" fmla="*/ 496955 w 1030355"/>
                <a:gd name="connsiteY126" fmla="*/ 359113 h 1922770"/>
                <a:gd name="connsiteX127" fmla="*/ 438978 w 1030355"/>
                <a:gd name="connsiteY127" fmla="*/ 417090 h 1922770"/>
                <a:gd name="connsiteX128" fmla="*/ 381001 w 1030355"/>
                <a:gd name="connsiteY128" fmla="*/ 359113 h 1922770"/>
                <a:gd name="connsiteX129" fmla="*/ 438978 w 1030355"/>
                <a:gd name="connsiteY129" fmla="*/ 301136 h 1922770"/>
                <a:gd name="connsiteX130" fmla="*/ 591378 w 1030355"/>
                <a:gd name="connsiteY130" fmla="*/ 301136 h 1922770"/>
                <a:gd name="connsiteX131" fmla="*/ 649355 w 1030355"/>
                <a:gd name="connsiteY131" fmla="*/ 359113 h 1922770"/>
                <a:gd name="connsiteX132" fmla="*/ 591378 w 1030355"/>
                <a:gd name="connsiteY132" fmla="*/ 417090 h 1922770"/>
                <a:gd name="connsiteX133" fmla="*/ 533401 w 1030355"/>
                <a:gd name="connsiteY133" fmla="*/ 359113 h 1922770"/>
                <a:gd name="connsiteX134" fmla="*/ 591378 w 1030355"/>
                <a:gd name="connsiteY134" fmla="*/ 301136 h 1922770"/>
                <a:gd name="connsiteX135" fmla="*/ 515178 w 1030355"/>
                <a:gd name="connsiteY135" fmla="*/ 0 h 1922770"/>
                <a:gd name="connsiteX136" fmla="*/ 573155 w 1030355"/>
                <a:gd name="connsiteY136" fmla="*/ 57977 h 1922770"/>
                <a:gd name="connsiteX137" fmla="*/ 515178 w 1030355"/>
                <a:gd name="connsiteY137" fmla="*/ 115954 h 1922770"/>
                <a:gd name="connsiteX138" fmla="*/ 457201 w 1030355"/>
                <a:gd name="connsiteY138" fmla="*/ 57977 h 1922770"/>
                <a:gd name="connsiteX139" fmla="*/ 515178 w 1030355"/>
                <a:gd name="connsiteY139" fmla="*/ 0 h 192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030355" h="1922770">
                  <a:moveTo>
                    <a:pt x="972378" y="1806816"/>
                  </a:moveTo>
                  <a:cubicBezTo>
                    <a:pt x="1004398" y="1806816"/>
                    <a:pt x="1030355" y="1832773"/>
                    <a:pt x="1030355" y="1864793"/>
                  </a:cubicBezTo>
                  <a:cubicBezTo>
                    <a:pt x="1030355" y="1896813"/>
                    <a:pt x="1004398" y="1922770"/>
                    <a:pt x="972378" y="1922770"/>
                  </a:cubicBezTo>
                  <a:cubicBezTo>
                    <a:pt x="940358" y="1922770"/>
                    <a:pt x="914401" y="1896813"/>
                    <a:pt x="914401" y="1864793"/>
                  </a:cubicBezTo>
                  <a:cubicBezTo>
                    <a:pt x="914401" y="1832773"/>
                    <a:pt x="940358" y="1806816"/>
                    <a:pt x="972378" y="1806816"/>
                  </a:cubicBezTo>
                  <a:close/>
                  <a:moveTo>
                    <a:pt x="819977" y="1806816"/>
                  </a:moveTo>
                  <a:cubicBezTo>
                    <a:pt x="851997" y="1806816"/>
                    <a:pt x="877954" y="1832773"/>
                    <a:pt x="877954" y="1864793"/>
                  </a:cubicBezTo>
                  <a:cubicBezTo>
                    <a:pt x="877954" y="1896813"/>
                    <a:pt x="851997" y="1922770"/>
                    <a:pt x="819977" y="1922770"/>
                  </a:cubicBezTo>
                  <a:cubicBezTo>
                    <a:pt x="787957" y="1922770"/>
                    <a:pt x="762000" y="1896813"/>
                    <a:pt x="762000" y="1864793"/>
                  </a:cubicBezTo>
                  <a:cubicBezTo>
                    <a:pt x="762000" y="1832773"/>
                    <a:pt x="787957" y="1806816"/>
                    <a:pt x="819977" y="1806816"/>
                  </a:cubicBezTo>
                  <a:close/>
                  <a:moveTo>
                    <a:pt x="667577" y="1806816"/>
                  </a:moveTo>
                  <a:cubicBezTo>
                    <a:pt x="699597" y="1806816"/>
                    <a:pt x="725554" y="1832773"/>
                    <a:pt x="725554" y="1864793"/>
                  </a:cubicBezTo>
                  <a:cubicBezTo>
                    <a:pt x="725554" y="1896813"/>
                    <a:pt x="699597" y="1922770"/>
                    <a:pt x="667577" y="1922770"/>
                  </a:cubicBezTo>
                  <a:cubicBezTo>
                    <a:pt x="635557" y="1922770"/>
                    <a:pt x="609600" y="1896813"/>
                    <a:pt x="609600" y="1864793"/>
                  </a:cubicBezTo>
                  <a:cubicBezTo>
                    <a:pt x="609600" y="1832773"/>
                    <a:pt x="635557" y="1806816"/>
                    <a:pt x="667577" y="1806816"/>
                  </a:cubicBezTo>
                  <a:close/>
                  <a:moveTo>
                    <a:pt x="515177" y="1806816"/>
                  </a:moveTo>
                  <a:cubicBezTo>
                    <a:pt x="547197" y="1806816"/>
                    <a:pt x="573154" y="1832773"/>
                    <a:pt x="573154" y="1864793"/>
                  </a:cubicBezTo>
                  <a:cubicBezTo>
                    <a:pt x="573154" y="1896813"/>
                    <a:pt x="547197" y="1922770"/>
                    <a:pt x="515177" y="1922770"/>
                  </a:cubicBezTo>
                  <a:cubicBezTo>
                    <a:pt x="483157" y="1922770"/>
                    <a:pt x="457200" y="1896813"/>
                    <a:pt x="457200" y="1864793"/>
                  </a:cubicBezTo>
                  <a:cubicBezTo>
                    <a:pt x="457200" y="1832773"/>
                    <a:pt x="483157" y="1806816"/>
                    <a:pt x="515177" y="1806816"/>
                  </a:cubicBezTo>
                  <a:close/>
                  <a:moveTo>
                    <a:pt x="362777" y="1806816"/>
                  </a:moveTo>
                  <a:cubicBezTo>
                    <a:pt x="394797" y="1806816"/>
                    <a:pt x="420754" y="1832773"/>
                    <a:pt x="420754" y="1864793"/>
                  </a:cubicBezTo>
                  <a:cubicBezTo>
                    <a:pt x="420754" y="1896813"/>
                    <a:pt x="394797" y="1922770"/>
                    <a:pt x="362777" y="1922770"/>
                  </a:cubicBezTo>
                  <a:cubicBezTo>
                    <a:pt x="330757" y="1922770"/>
                    <a:pt x="304800" y="1896813"/>
                    <a:pt x="304800" y="1864793"/>
                  </a:cubicBezTo>
                  <a:cubicBezTo>
                    <a:pt x="304800" y="1832773"/>
                    <a:pt x="330757" y="1806816"/>
                    <a:pt x="362777" y="1806816"/>
                  </a:cubicBezTo>
                  <a:close/>
                  <a:moveTo>
                    <a:pt x="210377" y="1806816"/>
                  </a:moveTo>
                  <a:cubicBezTo>
                    <a:pt x="242397" y="1806816"/>
                    <a:pt x="268354" y="1832773"/>
                    <a:pt x="268354" y="1864793"/>
                  </a:cubicBezTo>
                  <a:cubicBezTo>
                    <a:pt x="268354" y="1896813"/>
                    <a:pt x="242397" y="1922770"/>
                    <a:pt x="210377" y="1922770"/>
                  </a:cubicBezTo>
                  <a:cubicBezTo>
                    <a:pt x="178357" y="1922770"/>
                    <a:pt x="152400" y="1896813"/>
                    <a:pt x="152400" y="1864793"/>
                  </a:cubicBezTo>
                  <a:cubicBezTo>
                    <a:pt x="152400" y="1832773"/>
                    <a:pt x="178357" y="1806816"/>
                    <a:pt x="210377" y="1806816"/>
                  </a:cubicBezTo>
                  <a:close/>
                  <a:moveTo>
                    <a:pt x="57977" y="1806816"/>
                  </a:moveTo>
                  <a:cubicBezTo>
                    <a:pt x="89997" y="1806816"/>
                    <a:pt x="115954" y="1832773"/>
                    <a:pt x="115954" y="1864793"/>
                  </a:cubicBezTo>
                  <a:cubicBezTo>
                    <a:pt x="115954" y="1896813"/>
                    <a:pt x="89997" y="1922770"/>
                    <a:pt x="57977" y="1922770"/>
                  </a:cubicBezTo>
                  <a:cubicBezTo>
                    <a:pt x="25957" y="1922770"/>
                    <a:pt x="0" y="1896813"/>
                    <a:pt x="0" y="1864793"/>
                  </a:cubicBezTo>
                  <a:cubicBezTo>
                    <a:pt x="0" y="1832773"/>
                    <a:pt x="25957" y="1806816"/>
                    <a:pt x="57977" y="1806816"/>
                  </a:cubicBezTo>
                  <a:close/>
                  <a:moveTo>
                    <a:pt x="896178" y="1505680"/>
                  </a:moveTo>
                  <a:cubicBezTo>
                    <a:pt x="928198" y="1505680"/>
                    <a:pt x="954155" y="1531637"/>
                    <a:pt x="954155" y="1563657"/>
                  </a:cubicBezTo>
                  <a:cubicBezTo>
                    <a:pt x="954155" y="1595677"/>
                    <a:pt x="928198" y="1621634"/>
                    <a:pt x="896178" y="1621634"/>
                  </a:cubicBezTo>
                  <a:cubicBezTo>
                    <a:pt x="864158" y="1621634"/>
                    <a:pt x="838201" y="1595677"/>
                    <a:pt x="838201" y="1563657"/>
                  </a:cubicBezTo>
                  <a:cubicBezTo>
                    <a:pt x="838201" y="1531637"/>
                    <a:pt x="864158" y="1505680"/>
                    <a:pt x="896178" y="1505680"/>
                  </a:cubicBezTo>
                  <a:close/>
                  <a:moveTo>
                    <a:pt x="743778" y="1505680"/>
                  </a:moveTo>
                  <a:cubicBezTo>
                    <a:pt x="775798" y="1505680"/>
                    <a:pt x="801755" y="1531637"/>
                    <a:pt x="801755" y="1563657"/>
                  </a:cubicBezTo>
                  <a:cubicBezTo>
                    <a:pt x="801755" y="1595677"/>
                    <a:pt x="775798" y="1621634"/>
                    <a:pt x="743778" y="1621634"/>
                  </a:cubicBezTo>
                  <a:cubicBezTo>
                    <a:pt x="711758" y="1621634"/>
                    <a:pt x="685801" y="1595677"/>
                    <a:pt x="685801" y="1563657"/>
                  </a:cubicBezTo>
                  <a:cubicBezTo>
                    <a:pt x="685801" y="1531637"/>
                    <a:pt x="711758" y="1505680"/>
                    <a:pt x="743778" y="1505680"/>
                  </a:cubicBezTo>
                  <a:close/>
                  <a:moveTo>
                    <a:pt x="591378" y="1505680"/>
                  </a:moveTo>
                  <a:cubicBezTo>
                    <a:pt x="623398" y="1505680"/>
                    <a:pt x="649355" y="1531637"/>
                    <a:pt x="649355" y="1563657"/>
                  </a:cubicBezTo>
                  <a:cubicBezTo>
                    <a:pt x="649355" y="1595677"/>
                    <a:pt x="623398" y="1621634"/>
                    <a:pt x="591378" y="1621634"/>
                  </a:cubicBezTo>
                  <a:cubicBezTo>
                    <a:pt x="559358" y="1621634"/>
                    <a:pt x="533401" y="1595677"/>
                    <a:pt x="533401" y="1563657"/>
                  </a:cubicBezTo>
                  <a:cubicBezTo>
                    <a:pt x="533401" y="1531637"/>
                    <a:pt x="559358" y="1505680"/>
                    <a:pt x="591378" y="1505680"/>
                  </a:cubicBezTo>
                  <a:close/>
                  <a:moveTo>
                    <a:pt x="438978" y="1505680"/>
                  </a:moveTo>
                  <a:cubicBezTo>
                    <a:pt x="470998" y="1505680"/>
                    <a:pt x="496955" y="1531637"/>
                    <a:pt x="496955" y="1563657"/>
                  </a:cubicBezTo>
                  <a:cubicBezTo>
                    <a:pt x="496955" y="1595677"/>
                    <a:pt x="470998" y="1621634"/>
                    <a:pt x="438978" y="1621634"/>
                  </a:cubicBezTo>
                  <a:cubicBezTo>
                    <a:pt x="406958" y="1621634"/>
                    <a:pt x="381001" y="1595677"/>
                    <a:pt x="381001" y="1563657"/>
                  </a:cubicBezTo>
                  <a:cubicBezTo>
                    <a:pt x="381001" y="1531637"/>
                    <a:pt x="406958" y="1505680"/>
                    <a:pt x="438978" y="1505680"/>
                  </a:cubicBezTo>
                  <a:close/>
                  <a:moveTo>
                    <a:pt x="286578" y="1505680"/>
                  </a:moveTo>
                  <a:cubicBezTo>
                    <a:pt x="318598" y="1505680"/>
                    <a:pt x="344555" y="1531637"/>
                    <a:pt x="344555" y="1563657"/>
                  </a:cubicBezTo>
                  <a:cubicBezTo>
                    <a:pt x="344555" y="1595677"/>
                    <a:pt x="318598" y="1621634"/>
                    <a:pt x="286578" y="1621634"/>
                  </a:cubicBezTo>
                  <a:cubicBezTo>
                    <a:pt x="254558" y="1621634"/>
                    <a:pt x="228601" y="1595677"/>
                    <a:pt x="228601" y="1563657"/>
                  </a:cubicBezTo>
                  <a:cubicBezTo>
                    <a:pt x="228601" y="1531637"/>
                    <a:pt x="254558" y="1505680"/>
                    <a:pt x="286578" y="1505680"/>
                  </a:cubicBezTo>
                  <a:close/>
                  <a:moveTo>
                    <a:pt x="134178" y="1505680"/>
                  </a:moveTo>
                  <a:cubicBezTo>
                    <a:pt x="166198" y="1505680"/>
                    <a:pt x="192155" y="1531637"/>
                    <a:pt x="192155" y="1563657"/>
                  </a:cubicBezTo>
                  <a:cubicBezTo>
                    <a:pt x="192155" y="1595677"/>
                    <a:pt x="166198" y="1621634"/>
                    <a:pt x="134178" y="1621634"/>
                  </a:cubicBezTo>
                  <a:cubicBezTo>
                    <a:pt x="102158" y="1621634"/>
                    <a:pt x="76201" y="1595677"/>
                    <a:pt x="76201" y="1563657"/>
                  </a:cubicBezTo>
                  <a:cubicBezTo>
                    <a:pt x="76201" y="1531637"/>
                    <a:pt x="102158" y="1505680"/>
                    <a:pt x="134178" y="1505680"/>
                  </a:cubicBezTo>
                  <a:close/>
                  <a:moveTo>
                    <a:pt x="819978" y="1204544"/>
                  </a:moveTo>
                  <a:cubicBezTo>
                    <a:pt x="851998" y="1204544"/>
                    <a:pt x="877955" y="1230501"/>
                    <a:pt x="877955" y="1262521"/>
                  </a:cubicBezTo>
                  <a:cubicBezTo>
                    <a:pt x="877955" y="1294541"/>
                    <a:pt x="851998" y="1320498"/>
                    <a:pt x="819978" y="1320498"/>
                  </a:cubicBezTo>
                  <a:cubicBezTo>
                    <a:pt x="787958" y="1320498"/>
                    <a:pt x="762001" y="1294541"/>
                    <a:pt x="762001" y="1262521"/>
                  </a:cubicBezTo>
                  <a:cubicBezTo>
                    <a:pt x="762001" y="1230501"/>
                    <a:pt x="787958" y="1204544"/>
                    <a:pt x="819978" y="1204544"/>
                  </a:cubicBezTo>
                  <a:close/>
                  <a:moveTo>
                    <a:pt x="667578" y="1204544"/>
                  </a:moveTo>
                  <a:cubicBezTo>
                    <a:pt x="699598" y="1204544"/>
                    <a:pt x="725555" y="1230501"/>
                    <a:pt x="725555" y="1262521"/>
                  </a:cubicBezTo>
                  <a:cubicBezTo>
                    <a:pt x="725555" y="1294541"/>
                    <a:pt x="699598" y="1320498"/>
                    <a:pt x="667578" y="1320498"/>
                  </a:cubicBezTo>
                  <a:cubicBezTo>
                    <a:pt x="635558" y="1320498"/>
                    <a:pt x="609601" y="1294541"/>
                    <a:pt x="609601" y="1262521"/>
                  </a:cubicBezTo>
                  <a:cubicBezTo>
                    <a:pt x="609601" y="1230501"/>
                    <a:pt x="635558" y="1204544"/>
                    <a:pt x="667578" y="1204544"/>
                  </a:cubicBezTo>
                  <a:close/>
                  <a:moveTo>
                    <a:pt x="515178" y="1204544"/>
                  </a:moveTo>
                  <a:cubicBezTo>
                    <a:pt x="547198" y="1204544"/>
                    <a:pt x="573155" y="1230501"/>
                    <a:pt x="573155" y="1262521"/>
                  </a:cubicBezTo>
                  <a:cubicBezTo>
                    <a:pt x="573155" y="1294541"/>
                    <a:pt x="547198" y="1320498"/>
                    <a:pt x="515178" y="1320498"/>
                  </a:cubicBezTo>
                  <a:cubicBezTo>
                    <a:pt x="483158" y="1320498"/>
                    <a:pt x="457201" y="1294541"/>
                    <a:pt x="457201" y="1262521"/>
                  </a:cubicBezTo>
                  <a:cubicBezTo>
                    <a:pt x="457201" y="1230501"/>
                    <a:pt x="483158" y="1204544"/>
                    <a:pt x="515178" y="1204544"/>
                  </a:cubicBezTo>
                  <a:close/>
                  <a:moveTo>
                    <a:pt x="362778" y="1204544"/>
                  </a:moveTo>
                  <a:cubicBezTo>
                    <a:pt x="394798" y="1204544"/>
                    <a:pt x="420755" y="1230501"/>
                    <a:pt x="420755" y="1262521"/>
                  </a:cubicBezTo>
                  <a:cubicBezTo>
                    <a:pt x="420755" y="1294541"/>
                    <a:pt x="394798" y="1320498"/>
                    <a:pt x="362778" y="1320498"/>
                  </a:cubicBezTo>
                  <a:cubicBezTo>
                    <a:pt x="330758" y="1320498"/>
                    <a:pt x="304801" y="1294541"/>
                    <a:pt x="304801" y="1262521"/>
                  </a:cubicBezTo>
                  <a:cubicBezTo>
                    <a:pt x="304801" y="1230501"/>
                    <a:pt x="330758" y="1204544"/>
                    <a:pt x="362778" y="1204544"/>
                  </a:cubicBezTo>
                  <a:close/>
                  <a:moveTo>
                    <a:pt x="210378" y="1204544"/>
                  </a:moveTo>
                  <a:cubicBezTo>
                    <a:pt x="242398" y="1204544"/>
                    <a:pt x="268355" y="1230501"/>
                    <a:pt x="268355" y="1262521"/>
                  </a:cubicBezTo>
                  <a:cubicBezTo>
                    <a:pt x="268355" y="1294541"/>
                    <a:pt x="242398" y="1320498"/>
                    <a:pt x="210378" y="1320498"/>
                  </a:cubicBezTo>
                  <a:cubicBezTo>
                    <a:pt x="178358" y="1320498"/>
                    <a:pt x="152401" y="1294541"/>
                    <a:pt x="152401" y="1262521"/>
                  </a:cubicBezTo>
                  <a:cubicBezTo>
                    <a:pt x="152401" y="1230501"/>
                    <a:pt x="178358" y="1204544"/>
                    <a:pt x="210378" y="1204544"/>
                  </a:cubicBezTo>
                  <a:close/>
                  <a:moveTo>
                    <a:pt x="743778" y="903408"/>
                  </a:moveTo>
                  <a:cubicBezTo>
                    <a:pt x="775798" y="903408"/>
                    <a:pt x="801755" y="929365"/>
                    <a:pt x="801755" y="961385"/>
                  </a:cubicBezTo>
                  <a:cubicBezTo>
                    <a:pt x="801755" y="993405"/>
                    <a:pt x="775798" y="1019362"/>
                    <a:pt x="743778" y="1019362"/>
                  </a:cubicBezTo>
                  <a:cubicBezTo>
                    <a:pt x="711758" y="1019362"/>
                    <a:pt x="685801" y="993405"/>
                    <a:pt x="685801" y="961385"/>
                  </a:cubicBezTo>
                  <a:cubicBezTo>
                    <a:pt x="685801" y="929365"/>
                    <a:pt x="711758" y="903408"/>
                    <a:pt x="743778" y="903408"/>
                  </a:cubicBezTo>
                  <a:close/>
                  <a:moveTo>
                    <a:pt x="591378" y="903408"/>
                  </a:moveTo>
                  <a:cubicBezTo>
                    <a:pt x="623398" y="903408"/>
                    <a:pt x="649355" y="929365"/>
                    <a:pt x="649355" y="961385"/>
                  </a:cubicBezTo>
                  <a:cubicBezTo>
                    <a:pt x="649355" y="993405"/>
                    <a:pt x="623398" y="1019362"/>
                    <a:pt x="591378" y="1019362"/>
                  </a:cubicBezTo>
                  <a:cubicBezTo>
                    <a:pt x="559358" y="1019362"/>
                    <a:pt x="533401" y="993405"/>
                    <a:pt x="533401" y="961385"/>
                  </a:cubicBezTo>
                  <a:cubicBezTo>
                    <a:pt x="533401" y="929365"/>
                    <a:pt x="559358" y="903408"/>
                    <a:pt x="591378" y="903408"/>
                  </a:cubicBezTo>
                  <a:close/>
                  <a:moveTo>
                    <a:pt x="438978" y="903408"/>
                  </a:moveTo>
                  <a:cubicBezTo>
                    <a:pt x="470998" y="903408"/>
                    <a:pt x="496955" y="929365"/>
                    <a:pt x="496955" y="961385"/>
                  </a:cubicBezTo>
                  <a:cubicBezTo>
                    <a:pt x="496955" y="993405"/>
                    <a:pt x="470998" y="1019362"/>
                    <a:pt x="438978" y="1019362"/>
                  </a:cubicBezTo>
                  <a:cubicBezTo>
                    <a:pt x="406958" y="1019362"/>
                    <a:pt x="381001" y="993405"/>
                    <a:pt x="381001" y="961385"/>
                  </a:cubicBezTo>
                  <a:cubicBezTo>
                    <a:pt x="381001" y="929365"/>
                    <a:pt x="406958" y="903408"/>
                    <a:pt x="438978" y="903408"/>
                  </a:cubicBezTo>
                  <a:close/>
                  <a:moveTo>
                    <a:pt x="286578" y="903408"/>
                  </a:moveTo>
                  <a:cubicBezTo>
                    <a:pt x="318598" y="903408"/>
                    <a:pt x="344555" y="929365"/>
                    <a:pt x="344555" y="961385"/>
                  </a:cubicBezTo>
                  <a:cubicBezTo>
                    <a:pt x="344555" y="993405"/>
                    <a:pt x="318598" y="1019362"/>
                    <a:pt x="286578" y="1019362"/>
                  </a:cubicBezTo>
                  <a:cubicBezTo>
                    <a:pt x="254558" y="1019362"/>
                    <a:pt x="228601" y="993405"/>
                    <a:pt x="228601" y="961385"/>
                  </a:cubicBezTo>
                  <a:cubicBezTo>
                    <a:pt x="228601" y="929365"/>
                    <a:pt x="254558" y="903408"/>
                    <a:pt x="286578" y="903408"/>
                  </a:cubicBezTo>
                  <a:close/>
                  <a:moveTo>
                    <a:pt x="515178" y="602272"/>
                  </a:moveTo>
                  <a:cubicBezTo>
                    <a:pt x="547198" y="602272"/>
                    <a:pt x="573155" y="628229"/>
                    <a:pt x="573155" y="660249"/>
                  </a:cubicBezTo>
                  <a:cubicBezTo>
                    <a:pt x="573155" y="692269"/>
                    <a:pt x="547198" y="718226"/>
                    <a:pt x="515178" y="718226"/>
                  </a:cubicBezTo>
                  <a:cubicBezTo>
                    <a:pt x="483158" y="718226"/>
                    <a:pt x="457201" y="692269"/>
                    <a:pt x="457201" y="660249"/>
                  </a:cubicBezTo>
                  <a:cubicBezTo>
                    <a:pt x="457201" y="628229"/>
                    <a:pt x="483158" y="602272"/>
                    <a:pt x="515178" y="602272"/>
                  </a:cubicBezTo>
                  <a:close/>
                  <a:moveTo>
                    <a:pt x="362778" y="602272"/>
                  </a:moveTo>
                  <a:cubicBezTo>
                    <a:pt x="394798" y="602272"/>
                    <a:pt x="420755" y="628229"/>
                    <a:pt x="420755" y="660249"/>
                  </a:cubicBezTo>
                  <a:cubicBezTo>
                    <a:pt x="420755" y="692269"/>
                    <a:pt x="394798" y="718226"/>
                    <a:pt x="362778" y="718226"/>
                  </a:cubicBezTo>
                  <a:cubicBezTo>
                    <a:pt x="330758" y="718226"/>
                    <a:pt x="304801" y="692269"/>
                    <a:pt x="304801" y="660249"/>
                  </a:cubicBezTo>
                  <a:cubicBezTo>
                    <a:pt x="304801" y="628229"/>
                    <a:pt x="330758" y="602272"/>
                    <a:pt x="362778" y="602272"/>
                  </a:cubicBezTo>
                  <a:close/>
                  <a:moveTo>
                    <a:pt x="667578" y="602272"/>
                  </a:moveTo>
                  <a:cubicBezTo>
                    <a:pt x="699598" y="602272"/>
                    <a:pt x="725555" y="628229"/>
                    <a:pt x="725555" y="660249"/>
                  </a:cubicBezTo>
                  <a:cubicBezTo>
                    <a:pt x="725555" y="692269"/>
                    <a:pt x="699598" y="718226"/>
                    <a:pt x="667578" y="718226"/>
                  </a:cubicBezTo>
                  <a:cubicBezTo>
                    <a:pt x="635558" y="718226"/>
                    <a:pt x="609601" y="692269"/>
                    <a:pt x="609601" y="660249"/>
                  </a:cubicBezTo>
                  <a:cubicBezTo>
                    <a:pt x="609601" y="628229"/>
                    <a:pt x="635558" y="602272"/>
                    <a:pt x="667578" y="602272"/>
                  </a:cubicBezTo>
                  <a:close/>
                  <a:moveTo>
                    <a:pt x="438978" y="301136"/>
                  </a:moveTo>
                  <a:cubicBezTo>
                    <a:pt x="470998" y="301136"/>
                    <a:pt x="496955" y="327093"/>
                    <a:pt x="496955" y="359113"/>
                  </a:cubicBezTo>
                  <a:cubicBezTo>
                    <a:pt x="496955" y="391133"/>
                    <a:pt x="470998" y="417090"/>
                    <a:pt x="438978" y="417090"/>
                  </a:cubicBezTo>
                  <a:cubicBezTo>
                    <a:pt x="406958" y="417090"/>
                    <a:pt x="381001" y="391133"/>
                    <a:pt x="381001" y="359113"/>
                  </a:cubicBezTo>
                  <a:cubicBezTo>
                    <a:pt x="381001" y="327093"/>
                    <a:pt x="406958" y="301136"/>
                    <a:pt x="438978" y="301136"/>
                  </a:cubicBezTo>
                  <a:close/>
                  <a:moveTo>
                    <a:pt x="591378" y="301136"/>
                  </a:moveTo>
                  <a:cubicBezTo>
                    <a:pt x="623398" y="301136"/>
                    <a:pt x="649355" y="327093"/>
                    <a:pt x="649355" y="359113"/>
                  </a:cubicBezTo>
                  <a:cubicBezTo>
                    <a:pt x="649355" y="391133"/>
                    <a:pt x="623398" y="417090"/>
                    <a:pt x="591378" y="417090"/>
                  </a:cubicBezTo>
                  <a:cubicBezTo>
                    <a:pt x="559358" y="417090"/>
                    <a:pt x="533401" y="391133"/>
                    <a:pt x="533401" y="359113"/>
                  </a:cubicBezTo>
                  <a:cubicBezTo>
                    <a:pt x="533401" y="327093"/>
                    <a:pt x="559358" y="301136"/>
                    <a:pt x="591378" y="301136"/>
                  </a:cubicBezTo>
                  <a:close/>
                  <a:moveTo>
                    <a:pt x="515178" y="0"/>
                  </a:moveTo>
                  <a:cubicBezTo>
                    <a:pt x="547198" y="0"/>
                    <a:pt x="573155" y="25957"/>
                    <a:pt x="573155" y="57977"/>
                  </a:cubicBezTo>
                  <a:cubicBezTo>
                    <a:pt x="573155" y="89997"/>
                    <a:pt x="547198" y="115954"/>
                    <a:pt x="515178" y="115954"/>
                  </a:cubicBezTo>
                  <a:cubicBezTo>
                    <a:pt x="483158" y="115954"/>
                    <a:pt x="457201" y="89997"/>
                    <a:pt x="457201" y="57977"/>
                  </a:cubicBezTo>
                  <a:cubicBezTo>
                    <a:pt x="457201" y="25957"/>
                    <a:pt x="483158" y="0"/>
                    <a:pt x="515178" y="0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69504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55B42DC-DF51-4A51-8CBB-7E20E6582B30}"/>
              </a:ext>
            </a:extLst>
          </p:cNvPr>
          <p:cNvGrpSpPr/>
          <p:nvPr/>
        </p:nvGrpSpPr>
        <p:grpSpPr>
          <a:xfrm>
            <a:off x="665035" y="2819643"/>
            <a:ext cx="1102360" cy="1517469"/>
            <a:chOff x="665035" y="2819643"/>
            <a:chExt cx="1102360" cy="1517469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F3A335E6-42C0-4D6F-AEB3-E4C39BD3E831}"/>
                </a:ext>
              </a:extLst>
            </p:cNvPr>
            <p:cNvGrpSpPr/>
            <p:nvPr/>
          </p:nvGrpSpPr>
          <p:grpSpPr>
            <a:xfrm>
              <a:off x="665035" y="2819643"/>
              <a:ext cx="1102360" cy="1517469"/>
              <a:chOff x="4858303" y="830712"/>
              <a:chExt cx="1155700" cy="1590895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2A9577FD-B42B-4D98-A2DA-5E40860D53B7}"/>
                  </a:ext>
                </a:extLst>
              </p:cNvPr>
              <p:cNvSpPr/>
              <p:nvPr/>
            </p:nvSpPr>
            <p:spPr>
              <a:xfrm>
                <a:off x="4858303" y="830712"/>
                <a:ext cx="1155700" cy="159089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四角形: 角を丸くする 5">
                <a:extLst>
                  <a:ext uri="{FF2B5EF4-FFF2-40B4-BE49-F238E27FC236}">
                    <a16:creationId xmlns:a16="http://schemas.microsoft.com/office/drawing/2014/main" id="{4F00ADCB-A627-439C-836D-867CB9A25E3F}"/>
                  </a:ext>
                </a:extLst>
              </p:cNvPr>
              <p:cNvSpPr/>
              <p:nvPr/>
            </p:nvSpPr>
            <p:spPr>
              <a:xfrm>
                <a:off x="4953000" y="932593"/>
                <a:ext cx="973178" cy="1415320"/>
              </a:xfrm>
              <a:prstGeom prst="roundRect">
                <a:avLst>
                  <a:gd name="adj" fmla="val 883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6AADF13B-47C2-41AE-B0CB-C197E903A9E9}"/>
                  </a:ext>
                </a:extLst>
              </p:cNvPr>
              <p:cNvSpPr/>
              <p:nvPr/>
            </p:nvSpPr>
            <p:spPr>
              <a:xfrm>
                <a:off x="4953003" y="1385658"/>
                <a:ext cx="973178" cy="509189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26297BF6-5378-4BBA-849B-1BB4469E6D68}"/>
                </a:ext>
              </a:extLst>
            </p:cNvPr>
            <p:cNvSpPr txBox="1"/>
            <p:nvPr/>
          </p:nvSpPr>
          <p:spPr>
            <a:xfrm>
              <a:off x="899300" y="3460505"/>
              <a:ext cx="623745" cy="2626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かぜ薬</a:t>
              </a: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283C5EF-0DC6-44B9-8F4B-EA8B56981CE4}"/>
              </a:ext>
            </a:extLst>
          </p:cNvPr>
          <p:cNvGrpSpPr/>
          <p:nvPr/>
        </p:nvGrpSpPr>
        <p:grpSpPr>
          <a:xfrm>
            <a:off x="2538285" y="2819643"/>
            <a:ext cx="1102360" cy="1517469"/>
            <a:chOff x="2538285" y="2819643"/>
            <a:chExt cx="1102360" cy="1517469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EDE80DF2-C0DF-40A7-A1D5-7368945848E4}"/>
                </a:ext>
              </a:extLst>
            </p:cNvPr>
            <p:cNvGrpSpPr/>
            <p:nvPr/>
          </p:nvGrpSpPr>
          <p:grpSpPr>
            <a:xfrm>
              <a:off x="2538285" y="2819643"/>
              <a:ext cx="1102360" cy="1517469"/>
              <a:chOff x="4858303" y="830712"/>
              <a:chExt cx="1155700" cy="1590895"/>
            </a:xfrm>
          </p:grpSpPr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DCD32BC7-58FA-4DBC-B1BF-9DC9D75F21EE}"/>
                  </a:ext>
                </a:extLst>
              </p:cNvPr>
              <p:cNvSpPr/>
              <p:nvPr/>
            </p:nvSpPr>
            <p:spPr>
              <a:xfrm>
                <a:off x="4858303" y="830712"/>
                <a:ext cx="1155700" cy="159089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77A67C43-4A71-422B-9BEA-B3663259E56A}"/>
                  </a:ext>
                </a:extLst>
              </p:cNvPr>
              <p:cNvSpPr/>
              <p:nvPr/>
            </p:nvSpPr>
            <p:spPr>
              <a:xfrm>
                <a:off x="4953000" y="932593"/>
                <a:ext cx="973178" cy="1415320"/>
              </a:xfrm>
              <a:prstGeom prst="roundRect">
                <a:avLst>
                  <a:gd name="adj" fmla="val 883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FABB4493-09F7-4581-9ED7-8F8EA3FA9671}"/>
                  </a:ext>
                </a:extLst>
              </p:cNvPr>
              <p:cNvSpPr/>
              <p:nvPr/>
            </p:nvSpPr>
            <p:spPr>
              <a:xfrm>
                <a:off x="4953003" y="1385658"/>
                <a:ext cx="973178" cy="509189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D98BF653-CD96-443D-AFB2-06A2E2D77588}"/>
                </a:ext>
              </a:extLst>
            </p:cNvPr>
            <p:cNvSpPr txBox="1"/>
            <p:nvPr/>
          </p:nvSpPr>
          <p:spPr>
            <a:xfrm>
              <a:off x="2772550" y="3460505"/>
              <a:ext cx="623745" cy="2626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胃薬</a:t>
              </a: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800B79A-BD23-429B-BC5B-00B58ABAD6CF}"/>
              </a:ext>
            </a:extLst>
          </p:cNvPr>
          <p:cNvGrpSpPr/>
          <p:nvPr/>
        </p:nvGrpSpPr>
        <p:grpSpPr>
          <a:xfrm>
            <a:off x="4424235" y="2819643"/>
            <a:ext cx="1102360" cy="1517469"/>
            <a:chOff x="4424235" y="2819643"/>
            <a:chExt cx="1102360" cy="1517469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4D46AAAD-A87C-4EDD-9EB0-53C0211AC371}"/>
                </a:ext>
              </a:extLst>
            </p:cNvPr>
            <p:cNvGrpSpPr/>
            <p:nvPr/>
          </p:nvGrpSpPr>
          <p:grpSpPr>
            <a:xfrm>
              <a:off x="4424235" y="2819643"/>
              <a:ext cx="1102360" cy="1517469"/>
              <a:chOff x="4858303" y="830712"/>
              <a:chExt cx="1155700" cy="1590895"/>
            </a:xfrm>
          </p:grpSpPr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195CDEE2-1DE5-4844-8E3D-733376497ECC}"/>
                  </a:ext>
                </a:extLst>
              </p:cNvPr>
              <p:cNvSpPr/>
              <p:nvPr/>
            </p:nvSpPr>
            <p:spPr>
              <a:xfrm>
                <a:off x="4858303" y="830712"/>
                <a:ext cx="1155700" cy="159089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FF88FAC4-07CD-48D5-B5F7-ACC6826AFE53}"/>
                  </a:ext>
                </a:extLst>
              </p:cNvPr>
              <p:cNvSpPr/>
              <p:nvPr/>
            </p:nvSpPr>
            <p:spPr>
              <a:xfrm>
                <a:off x="4953000" y="932593"/>
                <a:ext cx="973178" cy="1415320"/>
              </a:xfrm>
              <a:prstGeom prst="roundRect">
                <a:avLst>
                  <a:gd name="adj" fmla="val 883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BE52DC63-E940-4DAE-9F4D-781706CCC149}"/>
                  </a:ext>
                </a:extLst>
              </p:cNvPr>
              <p:cNvSpPr/>
              <p:nvPr/>
            </p:nvSpPr>
            <p:spPr>
              <a:xfrm>
                <a:off x="4953003" y="1385658"/>
                <a:ext cx="973178" cy="509189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571ED750-B6F0-4038-BD8B-549FF9C212FF}"/>
                </a:ext>
              </a:extLst>
            </p:cNvPr>
            <p:cNvSpPr txBox="1"/>
            <p:nvPr/>
          </p:nvSpPr>
          <p:spPr>
            <a:xfrm>
              <a:off x="4658500" y="3460505"/>
              <a:ext cx="623745" cy="2626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のど薬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1220E8A-AE4B-4831-BDD4-ABF26B79E76F}"/>
              </a:ext>
            </a:extLst>
          </p:cNvPr>
          <p:cNvGrpSpPr/>
          <p:nvPr/>
        </p:nvGrpSpPr>
        <p:grpSpPr>
          <a:xfrm>
            <a:off x="6297485" y="2819643"/>
            <a:ext cx="1102360" cy="1517469"/>
            <a:chOff x="6297485" y="2819643"/>
            <a:chExt cx="1102360" cy="1517469"/>
          </a:xfrm>
        </p:grpSpPr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9342EC19-A6EF-4828-960B-CEC9EA49BD8B}"/>
                </a:ext>
              </a:extLst>
            </p:cNvPr>
            <p:cNvGrpSpPr/>
            <p:nvPr/>
          </p:nvGrpSpPr>
          <p:grpSpPr>
            <a:xfrm>
              <a:off x="6297485" y="2819643"/>
              <a:ext cx="1102360" cy="1517469"/>
              <a:chOff x="4858303" y="830712"/>
              <a:chExt cx="1155700" cy="1590895"/>
            </a:xfrm>
          </p:grpSpPr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09ACA0E0-0BB9-4F42-9E6F-207E31D5A17B}"/>
                  </a:ext>
                </a:extLst>
              </p:cNvPr>
              <p:cNvSpPr/>
              <p:nvPr/>
            </p:nvSpPr>
            <p:spPr>
              <a:xfrm>
                <a:off x="4858303" y="830712"/>
                <a:ext cx="1155700" cy="159089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210D9E54-20CE-47C7-A480-EAF9616259FA}"/>
                  </a:ext>
                </a:extLst>
              </p:cNvPr>
              <p:cNvSpPr/>
              <p:nvPr/>
            </p:nvSpPr>
            <p:spPr>
              <a:xfrm>
                <a:off x="4953000" y="932593"/>
                <a:ext cx="973178" cy="1415320"/>
              </a:xfrm>
              <a:prstGeom prst="roundRect">
                <a:avLst>
                  <a:gd name="adj" fmla="val 883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EE9D33E8-1426-4482-BEB2-8CAFBB6CC58D}"/>
                  </a:ext>
                </a:extLst>
              </p:cNvPr>
              <p:cNvSpPr/>
              <p:nvPr/>
            </p:nvSpPr>
            <p:spPr>
              <a:xfrm>
                <a:off x="4953003" y="1385658"/>
                <a:ext cx="973178" cy="509189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" name="テキスト ボックス 116">
              <a:extLst>
                <a:ext uri="{FF2B5EF4-FFF2-40B4-BE49-F238E27FC236}">
                  <a16:creationId xmlns:a16="http://schemas.microsoft.com/office/drawing/2014/main" id="{FDB0C2C6-5A61-4442-BE45-6594D4E501A5}"/>
                </a:ext>
              </a:extLst>
            </p:cNvPr>
            <p:cNvSpPr txBox="1"/>
            <p:nvPr/>
          </p:nvSpPr>
          <p:spPr>
            <a:xfrm>
              <a:off x="6531750" y="3460505"/>
              <a:ext cx="623745" cy="2626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漢方薬</a:t>
              </a: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365DE0A-4107-4EE5-BD5D-51315E8E0E31}"/>
              </a:ext>
            </a:extLst>
          </p:cNvPr>
          <p:cNvGrpSpPr/>
          <p:nvPr/>
        </p:nvGrpSpPr>
        <p:grpSpPr>
          <a:xfrm>
            <a:off x="539171" y="4886641"/>
            <a:ext cx="1331886" cy="1333947"/>
            <a:chOff x="539171" y="4886641"/>
            <a:chExt cx="1331886" cy="1333947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ABD692C0-CE2F-4228-AA42-D2A5D064F8A4}"/>
                </a:ext>
              </a:extLst>
            </p:cNvPr>
            <p:cNvGrpSpPr/>
            <p:nvPr/>
          </p:nvGrpSpPr>
          <p:grpSpPr>
            <a:xfrm>
              <a:off x="539171" y="4886641"/>
              <a:ext cx="1331886" cy="1333947"/>
              <a:chOff x="-933115" y="3171903"/>
              <a:chExt cx="1873283" cy="1876182"/>
            </a:xfrm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08EA145C-9B19-4C39-A358-1EB12AF62C80}"/>
                  </a:ext>
                </a:extLst>
              </p:cNvPr>
              <p:cNvSpPr/>
              <p:nvPr/>
            </p:nvSpPr>
            <p:spPr>
              <a:xfrm rot="6300000">
                <a:off x="-757182" y="3171637"/>
                <a:ext cx="973179" cy="1181948"/>
              </a:xfrm>
              <a:custGeom>
                <a:avLst/>
                <a:gdLst>
                  <a:gd name="connsiteX0" fmla="*/ 6759 w 973179"/>
                  <a:gd name="connsiteY0" fmla="*/ 1129423 h 1181948"/>
                  <a:gd name="connsiteX1" fmla="*/ 0 w 973179"/>
                  <a:gd name="connsiteY1" fmla="*/ 1095948 h 1181948"/>
                  <a:gd name="connsiteX2" fmla="*/ 0 w 973179"/>
                  <a:gd name="connsiteY2" fmla="*/ 0 h 1181948"/>
                  <a:gd name="connsiteX3" fmla="*/ 973179 w 973179"/>
                  <a:gd name="connsiteY3" fmla="*/ 0 h 1181948"/>
                  <a:gd name="connsiteX4" fmla="*/ 973179 w 973179"/>
                  <a:gd name="connsiteY4" fmla="*/ 1095948 h 1181948"/>
                  <a:gd name="connsiteX5" fmla="*/ 887179 w 973179"/>
                  <a:gd name="connsiteY5" fmla="*/ 1181948 h 1181948"/>
                  <a:gd name="connsiteX6" fmla="*/ 86000 w 973179"/>
                  <a:gd name="connsiteY6" fmla="*/ 1181948 h 1181948"/>
                  <a:gd name="connsiteX7" fmla="*/ 6759 w 973179"/>
                  <a:gd name="connsiteY7" fmla="*/ 1129423 h 1181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3179" h="1181948">
                    <a:moveTo>
                      <a:pt x="6759" y="1129423"/>
                    </a:moveTo>
                    <a:cubicBezTo>
                      <a:pt x="2407" y="1119134"/>
                      <a:pt x="0" y="1107822"/>
                      <a:pt x="0" y="1095948"/>
                    </a:cubicBezTo>
                    <a:lnTo>
                      <a:pt x="0" y="0"/>
                    </a:lnTo>
                    <a:lnTo>
                      <a:pt x="973179" y="0"/>
                    </a:lnTo>
                    <a:lnTo>
                      <a:pt x="973179" y="1095948"/>
                    </a:lnTo>
                    <a:cubicBezTo>
                      <a:pt x="973179" y="1143444"/>
                      <a:pt x="934674" y="1181948"/>
                      <a:pt x="887179" y="1181948"/>
                    </a:cubicBezTo>
                    <a:lnTo>
                      <a:pt x="86000" y="1181948"/>
                    </a:lnTo>
                    <a:cubicBezTo>
                      <a:pt x="50378" y="1181948"/>
                      <a:pt x="19814" y="1160290"/>
                      <a:pt x="6759" y="112942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1F6C537D-8DD1-46C8-B5FC-0F4E2DE780FC}"/>
                  </a:ext>
                </a:extLst>
              </p:cNvPr>
              <p:cNvSpPr/>
              <p:nvPr/>
            </p:nvSpPr>
            <p:spPr>
              <a:xfrm rot="6300000">
                <a:off x="-883145" y="3121933"/>
                <a:ext cx="1155701" cy="1255642"/>
              </a:xfrm>
              <a:custGeom>
                <a:avLst/>
                <a:gdLst>
                  <a:gd name="connsiteX0" fmla="*/ 0 w 1155701"/>
                  <a:gd name="connsiteY0" fmla="*/ 1255642 h 1255642"/>
                  <a:gd name="connsiteX1" fmla="*/ 0 w 1155701"/>
                  <a:gd name="connsiteY1" fmla="*/ 0 h 1255642"/>
                  <a:gd name="connsiteX2" fmla="*/ 94698 w 1155701"/>
                  <a:gd name="connsiteY2" fmla="*/ 0 h 1255642"/>
                  <a:gd name="connsiteX3" fmla="*/ 94698 w 1155701"/>
                  <a:gd name="connsiteY3" fmla="*/ 1095948 h 1255642"/>
                  <a:gd name="connsiteX4" fmla="*/ 180698 w 1155701"/>
                  <a:gd name="connsiteY4" fmla="*/ 1181948 h 1255642"/>
                  <a:gd name="connsiteX5" fmla="*/ 981877 w 1155701"/>
                  <a:gd name="connsiteY5" fmla="*/ 1181948 h 1255642"/>
                  <a:gd name="connsiteX6" fmla="*/ 1067877 w 1155701"/>
                  <a:gd name="connsiteY6" fmla="*/ 1095948 h 1255642"/>
                  <a:gd name="connsiteX7" fmla="*/ 1067877 w 1155701"/>
                  <a:gd name="connsiteY7" fmla="*/ 0 h 1255642"/>
                  <a:gd name="connsiteX8" fmla="*/ 1155701 w 1155701"/>
                  <a:gd name="connsiteY8" fmla="*/ 0 h 1255642"/>
                  <a:gd name="connsiteX9" fmla="*/ 1155701 w 1155701"/>
                  <a:gd name="connsiteY9" fmla="*/ 1255642 h 1255642"/>
                  <a:gd name="connsiteX10" fmla="*/ 0 w 1155701"/>
                  <a:gd name="connsiteY10" fmla="*/ 1255642 h 125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5701" h="1255642">
                    <a:moveTo>
                      <a:pt x="0" y="1255642"/>
                    </a:moveTo>
                    <a:lnTo>
                      <a:pt x="0" y="0"/>
                    </a:lnTo>
                    <a:lnTo>
                      <a:pt x="94698" y="0"/>
                    </a:lnTo>
                    <a:lnTo>
                      <a:pt x="94698" y="1095948"/>
                    </a:lnTo>
                    <a:cubicBezTo>
                      <a:pt x="94698" y="1143444"/>
                      <a:pt x="133202" y="1181948"/>
                      <a:pt x="180698" y="1181948"/>
                    </a:cubicBezTo>
                    <a:lnTo>
                      <a:pt x="981877" y="1181948"/>
                    </a:lnTo>
                    <a:cubicBezTo>
                      <a:pt x="1029372" y="1181948"/>
                      <a:pt x="1067877" y="1143444"/>
                      <a:pt x="1067877" y="1095948"/>
                    </a:cubicBezTo>
                    <a:lnTo>
                      <a:pt x="1067877" y="0"/>
                    </a:lnTo>
                    <a:lnTo>
                      <a:pt x="1155701" y="0"/>
                    </a:lnTo>
                    <a:lnTo>
                      <a:pt x="1155701" y="1255642"/>
                    </a:lnTo>
                    <a:lnTo>
                      <a:pt x="0" y="12556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FEA4CF9-DCE1-44A2-8564-9A5EFDE5A77E}"/>
                  </a:ext>
                </a:extLst>
              </p:cNvPr>
              <p:cNvGrpSpPr/>
              <p:nvPr/>
            </p:nvGrpSpPr>
            <p:grpSpPr>
              <a:xfrm rot="19800000">
                <a:off x="604914" y="3288946"/>
                <a:ext cx="335254" cy="1155701"/>
                <a:chOff x="295423" y="3377780"/>
                <a:chExt cx="335254" cy="1155701"/>
              </a:xfrm>
            </p:grpSpPr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5D8941F4-E777-4D98-BB67-EDED17FDF85D}"/>
                    </a:ext>
                  </a:extLst>
                </p:cNvPr>
                <p:cNvSpPr/>
                <p:nvPr/>
              </p:nvSpPr>
              <p:spPr>
                <a:xfrm rot="6300000">
                  <a:off x="-114801" y="3788004"/>
                  <a:ext cx="1155701" cy="335254"/>
                </a:xfrm>
                <a:custGeom>
                  <a:avLst/>
                  <a:gdLst>
                    <a:gd name="connsiteX0" fmla="*/ 0 w 1155701"/>
                    <a:gd name="connsiteY0" fmla="*/ 335254 h 335254"/>
                    <a:gd name="connsiteX1" fmla="*/ 0 w 1155701"/>
                    <a:gd name="connsiteY1" fmla="*/ 1 h 335254"/>
                    <a:gd name="connsiteX2" fmla="*/ 1155701 w 1155701"/>
                    <a:gd name="connsiteY2" fmla="*/ 0 h 335254"/>
                    <a:gd name="connsiteX3" fmla="*/ 1155701 w 1155701"/>
                    <a:gd name="connsiteY3" fmla="*/ 335254 h 335254"/>
                    <a:gd name="connsiteX4" fmla="*/ 1067877 w 1155701"/>
                    <a:gd name="connsiteY4" fmla="*/ 335254 h 335254"/>
                    <a:gd name="connsiteX5" fmla="*/ 1067877 w 1155701"/>
                    <a:gd name="connsiteY5" fmla="*/ 187882 h 335254"/>
                    <a:gd name="connsiteX6" fmla="*/ 981876 w 1155701"/>
                    <a:gd name="connsiteY6" fmla="*/ 101882 h 335254"/>
                    <a:gd name="connsiteX7" fmla="*/ 180698 w 1155701"/>
                    <a:gd name="connsiteY7" fmla="*/ 101882 h 335254"/>
                    <a:gd name="connsiteX8" fmla="*/ 94698 w 1155701"/>
                    <a:gd name="connsiteY8" fmla="*/ 187882 h 335254"/>
                    <a:gd name="connsiteX9" fmla="*/ 94698 w 1155701"/>
                    <a:gd name="connsiteY9" fmla="*/ 335254 h 335254"/>
                    <a:gd name="connsiteX10" fmla="*/ 0 w 1155701"/>
                    <a:gd name="connsiteY10" fmla="*/ 335254 h 33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5701" h="335254">
                      <a:moveTo>
                        <a:pt x="0" y="335254"/>
                      </a:moveTo>
                      <a:lnTo>
                        <a:pt x="0" y="1"/>
                      </a:lnTo>
                      <a:lnTo>
                        <a:pt x="1155701" y="0"/>
                      </a:lnTo>
                      <a:lnTo>
                        <a:pt x="1155701" y="335254"/>
                      </a:lnTo>
                      <a:lnTo>
                        <a:pt x="1067877" y="335254"/>
                      </a:lnTo>
                      <a:lnTo>
                        <a:pt x="1067877" y="187882"/>
                      </a:lnTo>
                      <a:cubicBezTo>
                        <a:pt x="1067876" y="140386"/>
                        <a:pt x="1029372" y="101882"/>
                        <a:pt x="981876" y="101882"/>
                      </a:cubicBezTo>
                      <a:lnTo>
                        <a:pt x="180698" y="101882"/>
                      </a:lnTo>
                      <a:cubicBezTo>
                        <a:pt x="133202" y="101882"/>
                        <a:pt x="94698" y="140385"/>
                        <a:pt x="94698" y="187882"/>
                      </a:cubicBezTo>
                      <a:lnTo>
                        <a:pt x="94698" y="335254"/>
                      </a:lnTo>
                      <a:lnTo>
                        <a:pt x="0" y="33525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A0CF2D72-C736-4297-80F3-74387F0FA0E2}"/>
                    </a:ext>
                  </a:extLst>
                </p:cNvPr>
                <p:cNvSpPr/>
                <p:nvPr/>
              </p:nvSpPr>
              <p:spPr>
                <a:xfrm rot="6300000">
                  <a:off x="-73635" y="3829080"/>
                  <a:ext cx="973179" cy="233372"/>
                </a:xfrm>
                <a:custGeom>
                  <a:avLst/>
                  <a:gdLst>
                    <a:gd name="connsiteX0" fmla="*/ 0 w 973179"/>
                    <a:gd name="connsiteY0" fmla="*/ 233372 h 233372"/>
                    <a:gd name="connsiteX1" fmla="*/ 0 w 973179"/>
                    <a:gd name="connsiteY1" fmla="*/ 86000 h 233372"/>
                    <a:gd name="connsiteX2" fmla="*/ 86000 w 973179"/>
                    <a:gd name="connsiteY2" fmla="*/ 0 h 233372"/>
                    <a:gd name="connsiteX3" fmla="*/ 887178 w 973179"/>
                    <a:gd name="connsiteY3" fmla="*/ 0 h 233372"/>
                    <a:gd name="connsiteX4" fmla="*/ 973179 w 973179"/>
                    <a:gd name="connsiteY4" fmla="*/ 86000 h 233372"/>
                    <a:gd name="connsiteX5" fmla="*/ 973179 w 973179"/>
                    <a:gd name="connsiteY5" fmla="*/ 233372 h 233372"/>
                    <a:gd name="connsiteX6" fmla="*/ 0 w 973179"/>
                    <a:gd name="connsiteY6" fmla="*/ 233372 h 233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3179" h="233372">
                      <a:moveTo>
                        <a:pt x="0" y="233372"/>
                      </a:moveTo>
                      <a:lnTo>
                        <a:pt x="0" y="86000"/>
                      </a:lnTo>
                      <a:cubicBezTo>
                        <a:pt x="0" y="38503"/>
                        <a:pt x="38504" y="0"/>
                        <a:pt x="86000" y="0"/>
                      </a:cubicBezTo>
                      <a:lnTo>
                        <a:pt x="887178" y="0"/>
                      </a:lnTo>
                      <a:cubicBezTo>
                        <a:pt x="934674" y="0"/>
                        <a:pt x="973178" y="38504"/>
                        <a:pt x="973179" y="86000"/>
                      </a:cubicBezTo>
                      <a:lnTo>
                        <a:pt x="973179" y="233372"/>
                      </a:lnTo>
                      <a:lnTo>
                        <a:pt x="0" y="233372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8C35156A-B6AA-42CF-809F-D5C481713D73}"/>
                  </a:ext>
                </a:extLst>
              </p:cNvPr>
              <p:cNvSpPr/>
              <p:nvPr/>
            </p:nvSpPr>
            <p:spPr>
              <a:xfrm>
                <a:off x="98773" y="4371997"/>
                <a:ext cx="362295" cy="676088"/>
              </a:xfrm>
              <a:custGeom>
                <a:avLst/>
                <a:gdLst>
                  <a:gd name="connsiteX0" fmla="*/ 972378 w 1030355"/>
                  <a:gd name="connsiteY0" fmla="*/ 1806816 h 1922770"/>
                  <a:gd name="connsiteX1" fmla="*/ 1030355 w 1030355"/>
                  <a:gd name="connsiteY1" fmla="*/ 1864793 h 1922770"/>
                  <a:gd name="connsiteX2" fmla="*/ 972378 w 1030355"/>
                  <a:gd name="connsiteY2" fmla="*/ 1922770 h 1922770"/>
                  <a:gd name="connsiteX3" fmla="*/ 914401 w 1030355"/>
                  <a:gd name="connsiteY3" fmla="*/ 1864793 h 1922770"/>
                  <a:gd name="connsiteX4" fmla="*/ 972378 w 1030355"/>
                  <a:gd name="connsiteY4" fmla="*/ 1806816 h 1922770"/>
                  <a:gd name="connsiteX5" fmla="*/ 819977 w 1030355"/>
                  <a:gd name="connsiteY5" fmla="*/ 1806816 h 1922770"/>
                  <a:gd name="connsiteX6" fmla="*/ 877954 w 1030355"/>
                  <a:gd name="connsiteY6" fmla="*/ 1864793 h 1922770"/>
                  <a:gd name="connsiteX7" fmla="*/ 819977 w 1030355"/>
                  <a:gd name="connsiteY7" fmla="*/ 1922770 h 1922770"/>
                  <a:gd name="connsiteX8" fmla="*/ 762000 w 1030355"/>
                  <a:gd name="connsiteY8" fmla="*/ 1864793 h 1922770"/>
                  <a:gd name="connsiteX9" fmla="*/ 819977 w 1030355"/>
                  <a:gd name="connsiteY9" fmla="*/ 1806816 h 1922770"/>
                  <a:gd name="connsiteX10" fmla="*/ 667577 w 1030355"/>
                  <a:gd name="connsiteY10" fmla="*/ 1806816 h 1922770"/>
                  <a:gd name="connsiteX11" fmla="*/ 725554 w 1030355"/>
                  <a:gd name="connsiteY11" fmla="*/ 1864793 h 1922770"/>
                  <a:gd name="connsiteX12" fmla="*/ 667577 w 1030355"/>
                  <a:gd name="connsiteY12" fmla="*/ 1922770 h 1922770"/>
                  <a:gd name="connsiteX13" fmla="*/ 609600 w 1030355"/>
                  <a:gd name="connsiteY13" fmla="*/ 1864793 h 1922770"/>
                  <a:gd name="connsiteX14" fmla="*/ 667577 w 1030355"/>
                  <a:gd name="connsiteY14" fmla="*/ 1806816 h 1922770"/>
                  <a:gd name="connsiteX15" fmla="*/ 515177 w 1030355"/>
                  <a:gd name="connsiteY15" fmla="*/ 1806816 h 1922770"/>
                  <a:gd name="connsiteX16" fmla="*/ 573154 w 1030355"/>
                  <a:gd name="connsiteY16" fmla="*/ 1864793 h 1922770"/>
                  <a:gd name="connsiteX17" fmla="*/ 515177 w 1030355"/>
                  <a:gd name="connsiteY17" fmla="*/ 1922770 h 1922770"/>
                  <a:gd name="connsiteX18" fmla="*/ 457200 w 1030355"/>
                  <a:gd name="connsiteY18" fmla="*/ 1864793 h 1922770"/>
                  <a:gd name="connsiteX19" fmla="*/ 515177 w 1030355"/>
                  <a:gd name="connsiteY19" fmla="*/ 1806816 h 1922770"/>
                  <a:gd name="connsiteX20" fmla="*/ 362777 w 1030355"/>
                  <a:gd name="connsiteY20" fmla="*/ 1806816 h 1922770"/>
                  <a:gd name="connsiteX21" fmla="*/ 420754 w 1030355"/>
                  <a:gd name="connsiteY21" fmla="*/ 1864793 h 1922770"/>
                  <a:gd name="connsiteX22" fmla="*/ 362777 w 1030355"/>
                  <a:gd name="connsiteY22" fmla="*/ 1922770 h 1922770"/>
                  <a:gd name="connsiteX23" fmla="*/ 304800 w 1030355"/>
                  <a:gd name="connsiteY23" fmla="*/ 1864793 h 1922770"/>
                  <a:gd name="connsiteX24" fmla="*/ 362777 w 1030355"/>
                  <a:gd name="connsiteY24" fmla="*/ 1806816 h 1922770"/>
                  <a:gd name="connsiteX25" fmla="*/ 210377 w 1030355"/>
                  <a:gd name="connsiteY25" fmla="*/ 1806816 h 1922770"/>
                  <a:gd name="connsiteX26" fmla="*/ 268354 w 1030355"/>
                  <a:gd name="connsiteY26" fmla="*/ 1864793 h 1922770"/>
                  <a:gd name="connsiteX27" fmla="*/ 210377 w 1030355"/>
                  <a:gd name="connsiteY27" fmla="*/ 1922770 h 1922770"/>
                  <a:gd name="connsiteX28" fmla="*/ 152400 w 1030355"/>
                  <a:gd name="connsiteY28" fmla="*/ 1864793 h 1922770"/>
                  <a:gd name="connsiteX29" fmla="*/ 210377 w 1030355"/>
                  <a:gd name="connsiteY29" fmla="*/ 1806816 h 1922770"/>
                  <a:gd name="connsiteX30" fmla="*/ 57977 w 1030355"/>
                  <a:gd name="connsiteY30" fmla="*/ 1806816 h 1922770"/>
                  <a:gd name="connsiteX31" fmla="*/ 115954 w 1030355"/>
                  <a:gd name="connsiteY31" fmla="*/ 1864793 h 1922770"/>
                  <a:gd name="connsiteX32" fmla="*/ 57977 w 1030355"/>
                  <a:gd name="connsiteY32" fmla="*/ 1922770 h 1922770"/>
                  <a:gd name="connsiteX33" fmla="*/ 0 w 1030355"/>
                  <a:gd name="connsiteY33" fmla="*/ 1864793 h 1922770"/>
                  <a:gd name="connsiteX34" fmla="*/ 57977 w 1030355"/>
                  <a:gd name="connsiteY34" fmla="*/ 1806816 h 1922770"/>
                  <a:gd name="connsiteX35" fmla="*/ 896178 w 1030355"/>
                  <a:gd name="connsiteY35" fmla="*/ 1505680 h 1922770"/>
                  <a:gd name="connsiteX36" fmla="*/ 954155 w 1030355"/>
                  <a:gd name="connsiteY36" fmla="*/ 1563657 h 1922770"/>
                  <a:gd name="connsiteX37" fmla="*/ 896178 w 1030355"/>
                  <a:gd name="connsiteY37" fmla="*/ 1621634 h 1922770"/>
                  <a:gd name="connsiteX38" fmla="*/ 838201 w 1030355"/>
                  <a:gd name="connsiteY38" fmla="*/ 1563657 h 1922770"/>
                  <a:gd name="connsiteX39" fmla="*/ 896178 w 1030355"/>
                  <a:gd name="connsiteY39" fmla="*/ 1505680 h 1922770"/>
                  <a:gd name="connsiteX40" fmla="*/ 743778 w 1030355"/>
                  <a:gd name="connsiteY40" fmla="*/ 1505680 h 1922770"/>
                  <a:gd name="connsiteX41" fmla="*/ 801755 w 1030355"/>
                  <a:gd name="connsiteY41" fmla="*/ 1563657 h 1922770"/>
                  <a:gd name="connsiteX42" fmla="*/ 743778 w 1030355"/>
                  <a:gd name="connsiteY42" fmla="*/ 1621634 h 1922770"/>
                  <a:gd name="connsiteX43" fmla="*/ 685801 w 1030355"/>
                  <a:gd name="connsiteY43" fmla="*/ 1563657 h 1922770"/>
                  <a:gd name="connsiteX44" fmla="*/ 743778 w 1030355"/>
                  <a:gd name="connsiteY44" fmla="*/ 1505680 h 1922770"/>
                  <a:gd name="connsiteX45" fmla="*/ 591378 w 1030355"/>
                  <a:gd name="connsiteY45" fmla="*/ 1505680 h 1922770"/>
                  <a:gd name="connsiteX46" fmla="*/ 649355 w 1030355"/>
                  <a:gd name="connsiteY46" fmla="*/ 1563657 h 1922770"/>
                  <a:gd name="connsiteX47" fmla="*/ 591378 w 1030355"/>
                  <a:gd name="connsiteY47" fmla="*/ 1621634 h 1922770"/>
                  <a:gd name="connsiteX48" fmla="*/ 533401 w 1030355"/>
                  <a:gd name="connsiteY48" fmla="*/ 1563657 h 1922770"/>
                  <a:gd name="connsiteX49" fmla="*/ 591378 w 1030355"/>
                  <a:gd name="connsiteY49" fmla="*/ 1505680 h 1922770"/>
                  <a:gd name="connsiteX50" fmla="*/ 438978 w 1030355"/>
                  <a:gd name="connsiteY50" fmla="*/ 1505680 h 1922770"/>
                  <a:gd name="connsiteX51" fmla="*/ 496955 w 1030355"/>
                  <a:gd name="connsiteY51" fmla="*/ 1563657 h 1922770"/>
                  <a:gd name="connsiteX52" fmla="*/ 438978 w 1030355"/>
                  <a:gd name="connsiteY52" fmla="*/ 1621634 h 1922770"/>
                  <a:gd name="connsiteX53" fmla="*/ 381001 w 1030355"/>
                  <a:gd name="connsiteY53" fmla="*/ 1563657 h 1922770"/>
                  <a:gd name="connsiteX54" fmla="*/ 438978 w 1030355"/>
                  <a:gd name="connsiteY54" fmla="*/ 1505680 h 1922770"/>
                  <a:gd name="connsiteX55" fmla="*/ 286578 w 1030355"/>
                  <a:gd name="connsiteY55" fmla="*/ 1505680 h 1922770"/>
                  <a:gd name="connsiteX56" fmla="*/ 344555 w 1030355"/>
                  <a:gd name="connsiteY56" fmla="*/ 1563657 h 1922770"/>
                  <a:gd name="connsiteX57" fmla="*/ 286578 w 1030355"/>
                  <a:gd name="connsiteY57" fmla="*/ 1621634 h 1922770"/>
                  <a:gd name="connsiteX58" fmla="*/ 228601 w 1030355"/>
                  <a:gd name="connsiteY58" fmla="*/ 1563657 h 1922770"/>
                  <a:gd name="connsiteX59" fmla="*/ 286578 w 1030355"/>
                  <a:gd name="connsiteY59" fmla="*/ 1505680 h 1922770"/>
                  <a:gd name="connsiteX60" fmla="*/ 134178 w 1030355"/>
                  <a:gd name="connsiteY60" fmla="*/ 1505680 h 1922770"/>
                  <a:gd name="connsiteX61" fmla="*/ 192155 w 1030355"/>
                  <a:gd name="connsiteY61" fmla="*/ 1563657 h 1922770"/>
                  <a:gd name="connsiteX62" fmla="*/ 134178 w 1030355"/>
                  <a:gd name="connsiteY62" fmla="*/ 1621634 h 1922770"/>
                  <a:gd name="connsiteX63" fmla="*/ 76201 w 1030355"/>
                  <a:gd name="connsiteY63" fmla="*/ 1563657 h 1922770"/>
                  <a:gd name="connsiteX64" fmla="*/ 134178 w 1030355"/>
                  <a:gd name="connsiteY64" fmla="*/ 1505680 h 1922770"/>
                  <a:gd name="connsiteX65" fmla="*/ 819978 w 1030355"/>
                  <a:gd name="connsiteY65" fmla="*/ 1204544 h 1922770"/>
                  <a:gd name="connsiteX66" fmla="*/ 877955 w 1030355"/>
                  <a:gd name="connsiteY66" fmla="*/ 1262521 h 1922770"/>
                  <a:gd name="connsiteX67" fmla="*/ 819978 w 1030355"/>
                  <a:gd name="connsiteY67" fmla="*/ 1320498 h 1922770"/>
                  <a:gd name="connsiteX68" fmla="*/ 762001 w 1030355"/>
                  <a:gd name="connsiteY68" fmla="*/ 1262521 h 1922770"/>
                  <a:gd name="connsiteX69" fmla="*/ 819978 w 1030355"/>
                  <a:gd name="connsiteY69" fmla="*/ 1204544 h 1922770"/>
                  <a:gd name="connsiteX70" fmla="*/ 667578 w 1030355"/>
                  <a:gd name="connsiteY70" fmla="*/ 1204544 h 1922770"/>
                  <a:gd name="connsiteX71" fmla="*/ 725555 w 1030355"/>
                  <a:gd name="connsiteY71" fmla="*/ 1262521 h 1922770"/>
                  <a:gd name="connsiteX72" fmla="*/ 667578 w 1030355"/>
                  <a:gd name="connsiteY72" fmla="*/ 1320498 h 1922770"/>
                  <a:gd name="connsiteX73" fmla="*/ 609601 w 1030355"/>
                  <a:gd name="connsiteY73" fmla="*/ 1262521 h 1922770"/>
                  <a:gd name="connsiteX74" fmla="*/ 667578 w 1030355"/>
                  <a:gd name="connsiteY74" fmla="*/ 1204544 h 1922770"/>
                  <a:gd name="connsiteX75" fmla="*/ 515178 w 1030355"/>
                  <a:gd name="connsiteY75" fmla="*/ 1204544 h 1922770"/>
                  <a:gd name="connsiteX76" fmla="*/ 573155 w 1030355"/>
                  <a:gd name="connsiteY76" fmla="*/ 1262521 h 1922770"/>
                  <a:gd name="connsiteX77" fmla="*/ 515178 w 1030355"/>
                  <a:gd name="connsiteY77" fmla="*/ 1320498 h 1922770"/>
                  <a:gd name="connsiteX78" fmla="*/ 457201 w 1030355"/>
                  <a:gd name="connsiteY78" fmla="*/ 1262521 h 1922770"/>
                  <a:gd name="connsiteX79" fmla="*/ 515178 w 1030355"/>
                  <a:gd name="connsiteY79" fmla="*/ 1204544 h 1922770"/>
                  <a:gd name="connsiteX80" fmla="*/ 362778 w 1030355"/>
                  <a:gd name="connsiteY80" fmla="*/ 1204544 h 1922770"/>
                  <a:gd name="connsiteX81" fmla="*/ 420755 w 1030355"/>
                  <a:gd name="connsiteY81" fmla="*/ 1262521 h 1922770"/>
                  <a:gd name="connsiteX82" fmla="*/ 362778 w 1030355"/>
                  <a:gd name="connsiteY82" fmla="*/ 1320498 h 1922770"/>
                  <a:gd name="connsiteX83" fmla="*/ 304801 w 1030355"/>
                  <a:gd name="connsiteY83" fmla="*/ 1262521 h 1922770"/>
                  <a:gd name="connsiteX84" fmla="*/ 362778 w 1030355"/>
                  <a:gd name="connsiteY84" fmla="*/ 1204544 h 1922770"/>
                  <a:gd name="connsiteX85" fmla="*/ 210378 w 1030355"/>
                  <a:gd name="connsiteY85" fmla="*/ 1204544 h 1922770"/>
                  <a:gd name="connsiteX86" fmla="*/ 268355 w 1030355"/>
                  <a:gd name="connsiteY86" fmla="*/ 1262521 h 1922770"/>
                  <a:gd name="connsiteX87" fmla="*/ 210378 w 1030355"/>
                  <a:gd name="connsiteY87" fmla="*/ 1320498 h 1922770"/>
                  <a:gd name="connsiteX88" fmla="*/ 152401 w 1030355"/>
                  <a:gd name="connsiteY88" fmla="*/ 1262521 h 1922770"/>
                  <a:gd name="connsiteX89" fmla="*/ 210378 w 1030355"/>
                  <a:gd name="connsiteY89" fmla="*/ 1204544 h 1922770"/>
                  <a:gd name="connsiteX90" fmla="*/ 743778 w 1030355"/>
                  <a:gd name="connsiteY90" fmla="*/ 903408 h 1922770"/>
                  <a:gd name="connsiteX91" fmla="*/ 801755 w 1030355"/>
                  <a:gd name="connsiteY91" fmla="*/ 961385 h 1922770"/>
                  <a:gd name="connsiteX92" fmla="*/ 743778 w 1030355"/>
                  <a:gd name="connsiteY92" fmla="*/ 1019362 h 1922770"/>
                  <a:gd name="connsiteX93" fmla="*/ 685801 w 1030355"/>
                  <a:gd name="connsiteY93" fmla="*/ 961385 h 1922770"/>
                  <a:gd name="connsiteX94" fmla="*/ 743778 w 1030355"/>
                  <a:gd name="connsiteY94" fmla="*/ 903408 h 1922770"/>
                  <a:gd name="connsiteX95" fmla="*/ 591378 w 1030355"/>
                  <a:gd name="connsiteY95" fmla="*/ 903408 h 1922770"/>
                  <a:gd name="connsiteX96" fmla="*/ 649355 w 1030355"/>
                  <a:gd name="connsiteY96" fmla="*/ 961385 h 1922770"/>
                  <a:gd name="connsiteX97" fmla="*/ 591378 w 1030355"/>
                  <a:gd name="connsiteY97" fmla="*/ 1019362 h 1922770"/>
                  <a:gd name="connsiteX98" fmla="*/ 533401 w 1030355"/>
                  <a:gd name="connsiteY98" fmla="*/ 961385 h 1922770"/>
                  <a:gd name="connsiteX99" fmla="*/ 591378 w 1030355"/>
                  <a:gd name="connsiteY99" fmla="*/ 903408 h 1922770"/>
                  <a:gd name="connsiteX100" fmla="*/ 438978 w 1030355"/>
                  <a:gd name="connsiteY100" fmla="*/ 903408 h 1922770"/>
                  <a:gd name="connsiteX101" fmla="*/ 496955 w 1030355"/>
                  <a:gd name="connsiteY101" fmla="*/ 961385 h 1922770"/>
                  <a:gd name="connsiteX102" fmla="*/ 438978 w 1030355"/>
                  <a:gd name="connsiteY102" fmla="*/ 1019362 h 1922770"/>
                  <a:gd name="connsiteX103" fmla="*/ 381001 w 1030355"/>
                  <a:gd name="connsiteY103" fmla="*/ 961385 h 1922770"/>
                  <a:gd name="connsiteX104" fmla="*/ 438978 w 1030355"/>
                  <a:gd name="connsiteY104" fmla="*/ 903408 h 1922770"/>
                  <a:gd name="connsiteX105" fmla="*/ 286578 w 1030355"/>
                  <a:gd name="connsiteY105" fmla="*/ 903408 h 1922770"/>
                  <a:gd name="connsiteX106" fmla="*/ 344555 w 1030355"/>
                  <a:gd name="connsiteY106" fmla="*/ 961385 h 1922770"/>
                  <a:gd name="connsiteX107" fmla="*/ 286578 w 1030355"/>
                  <a:gd name="connsiteY107" fmla="*/ 1019362 h 1922770"/>
                  <a:gd name="connsiteX108" fmla="*/ 228601 w 1030355"/>
                  <a:gd name="connsiteY108" fmla="*/ 961385 h 1922770"/>
                  <a:gd name="connsiteX109" fmla="*/ 286578 w 1030355"/>
                  <a:gd name="connsiteY109" fmla="*/ 903408 h 1922770"/>
                  <a:gd name="connsiteX110" fmla="*/ 515178 w 1030355"/>
                  <a:gd name="connsiteY110" fmla="*/ 602272 h 1922770"/>
                  <a:gd name="connsiteX111" fmla="*/ 573155 w 1030355"/>
                  <a:gd name="connsiteY111" fmla="*/ 660249 h 1922770"/>
                  <a:gd name="connsiteX112" fmla="*/ 515178 w 1030355"/>
                  <a:gd name="connsiteY112" fmla="*/ 718226 h 1922770"/>
                  <a:gd name="connsiteX113" fmla="*/ 457201 w 1030355"/>
                  <a:gd name="connsiteY113" fmla="*/ 660249 h 1922770"/>
                  <a:gd name="connsiteX114" fmla="*/ 515178 w 1030355"/>
                  <a:gd name="connsiteY114" fmla="*/ 602272 h 1922770"/>
                  <a:gd name="connsiteX115" fmla="*/ 362778 w 1030355"/>
                  <a:gd name="connsiteY115" fmla="*/ 602272 h 1922770"/>
                  <a:gd name="connsiteX116" fmla="*/ 420755 w 1030355"/>
                  <a:gd name="connsiteY116" fmla="*/ 660249 h 1922770"/>
                  <a:gd name="connsiteX117" fmla="*/ 362778 w 1030355"/>
                  <a:gd name="connsiteY117" fmla="*/ 718226 h 1922770"/>
                  <a:gd name="connsiteX118" fmla="*/ 304801 w 1030355"/>
                  <a:gd name="connsiteY118" fmla="*/ 660249 h 1922770"/>
                  <a:gd name="connsiteX119" fmla="*/ 362778 w 1030355"/>
                  <a:gd name="connsiteY119" fmla="*/ 602272 h 1922770"/>
                  <a:gd name="connsiteX120" fmla="*/ 667578 w 1030355"/>
                  <a:gd name="connsiteY120" fmla="*/ 602272 h 1922770"/>
                  <a:gd name="connsiteX121" fmla="*/ 725555 w 1030355"/>
                  <a:gd name="connsiteY121" fmla="*/ 660249 h 1922770"/>
                  <a:gd name="connsiteX122" fmla="*/ 667578 w 1030355"/>
                  <a:gd name="connsiteY122" fmla="*/ 718226 h 1922770"/>
                  <a:gd name="connsiteX123" fmla="*/ 609601 w 1030355"/>
                  <a:gd name="connsiteY123" fmla="*/ 660249 h 1922770"/>
                  <a:gd name="connsiteX124" fmla="*/ 667578 w 1030355"/>
                  <a:gd name="connsiteY124" fmla="*/ 602272 h 1922770"/>
                  <a:gd name="connsiteX125" fmla="*/ 438978 w 1030355"/>
                  <a:gd name="connsiteY125" fmla="*/ 301136 h 1922770"/>
                  <a:gd name="connsiteX126" fmla="*/ 496955 w 1030355"/>
                  <a:gd name="connsiteY126" fmla="*/ 359113 h 1922770"/>
                  <a:gd name="connsiteX127" fmla="*/ 438978 w 1030355"/>
                  <a:gd name="connsiteY127" fmla="*/ 417090 h 1922770"/>
                  <a:gd name="connsiteX128" fmla="*/ 381001 w 1030355"/>
                  <a:gd name="connsiteY128" fmla="*/ 359113 h 1922770"/>
                  <a:gd name="connsiteX129" fmla="*/ 438978 w 1030355"/>
                  <a:gd name="connsiteY129" fmla="*/ 301136 h 1922770"/>
                  <a:gd name="connsiteX130" fmla="*/ 591378 w 1030355"/>
                  <a:gd name="connsiteY130" fmla="*/ 301136 h 1922770"/>
                  <a:gd name="connsiteX131" fmla="*/ 649355 w 1030355"/>
                  <a:gd name="connsiteY131" fmla="*/ 359113 h 1922770"/>
                  <a:gd name="connsiteX132" fmla="*/ 591378 w 1030355"/>
                  <a:gd name="connsiteY132" fmla="*/ 417090 h 1922770"/>
                  <a:gd name="connsiteX133" fmla="*/ 533401 w 1030355"/>
                  <a:gd name="connsiteY133" fmla="*/ 359113 h 1922770"/>
                  <a:gd name="connsiteX134" fmla="*/ 591378 w 1030355"/>
                  <a:gd name="connsiteY134" fmla="*/ 301136 h 1922770"/>
                  <a:gd name="connsiteX135" fmla="*/ 515178 w 1030355"/>
                  <a:gd name="connsiteY135" fmla="*/ 0 h 1922770"/>
                  <a:gd name="connsiteX136" fmla="*/ 573155 w 1030355"/>
                  <a:gd name="connsiteY136" fmla="*/ 57977 h 1922770"/>
                  <a:gd name="connsiteX137" fmla="*/ 515178 w 1030355"/>
                  <a:gd name="connsiteY137" fmla="*/ 115954 h 1922770"/>
                  <a:gd name="connsiteX138" fmla="*/ 457201 w 1030355"/>
                  <a:gd name="connsiteY138" fmla="*/ 57977 h 1922770"/>
                  <a:gd name="connsiteX139" fmla="*/ 515178 w 1030355"/>
                  <a:gd name="connsiteY139" fmla="*/ 0 h 1922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030355" h="1922770">
                    <a:moveTo>
                      <a:pt x="972378" y="1806816"/>
                    </a:moveTo>
                    <a:cubicBezTo>
                      <a:pt x="1004398" y="1806816"/>
                      <a:pt x="1030355" y="1832773"/>
                      <a:pt x="1030355" y="1864793"/>
                    </a:cubicBezTo>
                    <a:cubicBezTo>
                      <a:pt x="1030355" y="1896813"/>
                      <a:pt x="1004398" y="1922770"/>
                      <a:pt x="972378" y="1922770"/>
                    </a:cubicBezTo>
                    <a:cubicBezTo>
                      <a:pt x="940358" y="1922770"/>
                      <a:pt x="914401" y="1896813"/>
                      <a:pt x="914401" y="1864793"/>
                    </a:cubicBezTo>
                    <a:cubicBezTo>
                      <a:pt x="914401" y="1832773"/>
                      <a:pt x="940358" y="1806816"/>
                      <a:pt x="972378" y="1806816"/>
                    </a:cubicBezTo>
                    <a:close/>
                    <a:moveTo>
                      <a:pt x="819977" y="1806816"/>
                    </a:moveTo>
                    <a:cubicBezTo>
                      <a:pt x="851997" y="1806816"/>
                      <a:pt x="877954" y="1832773"/>
                      <a:pt x="877954" y="1864793"/>
                    </a:cubicBezTo>
                    <a:cubicBezTo>
                      <a:pt x="877954" y="1896813"/>
                      <a:pt x="851997" y="1922770"/>
                      <a:pt x="819977" y="1922770"/>
                    </a:cubicBezTo>
                    <a:cubicBezTo>
                      <a:pt x="787957" y="1922770"/>
                      <a:pt x="762000" y="1896813"/>
                      <a:pt x="762000" y="1864793"/>
                    </a:cubicBezTo>
                    <a:cubicBezTo>
                      <a:pt x="762000" y="1832773"/>
                      <a:pt x="787957" y="1806816"/>
                      <a:pt x="819977" y="1806816"/>
                    </a:cubicBezTo>
                    <a:close/>
                    <a:moveTo>
                      <a:pt x="667577" y="1806816"/>
                    </a:moveTo>
                    <a:cubicBezTo>
                      <a:pt x="699597" y="1806816"/>
                      <a:pt x="725554" y="1832773"/>
                      <a:pt x="725554" y="1864793"/>
                    </a:cubicBezTo>
                    <a:cubicBezTo>
                      <a:pt x="725554" y="1896813"/>
                      <a:pt x="699597" y="1922770"/>
                      <a:pt x="667577" y="1922770"/>
                    </a:cubicBezTo>
                    <a:cubicBezTo>
                      <a:pt x="635557" y="1922770"/>
                      <a:pt x="609600" y="1896813"/>
                      <a:pt x="609600" y="1864793"/>
                    </a:cubicBezTo>
                    <a:cubicBezTo>
                      <a:pt x="609600" y="1832773"/>
                      <a:pt x="635557" y="1806816"/>
                      <a:pt x="667577" y="1806816"/>
                    </a:cubicBezTo>
                    <a:close/>
                    <a:moveTo>
                      <a:pt x="515177" y="1806816"/>
                    </a:moveTo>
                    <a:cubicBezTo>
                      <a:pt x="547197" y="1806816"/>
                      <a:pt x="573154" y="1832773"/>
                      <a:pt x="573154" y="1864793"/>
                    </a:cubicBezTo>
                    <a:cubicBezTo>
                      <a:pt x="573154" y="1896813"/>
                      <a:pt x="547197" y="1922770"/>
                      <a:pt x="515177" y="1922770"/>
                    </a:cubicBezTo>
                    <a:cubicBezTo>
                      <a:pt x="483157" y="1922770"/>
                      <a:pt x="457200" y="1896813"/>
                      <a:pt x="457200" y="1864793"/>
                    </a:cubicBezTo>
                    <a:cubicBezTo>
                      <a:pt x="457200" y="1832773"/>
                      <a:pt x="483157" y="1806816"/>
                      <a:pt x="515177" y="1806816"/>
                    </a:cubicBezTo>
                    <a:close/>
                    <a:moveTo>
                      <a:pt x="362777" y="1806816"/>
                    </a:moveTo>
                    <a:cubicBezTo>
                      <a:pt x="394797" y="1806816"/>
                      <a:pt x="420754" y="1832773"/>
                      <a:pt x="420754" y="1864793"/>
                    </a:cubicBezTo>
                    <a:cubicBezTo>
                      <a:pt x="420754" y="1896813"/>
                      <a:pt x="394797" y="1922770"/>
                      <a:pt x="362777" y="1922770"/>
                    </a:cubicBezTo>
                    <a:cubicBezTo>
                      <a:pt x="330757" y="1922770"/>
                      <a:pt x="304800" y="1896813"/>
                      <a:pt x="304800" y="1864793"/>
                    </a:cubicBezTo>
                    <a:cubicBezTo>
                      <a:pt x="304800" y="1832773"/>
                      <a:pt x="330757" y="1806816"/>
                      <a:pt x="362777" y="1806816"/>
                    </a:cubicBezTo>
                    <a:close/>
                    <a:moveTo>
                      <a:pt x="210377" y="1806816"/>
                    </a:moveTo>
                    <a:cubicBezTo>
                      <a:pt x="242397" y="1806816"/>
                      <a:pt x="268354" y="1832773"/>
                      <a:pt x="268354" y="1864793"/>
                    </a:cubicBezTo>
                    <a:cubicBezTo>
                      <a:pt x="268354" y="1896813"/>
                      <a:pt x="242397" y="1922770"/>
                      <a:pt x="210377" y="1922770"/>
                    </a:cubicBezTo>
                    <a:cubicBezTo>
                      <a:pt x="178357" y="1922770"/>
                      <a:pt x="152400" y="1896813"/>
                      <a:pt x="152400" y="1864793"/>
                    </a:cubicBezTo>
                    <a:cubicBezTo>
                      <a:pt x="152400" y="1832773"/>
                      <a:pt x="178357" y="1806816"/>
                      <a:pt x="210377" y="1806816"/>
                    </a:cubicBezTo>
                    <a:close/>
                    <a:moveTo>
                      <a:pt x="57977" y="1806816"/>
                    </a:moveTo>
                    <a:cubicBezTo>
                      <a:pt x="89997" y="1806816"/>
                      <a:pt x="115954" y="1832773"/>
                      <a:pt x="115954" y="1864793"/>
                    </a:cubicBezTo>
                    <a:cubicBezTo>
                      <a:pt x="115954" y="1896813"/>
                      <a:pt x="89997" y="1922770"/>
                      <a:pt x="57977" y="1922770"/>
                    </a:cubicBezTo>
                    <a:cubicBezTo>
                      <a:pt x="25957" y="1922770"/>
                      <a:pt x="0" y="1896813"/>
                      <a:pt x="0" y="1864793"/>
                    </a:cubicBezTo>
                    <a:cubicBezTo>
                      <a:pt x="0" y="1832773"/>
                      <a:pt x="25957" y="1806816"/>
                      <a:pt x="57977" y="1806816"/>
                    </a:cubicBezTo>
                    <a:close/>
                    <a:moveTo>
                      <a:pt x="896178" y="1505680"/>
                    </a:moveTo>
                    <a:cubicBezTo>
                      <a:pt x="928198" y="1505680"/>
                      <a:pt x="954155" y="1531637"/>
                      <a:pt x="954155" y="1563657"/>
                    </a:cubicBezTo>
                    <a:cubicBezTo>
                      <a:pt x="954155" y="1595677"/>
                      <a:pt x="928198" y="1621634"/>
                      <a:pt x="896178" y="1621634"/>
                    </a:cubicBezTo>
                    <a:cubicBezTo>
                      <a:pt x="864158" y="1621634"/>
                      <a:pt x="838201" y="1595677"/>
                      <a:pt x="838201" y="1563657"/>
                    </a:cubicBezTo>
                    <a:cubicBezTo>
                      <a:pt x="838201" y="1531637"/>
                      <a:pt x="864158" y="1505680"/>
                      <a:pt x="896178" y="1505680"/>
                    </a:cubicBezTo>
                    <a:close/>
                    <a:moveTo>
                      <a:pt x="743778" y="1505680"/>
                    </a:moveTo>
                    <a:cubicBezTo>
                      <a:pt x="775798" y="1505680"/>
                      <a:pt x="801755" y="1531637"/>
                      <a:pt x="801755" y="1563657"/>
                    </a:cubicBezTo>
                    <a:cubicBezTo>
                      <a:pt x="801755" y="1595677"/>
                      <a:pt x="775798" y="1621634"/>
                      <a:pt x="743778" y="1621634"/>
                    </a:cubicBezTo>
                    <a:cubicBezTo>
                      <a:pt x="711758" y="1621634"/>
                      <a:pt x="685801" y="1595677"/>
                      <a:pt x="685801" y="1563657"/>
                    </a:cubicBezTo>
                    <a:cubicBezTo>
                      <a:pt x="685801" y="1531637"/>
                      <a:pt x="711758" y="1505680"/>
                      <a:pt x="743778" y="1505680"/>
                    </a:cubicBezTo>
                    <a:close/>
                    <a:moveTo>
                      <a:pt x="591378" y="1505680"/>
                    </a:moveTo>
                    <a:cubicBezTo>
                      <a:pt x="623398" y="1505680"/>
                      <a:pt x="649355" y="1531637"/>
                      <a:pt x="649355" y="1563657"/>
                    </a:cubicBezTo>
                    <a:cubicBezTo>
                      <a:pt x="649355" y="1595677"/>
                      <a:pt x="623398" y="1621634"/>
                      <a:pt x="591378" y="1621634"/>
                    </a:cubicBezTo>
                    <a:cubicBezTo>
                      <a:pt x="559358" y="1621634"/>
                      <a:pt x="533401" y="1595677"/>
                      <a:pt x="533401" y="1563657"/>
                    </a:cubicBezTo>
                    <a:cubicBezTo>
                      <a:pt x="533401" y="1531637"/>
                      <a:pt x="559358" y="1505680"/>
                      <a:pt x="591378" y="1505680"/>
                    </a:cubicBezTo>
                    <a:close/>
                    <a:moveTo>
                      <a:pt x="438978" y="1505680"/>
                    </a:moveTo>
                    <a:cubicBezTo>
                      <a:pt x="470998" y="1505680"/>
                      <a:pt x="496955" y="1531637"/>
                      <a:pt x="496955" y="1563657"/>
                    </a:cubicBezTo>
                    <a:cubicBezTo>
                      <a:pt x="496955" y="1595677"/>
                      <a:pt x="470998" y="1621634"/>
                      <a:pt x="438978" y="1621634"/>
                    </a:cubicBezTo>
                    <a:cubicBezTo>
                      <a:pt x="406958" y="1621634"/>
                      <a:pt x="381001" y="1595677"/>
                      <a:pt x="381001" y="1563657"/>
                    </a:cubicBezTo>
                    <a:cubicBezTo>
                      <a:pt x="381001" y="1531637"/>
                      <a:pt x="406958" y="1505680"/>
                      <a:pt x="438978" y="1505680"/>
                    </a:cubicBezTo>
                    <a:close/>
                    <a:moveTo>
                      <a:pt x="286578" y="1505680"/>
                    </a:moveTo>
                    <a:cubicBezTo>
                      <a:pt x="318598" y="1505680"/>
                      <a:pt x="344555" y="1531637"/>
                      <a:pt x="344555" y="1563657"/>
                    </a:cubicBezTo>
                    <a:cubicBezTo>
                      <a:pt x="344555" y="1595677"/>
                      <a:pt x="318598" y="1621634"/>
                      <a:pt x="286578" y="1621634"/>
                    </a:cubicBezTo>
                    <a:cubicBezTo>
                      <a:pt x="254558" y="1621634"/>
                      <a:pt x="228601" y="1595677"/>
                      <a:pt x="228601" y="1563657"/>
                    </a:cubicBezTo>
                    <a:cubicBezTo>
                      <a:pt x="228601" y="1531637"/>
                      <a:pt x="254558" y="1505680"/>
                      <a:pt x="286578" y="1505680"/>
                    </a:cubicBezTo>
                    <a:close/>
                    <a:moveTo>
                      <a:pt x="134178" y="1505680"/>
                    </a:moveTo>
                    <a:cubicBezTo>
                      <a:pt x="166198" y="1505680"/>
                      <a:pt x="192155" y="1531637"/>
                      <a:pt x="192155" y="1563657"/>
                    </a:cubicBezTo>
                    <a:cubicBezTo>
                      <a:pt x="192155" y="1595677"/>
                      <a:pt x="166198" y="1621634"/>
                      <a:pt x="134178" y="1621634"/>
                    </a:cubicBezTo>
                    <a:cubicBezTo>
                      <a:pt x="102158" y="1621634"/>
                      <a:pt x="76201" y="1595677"/>
                      <a:pt x="76201" y="1563657"/>
                    </a:cubicBezTo>
                    <a:cubicBezTo>
                      <a:pt x="76201" y="1531637"/>
                      <a:pt x="102158" y="1505680"/>
                      <a:pt x="134178" y="1505680"/>
                    </a:cubicBezTo>
                    <a:close/>
                    <a:moveTo>
                      <a:pt x="819978" y="1204544"/>
                    </a:moveTo>
                    <a:cubicBezTo>
                      <a:pt x="851998" y="1204544"/>
                      <a:pt x="877955" y="1230501"/>
                      <a:pt x="877955" y="1262521"/>
                    </a:cubicBezTo>
                    <a:cubicBezTo>
                      <a:pt x="877955" y="1294541"/>
                      <a:pt x="851998" y="1320498"/>
                      <a:pt x="819978" y="1320498"/>
                    </a:cubicBezTo>
                    <a:cubicBezTo>
                      <a:pt x="787958" y="1320498"/>
                      <a:pt x="762001" y="1294541"/>
                      <a:pt x="762001" y="1262521"/>
                    </a:cubicBezTo>
                    <a:cubicBezTo>
                      <a:pt x="762001" y="1230501"/>
                      <a:pt x="787958" y="1204544"/>
                      <a:pt x="819978" y="1204544"/>
                    </a:cubicBezTo>
                    <a:close/>
                    <a:moveTo>
                      <a:pt x="667578" y="1204544"/>
                    </a:moveTo>
                    <a:cubicBezTo>
                      <a:pt x="699598" y="1204544"/>
                      <a:pt x="725555" y="1230501"/>
                      <a:pt x="725555" y="1262521"/>
                    </a:cubicBezTo>
                    <a:cubicBezTo>
                      <a:pt x="725555" y="1294541"/>
                      <a:pt x="699598" y="1320498"/>
                      <a:pt x="667578" y="1320498"/>
                    </a:cubicBezTo>
                    <a:cubicBezTo>
                      <a:pt x="635558" y="1320498"/>
                      <a:pt x="609601" y="1294541"/>
                      <a:pt x="609601" y="1262521"/>
                    </a:cubicBezTo>
                    <a:cubicBezTo>
                      <a:pt x="609601" y="1230501"/>
                      <a:pt x="635558" y="1204544"/>
                      <a:pt x="667578" y="1204544"/>
                    </a:cubicBezTo>
                    <a:close/>
                    <a:moveTo>
                      <a:pt x="515178" y="1204544"/>
                    </a:moveTo>
                    <a:cubicBezTo>
                      <a:pt x="547198" y="1204544"/>
                      <a:pt x="573155" y="1230501"/>
                      <a:pt x="573155" y="1262521"/>
                    </a:cubicBezTo>
                    <a:cubicBezTo>
                      <a:pt x="573155" y="1294541"/>
                      <a:pt x="547198" y="1320498"/>
                      <a:pt x="515178" y="1320498"/>
                    </a:cubicBezTo>
                    <a:cubicBezTo>
                      <a:pt x="483158" y="1320498"/>
                      <a:pt x="457201" y="1294541"/>
                      <a:pt x="457201" y="1262521"/>
                    </a:cubicBezTo>
                    <a:cubicBezTo>
                      <a:pt x="457201" y="1230501"/>
                      <a:pt x="483158" y="1204544"/>
                      <a:pt x="515178" y="1204544"/>
                    </a:cubicBezTo>
                    <a:close/>
                    <a:moveTo>
                      <a:pt x="362778" y="1204544"/>
                    </a:moveTo>
                    <a:cubicBezTo>
                      <a:pt x="394798" y="1204544"/>
                      <a:pt x="420755" y="1230501"/>
                      <a:pt x="420755" y="1262521"/>
                    </a:cubicBezTo>
                    <a:cubicBezTo>
                      <a:pt x="420755" y="1294541"/>
                      <a:pt x="394798" y="1320498"/>
                      <a:pt x="362778" y="1320498"/>
                    </a:cubicBezTo>
                    <a:cubicBezTo>
                      <a:pt x="330758" y="1320498"/>
                      <a:pt x="304801" y="1294541"/>
                      <a:pt x="304801" y="1262521"/>
                    </a:cubicBezTo>
                    <a:cubicBezTo>
                      <a:pt x="304801" y="1230501"/>
                      <a:pt x="330758" y="1204544"/>
                      <a:pt x="362778" y="1204544"/>
                    </a:cubicBezTo>
                    <a:close/>
                    <a:moveTo>
                      <a:pt x="210378" y="1204544"/>
                    </a:moveTo>
                    <a:cubicBezTo>
                      <a:pt x="242398" y="1204544"/>
                      <a:pt x="268355" y="1230501"/>
                      <a:pt x="268355" y="1262521"/>
                    </a:cubicBezTo>
                    <a:cubicBezTo>
                      <a:pt x="268355" y="1294541"/>
                      <a:pt x="242398" y="1320498"/>
                      <a:pt x="210378" y="1320498"/>
                    </a:cubicBezTo>
                    <a:cubicBezTo>
                      <a:pt x="178358" y="1320498"/>
                      <a:pt x="152401" y="1294541"/>
                      <a:pt x="152401" y="1262521"/>
                    </a:cubicBezTo>
                    <a:cubicBezTo>
                      <a:pt x="152401" y="1230501"/>
                      <a:pt x="178358" y="1204544"/>
                      <a:pt x="210378" y="1204544"/>
                    </a:cubicBezTo>
                    <a:close/>
                    <a:moveTo>
                      <a:pt x="743778" y="903408"/>
                    </a:moveTo>
                    <a:cubicBezTo>
                      <a:pt x="775798" y="903408"/>
                      <a:pt x="801755" y="929365"/>
                      <a:pt x="801755" y="961385"/>
                    </a:cubicBezTo>
                    <a:cubicBezTo>
                      <a:pt x="801755" y="993405"/>
                      <a:pt x="775798" y="1019362"/>
                      <a:pt x="743778" y="1019362"/>
                    </a:cubicBezTo>
                    <a:cubicBezTo>
                      <a:pt x="711758" y="1019362"/>
                      <a:pt x="685801" y="993405"/>
                      <a:pt x="685801" y="961385"/>
                    </a:cubicBezTo>
                    <a:cubicBezTo>
                      <a:pt x="685801" y="929365"/>
                      <a:pt x="711758" y="903408"/>
                      <a:pt x="743778" y="903408"/>
                    </a:cubicBezTo>
                    <a:close/>
                    <a:moveTo>
                      <a:pt x="591378" y="903408"/>
                    </a:moveTo>
                    <a:cubicBezTo>
                      <a:pt x="623398" y="903408"/>
                      <a:pt x="649355" y="929365"/>
                      <a:pt x="649355" y="961385"/>
                    </a:cubicBezTo>
                    <a:cubicBezTo>
                      <a:pt x="649355" y="993405"/>
                      <a:pt x="623398" y="1019362"/>
                      <a:pt x="591378" y="1019362"/>
                    </a:cubicBezTo>
                    <a:cubicBezTo>
                      <a:pt x="559358" y="1019362"/>
                      <a:pt x="533401" y="993405"/>
                      <a:pt x="533401" y="961385"/>
                    </a:cubicBezTo>
                    <a:cubicBezTo>
                      <a:pt x="533401" y="929365"/>
                      <a:pt x="559358" y="903408"/>
                      <a:pt x="591378" y="903408"/>
                    </a:cubicBezTo>
                    <a:close/>
                    <a:moveTo>
                      <a:pt x="438978" y="903408"/>
                    </a:moveTo>
                    <a:cubicBezTo>
                      <a:pt x="470998" y="903408"/>
                      <a:pt x="496955" y="929365"/>
                      <a:pt x="496955" y="961385"/>
                    </a:cubicBezTo>
                    <a:cubicBezTo>
                      <a:pt x="496955" y="993405"/>
                      <a:pt x="470998" y="1019362"/>
                      <a:pt x="438978" y="1019362"/>
                    </a:cubicBezTo>
                    <a:cubicBezTo>
                      <a:pt x="406958" y="1019362"/>
                      <a:pt x="381001" y="993405"/>
                      <a:pt x="381001" y="961385"/>
                    </a:cubicBezTo>
                    <a:cubicBezTo>
                      <a:pt x="381001" y="929365"/>
                      <a:pt x="406958" y="903408"/>
                      <a:pt x="438978" y="903408"/>
                    </a:cubicBezTo>
                    <a:close/>
                    <a:moveTo>
                      <a:pt x="286578" y="903408"/>
                    </a:moveTo>
                    <a:cubicBezTo>
                      <a:pt x="318598" y="903408"/>
                      <a:pt x="344555" y="929365"/>
                      <a:pt x="344555" y="961385"/>
                    </a:cubicBezTo>
                    <a:cubicBezTo>
                      <a:pt x="344555" y="993405"/>
                      <a:pt x="318598" y="1019362"/>
                      <a:pt x="286578" y="1019362"/>
                    </a:cubicBezTo>
                    <a:cubicBezTo>
                      <a:pt x="254558" y="1019362"/>
                      <a:pt x="228601" y="993405"/>
                      <a:pt x="228601" y="961385"/>
                    </a:cubicBezTo>
                    <a:cubicBezTo>
                      <a:pt x="228601" y="929365"/>
                      <a:pt x="254558" y="903408"/>
                      <a:pt x="286578" y="903408"/>
                    </a:cubicBezTo>
                    <a:close/>
                    <a:moveTo>
                      <a:pt x="515178" y="602272"/>
                    </a:moveTo>
                    <a:cubicBezTo>
                      <a:pt x="547198" y="602272"/>
                      <a:pt x="573155" y="628229"/>
                      <a:pt x="573155" y="660249"/>
                    </a:cubicBezTo>
                    <a:cubicBezTo>
                      <a:pt x="573155" y="692269"/>
                      <a:pt x="547198" y="718226"/>
                      <a:pt x="515178" y="718226"/>
                    </a:cubicBezTo>
                    <a:cubicBezTo>
                      <a:pt x="483158" y="718226"/>
                      <a:pt x="457201" y="692269"/>
                      <a:pt x="457201" y="660249"/>
                    </a:cubicBezTo>
                    <a:cubicBezTo>
                      <a:pt x="457201" y="628229"/>
                      <a:pt x="483158" y="602272"/>
                      <a:pt x="515178" y="602272"/>
                    </a:cubicBezTo>
                    <a:close/>
                    <a:moveTo>
                      <a:pt x="362778" y="602272"/>
                    </a:moveTo>
                    <a:cubicBezTo>
                      <a:pt x="394798" y="602272"/>
                      <a:pt x="420755" y="628229"/>
                      <a:pt x="420755" y="660249"/>
                    </a:cubicBezTo>
                    <a:cubicBezTo>
                      <a:pt x="420755" y="692269"/>
                      <a:pt x="394798" y="718226"/>
                      <a:pt x="362778" y="718226"/>
                    </a:cubicBezTo>
                    <a:cubicBezTo>
                      <a:pt x="330758" y="718226"/>
                      <a:pt x="304801" y="692269"/>
                      <a:pt x="304801" y="660249"/>
                    </a:cubicBezTo>
                    <a:cubicBezTo>
                      <a:pt x="304801" y="628229"/>
                      <a:pt x="330758" y="602272"/>
                      <a:pt x="362778" y="602272"/>
                    </a:cubicBezTo>
                    <a:close/>
                    <a:moveTo>
                      <a:pt x="667578" y="602272"/>
                    </a:moveTo>
                    <a:cubicBezTo>
                      <a:pt x="699598" y="602272"/>
                      <a:pt x="725555" y="628229"/>
                      <a:pt x="725555" y="660249"/>
                    </a:cubicBezTo>
                    <a:cubicBezTo>
                      <a:pt x="725555" y="692269"/>
                      <a:pt x="699598" y="718226"/>
                      <a:pt x="667578" y="718226"/>
                    </a:cubicBezTo>
                    <a:cubicBezTo>
                      <a:pt x="635558" y="718226"/>
                      <a:pt x="609601" y="692269"/>
                      <a:pt x="609601" y="660249"/>
                    </a:cubicBezTo>
                    <a:cubicBezTo>
                      <a:pt x="609601" y="628229"/>
                      <a:pt x="635558" y="602272"/>
                      <a:pt x="667578" y="602272"/>
                    </a:cubicBezTo>
                    <a:close/>
                    <a:moveTo>
                      <a:pt x="438978" y="301136"/>
                    </a:moveTo>
                    <a:cubicBezTo>
                      <a:pt x="470998" y="301136"/>
                      <a:pt x="496955" y="327093"/>
                      <a:pt x="496955" y="359113"/>
                    </a:cubicBezTo>
                    <a:cubicBezTo>
                      <a:pt x="496955" y="391133"/>
                      <a:pt x="470998" y="417090"/>
                      <a:pt x="438978" y="417090"/>
                    </a:cubicBezTo>
                    <a:cubicBezTo>
                      <a:pt x="406958" y="417090"/>
                      <a:pt x="381001" y="391133"/>
                      <a:pt x="381001" y="359113"/>
                    </a:cubicBezTo>
                    <a:cubicBezTo>
                      <a:pt x="381001" y="327093"/>
                      <a:pt x="406958" y="301136"/>
                      <a:pt x="438978" y="301136"/>
                    </a:cubicBezTo>
                    <a:close/>
                    <a:moveTo>
                      <a:pt x="591378" y="301136"/>
                    </a:moveTo>
                    <a:cubicBezTo>
                      <a:pt x="623398" y="301136"/>
                      <a:pt x="649355" y="327093"/>
                      <a:pt x="649355" y="359113"/>
                    </a:cubicBezTo>
                    <a:cubicBezTo>
                      <a:pt x="649355" y="391133"/>
                      <a:pt x="623398" y="417090"/>
                      <a:pt x="591378" y="417090"/>
                    </a:cubicBezTo>
                    <a:cubicBezTo>
                      <a:pt x="559358" y="417090"/>
                      <a:pt x="533401" y="391133"/>
                      <a:pt x="533401" y="359113"/>
                    </a:cubicBezTo>
                    <a:cubicBezTo>
                      <a:pt x="533401" y="327093"/>
                      <a:pt x="559358" y="301136"/>
                      <a:pt x="591378" y="301136"/>
                    </a:cubicBezTo>
                    <a:close/>
                    <a:moveTo>
                      <a:pt x="515178" y="0"/>
                    </a:moveTo>
                    <a:cubicBezTo>
                      <a:pt x="547198" y="0"/>
                      <a:pt x="573155" y="25957"/>
                      <a:pt x="573155" y="57977"/>
                    </a:cubicBezTo>
                    <a:cubicBezTo>
                      <a:pt x="573155" y="89997"/>
                      <a:pt x="547198" y="115954"/>
                      <a:pt x="515178" y="115954"/>
                    </a:cubicBezTo>
                    <a:cubicBezTo>
                      <a:pt x="483158" y="115954"/>
                      <a:pt x="457201" y="89997"/>
                      <a:pt x="457201" y="57977"/>
                    </a:cubicBezTo>
                    <a:cubicBezTo>
                      <a:pt x="457201" y="25957"/>
                      <a:pt x="483158" y="0"/>
                      <a:pt x="51517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CD65179B-0648-4D63-A4CF-EE308F439064}"/>
                </a:ext>
              </a:extLst>
            </p:cNvPr>
            <p:cNvSpPr/>
            <p:nvPr/>
          </p:nvSpPr>
          <p:spPr>
            <a:xfrm rot="6300000">
              <a:off x="772351" y="5138505"/>
              <a:ext cx="673943" cy="39162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2A566641-19B8-4D08-94F7-6E878B23B168}"/>
                </a:ext>
              </a:extLst>
            </p:cNvPr>
            <p:cNvSpPr txBox="1"/>
            <p:nvPr/>
          </p:nvSpPr>
          <p:spPr>
            <a:xfrm rot="6300000">
              <a:off x="867843" y="5198403"/>
              <a:ext cx="483458" cy="253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かぜ薬</a:t>
              </a: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5F373CED-1BC9-4E57-9870-2E2CE87D8CFF}"/>
              </a:ext>
            </a:extLst>
          </p:cNvPr>
          <p:cNvGrpSpPr/>
          <p:nvPr/>
        </p:nvGrpSpPr>
        <p:grpSpPr>
          <a:xfrm>
            <a:off x="2425121" y="4886641"/>
            <a:ext cx="1331886" cy="1333947"/>
            <a:chOff x="539171" y="4886641"/>
            <a:chExt cx="1331886" cy="1333947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11A1F7EE-4999-4959-A2B1-0BDB367633D3}"/>
                </a:ext>
              </a:extLst>
            </p:cNvPr>
            <p:cNvGrpSpPr/>
            <p:nvPr/>
          </p:nvGrpSpPr>
          <p:grpSpPr>
            <a:xfrm>
              <a:off x="539171" y="4886641"/>
              <a:ext cx="1331886" cy="1333947"/>
              <a:chOff x="-933115" y="3171903"/>
              <a:chExt cx="1873283" cy="1876182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6DE87B8F-CF1E-4437-A58B-79BBAE642088}"/>
                  </a:ext>
                </a:extLst>
              </p:cNvPr>
              <p:cNvSpPr/>
              <p:nvPr/>
            </p:nvSpPr>
            <p:spPr>
              <a:xfrm rot="6300000">
                <a:off x="-757182" y="3171637"/>
                <a:ext cx="973179" cy="1181948"/>
              </a:xfrm>
              <a:custGeom>
                <a:avLst/>
                <a:gdLst>
                  <a:gd name="connsiteX0" fmla="*/ 6759 w 973179"/>
                  <a:gd name="connsiteY0" fmla="*/ 1129423 h 1181948"/>
                  <a:gd name="connsiteX1" fmla="*/ 0 w 973179"/>
                  <a:gd name="connsiteY1" fmla="*/ 1095948 h 1181948"/>
                  <a:gd name="connsiteX2" fmla="*/ 0 w 973179"/>
                  <a:gd name="connsiteY2" fmla="*/ 0 h 1181948"/>
                  <a:gd name="connsiteX3" fmla="*/ 973179 w 973179"/>
                  <a:gd name="connsiteY3" fmla="*/ 0 h 1181948"/>
                  <a:gd name="connsiteX4" fmla="*/ 973179 w 973179"/>
                  <a:gd name="connsiteY4" fmla="*/ 1095948 h 1181948"/>
                  <a:gd name="connsiteX5" fmla="*/ 887179 w 973179"/>
                  <a:gd name="connsiteY5" fmla="*/ 1181948 h 1181948"/>
                  <a:gd name="connsiteX6" fmla="*/ 86000 w 973179"/>
                  <a:gd name="connsiteY6" fmla="*/ 1181948 h 1181948"/>
                  <a:gd name="connsiteX7" fmla="*/ 6759 w 973179"/>
                  <a:gd name="connsiteY7" fmla="*/ 1129423 h 1181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3179" h="1181948">
                    <a:moveTo>
                      <a:pt x="6759" y="1129423"/>
                    </a:moveTo>
                    <a:cubicBezTo>
                      <a:pt x="2407" y="1119134"/>
                      <a:pt x="0" y="1107822"/>
                      <a:pt x="0" y="1095948"/>
                    </a:cubicBezTo>
                    <a:lnTo>
                      <a:pt x="0" y="0"/>
                    </a:lnTo>
                    <a:lnTo>
                      <a:pt x="973179" y="0"/>
                    </a:lnTo>
                    <a:lnTo>
                      <a:pt x="973179" y="1095948"/>
                    </a:lnTo>
                    <a:cubicBezTo>
                      <a:pt x="973179" y="1143444"/>
                      <a:pt x="934674" y="1181948"/>
                      <a:pt x="887179" y="1181948"/>
                    </a:cubicBezTo>
                    <a:lnTo>
                      <a:pt x="86000" y="1181948"/>
                    </a:lnTo>
                    <a:cubicBezTo>
                      <a:pt x="50378" y="1181948"/>
                      <a:pt x="19814" y="1160290"/>
                      <a:pt x="6759" y="112942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0DCE1F1B-108F-41E1-9871-69C093B0893A}"/>
                  </a:ext>
                </a:extLst>
              </p:cNvPr>
              <p:cNvSpPr/>
              <p:nvPr/>
            </p:nvSpPr>
            <p:spPr>
              <a:xfrm rot="6300000">
                <a:off x="-883145" y="3121933"/>
                <a:ext cx="1155701" cy="1255642"/>
              </a:xfrm>
              <a:custGeom>
                <a:avLst/>
                <a:gdLst>
                  <a:gd name="connsiteX0" fmla="*/ 0 w 1155701"/>
                  <a:gd name="connsiteY0" fmla="*/ 1255642 h 1255642"/>
                  <a:gd name="connsiteX1" fmla="*/ 0 w 1155701"/>
                  <a:gd name="connsiteY1" fmla="*/ 0 h 1255642"/>
                  <a:gd name="connsiteX2" fmla="*/ 94698 w 1155701"/>
                  <a:gd name="connsiteY2" fmla="*/ 0 h 1255642"/>
                  <a:gd name="connsiteX3" fmla="*/ 94698 w 1155701"/>
                  <a:gd name="connsiteY3" fmla="*/ 1095948 h 1255642"/>
                  <a:gd name="connsiteX4" fmla="*/ 180698 w 1155701"/>
                  <a:gd name="connsiteY4" fmla="*/ 1181948 h 1255642"/>
                  <a:gd name="connsiteX5" fmla="*/ 981877 w 1155701"/>
                  <a:gd name="connsiteY5" fmla="*/ 1181948 h 1255642"/>
                  <a:gd name="connsiteX6" fmla="*/ 1067877 w 1155701"/>
                  <a:gd name="connsiteY6" fmla="*/ 1095948 h 1255642"/>
                  <a:gd name="connsiteX7" fmla="*/ 1067877 w 1155701"/>
                  <a:gd name="connsiteY7" fmla="*/ 0 h 1255642"/>
                  <a:gd name="connsiteX8" fmla="*/ 1155701 w 1155701"/>
                  <a:gd name="connsiteY8" fmla="*/ 0 h 1255642"/>
                  <a:gd name="connsiteX9" fmla="*/ 1155701 w 1155701"/>
                  <a:gd name="connsiteY9" fmla="*/ 1255642 h 1255642"/>
                  <a:gd name="connsiteX10" fmla="*/ 0 w 1155701"/>
                  <a:gd name="connsiteY10" fmla="*/ 1255642 h 125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5701" h="1255642">
                    <a:moveTo>
                      <a:pt x="0" y="1255642"/>
                    </a:moveTo>
                    <a:lnTo>
                      <a:pt x="0" y="0"/>
                    </a:lnTo>
                    <a:lnTo>
                      <a:pt x="94698" y="0"/>
                    </a:lnTo>
                    <a:lnTo>
                      <a:pt x="94698" y="1095948"/>
                    </a:lnTo>
                    <a:cubicBezTo>
                      <a:pt x="94698" y="1143444"/>
                      <a:pt x="133202" y="1181948"/>
                      <a:pt x="180698" y="1181948"/>
                    </a:cubicBezTo>
                    <a:lnTo>
                      <a:pt x="981877" y="1181948"/>
                    </a:lnTo>
                    <a:cubicBezTo>
                      <a:pt x="1029372" y="1181948"/>
                      <a:pt x="1067877" y="1143444"/>
                      <a:pt x="1067877" y="1095948"/>
                    </a:cubicBezTo>
                    <a:lnTo>
                      <a:pt x="1067877" y="0"/>
                    </a:lnTo>
                    <a:lnTo>
                      <a:pt x="1155701" y="0"/>
                    </a:lnTo>
                    <a:lnTo>
                      <a:pt x="1155701" y="1255642"/>
                    </a:lnTo>
                    <a:lnTo>
                      <a:pt x="0" y="12556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32F88BE6-DB36-4D57-A513-06458D14D3D7}"/>
                  </a:ext>
                </a:extLst>
              </p:cNvPr>
              <p:cNvGrpSpPr/>
              <p:nvPr/>
            </p:nvGrpSpPr>
            <p:grpSpPr>
              <a:xfrm rot="19800000">
                <a:off x="604914" y="3288946"/>
                <a:ext cx="335254" cy="1155701"/>
                <a:chOff x="295423" y="3377780"/>
                <a:chExt cx="335254" cy="1155701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8B1EF057-53E0-4550-BE75-88479ECD87E7}"/>
                    </a:ext>
                  </a:extLst>
                </p:cNvPr>
                <p:cNvSpPr/>
                <p:nvPr/>
              </p:nvSpPr>
              <p:spPr>
                <a:xfrm rot="6300000">
                  <a:off x="-114801" y="3788004"/>
                  <a:ext cx="1155701" cy="335254"/>
                </a:xfrm>
                <a:custGeom>
                  <a:avLst/>
                  <a:gdLst>
                    <a:gd name="connsiteX0" fmla="*/ 0 w 1155701"/>
                    <a:gd name="connsiteY0" fmla="*/ 335254 h 335254"/>
                    <a:gd name="connsiteX1" fmla="*/ 0 w 1155701"/>
                    <a:gd name="connsiteY1" fmla="*/ 1 h 335254"/>
                    <a:gd name="connsiteX2" fmla="*/ 1155701 w 1155701"/>
                    <a:gd name="connsiteY2" fmla="*/ 0 h 335254"/>
                    <a:gd name="connsiteX3" fmla="*/ 1155701 w 1155701"/>
                    <a:gd name="connsiteY3" fmla="*/ 335254 h 335254"/>
                    <a:gd name="connsiteX4" fmla="*/ 1067877 w 1155701"/>
                    <a:gd name="connsiteY4" fmla="*/ 335254 h 335254"/>
                    <a:gd name="connsiteX5" fmla="*/ 1067877 w 1155701"/>
                    <a:gd name="connsiteY5" fmla="*/ 187882 h 335254"/>
                    <a:gd name="connsiteX6" fmla="*/ 981876 w 1155701"/>
                    <a:gd name="connsiteY6" fmla="*/ 101882 h 335254"/>
                    <a:gd name="connsiteX7" fmla="*/ 180698 w 1155701"/>
                    <a:gd name="connsiteY7" fmla="*/ 101882 h 335254"/>
                    <a:gd name="connsiteX8" fmla="*/ 94698 w 1155701"/>
                    <a:gd name="connsiteY8" fmla="*/ 187882 h 335254"/>
                    <a:gd name="connsiteX9" fmla="*/ 94698 w 1155701"/>
                    <a:gd name="connsiteY9" fmla="*/ 335254 h 335254"/>
                    <a:gd name="connsiteX10" fmla="*/ 0 w 1155701"/>
                    <a:gd name="connsiteY10" fmla="*/ 335254 h 33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5701" h="335254">
                      <a:moveTo>
                        <a:pt x="0" y="335254"/>
                      </a:moveTo>
                      <a:lnTo>
                        <a:pt x="0" y="1"/>
                      </a:lnTo>
                      <a:lnTo>
                        <a:pt x="1155701" y="0"/>
                      </a:lnTo>
                      <a:lnTo>
                        <a:pt x="1155701" y="335254"/>
                      </a:lnTo>
                      <a:lnTo>
                        <a:pt x="1067877" y="335254"/>
                      </a:lnTo>
                      <a:lnTo>
                        <a:pt x="1067877" y="187882"/>
                      </a:lnTo>
                      <a:cubicBezTo>
                        <a:pt x="1067876" y="140386"/>
                        <a:pt x="1029372" y="101882"/>
                        <a:pt x="981876" y="101882"/>
                      </a:cubicBezTo>
                      <a:lnTo>
                        <a:pt x="180698" y="101882"/>
                      </a:lnTo>
                      <a:cubicBezTo>
                        <a:pt x="133202" y="101882"/>
                        <a:pt x="94698" y="140385"/>
                        <a:pt x="94698" y="187882"/>
                      </a:cubicBezTo>
                      <a:lnTo>
                        <a:pt x="94698" y="335254"/>
                      </a:lnTo>
                      <a:lnTo>
                        <a:pt x="0" y="33525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86A84940-31F4-4661-BA9C-991F2BEB37F9}"/>
                    </a:ext>
                  </a:extLst>
                </p:cNvPr>
                <p:cNvSpPr/>
                <p:nvPr/>
              </p:nvSpPr>
              <p:spPr>
                <a:xfrm rot="6300000">
                  <a:off x="-73635" y="3829080"/>
                  <a:ext cx="973179" cy="233372"/>
                </a:xfrm>
                <a:custGeom>
                  <a:avLst/>
                  <a:gdLst>
                    <a:gd name="connsiteX0" fmla="*/ 0 w 973179"/>
                    <a:gd name="connsiteY0" fmla="*/ 233372 h 233372"/>
                    <a:gd name="connsiteX1" fmla="*/ 0 w 973179"/>
                    <a:gd name="connsiteY1" fmla="*/ 86000 h 233372"/>
                    <a:gd name="connsiteX2" fmla="*/ 86000 w 973179"/>
                    <a:gd name="connsiteY2" fmla="*/ 0 h 233372"/>
                    <a:gd name="connsiteX3" fmla="*/ 887178 w 973179"/>
                    <a:gd name="connsiteY3" fmla="*/ 0 h 233372"/>
                    <a:gd name="connsiteX4" fmla="*/ 973179 w 973179"/>
                    <a:gd name="connsiteY4" fmla="*/ 86000 h 233372"/>
                    <a:gd name="connsiteX5" fmla="*/ 973179 w 973179"/>
                    <a:gd name="connsiteY5" fmla="*/ 233372 h 233372"/>
                    <a:gd name="connsiteX6" fmla="*/ 0 w 973179"/>
                    <a:gd name="connsiteY6" fmla="*/ 233372 h 233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3179" h="233372">
                      <a:moveTo>
                        <a:pt x="0" y="233372"/>
                      </a:moveTo>
                      <a:lnTo>
                        <a:pt x="0" y="86000"/>
                      </a:lnTo>
                      <a:cubicBezTo>
                        <a:pt x="0" y="38503"/>
                        <a:pt x="38504" y="0"/>
                        <a:pt x="86000" y="0"/>
                      </a:cubicBezTo>
                      <a:lnTo>
                        <a:pt x="887178" y="0"/>
                      </a:lnTo>
                      <a:cubicBezTo>
                        <a:pt x="934674" y="0"/>
                        <a:pt x="973178" y="38504"/>
                        <a:pt x="973179" y="86000"/>
                      </a:cubicBezTo>
                      <a:lnTo>
                        <a:pt x="973179" y="233372"/>
                      </a:lnTo>
                      <a:lnTo>
                        <a:pt x="0" y="233372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DFE9ADA9-B6A3-40F4-8330-96DAADF73203}"/>
                  </a:ext>
                </a:extLst>
              </p:cNvPr>
              <p:cNvSpPr/>
              <p:nvPr/>
            </p:nvSpPr>
            <p:spPr>
              <a:xfrm>
                <a:off x="98773" y="4371997"/>
                <a:ext cx="362295" cy="676088"/>
              </a:xfrm>
              <a:custGeom>
                <a:avLst/>
                <a:gdLst>
                  <a:gd name="connsiteX0" fmla="*/ 972378 w 1030355"/>
                  <a:gd name="connsiteY0" fmla="*/ 1806816 h 1922770"/>
                  <a:gd name="connsiteX1" fmla="*/ 1030355 w 1030355"/>
                  <a:gd name="connsiteY1" fmla="*/ 1864793 h 1922770"/>
                  <a:gd name="connsiteX2" fmla="*/ 972378 w 1030355"/>
                  <a:gd name="connsiteY2" fmla="*/ 1922770 h 1922770"/>
                  <a:gd name="connsiteX3" fmla="*/ 914401 w 1030355"/>
                  <a:gd name="connsiteY3" fmla="*/ 1864793 h 1922770"/>
                  <a:gd name="connsiteX4" fmla="*/ 972378 w 1030355"/>
                  <a:gd name="connsiteY4" fmla="*/ 1806816 h 1922770"/>
                  <a:gd name="connsiteX5" fmla="*/ 819977 w 1030355"/>
                  <a:gd name="connsiteY5" fmla="*/ 1806816 h 1922770"/>
                  <a:gd name="connsiteX6" fmla="*/ 877954 w 1030355"/>
                  <a:gd name="connsiteY6" fmla="*/ 1864793 h 1922770"/>
                  <a:gd name="connsiteX7" fmla="*/ 819977 w 1030355"/>
                  <a:gd name="connsiteY7" fmla="*/ 1922770 h 1922770"/>
                  <a:gd name="connsiteX8" fmla="*/ 762000 w 1030355"/>
                  <a:gd name="connsiteY8" fmla="*/ 1864793 h 1922770"/>
                  <a:gd name="connsiteX9" fmla="*/ 819977 w 1030355"/>
                  <a:gd name="connsiteY9" fmla="*/ 1806816 h 1922770"/>
                  <a:gd name="connsiteX10" fmla="*/ 667577 w 1030355"/>
                  <a:gd name="connsiteY10" fmla="*/ 1806816 h 1922770"/>
                  <a:gd name="connsiteX11" fmla="*/ 725554 w 1030355"/>
                  <a:gd name="connsiteY11" fmla="*/ 1864793 h 1922770"/>
                  <a:gd name="connsiteX12" fmla="*/ 667577 w 1030355"/>
                  <a:gd name="connsiteY12" fmla="*/ 1922770 h 1922770"/>
                  <a:gd name="connsiteX13" fmla="*/ 609600 w 1030355"/>
                  <a:gd name="connsiteY13" fmla="*/ 1864793 h 1922770"/>
                  <a:gd name="connsiteX14" fmla="*/ 667577 w 1030355"/>
                  <a:gd name="connsiteY14" fmla="*/ 1806816 h 1922770"/>
                  <a:gd name="connsiteX15" fmla="*/ 515177 w 1030355"/>
                  <a:gd name="connsiteY15" fmla="*/ 1806816 h 1922770"/>
                  <a:gd name="connsiteX16" fmla="*/ 573154 w 1030355"/>
                  <a:gd name="connsiteY16" fmla="*/ 1864793 h 1922770"/>
                  <a:gd name="connsiteX17" fmla="*/ 515177 w 1030355"/>
                  <a:gd name="connsiteY17" fmla="*/ 1922770 h 1922770"/>
                  <a:gd name="connsiteX18" fmla="*/ 457200 w 1030355"/>
                  <a:gd name="connsiteY18" fmla="*/ 1864793 h 1922770"/>
                  <a:gd name="connsiteX19" fmla="*/ 515177 w 1030355"/>
                  <a:gd name="connsiteY19" fmla="*/ 1806816 h 1922770"/>
                  <a:gd name="connsiteX20" fmla="*/ 362777 w 1030355"/>
                  <a:gd name="connsiteY20" fmla="*/ 1806816 h 1922770"/>
                  <a:gd name="connsiteX21" fmla="*/ 420754 w 1030355"/>
                  <a:gd name="connsiteY21" fmla="*/ 1864793 h 1922770"/>
                  <a:gd name="connsiteX22" fmla="*/ 362777 w 1030355"/>
                  <a:gd name="connsiteY22" fmla="*/ 1922770 h 1922770"/>
                  <a:gd name="connsiteX23" fmla="*/ 304800 w 1030355"/>
                  <a:gd name="connsiteY23" fmla="*/ 1864793 h 1922770"/>
                  <a:gd name="connsiteX24" fmla="*/ 362777 w 1030355"/>
                  <a:gd name="connsiteY24" fmla="*/ 1806816 h 1922770"/>
                  <a:gd name="connsiteX25" fmla="*/ 210377 w 1030355"/>
                  <a:gd name="connsiteY25" fmla="*/ 1806816 h 1922770"/>
                  <a:gd name="connsiteX26" fmla="*/ 268354 w 1030355"/>
                  <a:gd name="connsiteY26" fmla="*/ 1864793 h 1922770"/>
                  <a:gd name="connsiteX27" fmla="*/ 210377 w 1030355"/>
                  <a:gd name="connsiteY27" fmla="*/ 1922770 h 1922770"/>
                  <a:gd name="connsiteX28" fmla="*/ 152400 w 1030355"/>
                  <a:gd name="connsiteY28" fmla="*/ 1864793 h 1922770"/>
                  <a:gd name="connsiteX29" fmla="*/ 210377 w 1030355"/>
                  <a:gd name="connsiteY29" fmla="*/ 1806816 h 1922770"/>
                  <a:gd name="connsiteX30" fmla="*/ 57977 w 1030355"/>
                  <a:gd name="connsiteY30" fmla="*/ 1806816 h 1922770"/>
                  <a:gd name="connsiteX31" fmla="*/ 115954 w 1030355"/>
                  <a:gd name="connsiteY31" fmla="*/ 1864793 h 1922770"/>
                  <a:gd name="connsiteX32" fmla="*/ 57977 w 1030355"/>
                  <a:gd name="connsiteY32" fmla="*/ 1922770 h 1922770"/>
                  <a:gd name="connsiteX33" fmla="*/ 0 w 1030355"/>
                  <a:gd name="connsiteY33" fmla="*/ 1864793 h 1922770"/>
                  <a:gd name="connsiteX34" fmla="*/ 57977 w 1030355"/>
                  <a:gd name="connsiteY34" fmla="*/ 1806816 h 1922770"/>
                  <a:gd name="connsiteX35" fmla="*/ 896178 w 1030355"/>
                  <a:gd name="connsiteY35" fmla="*/ 1505680 h 1922770"/>
                  <a:gd name="connsiteX36" fmla="*/ 954155 w 1030355"/>
                  <a:gd name="connsiteY36" fmla="*/ 1563657 h 1922770"/>
                  <a:gd name="connsiteX37" fmla="*/ 896178 w 1030355"/>
                  <a:gd name="connsiteY37" fmla="*/ 1621634 h 1922770"/>
                  <a:gd name="connsiteX38" fmla="*/ 838201 w 1030355"/>
                  <a:gd name="connsiteY38" fmla="*/ 1563657 h 1922770"/>
                  <a:gd name="connsiteX39" fmla="*/ 896178 w 1030355"/>
                  <a:gd name="connsiteY39" fmla="*/ 1505680 h 1922770"/>
                  <a:gd name="connsiteX40" fmla="*/ 743778 w 1030355"/>
                  <a:gd name="connsiteY40" fmla="*/ 1505680 h 1922770"/>
                  <a:gd name="connsiteX41" fmla="*/ 801755 w 1030355"/>
                  <a:gd name="connsiteY41" fmla="*/ 1563657 h 1922770"/>
                  <a:gd name="connsiteX42" fmla="*/ 743778 w 1030355"/>
                  <a:gd name="connsiteY42" fmla="*/ 1621634 h 1922770"/>
                  <a:gd name="connsiteX43" fmla="*/ 685801 w 1030355"/>
                  <a:gd name="connsiteY43" fmla="*/ 1563657 h 1922770"/>
                  <a:gd name="connsiteX44" fmla="*/ 743778 w 1030355"/>
                  <a:gd name="connsiteY44" fmla="*/ 1505680 h 1922770"/>
                  <a:gd name="connsiteX45" fmla="*/ 591378 w 1030355"/>
                  <a:gd name="connsiteY45" fmla="*/ 1505680 h 1922770"/>
                  <a:gd name="connsiteX46" fmla="*/ 649355 w 1030355"/>
                  <a:gd name="connsiteY46" fmla="*/ 1563657 h 1922770"/>
                  <a:gd name="connsiteX47" fmla="*/ 591378 w 1030355"/>
                  <a:gd name="connsiteY47" fmla="*/ 1621634 h 1922770"/>
                  <a:gd name="connsiteX48" fmla="*/ 533401 w 1030355"/>
                  <a:gd name="connsiteY48" fmla="*/ 1563657 h 1922770"/>
                  <a:gd name="connsiteX49" fmla="*/ 591378 w 1030355"/>
                  <a:gd name="connsiteY49" fmla="*/ 1505680 h 1922770"/>
                  <a:gd name="connsiteX50" fmla="*/ 438978 w 1030355"/>
                  <a:gd name="connsiteY50" fmla="*/ 1505680 h 1922770"/>
                  <a:gd name="connsiteX51" fmla="*/ 496955 w 1030355"/>
                  <a:gd name="connsiteY51" fmla="*/ 1563657 h 1922770"/>
                  <a:gd name="connsiteX52" fmla="*/ 438978 w 1030355"/>
                  <a:gd name="connsiteY52" fmla="*/ 1621634 h 1922770"/>
                  <a:gd name="connsiteX53" fmla="*/ 381001 w 1030355"/>
                  <a:gd name="connsiteY53" fmla="*/ 1563657 h 1922770"/>
                  <a:gd name="connsiteX54" fmla="*/ 438978 w 1030355"/>
                  <a:gd name="connsiteY54" fmla="*/ 1505680 h 1922770"/>
                  <a:gd name="connsiteX55" fmla="*/ 286578 w 1030355"/>
                  <a:gd name="connsiteY55" fmla="*/ 1505680 h 1922770"/>
                  <a:gd name="connsiteX56" fmla="*/ 344555 w 1030355"/>
                  <a:gd name="connsiteY56" fmla="*/ 1563657 h 1922770"/>
                  <a:gd name="connsiteX57" fmla="*/ 286578 w 1030355"/>
                  <a:gd name="connsiteY57" fmla="*/ 1621634 h 1922770"/>
                  <a:gd name="connsiteX58" fmla="*/ 228601 w 1030355"/>
                  <a:gd name="connsiteY58" fmla="*/ 1563657 h 1922770"/>
                  <a:gd name="connsiteX59" fmla="*/ 286578 w 1030355"/>
                  <a:gd name="connsiteY59" fmla="*/ 1505680 h 1922770"/>
                  <a:gd name="connsiteX60" fmla="*/ 134178 w 1030355"/>
                  <a:gd name="connsiteY60" fmla="*/ 1505680 h 1922770"/>
                  <a:gd name="connsiteX61" fmla="*/ 192155 w 1030355"/>
                  <a:gd name="connsiteY61" fmla="*/ 1563657 h 1922770"/>
                  <a:gd name="connsiteX62" fmla="*/ 134178 w 1030355"/>
                  <a:gd name="connsiteY62" fmla="*/ 1621634 h 1922770"/>
                  <a:gd name="connsiteX63" fmla="*/ 76201 w 1030355"/>
                  <a:gd name="connsiteY63" fmla="*/ 1563657 h 1922770"/>
                  <a:gd name="connsiteX64" fmla="*/ 134178 w 1030355"/>
                  <a:gd name="connsiteY64" fmla="*/ 1505680 h 1922770"/>
                  <a:gd name="connsiteX65" fmla="*/ 819978 w 1030355"/>
                  <a:gd name="connsiteY65" fmla="*/ 1204544 h 1922770"/>
                  <a:gd name="connsiteX66" fmla="*/ 877955 w 1030355"/>
                  <a:gd name="connsiteY66" fmla="*/ 1262521 h 1922770"/>
                  <a:gd name="connsiteX67" fmla="*/ 819978 w 1030355"/>
                  <a:gd name="connsiteY67" fmla="*/ 1320498 h 1922770"/>
                  <a:gd name="connsiteX68" fmla="*/ 762001 w 1030355"/>
                  <a:gd name="connsiteY68" fmla="*/ 1262521 h 1922770"/>
                  <a:gd name="connsiteX69" fmla="*/ 819978 w 1030355"/>
                  <a:gd name="connsiteY69" fmla="*/ 1204544 h 1922770"/>
                  <a:gd name="connsiteX70" fmla="*/ 667578 w 1030355"/>
                  <a:gd name="connsiteY70" fmla="*/ 1204544 h 1922770"/>
                  <a:gd name="connsiteX71" fmla="*/ 725555 w 1030355"/>
                  <a:gd name="connsiteY71" fmla="*/ 1262521 h 1922770"/>
                  <a:gd name="connsiteX72" fmla="*/ 667578 w 1030355"/>
                  <a:gd name="connsiteY72" fmla="*/ 1320498 h 1922770"/>
                  <a:gd name="connsiteX73" fmla="*/ 609601 w 1030355"/>
                  <a:gd name="connsiteY73" fmla="*/ 1262521 h 1922770"/>
                  <a:gd name="connsiteX74" fmla="*/ 667578 w 1030355"/>
                  <a:gd name="connsiteY74" fmla="*/ 1204544 h 1922770"/>
                  <a:gd name="connsiteX75" fmla="*/ 515178 w 1030355"/>
                  <a:gd name="connsiteY75" fmla="*/ 1204544 h 1922770"/>
                  <a:gd name="connsiteX76" fmla="*/ 573155 w 1030355"/>
                  <a:gd name="connsiteY76" fmla="*/ 1262521 h 1922770"/>
                  <a:gd name="connsiteX77" fmla="*/ 515178 w 1030355"/>
                  <a:gd name="connsiteY77" fmla="*/ 1320498 h 1922770"/>
                  <a:gd name="connsiteX78" fmla="*/ 457201 w 1030355"/>
                  <a:gd name="connsiteY78" fmla="*/ 1262521 h 1922770"/>
                  <a:gd name="connsiteX79" fmla="*/ 515178 w 1030355"/>
                  <a:gd name="connsiteY79" fmla="*/ 1204544 h 1922770"/>
                  <a:gd name="connsiteX80" fmla="*/ 362778 w 1030355"/>
                  <a:gd name="connsiteY80" fmla="*/ 1204544 h 1922770"/>
                  <a:gd name="connsiteX81" fmla="*/ 420755 w 1030355"/>
                  <a:gd name="connsiteY81" fmla="*/ 1262521 h 1922770"/>
                  <a:gd name="connsiteX82" fmla="*/ 362778 w 1030355"/>
                  <a:gd name="connsiteY82" fmla="*/ 1320498 h 1922770"/>
                  <a:gd name="connsiteX83" fmla="*/ 304801 w 1030355"/>
                  <a:gd name="connsiteY83" fmla="*/ 1262521 h 1922770"/>
                  <a:gd name="connsiteX84" fmla="*/ 362778 w 1030355"/>
                  <a:gd name="connsiteY84" fmla="*/ 1204544 h 1922770"/>
                  <a:gd name="connsiteX85" fmla="*/ 210378 w 1030355"/>
                  <a:gd name="connsiteY85" fmla="*/ 1204544 h 1922770"/>
                  <a:gd name="connsiteX86" fmla="*/ 268355 w 1030355"/>
                  <a:gd name="connsiteY86" fmla="*/ 1262521 h 1922770"/>
                  <a:gd name="connsiteX87" fmla="*/ 210378 w 1030355"/>
                  <a:gd name="connsiteY87" fmla="*/ 1320498 h 1922770"/>
                  <a:gd name="connsiteX88" fmla="*/ 152401 w 1030355"/>
                  <a:gd name="connsiteY88" fmla="*/ 1262521 h 1922770"/>
                  <a:gd name="connsiteX89" fmla="*/ 210378 w 1030355"/>
                  <a:gd name="connsiteY89" fmla="*/ 1204544 h 1922770"/>
                  <a:gd name="connsiteX90" fmla="*/ 743778 w 1030355"/>
                  <a:gd name="connsiteY90" fmla="*/ 903408 h 1922770"/>
                  <a:gd name="connsiteX91" fmla="*/ 801755 w 1030355"/>
                  <a:gd name="connsiteY91" fmla="*/ 961385 h 1922770"/>
                  <a:gd name="connsiteX92" fmla="*/ 743778 w 1030355"/>
                  <a:gd name="connsiteY92" fmla="*/ 1019362 h 1922770"/>
                  <a:gd name="connsiteX93" fmla="*/ 685801 w 1030355"/>
                  <a:gd name="connsiteY93" fmla="*/ 961385 h 1922770"/>
                  <a:gd name="connsiteX94" fmla="*/ 743778 w 1030355"/>
                  <a:gd name="connsiteY94" fmla="*/ 903408 h 1922770"/>
                  <a:gd name="connsiteX95" fmla="*/ 591378 w 1030355"/>
                  <a:gd name="connsiteY95" fmla="*/ 903408 h 1922770"/>
                  <a:gd name="connsiteX96" fmla="*/ 649355 w 1030355"/>
                  <a:gd name="connsiteY96" fmla="*/ 961385 h 1922770"/>
                  <a:gd name="connsiteX97" fmla="*/ 591378 w 1030355"/>
                  <a:gd name="connsiteY97" fmla="*/ 1019362 h 1922770"/>
                  <a:gd name="connsiteX98" fmla="*/ 533401 w 1030355"/>
                  <a:gd name="connsiteY98" fmla="*/ 961385 h 1922770"/>
                  <a:gd name="connsiteX99" fmla="*/ 591378 w 1030355"/>
                  <a:gd name="connsiteY99" fmla="*/ 903408 h 1922770"/>
                  <a:gd name="connsiteX100" fmla="*/ 438978 w 1030355"/>
                  <a:gd name="connsiteY100" fmla="*/ 903408 h 1922770"/>
                  <a:gd name="connsiteX101" fmla="*/ 496955 w 1030355"/>
                  <a:gd name="connsiteY101" fmla="*/ 961385 h 1922770"/>
                  <a:gd name="connsiteX102" fmla="*/ 438978 w 1030355"/>
                  <a:gd name="connsiteY102" fmla="*/ 1019362 h 1922770"/>
                  <a:gd name="connsiteX103" fmla="*/ 381001 w 1030355"/>
                  <a:gd name="connsiteY103" fmla="*/ 961385 h 1922770"/>
                  <a:gd name="connsiteX104" fmla="*/ 438978 w 1030355"/>
                  <a:gd name="connsiteY104" fmla="*/ 903408 h 1922770"/>
                  <a:gd name="connsiteX105" fmla="*/ 286578 w 1030355"/>
                  <a:gd name="connsiteY105" fmla="*/ 903408 h 1922770"/>
                  <a:gd name="connsiteX106" fmla="*/ 344555 w 1030355"/>
                  <a:gd name="connsiteY106" fmla="*/ 961385 h 1922770"/>
                  <a:gd name="connsiteX107" fmla="*/ 286578 w 1030355"/>
                  <a:gd name="connsiteY107" fmla="*/ 1019362 h 1922770"/>
                  <a:gd name="connsiteX108" fmla="*/ 228601 w 1030355"/>
                  <a:gd name="connsiteY108" fmla="*/ 961385 h 1922770"/>
                  <a:gd name="connsiteX109" fmla="*/ 286578 w 1030355"/>
                  <a:gd name="connsiteY109" fmla="*/ 903408 h 1922770"/>
                  <a:gd name="connsiteX110" fmla="*/ 515178 w 1030355"/>
                  <a:gd name="connsiteY110" fmla="*/ 602272 h 1922770"/>
                  <a:gd name="connsiteX111" fmla="*/ 573155 w 1030355"/>
                  <a:gd name="connsiteY111" fmla="*/ 660249 h 1922770"/>
                  <a:gd name="connsiteX112" fmla="*/ 515178 w 1030355"/>
                  <a:gd name="connsiteY112" fmla="*/ 718226 h 1922770"/>
                  <a:gd name="connsiteX113" fmla="*/ 457201 w 1030355"/>
                  <a:gd name="connsiteY113" fmla="*/ 660249 h 1922770"/>
                  <a:gd name="connsiteX114" fmla="*/ 515178 w 1030355"/>
                  <a:gd name="connsiteY114" fmla="*/ 602272 h 1922770"/>
                  <a:gd name="connsiteX115" fmla="*/ 362778 w 1030355"/>
                  <a:gd name="connsiteY115" fmla="*/ 602272 h 1922770"/>
                  <a:gd name="connsiteX116" fmla="*/ 420755 w 1030355"/>
                  <a:gd name="connsiteY116" fmla="*/ 660249 h 1922770"/>
                  <a:gd name="connsiteX117" fmla="*/ 362778 w 1030355"/>
                  <a:gd name="connsiteY117" fmla="*/ 718226 h 1922770"/>
                  <a:gd name="connsiteX118" fmla="*/ 304801 w 1030355"/>
                  <a:gd name="connsiteY118" fmla="*/ 660249 h 1922770"/>
                  <a:gd name="connsiteX119" fmla="*/ 362778 w 1030355"/>
                  <a:gd name="connsiteY119" fmla="*/ 602272 h 1922770"/>
                  <a:gd name="connsiteX120" fmla="*/ 667578 w 1030355"/>
                  <a:gd name="connsiteY120" fmla="*/ 602272 h 1922770"/>
                  <a:gd name="connsiteX121" fmla="*/ 725555 w 1030355"/>
                  <a:gd name="connsiteY121" fmla="*/ 660249 h 1922770"/>
                  <a:gd name="connsiteX122" fmla="*/ 667578 w 1030355"/>
                  <a:gd name="connsiteY122" fmla="*/ 718226 h 1922770"/>
                  <a:gd name="connsiteX123" fmla="*/ 609601 w 1030355"/>
                  <a:gd name="connsiteY123" fmla="*/ 660249 h 1922770"/>
                  <a:gd name="connsiteX124" fmla="*/ 667578 w 1030355"/>
                  <a:gd name="connsiteY124" fmla="*/ 602272 h 1922770"/>
                  <a:gd name="connsiteX125" fmla="*/ 438978 w 1030355"/>
                  <a:gd name="connsiteY125" fmla="*/ 301136 h 1922770"/>
                  <a:gd name="connsiteX126" fmla="*/ 496955 w 1030355"/>
                  <a:gd name="connsiteY126" fmla="*/ 359113 h 1922770"/>
                  <a:gd name="connsiteX127" fmla="*/ 438978 w 1030355"/>
                  <a:gd name="connsiteY127" fmla="*/ 417090 h 1922770"/>
                  <a:gd name="connsiteX128" fmla="*/ 381001 w 1030355"/>
                  <a:gd name="connsiteY128" fmla="*/ 359113 h 1922770"/>
                  <a:gd name="connsiteX129" fmla="*/ 438978 w 1030355"/>
                  <a:gd name="connsiteY129" fmla="*/ 301136 h 1922770"/>
                  <a:gd name="connsiteX130" fmla="*/ 591378 w 1030355"/>
                  <a:gd name="connsiteY130" fmla="*/ 301136 h 1922770"/>
                  <a:gd name="connsiteX131" fmla="*/ 649355 w 1030355"/>
                  <a:gd name="connsiteY131" fmla="*/ 359113 h 1922770"/>
                  <a:gd name="connsiteX132" fmla="*/ 591378 w 1030355"/>
                  <a:gd name="connsiteY132" fmla="*/ 417090 h 1922770"/>
                  <a:gd name="connsiteX133" fmla="*/ 533401 w 1030355"/>
                  <a:gd name="connsiteY133" fmla="*/ 359113 h 1922770"/>
                  <a:gd name="connsiteX134" fmla="*/ 591378 w 1030355"/>
                  <a:gd name="connsiteY134" fmla="*/ 301136 h 1922770"/>
                  <a:gd name="connsiteX135" fmla="*/ 515178 w 1030355"/>
                  <a:gd name="connsiteY135" fmla="*/ 0 h 1922770"/>
                  <a:gd name="connsiteX136" fmla="*/ 573155 w 1030355"/>
                  <a:gd name="connsiteY136" fmla="*/ 57977 h 1922770"/>
                  <a:gd name="connsiteX137" fmla="*/ 515178 w 1030355"/>
                  <a:gd name="connsiteY137" fmla="*/ 115954 h 1922770"/>
                  <a:gd name="connsiteX138" fmla="*/ 457201 w 1030355"/>
                  <a:gd name="connsiteY138" fmla="*/ 57977 h 1922770"/>
                  <a:gd name="connsiteX139" fmla="*/ 515178 w 1030355"/>
                  <a:gd name="connsiteY139" fmla="*/ 0 h 1922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030355" h="1922770">
                    <a:moveTo>
                      <a:pt x="972378" y="1806816"/>
                    </a:moveTo>
                    <a:cubicBezTo>
                      <a:pt x="1004398" y="1806816"/>
                      <a:pt x="1030355" y="1832773"/>
                      <a:pt x="1030355" y="1864793"/>
                    </a:cubicBezTo>
                    <a:cubicBezTo>
                      <a:pt x="1030355" y="1896813"/>
                      <a:pt x="1004398" y="1922770"/>
                      <a:pt x="972378" y="1922770"/>
                    </a:cubicBezTo>
                    <a:cubicBezTo>
                      <a:pt x="940358" y="1922770"/>
                      <a:pt x="914401" y="1896813"/>
                      <a:pt x="914401" y="1864793"/>
                    </a:cubicBezTo>
                    <a:cubicBezTo>
                      <a:pt x="914401" y="1832773"/>
                      <a:pt x="940358" y="1806816"/>
                      <a:pt x="972378" y="1806816"/>
                    </a:cubicBezTo>
                    <a:close/>
                    <a:moveTo>
                      <a:pt x="819977" y="1806816"/>
                    </a:moveTo>
                    <a:cubicBezTo>
                      <a:pt x="851997" y="1806816"/>
                      <a:pt x="877954" y="1832773"/>
                      <a:pt x="877954" y="1864793"/>
                    </a:cubicBezTo>
                    <a:cubicBezTo>
                      <a:pt x="877954" y="1896813"/>
                      <a:pt x="851997" y="1922770"/>
                      <a:pt x="819977" y="1922770"/>
                    </a:cubicBezTo>
                    <a:cubicBezTo>
                      <a:pt x="787957" y="1922770"/>
                      <a:pt x="762000" y="1896813"/>
                      <a:pt x="762000" y="1864793"/>
                    </a:cubicBezTo>
                    <a:cubicBezTo>
                      <a:pt x="762000" y="1832773"/>
                      <a:pt x="787957" y="1806816"/>
                      <a:pt x="819977" y="1806816"/>
                    </a:cubicBezTo>
                    <a:close/>
                    <a:moveTo>
                      <a:pt x="667577" y="1806816"/>
                    </a:moveTo>
                    <a:cubicBezTo>
                      <a:pt x="699597" y="1806816"/>
                      <a:pt x="725554" y="1832773"/>
                      <a:pt x="725554" y="1864793"/>
                    </a:cubicBezTo>
                    <a:cubicBezTo>
                      <a:pt x="725554" y="1896813"/>
                      <a:pt x="699597" y="1922770"/>
                      <a:pt x="667577" y="1922770"/>
                    </a:cubicBezTo>
                    <a:cubicBezTo>
                      <a:pt x="635557" y="1922770"/>
                      <a:pt x="609600" y="1896813"/>
                      <a:pt x="609600" y="1864793"/>
                    </a:cubicBezTo>
                    <a:cubicBezTo>
                      <a:pt x="609600" y="1832773"/>
                      <a:pt x="635557" y="1806816"/>
                      <a:pt x="667577" y="1806816"/>
                    </a:cubicBezTo>
                    <a:close/>
                    <a:moveTo>
                      <a:pt x="515177" y="1806816"/>
                    </a:moveTo>
                    <a:cubicBezTo>
                      <a:pt x="547197" y="1806816"/>
                      <a:pt x="573154" y="1832773"/>
                      <a:pt x="573154" y="1864793"/>
                    </a:cubicBezTo>
                    <a:cubicBezTo>
                      <a:pt x="573154" y="1896813"/>
                      <a:pt x="547197" y="1922770"/>
                      <a:pt x="515177" y="1922770"/>
                    </a:cubicBezTo>
                    <a:cubicBezTo>
                      <a:pt x="483157" y="1922770"/>
                      <a:pt x="457200" y="1896813"/>
                      <a:pt x="457200" y="1864793"/>
                    </a:cubicBezTo>
                    <a:cubicBezTo>
                      <a:pt x="457200" y="1832773"/>
                      <a:pt x="483157" y="1806816"/>
                      <a:pt x="515177" y="1806816"/>
                    </a:cubicBezTo>
                    <a:close/>
                    <a:moveTo>
                      <a:pt x="362777" y="1806816"/>
                    </a:moveTo>
                    <a:cubicBezTo>
                      <a:pt x="394797" y="1806816"/>
                      <a:pt x="420754" y="1832773"/>
                      <a:pt x="420754" y="1864793"/>
                    </a:cubicBezTo>
                    <a:cubicBezTo>
                      <a:pt x="420754" y="1896813"/>
                      <a:pt x="394797" y="1922770"/>
                      <a:pt x="362777" y="1922770"/>
                    </a:cubicBezTo>
                    <a:cubicBezTo>
                      <a:pt x="330757" y="1922770"/>
                      <a:pt x="304800" y="1896813"/>
                      <a:pt x="304800" y="1864793"/>
                    </a:cubicBezTo>
                    <a:cubicBezTo>
                      <a:pt x="304800" y="1832773"/>
                      <a:pt x="330757" y="1806816"/>
                      <a:pt x="362777" y="1806816"/>
                    </a:cubicBezTo>
                    <a:close/>
                    <a:moveTo>
                      <a:pt x="210377" y="1806816"/>
                    </a:moveTo>
                    <a:cubicBezTo>
                      <a:pt x="242397" y="1806816"/>
                      <a:pt x="268354" y="1832773"/>
                      <a:pt x="268354" y="1864793"/>
                    </a:cubicBezTo>
                    <a:cubicBezTo>
                      <a:pt x="268354" y="1896813"/>
                      <a:pt x="242397" y="1922770"/>
                      <a:pt x="210377" y="1922770"/>
                    </a:cubicBezTo>
                    <a:cubicBezTo>
                      <a:pt x="178357" y="1922770"/>
                      <a:pt x="152400" y="1896813"/>
                      <a:pt x="152400" y="1864793"/>
                    </a:cubicBezTo>
                    <a:cubicBezTo>
                      <a:pt x="152400" y="1832773"/>
                      <a:pt x="178357" y="1806816"/>
                      <a:pt x="210377" y="1806816"/>
                    </a:cubicBezTo>
                    <a:close/>
                    <a:moveTo>
                      <a:pt x="57977" y="1806816"/>
                    </a:moveTo>
                    <a:cubicBezTo>
                      <a:pt x="89997" y="1806816"/>
                      <a:pt x="115954" y="1832773"/>
                      <a:pt x="115954" y="1864793"/>
                    </a:cubicBezTo>
                    <a:cubicBezTo>
                      <a:pt x="115954" y="1896813"/>
                      <a:pt x="89997" y="1922770"/>
                      <a:pt x="57977" y="1922770"/>
                    </a:cubicBezTo>
                    <a:cubicBezTo>
                      <a:pt x="25957" y="1922770"/>
                      <a:pt x="0" y="1896813"/>
                      <a:pt x="0" y="1864793"/>
                    </a:cubicBezTo>
                    <a:cubicBezTo>
                      <a:pt x="0" y="1832773"/>
                      <a:pt x="25957" y="1806816"/>
                      <a:pt x="57977" y="1806816"/>
                    </a:cubicBezTo>
                    <a:close/>
                    <a:moveTo>
                      <a:pt x="896178" y="1505680"/>
                    </a:moveTo>
                    <a:cubicBezTo>
                      <a:pt x="928198" y="1505680"/>
                      <a:pt x="954155" y="1531637"/>
                      <a:pt x="954155" y="1563657"/>
                    </a:cubicBezTo>
                    <a:cubicBezTo>
                      <a:pt x="954155" y="1595677"/>
                      <a:pt x="928198" y="1621634"/>
                      <a:pt x="896178" y="1621634"/>
                    </a:cubicBezTo>
                    <a:cubicBezTo>
                      <a:pt x="864158" y="1621634"/>
                      <a:pt x="838201" y="1595677"/>
                      <a:pt x="838201" y="1563657"/>
                    </a:cubicBezTo>
                    <a:cubicBezTo>
                      <a:pt x="838201" y="1531637"/>
                      <a:pt x="864158" y="1505680"/>
                      <a:pt x="896178" y="1505680"/>
                    </a:cubicBezTo>
                    <a:close/>
                    <a:moveTo>
                      <a:pt x="743778" y="1505680"/>
                    </a:moveTo>
                    <a:cubicBezTo>
                      <a:pt x="775798" y="1505680"/>
                      <a:pt x="801755" y="1531637"/>
                      <a:pt x="801755" y="1563657"/>
                    </a:cubicBezTo>
                    <a:cubicBezTo>
                      <a:pt x="801755" y="1595677"/>
                      <a:pt x="775798" y="1621634"/>
                      <a:pt x="743778" y="1621634"/>
                    </a:cubicBezTo>
                    <a:cubicBezTo>
                      <a:pt x="711758" y="1621634"/>
                      <a:pt x="685801" y="1595677"/>
                      <a:pt x="685801" y="1563657"/>
                    </a:cubicBezTo>
                    <a:cubicBezTo>
                      <a:pt x="685801" y="1531637"/>
                      <a:pt x="711758" y="1505680"/>
                      <a:pt x="743778" y="1505680"/>
                    </a:cubicBezTo>
                    <a:close/>
                    <a:moveTo>
                      <a:pt x="591378" y="1505680"/>
                    </a:moveTo>
                    <a:cubicBezTo>
                      <a:pt x="623398" y="1505680"/>
                      <a:pt x="649355" y="1531637"/>
                      <a:pt x="649355" y="1563657"/>
                    </a:cubicBezTo>
                    <a:cubicBezTo>
                      <a:pt x="649355" y="1595677"/>
                      <a:pt x="623398" y="1621634"/>
                      <a:pt x="591378" y="1621634"/>
                    </a:cubicBezTo>
                    <a:cubicBezTo>
                      <a:pt x="559358" y="1621634"/>
                      <a:pt x="533401" y="1595677"/>
                      <a:pt x="533401" y="1563657"/>
                    </a:cubicBezTo>
                    <a:cubicBezTo>
                      <a:pt x="533401" y="1531637"/>
                      <a:pt x="559358" y="1505680"/>
                      <a:pt x="591378" y="1505680"/>
                    </a:cubicBezTo>
                    <a:close/>
                    <a:moveTo>
                      <a:pt x="438978" y="1505680"/>
                    </a:moveTo>
                    <a:cubicBezTo>
                      <a:pt x="470998" y="1505680"/>
                      <a:pt x="496955" y="1531637"/>
                      <a:pt x="496955" y="1563657"/>
                    </a:cubicBezTo>
                    <a:cubicBezTo>
                      <a:pt x="496955" y="1595677"/>
                      <a:pt x="470998" y="1621634"/>
                      <a:pt x="438978" y="1621634"/>
                    </a:cubicBezTo>
                    <a:cubicBezTo>
                      <a:pt x="406958" y="1621634"/>
                      <a:pt x="381001" y="1595677"/>
                      <a:pt x="381001" y="1563657"/>
                    </a:cubicBezTo>
                    <a:cubicBezTo>
                      <a:pt x="381001" y="1531637"/>
                      <a:pt x="406958" y="1505680"/>
                      <a:pt x="438978" y="1505680"/>
                    </a:cubicBezTo>
                    <a:close/>
                    <a:moveTo>
                      <a:pt x="286578" y="1505680"/>
                    </a:moveTo>
                    <a:cubicBezTo>
                      <a:pt x="318598" y="1505680"/>
                      <a:pt x="344555" y="1531637"/>
                      <a:pt x="344555" y="1563657"/>
                    </a:cubicBezTo>
                    <a:cubicBezTo>
                      <a:pt x="344555" y="1595677"/>
                      <a:pt x="318598" y="1621634"/>
                      <a:pt x="286578" y="1621634"/>
                    </a:cubicBezTo>
                    <a:cubicBezTo>
                      <a:pt x="254558" y="1621634"/>
                      <a:pt x="228601" y="1595677"/>
                      <a:pt x="228601" y="1563657"/>
                    </a:cubicBezTo>
                    <a:cubicBezTo>
                      <a:pt x="228601" y="1531637"/>
                      <a:pt x="254558" y="1505680"/>
                      <a:pt x="286578" y="1505680"/>
                    </a:cubicBezTo>
                    <a:close/>
                    <a:moveTo>
                      <a:pt x="134178" y="1505680"/>
                    </a:moveTo>
                    <a:cubicBezTo>
                      <a:pt x="166198" y="1505680"/>
                      <a:pt x="192155" y="1531637"/>
                      <a:pt x="192155" y="1563657"/>
                    </a:cubicBezTo>
                    <a:cubicBezTo>
                      <a:pt x="192155" y="1595677"/>
                      <a:pt x="166198" y="1621634"/>
                      <a:pt x="134178" y="1621634"/>
                    </a:cubicBezTo>
                    <a:cubicBezTo>
                      <a:pt x="102158" y="1621634"/>
                      <a:pt x="76201" y="1595677"/>
                      <a:pt x="76201" y="1563657"/>
                    </a:cubicBezTo>
                    <a:cubicBezTo>
                      <a:pt x="76201" y="1531637"/>
                      <a:pt x="102158" y="1505680"/>
                      <a:pt x="134178" y="1505680"/>
                    </a:cubicBezTo>
                    <a:close/>
                    <a:moveTo>
                      <a:pt x="819978" y="1204544"/>
                    </a:moveTo>
                    <a:cubicBezTo>
                      <a:pt x="851998" y="1204544"/>
                      <a:pt x="877955" y="1230501"/>
                      <a:pt x="877955" y="1262521"/>
                    </a:cubicBezTo>
                    <a:cubicBezTo>
                      <a:pt x="877955" y="1294541"/>
                      <a:pt x="851998" y="1320498"/>
                      <a:pt x="819978" y="1320498"/>
                    </a:cubicBezTo>
                    <a:cubicBezTo>
                      <a:pt x="787958" y="1320498"/>
                      <a:pt x="762001" y="1294541"/>
                      <a:pt x="762001" y="1262521"/>
                    </a:cubicBezTo>
                    <a:cubicBezTo>
                      <a:pt x="762001" y="1230501"/>
                      <a:pt x="787958" y="1204544"/>
                      <a:pt x="819978" y="1204544"/>
                    </a:cubicBezTo>
                    <a:close/>
                    <a:moveTo>
                      <a:pt x="667578" y="1204544"/>
                    </a:moveTo>
                    <a:cubicBezTo>
                      <a:pt x="699598" y="1204544"/>
                      <a:pt x="725555" y="1230501"/>
                      <a:pt x="725555" y="1262521"/>
                    </a:cubicBezTo>
                    <a:cubicBezTo>
                      <a:pt x="725555" y="1294541"/>
                      <a:pt x="699598" y="1320498"/>
                      <a:pt x="667578" y="1320498"/>
                    </a:cubicBezTo>
                    <a:cubicBezTo>
                      <a:pt x="635558" y="1320498"/>
                      <a:pt x="609601" y="1294541"/>
                      <a:pt x="609601" y="1262521"/>
                    </a:cubicBezTo>
                    <a:cubicBezTo>
                      <a:pt x="609601" y="1230501"/>
                      <a:pt x="635558" y="1204544"/>
                      <a:pt x="667578" y="1204544"/>
                    </a:cubicBezTo>
                    <a:close/>
                    <a:moveTo>
                      <a:pt x="515178" y="1204544"/>
                    </a:moveTo>
                    <a:cubicBezTo>
                      <a:pt x="547198" y="1204544"/>
                      <a:pt x="573155" y="1230501"/>
                      <a:pt x="573155" y="1262521"/>
                    </a:cubicBezTo>
                    <a:cubicBezTo>
                      <a:pt x="573155" y="1294541"/>
                      <a:pt x="547198" y="1320498"/>
                      <a:pt x="515178" y="1320498"/>
                    </a:cubicBezTo>
                    <a:cubicBezTo>
                      <a:pt x="483158" y="1320498"/>
                      <a:pt x="457201" y="1294541"/>
                      <a:pt x="457201" y="1262521"/>
                    </a:cubicBezTo>
                    <a:cubicBezTo>
                      <a:pt x="457201" y="1230501"/>
                      <a:pt x="483158" y="1204544"/>
                      <a:pt x="515178" y="1204544"/>
                    </a:cubicBezTo>
                    <a:close/>
                    <a:moveTo>
                      <a:pt x="362778" y="1204544"/>
                    </a:moveTo>
                    <a:cubicBezTo>
                      <a:pt x="394798" y="1204544"/>
                      <a:pt x="420755" y="1230501"/>
                      <a:pt x="420755" y="1262521"/>
                    </a:cubicBezTo>
                    <a:cubicBezTo>
                      <a:pt x="420755" y="1294541"/>
                      <a:pt x="394798" y="1320498"/>
                      <a:pt x="362778" y="1320498"/>
                    </a:cubicBezTo>
                    <a:cubicBezTo>
                      <a:pt x="330758" y="1320498"/>
                      <a:pt x="304801" y="1294541"/>
                      <a:pt x="304801" y="1262521"/>
                    </a:cubicBezTo>
                    <a:cubicBezTo>
                      <a:pt x="304801" y="1230501"/>
                      <a:pt x="330758" y="1204544"/>
                      <a:pt x="362778" y="1204544"/>
                    </a:cubicBezTo>
                    <a:close/>
                    <a:moveTo>
                      <a:pt x="210378" y="1204544"/>
                    </a:moveTo>
                    <a:cubicBezTo>
                      <a:pt x="242398" y="1204544"/>
                      <a:pt x="268355" y="1230501"/>
                      <a:pt x="268355" y="1262521"/>
                    </a:cubicBezTo>
                    <a:cubicBezTo>
                      <a:pt x="268355" y="1294541"/>
                      <a:pt x="242398" y="1320498"/>
                      <a:pt x="210378" y="1320498"/>
                    </a:cubicBezTo>
                    <a:cubicBezTo>
                      <a:pt x="178358" y="1320498"/>
                      <a:pt x="152401" y="1294541"/>
                      <a:pt x="152401" y="1262521"/>
                    </a:cubicBezTo>
                    <a:cubicBezTo>
                      <a:pt x="152401" y="1230501"/>
                      <a:pt x="178358" y="1204544"/>
                      <a:pt x="210378" y="1204544"/>
                    </a:cubicBezTo>
                    <a:close/>
                    <a:moveTo>
                      <a:pt x="743778" y="903408"/>
                    </a:moveTo>
                    <a:cubicBezTo>
                      <a:pt x="775798" y="903408"/>
                      <a:pt x="801755" y="929365"/>
                      <a:pt x="801755" y="961385"/>
                    </a:cubicBezTo>
                    <a:cubicBezTo>
                      <a:pt x="801755" y="993405"/>
                      <a:pt x="775798" y="1019362"/>
                      <a:pt x="743778" y="1019362"/>
                    </a:cubicBezTo>
                    <a:cubicBezTo>
                      <a:pt x="711758" y="1019362"/>
                      <a:pt x="685801" y="993405"/>
                      <a:pt x="685801" y="961385"/>
                    </a:cubicBezTo>
                    <a:cubicBezTo>
                      <a:pt x="685801" y="929365"/>
                      <a:pt x="711758" y="903408"/>
                      <a:pt x="743778" y="903408"/>
                    </a:cubicBezTo>
                    <a:close/>
                    <a:moveTo>
                      <a:pt x="591378" y="903408"/>
                    </a:moveTo>
                    <a:cubicBezTo>
                      <a:pt x="623398" y="903408"/>
                      <a:pt x="649355" y="929365"/>
                      <a:pt x="649355" y="961385"/>
                    </a:cubicBezTo>
                    <a:cubicBezTo>
                      <a:pt x="649355" y="993405"/>
                      <a:pt x="623398" y="1019362"/>
                      <a:pt x="591378" y="1019362"/>
                    </a:cubicBezTo>
                    <a:cubicBezTo>
                      <a:pt x="559358" y="1019362"/>
                      <a:pt x="533401" y="993405"/>
                      <a:pt x="533401" y="961385"/>
                    </a:cubicBezTo>
                    <a:cubicBezTo>
                      <a:pt x="533401" y="929365"/>
                      <a:pt x="559358" y="903408"/>
                      <a:pt x="591378" y="903408"/>
                    </a:cubicBezTo>
                    <a:close/>
                    <a:moveTo>
                      <a:pt x="438978" y="903408"/>
                    </a:moveTo>
                    <a:cubicBezTo>
                      <a:pt x="470998" y="903408"/>
                      <a:pt x="496955" y="929365"/>
                      <a:pt x="496955" y="961385"/>
                    </a:cubicBezTo>
                    <a:cubicBezTo>
                      <a:pt x="496955" y="993405"/>
                      <a:pt x="470998" y="1019362"/>
                      <a:pt x="438978" y="1019362"/>
                    </a:cubicBezTo>
                    <a:cubicBezTo>
                      <a:pt x="406958" y="1019362"/>
                      <a:pt x="381001" y="993405"/>
                      <a:pt x="381001" y="961385"/>
                    </a:cubicBezTo>
                    <a:cubicBezTo>
                      <a:pt x="381001" y="929365"/>
                      <a:pt x="406958" y="903408"/>
                      <a:pt x="438978" y="903408"/>
                    </a:cubicBezTo>
                    <a:close/>
                    <a:moveTo>
                      <a:pt x="286578" y="903408"/>
                    </a:moveTo>
                    <a:cubicBezTo>
                      <a:pt x="318598" y="903408"/>
                      <a:pt x="344555" y="929365"/>
                      <a:pt x="344555" y="961385"/>
                    </a:cubicBezTo>
                    <a:cubicBezTo>
                      <a:pt x="344555" y="993405"/>
                      <a:pt x="318598" y="1019362"/>
                      <a:pt x="286578" y="1019362"/>
                    </a:cubicBezTo>
                    <a:cubicBezTo>
                      <a:pt x="254558" y="1019362"/>
                      <a:pt x="228601" y="993405"/>
                      <a:pt x="228601" y="961385"/>
                    </a:cubicBezTo>
                    <a:cubicBezTo>
                      <a:pt x="228601" y="929365"/>
                      <a:pt x="254558" y="903408"/>
                      <a:pt x="286578" y="903408"/>
                    </a:cubicBezTo>
                    <a:close/>
                    <a:moveTo>
                      <a:pt x="515178" y="602272"/>
                    </a:moveTo>
                    <a:cubicBezTo>
                      <a:pt x="547198" y="602272"/>
                      <a:pt x="573155" y="628229"/>
                      <a:pt x="573155" y="660249"/>
                    </a:cubicBezTo>
                    <a:cubicBezTo>
                      <a:pt x="573155" y="692269"/>
                      <a:pt x="547198" y="718226"/>
                      <a:pt x="515178" y="718226"/>
                    </a:cubicBezTo>
                    <a:cubicBezTo>
                      <a:pt x="483158" y="718226"/>
                      <a:pt x="457201" y="692269"/>
                      <a:pt x="457201" y="660249"/>
                    </a:cubicBezTo>
                    <a:cubicBezTo>
                      <a:pt x="457201" y="628229"/>
                      <a:pt x="483158" y="602272"/>
                      <a:pt x="515178" y="602272"/>
                    </a:cubicBezTo>
                    <a:close/>
                    <a:moveTo>
                      <a:pt x="362778" y="602272"/>
                    </a:moveTo>
                    <a:cubicBezTo>
                      <a:pt x="394798" y="602272"/>
                      <a:pt x="420755" y="628229"/>
                      <a:pt x="420755" y="660249"/>
                    </a:cubicBezTo>
                    <a:cubicBezTo>
                      <a:pt x="420755" y="692269"/>
                      <a:pt x="394798" y="718226"/>
                      <a:pt x="362778" y="718226"/>
                    </a:cubicBezTo>
                    <a:cubicBezTo>
                      <a:pt x="330758" y="718226"/>
                      <a:pt x="304801" y="692269"/>
                      <a:pt x="304801" y="660249"/>
                    </a:cubicBezTo>
                    <a:cubicBezTo>
                      <a:pt x="304801" y="628229"/>
                      <a:pt x="330758" y="602272"/>
                      <a:pt x="362778" y="602272"/>
                    </a:cubicBezTo>
                    <a:close/>
                    <a:moveTo>
                      <a:pt x="667578" y="602272"/>
                    </a:moveTo>
                    <a:cubicBezTo>
                      <a:pt x="699598" y="602272"/>
                      <a:pt x="725555" y="628229"/>
                      <a:pt x="725555" y="660249"/>
                    </a:cubicBezTo>
                    <a:cubicBezTo>
                      <a:pt x="725555" y="692269"/>
                      <a:pt x="699598" y="718226"/>
                      <a:pt x="667578" y="718226"/>
                    </a:cubicBezTo>
                    <a:cubicBezTo>
                      <a:pt x="635558" y="718226"/>
                      <a:pt x="609601" y="692269"/>
                      <a:pt x="609601" y="660249"/>
                    </a:cubicBezTo>
                    <a:cubicBezTo>
                      <a:pt x="609601" y="628229"/>
                      <a:pt x="635558" y="602272"/>
                      <a:pt x="667578" y="602272"/>
                    </a:cubicBezTo>
                    <a:close/>
                    <a:moveTo>
                      <a:pt x="438978" y="301136"/>
                    </a:moveTo>
                    <a:cubicBezTo>
                      <a:pt x="470998" y="301136"/>
                      <a:pt x="496955" y="327093"/>
                      <a:pt x="496955" y="359113"/>
                    </a:cubicBezTo>
                    <a:cubicBezTo>
                      <a:pt x="496955" y="391133"/>
                      <a:pt x="470998" y="417090"/>
                      <a:pt x="438978" y="417090"/>
                    </a:cubicBezTo>
                    <a:cubicBezTo>
                      <a:pt x="406958" y="417090"/>
                      <a:pt x="381001" y="391133"/>
                      <a:pt x="381001" y="359113"/>
                    </a:cubicBezTo>
                    <a:cubicBezTo>
                      <a:pt x="381001" y="327093"/>
                      <a:pt x="406958" y="301136"/>
                      <a:pt x="438978" y="301136"/>
                    </a:cubicBezTo>
                    <a:close/>
                    <a:moveTo>
                      <a:pt x="591378" y="301136"/>
                    </a:moveTo>
                    <a:cubicBezTo>
                      <a:pt x="623398" y="301136"/>
                      <a:pt x="649355" y="327093"/>
                      <a:pt x="649355" y="359113"/>
                    </a:cubicBezTo>
                    <a:cubicBezTo>
                      <a:pt x="649355" y="391133"/>
                      <a:pt x="623398" y="417090"/>
                      <a:pt x="591378" y="417090"/>
                    </a:cubicBezTo>
                    <a:cubicBezTo>
                      <a:pt x="559358" y="417090"/>
                      <a:pt x="533401" y="391133"/>
                      <a:pt x="533401" y="359113"/>
                    </a:cubicBezTo>
                    <a:cubicBezTo>
                      <a:pt x="533401" y="327093"/>
                      <a:pt x="559358" y="301136"/>
                      <a:pt x="591378" y="301136"/>
                    </a:cubicBezTo>
                    <a:close/>
                    <a:moveTo>
                      <a:pt x="515178" y="0"/>
                    </a:moveTo>
                    <a:cubicBezTo>
                      <a:pt x="547198" y="0"/>
                      <a:pt x="573155" y="25957"/>
                      <a:pt x="573155" y="57977"/>
                    </a:cubicBezTo>
                    <a:cubicBezTo>
                      <a:pt x="573155" y="89997"/>
                      <a:pt x="547198" y="115954"/>
                      <a:pt x="515178" y="115954"/>
                    </a:cubicBezTo>
                    <a:cubicBezTo>
                      <a:pt x="483158" y="115954"/>
                      <a:pt x="457201" y="89997"/>
                      <a:pt x="457201" y="57977"/>
                    </a:cubicBezTo>
                    <a:cubicBezTo>
                      <a:pt x="457201" y="25957"/>
                      <a:pt x="483158" y="0"/>
                      <a:pt x="51517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86FC3AD3-24DE-4787-B44E-4F5E7262A93F}"/>
                </a:ext>
              </a:extLst>
            </p:cNvPr>
            <p:cNvSpPr/>
            <p:nvPr/>
          </p:nvSpPr>
          <p:spPr>
            <a:xfrm rot="6300000">
              <a:off x="772351" y="5138505"/>
              <a:ext cx="673943" cy="39162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テキスト ボックス 135">
              <a:extLst>
                <a:ext uri="{FF2B5EF4-FFF2-40B4-BE49-F238E27FC236}">
                  <a16:creationId xmlns:a16="http://schemas.microsoft.com/office/drawing/2014/main" id="{4C49A935-78A5-4ADE-87C3-B05546451332}"/>
                </a:ext>
              </a:extLst>
            </p:cNvPr>
            <p:cNvSpPr txBox="1"/>
            <p:nvPr/>
          </p:nvSpPr>
          <p:spPr>
            <a:xfrm rot="6300000">
              <a:off x="867843" y="5198403"/>
              <a:ext cx="483458" cy="253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胃薬</a:t>
              </a: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147E82B6-3260-4F2C-B4BC-9A18ECC2B7CA}"/>
              </a:ext>
            </a:extLst>
          </p:cNvPr>
          <p:cNvGrpSpPr/>
          <p:nvPr/>
        </p:nvGrpSpPr>
        <p:grpSpPr>
          <a:xfrm>
            <a:off x="4279321" y="4886641"/>
            <a:ext cx="1331886" cy="1333947"/>
            <a:chOff x="539171" y="4886641"/>
            <a:chExt cx="1331886" cy="1333947"/>
          </a:xfrm>
        </p:grpSpPr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7CA105B9-6982-4889-A8E0-8569EDBF8CDF}"/>
                </a:ext>
              </a:extLst>
            </p:cNvPr>
            <p:cNvGrpSpPr/>
            <p:nvPr/>
          </p:nvGrpSpPr>
          <p:grpSpPr>
            <a:xfrm>
              <a:off x="539171" y="4886641"/>
              <a:ext cx="1331886" cy="1333947"/>
              <a:chOff x="-933115" y="3171903"/>
              <a:chExt cx="1873283" cy="1876182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C75C8A19-450E-46C4-999F-524B07CFCD1C}"/>
                  </a:ext>
                </a:extLst>
              </p:cNvPr>
              <p:cNvSpPr/>
              <p:nvPr/>
            </p:nvSpPr>
            <p:spPr>
              <a:xfrm rot="6300000">
                <a:off x="-757182" y="3171637"/>
                <a:ext cx="973179" cy="1181948"/>
              </a:xfrm>
              <a:custGeom>
                <a:avLst/>
                <a:gdLst>
                  <a:gd name="connsiteX0" fmla="*/ 6759 w 973179"/>
                  <a:gd name="connsiteY0" fmla="*/ 1129423 h 1181948"/>
                  <a:gd name="connsiteX1" fmla="*/ 0 w 973179"/>
                  <a:gd name="connsiteY1" fmla="*/ 1095948 h 1181948"/>
                  <a:gd name="connsiteX2" fmla="*/ 0 w 973179"/>
                  <a:gd name="connsiteY2" fmla="*/ 0 h 1181948"/>
                  <a:gd name="connsiteX3" fmla="*/ 973179 w 973179"/>
                  <a:gd name="connsiteY3" fmla="*/ 0 h 1181948"/>
                  <a:gd name="connsiteX4" fmla="*/ 973179 w 973179"/>
                  <a:gd name="connsiteY4" fmla="*/ 1095948 h 1181948"/>
                  <a:gd name="connsiteX5" fmla="*/ 887179 w 973179"/>
                  <a:gd name="connsiteY5" fmla="*/ 1181948 h 1181948"/>
                  <a:gd name="connsiteX6" fmla="*/ 86000 w 973179"/>
                  <a:gd name="connsiteY6" fmla="*/ 1181948 h 1181948"/>
                  <a:gd name="connsiteX7" fmla="*/ 6759 w 973179"/>
                  <a:gd name="connsiteY7" fmla="*/ 1129423 h 1181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3179" h="1181948">
                    <a:moveTo>
                      <a:pt x="6759" y="1129423"/>
                    </a:moveTo>
                    <a:cubicBezTo>
                      <a:pt x="2407" y="1119134"/>
                      <a:pt x="0" y="1107822"/>
                      <a:pt x="0" y="1095948"/>
                    </a:cubicBezTo>
                    <a:lnTo>
                      <a:pt x="0" y="0"/>
                    </a:lnTo>
                    <a:lnTo>
                      <a:pt x="973179" y="0"/>
                    </a:lnTo>
                    <a:lnTo>
                      <a:pt x="973179" y="1095948"/>
                    </a:lnTo>
                    <a:cubicBezTo>
                      <a:pt x="973179" y="1143444"/>
                      <a:pt x="934674" y="1181948"/>
                      <a:pt x="887179" y="1181948"/>
                    </a:cubicBezTo>
                    <a:lnTo>
                      <a:pt x="86000" y="1181948"/>
                    </a:lnTo>
                    <a:cubicBezTo>
                      <a:pt x="50378" y="1181948"/>
                      <a:pt x="19814" y="1160290"/>
                      <a:pt x="6759" y="112942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5A212600-8679-4C43-94AA-75B15A570342}"/>
                  </a:ext>
                </a:extLst>
              </p:cNvPr>
              <p:cNvSpPr/>
              <p:nvPr/>
            </p:nvSpPr>
            <p:spPr>
              <a:xfrm rot="6300000">
                <a:off x="-883145" y="3121933"/>
                <a:ext cx="1155701" cy="1255642"/>
              </a:xfrm>
              <a:custGeom>
                <a:avLst/>
                <a:gdLst>
                  <a:gd name="connsiteX0" fmla="*/ 0 w 1155701"/>
                  <a:gd name="connsiteY0" fmla="*/ 1255642 h 1255642"/>
                  <a:gd name="connsiteX1" fmla="*/ 0 w 1155701"/>
                  <a:gd name="connsiteY1" fmla="*/ 0 h 1255642"/>
                  <a:gd name="connsiteX2" fmla="*/ 94698 w 1155701"/>
                  <a:gd name="connsiteY2" fmla="*/ 0 h 1255642"/>
                  <a:gd name="connsiteX3" fmla="*/ 94698 w 1155701"/>
                  <a:gd name="connsiteY3" fmla="*/ 1095948 h 1255642"/>
                  <a:gd name="connsiteX4" fmla="*/ 180698 w 1155701"/>
                  <a:gd name="connsiteY4" fmla="*/ 1181948 h 1255642"/>
                  <a:gd name="connsiteX5" fmla="*/ 981877 w 1155701"/>
                  <a:gd name="connsiteY5" fmla="*/ 1181948 h 1255642"/>
                  <a:gd name="connsiteX6" fmla="*/ 1067877 w 1155701"/>
                  <a:gd name="connsiteY6" fmla="*/ 1095948 h 1255642"/>
                  <a:gd name="connsiteX7" fmla="*/ 1067877 w 1155701"/>
                  <a:gd name="connsiteY7" fmla="*/ 0 h 1255642"/>
                  <a:gd name="connsiteX8" fmla="*/ 1155701 w 1155701"/>
                  <a:gd name="connsiteY8" fmla="*/ 0 h 1255642"/>
                  <a:gd name="connsiteX9" fmla="*/ 1155701 w 1155701"/>
                  <a:gd name="connsiteY9" fmla="*/ 1255642 h 1255642"/>
                  <a:gd name="connsiteX10" fmla="*/ 0 w 1155701"/>
                  <a:gd name="connsiteY10" fmla="*/ 1255642 h 125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5701" h="1255642">
                    <a:moveTo>
                      <a:pt x="0" y="1255642"/>
                    </a:moveTo>
                    <a:lnTo>
                      <a:pt x="0" y="0"/>
                    </a:lnTo>
                    <a:lnTo>
                      <a:pt x="94698" y="0"/>
                    </a:lnTo>
                    <a:lnTo>
                      <a:pt x="94698" y="1095948"/>
                    </a:lnTo>
                    <a:cubicBezTo>
                      <a:pt x="94698" y="1143444"/>
                      <a:pt x="133202" y="1181948"/>
                      <a:pt x="180698" y="1181948"/>
                    </a:cubicBezTo>
                    <a:lnTo>
                      <a:pt x="981877" y="1181948"/>
                    </a:lnTo>
                    <a:cubicBezTo>
                      <a:pt x="1029372" y="1181948"/>
                      <a:pt x="1067877" y="1143444"/>
                      <a:pt x="1067877" y="1095948"/>
                    </a:cubicBezTo>
                    <a:lnTo>
                      <a:pt x="1067877" y="0"/>
                    </a:lnTo>
                    <a:lnTo>
                      <a:pt x="1155701" y="0"/>
                    </a:lnTo>
                    <a:lnTo>
                      <a:pt x="1155701" y="1255642"/>
                    </a:lnTo>
                    <a:lnTo>
                      <a:pt x="0" y="12556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E20D229F-936B-432E-9E89-6569FB84E7AC}"/>
                  </a:ext>
                </a:extLst>
              </p:cNvPr>
              <p:cNvGrpSpPr/>
              <p:nvPr/>
            </p:nvGrpSpPr>
            <p:grpSpPr>
              <a:xfrm rot="19800000">
                <a:off x="604914" y="3288946"/>
                <a:ext cx="335254" cy="1155701"/>
                <a:chOff x="295423" y="3377780"/>
                <a:chExt cx="335254" cy="1155701"/>
              </a:xfrm>
            </p:grpSpPr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5E51A410-FD6A-4052-B656-EC79E121F246}"/>
                    </a:ext>
                  </a:extLst>
                </p:cNvPr>
                <p:cNvSpPr/>
                <p:nvPr/>
              </p:nvSpPr>
              <p:spPr>
                <a:xfrm rot="6300000">
                  <a:off x="-114801" y="3788004"/>
                  <a:ext cx="1155701" cy="335254"/>
                </a:xfrm>
                <a:custGeom>
                  <a:avLst/>
                  <a:gdLst>
                    <a:gd name="connsiteX0" fmla="*/ 0 w 1155701"/>
                    <a:gd name="connsiteY0" fmla="*/ 335254 h 335254"/>
                    <a:gd name="connsiteX1" fmla="*/ 0 w 1155701"/>
                    <a:gd name="connsiteY1" fmla="*/ 1 h 335254"/>
                    <a:gd name="connsiteX2" fmla="*/ 1155701 w 1155701"/>
                    <a:gd name="connsiteY2" fmla="*/ 0 h 335254"/>
                    <a:gd name="connsiteX3" fmla="*/ 1155701 w 1155701"/>
                    <a:gd name="connsiteY3" fmla="*/ 335254 h 335254"/>
                    <a:gd name="connsiteX4" fmla="*/ 1067877 w 1155701"/>
                    <a:gd name="connsiteY4" fmla="*/ 335254 h 335254"/>
                    <a:gd name="connsiteX5" fmla="*/ 1067877 w 1155701"/>
                    <a:gd name="connsiteY5" fmla="*/ 187882 h 335254"/>
                    <a:gd name="connsiteX6" fmla="*/ 981876 w 1155701"/>
                    <a:gd name="connsiteY6" fmla="*/ 101882 h 335254"/>
                    <a:gd name="connsiteX7" fmla="*/ 180698 w 1155701"/>
                    <a:gd name="connsiteY7" fmla="*/ 101882 h 335254"/>
                    <a:gd name="connsiteX8" fmla="*/ 94698 w 1155701"/>
                    <a:gd name="connsiteY8" fmla="*/ 187882 h 335254"/>
                    <a:gd name="connsiteX9" fmla="*/ 94698 w 1155701"/>
                    <a:gd name="connsiteY9" fmla="*/ 335254 h 335254"/>
                    <a:gd name="connsiteX10" fmla="*/ 0 w 1155701"/>
                    <a:gd name="connsiteY10" fmla="*/ 335254 h 33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5701" h="335254">
                      <a:moveTo>
                        <a:pt x="0" y="335254"/>
                      </a:moveTo>
                      <a:lnTo>
                        <a:pt x="0" y="1"/>
                      </a:lnTo>
                      <a:lnTo>
                        <a:pt x="1155701" y="0"/>
                      </a:lnTo>
                      <a:lnTo>
                        <a:pt x="1155701" y="335254"/>
                      </a:lnTo>
                      <a:lnTo>
                        <a:pt x="1067877" y="335254"/>
                      </a:lnTo>
                      <a:lnTo>
                        <a:pt x="1067877" y="187882"/>
                      </a:lnTo>
                      <a:cubicBezTo>
                        <a:pt x="1067876" y="140386"/>
                        <a:pt x="1029372" y="101882"/>
                        <a:pt x="981876" y="101882"/>
                      </a:cubicBezTo>
                      <a:lnTo>
                        <a:pt x="180698" y="101882"/>
                      </a:lnTo>
                      <a:cubicBezTo>
                        <a:pt x="133202" y="101882"/>
                        <a:pt x="94698" y="140385"/>
                        <a:pt x="94698" y="187882"/>
                      </a:cubicBezTo>
                      <a:lnTo>
                        <a:pt x="94698" y="335254"/>
                      </a:lnTo>
                      <a:lnTo>
                        <a:pt x="0" y="33525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CCAB463C-72D1-4B9F-B380-8ADEAABEE1F9}"/>
                    </a:ext>
                  </a:extLst>
                </p:cNvPr>
                <p:cNvSpPr/>
                <p:nvPr/>
              </p:nvSpPr>
              <p:spPr>
                <a:xfrm rot="6300000">
                  <a:off x="-73635" y="3829080"/>
                  <a:ext cx="973179" cy="233372"/>
                </a:xfrm>
                <a:custGeom>
                  <a:avLst/>
                  <a:gdLst>
                    <a:gd name="connsiteX0" fmla="*/ 0 w 973179"/>
                    <a:gd name="connsiteY0" fmla="*/ 233372 h 233372"/>
                    <a:gd name="connsiteX1" fmla="*/ 0 w 973179"/>
                    <a:gd name="connsiteY1" fmla="*/ 86000 h 233372"/>
                    <a:gd name="connsiteX2" fmla="*/ 86000 w 973179"/>
                    <a:gd name="connsiteY2" fmla="*/ 0 h 233372"/>
                    <a:gd name="connsiteX3" fmla="*/ 887178 w 973179"/>
                    <a:gd name="connsiteY3" fmla="*/ 0 h 233372"/>
                    <a:gd name="connsiteX4" fmla="*/ 973179 w 973179"/>
                    <a:gd name="connsiteY4" fmla="*/ 86000 h 233372"/>
                    <a:gd name="connsiteX5" fmla="*/ 973179 w 973179"/>
                    <a:gd name="connsiteY5" fmla="*/ 233372 h 233372"/>
                    <a:gd name="connsiteX6" fmla="*/ 0 w 973179"/>
                    <a:gd name="connsiteY6" fmla="*/ 233372 h 233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3179" h="233372">
                      <a:moveTo>
                        <a:pt x="0" y="233372"/>
                      </a:moveTo>
                      <a:lnTo>
                        <a:pt x="0" y="86000"/>
                      </a:lnTo>
                      <a:cubicBezTo>
                        <a:pt x="0" y="38503"/>
                        <a:pt x="38504" y="0"/>
                        <a:pt x="86000" y="0"/>
                      </a:cubicBezTo>
                      <a:lnTo>
                        <a:pt x="887178" y="0"/>
                      </a:lnTo>
                      <a:cubicBezTo>
                        <a:pt x="934674" y="0"/>
                        <a:pt x="973178" y="38504"/>
                        <a:pt x="973179" y="86000"/>
                      </a:cubicBezTo>
                      <a:lnTo>
                        <a:pt x="973179" y="233372"/>
                      </a:lnTo>
                      <a:lnTo>
                        <a:pt x="0" y="233372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A0375A5A-E1E3-4B92-B0C3-86994FE8A9CC}"/>
                  </a:ext>
                </a:extLst>
              </p:cNvPr>
              <p:cNvSpPr/>
              <p:nvPr/>
            </p:nvSpPr>
            <p:spPr>
              <a:xfrm>
                <a:off x="98773" y="4371997"/>
                <a:ext cx="362295" cy="676088"/>
              </a:xfrm>
              <a:custGeom>
                <a:avLst/>
                <a:gdLst>
                  <a:gd name="connsiteX0" fmla="*/ 972378 w 1030355"/>
                  <a:gd name="connsiteY0" fmla="*/ 1806816 h 1922770"/>
                  <a:gd name="connsiteX1" fmla="*/ 1030355 w 1030355"/>
                  <a:gd name="connsiteY1" fmla="*/ 1864793 h 1922770"/>
                  <a:gd name="connsiteX2" fmla="*/ 972378 w 1030355"/>
                  <a:gd name="connsiteY2" fmla="*/ 1922770 h 1922770"/>
                  <a:gd name="connsiteX3" fmla="*/ 914401 w 1030355"/>
                  <a:gd name="connsiteY3" fmla="*/ 1864793 h 1922770"/>
                  <a:gd name="connsiteX4" fmla="*/ 972378 w 1030355"/>
                  <a:gd name="connsiteY4" fmla="*/ 1806816 h 1922770"/>
                  <a:gd name="connsiteX5" fmla="*/ 819977 w 1030355"/>
                  <a:gd name="connsiteY5" fmla="*/ 1806816 h 1922770"/>
                  <a:gd name="connsiteX6" fmla="*/ 877954 w 1030355"/>
                  <a:gd name="connsiteY6" fmla="*/ 1864793 h 1922770"/>
                  <a:gd name="connsiteX7" fmla="*/ 819977 w 1030355"/>
                  <a:gd name="connsiteY7" fmla="*/ 1922770 h 1922770"/>
                  <a:gd name="connsiteX8" fmla="*/ 762000 w 1030355"/>
                  <a:gd name="connsiteY8" fmla="*/ 1864793 h 1922770"/>
                  <a:gd name="connsiteX9" fmla="*/ 819977 w 1030355"/>
                  <a:gd name="connsiteY9" fmla="*/ 1806816 h 1922770"/>
                  <a:gd name="connsiteX10" fmla="*/ 667577 w 1030355"/>
                  <a:gd name="connsiteY10" fmla="*/ 1806816 h 1922770"/>
                  <a:gd name="connsiteX11" fmla="*/ 725554 w 1030355"/>
                  <a:gd name="connsiteY11" fmla="*/ 1864793 h 1922770"/>
                  <a:gd name="connsiteX12" fmla="*/ 667577 w 1030355"/>
                  <a:gd name="connsiteY12" fmla="*/ 1922770 h 1922770"/>
                  <a:gd name="connsiteX13" fmla="*/ 609600 w 1030355"/>
                  <a:gd name="connsiteY13" fmla="*/ 1864793 h 1922770"/>
                  <a:gd name="connsiteX14" fmla="*/ 667577 w 1030355"/>
                  <a:gd name="connsiteY14" fmla="*/ 1806816 h 1922770"/>
                  <a:gd name="connsiteX15" fmla="*/ 515177 w 1030355"/>
                  <a:gd name="connsiteY15" fmla="*/ 1806816 h 1922770"/>
                  <a:gd name="connsiteX16" fmla="*/ 573154 w 1030355"/>
                  <a:gd name="connsiteY16" fmla="*/ 1864793 h 1922770"/>
                  <a:gd name="connsiteX17" fmla="*/ 515177 w 1030355"/>
                  <a:gd name="connsiteY17" fmla="*/ 1922770 h 1922770"/>
                  <a:gd name="connsiteX18" fmla="*/ 457200 w 1030355"/>
                  <a:gd name="connsiteY18" fmla="*/ 1864793 h 1922770"/>
                  <a:gd name="connsiteX19" fmla="*/ 515177 w 1030355"/>
                  <a:gd name="connsiteY19" fmla="*/ 1806816 h 1922770"/>
                  <a:gd name="connsiteX20" fmla="*/ 362777 w 1030355"/>
                  <a:gd name="connsiteY20" fmla="*/ 1806816 h 1922770"/>
                  <a:gd name="connsiteX21" fmla="*/ 420754 w 1030355"/>
                  <a:gd name="connsiteY21" fmla="*/ 1864793 h 1922770"/>
                  <a:gd name="connsiteX22" fmla="*/ 362777 w 1030355"/>
                  <a:gd name="connsiteY22" fmla="*/ 1922770 h 1922770"/>
                  <a:gd name="connsiteX23" fmla="*/ 304800 w 1030355"/>
                  <a:gd name="connsiteY23" fmla="*/ 1864793 h 1922770"/>
                  <a:gd name="connsiteX24" fmla="*/ 362777 w 1030355"/>
                  <a:gd name="connsiteY24" fmla="*/ 1806816 h 1922770"/>
                  <a:gd name="connsiteX25" fmla="*/ 210377 w 1030355"/>
                  <a:gd name="connsiteY25" fmla="*/ 1806816 h 1922770"/>
                  <a:gd name="connsiteX26" fmla="*/ 268354 w 1030355"/>
                  <a:gd name="connsiteY26" fmla="*/ 1864793 h 1922770"/>
                  <a:gd name="connsiteX27" fmla="*/ 210377 w 1030355"/>
                  <a:gd name="connsiteY27" fmla="*/ 1922770 h 1922770"/>
                  <a:gd name="connsiteX28" fmla="*/ 152400 w 1030355"/>
                  <a:gd name="connsiteY28" fmla="*/ 1864793 h 1922770"/>
                  <a:gd name="connsiteX29" fmla="*/ 210377 w 1030355"/>
                  <a:gd name="connsiteY29" fmla="*/ 1806816 h 1922770"/>
                  <a:gd name="connsiteX30" fmla="*/ 57977 w 1030355"/>
                  <a:gd name="connsiteY30" fmla="*/ 1806816 h 1922770"/>
                  <a:gd name="connsiteX31" fmla="*/ 115954 w 1030355"/>
                  <a:gd name="connsiteY31" fmla="*/ 1864793 h 1922770"/>
                  <a:gd name="connsiteX32" fmla="*/ 57977 w 1030355"/>
                  <a:gd name="connsiteY32" fmla="*/ 1922770 h 1922770"/>
                  <a:gd name="connsiteX33" fmla="*/ 0 w 1030355"/>
                  <a:gd name="connsiteY33" fmla="*/ 1864793 h 1922770"/>
                  <a:gd name="connsiteX34" fmla="*/ 57977 w 1030355"/>
                  <a:gd name="connsiteY34" fmla="*/ 1806816 h 1922770"/>
                  <a:gd name="connsiteX35" fmla="*/ 896178 w 1030355"/>
                  <a:gd name="connsiteY35" fmla="*/ 1505680 h 1922770"/>
                  <a:gd name="connsiteX36" fmla="*/ 954155 w 1030355"/>
                  <a:gd name="connsiteY36" fmla="*/ 1563657 h 1922770"/>
                  <a:gd name="connsiteX37" fmla="*/ 896178 w 1030355"/>
                  <a:gd name="connsiteY37" fmla="*/ 1621634 h 1922770"/>
                  <a:gd name="connsiteX38" fmla="*/ 838201 w 1030355"/>
                  <a:gd name="connsiteY38" fmla="*/ 1563657 h 1922770"/>
                  <a:gd name="connsiteX39" fmla="*/ 896178 w 1030355"/>
                  <a:gd name="connsiteY39" fmla="*/ 1505680 h 1922770"/>
                  <a:gd name="connsiteX40" fmla="*/ 743778 w 1030355"/>
                  <a:gd name="connsiteY40" fmla="*/ 1505680 h 1922770"/>
                  <a:gd name="connsiteX41" fmla="*/ 801755 w 1030355"/>
                  <a:gd name="connsiteY41" fmla="*/ 1563657 h 1922770"/>
                  <a:gd name="connsiteX42" fmla="*/ 743778 w 1030355"/>
                  <a:gd name="connsiteY42" fmla="*/ 1621634 h 1922770"/>
                  <a:gd name="connsiteX43" fmla="*/ 685801 w 1030355"/>
                  <a:gd name="connsiteY43" fmla="*/ 1563657 h 1922770"/>
                  <a:gd name="connsiteX44" fmla="*/ 743778 w 1030355"/>
                  <a:gd name="connsiteY44" fmla="*/ 1505680 h 1922770"/>
                  <a:gd name="connsiteX45" fmla="*/ 591378 w 1030355"/>
                  <a:gd name="connsiteY45" fmla="*/ 1505680 h 1922770"/>
                  <a:gd name="connsiteX46" fmla="*/ 649355 w 1030355"/>
                  <a:gd name="connsiteY46" fmla="*/ 1563657 h 1922770"/>
                  <a:gd name="connsiteX47" fmla="*/ 591378 w 1030355"/>
                  <a:gd name="connsiteY47" fmla="*/ 1621634 h 1922770"/>
                  <a:gd name="connsiteX48" fmla="*/ 533401 w 1030355"/>
                  <a:gd name="connsiteY48" fmla="*/ 1563657 h 1922770"/>
                  <a:gd name="connsiteX49" fmla="*/ 591378 w 1030355"/>
                  <a:gd name="connsiteY49" fmla="*/ 1505680 h 1922770"/>
                  <a:gd name="connsiteX50" fmla="*/ 438978 w 1030355"/>
                  <a:gd name="connsiteY50" fmla="*/ 1505680 h 1922770"/>
                  <a:gd name="connsiteX51" fmla="*/ 496955 w 1030355"/>
                  <a:gd name="connsiteY51" fmla="*/ 1563657 h 1922770"/>
                  <a:gd name="connsiteX52" fmla="*/ 438978 w 1030355"/>
                  <a:gd name="connsiteY52" fmla="*/ 1621634 h 1922770"/>
                  <a:gd name="connsiteX53" fmla="*/ 381001 w 1030355"/>
                  <a:gd name="connsiteY53" fmla="*/ 1563657 h 1922770"/>
                  <a:gd name="connsiteX54" fmla="*/ 438978 w 1030355"/>
                  <a:gd name="connsiteY54" fmla="*/ 1505680 h 1922770"/>
                  <a:gd name="connsiteX55" fmla="*/ 286578 w 1030355"/>
                  <a:gd name="connsiteY55" fmla="*/ 1505680 h 1922770"/>
                  <a:gd name="connsiteX56" fmla="*/ 344555 w 1030355"/>
                  <a:gd name="connsiteY56" fmla="*/ 1563657 h 1922770"/>
                  <a:gd name="connsiteX57" fmla="*/ 286578 w 1030355"/>
                  <a:gd name="connsiteY57" fmla="*/ 1621634 h 1922770"/>
                  <a:gd name="connsiteX58" fmla="*/ 228601 w 1030355"/>
                  <a:gd name="connsiteY58" fmla="*/ 1563657 h 1922770"/>
                  <a:gd name="connsiteX59" fmla="*/ 286578 w 1030355"/>
                  <a:gd name="connsiteY59" fmla="*/ 1505680 h 1922770"/>
                  <a:gd name="connsiteX60" fmla="*/ 134178 w 1030355"/>
                  <a:gd name="connsiteY60" fmla="*/ 1505680 h 1922770"/>
                  <a:gd name="connsiteX61" fmla="*/ 192155 w 1030355"/>
                  <a:gd name="connsiteY61" fmla="*/ 1563657 h 1922770"/>
                  <a:gd name="connsiteX62" fmla="*/ 134178 w 1030355"/>
                  <a:gd name="connsiteY62" fmla="*/ 1621634 h 1922770"/>
                  <a:gd name="connsiteX63" fmla="*/ 76201 w 1030355"/>
                  <a:gd name="connsiteY63" fmla="*/ 1563657 h 1922770"/>
                  <a:gd name="connsiteX64" fmla="*/ 134178 w 1030355"/>
                  <a:gd name="connsiteY64" fmla="*/ 1505680 h 1922770"/>
                  <a:gd name="connsiteX65" fmla="*/ 819978 w 1030355"/>
                  <a:gd name="connsiteY65" fmla="*/ 1204544 h 1922770"/>
                  <a:gd name="connsiteX66" fmla="*/ 877955 w 1030355"/>
                  <a:gd name="connsiteY66" fmla="*/ 1262521 h 1922770"/>
                  <a:gd name="connsiteX67" fmla="*/ 819978 w 1030355"/>
                  <a:gd name="connsiteY67" fmla="*/ 1320498 h 1922770"/>
                  <a:gd name="connsiteX68" fmla="*/ 762001 w 1030355"/>
                  <a:gd name="connsiteY68" fmla="*/ 1262521 h 1922770"/>
                  <a:gd name="connsiteX69" fmla="*/ 819978 w 1030355"/>
                  <a:gd name="connsiteY69" fmla="*/ 1204544 h 1922770"/>
                  <a:gd name="connsiteX70" fmla="*/ 667578 w 1030355"/>
                  <a:gd name="connsiteY70" fmla="*/ 1204544 h 1922770"/>
                  <a:gd name="connsiteX71" fmla="*/ 725555 w 1030355"/>
                  <a:gd name="connsiteY71" fmla="*/ 1262521 h 1922770"/>
                  <a:gd name="connsiteX72" fmla="*/ 667578 w 1030355"/>
                  <a:gd name="connsiteY72" fmla="*/ 1320498 h 1922770"/>
                  <a:gd name="connsiteX73" fmla="*/ 609601 w 1030355"/>
                  <a:gd name="connsiteY73" fmla="*/ 1262521 h 1922770"/>
                  <a:gd name="connsiteX74" fmla="*/ 667578 w 1030355"/>
                  <a:gd name="connsiteY74" fmla="*/ 1204544 h 1922770"/>
                  <a:gd name="connsiteX75" fmla="*/ 515178 w 1030355"/>
                  <a:gd name="connsiteY75" fmla="*/ 1204544 h 1922770"/>
                  <a:gd name="connsiteX76" fmla="*/ 573155 w 1030355"/>
                  <a:gd name="connsiteY76" fmla="*/ 1262521 h 1922770"/>
                  <a:gd name="connsiteX77" fmla="*/ 515178 w 1030355"/>
                  <a:gd name="connsiteY77" fmla="*/ 1320498 h 1922770"/>
                  <a:gd name="connsiteX78" fmla="*/ 457201 w 1030355"/>
                  <a:gd name="connsiteY78" fmla="*/ 1262521 h 1922770"/>
                  <a:gd name="connsiteX79" fmla="*/ 515178 w 1030355"/>
                  <a:gd name="connsiteY79" fmla="*/ 1204544 h 1922770"/>
                  <a:gd name="connsiteX80" fmla="*/ 362778 w 1030355"/>
                  <a:gd name="connsiteY80" fmla="*/ 1204544 h 1922770"/>
                  <a:gd name="connsiteX81" fmla="*/ 420755 w 1030355"/>
                  <a:gd name="connsiteY81" fmla="*/ 1262521 h 1922770"/>
                  <a:gd name="connsiteX82" fmla="*/ 362778 w 1030355"/>
                  <a:gd name="connsiteY82" fmla="*/ 1320498 h 1922770"/>
                  <a:gd name="connsiteX83" fmla="*/ 304801 w 1030355"/>
                  <a:gd name="connsiteY83" fmla="*/ 1262521 h 1922770"/>
                  <a:gd name="connsiteX84" fmla="*/ 362778 w 1030355"/>
                  <a:gd name="connsiteY84" fmla="*/ 1204544 h 1922770"/>
                  <a:gd name="connsiteX85" fmla="*/ 210378 w 1030355"/>
                  <a:gd name="connsiteY85" fmla="*/ 1204544 h 1922770"/>
                  <a:gd name="connsiteX86" fmla="*/ 268355 w 1030355"/>
                  <a:gd name="connsiteY86" fmla="*/ 1262521 h 1922770"/>
                  <a:gd name="connsiteX87" fmla="*/ 210378 w 1030355"/>
                  <a:gd name="connsiteY87" fmla="*/ 1320498 h 1922770"/>
                  <a:gd name="connsiteX88" fmla="*/ 152401 w 1030355"/>
                  <a:gd name="connsiteY88" fmla="*/ 1262521 h 1922770"/>
                  <a:gd name="connsiteX89" fmla="*/ 210378 w 1030355"/>
                  <a:gd name="connsiteY89" fmla="*/ 1204544 h 1922770"/>
                  <a:gd name="connsiteX90" fmla="*/ 743778 w 1030355"/>
                  <a:gd name="connsiteY90" fmla="*/ 903408 h 1922770"/>
                  <a:gd name="connsiteX91" fmla="*/ 801755 w 1030355"/>
                  <a:gd name="connsiteY91" fmla="*/ 961385 h 1922770"/>
                  <a:gd name="connsiteX92" fmla="*/ 743778 w 1030355"/>
                  <a:gd name="connsiteY92" fmla="*/ 1019362 h 1922770"/>
                  <a:gd name="connsiteX93" fmla="*/ 685801 w 1030355"/>
                  <a:gd name="connsiteY93" fmla="*/ 961385 h 1922770"/>
                  <a:gd name="connsiteX94" fmla="*/ 743778 w 1030355"/>
                  <a:gd name="connsiteY94" fmla="*/ 903408 h 1922770"/>
                  <a:gd name="connsiteX95" fmla="*/ 591378 w 1030355"/>
                  <a:gd name="connsiteY95" fmla="*/ 903408 h 1922770"/>
                  <a:gd name="connsiteX96" fmla="*/ 649355 w 1030355"/>
                  <a:gd name="connsiteY96" fmla="*/ 961385 h 1922770"/>
                  <a:gd name="connsiteX97" fmla="*/ 591378 w 1030355"/>
                  <a:gd name="connsiteY97" fmla="*/ 1019362 h 1922770"/>
                  <a:gd name="connsiteX98" fmla="*/ 533401 w 1030355"/>
                  <a:gd name="connsiteY98" fmla="*/ 961385 h 1922770"/>
                  <a:gd name="connsiteX99" fmla="*/ 591378 w 1030355"/>
                  <a:gd name="connsiteY99" fmla="*/ 903408 h 1922770"/>
                  <a:gd name="connsiteX100" fmla="*/ 438978 w 1030355"/>
                  <a:gd name="connsiteY100" fmla="*/ 903408 h 1922770"/>
                  <a:gd name="connsiteX101" fmla="*/ 496955 w 1030355"/>
                  <a:gd name="connsiteY101" fmla="*/ 961385 h 1922770"/>
                  <a:gd name="connsiteX102" fmla="*/ 438978 w 1030355"/>
                  <a:gd name="connsiteY102" fmla="*/ 1019362 h 1922770"/>
                  <a:gd name="connsiteX103" fmla="*/ 381001 w 1030355"/>
                  <a:gd name="connsiteY103" fmla="*/ 961385 h 1922770"/>
                  <a:gd name="connsiteX104" fmla="*/ 438978 w 1030355"/>
                  <a:gd name="connsiteY104" fmla="*/ 903408 h 1922770"/>
                  <a:gd name="connsiteX105" fmla="*/ 286578 w 1030355"/>
                  <a:gd name="connsiteY105" fmla="*/ 903408 h 1922770"/>
                  <a:gd name="connsiteX106" fmla="*/ 344555 w 1030355"/>
                  <a:gd name="connsiteY106" fmla="*/ 961385 h 1922770"/>
                  <a:gd name="connsiteX107" fmla="*/ 286578 w 1030355"/>
                  <a:gd name="connsiteY107" fmla="*/ 1019362 h 1922770"/>
                  <a:gd name="connsiteX108" fmla="*/ 228601 w 1030355"/>
                  <a:gd name="connsiteY108" fmla="*/ 961385 h 1922770"/>
                  <a:gd name="connsiteX109" fmla="*/ 286578 w 1030355"/>
                  <a:gd name="connsiteY109" fmla="*/ 903408 h 1922770"/>
                  <a:gd name="connsiteX110" fmla="*/ 515178 w 1030355"/>
                  <a:gd name="connsiteY110" fmla="*/ 602272 h 1922770"/>
                  <a:gd name="connsiteX111" fmla="*/ 573155 w 1030355"/>
                  <a:gd name="connsiteY111" fmla="*/ 660249 h 1922770"/>
                  <a:gd name="connsiteX112" fmla="*/ 515178 w 1030355"/>
                  <a:gd name="connsiteY112" fmla="*/ 718226 h 1922770"/>
                  <a:gd name="connsiteX113" fmla="*/ 457201 w 1030355"/>
                  <a:gd name="connsiteY113" fmla="*/ 660249 h 1922770"/>
                  <a:gd name="connsiteX114" fmla="*/ 515178 w 1030355"/>
                  <a:gd name="connsiteY114" fmla="*/ 602272 h 1922770"/>
                  <a:gd name="connsiteX115" fmla="*/ 362778 w 1030355"/>
                  <a:gd name="connsiteY115" fmla="*/ 602272 h 1922770"/>
                  <a:gd name="connsiteX116" fmla="*/ 420755 w 1030355"/>
                  <a:gd name="connsiteY116" fmla="*/ 660249 h 1922770"/>
                  <a:gd name="connsiteX117" fmla="*/ 362778 w 1030355"/>
                  <a:gd name="connsiteY117" fmla="*/ 718226 h 1922770"/>
                  <a:gd name="connsiteX118" fmla="*/ 304801 w 1030355"/>
                  <a:gd name="connsiteY118" fmla="*/ 660249 h 1922770"/>
                  <a:gd name="connsiteX119" fmla="*/ 362778 w 1030355"/>
                  <a:gd name="connsiteY119" fmla="*/ 602272 h 1922770"/>
                  <a:gd name="connsiteX120" fmla="*/ 667578 w 1030355"/>
                  <a:gd name="connsiteY120" fmla="*/ 602272 h 1922770"/>
                  <a:gd name="connsiteX121" fmla="*/ 725555 w 1030355"/>
                  <a:gd name="connsiteY121" fmla="*/ 660249 h 1922770"/>
                  <a:gd name="connsiteX122" fmla="*/ 667578 w 1030355"/>
                  <a:gd name="connsiteY122" fmla="*/ 718226 h 1922770"/>
                  <a:gd name="connsiteX123" fmla="*/ 609601 w 1030355"/>
                  <a:gd name="connsiteY123" fmla="*/ 660249 h 1922770"/>
                  <a:gd name="connsiteX124" fmla="*/ 667578 w 1030355"/>
                  <a:gd name="connsiteY124" fmla="*/ 602272 h 1922770"/>
                  <a:gd name="connsiteX125" fmla="*/ 438978 w 1030355"/>
                  <a:gd name="connsiteY125" fmla="*/ 301136 h 1922770"/>
                  <a:gd name="connsiteX126" fmla="*/ 496955 w 1030355"/>
                  <a:gd name="connsiteY126" fmla="*/ 359113 h 1922770"/>
                  <a:gd name="connsiteX127" fmla="*/ 438978 w 1030355"/>
                  <a:gd name="connsiteY127" fmla="*/ 417090 h 1922770"/>
                  <a:gd name="connsiteX128" fmla="*/ 381001 w 1030355"/>
                  <a:gd name="connsiteY128" fmla="*/ 359113 h 1922770"/>
                  <a:gd name="connsiteX129" fmla="*/ 438978 w 1030355"/>
                  <a:gd name="connsiteY129" fmla="*/ 301136 h 1922770"/>
                  <a:gd name="connsiteX130" fmla="*/ 591378 w 1030355"/>
                  <a:gd name="connsiteY130" fmla="*/ 301136 h 1922770"/>
                  <a:gd name="connsiteX131" fmla="*/ 649355 w 1030355"/>
                  <a:gd name="connsiteY131" fmla="*/ 359113 h 1922770"/>
                  <a:gd name="connsiteX132" fmla="*/ 591378 w 1030355"/>
                  <a:gd name="connsiteY132" fmla="*/ 417090 h 1922770"/>
                  <a:gd name="connsiteX133" fmla="*/ 533401 w 1030355"/>
                  <a:gd name="connsiteY133" fmla="*/ 359113 h 1922770"/>
                  <a:gd name="connsiteX134" fmla="*/ 591378 w 1030355"/>
                  <a:gd name="connsiteY134" fmla="*/ 301136 h 1922770"/>
                  <a:gd name="connsiteX135" fmla="*/ 515178 w 1030355"/>
                  <a:gd name="connsiteY135" fmla="*/ 0 h 1922770"/>
                  <a:gd name="connsiteX136" fmla="*/ 573155 w 1030355"/>
                  <a:gd name="connsiteY136" fmla="*/ 57977 h 1922770"/>
                  <a:gd name="connsiteX137" fmla="*/ 515178 w 1030355"/>
                  <a:gd name="connsiteY137" fmla="*/ 115954 h 1922770"/>
                  <a:gd name="connsiteX138" fmla="*/ 457201 w 1030355"/>
                  <a:gd name="connsiteY138" fmla="*/ 57977 h 1922770"/>
                  <a:gd name="connsiteX139" fmla="*/ 515178 w 1030355"/>
                  <a:gd name="connsiteY139" fmla="*/ 0 h 1922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030355" h="1922770">
                    <a:moveTo>
                      <a:pt x="972378" y="1806816"/>
                    </a:moveTo>
                    <a:cubicBezTo>
                      <a:pt x="1004398" y="1806816"/>
                      <a:pt x="1030355" y="1832773"/>
                      <a:pt x="1030355" y="1864793"/>
                    </a:cubicBezTo>
                    <a:cubicBezTo>
                      <a:pt x="1030355" y="1896813"/>
                      <a:pt x="1004398" y="1922770"/>
                      <a:pt x="972378" y="1922770"/>
                    </a:cubicBezTo>
                    <a:cubicBezTo>
                      <a:pt x="940358" y="1922770"/>
                      <a:pt x="914401" y="1896813"/>
                      <a:pt x="914401" y="1864793"/>
                    </a:cubicBezTo>
                    <a:cubicBezTo>
                      <a:pt x="914401" y="1832773"/>
                      <a:pt x="940358" y="1806816"/>
                      <a:pt x="972378" y="1806816"/>
                    </a:cubicBezTo>
                    <a:close/>
                    <a:moveTo>
                      <a:pt x="819977" y="1806816"/>
                    </a:moveTo>
                    <a:cubicBezTo>
                      <a:pt x="851997" y="1806816"/>
                      <a:pt x="877954" y="1832773"/>
                      <a:pt x="877954" y="1864793"/>
                    </a:cubicBezTo>
                    <a:cubicBezTo>
                      <a:pt x="877954" y="1896813"/>
                      <a:pt x="851997" y="1922770"/>
                      <a:pt x="819977" y="1922770"/>
                    </a:cubicBezTo>
                    <a:cubicBezTo>
                      <a:pt x="787957" y="1922770"/>
                      <a:pt x="762000" y="1896813"/>
                      <a:pt x="762000" y="1864793"/>
                    </a:cubicBezTo>
                    <a:cubicBezTo>
                      <a:pt x="762000" y="1832773"/>
                      <a:pt x="787957" y="1806816"/>
                      <a:pt x="819977" y="1806816"/>
                    </a:cubicBezTo>
                    <a:close/>
                    <a:moveTo>
                      <a:pt x="667577" y="1806816"/>
                    </a:moveTo>
                    <a:cubicBezTo>
                      <a:pt x="699597" y="1806816"/>
                      <a:pt x="725554" y="1832773"/>
                      <a:pt x="725554" y="1864793"/>
                    </a:cubicBezTo>
                    <a:cubicBezTo>
                      <a:pt x="725554" y="1896813"/>
                      <a:pt x="699597" y="1922770"/>
                      <a:pt x="667577" y="1922770"/>
                    </a:cubicBezTo>
                    <a:cubicBezTo>
                      <a:pt x="635557" y="1922770"/>
                      <a:pt x="609600" y="1896813"/>
                      <a:pt x="609600" y="1864793"/>
                    </a:cubicBezTo>
                    <a:cubicBezTo>
                      <a:pt x="609600" y="1832773"/>
                      <a:pt x="635557" y="1806816"/>
                      <a:pt x="667577" y="1806816"/>
                    </a:cubicBezTo>
                    <a:close/>
                    <a:moveTo>
                      <a:pt x="515177" y="1806816"/>
                    </a:moveTo>
                    <a:cubicBezTo>
                      <a:pt x="547197" y="1806816"/>
                      <a:pt x="573154" y="1832773"/>
                      <a:pt x="573154" y="1864793"/>
                    </a:cubicBezTo>
                    <a:cubicBezTo>
                      <a:pt x="573154" y="1896813"/>
                      <a:pt x="547197" y="1922770"/>
                      <a:pt x="515177" y="1922770"/>
                    </a:cubicBezTo>
                    <a:cubicBezTo>
                      <a:pt x="483157" y="1922770"/>
                      <a:pt x="457200" y="1896813"/>
                      <a:pt x="457200" y="1864793"/>
                    </a:cubicBezTo>
                    <a:cubicBezTo>
                      <a:pt x="457200" y="1832773"/>
                      <a:pt x="483157" y="1806816"/>
                      <a:pt x="515177" y="1806816"/>
                    </a:cubicBezTo>
                    <a:close/>
                    <a:moveTo>
                      <a:pt x="362777" y="1806816"/>
                    </a:moveTo>
                    <a:cubicBezTo>
                      <a:pt x="394797" y="1806816"/>
                      <a:pt x="420754" y="1832773"/>
                      <a:pt x="420754" y="1864793"/>
                    </a:cubicBezTo>
                    <a:cubicBezTo>
                      <a:pt x="420754" y="1896813"/>
                      <a:pt x="394797" y="1922770"/>
                      <a:pt x="362777" y="1922770"/>
                    </a:cubicBezTo>
                    <a:cubicBezTo>
                      <a:pt x="330757" y="1922770"/>
                      <a:pt x="304800" y="1896813"/>
                      <a:pt x="304800" y="1864793"/>
                    </a:cubicBezTo>
                    <a:cubicBezTo>
                      <a:pt x="304800" y="1832773"/>
                      <a:pt x="330757" y="1806816"/>
                      <a:pt x="362777" y="1806816"/>
                    </a:cubicBezTo>
                    <a:close/>
                    <a:moveTo>
                      <a:pt x="210377" y="1806816"/>
                    </a:moveTo>
                    <a:cubicBezTo>
                      <a:pt x="242397" y="1806816"/>
                      <a:pt x="268354" y="1832773"/>
                      <a:pt x="268354" y="1864793"/>
                    </a:cubicBezTo>
                    <a:cubicBezTo>
                      <a:pt x="268354" y="1896813"/>
                      <a:pt x="242397" y="1922770"/>
                      <a:pt x="210377" y="1922770"/>
                    </a:cubicBezTo>
                    <a:cubicBezTo>
                      <a:pt x="178357" y="1922770"/>
                      <a:pt x="152400" y="1896813"/>
                      <a:pt x="152400" y="1864793"/>
                    </a:cubicBezTo>
                    <a:cubicBezTo>
                      <a:pt x="152400" y="1832773"/>
                      <a:pt x="178357" y="1806816"/>
                      <a:pt x="210377" y="1806816"/>
                    </a:cubicBezTo>
                    <a:close/>
                    <a:moveTo>
                      <a:pt x="57977" y="1806816"/>
                    </a:moveTo>
                    <a:cubicBezTo>
                      <a:pt x="89997" y="1806816"/>
                      <a:pt x="115954" y="1832773"/>
                      <a:pt x="115954" y="1864793"/>
                    </a:cubicBezTo>
                    <a:cubicBezTo>
                      <a:pt x="115954" y="1896813"/>
                      <a:pt x="89997" y="1922770"/>
                      <a:pt x="57977" y="1922770"/>
                    </a:cubicBezTo>
                    <a:cubicBezTo>
                      <a:pt x="25957" y="1922770"/>
                      <a:pt x="0" y="1896813"/>
                      <a:pt x="0" y="1864793"/>
                    </a:cubicBezTo>
                    <a:cubicBezTo>
                      <a:pt x="0" y="1832773"/>
                      <a:pt x="25957" y="1806816"/>
                      <a:pt x="57977" y="1806816"/>
                    </a:cubicBezTo>
                    <a:close/>
                    <a:moveTo>
                      <a:pt x="896178" y="1505680"/>
                    </a:moveTo>
                    <a:cubicBezTo>
                      <a:pt x="928198" y="1505680"/>
                      <a:pt x="954155" y="1531637"/>
                      <a:pt x="954155" y="1563657"/>
                    </a:cubicBezTo>
                    <a:cubicBezTo>
                      <a:pt x="954155" y="1595677"/>
                      <a:pt x="928198" y="1621634"/>
                      <a:pt x="896178" y="1621634"/>
                    </a:cubicBezTo>
                    <a:cubicBezTo>
                      <a:pt x="864158" y="1621634"/>
                      <a:pt x="838201" y="1595677"/>
                      <a:pt x="838201" y="1563657"/>
                    </a:cubicBezTo>
                    <a:cubicBezTo>
                      <a:pt x="838201" y="1531637"/>
                      <a:pt x="864158" y="1505680"/>
                      <a:pt x="896178" y="1505680"/>
                    </a:cubicBezTo>
                    <a:close/>
                    <a:moveTo>
                      <a:pt x="743778" y="1505680"/>
                    </a:moveTo>
                    <a:cubicBezTo>
                      <a:pt x="775798" y="1505680"/>
                      <a:pt x="801755" y="1531637"/>
                      <a:pt x="801755" y="1563657"/>
                    </a:cubicBezTo>
                    <a:cubicBezTo>
                      <a:pt x="801755" y="1595677"/>
                      <a:pt x="775798" y="1621634"/>
                      <a:pt x="743778" y="1621634"/>
                    </a:cubicBezTo>
                    <a:cubicBezTo>
                      <a:pt x="711758" y="1621634"/>
                      <a:pt x="685801" y="1595677"/>
                      <a:pt x="685801" y="1563657"/>
                    </a:cubicBezTo>
                    <a:cubicBezTo>
                      <a:pt x="685801" y="1531637"/>
                      <a:pt x="711758" y="1505680"/>
                      <a:pt x="743778" y="1505680"/>
                    </a:cubicBezTo>
                    <a:close/>
                    <a:moveTo>
                      <a:pt x="591378" y="1505680"/>
                    </a:moveTo>
                    <a:cubicBezTo>
                      <a:pt x="623398" y="1505680"/>
                      <a:pt x="649355" y="1531637"/>
                      <a:pt x="649355" y="1563657"/>
                    </a:cubicBezTo>
                    <a:cubicBezTo>
                      <a:pt x="649355" y="1595677"/>
                      <a:pt x="623398" y="1621634"/>
                      <a:pt x="591378" y="1621634"/>
                    </a:cubicBezTo>
                    <a:cubicBezTo>
                      <a:pt x="559358" y="1621634"/>
                      <a:pt x="533401" y="1595677"/>
                      <a:pt x="533401" y="1563657"/>
                    </a:cubicBezTo>
                    <a:cubicBezTo>
                      <a:pt x="533401" y="1531637"/>
                      <a:pt x="559358" y="1505680"/>
                      <a:pt x="591378" y="1505680"/>
                    </a:cubicBezTo>
                    <a:close/>
                    <a:moveTo>
                      <a:pt x="438978" y="1505680"/>
                    </a:moveTo>
                    <a:cubicBezTo>
                      <a:pt x="470998" y="1505680"/>
                      <a:pt x="496955" y="1531637"/>
                      <a:pt x="496955" y="1563657"/>
                    </a:cubicBezTo>
                    <a:cubicBezTo>
                      <a:pt x="496955" y="1595677"/>
                      <a:pt x="470998" y="1621634"/>
                      <a:pt x="438978" y="1621634"/>
                    </a:cubicBezTo>
                    <a:cubicBezTo>
                      <a:pt x="406958" y="1621634"/>
                      <a:pt x="381001" y="1595677"/>
                      <a:pt x="381001" y="1563657"/>
                    </a:cubicBezTo>
                    <a:cubicBezTo>
                      <a:pt x="381001" y="1531637"/>
                      <a:pt x="406958" y="1505680"/>
                      <a:pt x="438978" y="1505680"/>
                    </a:cubicBezTo>
                    <a:close/>
                    <a:moveTo>
                      <a:pt x="286578" y="1505680"/>
                    </a:moveTo>
                    <a:cubicBezTo>
                      <a:pt x="318598" y="1505680"/>
                      <a:pt x="344555" y="1531637"/>
                      <a:pt x="344555" y="1563657"/>
                    </a:cubicBezTo>
                    <a:cubicBezTo>
                      <a:pt x="344555" y="1595677"/>
                      <a:pt x="318598" y="1621634"/>
                      <a:pt x="286578" y="1621634"/>
                    </a:cubicBezTo>
                    <a:cubicBezTo>
                      <a:pt x="254558" y="1621634"/>
                      <a:pt x="228601" y="1595677"/>
                      <a:pt x="228601" y="1563657"/>
                    </a:cubicBezTo>
                    <a:cubicBezTo>
                      <a:pt x="228601" y="1531637"/>
                      <a:pt x="254558" y="1505680"/>
                      <a:pt x="286578" y="1505680"/>
                    </a:cubicBezTo>
                    <a:close/>
                    <a:moveTo>
                      <a:pt x="134178" y="1505680"/>
                    </a:moveTo>
                    <a:cubicBezTo>
                      <a:pt x="166198" y="1505680"/>
                      <a:pt x="192155" y="1531637"/>
                      <a:pt x="192155" y="1563657"/>
                    </a:cubicBezTo>
                    <a:cubicBezTo>
                      <a:pt x="192155" y="1595677"/>
                      <a:pt x="166198" y="1621634"/>
                      <a:pt x="134178" y="1621634"/>
                    </a:cubicBezTo>
                    <a:cubicBezTo>
                      <a:pt x="102158" y="1621634"/>
                      <a:pt x="76201" y="1595677"/>
                      <a:pt x="76201" y="1563657"/>
                    </a:cubicBezTo>
                    <a:cubicBezTo>
                      <a:pt x="76201" y="1531637"/>
                      <a:pt x="102158" y="1505680"/>
                      <a:pt x="134178" y="1505680"/>
                    </a:cubicBezTo>
                    <a:close/>
                    <a:moveTo>
                      <a:pt x="819978" y="1204544"/>
                    </a:moveTo>
                    <a:cubicBezTo>
                      <a:pt x="851998" y="1204544"/>
                      <a:pt x="877955" y="1230501"/>
                      <a:pt x="877955" y="1262521"/>
                    </a:cubicBezTo>
                    <a:cubicBezTo>
                      <a:pt x="877955" y="1294541"/>
                      <a:pt x="851998" y="1320498"/>
                      <a:pt x="819978" y="1320498"/>
                    </a:cubicBezTo>
                    <a:cubicBezTo>
                      <a:pt x="787958" y="1320498"/>
                      <a:pt x="762001" y="1294541"/>
                      <a:pt x="762001" y="1262521"/>
                    </a:cubicBezTo>
                    <a:cubicBezTo>
                      <a:pt x="762001" y="1230501"/>
                      <a:pt x="787958" y="1204544"/>
                      <a:pt x="819978" y="1204544"/>
                    </a:cubicBezTo>
                    <a:close/>
                    <a:moveTo>
                      <a:pt x="667578" y="1204544"/>
                    </a:moveTo>
                    <a:cubicBezTo>
                      <a:pt x="699598" y="1204544"/>
                      <a:pt x="725555" y="1230501"/>
                      <a:pt x="725555" y="1262521"/>
                    </a:cubicBezTo>
                    <a:cubicBezTo>
                      <a:pt x="725555" y="1294541"/>
                      <a:pt x="699598" y="1320498"/>
                      <a:pt x="667578" y="1320498"/>
                    </a:cubicBezTo>
                    <a:cubicBezTo>
                      <a:pt x="635558" y="1320498"/>
                      <a:pt x="609601" y="1294541"/>
                      <a:pt x="609601" y="1262521"/>
                    </a:cubicBezTo>
                    <a:cubicBezTo>
                      <a:pt x="609601" y="1230501"/>
                      <a:pt x="635558" y="1204544"/>
                      <a:pt x="667578" y="1204544"/>
                    </a:cubicBezTo>
                    <a:close/>
                    <a:moveTo>
                      <a:pt x="515178" y="1204544"/>
                    </a:moveTo>
                    <a:cubicBezTo>
                      <a:pt x="547198" y="1204544"/>
                      <a:pt x="573155" y="1230501"/>
                      <a:pt x="573155" y="1262521"/>
                    </a:cubicBezTo>
                    <a:cubicBezTo>
                      <a:pt x="573155" y="1294541"/>
                      <a:pt x="547198" y="1320498"/>
                      <a:pt x="515178" y="1320498"/>
                    </a:cubicBezTo>
                    <a:cubicBezTo>
                      <a:pt x="483158" y="1320498"/>
                      <a:pt x="457201" y="1294541"/>
                      <a:pt x="457201" y="1262521"/>
                    </a:cubicBezTo>
                    <a:cubicBezTo>
                      <a:pt x="457201" y="1230501"/>
                      <a:pt x="483158" y="1204544"/>
                      <a:pt x="515178" y="1204544"/>
                    </a:cubicBezTo>
                    <a:close/>
                    <a:moveTo>
                      <a:pt x="362778" y="1204544"/>
                    </a:moveTo>
                    <a:cubicBezTo>
                      <a:pt x="394798" y="1204544"/>
                      <a:pt x="420755" y="1230501"/>
                      <a:pt x="420755" y="1262521"/>
                    </a:cubicBezTo>
                    <a:cubicBezTo>
                      <a:pt x="420755" y="1294541"/>
                      <a:pt x="394798" y="1320498"/>
                      <a:pt x="362778" y="1320498"/>
                    </a:cubicBezTo>
                    <a:cubicBezTo>
                      <a:pt x="330758" y="1320498"/>
                      <a:pt x="304801" y="1294541"/>
                      <a:pt x="304801" y="1262521"/>
                    </a:cubicBezTo>
                    <a:cubicBezTo>
                      <a:pt x="304801" y="1230501"/>
                      <a:pt x="330758" y="1204544"/>
                      <a:pt x="362778" y="1204544"/>
                    </a:cubicBezTo>
                    <a:close/>
                    <a:moveTo>
                      <a:pt x="210378" y="1204544"/>
                    </a:moveTo>
                    <a:cubicBezTo>
                      <a:pt x="242398" y="1204544"/>
                      <a:pt x="268355" y="1230501"/>
                      <a:pt x="268355" y="1262521"/>
                    </a:cubicBezTo>
                    <a:cubicBezTo>
                      <a:pt x="268355" y="1294541"/>
                      <a:pt x="242398" y="1320498"/>
                      <a:pt x="210378" y="1320498"/>
                    </a:cubicBezTo>
                    <a:cubicBezTo>
                      <a:pt x="178358" y="1320498"/>
                      <a:pt x="152401" y="1294541"/>
                      <a:pt x="152401" y="1262521"/>
                    </a:cubicBezTo>
                    <a:cubicBezTo>
                      <a:pt x="152401" y="1230501"/>
                      <a:pt x="178358" y="1204544"/>
                      <a:pt x="210378" y="1204544"/>
                    </a:cubicBezTo>
                    <a:close/>
                    <a:moveTo>
                      <a:pt x="743778" y="903408"/>
                    </a:moveTo>
                    <a:cubicBezTo>
                      <a:pt x="775798" y="903408"/>
                      <a:pt x="801755" y="929365"/>
                      <a:pt x="801755" y="961385"/>
                    </a:cubicBezTo>
                    <a:cubicBezTo>
                      <a:pt x="801755" y="993405"/>
                      <a:pt x="775798" y="1019362"/>
                      <a:pt x="743778" y="1019362"/>
                    </a:cubicBezTo>
                    <a:cubicBezTo>
                      <a:pt x="711758" y="1019362"/>
                      <a:pt x="685801" y="993405"/>
                      <a:pt x="685801" y="961385"/>
                    </a:cubicBezTo>
                    <a:cubicBezTo>
                      <a:pt x="685801" y="929365"/>
                      <a:pt x="711758" y="903408"/>
                      <a:pt x="743778" y="903408"/>
                    </a:cubicBezTo>
                    <a:close/>
                    <a:moveTo>
                      <a:pt x="591378" y="903408"/>
                    </a:moveTo>
                    <a:cubicBezTo>
                      <a:pt x="623398" y="903408"/>
                      <a:pt x="649355" y="929365"/>
                      <a:pt x="649355" y="961385"/>
                    </a:cubicBezTo>
                    <a:cubicBezTo>
                      <a:pt x="649355" y="993405"/>
                      <a:pt x="623398" y="1019362"/>
                      <a:pt x="591378" y="1019362"/>
                    </a:cubicBezTo>
                    <a:cubicBezTo>
                      <a:pt x="559358" y="1019362"/>
                      <a:pt x="533401" y="993405"/>
                      <a:pt x="533401" y="961385"/>
                    </a:cubicBezTo>
                    <a:cubicBezTo>
                      <a:pt x="533401" y="929365"/>
                      <a:pt x="559358" y="903408"/>
                      <a:pt x="591378" y="903408"/>
                    </a:cubicBezTo>
                    <a:close/>
                    <a:moveTo>
                      <a:pt x="438978" y="903408"/>
                    </a:moveTo>
                    <a:cubicBezTo>
                      <a:pt x="470998" y="903408"/>
                      <a:pt x="496955" y="929365"/>
                      <a:pt x="496955" y="961385"/>
                    </a:cubicBezTo>
                    <a:cubicBezTo>
                      <a:pt x="496955" y="993405"/>
                      <a:pt x="470998" y="1019362"/>
                      <a:pt x="438978" y="1019362"/>
                    </a:cubicBezTo>
                    <a:cubicBezTo>
                      <a:pt x="406958" y="1019362"/>
                      <a:pt x="381001" y="993405"/>
                      <a:pt x="381001" y="961385"/>
                    </a:cubicBezTo>
                    <a:cubicBezTo>
                      <a:pt x="381001" y="929365"/>
                      <a:pt x="406958" y="903408"/>
                      <a:pt x="438978" y="903408"/>
                    </a:cubicBezTo>
                    <a:close/>
                    <a:moveTo>
                      <a:pt x="286578" y="903408"/>
                    </a:moveTo>
                    <a:cubicBezTo>
                      <a:pt x="318598" y="903408"/>
                      <a:pt x="344555" y="929365"/>
                      <a:pt x="344555" y="961385"/>
                    </a:cubicBezTo>
                    <a:cubicBezTo>
                      <a:pt x="344555" y="993405"/>
                      <a:pt x="318598" y="1019362"/>
                      <a:pt x="286578" y="1019362"/>
                    </a:cubicBezTo>
                    <a:cubicBezTo>
                      <a:pt x="254558" y="1019362"/>
                      <a:pt x="228601" y="993405"/>
                      <a:pt x="228601" y="961385"/>
                    </a:cubicBezTo>
                    <a:cubicBezTo>
                      <a:pt x="228601" y="929365"/>
                      <a:pt x="254558" y="903408"/>
                      <a:pt x="286578" y="903408"/>
                    </a:cubicBezTo>
                    <a:close/>
                    <a:moveTo>
                      <a:pt x="515178" y="602272"/>
                    </a:moveTo>
                    <a:cubicBezTo>
                      <a:pt x="547198" y="602272"/>
                      <a:pt x="573155" y="628229"/>
                      <a:pt x="573155" y="660249"/>
                    </a:cubicBezTo>
                    <a:cubicBezTo>
                      <a:pt x="573155" y="692269"/>
                      <a:pt x="547198" y="718226"/>
                      <a:pt x="515178" y="718226"/>
                    </a:cubicBezTo>
                    <a:cubicBezTo>
                      <a:pt x="483158" y="718226"/>
                      <a:pt x="457201" y="692269"/>
                      <a:pt x="457201" y="660249"/>
                    </a:cubicBezTo>
                    <a:cubicBezTo>
                      <a:pt x="457201" y="628229"/>
                      <a:pt x="483158" y="602272"/>
                      <a:pt x="515178" y="602272"/>
                    </a:cubicBezTo>
                    <a:close/>
                    <a:moveTo>
                      <a:pt x="362778" y="602272"/>
                    </a:moveTo>
                    <a:cubicBezTo>
                      <a:pt x="394798" y="602272"/>
                      <a:pt x="420755" y="628229"/>
                      <a:pt x="420755" y="660249"/>
                    </a:cubicBezTo>
                    <a:cubicBezTo>
                      <a:pt x="420755" y="692269"/>
                      <a:pt x="394798" y="718226"/>
                      <a:pt x="362778" y="718226"/>
                    </a:cubicBezTo>
                    <a:cubicBezTo>
                      <a:pt x="330758" y="718226"/>
                      <a:pt x="304801" y="692269"/>
                      <a:pt x="304801" y="660249"/>
                    </a:cubicBezTo>
                    <a:cubicBezTo>
                      <a:pt x="304801" y="628229"/>
                      <a:pt x="330758" y="602272"/>
                      <a:pt x="362778" y="602272"/>
                    </a:cubicBezTo>
                    <a:close/>
                    <a:moveTo>
                      <a:pt x="667578" y="602272"/>
                    </a:moveTo>
                    <a:cubicBezTo>
                      <a:pt x="699598" y="602272"/>
                      <a:pt x="725555" y="628229"/>
                      <a:pt x="725555" y="660249"/>
                    </a:cubicBezTo>
                    <a:cubicBezTo>
                      <a:pt x="725555" y="692269"/>
                      <a:pt x="699598" y="718226"/>
                      <a:pt x="667578" y="718226"/>
                    </a:cubicBezTo>
                    <a:cubicBezTo>
                      <a:pt x="635558" y="718226"/>
                      <a:pt x="609601" y="692269"/>
                      <a:pt x="609601" y="660249"/>
                    </a:cubicBezTo>
                    <a:cubicBezTo>
                      <a:pt x="609601" y="628229"/>
                      <a:pt x="635558" y="602272"/>
                      <a:pt x="667578" y="602272"/>
                    </a:cubicBezTo>
                    <a:close/>
                    <a:moveTo>
                      <a:pt x="438978" y="301136"/>
                    </a:moveTo>
                    <a:cubicBezTo>
                      <a:pt x="470998" y="301136"/>
                      <a:pt x="496955" y="327093"/>
                      <a:pt x="496955" y="359113"/>
                    </a:cubicBezTo>
                    <a:cubicBezTo>
                      <a:pt x="496955" y="391133"/>
                      <a:pt x="470998" y="417090"/>
                      <a:pt x="438978" y="417090"/>
                    </a:cubicBezTo>
                    <a:cubicBezTo>
                      <a:pt x="406958" y="417090"/>
                      <a:pt x="381001" y="391133"/>
                      <a:pt x="381001" y="359113"/>
                    </a:cubicBezTo>
                    <a:cubicBezTo>
                      <a:pt x="381001" y="327093"/>
                      <a:pt x="406958" y="301136"/>
                      <a:pt x="438978" y="301136"/>
                    </a:cubicBezTo>
                    <a:close/>
                    <a:moveTo>
                      <a:pt x="591378" y="301136"/>
                    </a:moveTo>
                    <a:cubicBezTo>
                      <a:pt x="623398" y="301136"/>
                      <a:pt x="649355" y="327093"/>
                      <a:pt x="649355" y="359113"/>
                    </a:cubicBezTo>
                    <a:cubicBezTo>
                      <a:pt x="649355" y="391133"/>
                      <a:pt x="623398" y="417090"/>
                      <a:pt x="591378" y="417090"/>
                    </a:cubicBezTo>
                    <a:cubicBezTo>
                      <a:pt x="559358" y="417090"/>
                      <a:pt x="533401" y="391133"/>
                      <a:pt x="533401" y="359113"/>
                    </a:cubicBezTo>
                    <a:cubicBezTo>
                      <a:pt x="533401" y="327093"/>
                      <a:pt x="559358" y="301136"/>
                      <a:pt x="591378" y="301136"/>
                    </a:cubicBezTo>
                    <a:close/>
                    <a:moveTo>
                      <a:pt x="515178" y="0"/>
                    </a:moveTo>
                    <a:cubicBezTo>
                      <a:pt x="547198" y="0"/>
                      <a:pt x="573155" y="25957"/>
                      <a:pt x="573155" y="57977"/>
                    </a:cubicBezTo>
                    <a:cubicBezTo>
                      <a:pt x="573155" y="89997"/>
                      <a:pt x="547198" y="115954"/>
                      <a:pt x="515178" y="115954"/>
                    </a:cubicBezTo>
                    <a:cubicBezTo>
                      <a:pt x="483158" y="115954"/>
                      <a:pt x="457201" y="89997"/>
                      <a:pt x="457201" y="57977"/>
                    </a:cubicBezTo>
                    <a:cubicBezTo>
                      <a:pt x="457201" y="25957"/>
                      <a:pt x="483158" y="0"/>
                      <a:pt x="51517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7" name="四角形: 角を丸くする 146">
              <a:extLst>
                <a:ext uri="{FF2B5EF4-FFF2-40B4-BE49-F238E27FC236}">
                  <a16:creationId xmlns:a16="http://schemas.microsoft.com/office/drawing/2014/main" id="{3D3DB2DF-7C7B-487A-AFB4-CBFDEE8DFE27}"/>
                </a:ext>
              </a:extLst>
            </p:cNvPr>
            <p:cNvSpPr/>
            <p:nvPr/>
          </p:nvSpPr>
          <p:spPr>
            <a:xfrm rot="6300000">
              <a:off x="772351" y="5138505"/>
              <a:ext cx="673943" cy="39162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D3AD9892-81C6-42BB-8D0A-841CFBDBA6ED}"/>
                </a:ext>
              </a:extLst>
            </p:cNvPr>
            <p:cNvSpPr txBox="1"/>
            <p:nvPr/>
          </p:nvSpPr>
          <p:spPr>
            <a:xfrm rot="6300000">
              <a:off x="867843" y="5198403"/>
              <a:ext cx="483458" cy="253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のど薬</a:t>
              </a: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27F4AA8C-B90E-43F1-8BBB-FEB9A02E1382}"/>
              </a:ext>
            </a:extLst>
          </p:cNvPr>
          <p:cNvGrpSpPr/>
          <p:nvPr/>
        </p:nvGrpSpPr>
        <p:grpSpPr>
          <a:xfrm>
            <a:off x="6139871" y="4886641"/>
            <a:ext cx="1331886" cy="1333947"/>
            <a:chOff x="539171" y="4886641"/>
            <a:chExt cx="1331886" cy="1333947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70289EE4-7D4F-4016-A31A-9AF13A96D436}"/>
                </a:ext>
              </a:extLst>
            </p:cNvPr>
            <p:cNvGrpSpPr/>
            <p:nvPr/>
          </p:nvGrpSpPr>
          <p:grpSpPr>
            <a:xfrm>
              <a:off x="539171" y="4886641"/>
              <a:ext cx="1331886" cy="1333947"/>
              <a:chOff x="-933115" y="3171903"/>
              <a:chExt cx="1873283" cy="1876182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EA129320-FAB6-4088-9B9B-CE66F9B7FB73}"/>
                  </a:ext>
                </a:extLst>
              </p:cNvPr>
              <p:cNvSpPr/>
              <p:nvPr/>
            </p:nvSpPr>
            <p:spPr>
              <a:xfrm rot="6300000">
                <a:off x="-757182" y="3171637"/>
                <a:ext cx="973179" cy="1181948"/>
              </a:xfrm>
              <a:custGeom>
                <a:avLst/>
                <a:gdLst>
                  <a:gd name="connsiteX0" fmla="*/ 6759 w 973179"/>
                  <a:gd name="connsiteY0" fmla="*/ 1129423 h 1181948"/>
                  <a:gd name="connsiteX1" fmla="*/ 0 w 973179"/>
                  <a:gd name="connsiteY1" fmla="*/ 1095948 h 1181948"/>
                  <a:gd name="connsiteX2" fmla="*/ 0 w 973179"/>
                  <a:gd name="connsiteY2" fmla="*/ 0 h 1181948"/>
                  <a:gd name="connsiteX3" fmla="*/ 973179 w 973179"/>
                  <a:gd name="connsiteY3" fmla="*/ 0 h 1181948"/>
                  <a:gd name="connsiteX4" fmla="*/ 973179 w 973179"/>
                  <a:gd name="connsiteY4" fmla="*/ 1095948 h 1181948"/>
                  <a:gd name="connsiteX5" fmla="*/ 887179 w 973179"/>
                  <a:gd name="connsiteY5" fmla="*/ 1181948 h 1181948"/>
                  <a:gd name="connsiteX6" fmla="*/ 86000 w 973179"/>
                  <a:gd name="connsiteY6" fmla="*/ 1181948 h 1181948"/>
                  <a:gd name="connsiteX7" fmla="*/ 6759 w 973179"/>
                  <a:gd name="connsiteY7" fmla="*/ 1129423 h 1181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3179" h="1181948">
                    <a:moveTo>
                      <a:pt x="6759" y="1129423"/>
                    </a:moveTo>
                    <a:cubicBezTo>
                      <a:pt x="2407" y="1119134"/>
                      <a:pt x="0" y="1107822"/>
                      <a:pt x="0" y="1095948"/>
                    </a:cubicBezTo>
                    <a:lnTo>
                      <a:pt x="0" y="0"/>
                    </a:lnTo>
                    <a:lnTo>
                      <a:pt x="973179" y="0"/>
                    </a:lnTo>
                    <a:lnTo>
                      <a:pt x="973179" y="1095948"/>
                    </a:lnTo>
                    <a:cubicBezTo>
                      <a:pt x="973179" y="1143444"/>
                      <a:pt x="934674" y="1181948"/>
                      <a:pt x="887179" y="1181948"/>
                    </a:cubicBezTo>
                    <a:lnTo>
                      <a:pt x="86000" y="1181948"/>
                    </a:lnTo>
                    <a:cubicBezTo>
                      <a:pt x="50378" y="1181948"/>
                      <a:pt x="19814" y="1160290"/>
                      <a:pt x="6759" y="112942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F2595CC1-2ED5-40EC-8B61-6BFA0E27C7A0}"/>
                  </a:ext>
                </a:extLst>
              </p:cNvPr>
              <p:cNvSpPr/>
              <p:nvPr/>
            </p:nvSpPr>
            <p:spPr>
              <a:xfrm rot="6300000">
                <a:off x="-883145" y="3121933"/>
                <a:ext cx="1155701" cy="1255642"/>
              </a:xfrm>
              <a:custGeom>
                <a:avLst/>
                <a:gdLst>
                  <a:gd name="connsiteX0" fmla="*/ 0 w 1155701"/>
                  <a:gd name="connsiteY0" fmla="*/ 1255642 h 1255642"/>
                  <a:gd name="connsiteX1" fmla="*/ 0 w 1155701"/>
                  <a:gd name="connsiteY1" fmla="*/ 0 h 1255642"/>
                  <a:gd name="connsiteX2" fmla="*/ 94698 w 1155701"/>
                  <a:gd name="connsiteY2" fmla="*/ 0 h 1255642"/>
                  <a:gd name="connsiteX3" fmla="*/ 94698 w 1155701"/>
                  <a:gd name="connsiteY3" fmla="*/ 1095948 h 1255642"/>
                  <a:gd name="connsiteX4" fmla="*/ 180698 w 1155701"/>
                  <a:gd name="connsiteY4" fmla="*/ 1181948 h 1255642"/>
                  <a:gd name="connsiteX5" fmla="*/ 981877 w 1155701"/>
                  <a:gd name="connsiteY5" fmla="*/ 1181948 h 1255642"/>
                  <a:gd name="connsiteX6" fmla="*/ 1067877 w 1155701"/>
                  <a:gd name="connsiteY6" fmla="*/ 1095948 h 1255642"/>
                  <a:gd name="connsiteX7" fmla="*/ 1067877 w 1155701"/>
                  <a:gd name="connsiteY7" fmla="*/ 0 h 1255642"/>
                  <a:gd name="connsiteX8" fmla="*/ 1155701 w 1155701"/>
                  <a:gd name="connsiteY8" fmla="*/ 0 h 1255642"/>
                  <a:gd name="connsiteX9" fmla="*/ 1155701 w 1155701"/>
                  <a:gd name="connsiteY9" fmla="*/ 1255642 h 1255642"/>
                  <a:gd name="connsiteX10" fmla="*/ 0 w 1155701"/>
                  <a:gd name="connsiteY10" fmla="*/ 1255642 h 125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5701" h="1255642">
                    <a:moveTo>
                      <a:pt x="0" y="1255642"/>
                    </a:moveTo>
                    <a:lnTo>
                      <a:pt x="0" y="0"/>
                    </a:lnTo>
                    <a:lnTo>
                      <a:pt x="94698" y="0"/>
                    </a:lnTo>
                    <a:lnTo>
                      <a:pt x="94698" y="1095948"/>
                    </a:lnTo>
                    <a:cubicBezTo>
                      <a:pt x="94698" y="1143444"/>
                      <a:pt x="133202" y="1181948"/>
                      <a:pt x="180698" y="1181948"/>
                    </a:cubicBezTo>
                    <a:lnTo>
                      <a:pt x="981877" y="1181948"/>
                    </a:lnTo>
                    <a:cubicBezTo>
                      <a:pt x="1029372" y="1181948"/>
                      <a:pt x="1067877" y="1143444"/>
                      <a:pt x="1067877" y="1095948"/>
                    </a:cubicBezTo>
                    <a:lnTo>
                      <a:pt x="1067877" y="0"/>
                    </a:lnTo>
                    <a:lnTo>
                      <a:pt x="1155701" y="0"/>
                    </a:lnTo>
                    <a:lnTo>
                      <a:pt x="1155701" y="1255642"/>
                    </a:lnTo>
                    <a:lnTo>
                      <a:pt x="0" y="12556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A9BD3943-F5DE-4BA3-8366-39663220DA21}"/>
                  </a:ext>
                </a:extLst>
              </p:cNvPr>
              <p:cNvGrpSpPr/>
              <p:nvPr/>
            </p:nvGrpSpPr>
            <p:grpSpPr>
              <a:xfrm rot="19800000">
                <a:off x="604914" y="3288946"/>
                <a:ext cx="335254" cy="1155701"/>
                <a:chOff x="295423" y="3377780"/>
                <a:chExt cx="335254" cy="1155701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C63E4139-A053-4615-90D1-F5B2EB7AABC9}"/>
                    </a:ext>
                  </a:extLst>
                </p:cNvPr>
                <p:cNvSpPr/>
                <p:nvPr/>
              </p:nvSpPr>
              <p:spPr>
                <a:xfrm rot="6300000">
                  <a:off x="-114801" y="3788004"/>
                  <a:ext cx="1155701" cy="335254"/>
                </a:xfrm>
                <a:custGeom>
                  <a:avLst/>
                  <a:gdLst>
                    <a:gd name="connsiteX0" fmla="*/ 0 w 1155701"/>
                    <a:gd name="connsiteY0" fmla="*/ 335254 h 335254"/>
                    <a:gd name="connsiteX1" fmla="*/ 0 w 1155701"/>
                    <a:gd name="connsiteY1" fmla="*/ 1 h 335254"/>
                    <a:gd name="connsiteX2" fmla="*/ 1155701 w 1155701"/>
                    <a:gd name="connsiteY2" fmla="*/ 0 h 335254"/>
                    <a:gd name="connsiteX3" fmla="*/ 1155701 w 1155701"/>
                    <a:gd name="connsiteY3" fmla="*/ 335254 h 335254"/>
                    <a:gd name="connsiteX4" fmla="*/ 1067877 w 1155701"/>
                    <a:gd name="connsiteY4" fmla="*/ 335254 h 335254"/>
                    <a:gd name="connsiteX5" fmla="*/ 1067877 w 1155701"/>
                    <a:gd name="connsiteY5" fmla="*/ 187882 h 335254"/>
                    <a:gd name="connsiteX6" fmla="*/ 981876 w 1155701"/>
                    <a:gd name="connsiteY6" fmla="*/ 101882 h 335254"/>
                    <a:gd name="connsiteX7" fmla="*/ 180698 w 1155701"/>
                    <a:gd name="connsiteY7" fmla="*/ 101882 h 335254"/>
                    <a:gd name="connsiteX8" fmla="*/ 94698 w 1155701"/>
                    <a:gd name="connsiteY8" fmla="*/ 187882 h 335254"/>
                    <a:gd name="connsiteX9" fmla="*/ 94698 w 1155701"/>
                    <a:gd name="connsiteY9" fmla="*/ 335254 h 335254"/>
                    <a:gd name="connsiteX10" fmla="*/ 0 w 1155701"/>
                    <a:gd name="connsiteY10" fmla="*/ 335254 h 33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5701" h="335254">
                      <a:moveTo>
                        <a:pt x="0" y="335254"/>
                      </a:moveTo>
                      <a:lnTo>
                        <a:pt x="0" y="1"/>
                      </a:lnTo>
                      <a:lnTo>
                        <a:pt x="1155701" y="0"/>
                      </a:lnTo>
                      <a:lnTo>
                        <a:pt x="1155701" y="335254"/>
                      </a:lnTo>
                      <a:lnTo>
                        <a:pt x="1067877" y="335254"/>
                      </a:lnTo>
                      <a:lnTo>
                        <a:pt x="1067877" y="187882"/>
                      </a:lnTo>
                      <a:cubicBezTo>
                        <a:pt x="1067876" y="140386"/>
                        <a:pt x="1029372" y="101882"/>
                        <a:pt x="981876" y="101882"/>
                      </a:cubicBezTo>
                      <a:lnTo>
                        <a:pt x="180698" y="101882"/>
                      </a:lnTo>
                      <a:cubicBezTo>
                        <a:pt x="133202" y="101882"/>
                        <a:pt x="94698" y="140385"/>
                        <a:pt x="94698" y="187882"/>
                      </a:cubicBezTo>
                      <a:lnTo>
                        <a:pt x="94698" y="335254"/>
                      </a:lnTo>
                      <a:lnTo>
                        <a:pt x="0" y="33525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E1ADADA8-80F0-4BEC-9C2F-0669411BDA35}"/>
                    </a:ext>
                  </a:extLst>
                </p:cNvPr>
                <p:cNvSpPr/>
                <p:nvPr/>
              </p:nvSpPr>
              <p:spPr>
                <a:xfrm rot="6300000">
                  <a:off x="-73635" y="3829080"/>
                  <a:ext cx="973179" cy="233372"/>
                </a:xfrm>
                <a:custGeom>
                  <a:avLst/>
                  <a:gdLst>
                    <a:gd name="connsiteX0" fmla="*/ 0 w 973179"/>
                    <a:gd name="connsiteY0" fmla="*/ 233372 h 233372"/>
                    <a:gd name="connsiteX1" fmla="*/ 0 w 973179"/>
                    <a:gd name="connsiteY1" fmla="*/ 86000 h 233372"/>
                    <a:gd name="connsiteX2" fmla="*/ 86000 w 973179"/>
                    <a:gd name="connsiteY2" fmla="*/ 0 h 233372"/>
                    <a:gd name="connsiteX3" fmla="*/ 887178 w 973179"/>
                    <a:gd name="connsiteY3" fmla="*/ 0 h 233372"/>
                    <a:gd name="connsiteX4" fmla="*/ 973179 w 973179"/>
                    <a:gd name="connsiteY4" fmla="*/ 86000 h 233372"/>
                    <a:gd name="connsiteX5" fmla="*/ 973179 w 973179"/>
                    <a:gd name="connsiteY5" fmla="*/ 233372 h 233372"/>
                    <a:gd name="connsiteX6" fmla="*/ 0 w 973179"/>
                    <a:gd name="connsiteY6" fmla="*/ 233372 h 233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3179" h="233372">
                      <a:moveTo>
                        <a:pt x="0" y="233372"/>
                      </a:moveTo>
                      <a:lnTo>
                        <a:pt x="0" y="86000"/>
                      </a:lnTo>
                      <a:cubicBezTo>
                        <a:pt x="0" y="38503"/>
                        <a:pt x="38504" y="0"/>
                        <a:pt x="86000" y="0"/>
                      </a:cubicBezTo>
                      <a:lnTo>
                        <a:pt x="887178" y="0"/>
                      </a:lnTo>
                      <a:cubicBezTo>
                        <a:pt x="934674" y="0"/>
                        <a:pt x="973178" y="38504"/>
                        <a:pt x="973179" y="86000"/>
                      </a:cubicBezTo>
                      <a:lnTo>
                        <a:pt x="973179" y="233372"/>
                      </a:lnTo>
                      <a:lnTo>
                        <a:pt x="0" y="233372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0034BFF1-D787-4652-BE94-E34CFF57B12B}"/>
                  </a:ext>
                </a:extLst>
              </p:cNvPr>
              <p:cNvSpPr/>
              <p:nvPr/>
            </p:nvSpPr>
            <p:spPr>
              <a:xfrm>
                <a:off x="98773" y="4371997"/>
                <a:ext cx="362295" cy="676088"/>
              </a:xfrm>
              <a:custGeom>
                <a:avLst/>
                <a:gdLst>
                  <a:gd name="connsiteX0" fmla="*/ 972378 w 1030355"/>
                  <a:gd name="connsiteY0" fmla="*/ 1806816 h 1922770"/>
                  <a:gd name="connsiteX1" fmla="*/ 1030355 w 1030355"/>
                  <a:gd name="connsiteY1" fmla="*/ 1864793 h 1922770"/>
                  <a:gd name="connsiteX2" fmla="*/ 972378 w 1030355"/>
                  <a:gd name="connsiteY2" fmla="*/ 1922770 h 1922770"/>
                  <a:gd name="connsiteX3" fmla="*/ 914401 w 1030355"/>
                  <a:gd name="connsiteY3" fmla="*/ 1864793 h 1922770"/>
                  <a:gd name="connsiteX4" fmla="*/ 972378 w 1030355"/>
                  <a:gd name="connsiteY4" fmla="*/ 1806816 h 1922770"/>
                  <a:gd name="connsiteX5" fmla="*/ 819977 w 1030355"/>
                  <a:gd name="connsiteY5" fmla="*/ 1806816 h 1922770"/>
                  <a:gd name="connsiteX6" fmla="*/ 877954 w 1030355"/>
                  <a:gd name="connsiteY6" fmla="*/ 1864793 h 1922770"/>
                  <a:gd name="connsiteX7" fmla="*/ 819977 w 1030355"/>
                  <a:gd name="connsiteY7" fmla="*/ 1922770 h 1922770"/>
                  <a:gd name="connsiteX8" fmla="*/ 762000 w 1030355"/>
                  <a:gd name="connsiteY8" fmla="*/ 1864793 h 1922770"/>
                  <a:gd name="connsiteX9" fmla="*/ 819977 w 1030355"/>
                  <a:gd name="connsiteY9" fmla="*/ 1806816 h 1922770"/>
                  <a:gd name="connsiteX10" fmla="*/ 667577 w 1030355"/>
                  <a:gd name="connsiteY10" fmla="*/ 1806816 h 1922770"/>
                  <a:gd name="connsiteX11" fmla="*/ 725554 w 1030355"/>
                  <a:gd name="connsiteY11" fmla="*/ 1864793 h 1922770"/>
                  <a:gd name="connsiteX12" fmla="*/ 667577 w 1030355"/>
                  <a:gd name="connsiteY12" fmla="*/ 1922770 h 1922770"/>
                  <a:gd name="connsiteX13" fmla="*/ 609600 w 1030355"/>
                  <a:gd name="connsiteY13" fmla="*/ 1864793 h 1922770"/>
                  <a:gd name="connsiteX14" fmla="*/ 667577 w 1030355"/>
                  <a:gd name="connsiteY14" fmla="*/ 1806816 h 1922770"/>
                  <a:gd name="connsiteX15" fmla="*/ 515177 w 1030355"/>
                  <a:gd name="connsiteY15" fmla="*/ 1806816 h 1922770"/>
                  <a:gd name="connsiteX16" fmla="*/ 573154 w 1030355"/>
                  <a:gd name="connsiteY16" fmla="*/ 1864793 h 1922770"/>
                  <a:gd name="connsiteX17" fmla="*/ 515177 w 1030355"/>
                  <a:gd name="connsiteY17" fmla="*/ 1922770 h 1922770"/>
                  <a:gd name="connsiteX18" fmla="*/ 457200 w 1030355"/>
                  <a:gd name="connsiteY18" fmla="*/ 1864793 h 1922770"/>
                  <a:gd name="connsiteX19" fmla="*/ 515177 w 1030355"/>
                  <a:gd name="connsiteY19" fmla="*/ 1806816 h 1922770"/>
                  <a:gd name="connsiteX20" fmla="*/ 362777 w 1030355"/>
                  <a:gd name="connsiteY20" fmla="*/ 1806816 h 1922770"/>
                  <a:gd name="connsiteX21" fmla="*/ 420754 w 1030355"/>
                  <a:gd name="connsiteY21" fmla="*/ 1864793 h 1922770"/>
                  <a:gd name="connsiteX22" fmla="*/ 362777 w 1030355"/>
                  <a:gd name="connsiteY22" fmla="*/ 1922770 h 1922770"/>
                  <a:gd name="connsiteX23" fmla="*/ 304800 w 1030355"/>
                  <a:gd name="connsiteY23" fmla="*/ 1864793 h 1922770"/>
                  <a:gd name="connsiteX24" fmla="*/ 362777 w 1030355"/>
                  <a:gd name="connsiteY24" fmla="*/ 1806816 h 1922770"/>
                  <a:gd name="connsiteX25" fmla="*/ 210377 w 1030355"/>
                  <a:gd name="connsiteY25" fmla="*/ 1806816 h 1922770"/>
                  <a:gd name="connsiteX26" fmla="*/ 268354 w 1030355"/>
                  <a:gd name="connsiteY26" fmla="*/ 1864793 h 1922770"/>
                  <a:gd name="connsiteX27" fmla="*/ 210377 w 1030355"/>
                  <a:gd name="connsiteY27" fmla="*/ 1922770 h 1922770"/>
                  <a:gd name="connsiteX28" fmla="*/ 152400 w 1030355"/>
                  <a:gd name="connsiteY28" fmla="*/ 1864793 h 1922770"/>
                  <a:gd name="connsiteX29" fmla="*/ 210377 w 1030355"/>
                  <a:gd name="connsiteY29" fmla="*/ 1806816 h 1922770"/>
                  <a:gd name="connsiteX30" fmla="*/ 57977 w 1030355"/>
                  <a:gd name="connsiteY30" fmla="*/ 1806816 h 1922770"/>
                  <a:gd name="connsiteX31" fmla="*/ 115954 w 1030355"/>
                  <a:gd name="connsiteY31" fmla="*/ 1864793 h 1922770"/>
                  <a:gd name="connsiteX32" fmla="*/ 57977 w 1030355"/>
                  <a:gd name="connsiteY32" fmla="*/ 1922770 h 1922770"/>
                  <a:gd name="connsiteX33" fmla="*/ 0 w 1030355"/>
                  <a:gd name="connsiteY33" fmla="*/ 1864793 h 1922770"/>
                  <a:gd name="connsiteX34" fmla="*/ 57977 w 1030355"/>
                  <a:gd name="connsiteY34" fmla="*/ 1806816 h 1922770"/>
                  <a:gd name="connsiteX35" fmla="*/ 896178 w 1030355"/>
                  <a:gd name="connsiteY35" fmla="*/ 1505680 h 1922770"/>
                  <a:gd name="connsiteX36" fmla="*/ 954155 w 1030355"/>
                  <a:gd name="connsiteY36" fmla="*/ 1563657 h 1922770"/>
                  <a:gd name="connsiteX37" fmla="*/ 896178 w 1030355"/>
                  <a:gd name="connsiteY37" fmla="*/ 1621634 h 1922770"/>
                  <a:gd name="connsiteX38" fmla="*/ 838201 w 1030355"/>
                  <a:gd name="connsiteY38" fmla="*/ 1563657 h 1922770"/>
                  <a:gd name="connsiteX39" fmla="*/ 896178 w 1030355"/>
                  <a:gd name="connsiteY39" fmla="*/ 1505680 h 1922770"/>
                  <a:gd name="connsiteX40" fmla="*/ 743778 w 1030355"/>
                  <a:gd name="connsiteY40" fmla="*/ 1505680 h 1922770"/>
                  <a:gd name="connsiteX41" fmla="*/ 801755 w 1030355"/>
                  <a:gd name="connsiteY41" fmla="*/ 1563657 h 1922770"/>
                  <a:gd name="connsiteX42" fmla="*/ 743778 w 1030355"/>
                  <a:gd name="connsiteY42" fmla="*/ 1621634 h 1922770"/>
                  <a:gd name="connsiteX43" fmla="*/ 685801 w 1030355"/>
                  <a:gd name="connsiteY43" fmla="*/ 1563657 h 1922770"/>
                  <a:gd name="connsiteX44" fmla="*/ 743778 w 1030355"/>
                  <a:gd name="connsiteY44" fmla="*/ 1505680 h 1922770"/>
                  <a:gd name="connsiteX45" fmla="*/ 591378 w 1030355"/>
                  <a:gd name="connsiteY45" fmla="*/ 1505680 h 1922770"/>
                  <a:gd name="connsiteX46" fmla="*/ 649355 w 1030355"/>
                  <a:gd name="connsiteY46" fmla="*/ 1563657 h 1922770"/>
                  <a:gd name="connsiteX47" fmla="*/ 591378 w 1030355"/>
                  <a:gd name="connsiteY47" fmla="*/ 1621634 h 1922770"/>
                  <a:gd name="connsiteX48" fmla="*/ 533401 w 1030355"/>
                  <a:gd name="connsiteY48" fmla="*/ 1563657 h 1922770"/>
                  <a:gd name="connsiteX49" fmla="*/ 591378 w 1030355"/>
                  <a:gd name="connsiteY49" fmla="*/ 1505680 h 1922770"/>
                  <a:gd name="connsiteX50" fmla="*/ 438978 w 1030355"/>
                  <a:gd name="connsiteY50" fmla="*/ 1505680 h 1922770"/>
                  <a:gd name="connsiteX51" fmla="*/ 496955 w 1030355"/>
                  <a:gd name="connsiteY51" fmla="*/ 1563657 h 1922770"/>
                  <a:gd name="connsiteX52" fmla="*/ 438978 w 1030355"/>
                  <a:gd name="connsiteY52" fmla="*/ 1621634 h 1922770"/>
                  <a:gd name="connsiteX53" fmla="*/ 381001 w 1030355"/>
                  <a:gd name="connsiteY53" fmla="*/ 1563657 h 1922770"/>
                  <a:gd name="connsiteX54" fmla="*/ 438978 w 1030355"/>
                  <a:gd name="connsiteY54" fmla="*/ 1505680 h 1922770"/>
                  <a:gd name="connsiteX55" fmla="*/ 286578 w 1030355"/>
                  <a:gd name="connsiteY55" fmla="*/ 1505680 h 1922770"/>
                  <a:gd name="connsiteX56" fmla="*/ 344555 w 1030355"/>
                  <a:gd name="connsiteY56" fmla="*/ 1563657 h 1922770"/>
                  <a:gd name="connsiteX57" fmla="*/ 286578 w 1030355"/>
                  <a:gd name="connsiteY57" fmla="*/ 1621634 h 1922770"/>
                  <a:gd name="connsiteX58" fmla="*/ 228601 w 1030355"/>
                  <a:gd name="connsiteY58" fmla="*/ 1563657 h 1922770"/>
                  <a:gd name="connsiteX59" fmla="*/ 286578 w 1030355"/>
                  <a:gd name="connsiteY59" fmla="*/ 1505680 h 1922770"/>
                  <a:gd name="connsiteX60" fmla="*/ 134178 w 1030355"/>
                  <a:gd name="connsiteY60" fmla="*/ 1505680 h 1922770"/>
                  <a:gd name="connsiteX61" fmla="*/ 192155 w 1030355"/>
                  <a:gd name="connsiteY61" fmla="*/ 1563657 h 1922770"/>
                  <a:gd name="connsiteX62" fmla="*/ 134178 w 1030355"/>
                  <a:gd name="connsiteY62" fmla="*/ 1621634 h 1922770"/>
                  <a:gd name="connsiteX63" fmla="*/ 76201 w 1030355"/>
                  <a:gd name="connsiteY63" fmla="*/ 1563657 h 1922770"/>
                  <a:gd name="connsiteX64" fmla="*/ 134178 w 1030355"/>
                  <a:gd name="connsiteY64" fmla="*/ 1505680 h 1922770"/>
                  <a:gd name="connsiteX65" fmla="*/ 819978 w 1030355"/>
                  <a:gd name="connsiteY65" fmla="*/ 1204544 h 1922770"/>
                  <a:gd name="connsiteX66" fmla="*/ 877955 w 1030355"/>
                  <a:gd name="connsiteY66" fmla="*/ 1262521 h 1922770"/>
                  <a:gd name="connsiteX67" fmla="*/ 819978 w 1030355"/>
                  <a:gd name="connsiteY67" fmla="*/ 1320498 h 1922770"/>
                  <a:gd name="connsiteX68" fmla="*/ 762001 w 1030355"/>
                  <a:gd name="connsiteY68" fmla="*/ 1262521 h 1922770"/>
                  <a:gd name="connsiteX69" fmla="*/ 819978 w 1030355"/>
                  <a:gd name="connsiteY69" fmla="*/ 1204544 h 1922770"/>
                  <a:gd name="connsiteX70" fmla="*/ 667578 w 1030355"/>
                  <a:gd name="connsiteY70" fmla="*/ 1204544 h 1922770"/>
                  <a:gd name="connsiteX71" fmla="*/ 725555 w 1030355"/>
                  <a:gd name="connsiteY71" fmla="*/ 1262521 h 1922770"/>
                  <a:gd name="connsiteX72" fmla="*/ 667578 w 1030355"/>
                  <a:gd name="connsiteY72" fmla="*/ 1320498 h 1922770"/>
                  <a:gd name="connsiteX73" fmla="*/ 609601 w 1030355"/>
                  <a:gd name="connsiteY73" fmla="*/ 1262521 h 1922770"/>
                  <a:gd name="connsiteX74" fmla="*/ 667578 w 1030355"/>
                  <a:gd name="connsiteY74" fmla="*/ 1204544 h 1922770"/>
                  <a:gd name="connsiteX75" fmla="*/ 515178 w 1030355"/>
                  <a:gd name="connsiteY75" fmla="*/ 1204544 h 1922770"/>
                  <a:gd name="connsiteX76" fmla="*/ 573155 w 1030355"/>
                  <a:gd name="connsiteY76" fmla="*/ 1262521 h 1922770"/>
                  <a:gd name="connsiteX77" fmla="*/ 515178 w 1030355"/>
                  <a:gd name="connsiteY77" fmla="*/ 1320498 h 1922770"/>
                  <a:gd name="connsiteX78" fmla="*/ 457201 w 1030355"/>
                  <a:gd name="connsiteY78" fmla="*/ 1262521 h 1922770"/>
                  <a:gd name="connsiteX79" fmla="*/ 515178 w 1030355"/>
                  <a:gd name="connsiteY79" fmla="*/ 1204544 h 1922770"/>
                  <a:gd name="connsiteX80" fmla="*/ 362778 w 1030355"/>
                  <a:gd name="connsiteY80" fmla="*/ 1204544 h 1922770"/>
                  <a:gd name="connsiteX81" fmla="*/ 420755 w 1030355"/>
                  <a:gd name="connsiteY81" fmla="*/ 1262521 h 1922770"/>
                  <a:gd name="connsiteX82" fmla="*/ 362778 w 1030355"/>
                  <a:gd name="connsiteY82" fmla="*/ 1320498 h 1922770"/>
                  <a:gd name="connsiteX83" fmla="*/ 304801 w 1030355"/>
                  <a:gd name="connsiteY83" fmla="*/ 1262521 h 1922770"/>
                  <a:gd name="connsiteX84" fmla="*/ 362778 w 1030355"/>
                  <a:gd name="connsiteY84" fmla="*/ 1204544 h 1922770"/>
                  <a:gd name="connsiteX85" fmla="*/ 210378 w 1030355"/>
                  <a:gd name="connsiteY85" fmla="*/ 1204544 h 1922770"/>
                  <a:gd name="connsiteX86" fmla="*/ 268355 w 1030355"/>
                  <a:gd name="connsiteY86" fmla="*/ 1262521 h 1922770"/>
                  <a:gd name="connsiteX87" fmla="*/ 210378 w 1030355"/>
                  <a:gd name="connsiteY87" fmla="*/ 1320498 h 1922770"/>
                  <a:gd name="connsiteX88" fmla="*/ 152401 w 1030355"/>
                  <a:gd name="connsiteY88" fmla="*/ 1262521 h 1922770"/>
                  <a:gd name="connsiteX89" fmla="*/ 210378 w 1030355"/>
                  <a:gd name="connsiteY89" fmla="*/ 1204544 h 1922770"/>
                  <a:gd name="connsiteX90" fmla="*/ 743778 w 1030355"/>
                  <a:gd name="connsiteY90" fmla="*/ 903408 h 1922770"/>
                  <a:gd name="connsiteX91" fmla="*/ 801755 w 1030355"/>
                  <a:gd name="connsiteY91" fmla="*/ 961385 h 1922770"/>
                  <a:gd name="connsiteX92" fmla="*/ 743778 w 1030355"/>
                  <a:gd name="connsiteY92" fmla="*/ 1019362 h 1922770"/>
                  <a:gd name="connsiteX93" fmla="*/ 685801 w 1030355"/>
                  <a:gd name="connsiteY93" fmla="*/ 961385 h 1922770"/>
                  <a:gd name="connsiteX94" fmla="*/ 743778 w 1030355"/>
                  <a:gd name="connsiteY94" fmla="*/ 903408 h 1922770"/>
                  <a:gd name="connsiteX95" fmla="*/ 591378 w 1030355"/>
                  <a:gd name="connsiteY95" fmla="*/ 903408 h 1922770"/>
                  <a:gd name="connsiteX96" fmla="*/ 649355 w 1030355"/>
                  <a:gd name="connsiteY96" fmla="*/ 961385 h 1922770"/>
                  <a:gd name="connsiteX97" fmla="*/ 591378 w 1030355"/>
                  <a:gd name="connsiteY97" fmla="*/ 1019362 h 1922770"/>
                  <a:gd name="connsiteX98" fmla="*/ 533401 w 1030355"/>
                  <a:gd name="connsiteY98" fmla="*/ 961385 h 1922770"/>
                  <a:gd name="connsiteX99" fmla="*/ 591378 w 1030355"/>
                  <a:gd name="connsiteY99" fmla="*/ 903408 h 1922770"/>
                  <a:gd name="connsiteX100" fmla="*/ 438978 w 1030355"/>
                  <a:gd name="connsiteY100" fmla="*/ 903408 h 1922770"/>
                  <a:gd name="connsiteX101" fmla="*/ 496955 w 1030355"/>
                  <a:gd name="connsiteY101" fmla="*/ 961385 h 1922770"/>
                  <a:gd name="connsiteX102" fmla="*/ 438978 w 1030355"/>
                  <a:gd name="connsiteY102" fmla="*/ 1019362 h 1922770"/>
                  <a:gd name="connsiteX103" fmla="*/ 381001 w 1030355"/>
                  <a:gd name="connsiteY103" fmla="*/ 961385 h 1922770"/>
                  <a:gd name="connsiteX104" fmla="*/ 438978 w 1030355"/>
                  <a:gd name="connsiteY104" fmla="*/ 903408 h 1922770"/>
                  <a:gd name="connsiteX105" fmla="*/ 286578 w 1030355"/>
                  <a:gd name="connsiteY105" fmla="*/ 903408 h 1922770"/>
                  <a:gd name="connsiteX106" fmla="*/ 344555 w 1030355"/>
                  <a:gd name="connsiteY106" fmla="*/ 961385 h 1922770"/>
                  <a:gd name="connsiteX107" fmla="*/ 286578 w 1030355"/>
                  <a:gd name="connsiteY107" fmla="*/ 1019362 h 1922770"/>
                  <a:gd name="connsiteX108" fmla="*/ 228601 w 1030355"/>
                  <a:gd name="connsiteY108" fmla="*/ 961385 h 1922770"/>
                  <a:gd name="connsiteX109" fmla="*/ 286578 w 1030355"/>
                  <a:gd name="connsiteY109" fmla="*/ 903408 h 1922770"/>
                  <a:gd name="connsiteX110" fmla="*/ 515178 w 1030355"/>
                  <a:gd name="connsiteY110" fmla="*/ 602272 h 1922770"/>
                  <a:gd name="connsiteX111" fmla="*/ 573155 w 1030355"/>
                  <a:gd name="connsiteY111" fmla="*/ 660249 h 1922770"/>
                  <a:gd name="connsiteX112" fmla="*/ 515178 w 1030355"/>
                  <a:gd name="connsiteY112" fmla="*/ 718226 h 1922770"/>
                  <a:gd name="connsiteX113" fmla="*/ 457201 w 1030355"/>
                  <a:gd name="connsiteY113" fmla="*/ 660249 h 1922770"/>
                  <a:gd name="connsiteX114" fmla="*/ 515178 w 1030355"/>
                  <a:gd name="connsiteY114" fmla="*/ 602272 h 1922770"/>
                  <a:gd name="connsiteX115" fmla="*/ 362778 w 1030355"/>
                  <a:gd name="connsiteY115" fmla="*/ 602272 h 1922770"/>
                  <a:gd name="connsiteX116" fmla="*/ 420755 w 1030355"/>
                  <a:gd name="connsiteY116" fmla="*/ 660249 h 1922770"/>
                  <a:gd name="connsiteX117" fmla="*/ 362778 w 1030355"/>
                  <a:gd name="connsiteY117" fmla="*/ 718226 h 1922770"/>
                  <a:gd name="connsiteX118" fmla="*/ 304801 w 1030355"/>
                  <a:gd name="connsiteY118" fmla="*/ 660249 h 1922770"/>
                  <a:gd name="connsiteX119" fmla="*/ 362778 w 1030355"/>
                  <a:gd name="connsiteY119" fmla="*/ 602272 h 1922770"/>
                  <a:gd name="connsiteX120" fmla="*/ 667578 w 1030355"/>
                  <a:gd name="connsiteY120" fmla="*/ 602272 h 1922770"/>
                  <a:gd name="connsiteX121" fmla="*/ 725555 w 1030355"/>
                  <a:gd name="connsiteY121" fmla="*/ 660249 h 1922770"/>
                  <a:gd name="connsiteX122" fmla="*/ 667578 w 1030355"/>
                  <a:gd name="connsiteY122" fmla="*/ 718226 h 1922770"/>
                  <a:gd name="connsiteX123" fmla="*/ 609601 w 1030355"/>
                  <a:gd name="connsiteY123" fmla="*/ 660249 h 1922770"/>
                  <a:gd name="connsiteX124" fmla="*/ 667578 w 1030355"/>
                  <a:gd name="connsiteY124" fmla="*/ 602272 h 1922770"/>
                  <a:gd name="connsiteX125" fmla="*/ 438978 w 1030355"/>
                  <a:gd name="connsiteY125" fmla="*/ 301136 h 1922770"/>
                  <a:gd name="connsiteX126" fmla="*/ 496955 w 1030355"/>
                  <a:gd name="connsiteY126" fmla="*/ 359113 h 1922770"/>
                  <a:gd name="connsiteX127" fmla="*/ 438978 w 1030355"/>
                  <a:gd name="connsiteY127" fmla="*/ 417090 h 1922770"/>
                  <a:gd name="connsiteX128" fmla="*/ 381001 w 1030355"/>
                  <a:gd name="connsiteY128" fmla="*/ 359113 h 1922770"/>
                  <a:gd name="connsiteX129" fmla="*/ 438978 w 1030355"/>
                  <a:gd name="connsiteY129" fmla="*/ 301136 h 1922770"/>
                  <a:gd name="connsiteX130" fmla="*/ 591378 w 1030355"/>
                  <a:gd name="connsiteY130" fmla="*/ 301136 h 1922770"/>
                  <a:gd name="connsiteX131" fmla="*/ 649355 w 1030355"/>
                  <a:gd name="connsiteY131" fmla="*/ 359113 h 1922770"/>
                  <a:gd name="connsiteX132" fmla="*/ 591378 w 1030355"/>
                  <a:gd name="connsiteY132" fmla="*/ 417090 h 1922770"/>
                  <a:gd name="connsiteX133" fmla="*/ 533401 w 1030355"/>
                  <a:gd name="connsiteY133" fmla="*/ 359113 h 1922770"/>
                  <a:gd name="connsiteX134" fmla="*/ 591378 w 1030355"/>
                  <a:gd name="connsiteY134" fmla="*/ 301136 h 1922770"/>
                  <a:gd name="connsiteX135" fmla="*/ 515178 w 1030355"/>
                  <a:gd name="connsiteY135" fmla="*/ 0 h 1922770"/>
                  <a:gd name="connsiteX136" fmla="*/ 573155 w 1030355"/>
                  <a:gd name="connsiteY136" fmla="*/ 57977 h 1922770"/>
                  <a:gd name="connsiteX137" fmla="*/ 515178 w 1030355"/>
                  <a:gd name="connsiteY137" fmla="*/ 115954 h 1922770"/>
                  <a:gd name="connsiteX138" fmla="*/ 457201 w 1030355"/>
                  <a:gd name="connsiteY138" fmla="*/ 57977 h 1922770"/>
                  <a:gd name="connsiteX139" fmla="*/ 515178 w 1030355"/>
                  <a:gd name="connsiteY139" fmla="*/ 0 h 1922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030355" h="1922770">
                    <a:moveTo>
                      <a:pt x="972378" y="1806816"/>
                    </a:moveTo>
                    <a:cubicBezTo>
                      <a:pt x="1004398" y="1806816"/>
                      <a:pt x="1030355" y="1832773"/>
                      <a:pt x="1030355" y="1864793"/>
                    </a:cubicBezTo>
                    <a:cubicBezTo>
                      <a:pt x="1030355" y="1896813"/>
                      <a:pt x="1004398" y="1922770"/>
                      <a:pt x="972378" y="1922770"/>
                    </a:cubicBezTo>
                    <a:cubicBezTo>
                      <a:pt x="940358" y="1922770"/>
                      <a:pt x="914401" y="1896813"/>
                      <a:pt x="914401" y="1864793"/>
                    </a:cubicBezTo>
                    <a:cubicBezTo>
                      <a:pt x="914401" y="1832773"/>
                      <a:pt x="940358" y="1806816"/>
                      <a:pt x="972378" y="1806816"/>
                    </a:cubicBezTo>
                    <a:close/>
                    <a:moveTo>
                      <a:pt x="819977" y="1806816"/>
                    </a:moveTo>
                    <a:cubicBezTo>
                      <a:pt x="851997" y="1806816"/>
                      <a:pt x="877954" y="1832773"/>
                      <a:pt x="877954" y="1864793"/>
                    </a:cubicBezTo>
                    <a:cubicBezTo>
                      <a:pt x="877954" y="1896813"/>
                      <a:pt x="851997" y="1922770"/>
                      <a:pt x="819977" y="1922770"/>
                    </a:cubicBezTo>
                    <a:cubicBezTo>
                      <a:pt x="787957" y="1922770"/>
                      <a:pt x="762000" y="1896813"/>
                      <a:pt x="762000" y="1864793"/>
                    </a:cubicBezTo>
                    <a:cubicBezTo>
                      <a:pt x="762000" y="1832773"/>
                      <a:pt x="787957" y="1806816"/>
                      <a:pt x="819977" y="1806816"/>
                    </a:cubicBezTo>
                    <a:close/>
                    <a:moveTo>
                      <a:pt x="667577" y="1806816"/>
                    </a:moveTo>
                    <a:cubicBezTo>
                      <a:pt x="699597" y="1806816"/>
                      <a:pt x="725554" y="1832773"/>
                      <a:pt x="725554" y="1864793"/>
                    </a:cubicBezTo>
                    <a:cubicBezTo>
                      <a:pt x="725554" y="1896813"/>
                      <a:pt x="699597" y="1922770"/>
                      <a:pt x="667577" y="1922770"/>
                    </a:cubicBezTo>
                    <a:cubicBezTo>
                      <a:pt x="635557" y="1922770"/>
                      <a:pt x="609600" y="1896813"/>
                      <a:pt x="609600" y="1864793"/>
                    </a:cubicBezTo>
                    <a:cubicBezTo>
                      <a:pt x="609600" y="1832773"/>
                      <a:pt x="635557" y="1806816"/>
                      <a:pt x="667577" y="1806816"/>
                    </a:cubicBezTo>
                    <a:close/>
                    <a:moveTo>
                      <a:pt x="515177" y="1806816"/>
                    </a:moveTo>
                    <a:cubicBezTo>
                      <a:pt x="547197" y="1806816"/>
                      <a:pt x="573154" y="1832773"/>
                      <a:pt x="573154" y="1864793"/>
                    </a:cubicBezTo>
                    <a:cubicBezTo>
                      <a:pt x="573154" y="1896813"/>
                      <a:pt x="547197" y="1922770"/>
                      <a:pt x="515177" y="1922770"/>
                    </a:cubicBezTo>
                    <a:cubicBezTo>
                      <a:pt x="483157" y="1922770"/>
                      <a:pt x="457200" y="1896813"/>
                      <a:pt x="457200" y="1864793"/>
                    </a:cubicBezTo>
                    <a:cubicBezTo>
                      <a:pt x="457200" y="1832773"/>
                      <a:pt x="483157" y="1806816"/>
                      <a:pt x="515177" y="1806816"/>
                    </a:cubicBezTo>
                    <a:close/>
                    <a:moveTo>
                      <a:pt x="362777" y="1806816"/>
                    </a:moveTo>
                    <a:cubicBezTo>
                      <a:pt x="394797" y="1806816"/>
                      <a:pt x="420754" y="1832773"/>
                      <a:pt x="420754" y="1864793"/>
                    </a:cubicBezTo>
                    <a:cubicBezTo>
                      <a:pt x="420754" y="1896813"/>
                      <a:pt x="394797" y="1922770"/>
                      <a:pt x="362777" y="1922770"/>
                    </a:cubicBezTo>
                    <a:cubicBezTo>
                      <a:pt x="330757" y="1922770"/>
                      <a:pt x="304800" y="1896813"/>
                      <a:pt x="304800" y="1864793"/>
                    </a:cubicBezTo>
                    <a:cubicBezTo>
                      <a:pt x="304800" y="1832773"/>
                      <a:pt x="330757" y="1806816"/>
                      <a:pt x="362777" y="1806816"/>
                    </a:cubicBezTo>
                    <a:close/>
                    <a:moveTo>
                      <a:pt x="210377" y="1806816"/>
                    </a:moveTo>
                    <a:cubicBezTo>
                      <a:pt x="242397" y="1806816"/>
                      <a:pt x="268354" y="1832773"/>
                      <a:pt x="268354" y="1864793"/>
                    </a:cubicBezTo>
                    <a:cubicBezTo>
                      <a:pt x="268354" y="1896813"/>
                      <a:pt x="242397" y="1922770"/>
                      <a:pt x="210377" y="1922770"/>
                    </a:cubicBezTo>
                    <a:cubicBezTo>
                      <a:pt x="178357" y="1922770"/>
                      <a:pt x="152400" y="1896813"/>
                      <a:pt x="152400" y="1864793"/>
                    </a:cubicBezTo>
                    <a:cubicBezTo>
                      <a:pt x="152400" y="1832773"/>
                      <a:pt x="178357" y="1806816"/>
                      <a:pt x="210377" y="1806816"/>
                    </a:cubicBezTo>
                    <a:close/>
                    <a:moveTo>
                      <a:pt x="57977" y="1806816"/>
                    </a:moveTo>
                    <a:cubicBezTo>
                      <a:pt x="89997" y="1806816"/>
                      <a:pt x="115954" y="1832773"/>
                      <a:pt x="115954" y="1864793"/>
                    </a:cubicBezTo>
                    <a:cubicBezTo>
                      <a:pt x="115954" y="1896813"/>
                      <a:pt x="89997" y="1922770"/>
                      <a:pt x="57977" y="1922770"/>
                    </a:cubicBezTo>
                    <a:cubicBezTo>
                      <a:pt x="25957" y="1922770"/>
                      <a:pt x="0" y="1896813"/>
                      <a:pt x="0" y="1864793"/>
                    </a:cubicBezTo>
                    <a:cubicBezTo>
                      <a:pt x="0" y="1832773"/>
                      <a:pt x="25957" y="1806816"/>
                      <a:pt x="57977" y="1806816"/>
                    </a:cubicBezTo>
                    <a:close/>
                    <a:moveTo>
                      <a:pt x="896178" y="1505680"/>
                    </a:moveTo>
                    <a:cubicBezTo>
                      <a:pt x="928198" y="1505680"/>
                      <a:pt x="954155" y="1531637"/>
                      <a:pt x="954155" y="1563657"/>
                    </a:cubicBezTo>
                    <a:cubicBezTo>
                      <a:pt x="954155" y="1595677"/>
                      <a:pt x="928198" y="1621634"/>
                      <a:pt x="896178" y="1621634"/>
                    </a:cubicBezTo>
                    <a:cubicBezTo>
                      <a:pt x="864158" y="1621634"/>
                      <a:pt x="838201" y="1595677"/>
                      <a:pt x="838201" y="1563657"/>
                    </a:cubicBezTo>
                    <a:cubicBezTo>
                      <a:pt x="838201" y="1531637"/>
                      <a:pt x="864158" y="1505680"/>
                      <a:pt x="896178" y="1505680"/>
                    </a:cubicBezTo>
                    <a:close/>
                    <a:moveTo>
                      <a:pt x="743778" y="1505680"/>
                    </a:moveTo>
                    <a:cubicBezTo>
                      <a:pt x="775798" y="1505680"/>
                      <a:pt x="801755" y="1531637"/>
                      <a:pt x="801755" y="1563657"/>
                    </a:cubicBezTo>
                    <a:cubicBezTo>
                      <a:pt x="801755" y="1595677"/>
                      <a:pt x="775798" y="1621634"/>
                      <a:pt x="743778" y="1621634"/>
                    </a:cubicBezTo>
                    <a:cubicBezTo>
                      <a:pt x="711758" y="1621634"/>
                      <a:pt x="685801" y="1595677"/>
                      <a:pt x="685801" y="1563657"/>
                    </a:cubicBezTo>
                    <a:cubicBezTo>
                      <a:pt x="685801" y="1531637"/>
                      <a:pt x="711758" y="1505680"/>
                      <a:pt x="743778" y="1505680"/>
                    </a:cubicBezTo>
                    <a:close/>
                    <a:moveTo>
                      <a:pt x="591378" y="1505680"/>
                    </a:moveTo>
                    <a:cubicBezTo>
                      <a:pt x="623398" y="1505680"/>
                      <a:pt x="649355" y="1531637"/>
                      <a:pt x="649355" y="1563657"/>
                    </a:cubicBezTo>
                    <a:cubicBezTo>
                      <a:pt x="649355" y="1595677"/>
                      <a:pt x="623398" y="1621634"/>
                      <a:pt x="591378" y="1621634"/>
                    </a:cubicBezTo>
                    <a:cubicBezTo>
                      <a:pt x="559358" y="1621634"/>
                      <a:pt x="533401" y="1595677"/>
                      <a:pt x="533401" y="1563657"/>
                    </a:cubicBezTo>
                    <a:cubicBezTo>
                      <a:pt x="533401" y="1531637"/>
                      <a:pt x="559358" y="1505680"/>
                      <a:pt x="591378" y="1505680"/>
                    </a:cubicBezTo>
                    <a:close/>
                    <a:moveTo>
                      <a:pt x="438978" y="1505680"/>
                    </a:moveTo>
                    <a:cubicBezTo>
                      <a:pt x="470998" y="1505680"/>
                      <a:pt x="496955" y="1531637"/>
                      <a:pt x="496955" y="1563657"/>
                    </a:cubicBezTo>
                    <a:cubicBezTo>
                      <a:pt x="496955" y="1595677"/>
                      <a:pt x="470998" y="1621634"/>
                      <a:pt x="438978" y="1621634"/>
                    </a:cubicBezTo>
                    <a:cubicBezTo>
                      <a:pt x="406958" y="1621634"/>
                      <a:pt x="381001" y="1595677"/>
                      <a:pt x="381001" y="1563657"/>
                    </a:cubicBezTo>
                    <a:cubicBezTo>
                      <a:pt x="381001" y="1531637"/>
                      <a:pt x="406958" y="1505680"/>
                      <a:pt x="438978" y="1505680"/>
                    </a:cubicBezTo>
                    <a:close/>
                    <a:moveTo>
                      <a:pt x="286578" y="1505680"/>
                    </a:moveTo>
                    <a:cubicBezTo>
                      <a:pt x="318598" y="1505680"/>
                      <a:pt x="344555" y="1531637"/>
                      <a:pt x="344555" y="1563657"/>
                    </a:cubicBezTo>
                    <a:cubicBezTo>
                      <a:pt x="344555" y="1595677"/>
                      <a:pt x="318598" y="1621634"/>
                      <a:pt x="286578" y="1621634"/>
                    </a:cubicBezTo>
                    <a:cubicBezTo>
                      <a:pt x="254558" y="1621634"/>
                      <a:pt x="228601" y="1595677"/>
                      <a:pt x="228601" y="1563657"/>
                    </a:cubicBezTo>
                    <a:cubicBezTo>
                      <a:pt x="228601" y="1531637"/>
                      <a:pt x="254558" y="1505680"/>
                      <a:pt x="286578" y="1505680"/>
                    </a:cubicBezTo>
                    <a:close/>
                    <a:moveTo>
                      <a:pt x="134178" y="1505680"/>
                    </a:moveTo>
                    <a:cubicBezTo>
                      <a:pt x="166198" y="1505680"/>
                      <a:pt x="192155" y="1531637"/>
                      <a:pt x="192155" y="1563657"/>
                    </a:cubicBezTo>
                    <a:cubicBezTo>
                      <a:pt x="192155" y="1595677"/>
                      <a:pt x="166198" y="1621634"/>
                      <a:pt x="134178" y="1621634"/>
                    </a:cubicBezTo>
                    <a:cubicBezTo>
                      <a:pt x="102158" y="1621634"/>
                      <a:pt x="76201" y="1595677"/>
                      <a:pt x="76201" y="1563657"/>
                    </a:cubicBezTo>
                    <a:cubicBezTo>
                      <a:pt x="76201" y="1531637"/>
                      <a:pt x="102158" y="1505680"/>
                      <a:pt x="134178" y="1505680"/>
                    </a:cubicBezTo>
                    <a:close/>
                    <a:moveTo>
                      <a:pt x="819978" y="1204544"/>
                    </a:moveTo>
                    <a:cubicBezTo>
                      <a:pt x="851998" y="1204544"/>
                      <a:pt x="877955" y="1230501"/>
                      <a:pt x="877955" y="1262521"/>
                    </a:cubicBezTo>
                    <a:cubicBezTo>
                      <a:pt x="877955" y="1294541"/>
                      <a:pt x="851998" y="1320498"/>
                      <a:pt x="819978" y="1320498"/>
                    </a:cubicBezTo>
                    <a:cubicBezTo>
                      <a:pt x="787958" y="1320498"/>
                      <a:pt x="762001" y="1294541"/>
                      <a:pt x="762001" y="1262521"/>
                    </a:cubicBezTo>
                    <a:cubicBezTo>
                      <a:pt x="762001" y="1230501"/>
                      <a:pt x="787958" y="1204544"/>
                      <a:pt x="819978" y="1204544"/>
                    </a:cubicBezTo>
                    <a:close/>
                    <a:moveTo>
                      <a:pt x="667578" y="1204544"/>
                    </a:moveTo>
                    <a:cubicBezTo>
                      <a:pt x="699598" y="1204544"/>
                      <a:pt x="725555" y="1230501"/>
                      <a:pt x="725555" y="1262521"/>
                    </a:cubicBezTo>
                    <a:cubicBezTo>
                      <a:pt x="725555" y="1294541"/>
                      <a:pt x="699598" y="1320498"/>
                      <a:pt x="667578" y="1320498"/>
                    </a:cubicBezTo>
                    <a:cubicBezTo>
                      <a:pt x="635558" y="1320498"/>
                      <a:pt x="609601" y="1294541"/>
                      <a:pt x="609601" y="1262521"/>
                    </a:cubicBezTo>
                    <a:cubicBezTo>
                      <a:pt x="609601" y="1230501"/>
                      <a:pt x="635558" y="1204544"/>
                      <a:pt x="667578" y="1204544"/>
                    </a:cubicBezTo>
                    <a:close/>
                    <a:moveTo>
                      <a:pt x="515178" y="1204544"/>
                    </a:moveTo>
                    <a:cubicBezTo>
                      <a:pt x="547198" y="1204544"/>
                      <a:pt x="573155" y="1230501"/>
                      <a:pt x="573155" y="1262521"/>
                    </a:cubicBezTo>
                    <a:cubicBezTo>
                      <a:pt x="573155" y="1294541"/>
                      <a:pt x="547198" y="1320498"/>
                      <a:pt x="515178" y="1320498"/>
                    </a:cubicBezTo>
                    <a:cubicBezTo>
                      <a:pt x="483158" y="1320498"/>
                      <a:pt x="457201" y="1294541"/>
                      <a:pt x="457201" y="1262521"/>
                    </a:cubicBezTo>
                    <a:cubicBezTo>
                      <a:pt x="457201" y="1230501"/>
                      <a:pt x="483158" y="1204544"/>
                      <a:pt x="515178" y="1204544"/>
                    </a:cubicBezTo>
                    <a:close/>
                    <a:moveTo>
                      <a:pt x="362778" y="1204544"/>
                    </a:moveTo>
                    <a:cubicBezTo>
                      <a:pt x="394798" y="1204544"/>
                      <a:pt x="420755" y="1230501"/>
                      <a:pt x="420755" y="1262521"/>
                    </a:cubicBezTo>
                    <a:cubicBezTo>
                      <a:pt x="420755" y="1294541"/>
                      <a:pt x="394798" y="1320498"/>
                      <a:pt x="362778" y="1320498"/>
                    </a:cubicBezTo>
                    <a:cubicBezTo>
                      <a:pt x="330758" y="1320498"/>
                      <a:pt x="304801" y="1294541"/>
                      <a:pt x="304801" y="1262521"/>
                    </a:cubicBezTo>
                    <a:cubicBezTo>
                      <a:pt x="304801" y="1230501"/>
                      <a:pt x="330758" y="1204544"/>
                      <a:pt x="362778" y="1204544"/>
                    </a:cubicBezTo>
                    <a:close/>
                    <a:moveTo>
                      <a:pt x="210378" y="1204544"/>
                    </a:moveTo>
                    <a:cubicBezTo>
                      <a:pt x="242398" y="1204544"/>
                      <a:pt x="268355" y="1230501"/>
                      <a:pt x="268355" y="1262521"/>
                    </a:cubicBezTo>
                    <a:cubicBezTo>
                      <a:pt x="268355" y="1294541"/>
                      <a:pt x="242398" y="1320498"/>
                      <a:pt x="210378" y="1320498"/>
                    </a:cubicBezTo>
                    <a:cubicBezTo>
                      <a:pt x="178358" y="1320498"/>
                      <a:pt x="152401" y="1294541"/>
                      <a:pt x="152401" y="1262521"/>
                    </a:cubicBezTo>
                    <a:cubicBezTo>
                      <a:pt x="152401" y="1230501"/>
                      <a:pt x="178358" y="1204544"/>
                      <a:pt x="210378" y="1204544"/>
                    </a:cubicBezTo>
                    <a:close/>
                    <a:moveTo>
                      <a:pt x="743778" y="903408"/>
                    </a:moveTo>
                    <a:cubicBezTo>
                      <a:pt x="775798" y="903408"/>
                      <a:pt x="801755" y="929365"/>
                      <a:pt x="801755" y="961385"/>
                    </a:cubicBezTo>
                    <a:cubicBezTo>
                      <a:pt x="801755" y="993405"/>
                      <a:pt x="775798" y="1019362"/>
                      <a:pt x="743778" y="1019362"/>
                    </a:cubicBezTo>
                    <a:cubicBezTo>
                      <a:pt x="711758" y="1019362"/>
                      <a:pt x="685801" y="993405"/>
                      <a:pt x="685801" y="961385"/>
                    </a:cubicBezTo>
                    <a:cubicBezTo>
                      <a:pt x="685801" y="929365"/>
                      <a:pt x="711758" y="903408"/>
                      <a:pt x="743778" y="903408"/>
                    </a:cubicBezTo>
                    <a:close/>
                    <a:moveTo>
                      <a:pt x="591378" y="903408"/>
                    </a:moveTo>
                    <a:cubicBezTo>
                      <a:pt x="623398" y="903408"/>
                      <a:pt x="649355" y="929365"/>
                      <a:pt x="649355" y="961385"/>
                    </a:cubicBezTo>
                    <a:cubicBezTo>
                      <a:pt x="649355" y="993405"/>
                      <a:pt x="623398" y="1019362"/>
                      <a:pt x="591378" y="1019362"/>
                    </a:cubicBezTo>
                    <a:cubicBezTo>
                      <a:pt x="559358" y="1019362"/>
                      <a:pt x="533401" y="993405"/>
                      <a:pt x="533401" y="961385"/>
                    </a:cubicBezTo>
                    <a:cubicBezTo>
                      <a:pt x="533401" y="929365"/>
                      <a:pt x="559358" y="903408"/>
                      <a:pt x="591378" y="903408"/>
                    </a:cubicBezTo>
                    <a:close/>
                    <a:moveTo>
                      <a:pt x="438978" y="903408"/>
                    </a:moveTo>
                    <a:cubicBezTo>
                      <a:pt x="470998" y="903408"/>
                      <a:pt x="496955" y="929365"/>
                      <a:pt x="496955" y="961385"/>
                    </a:cubicBezTo>
                    <a:cubicBezTo>
                      <a:pt x="496955" y="993405"/>
                      <a:pt x="470998" y="1019362"/>
                      <a:pt x="438978" y="1019362"/>
                    </a:cubicBezTo>
                    <a:cubicBezTo>
                      <a:pt x="406958" y="1019362"/>
                      <a:pt x="381001" y="993405"/>
                      <a:pt x="381001" y="961385"/>
                    </a:cubicBezTo>
                    <a:cubicBezTo>
                      <a:pt x="381001" y="929365"/>
                      <a:pt x="406958" y="903408"/>
                      <a:pt x="438978" y="903408"/>
                    </a:cubicBezTo>
                    <a:close/>
                    <a:moveTo>
                      <a:pt x="286578" y="903408"/>
                    </a:moveTo>
                    <a:cubicBezTo>
                      <a:pt x="318598" y="903408"/>
                      <a:pt x="344555" y="929365"/>
                      <a:pt x="344555" y="961385"/>
                    </a:cubicBezTo>
                    <a:cubicBezTo>
                      <a:pt x="344555" y="993405"/>
                      <a:pt x="318598" y="1019362"/>
                      <a:pt x="286578" y="1019362"/>
                    </a:cubicBezTo>
                    <a:cubicBezTo>
                      <a:pt x="254558" y="1019362"/>
                      <a:pt x="228601" y="993405"/>
                      <a:pt x="228601" y="961385"/>
                    </a:cubicBezTo>
                    <a:cubicBezTo>
                      <a:pt x="228601" y="929365"/>
                      <a:pt x="254558" y="903408"/>
                      <a:pt x="286578" y="903408"/>
                    </a:cubicBezTo>
                    <a:close/>
                    <a:moveTo>
                      <a:pt x="515178" y="602272"/>
                    </a:moveTo>
                    <a:cubicBezTo>
                      <a:pt x="547198" y="602272"/>
                      <a:pt x="573155" y="628229"/>
                      <a:pt x="573155" y="660249"/>
                    </a:cubicBezTo>
                    <a:cubicBezTo>
                      <a:pt x="573155" y="692269"/>
                      <a:pt x="547198" y="718226"/>
                      <a:pt x="515178" y="718226"/>
                    </a:cubicBezTo>
                    <a:cubicBezTo>
                      <a:pt x="483158" y="718226"/>
                      <a:pt x="457201" y="692269"/>
                      <a:pt x="457201" y="660249"/>
                    </a:cubicBezTo>
                    <a:cubicBezTo>
                      <a:pt x="457201" y="628229"/>
                      <a:pt x="483158" y="602272"/>
                      <a:pt x="515178" y="602272"/>
                    </a:cubicBezTo>
                    <a:close/>
                    <a:moveTo>
                      <a:pt x="362778" y="602272"/>
                    </a:moveTo>
                    <a:cubicBezTo>
                      <a:pt x="394798" y="602272"/>
                      <a:pt x="420755" y="628229"/>
                      <a:pt x="420755" y="660249"/>
                    </a:cubicBezTo>
                    <a:cubicBezTo>
                      <a:pt x="420755" y="692269"/>
                      <a:pt x="394798" y="718226"/>
                      <a:pt x="362778" y="718226"/>
                    </a:cubicBezTo>
                    <a:cubicBezTo>
                      <a:pt x="330758" y="718226"/>
                      <a:pt x="304801" y="692269"/>
                      <a:pt x="304801" y="660249"/>
                    </a:cubicBezTo>
                    <a:cubicBezTo>
                      <a:pt x="304801" y="628229"/>
                      <a:pt x="330758" y="602272"/>
                      <a:pt x="362778" y="602272"/>
                    </a:cubicBezTo>
                    <a:close/>
                    <a:moveTo>
                      <a:pt x="667578" y="602272"/>
                    </a:moveTo>
                    <a:cubicBezTo>
                      <a:pt x="699598" y="602272"/>
                      <a:pt x="725555" y="628229"/>
                      <a:pt x="725555" y="660249"/>
                    </a:cubicBezTo>
                    <a:cubicBezTo>
                      <a:pt x="725555" y="692269"/>
                      <a:pt x="699598" y="718226"/>
                      <a:pt x="667578" y="718226"/>
                    </a:cubicBezTo>
                    <a:cubicBezTo>
                      <a:pt x="635558" y="718226"/>
                      <a:pt x="609601" y="692269"/>
                      <a:pt x="609601" y="660249"/>
                    </a:cubicBezTo>
                    <a:cubicBezTo>
                      <a:pt x="609601" y="628229"/>
                      <a:pt x="635558" y="602272"/>
                      <a:pt x="667578" y="602272"/>
                    </a:cubicBezTo>
                    <a:close/>
                    <a:moveTo>
                      <a:pt x="438978" y="301136"/>
                    </a:moveTo>
                    <a:cubicBezTo>
                      <a:pt x="470998" y="301136"/>
                      <a:pt x="496955" y="327093"/>
                      <a:pt x="496955" y="359113"/>
                    </a:cubicBezTo>
                    <a:cubicBezTo>
                      <a:pt x="496955" y="391133"/>
                      <a:pt x="470998" y="417090"/>
                      <a:pt x="438978" y="417090"/>
                    </a:cubicBezTo>
                    <a:cubicBezTo>
                      <a:pt x="406958" y="417090"/>
                      <a:pt x="381001" y="391133"/>
                      <a:pt x="381001" y="359113"/>
                    </a:cubicBezTo>
                    <a:cubicBezTo>
                      <a:pt x="381001" y="327093"/>
                      <a:pt x="406958" y="301136"/>
                      <a:pt x="438978" y="301136"/>
                    </a:cubicBezTo>
                    <a:close/>
                    <a:moveTo>
                      <a:pt x="591378" y="301136"/>
                    </a:moveTo>
                    <a:cubicBezTo>
                      <a:pt x="623398" y="301136"/>
                      <a:pt x="649355" y="327093"/>
                      <a:pt x="649355" y="359113"/>
                    </a:cubicBezTo>
                    <a:cubicBezTo>
                      <a:pt x="649355" y="391133"/>
                      <a:pt x="623398" y="417090"/>
                      <a:pt x="591378" y="417090"/>
                    </a:cubicBezTo>
                    <a:cubicBezTo>
                      <a:pt x="559358" y="417090"/>
                      <a:pt x="533401" y="391133"/>
                      <a:pt x="533401" y="359113"/>
                    </a:cubicBezTo>
                    <a:cubicBezTo>
                      <a:pt x="533401" y="327093"/>
                      <a:pt x="559358" y="301136"/>
                      <a:pt x="591378" y="301136"/>
                    </a:cubicBezTo>
                    <a:close/>
                    <a:moveTo>
                      <a:pt x="515178" y="0"/>
                    </a:moveTo>
                    <a:cubicBezTo>
                      <a:pt x="547198" y="0"/>
                      <a:pt x="573155" y="25957"/>
                      <a:pt x="573155" y="57977"/>
                    </a:cubicBezTo>
                    <a:cubicBezTo>
                      <a:pt x="573155" y="89997"/>
                      <a:pt x="547198" y="115954"/>
                      <a:pt x="515178" y="115954"/>
                    </a:cubicBezTo>
                    <a:cubicBezTo>
                      <a:pt x="483158" y="115954"/>
                      <a:pt x="457201" y="89997"/>
                      <a:pt x="457201" y="57977"/>
                    </a:cubicBezTo>
                    <a:cubicBezTo>
                      <a:pt x="457201" y="25957"/>
                      <a:pt x="483158" y="0"/>
                      <a:pt x="51517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0" name="四角形: 角を丸くする 159">
              <a:extLst>
                <a:ext uri="{FF2B5EF4-FFF2-40B4-BE49-F238E27FC236}">
                  <a16:creationId xmlns:a16="http://schemas.microsoft.com/office/drawing/2014/main" id="{72220376-F9F6-4275-AE5F-824581B7B586}"/>
                </a:ext>
              </a:extLst>
            </p:cNvPr>
            <p:cNvSpPr/>
            <p:nvPr/>
          </p:nvSpPr>
          <p:spPr>
            <a:xfrm rot="6300000">
              <a:off x="772351" y="5138505"/>
              <a:ext cx="673943" cy="39162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テキスト ボックス 160">
              <a:extLst>
                <a:ext uri="{FF2B5EF4-FFF2-40B4-BE49-F238E27FC236}">
                  <a16:creationId xmlns:a16="http://schemas.microsoft.com/office/drawing/2014/main" id="{4C316F52-1D7A-4711-9629-D560BB811D8B}"/>
                </a:ext>
              </a:extLst>
            </p:cNvPr>
            <p:cNvSpPr txBox="1"/>
            <p:nvPr/>
          </p:nvSpPr>
          <p:spPr>
            <a:xfrm rot="6300000">
              <a:off x="867843" y="5198403"/>
              <a:ext cx="483458" cy="253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漢方薬</a:t>
              </a: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3AF8FEB1-4600-4692-BCC9-93213AE4E466}"/>
              </a:ext>
            </a:extLst>
          </p:cNvPr>
          <p:cNvGrpSpPr/>
          <p:nvPr/>
        </p:nvGrpSpPr>
        <p:grpSpPr>
          <a:xfrm>
            <a:off x="8025821" y="4886641"/>
            <a:ext cx="1331886" cy="1333947"/>
            <a:chOff x="539171" y="4886641"/>
            <a:chExt cx="1331886" cy="1333947"/>
          </a:xfrm>
        </p:grpSpPr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8D22F032-5075-4C6B-8CD4-FAA6C313AB6C}"/>
                </a:ext>
              </a:extLst>
            </p:cNvPr>
            <p:cNvGrpSpPr/>
            <p:nvPr/>
          </p:nvGrpSpPr>
          <p:grpSpPr>
            <a:xfrm>
              <a:off x="539171" y="4886641"/>
              <a:ext cx="1331886" cy="1333947"/>
              <a:chOff x="-933115" y="3171903"/>
              <a:chExt cx="1873283" cy="1876182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ACD4BED5-2B17-4A5E-A8C4-E8F7264278C6}"/>
                  </a:ext>
                </a:extLst>
              </p:cNvPr>
              <p:cNvSpPr/>
              <p:nvPr/>
            </p:nvSpPr>
            <p:spPr>
              <a:xfrm rot="6300000">
                <a:off x="-757182" y="3171637"/>
                <a:ext cx="973179" cy="1181948"/>
              </a:xfrm>
              <a:custGeom>
                <a:avLst/>
                <a:gdLst>
                  <a:gd name="connsiteX0" fmla="*/ 6759 w 973179"/>
                  <a:gd name="connsiteY0" fmla="*/ 1129423 h 1181948"/>
                  <a:gd name="connsiteX1" fmla="*/ 0 w 973179"/>
                  <a:gd name="connsiteY1" fmla="*/ 1095948 h 1181948"/>
                  <a:gd name="connsiteX2" fmla="*/ 0 w 973179"/>
                  <a:gd name="connsiteY2" fmla="*/ 0 h 1181948"/>
                  <a:gd name="connsiteX3" fmla="*/ 973179 w 973179"/>
                  <a:gd name="connsiteY3" fmla="*/ 0 h 1181948"/>
                  <a:gd name="connsiteX4" fmla="*/ 973179 w 973179"/>
                  <a:gd name="connsiteY4" fmla="*/ 1095948 h 1181948"/>
                  <a:gd name="connsiteX5" fmla="*/ 887179 w 973179"/>
                  <a:gd name="connsiteY5" fmla="*/ 1181948 h 1181948"/>
                  <a:gd name="connsiteX6" fmla="*/ 86000 w 973179"/>
                  <a:gd name="connsiteY6" fmla="*/ 1181948 h 1181948"/>
                  <a:gd name="connsiteX7" fmla="*/ 6759 w 973179"/>
                  <a:gd name="connsiteY7" fmla="*/ 1129423 h 1181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3179" h="1181948">
                    <a:moveTo>
                      <a:pt x="6759" y="1129423"/>
                    </a:moveTo>
                    <a:cubicBezTo>
                      <a:pt x="2407" y="1119134"/>
                      <a:pt x="0" y="1107822"/>
                      <a:pt x="0" y="1095948"/>
                    </a:cubicBezTo>
                    <a:lnTo>
                      <a:pt x="0" y="0"/>
                    </a:lnTo>
                    <a:lnTo>
                      <a:pt x="973179" y="0"/>
                    </a:lnTo>
                    <a:lnTo>
                      <a:pt x="973179" y="1095948"/>
                    </a:lnTo>
                    <a:cubicBezTo>
                      <a:pt x="973179" y="1143444"/>
                      <a:pt x="934674" y="1181948"/>
                      <a:pt x="887179" y="1181948"/>
                    </a:cubicBezTo>
                    <a:lnTo>
                      <a:pt x="86000" y="1181948"/>
                    </a:lnTo>
                    <a:cubicBezTo>
                      <a:pt x="50378" y="1181948"/>
                      <a:pt x="19814" y="1160290"/>
                      <a:pt x="6759" y="112942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C191C35C-F2F7-41EC-A844-F5F7A41CE5F9}"/>
                  </a:ext>
                </a:extLst>
              </p:cNvPr>
              <p:cNvSpPr/>
              <p:nvPr/>
            </p:nvSpPr>
            <p:spPr>
              <a:xfrm rot="6300000">
                <a:off x="-883145" y="3121933"/>
                <a:ext cx="1155701" cy="1255642"/>
              </a:xfrm>
              <a:custGeom>
                <a:avLst/>
                <a:gdLst>
                  <a:gd name="connsiteX0" fmla="*/ 0 w 1155701"/>
                  <a:gd name="connsiteY0" fmla="*/ 1255642 h 1255642"/>
                  <a:gd name="connsiteX1" fmla="*/ 0 w 1155701"/>
                  <a:gd name="connsiteY1" fmla="*/ 0 h 1255642"/>
                  <a:gd name="connsiteX2" fmla="*/ 94698 w 1155701"/>
                  <a:gd name="connsiteY2" fmla="*/ 0 h 1255642"/>
                  <a:gd name="connsiteX3" fmla="*/ 94698 w 1155701"/>
                  <a:gd name="connsiteY3" fmla="*/ 1095948 h 1255642"/>
                  <a:gd name="connsiteX4" fmla="*/ 180698 w 1155701"/>
                  <a:gd name="connsiteY4" fmla="*/ 1181948 h 1255642"/>
                  <a:gd name="connsiteX5" fmla="*/ 981877 w 1155701"/>
                  <a:gd name="connsiteY5" fmla="*/ 1181948 h 1255642"/>
                  <a:gd name="connsiteX6" fmla="*/ 1067877 w 1155701"/>
                  <a:gd name="connsiteY6" fmla="*/ 1095948 h 1255642"/>
                  <a:gd name="connsiteX7" fmla="*/ 1067877 w 1155701"/>
                  <a:gd name="connsiteY7" fmla="*/ 0 h 1255642"/>
                  <a:gd name="connsiteX8" fmla="*/ 1155701 w 1155701"/>
                  <a:gd name="connsiteY8" fmla="*/ 0 h 1255642"/>
                  <a:gd name="connsiteX9" fmla="*/ 1155701 w 1155701"/>
                  <a:gd name="connsiteY9" fmla="*/ 1255642 h 1255642"/>
                  <a:gd name="connsiteX10" fmla="*/ 0 w 1155701"/>
                  <a:gd name="connsiteY10" fmla="*/ 1255642 h 125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5701" h="1255642">
                    <a:moveTo>
                      <a:pt x="0" y="1255642"/>
                    </a:moveTo>
                    <a:lnTo>
                      <a:pt x="0" y="0"/>
                    </a:lnTo>
                    <a:lnTo>
                      <a:pt x="94698" y="0"/>
                    </a:lnTo>
                    <a:lnTo>
                      <a:pt x="94698" y="1095948"/>
                    </a:lnTo>
                    <a:cubicBezTo>
                      <a:pt x="94698" y="1143444"/>
                      <a:pt x="133202" y="1181948"/>
                      <a:pt x="180698" y="1181948"/>
                    </a:cubicBezTo>
                    <a:lnTo>
                      <a:pt x="981877" y="1181948"/>
                    </a:lnTo>
                    <a:cubicBezTo>
                      <a:pt x="1029372" y="1181948"/>
                      <a:pt x="1067877" y="1143444"/>
                      <a:pt x="1067877" y="1095948"/>
                    </a:cubicBezTo>
                    <a:lnTo>
                      <a:pt x="1067877" y="0"/>
                    </a:lnTo>
                    <a:lnTo>
                      <a:pt x="1155701" y="0"/>
                    </a:lnTo>
                    <a:lnTo>
                      <a:pt x="1155701" y="1255642"/>
                    </a:lnTo>
                    <a:lnTo>
                      <a:pt x="0" y="12556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9F86CF59-FA10-4E28-8D8E-FF12C0C7A6A9}"/>
                  </a:ext>
                </a:extLst>
              </p:cNvPr>
              <p:cNvGrpSpPr/>
              <p:nvPr/>
            </p:nvGrpSpPr>
            <p:grpSpPr>
              <a:xfrm rot="19800000">
                <a:off x="604914" y="3288946"/>
                <a:ext cx="335254" cy="1155701"/>
                <a:chOff x="295423" y="3377780"/>
                <a:chExt cx="335254" cy="1155701"/>
              </a:xfrm>
            </p:grpSpPr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FC0DD170-1AC7-4A2E-B1BA-9F4CB5857720}"/>
                    </a:ext>
                  </a:extLst>
                </p:cNvPr>
                <p:cNvSpPr/>
                <p:nvPr/>
              </p:nvSpPr>
              <p:spPr>
                <a:xfrm rot="6300000">
                  <a:off x="-114801" y="3788004"/>
                  <a:ext cx="1155701" cy="335254"/>
                </a:xfrm>
                <a:custGeom>
                  <a:avLst/>
                  <a:gdLst>
                    <a:gd name="connsiteX0" fmla="*/ 0 w 1155701"/>
                    <a:gd name="connsiteY0" fmla="*/ 335254 h 335254"/>
                    <a:gd name="connsiteX1" fmla="*/ 0 w 1155701"/>
                    <a:gd name="connsiteY1" fmla="*/ 1 h 335254"/>
                    <a:gd name="connsiteX2" fmla="*/ 1155701 w 1155701"/>
                    <a:gd name="connsiteY2" fmla="*/ 0 h 335254"/>
                    <a:gd name="connsiteX3" fmla="*/ 1155701 w 1155701"/>
                    <a:gd name="connsiteY3" fmla="*/ 335254 h 335254"/>
                    <a:gd name="connsiteX4" fmla="*/ 1067877 w 1155701"/>
                    <a:gd name="connsiteY4" fmla="*/ 335254 h 335254"/>
                    <a:gd name="connsiteX5" fmla="*/ 1067877 w 1155701"/>
                    <a:gd name="connsiteY5" fmla="*/ 187882 h 335254"/>
                    <a:gd name="connsiteX6" fmla="*/ 981876 w 1155701"/>
                    <a:gd name="connsiteY6" fmla="*/ 101882 h 335254"/>
                    <a:gd name="connsiteX7" fmla="*/ 180698 w 1155701"/>
                    <a:gd name="connsiteY7" fmla="*/ 101882 h 335254"/>
                    <a:gd name="connsiteX8" fmla="*/ 94698 w 1155701"/>
                    <a:gd name="connsiteY8" fmla="*/ 187882 h 335254"/>
                    <a:gd name="connsiteX9" fmla="*/ 94698 w 1155701"/>
                    <a:gd name="connsiteY9" fmla="*/ 335254 h 335254"/>
                    <a:gd name="connsiteX10" fmla="*/ 0 w 1155701"/>
                    <a:gd name="connsiteY10" fmla="*/ 335254 h 33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5701" h="335254">
                      <a:moveTo>
                        <a:pt x="0" y="335254"/>
                      </a:moveTo>
                      <a:lnTo>
                        <a:pt x="0" y="1"/>
                      </a:lnTo>
                      <a:lnTo>
                        <a:pt x="1155701" y="0"/>
                      </a:lnTo>
                      <a:lnTo>
                        <a:pt x="1155701" y="335254"/>
                      </a:lnTo>
                      <a:lnTo>
                        <a:pt x="1067877" y="335254"/>
                      </a:lnTo>
                      <a:lnTo>
                        <a:pt x="1067877" y="187882"/>
                      </a:lnTo>
                      <a:cubicBezTo>
                        <a:pt x="1067876" y="140386"/>
                        <a:pt x="1029372" y="101882"/>
                        <a:pt x="981876" y="101882"/>
                      </a:cubicBezTo>
                      <a:lnTo>
                        <a:pt x="180698" y="101882"/>
                      </a:lnTo>
                      <a:cubicBezTo>
                        <a:pt x="133202" y="101882"/>
                        <a:pt x="94698" y="140385"/>
                        <a:pt x="94698" y="187882"/>
                      </a:cubicBezTo>
                      <a:lnTo>
                        <a:pt x="94698" y="335254"/>
                      </a:lnTo>
                      <a:lnTo>
                        <a:pt x="0" y="33525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066DAE67-F997-4C6D-B534-85E10B5D6F95}"/>
                    </a:ext>
                  </a:extLst>
                </p:cNvPr>
                <p:cNvSpPr/>
                <p:nvPr/>
              </p:nvSpPr>
              <p:spPr>
                <a:xfrm rot="6300000">
                  <a:off x="-73635" y="3829080"/>
                  <a:ext cx="973179" cy="233372"/>
                </a:xfrm>
                <a:custGeom>
                  <a:avLst/>
                  <a:gdLst>
                    <a:gd name="connsiteX0" fmla="*/ 0 w 973179"/>
                    <a:gd name="connsiteY0" fmla="*/ 233372 h 233372"/>
                    <a:gd name="connsiteX1" fmla="*/ 0 w 973179"/>
                    <a:gd name="connsiteY1" fmla="*/ 86000 h 233372"/>
                    <a:gd name="connsiteX2" fmla="*/ 86000 w 973179"/>
                    <a:gd name="connsiteY2" fmla="*/ 0 h 233372"/>
                    <a:gd name="connsiteX3" fmla="*/ 887178 w 973179"/>
                    <a:gd name="connsiteY3" fmla="*/ 0 h 233372"/>
                    <a:gd name="connsiteX4" fmla="*/ 973179 w 973179"/>
                    <a:gd name="connsiteY4" fmla="*/ 86000 h 233372"/>
                    <a:gd name="connsiteX5" fmla="*/ 973179 w 973179"/>
                    <a:gd name="connsiteY5" fmla="*/ 233372 h 233372"/>
                    <a:gd name="connsiteX6" fmla="*/ 0 w 973179"/>
                    <a:gd name="connsiteY6" fmla="*/ 233372 h 233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3179" h="233372">
                      <a:moveTo>
                        <a:pt x="0" y="233372"/>
                      </a:moveTo>
                      <a:lnTo>
                        <a:pt x="0" y="86000"/>
                      </a:lnTo>
                      <a:cubicBezTo>
                        <a:pt x="0" y="38503"/>
                        <a:pt x="38504" y="0"/>
                        <a:pt x="86000" y="0"/>
                      </a:cubicBezTo>
                      <a:lnTo>
                        <a:pt x="887178" y="0"/>
                      </a:lnTo>
                      <a:cubicBezTo>
                        <a:pt x="934674" y="0"/>
                        <a:pt x="973178" y="38504"/>
                        <a:pt x="973179" y="86000"/>
                      </a:cubicBezTo>
                      <a:lnTo>
                        <a:pt x="973179" y="233372"/>
                      </a:lnTo>
                      <a:lnTo>
                        <a:pt x="0" y="233372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D426D2EB-DACE-4011-82B4-4BC8741452DD}"/>
                  </a:ext>
                </a:extLst>
              </p:cNvPr>
              <p:cNvSpPr/>
              <p:nvPr/>
            </p:nvSpPr>
            <p:spPr>
              <a:xfrm>
                <a:off x="98773" y="4371997"/>
                <a:ext cx="362295" cy="676088"/>
              </a:xfrm>
              <a:custGeom>
                <a:avLst/>
                <a:gdLst>
                  <a:gd name="connsiteX0" fmla="*/ 972378 w 1030355"/>
                  <a:gd name="connsiteY0" fmla="*/ 1806816 h 1922770"/>
                  <a:gd name="connsiteX1" fmla="*/ 1030355 w 1030355"/>
                  <a:gd name="connsiteY1" fmla="*/ 1864793 h 1922770"/>
                  <a:gd name="connsiteX2" fmla="*/ 972378 w 1030355"/>
                  <a:gd name="connsiteY2" fmla="*/ 1922770 h 1922770"/>
                  <a:gd name="connsiteX3" fmla="*/ 914401 w 1030355"/>
                  <a:gd name="connsiteY3" fmla="*/ 1864793 h 1922770"/>
                  <a:gd name="connsiteX4" fmla="*/ 972378 w 1030355"/>
                  <a:gd name="connsiteY4" fmla="*/ 1806816 h 1922770"/>
                  <a:gd name="connsiteX5" fmla="*/ 819977 w 1030355"/>
                  <a:gd name="connsiteY5" fmla="*/ 1806816 h 1922770"/>
                  <a:gd name="connsiteX6" fmla="*/ 877954 w 1030355"/>
                  <a:gd name="connsiteY6" fmla="*/ 1864793 h 1922770"/>
                  <a:gd name="connsiteX7" fmla="*/ 819977 w 1030355"/>
                  <a:gd name="connsiteY7" fmla="*/ 1922770 h 1922770"/>
                  <a:gd name="connsiteX8" fmla="*/ 762000 w 1030355"/>
                  <a:gd name="connsiteY8" fmla="*/ 1864793 h 1922770"/>
                  <a:gd name="connsiteX9" fmla="*/ 819977 w 1030355"/>
                  <a:gd name="connsiteY9" fmla="*/ 1806816 h 1922770"/>
                  <a:gd name="connsiteX10" fmla="*/ 667577 w 1030355"/>
                  <a:gd name="connsiteY10" fmla="*/ 1806816 h 1922770"/>
                  <a:gd name="connsiteX11" fmla="*/ 725554 w 1030355"/>
                  <a:gd name="connsiteY11" fmla="*/ 1864793 h 1922770"/>
                  <a:gd name="connsiteX12" fmla="*/ 667577 w 1030355"/>
                  <a:gd name="connsiteY12" fmla="*/ 1922770 h 1922770"/>
                  <a:gd name="connsiteX13" fmla="*/ 609600 w 1030355"/>
                  <a:gd name="connsiteY13" fmla="*/ 1864793 h 1922770"/>
                  <a:gd name="connsiteX14" fmla="*/ 667577 w 1030355"/>
                  <a:gd name="connsiteY14" fmla="*/ 1806816 h 1922770"/>
                  <a:gd name="connsiteX15" fmla="*/ 515177 w 1030355"/>
                  <a:gd name="connsiteY15" fmla="*/ 1806816 h 1922770"/>
                  <a:gd name="connsiteX16" fmla="*/ 573154 w 1030355"/>
                  <a:gd name="connsiteY16" fmla="*/ 1864793 h 1922770"/>
                  <a:gd name="connsiteX17" fmla="*/ 515177 w 1030355"/>
                  <a:gd name="connsiteY17" fmla="*/ 1922770 h 1922770"/>
                  <a:gd name="connsiteX18" fmla="*/ 457200 w 1030355"/>
                  <a:gd name="connsiteY18" fmla="*/ 1864793 h 1922770"/>
                  <a:gd name="connsiteX19" fmla="*/ 515177 w 1030355"/>
                  <a:gd name="connsiteY19" fmla="*/ 1806816 h 1922770"/>
                  <a:gd name="connsiteX20" fmla="*/ 362777 w 1030355"/>
                  <a:gd name="connsiteY20" fmla="*/ 1806816 h 1922770"/>
                  <a:gd name="connsiteX21" fmla="*/ 420754 w 1030355"/>
                  <a:gd name="connsiteY21" fmla="*/ 1864793 h 1922770"/>
                  <a:gd name="connsiteX22" fmla="*/ 362777 w 1030355"/>
                  <a:gd name="connsiteY22" fmla="*/ 1922770 h 1922770"/>
                  <a:gd name="connsiteX23" fmla="*/ 304800 w 1030355"/>
                  <a:gd name="connsiteY23" fmla="*/ 1864793 h 1922770"/>
                  <a:gd name="connsiteX24" fmla="*/ 362777 w 1030355"/>
                  <a:gd name="connsiteY24" fmla="*/ 1806816 h 1922770"/>
                  <a:gd name="connsiteX25" fmla="*/ 210377 w 1030355"/>
                  <a:gd name="connsiteY25" fmla="*/ 1806816 h 1922770"/>
                  <a:gd name="connsiteX26" fmla="*/ 268354 w 1030355"/>
                  <a:gd name="connsiteY26" fmla="*/ 1864793 h 1922770"/>
                  <a:gd name="connsiteX27" fmla="*/ 210377 w 1030355"/>
                  <a:gd name="connsiteY27" fmla="*/ 1922770 h 1922770"/>
                  <a:gd name="connsiteX28" fmla="*/ 152400 w 1030355"/>
                  <a:gd name="connsiteY28" fmla="*/ 1864793 h 1922770"/>
                  <a:gd name="connsiteX29" fmla="*/ 210377 w 1030355"/>
                  <a:gd name="connsiteY29" fmla="*/ 1806816 h 1922770"/>
                  <a:gd name="connsiteX30" fmla="*/ 57977 w 1030355"/>
                  <a:gd name="connsiteY30" fmla="*/ 1806816 h 1922770"/>
                  <a:gd name="connsiteX31" fmla="*/ 115954 w 1030355"/>
                  <a:gd name="connsiteY31" fmla="*/ 1864793 h 1922770"/>
                  <a:gd name="connsiteX32" fmla="*/ 57977 w 1030355"/>
                  <a:gd name="connsiteY32" fmla="*/ 1922770 h 1922770"/>
                  <a:gd name="connsiteX33" fmla="*/ 0 w 1030355"/>
                  <a:gd name="connsiteY33" fmla="*/ 1864793 h 1922770"/>
                  <a:gd name="connsiteX34" fmla="*/ 57977 w 1030355"/>
                  <a:gd name="connsiteY34" fmla="*/ 1806816 h 1922770"/>
                  <a:gd name="connsiteX35" fmla="*/ 896178 w 1030355"/>
                  <a:gd name="connsiteY35" fmla="*/ 1505680 h 1922770"/>
                  <a:gd name="connsiteX36" fmla="*/ 954155 w 1030355"/>
                  <a:gd name="connsiteY36" fmla="*/ 1563657 h 1922770"/>
                  <a:gd name="connsiteX37" fmla="*/ 896178 w 1030355"/>
                  <a:gd name="connsiteY37" fmla="*/ 1621634 h 1922770"/>
                  <a:gd name="connsiteX38" fmla="*/ 838201 w 1030355"/>
                  <a:gd name="connsiteY38" fmla="*/ 1563657 h 1922770"/>
                  <a:gd name="connsiteX39" fmla="*/ 896178 w 1030355"/>
                  <a:gd name="connsiteY39" fmla="*/ 1505680 h 1922770"/>
                  <a:gd name="connsiteX40" fmla="*/ 743778 w 1030355"/>
                  <a:gd name="connsiteY40" fmla="*/ 1505680 h 1922770"/>
                  <a:gd name="connsiteX41" fmla="*/ 801755 w 1030355"/>
                  <a:gd name="connsiteY41" fmla="*/ 1563657 h 1922770"/>
                  <a:gd name="connsiteX42" fmla="*/ 743778 w 1030355"/>
                  <a:gd name="connsiteY42" fmla="*/ 1621634 h 1922770"/>
                  <a:gd name="connsiteX43" fmla="*/ 685801 w 1030355"/>
                  <a:gd name="connsiteY43" fmla="*/ 1563657 h 1922770"/>
                  <a:gd name="connsiteX44" fmla="*/ 743778 w 1030355"/>
                  <a:gd name="connsiteY44" fmla="*/ 1505680 h 1922770"/>
                  <a:gd name="connsiteX45" fmla="*/ 591378 w 1030355"/>
                  <a:gd name="connsiteY45" fmla="*/ 1505680 h 1922770"/>
                  <a:gd name="connsiteX46" fmla="*/ 649355 w 1030355"/>
                  <a:gd name="connsiteY46" fmla="*/ 1563657 h 1922770"/>
                  <a:gd name="connsiteX47" fmla="*/ 591378 w 1030355"/>
                  <a:gd name="connsiteY47" fmla="*/ 1621634 h 1922770"/>
                  <a:gd name="connsiteX48" fmla="*/ 533401 w 1030355"/>
                  <a:gd name="connsiteY48" fmla="*/ 1563657 h 1922770"/>
                  <a:gd name="connsiteX49" fmla="*/ 591378 w 1030355"/>
                  <a:gd name="connsiteY49" fmla="*/ 1505680 h 1922770"/>
                  <a:gd name="connsiteX50" fmla="*/ 438978 w 1030355"/>
                  <a:gd name="connsiteY50" fmla="*/ 1505680 h 1922770"/>
                  <a:gd name="connsiteX51" fmla="*/ 496955 w 1030355"/>
                  <a:gd name="connsiteY51" fmla="*/ 1563657 h 1922770"/>
                  <a:gd name="connsiteX52" fmla="*/ 438978 w 1030355"/>
                  <a:gd name="connsiteY52" fmla="*/ 1621634 h 1922770"/>
                  <a:gd name="connsiteX53" fmla="*/ 381001 w 1030355"/>
                  <a:gd name="connsiteY53" fmla="*/ 1563657 h 1922770"/>
                  <a:gd name="connsiteX54" fmla="*/ 438978 w 1030355"/>
                  <a:gd name="connsiteY54" fmla="*/ 1505680 h 1922770"/>
                  <a:gd name="connsiteX55" fmla="*/ 286578 w 1030355"/>
                  <a:gd name="connsiteY55" fmla="*/ 1505680 h 1922770"/>
                  <a:gd name="connsiteX56" fmla="*/ 344555 w 1030355"/>
                  <a:gd name="connsiteY56" fmla="*/ 1563657 h 1922770"/>
                  <a:gd name="connsiteX57" fmla="*/ 286578 w 1030355"/>
                  <a:gd name="connsiteY57" fmla="*/ 1621634 h 1922770"/>
                  <a:gd name="connsiteX58" fmla="*/ 228601 w 1030355"/>
                  <a:gd name="connsiteY58" fmla="*/ 1563657 h 1922770"/>
                  <a:gd name="connsiteX59" fmla="*/ 286578 w 1030355"/>
                  <a:gd name="connsiteY59" fmla="*/ 1505680 h 1922770"/>
                  <a:gd name="connsiteX60" fmla="*/ 134178 w 1030355"/>
                  <a:gd name="connsiteY60" fmla="*/ 1505680 h 1922770"/>
                  <a:gd name="connsiteX61" fmla="*/ 192155 w 1030355"/>
                  <a:gd name="connsiteY61" fmla="*/ 1563657 h 1922770"/>
                  <a:gd name="connsiteX62" fmla="*/ 134178 w 1030355"/>
                  <a:gd name="connsiteY62" fmla="*/ 1621634 h 1922770"/>
                  <a:gd name="connsiteX63" fmla="*/ 76201 w 1030355"/>
                  <a:gd name="connsiteY63" fmla="*/ 1563657 h 1922770"/>
                  <a:gd name="connsiteX64" fmla="*/ 134178 w 1030355"/>
                  <a:gd name="connsiteY64" fmla="*/ 1505680 h 1922770"/>
                  <a:gd name="connsiteX65" fmla="*/ 819978 w 1030355"/>
                  <a:gd name="connsiteY65" fmla="*/ 1204544 h 1922770"/>
                  <a:gd name="connsiteX66" fmla="*/ 877955 w 1030355"/>
                  <a:gd name="connsiteY66" fmla="*/ 1262521 h 1922770"/>
                  <a:gd name="connsiteX67" fmla="*/ 819978 w 1030355"/>
                  <a:gd name="connsiteY67" fmla="*/ 1320498 h 1922770"/>
                  <a:gd name="connsiteX68" fmla="*/ 762001 w 1030355"/>
                  <a:gd name="connsiteY68" fmla="*/ 1262521 h 1922770"/>
                  <a:gd name="connsiteX69" fmla="*/ 819978 w 1030355"/>
                  <a:gd name="connsiteY69" fmla="*/ 1204544 h 1922770"/>
                  <a:gd name="connsiteX70" fmla="*/ 667578 w 1030355"/>
                  <a:gd name="connsiteY70" fmla="*/ 1204544 h 1922770"/>
                  <a:gd name="connsiteX71" fmla="*/ 725555 w 1030355"/>
                  <a:gd name="connsiteY71" fmla="*/ 1262521 h 1922770"/>
                  <a:gd name="connsiteX72" fmla="*/ 667578 w 1030355"/>
                  <a:gd name="connsiteY72" fmla="*/ 1320498 h 1922770"/>
                  <a:gd name="connsiteX73" fmla="*/ 609601 w 1030355"/>
                  <a:gd name="connsiteY73" fmla="*/ 1262521 h 1922770"/>
                  <a:gd name="connsiteX74" fmla="*/ 667578 w 1030355"/>
                  <a:gd name="connsiteY74" fmla="*/ 1204544 h 1922770"/>
                  <a:gd name="connsiteX75" fmla="*/ 515178 w 1030355"/>
                  <a:gd name="connsiteY75" fmla="*/ 1204544 h 1922770"/>
                  <a:gd name="connsiteX76" fmla="*/ 573155 w 1030355"/>
                  <a:gd name="connsiteY76" fmla="*/ 1262521 h 1922770"/>
                  <a:gd name="connsiteX77" fmla="*/ 515178 w 1030355"/>
                  <a:gd name="connsiteY77" fmla="*/ 1320498 h 1922770"/>
                  <a:gd name="connsiteX78" fmla="*/ 457201 w 1030355"/>
                  <a:gd name="connsiteY78" fmla="*/ 1262521 h 1922770"/>
                  <a:gd name="connsiteX79" fmla="*/ 515178 w 1030355"/>
                  <a:gd name="connsiteY79" fmla="*/ 1204544 h 1922770"/>
                  <a:gd name="connsiteX80" fmla="*/ 362778 w 1030355"/>
                  <a:gd name="connsiteY80" fmla="*/ 1204544 h 1922770"/>
                  <a:gd name="connsiteX81" fmla="*/ 420755 w 1030355"/>
                  <a:gd name="connsiteY81" fmla="*/ 1262521 h 1922770"/>
                  <a:gd name="connsiteX82" fmla="*/ 362778 w 1030355"/>
                  <a:gd name="connsiteY82" fmla="*/ 1320498 h 1922770"/>
                  <a:gd name="connsiteX83" fmla="*/ 304801 w 1030355"/>
                  <a:gd name="connsiteY83" fmla="*/ 1262521 h 1922770"/>
                  <a:gd name="connsiteX84" fmla="*/ 362778 w 1030355"/>
                  <a:gd name="connsiteY84" fmla="*/ 1204544 h 1922770"/>
                  <a:gd name="connsiteX85" fmla="*/ 210378 w 1030355"/>
                  <a:gd name="connsiteY85" fmla="*/ 1204544 h 1922770"/>
                  <a:gd name="connsiteX86" fmla="*/ 268355 w 1030355"/>
                  <a:gd name="connsiteY86" fmla="*/ 1262521 h 1922770"/>
                  <a:gd name="connsiteX87" fmla="*/ 210378 w 1030355"/>
                  <a:gd name="connsiteY87" fmla="*/ 1320498 h 1922770"/>
                  <a:gd name="connsiteX88" fmla="*/ 152401 w 1030355"/>
                  <a:gd name="connsiteY88" fmla="*/ 1262521 h 1922770"/>
                  <a:gd name="connsiteX89" fmla="*/ 210378 w 1030355"/>
                  <a:gd name="connsiteY89" fmla="*/ 1204544 h 1922770"/>
                  <a:gd name="connsiteX90" fmla="*/ 743778 w 1030355"/>
                  <a:gd name="connsiteY90" fmla="*/ 903408 h 1922770"/>
                  <a:gd name="connsiteX91" fmla="*/ 801755 w 1030355"/>
                  <a:gd name="connsiteY91" fmla="*/ 961385 h 1922770"/>
                  <a:gd name="connsiteX92" fmla="*/ 743778 w 1030355"/>
                  <a:gd name="connsiteY92" fmla="*/ 1019362 h 1922770"/>
                  <a:gd name="connsiteX93" fmla="*/ 685801 w 1030355"/>
                  <a:gd name="connsiteY93" fmla="*/ 961385 h 1922770"/>
                  <a:gd name="connsiteX94" fmla="*/ 743778 w 1030355"/>
                  <a:gd name="connsiteY94" fmla="*/ 903408 h 1922770"/>
                  <a:gd name="connsiteX95" fmla="*/ 591378 w 1030355"/>
                  <a:gd name="connsiteY95" fmla="*/ 903408 h 1922770"/>
                  <a:gd name="connsiteX96" fmla="*/ 649355 w 1030355"/>
                  <a:gd name="connsiteY96" fmla="*/ 961385 h 1922770"/>
                  <a:gd name="connsiteX97" fmla="*/ 591378 w 1030355"/>
                  <a:gd name="connsiteY97" fmla="*/ 1019362 h 1922770"/>
                  <a:gd name="connsiteX98" fmla="*/ 533401 w 1030355"/>
                  <a:gd name="connsiteY98" fmla="*/ 961385 h 1922770"/>
                  <a:gd name="connsiteX99" fmla="*/ 591378 w 1030355"/>
                  <a:gd name="connsiteY99" fmla="*/ 903408 h 1922770"/>
                  <a:gd name="connsiteX100" fmla="*/ 438978 w 1030355"/>
                  <a:gd name="connsiteY100" fmla="*/ 903408 h 1922770"/>
                  <a:gd name="connsiteX101" fmla="*/ 496955 w 1030355"/>
                  <a:gd name="connsiteY101" fmla="*/ 961385 h 1922770"/>
                  <a:gd name="connsiteX102" fmla="*/ 438978 w 1030355"/>
                  <a:gd name="connsiteY102" fmla="*/ 1019362 h 1922770"/>
                  <a:gd name="connsiteX103" fmla="*/ 381001 w 1030355"/>
                  <a:gd name="connsiteY103" fmla="*/ 961385 h 1922770"/>
                  <a:gd name="connsiteX104" fmla="*/ 438978 w 1030355"/>
                  <a:gd name="connsiteY104" fmla="*/ 903408 h 1922770"/>
                  <a:gd name="connsiteX105" fmla="*/ 286578 w 1030355"/>
                  <a:gd name="connsiteY105" fmla="*/ 903408 h 1922770"/>
                  <a:gd name="connsiteX106" fmla="*/ 344555 w 1030355"/>
                  <a:gd name="connsiteY106" fmla="*/ 961385 h 1922770"/>
                  <a:gd name="connsiteX107" fmla="*/ 286578 w 1030355"/>
                  <a:gd name="connsiteY107" fmla="*/ 1019362 h 1922770"/>
                  <a:gd name="connsiteX108" fmla="*/ 228601 w 1030355"/>
                  <a:gd name="connsiteY108" fmla="*/ 961385 h 1922770"/>
                  <a:gd name="connsiteX109" fmla="*/ 286578 w 1030355"/>
                  <a:gd name="connsiteY109" fmla="*/ 903408 h 1922770"/>
                  <a:gd name="connsiteX110" fmla="*/ 515178 w 1030355"/>
                  <a:gd name="connsiteY110" fmla="*/ 602272 h 1922770"/>
                  <a:gd name="connsiteX111" fmla="*/ 573155 w 1030355"/>
                  <a:gd name="connsiteY111" fmla="*/ 660249 h 1922770"/>
                  <a:gd name="connsiteX112" fmla="*/ 515178 w 1030355"/>
                  <a:gd name="connsiteY112" fmla="*/ 718226 h 1922770"/>
                  <a:gd name="connsiteX113" fmla="*/ 457201 w 1030355"/>
                  <a:gd name="connsiteY113" fmla="*/ 660249 h 1922770"/>
                  <a:gd name="connsiteX114" fmla="*/ 515178 w 1030355"/>
                  <a:gd name="connsiteY114" fmla="*/ 602272 h 1922770"/>
                  <a:gd name="connsiteX115" fmla="*/ 362778 w 1030355"/>
                  <a:gd name="connsiteY115" fmla="*/ 602272 h 1922770"/>
                  <a:gd name="connsiteX116" fmla="*/ 420755 w 1030355"/>
                  <a:gd name="connsiteY116" fmla="*/ 660249 h 1922770"/>
                  <a:gd name="connsiteX117" fmla="*/ 362778 w 1030355"/>
                  <a:gd name="connsiteY117" fmla="*/ 718226 h 1922770"/>
                  <a:gd name="connsiteX118" fmla="*/ 304801 w 1030355"/>
                  <a:gd name="connsiteY118" fmla="*/ 660249 h 1922770"/>
                  <a:gd name="connsiteX119" fmla="*/ 362778 w 1030355"/>
                  <a:gd name="connsiteY119" fmla="*/ 602272 h 1922770"/>
                  <a:gd name="connsiteX120" fmla="*/ 667578 w 1030355"/>
                  <a:gd name="connsiteY120" fmla="*/ 602272 h 1922770"/>
                  <a:gd name="connsiteX121" fmla="*/ 725555 w 1030355"/>
                  <a:gd name="connsiteY121" fmla="*/ 660249 h 1922770"/>
                  <a:gd name="connsiteX122" fmla="*/ 667578 w 1030355"/>
                  <a:gd name="connsiteY122" fmla="*/ 718226 h 1922770"/>
                  <a:gd name="connsiteX123" fmla="*/ 609601 w 1030355"/>
                  <a:gd name="connsiteY123" fmla="*/ 660249 h 1922770"/>
                  <a:gd name="connsiteX124" fmla="*/ 667578 w 1030355"/>
                  <a:gd name="connsiteY124" fmla="*/ 602272 h 1922770"/>
                  <a:gd name="connsiteX125" fmla="*/ 438978 w 1030355"/>
                  <a:gd name="connsiteY125" fmla="*/ 301136 h 1922770"/>
                  <a:gd name="connsiteX126" fmla="*/ 496955 w 1030355"/>
                  <a:gd name="connsiteY126" fmla="*/ 359113 h 1922770"/>
                  <a:gd name="connsiteX127" fmla="*/ 438978 w 1030355"/>
                  <a:gd name="connsiteY127" fmla="*/ 417090 h 1922770"/>
                  <a:gd name="connsiteX128" fmla="*/ 381001 w 1030355"/>
                  <a:gd name="connsiteY128" fmla="*/ 359113 h 1922770"/>
                  <a:gd name="connsiteX129" fmla="*/ 438978 w 1030355"/>
                  <a:gd name="connsiteY129" fmla="*/ 301136 h 1922770"/>
                  <a:gd name="connsiteX130" fmla="*/ 591378 w 1030355"/>
                  <a:gd name="connsiteY130" fmla="*/ 301136 h 1922770"/>
                  <a:gd name="connsiteX131" fmla="*/ 649355 w 1030355"/>
                  <a:gd name="connsiteY131" fmla="*/ 359113 h 1922770"/>
                  <a:gd name="connsiteX132" fmla="*/ 591378 w 1030355"/>
                  <a:gd name="connsiteY132" fmla="*/ 417090 h 1922770"/>
                  <a:gd name="connsiteX133" fmla="*/ 533401 w 1030355"/>
                  <a:gd name="connsiteY133" fmla="*/ 359113 h 1922770"/>
                  <a:gd name="connsiteX134" fmla="*/ 591378 w 1030355"/>
                  <a:gd name="connsiteY134" fmla="*/ 301136 h 1922770"/>
                  <a:gd name="connsiteX135" fmla="*/ 515178 w 1030355"/>
                  <a:gd name="connsiteY135" fmla="*/ 0 h 1922770"/>
                  <a:gd name="connsiteX136" fmla="*/ 573155 w 1030355"/>
                  <a:gd name="connsiteY136" fmla="*/ 57977 h 1922770"/>
                  <a:gd name="connsiteX137" fmla="*/ 515178 w 1030355"/>
                  <a:gd name="connsiteY137" fmla="*/ 115954 h 1922770"/>
                  <a:gd name="connsiteX138" fmla="*/ 457201 w 1030355"/>
                  <a:gd name="connsiteY138" fmla="*/ 57977 h 1922770"/>
                  <a:gd name="connsiteX139" fmla="*/ 515178 w 1030355"/>
                  <a:gd name="connsiteY139" fmla="*/ 0 h 1922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030355" h="1922770">
                    <a:moveTo>
                      <a:pt x="972378" y="1806816"/>
                    </a:moveTo>
                    <a:cubicBezTo>
                      <a:pt x="1004398" y="1806816"/>
                      <a:pt x="1030355" y="1832773"/>
                      <a:pt x="1030355" y="1864793"/>
                    </a:cubicBezTo>
                    <a:cubicBezTo>
                      <a:pt x="1030355" y="1896813"/>
                      <a:pt x="1004398" y="1922770"/>
                      <a:pt x="972378" y="1922770"/>
                    </a:cubicBezTo>
                    <a:cubicBezTo>
                      <a:pt x="940358" y="1922770"/>
                      <a:pt x="914401" y="1896813"/>
                      <a:pt x="914401" y="1864793"/>
                    </a:cubicBezTo>
                    <a:cubicBezTo>
                      <a:pt x="914401" y="1832773"/>
                      <a:pt x="940358" y="1806816"/>
                      <a:pt x="972378" y="1806816"/>
                    </a:cubicBezTo>
                    <a:close/>
                    <a:moveTo>
                      <a:pt x="819977" y="1806816"/>
                    </a:moveTo>
                    <a:cubicBezTo>
                      <a:pt x="851997" y="1806816"/>
                      <a:pt x="877954" y="1832773"/>
                      <a:pt x="877954" y="1864793"/>
                    </a:cubicBezTo>
                    <a:cubicBezTo>
                      <a:pt x="877954" y="1896813"/>
                      <a:pt x="851997" y="1922770"/>
                      <a:pt x="819977" y="1922770"/>
                    </a:cubicBezTo>
                    <a:cubicBezTo>
                      <a:pt x="787957" y="1922770"/>
                      <a:pt x="762000" y="1896813"/>
                      <a:pt x="762000" y="1864793"/>
                    </a:cubicBezTo>
                    <a:cubicBezTo>
                      <a:pt x="762000" y="1832773"/>
                      <a:pt x="787957" y="1806816"/>
                      <a:pt x="819977" y="1806816"/>
                    </a:cubicBezTo>
                    <a:close/>
                    <a:moveTo>
                      <a:pt x="667577" y="1806816"/>
                    </a:moveTo>
                    <a:cubicBezTo>
                      <a:pt x="699597" y="1806816"/>
                      <a:pt x="725554" y="1832773"/>
                      <a:pt x="725554" y="1864793"/>
                    </a:cubicBezTo>
                    <a:cubicBezTo>
                      <a:pt x="725554" y="1896813"/>
                      <a:pt x="699597" y="1922770"/>
                      <a:pt x="667577" y="1922770"/>
                    </a:cubicBezTo>
                    <a:cubicBezTo>
                      <a:pt x="635557" y="1922770"/>
                      <a:pt x="609600" y="1896813"/>
                      <a:pt x="609600" y="1864793"/>
                    </a:cubicBezTo>
                    <a:cubicBezTo>
                      <a:pt x="609600" y="1832773"/>
                      <a:pt x="635557" y="1806816"/>
                      <a:pt x="667577" y="1806816"/>
                    </a:cubicBezTo>
                    <a:close/>
                    <a:moveTo>
                      <a:pt x="515177" y="1806816"/>
                    </a:moveTo>
                    <a:cubicBezTo>
                      <a:pt x="547197" y="1806816"/>
                      <a:pt x="573154" y="1832773"/>
                      <a:pt x="573154" y="1864793"/>
                    </a:cubicBezTo>
                    <a:cubicBezTo>
                      <a:pt x="573154" y="1896813"/>
                      <a:pt x="547197" y="1922770"/>
                      <a:pt x="515177" y="1922770"/>
                    </a:cubicBezTo>
                    <a:cubicBezTo>
                      <a:pt x="483157" y="1922770"/>
                      <a:pt x="457200" y="1896813"/>
                      <a:pt x="457200" y="1864793"/>
                    </a:cubicBezTo>
                    <a:cubicBezTo>
                      <a:pt x="457200" y="1832773"/>
                      <a:pt x="483157" y="1806816"/>
                      <a:pt x="515177" y="1806816"/>
                    </a:cubicBezTo>
                    <a:close/>
                    <a:moveTo>
                      <a:pt x="362777" y="1806816"/>
                    </a:moveTo>
                    <a:cubicBezTo>
                      <a:pt x="394797" y="1806816"/>
                      <a:pt x="420754" y="1832773"/>
                      <a:pt x="420754" y="1864793"/>
                    </a:cubicBezTo>
                    <a:cubicBezTo>
                      <a:pt x="420754" y="1896813"/>
                      <a:pt x="394797" y="1922770"/>
                      <a:pt x="362777" y="1922770"/>
                    </a:cubicBezTo>
                    <a:cubicBezTo>
                      <a:pt x="330757" y="1922770"/>
                      <a:pt x="304800" y="1896813"/>
                      <a:pt x="304800" y="1864793"/>
                    </a:cubicBezTo>
                    <a:cubicBezTo>
                      <a:pt x="304800" y="1832773"/>
                      <a:pt x="330757" y="1806816"/>
                      <a:pt x="362777" y="1806816"/>
                    </a:cubicBezTo>
                    <a:close/>
                    <a:moveTo>
                      <a:pt x="210377" y="1806816"/>
                    </a:moveTo>
                    <a:cubicBezTo>
                      <a:pt x="242397" y="1806816"/>
                      <a:pt x="268354" y="1832773"/>
                      <a:pt x="268354" y="1864793"/>
                    </a:cubicBezTo>
                    <a:cubicBezTo>
                      <a:pt x="268354" y="1896813"/>
                      <a:pt x="242397" y="1922770"/>
                      <a:pt x="210377" y="1922770"/>
                    </a:cubicBezTo>
                    <a:cubicBezTo>
                      <a:pt x="178357" y="1922770"/>
                      <a:pt x="152400" y="1896813"/>
                      <a:pt x="152400" y="1864793"/>
                    </a:cubicBezTo>
                    <a:cubicBezTo>
                      <a:pt x="152400" y="1832773"/>
                      <a:pt x="178357" y="1806816"/>
                      <a:pt x="210377" y="1806816"/>
                    </a:cubicBezTo>
                    <a:close/>
                    <a:moveTo>
                      <a:pt x="57977" y="1806816"/>
                    </a:moveTo>
                    <a:cubicBezTo>
                      <a:pt x="89997" y="1806816"/>
                      <a:pt x="115954" y="1832773"/>
                      <a:pt x="115954" y="1864793"/>
                    </a:cubicBezTo>
                    <a:cubicBezTo>
                      <a:pt x="115954" y="1896813"/>
                      <a:pt x="89997" y="1922770"/>
                      <a:pt x="57977" y="1922770"/>
                    </a:cubicBezTo>
                    <a:cubicBezTo>
                      <a:pt x="25957" y="1922770"/>
                      <a:pt x="0" y="1896813"/>
                      <a:pt x="0" y="1864793"/>
                    </a:cubicBezTo>
                    <a:cubicBezTo>
                      <a:pt x="0" y="1832773"/>
                      <a:pt x="25957" y="1806816"/>
                      <a:pt x="57977" y="1806816"/>
                    </a:cubicBezTo>
                    <a:close/>
                    <a:moveTo>
                      <a:pt x="896178" y="1505680"/>
                    </a:moveTo>
                    <a:cubicBezTo>
                      <a:pt x="928198" y="1505680"/>
                      <a:pt x="954155" y="1531637"/>
                      <a:pt x="954155" y="1563657"/>
                    </a:cubicBezTo>
                    <a:cubicBezTo>
                      <a:pt x="954155" y="1595677"/>
                      <a:pt x="928198" y="1621634"/>
                      <a:pt x="896178" y="1621634"/>
                    </a:cubicBezTo>
                    <a:cubicBezTo>
                      <a:pt x="864158" y="1621634"/>
                      <a:pt x="838201" y="1595677"/>
                      <a:pt x="838201" y="1563657"/>
                    </a:cubicBezTo>
                    <a:cubicBezTo>
                      <a:pt x="838201" y="1531637"/>
                      <a:pt x="864158" y="1505680"/>
                      <a:pt x="896178" y="1505680"/>
                    </a:cubicBezTo>
                    <a:close/>
                    <a:moveTo>
                      <a:pt x="743778" y="1505680"/>
                    </a:moveTo>
                    <a:cubicBezTo>
                      <a:pt x="775798" y="1505680"/>
                      <a:pt x="801755" y="1531637"/>
                      <a:pt x="801755" y="1563657"/>
                    </a:cubicBezTo>
                    <a:cubicBezTo>
                      <a:pt x="801755" y="1595677"/>
                      <a:pt x="775798" y="1621634"/>
                      <a:pt x="743778" y="1621634"/>
                    </a:cubicBezTo>
                    <a:cubicBezTo>
                      <a:pt x="711758" y="1621634"/>
                      <a:pt x="685801" y="1595677"/>
                      <a:pt x="685801" y="1563657"/>
                    </a:cubicBezTo>
                    <a:cubicBezTo>
                      <a:pt x="685801" y="1531637"/>
                      <a:pt x="711758" y="1505680"/>
                      <a:pt x="743778" y="1505680"/>
                    </a:cubicBezTo>
                    <a:close/>
                    <a:moveTo>
                      <a:pt x="591378" y="1505680"/>
                    </a:moveTo>
                    <a:cubicBezTo>
                      <a:pt x="623398" y="1505680"/>
                      <a:pt x="649355" y="1531637"/>
                      <a:pt x="649355" y="1563657"/>
                    </a:cubicBezTo>
                    <a:cubicBezTo>
                      <a:pt x="649355" y="1595677"/>
                      <a:pt x="623398" y="1621634"/>
                      <a:pt x="591378" y="1621634"/>
                    </a:cubicBezTo>
                    <a:cubicBezTo>
                      <a:pt x="559358" y="1621634"/>
                      <a:pt x="533401" y="1595677"/>
                      <a:pt x="533401" y="1563657"/>
                    </a:cubicBezTo>
                    <a:cubicBezTo>
                      <a:pt x="533401" y="1531637"/>
                      <a:pt x="559358" y="1505680"/>
                      <a:pt x="591378" y="1505680"/>
                    </a:cubicBezTo>
                    <a:close/>
                    <a:moveTo>
                      <a:pt x="438978" y="1505680"/>
                    </a:moveTo>
                    <a:cubicBezTo>
                      <a:pt x="470998" y="1505680"/>
                      <a:pt x="496955" y="1531637"/>
                      <a:pt x="496955" y="1563657"/>
                    </a:cubicBezTo>
                    <a:cubicBezTo>
                      <a:pt x="496955" y="1595677"/>
                      <a:pt x="470998" y="1621634"/>
                      <a:pt x="438978" y="1621634"/>
                    </a:cubicBezTo>
                    <a:cubicBezTo>
                      <a:pt x="406958" y="1621634"/>
                      <a:pt x="381001" y="1595677"/>
                      <a:pt x="381001" y="1563657"/>
                    </a:cubicBezTo>
                    <a:cubicBezTo>
                      <a:pt x="381001" y="1531637"/>
                      <a:pt x="406958" y="1505680"/>
                      <a:pt x="438978" y="1505680"/>
                    </a:cubicBezTo>
                    <a:close/>
                    <a:moveTo>
                      <a:pt x="286578" y="1505680"/>
                    </a:moveTo>
                    <a:cubicBezTo>
                      <a:pt x="318598" y="1505680"/>
                      <a:pt x="344555" y="1531637"/>
                      <a:pt x="344555" y="1563657"/>
                    </a:cubicBezTo>
                    <a:cubicBezTo>
                      <a:pt x="344555" y="1595677"/>
                      <a:pt x="318598" y="1621634"/>
                      <a:pt x="286578" y="1621634"/>
                    </a:cubicBezTo>
                    <a:cubicBezTo>
                      <a:pt x="254558" y="1621634"/>
                      <a:pt x="228601" y="1595677"/>
                      <a:pt x="228601" y="1563657"/>
                    </a:cubicBezTo>
                    <a:cubicBezTo>
                      <a:pt x="228601" y="1531637"/>
                      <a:pt x="254558" y="1505680"/>
                      <a:pt x="286578" y="1505680"/>
                    </a:cubicBezTo>
                    <a:close/>
                    <a:moveTo>
                      <a:pt x="134178" y="1505680"/>
                    </a:moveTo>
                    <a:cubicBezTo>
                      <a:pt x="166198" y="1505680"/>
                      <a:pt x="192155" y="1531637"/>
                      <a:pt x="192155" y="1563657"/>
                    </a:cubicBezTo>
                    <a:cubicBezTo>
                      <a:pt x="192155" y="1595677"/>
                      <a:pt x="166198" y="1621634"/>
                      <a:pt x="134178" y="1621634"/>
                    </a:cubicBezTo>
                    <a:cubicBezTo>
                      <a:pt x="102158" y="1621634"/>
                      <a:pt x="76201" y="1595677"/>
                      <a:pt x="76201" y="1563657"/>
                    </a:cubicBezTo>
                    <a:cubicBezTo>
                      <a:pt x="76201" y="1531637"/>
                      <a:pt x="102158" y="1505680"/>
                      <a:pt x="134178" y="1505680"/>
                    </a:cubicBezTo>
                    <a:close/>
                    <a:moveTo>
                      <a:pt x="819978" y="1204544"/>
                    </a:moveTo>
                    <a:cubicBezTo>
                      <a:pt x="851998" y="1204544"/>
                      <a:pt x="877955" y="1230501"/>
                      <a:pt x="877955" y="1262521"/>
                    </a:cubicBezTo>
                    <a:cubicBezTo>
                      <a:pt x="877955" y="1294541"/>
                      <a:pt x="851998" y="1320498"/>
                      <a:pt x="819978" y="1320498"/>
                    </a:cubicBezTo>
                    <a:cubicBezTo>
                      <a:pt x="787958" y="1320498"/>
                      <a:pt x="762001" y="1294541"/>
                      <a:pt x="762001" y="1262521"/>
                    </a:cubicBezTo>
                    <a:cubicBezTo>
                      <a:pt x="762001" y="1230501"/>
                      <a:pt x="787958" y="1204544"/>
                      <a:pt x="819978" y="1204544"/>
                    </a:cubicBezTo>
                    <a:close/>
                    <a:moveTo>
                      <a:pt x="667578" y="1204544"/>
                    </a:moveTo>
                    <a:cubicBezTo>
                      <a:pt x="699598" y="1204544"/>
                      <a:pt x="725555" y="1230501"/>
                      <a:pt x="725555" y="1262521"/>
                    </a:cubicBezTo>
                    <a:cubicBezTo>
                      <a:pt x="725555" y="1294541"/>
                      <a:pt x="699598" y="1320498"/>
                      <a:pt x="667578" y="1320498"/>
                    </a:cubicBezTo>
                    <a:cubicBezTo>
                      <a:pt x="635558" y="1320498"/>
                      <a:pt x="609601" y="1294541"/>
                      <a:pt x="609601" y="1262521"/>
                    </a:cubicBezTo>
                    <a:cubicBezTo>
                      <a:pt x="609601" y="1230501"/>
                      <a:pt x="635558" y="1204544"/>
                      <a:pt x="667578" y="1204544"/>
                    </a:cubicBezTo>
                    <a:close/>
                    <a:moveTo>
                      <a:pt x="515178" y="1204544"/>
                    </a:moveTo>
                    <a:cubicBezTo>
                      <a:pt x="547198" y="1204544"/>
                      <a:pt x="573155" y="1230501"/>
                      <a:pt x="573155" y="1262521"/>
                    </a:cubicBezTo>
                    <a:cubicBezTo>
                      <a:pt x="573155" y="1294541"/>
                      <a:pt x="547198" y="1320498"/>
                      <a:pt x="515178" y="1320498"/>
                    </a:cubicBezTo>
                    <a:cubicBezTo>
                      <a:pt x="483158" y="1320498"/>
                      <a:pt x="457201" y="1294541"/>
                      <a:pt x="457201" y="1262521"/>
                    </a:cubicBezTo>
                    <a:cubicBezTo>
                      <a:pt x="457201" y="1230501"/>
                      <a:pt x="483158" y="1204544"/>
                      <a:pt x="515178" y="1204544"/>
                    </a:cubicBezTo>
                    <a:close/>
                    <a:moveTo>
                      <a:pt x="362778" y="1204544"/>
                    </a:moveTo>
                    <a:cubicBezTo>
                      <a:pt x="394798" y="1204544"/>
                      <a:pt x="420755" y="1230501"/>
                      <a:pt x="420755" y="1262521"/>
                    </a:cubicBezTo>
                    <a:cubicBezTo>
                      <a:pt x="420755" y="1294541"/>
                      <a:pt x="394798" y="1320498"/>
                      <a:pt x="362778" y="1320498"/>
                    </a:cubicBezTo>
                    <a:cubicBezTo>
                      <a:pt x="330758" y="1320498"/>
                      <a:pt x="304801" y="1294541"/>
                      <a:pt x="304801" y="1262521"/>
                    </a:cubicBezTo>
                    <a:cubicBezTo>
                      <a:pt x="304801" y="1230501"/>
                      <a:pt x="330758" y="1204544"/>
                      <a:pt x="362778" y="1204544"/>
                    </a:cubicBezTo>
                    <a:close/>
                    <a:moveTo>
                      <a:pt x="210378" y="1204544"/>
                    </a:moveTo>
                    <a:cubicBezTo>
                      <a:pt x="242398" y="1204544"/>
                      <a:pt x="268355" y="1230501"/>
                      <a:pt x="268355" y="1262521"/>
                    </a:cubicBezTo>
                    <a:cubicBezTo>
                      <a:pt x="268355" y="1294541"/>
                      <a:pt x="242398" y="1320498"/>
                      <a:pt x="210378" y="1320498"/>
                    </a:cubicBezTo>
                    <a:cubicBezTo>
                      <a:pt x="178358" y="1320498"/>
                      <a:pt x="152401" y="1294541"/>
                      <a:pt x="152401" y="1262521"/>
                    </a:cubicBezTo>
                    <a:cubicBezTo>
                      <a:pt x="152401" y="1230501"/>
                      <a:pt x="178358" y="1204544"/>
                      <a:pt x="210378" y="1204544"/>
                    </a:cubicBezTo>
                    <a:close/>
                    <a:moveTo>
                      <a:pt x="743778" y="903408"/>
                    </a:moveTo>
                    <a:cubicBezTo>
                      <a:pt x="775798" y="903408"/>
                      <a:pt x="801755" y="929365"/>
                      <a:pt x="801755" y="961385"/>
                    </a:cubicBezTo>
                    <a:cubicBezTo>
                      <a:pt x="801755" y="993405"/>
                      <a:pt x="775798" y="1019362"/>
                      <a:pt x="743778" y="1019362"/>
                    </a:cubicBezTo>
                    <a:cubicBezTo>
                      <a:pt x="711758" y="1019362"/>
                      <a:pt x="685801" y="993405"/>
                      <a:pt x="685801" y="961385"/>
                    </a:cubicBezTo>
                    <a:cubicBezTo>
                      <a:pt x="685801" y="929365"/>
                      <a:pt x="711758" y="903408"/>
                      <a:pt x="743778" y="903408"/>
                    </a:cubicBezTo>
                    <a:close/>
                    <a:moveTo>
                      <a:pt x="591378" y="903408"/>
                    </a:moveTo>
                    <a:cubicBezTo>
                      <a:pt x="623398" y="903408"/>
                      <a:pt x="649355" y="929365"/>
                      <a:pt x="649355" y="961385"/>
                    </a:cubicBezTo>
                    <a:cubicBezTo>
                      <a:pt x="649355" y="993405"/>
                      <a:pt x="623398" y="1019362"/>
                      <a:pt x="591378" y="1019362"/>
                    </a:cubicBezTo>
                    <a:cubicBezTo>
                      <a:pt x="559358" y="1019362"/>
                      <a:pt x="533401" y="993405"/>
                      <a:pt x="533401" y="961385"/>
                    </a:cubicBezTo>
                    <a:cubicBezTo>
                      <a:pt x="533401" y="929365"/>
                      <a:pt x="559358" y="903408"/>
                      <a:pt x="591378" y="903408"/>
                    </a:cubicBezTo>
                    <a:close/>
                    <a:moveTo>
                      <a:pt x="438978" y="903408"/>
                    </a:moveTo>
                    <a:cubicBezTo>
                      <a:pt x="470998" y="903408"/>
                      <a:pt x="496955" y="929365"/>
                      <a:pt x="496955" y="961385"/>
                    </a:cubicBezTo>
                    <a:cubicBezTo>
                      <a:pt x="496955" y="993405"/>
                      <a:pt x="470998" y="1019362"/>
                      <a:pt x="438978" y="1019362"/>
                    </a:cubicBezTo>
                    <a:cubicBezTo>
                      <a:pt x="406958" y="1019362"/>
                      <a:pt x="381001" y="993405"/>
                      <a:pt x="381001" y="961385"/>
                    </a:cubicBezTo>
                    <a:cubicBezTo>
                      <a:pt x="381001" y="929365"/>
                      <a:pt x="406958" y="903408"/>
                      <a:pt x="438978" y="903408"/>
                    </a:cubicBezTo>
                    <a:close/>
                    <a:moveTo>
                      <a:pt x="286578" y="903408"/>
                    </a:moveTo>
                    <a:cubicBezTo>
                      <a:pt x="318598" y="903408"/>
                      <a:pt x="344555" y="929365"/>
                      <a:pt x="344555" y="961385"/>
                    </a:cubicBezTo>
                    <a:cubicBezTo>
                      <a:pt x="344555" y="993405"/>
                      <a:pt x="318598" y="1019362"/>
                      <a:pt x="286578" y="1019362"/>
                    </a:cubicBezTo>
                    <a:cubicBezTo>
                      <a:pt x="254558" y="1019362"/>
                      <a:pt x="228601" y="993405"/>
                      <a:pt x="228601" y="961385"/>
                    </a:cubicBezTo>
                    <a:cubicBezTo>
                      <a:pt x="228601" y="929365"/>
                      <a:pt x="254558" y="903408"/>
                      <a:pt x="286578" y="903408"/>
                    </a:cubicBezTo>
                    <a:close/>
                    <a:moveTo>
                      <a:pt x="515178" y="602272"/>
                    </a:moveTo>
                    <a:cubicBezTo>
                      <a:pt x="547198" y="602272"/>
                      <a:pt x="573155" y="628229"/>
                      <a:pt x="573155" y="660249"/>
                    </a:cubicBezTo>
                    <a:cubicBezTo>
                      <a:pt x="573155" y="692269"/>
                      <a:pt x="547198" y="718226"/>
                      <a:pt x="515178" y="718226"/>
                    </a:cubicBezTo>
                    <a:cubicBezTo>
                      <a:pt x="483158" y="718226"/>
                      <a:pt x="457201" y="692269"/>
                      <a:pt x="457201" y="660249"/>
                    </a:cubicBezTo>
                    <a:cubicBezTo>
                      <a:pt x="457201" y="628229"/>
                      <a:pt x="483158" y="602272"/>
                      <a:pt x="515178" y="602272"/>
                    </a:cubicBezTo>
                    <a:close/>
                    <a:moveTo>
                      <a:pt x="362778" y="602272"/>
                    </a:moveTo>
                    <a:cubicBezTo>
                      <a:pt x="394798" y="602272"/>
                      <a:pt x="420755" y="628229"/>
                      <a:pt x="420755" y="660249"/>
                    </a:cubicBezTo>
                    <a:cubicBezTo>
                      <a:pt x="420755" y="692269"/>
                      <a:pt x="394798" y="718226"/>
                      <a:pt x="362778" y="718226"/>
                    </a:cubicBezTo>
                    <a:cubicBezTo>
                      <a:pt x="330758" y="718226"/>
                      <a:pt x="304801" y="692269"/>
                      <a:pt x="304801" y="660249"/>
                    </a:cubicBezTo>
                    <a:cubicBezTo>
                      <a:pt x="304801" y="628229"/>
                      <a:pt x="330758" y="602272"/>
                      <a:pt x="362778" y="602272"/>
                    </a:cubicBezTo>
                    <a:close/>
                    <a:moveTo>
                      <a:pt x="667578" y="602272"/>
                    </a:moveTo>
                    <a:cubicBezTo>
                      <a:pt x="699598" y="602272"/>
                      <a:pt x="725555" y="628229"/>
                      <a:pt x="725555" y="660249"/>
                    </a:cubicBezTo>
                    <a:cubicBezTo>
                      <a:pt x="725555" y="692269"/>
                      <a:pt x="699598" y="718226"/>
                      <a:pt x="667578" y="718226"/>
                    </a:cubicBezTo>
                    <a:cubicBezTo>
                      <a:pt x="635558" y="718226"/>
                      <a:pt x="609601" y="692269"/>
                      <a:pt x="609601" y="660249"/>
                    </a:cubicBezTo>
                    <a:cubicBezTo>
                      <a:pt x="609601" y="628229"/>
                      <a:pt x="635558" y="602272"/>
                      <a:pt x="667578" y="602272"/>
                    </a:cubicBezTo>
                    <a:close/>
                    <a:moveTo>
                      <a:pt x="438978" y="301136"/>
                    </a:moveTo>
                    <a:cubicBezTo>
                      <a:pt x="470998" y="301136"/>
                      <a:pt x="496955" y="327093"/>
                      <a:pt x="496955" y="359113"/>
                    </a:cubicBezTo>
                    <a:cubicBezTo>
                      <a:pt x="496955" y="391133"/>
                      <a:pt x="470998" y="417090"/>
                      <a:pt x="438978" y="417090"/>
                    </a:cubicBezTo>
                    <a:cubicBezTo>
                      <a:pt x="406958" y="417090"/>
                      <a:pt x="381001" y="391133"/>
                      <a:pt x="381001" y="359113"/>
                    </a:cubicBezTo>
                    <a:cubicBezTo>
                      <a:pt x="381001" y="327093"/>
                      <a:pt x="406958" y="301136"/>
                      <a:pt x="438978" y="301136"/>
                    </a:cubicBezTo>
                    <a:close/>
                    <a:moveTo>
                      <a:pt x="591378" y="301136"/>
                    </a:moveTo>
                    <a:cubicBezTo>
                      <a:pt x="623398" y="301136"/>
                      <a:pt x="649355" y="327093"/>
                      <a:pt x="649355" y="359113"/>
                    </a:cubicBezTo>
                    <a:cubicBezTo>
                      <a:pt x="649355" y="391133"/>
                      <a:pt x="623398" y="417090"/>
                      <a:pt x="591378" y="417090"/>
                    </a:cubicBezTo>
                    <a:cubicBezTo>
                      <a:pt x="559358" y="417090"/>
                      <a:pt x="533401" y="391133"/>
                      <a:pt x="533401" y="359113"/>
                    </a:cubicBezTo>
                    <a:cubicBezTo>
                      <a:pt x="533401" y="327093"/>
                      <a:pt x="559358" y="301136"/>
                      <a:pt x="591378" y="301136"/>
                    </a:cubicBezTo>
                    <a:close/>
                    <a:moveTo>
                      <a:pt x="515178" y="0"/>
                    </a:moveTo>
                    <a:cubicBezTo>
                      <a:pt x="547198" y="0"/>
                      <a:pt x="573155" y="25957"/>
                      <a:pt x="573155" y="57977"/>
                    </a:cubicBezTo>
                    <a:cubicBezTo>
                      <a:pt x="573155" y="89997"/>
                      <a:pt x="547198" y="115954"/>
                      <a:pt x="515178" y="115954"/>
                    </a:cubicBezTo>
                    <a:cubicBezTo>
                      <a:pt x="483158" y="115954"/>
                      <a:pt x="457201" y="89997"/>
                      <a:pt x="457201" y="57977"/>
                    </a:cubicBezTo>
                    <a:cubicBezTo>
                      <a:pt x="457201" y="25957"/>
                      <a:pt x="483158" y="0"/>
                      <a:pt x="51517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4" name="四角形: 角を丸くする 173">
              <a:extLst>
                <a:ext uri="{FF2B5EF4-FFF2-40B4-BE49-F238E27FC236}">
                  <a16:creationId xmlns:a16="http://schemas.microsoft.com/office/drawing/2014/main" id="{E5ADA0FB-CB46-421F-8BBD-CC25C99B0773}"/>
                </a:ext>
              </a:extLst>
            </p:cNvPr>
            <p:cNvSpPr/>
            <p:nvPr/>
          </p:nvSpPr>
          <p:spPr>
            <a:xfrm rot="6300000">
              <a:off x="772351" y="5138505"/>
              <a:ext cx="673943" cy="39162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テキスト ボックス 174">
              <a:extLst>
                <a:ext uri="{FF2B5EF4-FFF2-40B4-BE49-F238E27FC236}">
                  <a16:creationId xmlns:a16="http://schemas.microsoft.com/office/drawing/2014/main" id="{038BA12E-4AC5-4D47-AC3F-E10C6810C03E}"/>
                </a:ext>
              </a:extLst>
            </p:cNvPr>
            <p:cNvSpPr txBox="1"/>
            <p:nvPr/>
          </p:nvSpPr>
          <p:spPr>
            <a:xfrm rot="6300000">
              <a:off x="867843" y="5198403"/>
              <a:ext cx="483458" cy="253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痛止め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261B2EA-C970-4C39-8A5C-B88E67F55218}"/>
              </a:ext>
            </a:extLst>
          </p:cNvPr>
          <p:cNvGrpSpPr/>
          <p:nvPr/>
        </p:nvGrpSpPr>
        <p:grpSpPr>
          <a:xfrm>
            <a:off x="8172005" y="2819643"/>
            <a:ext cx="1102360" cy="1517469"/>
            <a:chOff x="8172005" y="2819643"/>
            <a:chExt cx="1102360" cy="1517469"/>
          </a:xfrm>
        </p:grpSpPr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FA5D078A-5E9A-4DD3-8911-2912C602602B}"/>
                </a:ext>
              </a:extLst>
            </p:cNvPr>
            <p:cNvGrpSpPr/>
            <p:nvPr/>
          </p:nvGrpSpPr>
          <p:grpSpPr>
            <a:xfrm>
              <a:off x="8172005" y="2819643"/>
              <a:ext cx="1102360" cy="1517469"/>
              <a:chOff x="4858303" y="830712"/>
              <a:chExt cx="1155700" cy="1590895"/>
            </a:xfrm>
          </p:grpSpPr>
          <p:sp>
            <p:nvSpPr>
              <p:cNvPr id="238" name="正方形/長方形 237">
                <a:extLst>
                  <a:ext uri="{FF2B5EF4-FFF2-40B4-BE49-F238E27FC236}">
                    <a16:creationId xmlns:a16="http://schemas.microsoft.com/office/drawing/2014/main" id="{141A6BE9-1086-425B-A289-178DE091AF4B}"/>
                  </a:ext>
                </a:extLst>
              </p:cNvPr>
              <p:cNvSpPr/>
              <p:nvPr/>
            </p:nvSpPr>
            <p:spPr>
              <a:xfrm>
                <a:off x="4858303" y="830712"/>
                <a:ext cx="1155700" cy="159089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A2C05BD3-8FB8-4B9B-A2E4-E9E19039EA13}"/>
                  </a:ext>
                </a:extLst>
              </p:cNvPr>
              <p:cNvSpPr/>
              <p:nvPr/>
            </p:nvSpPr>
            <p:spPr>
              <a:xfrm>
                <a:off x="4953000" y="932593"/>
                <a:ext cx="973178" cy="1415320"/>
              </a:xfrm>
              <a:prstGeom prst="roundRect">
                <a:avLst>
                  <a:gd name="adj" fmla="val 883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四角形: 角を丸くする 239">
                <a:extLst>
                  <a:ext uri="{FF2B5EF4-FFF2-40B4-BE49-F238E27FC236}">
                    <a16:creationId xmlns:a16="http://schemas.microsoft.com/office/drawing/2014/main" id="{3412F0AA-B2E8-4194-A439-DC8CF12D5949}"/>
                  </a:ext>
                </a:extLst>
              </p:cNvPr>
              <p:cNvSpPr/>
              <p:nvPr/>
            </p:nvSpPr>
            <p:spPr>
              <a:xfrm>
                <a:off x="4953003" y="1385658"/>
                <a:ext cx="973178" cy="509189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1" name="テキスト ボックス 240">
              <a:extLst>
                <a:ext uri="{FF2B5EF4-FFF2-40B4-BE49-F238E27FC236}">
                  <a16:creationId xmlns:a16="http://schemas.microsoft.com/office/drawing/2014/main" id="{AC7988F9-E029-4045-A75F-ABEAE73EBB57}"/>
                </a:ext>
              </a:extLst>
            </p:cNvPr>
            <p:cNvSpPr txBox="1"/>
            <p:nvPr/>
          </p:nvSpPr>
          <p:spPr>
            <a:xfrm>
              <a:off x="8406270" y="3460505"/>
              <a:ext cx="623745" cy="2626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痛止め</a:t>
              </a:r>
            </a:p>
          </p:txBody>
        </p: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FD02C1B9-8E10-405B-BFE2-B8D8F4D72ED0}"/>
              </a:ext>
            </a:extLst>
          </p:cNvPr>
          <p:cNvGrpSpPr/>
          <p:nvPr/>
        </p:nvGrpSpPr>
        <p:grpSpPr>
          <a:xfrm>
            <a:off x="2400356" y="1013437"/>
            <a:ext cx="1332376" cy="1351727"/>
            <a:chOff x="-2253706" y="5525087"/>
            <a:chExt cx="1611070" cy="1634468"/>
          </a:xfrm>
          <a:solidFill>
            <a:srgbClr val="00B0F0">
              <a:alpha val="20000"/>
            </a:srgbClr>
          </a:solidFill>
        </p:grpSpPr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02AB0EAC-1323-4A1A-A085-05B825776784}"/>
                </a:ext>
              </a:extLst>
            </p:cNvPr>
            <p:cNvGrpSpPr/>
            <p:nvPr/>
          </p:nvGrpSpPr>
          <p:grpSpPr>
            <a:xfrm rot="20700000">
              <a:off x="-982362" y="5609394"/>
              <a:ext cx="339726" cy="1024174"/>
              <a:chOff x="-1257267" y="5553076"/>
              <a:chExt cx="339726" cy="1024174"/>
            </a:xfrm>
            <a:grpFill/>
          </p:grpSpPr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B00FA3C1-65DA-4DD8-A256-12F9380A3C5E}"/>
                  </a:ext>
                </a:extLst>
              </p:cNvPr>
              <p:cNvSpPr/>
              <p:nvPr/>
            </p:nvSpPr>
            <p:spPr>
              <a:xfrm>
                <a:off x="-1257266" y="5553076"/>
                <a:ext cx="339725" cy="1024174"/>
              </a:xfrm>
              <a:custGeom>
                <a:avLst/>
                <a:gdLst>
                  <a:gd name="connsiteX0" fmla="*/ 0 w 339725"/>
                  <a:gd name="connsiteY0" fmla="*/ 0 h 1024174"/>
                  <a:gd name="connsiteX1" fmla="*/ 339725 w 339725"/>
                  <a:gd name="connsiteY1" fmla="*/ 0 h 1024174"/>
                  <a:gd name="connsiteX2" fmla="*/ 339725 w 339725"/>
                  <a:gd name="connsiteY2" fmla="*/ 1024174 h 1024174"/>
                  <a:gd name="connsiteX3" fmla="*/ 0 w 339725"/>
                  <a:gd name="connsiteY3" fmla="*/ 1024174 h 1024174"/>
                  <a:gd name="connsiteX4" fmla="*/ 0 w 339725"/>
                  <a:gd name="connsiteY4" fmla="*/ 918900 h 1024174"/>
                  <a:gd name="connsiteX5" fmla="*/ 146338 w 339725"/>
                  <a:gd name="connsiteY5" fmla="*/ 918900 h 1024174"/>
                  <a:gd name="connsiteX6" fmla="*/ 238126 w 339725"/>
                  <a:gd name="connsiteY6" fmla="*/ 827112 h 1024174"/>
                  <a:gd name="connsiteX7" fmla="*/ 238126 w 339725"/>
                  <a:gd name="connsiteY7" fmla="*/ 202335 h 1024174"/>
                  <a:gd name="connsiteX8" fmla="*/ 146338 w 339725"/>
                  <a:gd name="connsiteY8" fmla="*/ 110547 h 1024174"/>
                  <a:gd name="connsiteX9" fmla="*/ 0 w 339725"/>
                  <a:gd name="connsiteY9" fmla="*/ 110547 h 1024174"/>
                  <a:gd name="connsiteX10" fmla="*/ 0 w 339725"/>
                  <a:gd name="connsiteY10" fmla="*/ 0 h 102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9725" h="1024174">
                    <a:moveTo>
                      <a:pt x="0" y="0"/>
                    </a:moveTo>
                    <a:lnTo>
                      <a:pt x="339725" y="0"/>
                    </a:lnTo>
                    <a:lnTo>
                      <a:pt x="339725" y="1024174"/>
                    </a:lnTo>
                    <a:lnTo>
                      <a:pt x="0" y="1024174"/>
                    </a:lnTo>
                    <a:lnTo>
                      <a:pt x="0" y="918900"/>
                    </a:lnTo>
                    <a:lnTo>
                      <a:pt x="146338" y="918900"/>
                    </a:lnTo>
                    <a:cubicBezTo>
                      <a:pt x="197031" y="918900"/>
                      <a:pt x="238126" y="877805"/>
                      <a:pt x="238126" y="827112"/>
                    </a:cubicBezTo>
                    <a:lnTo>
                      <a:pt x="238126" y="202335"/>
                    </a:lnTo>
                    <a:cubicBezTo>
                      <a:pt x="238126" y="151642"/>
                      <a:pt x="197031" y="110547"/>
                      <a:pt x="146338" y="110547"/>
                    </a:cubicBezTo>
                    <a:lnTo>
                      <a:pt x="0" y="11054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1DE6D45E-F537-4A9D-878E-547C835A264E}"/>
                  </a:ext>
                </a:extLst>
              </p:cNvPr>
              <p:cNvSpPr/>
              <p:nvPr/>
            </p:nvSpPr>
            <p:spPr>
              <a:xfrm>
                <a:off x="-1257267" y="5663624"/>
                <a:ext cx="238126" cy="808353"/>
              </a:xfrm>
              <a:custGeom>
                <a:avLst/>
                <a:gdLst>
                  <a:gd name="connsiteX0" fmla="*/ 0 w 238126"/>
                  <a:gd name="connsiteY0" fmla="*/ 0 h 808353"/>
                  <a:gd name="connsiteX1" fmla="*/ 146338 w 238126"/>
                  <a:gd name="connsiteY1" fmla="*/ 0 h 808353"/>
                  <a:gd name="connsiteX2" fmla="*/ 238126 w 238126"/>
                  <a:gd name="connsiteY2" fmla="*/ 91788 h 808353"/>
                  <a:gd name="connsiteX3" fmla="*/ 238126 w 238126"/>
                  <a:gd name="connsiteY3" fmla="*/ 716565 h 808353"/>
                  <a:gd name="connsiteX4" fmla="*/ 146338 w 238126"/>
                  <a:gd name="connsiteY4" fmla="*/ 808353 h 808353"/>
                  <a:gd name="connsiteX5" fmla="*/ 0 w 238126"/>
                  <a:gd name="connsiteY5" fmla="*/ 808353 h 808353"/>
                  <a:gd name="connsiteX6" fmla="*/ 0 w 238126"/>
                  <a:gd name="connsiteY6" fmla="*/ 0 h 808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126" h="808353">
                    <a:moveTo>
                      <a:pt x="0" y="0"/>
                    </a:moveTo>
                    <a:lnTo>
                      <a:pt x="146338" y="0"/>
                    </a:lnTo>
                    <a:cubicBezTo>
                      <a:pt x="197031" y="0"/>
                      <a:pt x="238126" y="41095"/>
                      <a:pt x="238126" y="91788"/>
                    </a:cubicBezTo>
                    <a:lnTo>
                      <a:pt x="238126" y="716565"/>
                    </a:lnTo>
                    <a:cubicBezTo>
                      <a:pt x="238126" y="767258"/>
                      <a:pt x="197031" y="808353"/>
                      <a:pt x="146338" y="808353"/>
                    </a:cubicBezTo>
                    <a:lnTo>
                      <a:pt x="0" y="80835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289B456B-F1AA-4649-875B-CD6EFCABA5CE}"/>
                </a:ext>
              </a:extLst>
            </p:cNvPr>
            <p:cNvGrpSpPr/>
            <p:nvPr/>
          </p:nvGrpSpPr>
          <p:grpSpPr>
            <a:xfrm rot="900000">
              <a:off x="-2253706" y="5525087"/>
              <a:ext cx="1000125" cy="1024174"/>
              <a:chOff x="-2257391" y="5553076"/>
              <a:chExt cx="1000125" cy="1024174"/>
            </a:xfrm>
            <a:grpFill/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C8F3112F-4E73-4AA2-AAAE-AA06D8C6CA52}"/>
                  </a:ext>
                </a:extLst>
              </p:cNvPr>
              <p:cNvSpPr/>
              <p:nvPr/>
            </p:nvSpPr>
            <p:spPr>
              <a:xfrm>
                <a:off x="-2163721" y="5663624"/>
                <a:ext cx="906454" cy="808353"/>
              </a:xfrm>
              <a:custGeom>
                <a:avLst/>
                <a:gdLst>
                  <a:gd name="connsiteX0" fmla="*/ 91788 w 906454"/>
                  <a:gd name="connsiteY0" fmla="*/ 0 h 808353"/>
                  <a:gd name="connsiteX1" fmla="*/ 906454 w 906454"/>
                  <a:gd name="connsiteY1" fmla="*/ 0 h 808353"/>
                  <a:gd name="connsiteX2" fmla="*/ 906454 w 906454"/>
                  <a:gd name="connsiteY2" fmla="*/ 808353 h 808353"/>
                  <a:gd name="connsiteX3" fmla="*/ 91788 w 906454"/>
                  <a:gd name="connsiteY3" fmla="*/ 808353 h 808353"/>
                  <a:gd name="connsiteX4" fmla="*/ 0 w 906454"/>
                  <a:gd name="connsiteY4" fmla="*/ 716565 h 808353"/>
                  <a:gd name="connsiteX5" fmla="*/ 0 w 906454"/>
                  <a:gd name="connsiteY5" fmla="*/ 91788 h 808353"/>
                  <a:gd name="connsiteX6" fmla="*/ 91788 w 906454"/>
                  <a:gd name="connsiteY6" fmla="*/ 0 h 808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6454" h="808353">
                    <a:moveTo>
                      <a:pt x="91788" y="0"/>
                    </a:moveTo>
                    <a:lnTo>
                      <a:pt x="906454" y="0"/>
                    </a:lnTo>
                    <a:lnTo>
                      <a:pt x="906454" y="808353"/>
                    </a:lnTo>
                    <a:lnTo>
                      <a:pt x="91788" y="808353"/>
                    </a:lnTo>
                    <a:cubicBezTo>
                      <a:pt x="41095" y="808353"/>
                      <a:pt x="0" y="767258"/>
                      <a:pt x="0" y="716565"/>
                    </a:cubicBezTo>
                    <a:lnTo>
                      <a:pt x="0" y="91788"/>
                    </a:lnTo>
                    <a:cubicBezTo>
                      <a:pt x="0" y="41095"/>
                      <a:pt x="41095" y="0"/>
                      <a:pt x="91788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C6508DE9-3A24-4379-993E-D37161A37DE7}"/>
                  </a:ext>
                </a:extLst>
              </p:cNvPr>
              <p:cNvSpPr/>
              <p:nvPr/>
            </p:nvSpPr>
            <p:spPr>
              <a:xfrm>
                <a:off x="-2257391" y="5553076"/>
                <a:ext cx="1000125" cy="1024174"/>
              </a:xfrm>
              <a:custGeom>
                <a:avLst/>
                <a:gdLst>
                  <a:gd name="connsiteX0" fmla="*/ 0 w 1000125"/>
                  <a:gd name="connsiteY0" fmla="*/ 0 h 1024174"/>
                  <a:gd name="connsiteX1" fmla="*/ 1000125 w 1000125"/>
                  <a:gd name="connsiteY1" fmla="*/ 0 h 1024174"/>
                  <a:gd name="connsiteX2" fmla="*/ 1000125 w 1000125"/>
                  <a:gd name="connsiteY2" fmla="*/ 110547 h 1024174"/>
                  <a:gd name="connsiteX3" fmla="*/ 185459 w 1000125"/>
                  <a:gd name="connsiteY3" fmla="*/ 110547 h 1024174"/>
                  <a:gd name="connsiteX4" fmla="*/ 93671 w 1000125"/>
                  <a:gd name="connsiteY4" fmla="*/ 202335 h 1024174"/>
                  <a:gd name="connsiteX5" fmla="*/ 93671 w 1000125"/>
                  <a:gd name="connsiteY5" fmla="*/ 827112 h 1024174"/>
                  <a:gd name="connsiteX6" fmla="*/ 185459 w 1000125"/>
                  <a:gd name="connsiteY6" fmla="*/ 918900 h 1024174"/>
                  <a:gd name="connsiteX7" fmla="*/ 1000125 w 1000125"/>
                  <a:gd name="connsiteY7" fmla="*/ 918900 h 1024174"/>
                  <a:gd name="connsiteX8" fmla="*/ 1000125 w 1000125"/>
                  <a:gd name="connsiteY8" fmla="*/ 1024174 h 1024174"/>
                  <a:gd name="connsiteX9" fmla="*/ 0 w 1000125"/>
                  <a:gd name="connsiteY9" fmla="*/ 1024174 h 1024174"/>
                  <a:gd name="connsiteX10" fmla="*/ 0 w 1000125"/>
                  <a:gd name="connsiteY10" fmla="*/ 0 h 102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00125" h="1024174">
                    <a:moveTo>
                      <a:pt x="0" y="0"/>
                    </a:moveTo>
                    <a:lnTo>
                      <a:pt x="1000125" y="0"/>
                    </a:lnTo>
                    <a:lnTo>
                      <a:pt x="1000125" y="110547"/>
                    </a:lnTo>
                    <a:lnTo>
                      <a:pt x="185459" y="110547"/>
                    </a:lnTo>
                    <a:cubicBezTo>
                      <a:pt x="134766" y="110547"/>
                      <a:pt x="93671" y="151642"/>
                      <a:pt x="93671" y="202335"/>
                    </a:cubicBezTo>
                    <a:lnTo>
                      <a:pt x="93671" y="827112"/>
                    </a:lnTo>
                    <a:cubicBezTo>
                      <a:pt x="93671" y="877805"/>
                      <a:pt x="134766" y="918900"/>
                      <a:pt x="185459" y="918900"/>
                    </a:cubicBezTo>
                    <a:lnTo>
                      <a:pt x="1000125" y="918900"/>
                    </a:lnTo>
                    <a:lnTo>
                      <a:pt x="1000125" y="1024174"/>
                    </a:lnTo>
                    <a:lnTo>
                      <a:pt x="0" y="1024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5FDDB77F-ED43-40C5-B671-28EE3A7702B3}"/>
                </a:ext>
              </a:extLst>
            </p:cNvPr>
            <p:cNvSpPr/>
            <p:nvPr/>
          </p:nvSpPr>
          <p:spPr>
            <a:xfrm rot="6300000">
              <a:off x="-1983548" y="5750151"/>
              <a:ext cx="484691" cy="875628"/>
            </a:xfrm>
            <a:custGeom>
              <a:avLst/>
              <a:gdLst>
                <a:gd name="connsiteX0" fmla="*/ 0 w 560383"/>
                <a:gd name="connsiteY0" fmla="*/ 1012370 h 1012370"/>
                <a:gd name="connsiteX1" fmla="*/ 12379 w 560383"/>
                <a:gd name="connsiteY1" fmla="*/ 1001304 h 1012370"/>
                <a:gd name="connsiteX2" fmla="*/ 451764 w 560383"/>
                <a:gd name="connsiteY2" fmla="*/ 294724 h 1012370"/>
                <a:gd name="connsiteX3" fmla="*/ 548530 w 560383"/>
                <a:gd name="connsiteY3" fmla="*/ 0 h 1012370"/>
                <a:gd name="connsiteX4" fmla="*/ 560383 w 560383"/>
                <a:gd name="connsiteY4" fmla="*/ 0 h 1012370"/>
                <a:gd name="connsiteX5" fmla="*/ 560383 w 560383"/>
                <a:gd name="connsiteY5" fmla="*/ 920640 h 1012370"/>
                <a:gd name="connsiteX6" fmla="*/ 472682 w 560383"/>
                <a:gd name="connsiteY6" fmla="*/ 1012370 h 101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383" h="1012370">
                  <a:moveTo>
                    <a:pt x="0" y="1012370"/>
                  </a:moveTo>
                  <a:lnTo>
                    <a:pt x="12379" y="1001304"/>
                  </a:lnTo>
                  <a:cubicBezTo>
                    <a:pt x="179271" y="838270"/>
                    <a:pt x="334898" y="592229"/>
                    <a:pt x="451764" y="294724"/>
                  </a:cubicBezTo>
                  <a:lnTo>
                    <a:pt x="548530" y="0"/>
                  </a:lnTo>
                  <a:lnTo>
                    <a:pt x="560383" y="0"/>
                  </a:lnTo>
                  <a:lnTo>
                    <a:pt x="560383" y="920640"/>
                  </a:lnTo>
                  <a:cubicBezTo>
                    <a:pt x="560383" y="971301"/>
                    <a:pt x="521118" y="1012370"/>
                    <a:pt x="472682" y="1012370"/>
                  </a:cubicBezTo>
                  <a:close/>
                </a:path>
              </a:pathLst>
            </a:custGeom>
            <a:pattFill prst="lgConfetti">
              <a:fgClr>
                <a:srgbClr val="FFFF00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2B6C9C42-D4C6-4069-ADE2-A20F4D5316BE}"/>
                </a:ext>
              </a:extLst>
            </p:cNvPr>
            <p:cNvSpPr/>
            <p:nvPr/>
          </p:nvSpPr>
          <p:spPr>
            <a:xfrm>
              <a:off x="-1482238" y="6553221"/>
              <a:ext cx="324916" cy="606334"/>
            </a:xfrm>
            <a:custGeom>
              <a:avLst/>
              <a:gdLst>
                <a:gd name="connsiteX0" fmla="*/ 972378 w 1030355"/>
                <a:gd name="connsiteY0" fmla="*/ 1806816 h 1922770"/>
                <a:gd name="connsiteX1" fmla="*/ 1030355 w 1030355"/>
                <a:gd name="connsiteY1" fmla="*/ 1864793 h 1922770"/>
                <a:gd name="connsiteX2" fmla="*/ 972378 w 1030355"/>
                <a:gd name="connsiteY2" fmla="*/ 1922770 h 1922770"/>
                <a:gd name="connsiteX3" fmla="*/ 914401 w 1030355"/>
                <a:gd name="connsiteY3" fmla="*/ 1864793 h 1922770"/>
                <a:gd name="connsiteX4" fmla="*/ 972378 w 1030355"/>
                <a:gd name="connsiteY4" fmla="*/ 1806816 h 1922770"/>
                <a:gd name="connsiteX5" fmla="*/ 819977 w 1030355"/>
                <a:gd name="connsiteY5" fmla="*/ 1806816 h 1922770"/>
                <a:gd name="connsiteX6" fmla="*/ 877954 w 1030355"/>
                <a:gd name="connsiteY6" fmla="*/ 1864793 h 1922770"/>
                <a:gd name="connsiteX7" fmla="*/ 819977 w 1030355"/>
                <a:gd name="connsiteY7" fmla="*/ 1922770 h 1922770"/>
                <a:gd name="connsiteX8" fmla="*/ 762000 w 1030355"/>
                <a:gd name="connsiteY8" fmla="*/ 1864793 h 1922770"/>
                <a:gd name="connsiteX9" fmla="*/ 819977 w 1030355"/>
                <a:gd name="connsiteY9" fmla="*/ 1806816 h 1922770"/>
                <a:gd name="connsiteX10" fmla="*/ 667577 w 1030355"/>
                <a:gd name="connsiteY10" fmla="*/ 1806816 h 1922770"/>
                <a:gd name="connsiteX11" fmla="*/ 725554 w 1030355"/>
                <a:gd name="connsiteY11" fmla="*/ 1864793 h 1922770"/>
                <a:gd name="connsiteX12" fmla="*/ 667577 w 1030355"/>
                <a:gd name="connsiteY12" fmla="*/ 1922770 h 1922770"/>
                <a:gd name="connsiteX13" fmla="*/ 609600 w 1030355"/>
                <a:gd name="connsiteY13" fmla="*/ 1864793 h 1922770"/>
                <a:gd name="connsiteX14" fmla="*/ 667577 w 1030355"/>
                <a:gd name="connsiteY14" fmla="*/ 1806816 h 1922770"/>
                <a:gd name="connsiteX15" fmla="*/ 515177 w 1030355"/>
                <a:gd name="connsiteY15" fmla="*/ 1806816 h 1922770"/>
                <a:gd name="connsiteX16" fmla="*/ 573154 w 1030355"/>
                <a:gd name="connsiteY16" fmla="*/ 1864793 h 1922770"/>
                <a:gd name="connsiteX17" fmla="*/ 515177 w 1030355"/>
                <a:gd name="connsiteY17" fmla="*/ 1922770 h 1922770"/>
                <a:gd name="connsiteX18" fmla="*/ 457200 w 1030355"/>
                <a:gd name="connsiteY18" fmla="*/ 1864793 h 1922770"/>
                <a:gd name="connsiteX19" fmla="*/ 515177 w 1030355"/>
                <a:gd name="connsiteY19" fmla="*/ 1806816 h 1922770"/>
                <a:gd name="connsiteX20" fmla="*/ 362777 w 1030355"/>
                <a:gd name="connsiteY20" fmla="*/ 1806816 h 1922770"/>
                <a:gd name="connsiteX21" fmla="*/ 420754 w 1030355"/>
                <a:gd name="connsiteY21" fmla="*/ 1864793 h 1922770"/>
                <a:gd name="connsiteX22" fmla="*/ 362777 w 1030355"/>
                <a:gd name="connsiteY22" fmla="*/ 1922770 h 1922770"/>
                <a:gd name="connsiteX23" fmla="*/ 304800 w 1030355"/>
                <a:gd name="connsiteY23" fmla="*/ 1864793 h 1922770"/>
                <a:gd name="connsiteX24" fmla="*/ 362777 w 1030355"/>
                <a:gd name="connsiteY24" fmla="*/ 1806816 h 1922770"/>
                <a:gd name="connsiteX25" fmla="*/ 210377 w 1030355"/>
                <a:gd name="connsiteY25" fmla="*/ 1806816 h 1922770"/>
                <a:gd name="connsiteX26" fmla="*/ 268354 w 1030355"/>
                <a:gd name="connsiteY26" fmla="*/ 1864793 h 1922770"/>
                <a:gd name="connsiteX27" fmla="*/ 210377 w 1030355"/>
                <a:gd name="connsiteY27" fmla="*/ 1922770 h 1922770"/>
                <a:gd name="connsiteX28" fmla="*/ 152400 w 1030355"/>
                <a:gd name="connsiteY28" fmla="*/ 1864793 h 1922770"/>
                <a:gd name="connsiteX29" fmla="*/ 210377 w 1030355"/>
                <a:gd name="connsiteY29" fmla="*/ 1806816 h 1922770"/>
                <a:gd name="connsiteX30" fmla="*/ 57977 w 1030355"/>
                <a:gd name="connsiteY30" fmla="*/ 1806816 h 1922770"/>
                <a:gd name="connsiteX31" fmla="*/ 115954 w 1030355"/>
                <a:gd name="connsiteY31" fmla="*/ 1864793 h 1922770"/>
                <a:gd name="connsiteX32" fmla="*/ 57977 w 1030355"/>
                <a:gd name="connsiteY32" fmla="*/ 1922770 h 1922770"/>
                <a:gd name="connsiteX33" fmla="*/ 0 w 1030355"/>
                <a:gd name="connsiteY33" fmla="*/ 1864793 h 1922770"/>
                <a:gd name="connsiteX34" fmla="*/ 57977 w 1030355"/>
                <a:gd name="connsiteY34" fmla="*/ 1806816 h 1922770"/>
                <a:gd name="connsiteX35" fmla="*/ 896178 w 1030355"/>
                <a:gd name="connsiteY35" fmla="*/ 1505680 h 1922770"/>
                <a:gd name="connsiteX36" fmla="*/ 954155 w 1030355"/>
                <a:gd name="connsiteY36" fmla="*/ 1563657 h 1922770"/>
                <a:gd name="connsiteX37" fmla="*/ 896178 w 1030355"/>
                <a:gd name="connsiteY37" fmla="*/ 1621634 h 1922770"/>
                <a:gd name="connsiteX38" fmla="*/ 838201 w 1030355"/>
                <a:gd name="connsiteY38" fmla="*/ 1563657 h 1922770"/>
                <a:gd name="connsiteX39" fmla="*/ 896178 w 1030355"/>
                <a:gd name="connsiteY39" fmla="*/ 1505680 h 1922770"/>
                <a:gd name="connsiteX40" fmla="*/ 743778 w 1030355"/>
                <a:gd name="connsiteY40" fmla="*/ 1505680 h 1922770"/>
                <a:gd name="connsiteX41" fmla="*/ 801755 w 1030355"/>
                <a:gd name="connsiteY41" fmla="*/ 1563657 h 1922770"/>
                <a:gd name="connsiteX42" fmla="*/ 743778 w 1030355"/>
                <a:gd name="connsiteY42" fmla="*/ 1621634 h 1922770"/>
                <a:gd name="connsiteX43" fmla="*/ 685801 w 1030355"/>
                <a:gd name="connsiteY43" fmla="*/ 1563657 h 1922770"/>
                <a:gd name="connsiteX44" fmla="*/ 743778 w 1030355"/>
                <a:gd name="connsiteY44" fmla="*/ 1505680 h 1922770"/>
                <a:gd name="connsiteX45" fmla="*/ 591378 w 1030355"/>
                <a:gd name="connsiteY45" fmla="*/ 1505680 h 1922770"/>
                <a:gd name="connsiteX46" fmla="*/ 649355 w 1030355"/>
                <a:gd name="connsiteY46" fmla="*/ 1563657 h 1922770"/>
                <a:gd name="connsiteX47" fmla="*/ 591378 w 1030355"/>
                <a:gd name="connsiteY47" fmla="*/ 1621634 h 1922770"/>
                <a:gd name="connsiteX48" fmla="*/ 533401 w 1030355"/>
                <a:gd name="connsiteY48" fmla="*/ 1563657 h 1922770"/>
                <a:gd name="connsiteX49" fmla="*/ 591378 w 1030355"/>
                <a:gd name="connsiteY49" fmla="*/ 1505680 h 1922770"/>
                <a:gd name="connsiteX50" fmla="*/ 438978 w 1030355"/>
                <a:gd name="connsiteY50" fmla="*/ 1505680 h 1922770"/>
                <a:gd name="connsiteX51" fmla="*/ 496955 w 1030355"/>
                <a:gd name="connsiteY51" fmla="*/ 1563657 h 1922770"/>
                <a:gd name="connsiteX52" fmla="*/ 438978 w 1030355"/>
                <a:gd name="connsiteY52" fmla="*/ 1621634 h 1922770"/>
                <a:gd name="connsiteX53" fmla="*/ 381001 w 1030355"/>
                <a:gd name="connsiteY53" fmla="*/ 1563657 h 1922770"/>
                <a:gd name="connsiteX54" fmla="*/ 438978 w 1030355"/>
                <a:gd name="connsiteY54" fmla="*/ 1505680 h 1922770"/>
                <a:gd name="connsiteX55" fmla="*/ 286578 w 1030355"/>
                <a:gd name="connsiteY55" fmla="*/ 1505680 h 1922770"/>
                <a:gd name="connsiteX56" fmla="*/ 344555 w 1030355"/>
                <a:gd name="connsiteY56" fmla="*/ 1563657 h 1922770"/>
                <a:gd name="connsiteX57" fmla="*/ 286578 w 1030355"/>
                <a:gd name="connsiteY57" fmla="*/ 1621634 h 1922770"/>
                <a:gd name="connsiteX58" fmla="*/ 228601 w 1030355"/>
                <a:gd name="connsiteY58" fmla="*/ 1563657 h 1922770"/>
                <a:gd name="connsiteX59" fmla="*/ 286578 w 1030355"/>
                <a:gd name="connsiteY59" fmla="*/ 1505680 h 1922770"/>
                <a:gd name="connsiteX60" fmla="*/ 134178 w 1030355"/>
                <a:gd name="connsiteY60" fmla="*/ 1505680 h 1922770"/>
                <a:gd name="connsiteX61" fmla="*/ 192155 w 1030355"/>
                <a:gd name="connsiteY61" fmla="*/ 1563657 h 1922770"/>
                <a:gd name="connsiteX62" fmla="*/ 134178 w 1030355"/>
                <a:gd name="connsiteY62" fmla="*/ 1621634 h 1922770"/>
                <a:gd name="connsiteX63" fmla="*/ 76201 w 1030355"/>
                <a:gd name="connsiteY63" fmla="*/ 1563657 h 1922770"/>
                <a:gd name="connsiteX64" fmla="*/ 134178 w 1030355"/>
                <a:gd name="connsiteY64" fmla="*/ 1505680 h 1922770"/>
                <a:gd name="connsiteX65" fmla="*/ 819978 w 1030355"/>
                <a:gd name="connsiteY65" fmla="*/ 1204544 h 1922770"/>
                <a:gd name="connsiteX66" fmla="*/ 877955 w 1030355"/>
                <a:gd name="connsiteY66" fmla="*/ 1262521 h 1922770"/>
                <a:gd name="connsiteX67" fmla="*/ 819978 w 1030355"/>
                <a:gd name="connsiteY67" fmla="*/ 1320498 h 1922770"/>
                <a:gd name="connsiteX68" fmla="*/ 762001 w 1030355"/>
                <a:gd name="connsiteY68" fmla="*/ 1262521 h 1922770"/>
                <a:gd name="connsiteX69" fmla="*/ 819978 w 1030355"/>
                <a:gd name="connsiteY69" fmla="*/ 1204544 h 1922770"/>
                <a:gd name="connsiteX70" fmla="*/ 667578 w 1030355"/>
                <a:gd name="connsiteY70" fmla="*/ 1204544 h 1922770"/>
                <a:gd name="connsiteX71" fmla="*/ 725555 w 1030355"/>
                <a:gd name="connsiteY71" fmla="*/ 1262521 h 1922770"/>
                <a:gd name="connsiteX72" fmla="*/ 667578 w 1030355"/>
                <a:gd name="connsiteY72" fmla="*/ 1320498 h 1922770"/>
                <a:gd name="connsiteX73" fmla="*/ 609601 w 1030355"/>
                <a:gd name="connsiteY73" fmla="*/ 1262521 h 1922770"/>
                <a:gd name="connsiteX74" fmla="*/ 667578 w 1030355"/>
                <a:gd name="connsiteY74" fmla="*/ 1204544 h 1922770"/>
                <a:gd name="connsiteX75" fmla="*/ 515178 w 1030355"/>
                <a:gd name="connsiteY75" fmla="*/ 1204544 h 1922770"/>
                <a:gd name="connsiteX76" fmla="*/ 573155 w 1030355"/>
                <a:gd name="connsiteY76" fmla="*/ 1262521 h 1922770"/>
                <a:gd name="connsiteX77" fmla="*/ 515178 w 1030355"/>
                <a:gd name="connsiteY77" fmla="*/ 1320498 h 1922770"/>
                <a:gd name="connsiteX78" fmla="*/ 457201 w 1030355"/>
                <a:gd name="connsiteY78" fmla="*/ 1262521 h 1922770"/>
                <a:gd name="connsiteX79" fmla="*/ 515178 w 1030355"/>
                <a:gd name="connsiteY79" fmla="*/ 1204544 h 1922770"/>
                <a:gd name="connsiteX80" fmla="*/ 362778 w 1030355"/>
                <a:gd name="connsiteY80" fmla="*/ 1204544 h 1922770"/>
                <a:gd name="connsiteX81" fmla="*/ 420755 w 1030355"/>
                <a:gd name="connsiteY81" fmla="*/ 1262521 h 1922770"/>
                <a:gd name="connsiteX82" fmla="*/ 362778 w 1030355"/>
                <a:gd name="connsiteY82" fmla="*/ 1320498 h 1922770"/>
                <a:gd name="connsiteX83" fmla="*/ 304801 w 1030355"/>
                <a:gd name="connsiteY83" fmla="*/ 1262521 h 1922770"/>
                <a:gd name="connsiteX84" fmla="*/ 362778 w 1030355"/>
                <a:gd name="connsiteY84" fmla="*/ 1204544 h 1922770"/>
                <a:gd name="connsiteX85" fmla="*/ 210378 w 1030355"/>
                <a:gd name="connsiteY85" fmla="*/ 1204544 h 1922770"/>
                <a:gd name="connsiteX86" fmla="*/ 268355 w 1030355"/>
                <a:gd name="connsiteY86" fmla="*/ 1262521 h 1922770"/>
                <a:gd name="connsiteX87" fmla="*/ 210378 w 1030355"/>
                <a:gd name="connsiteY87" fmla="*/ 1320498 h 1922770"/>
                <a:gd name="connsiteX88" fmla="*/ 152401 w 1030355"/>
                <a:gd name="connsiteY88" fmla="*/ 1262521 h 1922770"/>
                <a:gd name="connsiteX89" fmla="*/ 210378 w 1030355"/>
                <a:gd name="connsiteY89" fmla="*/ 1204544 h 1922770"/>
                <a:gd name="connsiteX90" fmla="*/ 743778 w 1030355"/>
                <a:gd name="connsiteY90" fmla="*/ 903408 h 1922770"/>
                <a:gd name="connsiteX91" fmla="*/ 801755 w 1030355"/>
                <a:gd name="connsiteY91" fmla="*/ 961385 h 1922770"/>
                <a:gd name="connsiteX92" fmla="*/ 743778 w 1030355"/>
                <a:gd name="connsiteY92" fmla="*/ 1019362 h 1922770"/>
                <a:gd name="connsiteX93" fmla="*/ 685801 w 1030355"/>
                <a:gd name="connsiteY93" fmla="*/ 961385 h 1922770"/>
                <a:gd name="connsiteX94" fmla="*/ 743778 w 1030355"/>
                <a:gd name="connsiteY94" fmla="*/ 903408 h 1922770"/>
                <a:gd name="connsiteX95" fmla="*/ 591378 w 1030355"/>
                <a:gd name="connsiteY95" fmla="*/ 903408 h 1922770"/>
                <a:gd name="connsiteX96" fmla="*/ 649355 w 1030355"/>
                <a:gd name="connsiteY96" fmla="*/ 961385 h 1922770"/>
                <a:gd name="connsiteX97" fmla="*/ 591378 w 1030355"/>
                <a:gd name="connsiteY97" fmla="*/ 1019362 h 1922770"/>
                <a:gd name="connsiteX98" fmla="*/ 533401 w 1030355"/>
                <a:gd name="connsiteY98" fmla="*/ 961385 h 1922770"/>
                <a:gd name="connsiteX99" fmla="*/ 591378 w 1030355"/>
                <a:gd name="connsiteY99" fmla="*/ 903408 h 1922770"/>
                <a:gd name="connsiteX100" fmla="*/ 438978 w 1030355"/>
                <a:gd name="connsiteY100" fmla="*/ 903408 h 1922770"/>
                <a:gd name="connsiteX101" fmla="*/ 496955 w 1030355"/>
                <a:gd name="connsiteY101" fmla="*/ 961385 h 1922770"/>
                <a:gd name="connsiteX102" fmla="*/ 438978 w 1030355"/>
                <a:gd name="connsiteY102" fmla="*/ 1019362 h 1922770"/>
                <a:gd name="connsiteX103" fmla="*/ 381001 w 1030355"/>
                <a:gd name="connsiteY103" fmla="*/ 961385 h 1922770"/>
                <a:gd name="connsiteX104" fmla="*/ 438978 w 1030355"/>
                <a:gd name="connsiteY104" fmla="*/ 903408 h 1922770"/>
                <a:gd name="connsiteX105" fmla="*/ 286578 w 1030355"/>
                <a:gd name="connsiteY105" fmla="*/ 903408 h 1922770"/>
                <a:gd name="connsiteX106" fmla="*/ 344555 w 1030355"/>
                <a:gd name="connsiteY106" fmla="*/ 961385 h 1922770"/>
                <a:gd name="connsiteX107" fmla="*/ 286578 w 1030355"/>
                <a:gd name="connsiteY107" fmla="*/ 1019362 h 1922770"/>
                <a:gd name="connsiteX108" fmla="*/ 228601 w 1030355"/>
                <a:gd name="connsiteY108" fmla="*/ 961385 h 1922770"/>
                <a:gd name="connsiteX109" fmla="*/ 286578 w 1030355"/>
                <a:gd name="connsiteY109" fmla="*/ 903408 h 1922770"/>
                <a:gd name="connsiteX110" fmla="*/ 515178 w 1030355"/>
                <a:gd name="connsiteY110" fmla="*/ 602272 h 1922770"/>
                <a:gd name="connsiteX111" fmla="*/ 573155 w 1030355"/>
                <a:gd name="connsiteY111" fmla="*/ 660249 h 1922770"/>
                <a:gd name="connsiteX112" fmla="*/ 515178 w 1030355"/>
                <a:gd name="connsiteY112" fmla="*/ 718226 h 1922770"/>
                <a:gd name="connsiteX113" fmla="*/ 457201 w 1030355"/>
                <a:gd name="connsiteY113" fmla="*/ 660249 h 1922770"/>
                <a:gd name="connsiteX114" fmla="*/ 515178 w 1030355"/>
                <a:gd name="connsiteY114" fmla="*/ 602272 h 1922770"/>
                <a:gd name="connsiteX115" fmla="*/ 362778 w 1030355"/>
                <a:gd name="connsiteY115" fmla="*/ 602272 h 1922770"/>
                <a:gd name="connsiteX116" fmla="*/ 420755 w 1030355"/>
                <a:gd name="connsiteY116" fmla="*/ 660249 h 1922770"/>
                <a:gd name="connsiteX117" fmla="*/ 362778 w 1030355"/>
                <a:gd name="connsiteY117" fmla="*/ 718226 h 1922770"/>
                <a:gd name="connsiteX118" fmla="*/ 304801 w 1030355"/>
                <a:gd name="connsiteY118" fmla="*/ 660249 h 1922770"/>
                <a:gd name="connsiteX119" fmla="*/ 362778 w 1030355"/>
                <a:gd name="connsiteY119" fmla="*/ 602272 h 1922770"/>
                <a:gd name="connsiteX120" fmla="*/ 667578 w 1030355"/>
                <a:gd name="connsiteY120" fmla="*/ 602272 h 1922770"/>
                <a:gd name="connsiteX121" fmla="*/ 725555 w 1030355"/>
                <a:gd name="connsiteY121" fmla="*/ 660249 h 1922770"/>
                <a:gd name="connsiteX122" fmla="*/ 667578 w 1030355"/>
                <a:gd name="connsiteY122" fmla="*/ 718226 h 1922770"/>
                <a:gd name="connsiteX123" fmla="*/ 609601 w 1030355"/>
                <a:gd name="connsiteY123" fmla="*/ 660249 h 1922770"/>
                <a:gd name="connsiteX124" fmla="*/ 667578 w 1030355"/>
                <a:gd name="connsiteY124" fmla="*/ 602272 h 1922770"/>
                <a:gd name="connsiteX125" fmla="*/ 438978 w 1030355"/>
                <a:gd name="connsiteY125" fmla="*/ 301136 h 1922770"/>
                <a:gd name="connsiteX126" fmla="*/ 496955 w 1030355"/>
                <a:gd name="connsiteY126" fmla="*/ 359113 h 1922770"/>
                <a:gd name="connsiteX127" fmla="*/ 438978 w 1030355"/>
                <a:gd name="connsiteY127" fmla="*/ 417090 h 1922770"/>
                <a:gd name="connsiteX128" fmla="*/ 381001 w 1030355"/>
                <a:gd name="connsiteY128" fmla="*/ 359113 h 1922770"/>
                <a:gd name="connsiteX129" fmla="*/ 438978 w 1030355"/>
                <a:gd name="connsiteY129" fmla="*/ 301136 h 1922770"/>
                <a:gd name="connsiteX130" fmla="*/ 591378 w 1030355"/>
                <a:gd name="connsiteY130" fmla="*/ 301136 h 1922770"/>
                <a:gd name="connsiteX131" fmla="*/ 649355 w 1030355"/>
                <a:gd name="connsiteY131" fmla="*/ 359113 h 1922770"/>
                <a:gd name="connsiteX132" fmla="*/ 591378 w 1030355"/>
                <a:gd name="connsiteY132" fmla="*/ 417090 h 1922770"/>
                <a:gd name="connsiteX133" fmla="*/ 533401 w 1030355"/>
                <a:gd name="connsiteY133" fmla="*/ 359113 h 1922770"/>
                <a:gd name="connsiteX134" fmla="*/ 591378 w 1030355"/>
                <a:gd name="connsiteY134" fmla="*/ 301136 h 1922770"/>
                <a:gd name="connsiteX135" fmla="*/ 515178 w 1030355"/>
                <a:gd name="connsiteY135" fmla="*/ 0 h 1922770"/>
                <a:gd name="connsiteX136" fmla="*/ 573155 w 1030355"/>
                <a:gd name="connsiteY136" fmla="*/ 57977 h 1922770"/>
                <a:gd name="connsiteX137" fmla="*/ 515178 w 1030355"/>
                <a:gd name="connsiteY137" fmla="*/ 115954 h 1922770"/>
                <a:gd name="connsiteX138" fmla="*/ 457201 w 1030355"/>
                <a:gd name="connsiteY138" fmla="*/ 57977 h 1922770"/>
                <a:gd name="connsiteX139" fmla="*/ 515178 w 1030355"/>
                <a:gd name="connsiteY139" fmla="*/ 0 h 192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030355" h="1922770">
                  <a:moveTo>
                    <a:pt x="972378" y="1806816"/>
                  </a:moveTo>
                  <a:cubicBezTo>
                    <a:pt x="1004398" y="1806816"/>
                    <a:pt x="1030355" y="1832773"/>
                    <a:pt x="1030355" y="1864793"/>
                  </a:cubicBezTo>
                  <a:cubicBezTo>
                    <a:pt x="1030355" y="1896813"/>
                    <a:pt x="1004398" y="1922770"/>
                    <a:pt x="972378" y="1922770"/>
                  </a:cubicBezTo>
                  <a:cubicBezTo>
                    <a:pt x="940358" y="1922770"/>
                    <a:pt x="914401" y="1896813"/>
                    <a:pt x="914401" y="1864793"/>
                  </a:cubicBezTo>
                  <a:cubicBezTo>
                    <a:pt x="914401" y="1832773"/>
                    <a:pt x="940358" y="1806816"/>
                    <a:pt x="972378" y="1806816"/>
                  </a:cubicBezTo>
                  <a:close/>
                  <a:moveTo>
                    <a:pt x="819977" y="1806816"/>
                  </a:moveTo>
                  <a:cubicBezTo>
                    <a:pt x="851997" y="1806816"/>
                    <a:pt x="877954" y="1832773"/>
                    <a:pt x="877954" y="1864793"/>
                  </a:cubicBezTo>
                  <a:cubicBezTo>
                    <a:pt x="877954" y="1896813"/>
                    <a:pt x="851997" y="1922770"/>
                    <a:pt x="819977" y="1922770"/>
                  </a:cubicBezTo>
                  <a:cubicBezTo>
                    <a:pt x="787957" y="1922770"/>
                    <a:pt x="762000" y="1896813"/>
                    <a:pt x="762000" y="1864793"/>
                  </a:cubicBezTo>
                  <a:cubicBezTo>
                    <a:pt x="762000" y="1832773"/>
                    <a:pt x="787957" y="1806816"/>
                    <a:pt x="819977" y="1806816"/>
                  </a:cubicBezTo>
                  <a:close/>
                  <a:moveTo>
                    <a:pt x="667577" y="1806816"/>
                  </a:moveTo>
                  <a:cubicBezTo>
                    <a:pt x="699597" y="1806816"/>
                    <a:pt x="725554" y="1832773"/>
                    <a:pt x="725554" y="1864793"/>
                  </a:cubicBezTo>
                  <a:cubicBezTo>
                    <a:pt x="725554" y="1896813"/>
                    <a:pt x="699597" y="1922770"/>
                    <a:pt x="667577" y="1922770"/>
                  </a:cubicBezTo>
                  <a:cubicBezTo>
                    <a:pt x="635557" y="1922770"/>
                    <a:pt x="609600" y="1896813"/>
                    <a:pt x="609600" y="1864793"/>
                  </a:cubicBezTo>
                  <a:cubicBezTo>
                    <a:pt x="609600" y="1832773"/>
                    <a:pt x="635557" y="1806816"/>
                    <a:pt x="667577" y="1806816"/>
                  </a:cubicBezTo>
                  <a:close/>
                  <a:moveTo>
                    <a:pt x="515177" y="1806816"/>
                  </a:moveTo>
                  <a:cubicBezTo>
                    <a:pt x="547197" y="1806816"/>
                    <a:pt x="573154" y="1832773"/>
                    <a:pt x="573154" y="1864793"/>
                  </a:cubicBezTo>
                  <a:cubicBezTo>
                    <a:pt x="573154" y="1896813"/>
                    <a:pt x="547197" y="1922770"/>
                    <a:pt x="515177" y="1922770"/>
                  </a:cubicBezTo>
                  <a:cubicBezTo>
                    <a:pt x="483157" y="1922770"/>
                    <a:pt x="457200" y="1896813"/>
                    <a:pt x="457200" y="1864793"/>
                  </a:cubicBezTo>
                  <a:cubicBezTo>
                    <a:pt x="457200" y="1832773"/>
                    <a:pt x="483157" y="1806816"/>
                    <a:pt x="515177" y="1806816"/>
                  </a:cubicBezTo>
                  <a:close/>
                  <a:moveTo>
                    <a:pt x="362777" y="1806816"/>
                  </a:moveTo>
                  <a:cubicBezTo>
                    <a:pt x="394797" y="1806816"/>
                    <a:pt x="420754" y="1832773"/>
                    <a:pt x="420754" y="1864793"/>
                  </a:cubicBezTo>
                  <a:cubicBezTo>
                    <a:pt x="420754" y="1896813"/>
                    <a:pt x="394797" y="1922770"/>
                    <a:pt x="362777" y="1922770"/>
                  </a:cubicBezTo>
                  <a:cubicBezTo>
                    <a:pt x="330757" y="1922770"/>
                    <a:pt x="304800" y="1896813"/>
                    <a:pt x="304800" y="1864793"/>
                  </a:cubicBezTo>
                  <a:cubicBezTo>
                    <a:pt x="304800" y="1832773"/>
                    <a:pt x="330757" y="1806816"/>
                    <a:pt x="362777" y="1806816"/>
                  </a:cubicBezTo>
                  <a:close/>
                  <a:moveTo>
                    <a:pt x="210377" y="1806816"/>
                  </a:moveTo>
                  <a:cubicBezTo>
                    <a:pt x="242397" y="1806816"/>
                    <a:pt x="268354" y="1832773"/>
                    <a:pt x="268354" y="1864793"/>
                  </a:cubicBezTo>
                  <a:cubicBezTo>
                    <a:pt x="268354" y="1896813"/>
                    <a:pt x="242397" y="1922770"/>
                    <a:pt x="210377" y="1922770"/>
                  </a:cubicBezTo>
                  <a:cubicBezTo>
                    <a:pt x="178357" y="1922770"/>
                    <a:pt x="152400" y="1896813"/>
                    <a:pt x="152400" y="1864793"/>
                  </a:cubicBezTo>
                  <a:cubicBezTo>
                    <a:pt x="152400" y="1832773"/>
                    <a:pt x="178357" y="1806816"/>
                    <a:pt x="210377" y="1806816"/>
                  </a:cubicBezTo>
                  <a:close/>
                  <a:moveTo>
                    <a:pt x="57977" y="1806816"/>
                  </a:moveTo>
                  <a:cubicBezTo>
                    <a:pt x="89997" y="1806816"/>
                    <a:pt x="115954" y="1832773"/>
                    <a:pt x="115954" y="1864793"/>
                  </a:cubicBezTo>
                  <a:cubicBezTo>
                    <a:pt x="115954" y="1896813"/>
                    <a:pt x="89997" y="1922770"/>
                    <a:pt x="57977" y="1922770"/>
                  </a:cubicBezTo>
                  <a:cubicBezTo>
                    <a:pt x="25957" y="1922770"/>
                    <a:pt x="0" y="1896813"/>
                    <a:pt x="0" y="1864793"/>
                  </a:cubicBezTo>
                  <a:cubicBezTo>
                    <a:pt x="0" y="1832773"/>
                    <a:pt x="25957" y="1806816"/>
                    <a:pt x="57977" y="1806816"/>
                  </a:cubicBezTo>
                  <a:close/>
                  <a:moveTo>
                    <a:pt x="896178" y="1505680"/>
                  </a:moveTo>
                  <a:cubicBezTo>
                    <a:pt x="928198" y="1505680"/>
                    <a:pt x="954155" y="1531637"/>
                    <a:pt x="954155" y="1563657"/>
                  </a:cubicBezTo>
                  <a:cubicBezTo>
                    <a:pt x="954155" y="1595677"/>
                    <a:pt x="928198" y="1621634"/>
                    <a:pt x="896178" y="1621634"/>
                  </a:cubicBezTo>
                  <a:cubicBezTo>
                    <a:pt x="864158" y="1621634"/>
                    <a:pt x="838201" y="1595677"/>
                    <a:pt x="838201" y="1563657"/>
                  </a:cubicBezTo>
                  <a:cubicBezTo>
                    <a:pt x="838201" y="1531637"/>
                    <a:pt x="864158" y="1505680"/>
                    <a:pt x="896178" y="1505680"/>
                  </a:cubicBezTo>
                  <a:close/>
                  <a:moveTo>
                    <a:pt x="743778" y="1505680"/>
                  </a:moveTo>
                  <a:cubicBezTo>
                    <a:pt x="775798" y="1505680"/>
                    <a:pt x="801755" y="1531637"/>
                    <a:pt x="801755" y="1563657"/>
                  </a:cubicBezTo>
                  <a:cubicBezTo>
                    <a:pt x="801755" y="1595677"/>
                    <a:pt x="775798" y="1621634"/>
                    <a:pt x="743778" y="1621634"/>
                  </a:cubicBezTo>
                  <a:cubicBezTo>
                    <a:pt x="711758" y="1621634"/>
                    <a:pt x="685801" y="1595677"/>
                    <a:pt x="685801" y="1563657"/>
                  </a:cubicBezTo>
                  <a:cubicBezTo>
                    <a:pt x="685801" y="1531637"/>
                    <a:pt x="711758" y="1505680"/>
                    <a:pt x="743778" y="1505680"/>
                  </a:cubicBezTo>
                  <a:close/>
                  <a:moveTo>
                    <a:pt x="591378" y="1505680"/>
                  </a:moveTo>
                  <a:cubicBezTo>
                    <a:pt x="623398" y="1505680"/>
                    <a:pt x="649355" y="1531637"/>
                    <a:pt x="649355" y="1563657"/>
                  </a:cubicBezTo>
                  <a:cubicBezTo>
                    <a:pt x="649355" y="1595677"/>
                    <a:pt x="623398" y="1621634"/>
                    <a:pt x="591378" y="1621634"/>
                  </a:cubicBezTo>
                  <a:cubicBezTo>
                    <a:pt x="559358" y="1621634"/>
                    <a:pt x="533401" y="1595677"/>
                    <a:pt x="533401" y="1563657"/>
                  </a:cubicBezTo>
                  <a:cubicBezTo>
                    <a:pt x="533401" y="1531637"/>
                    <a:pt x="559358" y="1505680"/>
                    <a:pt x="591378" y="1505680"/>
                  </a:cubicBezTo>
                  <a:close/>
                  <a:moveTo>
                    <a:pt x="438978" y="1505680"/>
                  </a:moveTo>
                  <a:cubicBezTo>
                    <a:pt x="470998" y="1505680"/>
                    <a:pt x="496955" y="1531637"/>
                    <a:pt x="496955" y="1563657"/>
                  </a:cubicBezTo>
                  <a:cubicBezTo>
                    <a:pt x="496955" y="1595677"/>
                    <a:pt x="470998" y="1621634"/>
                    <a:pt x="438978" y="1621634"/>
                  </a:cubicBezTo>
                  <a:cubicBezTo>
                    <a:pt x="406958" y="1621634"/>
                    <a:pt x="381001" y="1595677"/>
                    <a:pt x="381001" y="1563657"/>
                  </a:cubicBezTo>
                  <a:cubicBezTo>
                    <a:pt x="381001" y="1531637"/>
                    <a:pt x="406958" y="1505680"/>
                    <a:pt x="438978" y="1505680"/>
                  </a:cubicBezTo>
                  <a:close/>
                  <a:moveTo>
                    <a:pt x="286578" y="1505680"/>
                  </a:moveTo>
                  <a:cubicBezTo>
                    <a:pt x="318598" y="1505680"/>
                    <a:pt x="344555" y="1531637"/>
                    <a:pt x="344555" y="1563657"/>
                  </a:cubicBezTo>
                  <a:cubicBezTo>
                    <a:pt x="344555" y="1595677"/>
                    <a:pt x="318598" y="1621634"/>
                    <a:pt x="286578" y="1621634"/>
                  </a:cubicBezTo>
                  <a:cubicBezTo>
                    <a:pt x="254558" y="1621634"/>
                    <a:pt x="228601" y="1595677"/>
                    <a:pt x="228601" y="1563657"/>
                  </a:cubicBezTo>
                  <a:cubicBezTo>
                    <a:pt x="228601" y="1531637"/>
                    <a:pt x="254558" y="1505680"/>
                    <a:pt x="286578" y="1505680"/>
                  </a:cubicBezTo>
                  <a:close/>
                  <a:moveTo>
                    <a:pt x="134178" y="1505680"/>
                  </a:moveTo>
                  <a:cubicBezTo>
                    <a:pt x="166198" y="1505680"/>
                    <a:pt x="192155" y="1531637"/>
                    <a:pt x="192155" y="1563657"/>
                  </a:cubicBezTo>
                  <a:cubicBezTo>
                    <a:pt x="192155" y="1595677"/>
                    <a:pt x="166198" y="1621634"/>
                    <a:pt x="134178" y="1621634"/>
                  </a:cubicBezTo>
                  <a:cubicBezTo>
                    <a:pt x="102158" y="1621634"/>
                    <a:pt x="76201" y="1595677"/>
                    <a:pt x="76201" y="1563657"/>
                  </a:cubicBezTo>
                  <a:cubicBezTo>
                    <a:pt x="76201" y="1531637"/>
                    <a:pt x="102158" y="1505680"/>
                    <a:pt x="134178" y="1505680"/>
                  </a:cubicBezTo>
                  <a:close/>
                  <a:moveTo>
                    <a:pt x="819978" y="1204544"/>
                  </a:moveTo>
                  <a:cubicBezTo>
                    <a:pt x="851998" y="1204544"/>
                    <a:pt x="877955" y="1230501"/>
                    <a:pt x="877955" y="1262521"/>
                  </a:cubicBezTo>
                  <a:cubicBezTo>
                    <a:pt x="877955" y="1294541"/>
                    <a:pt x="851998" y="1320498"/>
                    <a:pt x="819978" y="1320498"/>
                  </a:cubicBezTo>
                  <a:cubicBezTo>
                    <a:pt x="787958" y="1320498"/>
                    <a:pt x="762001" y="1294541"/>
                    <a:pt x="762001" y="1262521"/>
                  </a:cubicBezTo>
                  <a:cubicBezTo>
                    <a:pt x="762001" y="1230501"/>
                    <a:pt x="787958" y="1204544"/>
                    <a:pt x="819978" y="1204544"/>
                  </a:cubicBezTo>
                  <a:close/>
                  <a:moveTo>
                    <a:pt x="667578" y="1204544"/>
                  </a:moveTo>
                  <a:cubicBezTo>
                    <a:pt x="699598" y="1204544"/>
                    <a:pt x="725555" y="1230501"/>
                    <a:pt x="725555" y="1262521"/>
                  </a:cubicBezTo>
                  <a:cubicBezTo>
                    <a:pt x="725555" y="1294541"/>
                    <a:pt x="699598" y="1320498"/>
                    <a:pt x="667578" y="1320498"/>
                  </a:cubicBezTo>
                  <a:cubicBezTo>
                    <a:pt x="635558" y="1320498"/>
                    <a:pt x="609601" y="1294541"/>
                    <a:pt x="609601" y="1262521"/>
                  </a:cubicBezTo>
                  <a:cubicBezTo>
                    <a:pt x="609601" y="1230501"/>
                    <a:pt x="635558" y="1204544"/>
                    <a:pt x="667578" y="1204544"/>
                  </a:cubicBezTo>
                  <a:close/>
                  <a:moveTo>
                    <a:pt x="515178" y="1204544"/>
                  </a:moveTo>
                  <a:cubicBezTo>
                    <a:pt x="547198" y="1204544"/>
                    <a:pt x="573155" y="1230501"/>
                    <a:pt x="573155" y="1262521"/>
                  </a:cubicBezTo>
                  <a:cubicBezTo>
                    <a:pt x="573155" y="1294541"/>
                    <a:pt x="547198" y="1320498"/>
                    <a:pt x="515178" y="1320498"/>
                  </a:cubicBezTo>
                  <a:cubicBezTo>
                    <a:pt x="483158" y="1320498"/>
                    <a:pt x="457201" y="1294541"/>
                    <a:pt x="457201" y="1262521"/>
                  </a:cubicBezTo>
                  <a:cubicBezTo>
                    <a:pt x="457201" y="1230501"/>
                    <a:pt x="483158" y="1204544"/>
                    <a:pt x="515178" y="1204544"/>
                  </a:cubicBezTo>
                  <a:close/>
                  <a:moveTo>
                    <a:pt x="362778" y="1204544"/>
                  </a:moveTo>
                  <a:cubicBezTo>
                    <a:pt x="394798" y="1204544"/>
                    <a:pt x="420755" y="1230501"/>
                    <a:pt x="420755" y="1262521"/>
                  </a:cubicBezTo>
                  <a:cubicBezTo>
                    <a:pt x="420755" y="1294541"/>
                    <a:pt x="394798" y="1320498"/>
                    <a:pt x="362778" y="1320498"/>
                  </a:cubicBezTo>
                  <a:cubicBezTo>
                    <a:pt x="330758" y="1320498"/>
                    <a:pt x="304801" y="1294541"/>
                    <a:pt x="304801" y="1262521"/>
                  </a:cubicBezTo>
                  <a:cubicBezTo>
                    <a:pt x="304801" y="1230501"/>
                    <a:pt x="330758" y="1204544"/>
                    <a:pt x="362778" y="1204544"/>
                  </a:cubicBezTo>
                  <a:close/>
                  <a:moveTo>
                    <a:pt x="210378" y="1204544"/>
                  </a:moveTo>
                  <a:cubicBezTo>
                    <a:pt x="242398" y="1204544"/>
                    <a:pt x="268355" y="1230501"/>
                    <a:pt x="268355" y="1262521"/>
                  </a:cubicBezTo>
                  <a:cubicBezTo>
                    <a:pt x="268355" y="1294541"/>
                    <a:pt x="242398" y="1320498"/>
                    <a:pt x="210378" y="1320498"/>
                  </a:cubicBezTo>
                  <a:cubicBezTo>
                    <a:pt x="178358" y="1320498"/>
                    <a:pt x="152401" y="1294541"/>
                    <a:pt x="152401" y="1262521"/>
                  </a:cubicBezTo>
                  <a:cubicBezTo>
                    <a:pt x="152401" y="1230501"/>
                    <a:pt x="178358" y="1204544"/>
                    <a:pt x="210378" y="1204544"/>
                  </a:cubicBezTo>
                  <a:close/>
                  <a:moveTo>
                    <a:pt x="743778" y="903408"/>
                  </a:moveTo>
                  <a:cubicBezTo>
                    <a:pt x="775798" y="903408"/>
                    <a:pt x="801755" y="929365"/>
                    <a:pt x="801755" y="961385"/>
                  </a:cubicBezTo>
                  <a:cubicBezTo>
                    <a:pt x="801755" y="993405"/>
                    <a:pt x="775798" y="1019362"/>
                    <a:pt x="743778" y="1019362"/>
                  </a:cubicBezTo>
                  <a:cubicBezTo>
                    <a:pt x="711758" y="1019362"/>
                    <a:pt x="685801" y="993405"/>
                    <a:pt x="685801" y="961385"/>
                  </a:cubicBezTo>
                  <a:cubicBezTo>
                    <a:pt x="685801" y="929365"/>
                    <a:pt x="711758" y="903408"/>
                    <a:pt x="743778" y="903408"/>
                  </a:cubicBezTo>
                  <a:close/>
                  <a:moveTo>
                    <a:pt x="591378" y="903408"/>
                  </a:moveTo>
                  <a:cubicBezTo>
                    <a:pt x="623398" y="903408"/>
                    <a:pt x="649355" y="929365"/>
                    <a:pt x="649355" y="961385"/>
                  </a:cubicBezTo>
                  <a:cubicBezTo>
                    <a:pt x="649355" y="993405"/>
                    <a:pt x="623398" y="1019362"/>
                    <a:pt x="591378" y="1019362"/>
                  </a:cubicBezTo>
                  <a:cubicBezTo>
                    <a:pt x="559358" y="1019362"/>
                    <a:pt x="533401" y="993405"/>
                    <a:pt x="533401" y="961385"/>
                  </a:cubicBezTo>
                  <a:cubicBezTo>
                    <a:pt x="533401" y="929365"/>
                    <a:pt x="559358" y="903408"/>
                    <a:pt x="591378" y="903408"/>
                  </a:cubicBezTo>
                  <a:close/>
                  <a:moveTo>
                    <a:pt x="438978" y="903408"/>
                  </a:moveTo>
                  <a:cubicBezTo>
                    <a:pt x="470998" y="903408"/>
                    <a:pt x="496955" y="929365"/>
                    <a:pt x="496955" y="961385"/>
                  </a:cubicBezTo>
                  <a:cubicBezTo>
                    <a:pt x="496955" y="993405"/>
                    <a:pt x="470998" y="1019362"/>
                    <a:pt x="438978" y="1019362"/>
                  </a:cubicBezTo>
                  <a:cubicBezTo>
                    <a:pt x="406958" y="1019362"/>
                    <a:pt x="381001" y="993405"/>
                    <a:pt x="381001" y="961385"/>
                  </a:cubicBezTo>
                  <a:cubicBezTo>
                    <a:pt x="381001" y="929365"/>
                    <a:pt x="406958" y="903408"/>
                    <a:pt x="438978" y="903408"/>
                  </a:cubicBezTo>
                  <a:close/>
                  <a:moveTo>
                    <a:pt x="286578" y="903408"/>
                  </a:moveTo>
                  <a:cubicBezTo>
                    <a:pt x="318598" y="903408"/>
                    <a:pt x="344555" y="929365"/>
                    <a:pt x="344555" y="961385"/>
                  </a:cubicBezTo>
                  <a:cubicBezTo>
                    <a:pt x="344555" y="993405"/>
                    <a:pt x="318598" y="1019362"/>
                    <a:pt x="286578" y="1019362"/>
                  </a:cubicBezTo>
                  <a:cubicBezTo>
                    <a:pt x="254558" y="1019362"/>
                    <a:pt x="228601" y="993405"/>
                    <a:pt x="228601" y="961385"/>
                  </a:cubicBezTo>
                  <a:cubicBezTo>
                    <a:pt x="228601" y="929365"/>
                    <a:pt x="254558" y="903408"/>
                    <a:pt x="286578" y="903408"/>
                  </a:cubicBezTo>
                  <a:close/>
                  <a:moveTo>
                    <a:pt x="515178" y="602272"/>
                  </a:moveTo>
                  <a:cubicBezTo>
                    <a:pt x="547198" y="602272"/>
                    <a:pt x="573155" y="628229"/>
                    <a:pt x="573155" y="660249"/>
                  </a:cubicBezTo>
                  <a:cubicBezTo>
                    <a:pt x="573155" y="692269"/>
                    <a:pt x="547198" y="718226"/>
                    <a:pt x="515178" y="718226"/>
                  </a:cubicBezTo>
                  <a:cubicBezTo>
                    <a:pt x="483158" y="718226"/>
                    <a:pt x="457201" y="692269"/>
                    <a:pt x="457201" y="660249"/>
                  </a:cubicBezTo>
                  <a:cubicBezTo>
                    <a:pt x="457201" y="628229"/>
                    <a:pt x="483158" y="602272"/>
                    <a:pt x="515178" y="602272"/>
                  </a:cubicBezTo>
                  <a:close/>
                  <a:moveTo>
                    <a:pt x="362778" y="602272"/>
                  </a:moveTo>
                  <a:cubicBezTo>
                    <a:pt x="394798" y="602272"/>
                    <a:pt x="420755" y="628229"/>
                    <a:pt x="420755" y="660249"/>
                  </a:cubicBezTo>
                  <a:cubicBezTo>
                    <a:pt x="420755" y="692269"/>
                    <a:pt x="394798" y="718226"/>
                    <a:pt x="362778" y="718226"/>
                  </a:cubicBezTo>
                  <a:cubicBezTo>
                    <a:pt x="330758" y="718226"/>
                    <a:pt x="304801" y="692269"/>
                    <a:pt x="304801" y="660249"/>
                  </a:cubicBezTo>
                  <a:cubicBezTo>
                    <a:pt x="304801" y="628229"/>
                    <a:pt x="330758" y="602272"/>
                    <a:pt x="362778" y="602272"/>
                  </a:cubicBezTo>
                  <a:close/>
                  <a:moveTo>
                    <a:pt x="667578" y="602272"/>
                  </a:moveTo>
                  <a:cubicBezTo>
                    <a:pt x="699598" y="602272"/>
                    <a:pt x="725555" y="628229"/>
                    <a:pt x="725555" y="660249"/>
                  </a:cubicBezTo>
                  <a:cubicBezTo>
                    <a:pt x="725555" y="692269"/>
                    <a:pt x="699598" y="718226"/>
                    <a:pt x="667578" y="718226"/>
                  </a:cubicBezTo>
                  <a:cubicBezTo>
                    <a:pt x="635558" y="718226"/>
                    <a:pt x="609601" y="692269"/>
                    <a:pt x="609601" y="660249"/>
                  </a:cubicBezTo>
                  <a:cubicBezTo>
                    <a:pt x="609601" y="628229"/>
                    <a:pt x="635558" y="602272"/>
                    <a:pt x="667578" y="602272"/>
                  </a:cubicBezTo>
                  <a:close/>
                  <a:moveTo>
                    <a:pt x="438978" y="301136"/>
                  </a:moveTo>
                  <a:cubicBezTo>
                    <a:pt x="470998" y="301136"/>
                    <a:pt x="496955" y="327093"/>
                    <a:pt x="496955" y="359113"/>
                  </a:cubicBezTo>
                  <a:cubicBezTo>
                    <a:pt x="496955" y="391133"/>
                    <a:pt x="470998" y="417090"/>
                    <a:pt x="438978" y="417090"/>
                  </a:cubicBezTo>
                  <a:cubicBezTo>
                    <a:pt x="406958" y="417090"/>
                    <a:pt x="381001" y="391133"/>
                    <a:pt x="381001" y="359113"/>
                  </a:cubicBezTo>
                  <a:cubicBezTo>
                    <a:pt x="381001" y="327093"/>
                    <a:pt x="406958" y="301136"/>
                    <a:pt x="438978" y="301136"/>
                  </a:cubicBezTo>
                  <a:close/>
                  <a:moveTo>
                    <a:pt x="591378" y="301136"/>
                  </a:moveTo>
                  <a:cubicBezTo>
                    <a:pt x="623398" y="301136"/>
                    <a:pt x="649355" y="327093"/>
                    <a:pt x="649355" y="359113"/>
                  </a:cubicBezTo>
                  <a:cubicBezTo>
                    <a:pt x="649355" y="391133"/>
                    <a:pt x="623398" y="417090"/>
                    <a:pt x="591378" y="417090"/>
                  </a:cubicBezTo>
                  <a:cubicBezTo>
                    <a:pt x="559358" y="417090"/>
                    <a:pt x="533401" y="391133"/>
                    <a:pt x="533401" y="359113"/>
                  </a:cubicBezTo>
                  <a:cubicBezTo>
                    <a:pt x="533401" y="327093"/>
                    <a:pt x="559358" y="301136"/>
                    <a:pt x="591378" y="301136"/>
                  </a:cubicBezTo>
                  <a:close/>
                  <a:moveTo>
                    <a:pt x="515178" y="0"/>
                  </a:moveTo>
                  <a:cubicBezTo>
                    <a:pt x="547198" y="0"/>
                    <a:pt x="573155" y="25957"/>
                    <a:pt x="573155" y="57977"/>
                  </a:cubicBezTo>
                  <a:cubicBezTo>
                    <a:pt x="573155" y="89997"/>
                    <a:pt x="547198" y="115954"/>
                    <a:pt x="515178" y="115954"/>
                  </a:cubicBezTo>
                  <a:cubicBezTo>
                    <a:pt x="483158" y="115954"/>
                    <a:pt x="457201" y="89997"/>
                    <a:pt x="457201" y="57977"/>
                  </a:cubicBezTo>
                  <a:cubicBezTo>
                    <a:pt x="457201" y="25957"/>
                    <a:pt x="483158" y="0"/>
                    <a:pt x="51517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10EB6C1A-EA05-4C6D-9D37-5FD4A4FBCFCF}"/>
              </a:ext>
            </a:extLst>
          </p:cNvPr>
          <p:cNvGrpSpPr/>
          <p:nvPr/>
        </p:nvGrpSpPr>
        <p:grpSpPr>
          <a:xfrm>
            <a:off x="533456" y="1013437"/>
            <a:ext cx="1332376" cy="1351727"/>
            <a:chOff x="-2253706" y="5525087"/>
            <a:chExt cx="1611070" cy="1634468"/>
          </a:xfrm>
          <a:solidFill>
            <a:srgbClr val="00B0F0">
              <a:alpha val="20000"/>
            </a:srgbClr>
          </a:solidFill>
        </p:grpSpPr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6D3A1939-B149-4B44-BF40-755BAFE917F2}"/>
                </a:ext>
              </a:extLst>
            </p:cNvPr>
            <p:cNvGrpSpPr/>
            <p:nvPr/>
          </p:nvGrpSpPr>
          <p:grpSpPr>
            <a:xfrm rot="20700000">
              <a:off x="-982362" y="5609394"/>
              <a:ext cx="339726" cy="1024174"/>
              <a:chOff x="-1257267" y="5553076"/>
              <a:chExt cx="339726" cy="1024174"/>
            </a:xfrm>
            <a:grpFill/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F07CCCD6-9F81-4175-9993-209BFA49027F}"/>
                  </a:ext>
                </a:extLst>
              </p:cNvPr>
              <p:cNvSpPr/>
              <p:nvPr/>
            </p:nvSpPr>
            <p:spPr>
              <a:xfrm>
                <a:off x="-1257266" y="5553076"/>
                <a:ext cx="339725" cy="1024174"/>
              </a:xfrm>
              <a:custGeom>
                <a:avLst/>
                <a:gdLst>
                  <a:gd name="connsiteX0" fmla="*/ 0 w 339725"/>
                  <a:gd name="connsiteY0" fmla="*/ 0 h 1024174"/>
                  <a:gd name="connsiteX1" fmla="*/ 339725 w 339725"/>
                  <a:gd name="connsiteY1" fmla="*/ 0 h 1024174"/>
                  <a:gd name="connsiteX2" fmla="*/ 339725 w 339725"/>
                  <a:gd name="connsiteY2" fmla="*/ 1024174 h 1024174"/>
                  <a:gd name="connsiteX3" fmla="*/ 0 w 339725"/>
                  <a:gd name="connsiteY3" fmla="*/ 1024174 h 1024174"/>
                  <a:gd name="connsiteX4" fmla="*/ 0 w 339725"/>
                  <a:gd name="connsiteY4" fmla="*/ 918900 h 1024174"/>
                  <a:gd name="connsiteX5" fmla="*/ 146338 w 339725"/>
                  <a:gd name="connsiteY5" fmla="*/ 918900 h 1024174"/>
                  <a:gd name="connsiteX6" fmla="*/ 238126 w 339725"/>
                  <a:gd name="connsiteY6" fmla="*/ 827112 h 1024174"/>
                  <a:gd name="connsiteX7" fmla="*/ 238126 w 339725"/>
                  <a:gd name="connsiteY7" fmla="*/ 202335 h 1024174"/>
                  <a:gd name="connsiteX8" fmla="*/ 146338 w 339725"/>
                  <a:gd name="connsiteY8" fmla="*/ 110547 h 1024174"/>
                  <a:gd name="connsiteX9" fmla="*/ 0 w 339725"/>
                  <a:gd name="connsiteY9" fmla="*/ 110547 h 1024174"/>
                  <a:gd name="connsiteX10" fmla="*/ 0 w 339725"/>
                  <a:gd name="connsiteY10" fmla="*/ 0 h 102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9725" h="1024174">
                    <a:moveTo>
                      <a:pt x="0" y="0"/>
                    </a:moveTo>
                    <a:lnTo>
                      <a:pt x="339725" y="0"/>
                    </a:lnTo>
                    <a:lnTo>
                      <a:pt x="339725" y="1024174"/>
                    </a:lnTo>
                    <a:lnTo>
                      <a:pt x="0" y="1024174"/>
                    </a:lnTo>
                    <a:lnTo>
                      <a:pt x="0" y="918900"/>
                    </a:lnTo>
                    <a:lnTo>
                      <a:pt x="146338" y="918900"/>
                    </a:lnTo>
                    <a:cubicBezTo>
                      <a:pt x="197031" y="918900"/>
                      <a:pt x="238126" y="877805"/>
                      <a:pt x="238126" y="827112"/>
                    </a:cubicBezTo>
                    <a:lnTo>
                      <a:pt x="238126" y="202335"/>
                    </a:lnTo>
                    <a:cubicBezTo>
                      <a:pt x="238126" y="151642"/>
                      <a:pt x="197031" y="110547"/>
                      <a:pt x="146338" y="110547"/>
                    </a:cubicBezTo>
                    <a:lnTo>
                      <a:pt x="0" y="11054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C709BF6A-B9CD-4261-BF4F-29A6E81B03A0}"/>
                  </a:ext>
                </a:extLst>
              </p:cNvPr>
              <p:cNvSpPr/>
              <p:nvPr/>
            </p:nvSpPr>
            <p:spPr>
              <a:xfrm>
                <a:off x="-1257267" y="5663624"/>
                <a:ext cx="238126" cy="808353"/>
              </a:xfrm>
              <a:custGeom>
                <a:avLst/>
                <a:gdLst>
                  <a:gd name="connsiteX0" fmla="*/ 0 w 238126"/>
                  <a:gd name="connsiteY0" fmla="*/ 0 h 808353"/>
                  <a:gd name="connsiteX1" fmla="*/ 146338 w 238126"/>
                  <a:gd name="connsiteY1" fmla="*/ 0 h 808353"/>
                  <a:gd name="connsiteX2" fmla="*/ 238126 w 238126"/>
                  <a:gd name="connsiteY2" fmla="*/ 91788 h 808353"/>
                  <a:gd name="connsiteX3" fmla="*/ 238126 w 238126"/>
                  <a:gd name="connsiteY3" fmla="*/ 716565 h 808353"/>
                  <a:gd name="connsiteX4" fmla="*/ 146338 w 238126"/>
                  <a:gd name="connsiteY4" fmla="*/ 808353 h 808353"/>
                  <a:gd name="connsiteX5" fmla="*/ 0 w 238126"/>
                  <a:gd name="connsiteY5" fmla="*/ 808353 h 808353"/>
                  <a:gd name="connsiteX6" fmla="*/ 0 w 238126"/>
                  <a:gd name="connsiteY6" fmla="*/ 0 h 808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126" h="808353">
                    <a:moveTo>
                      <a:pt x="0" y="0"/>
                    </a:moveTo>
                    <a:lnTo>
                      <a:pt x="146338" y="0"/>
                    </a:lnTo>
                    <a:cubicBezTo>
                      <a:pt x="197031" y="0"/>
                      <a:pt x="238126" y="41095"/>
                      <a:pt x="238126" y="91788"/>
                    </a:cubicBezTo>
                    <a:lnTo>
                      <a:pt x="238126" y="716565"/>
                    </a:lnTo>
                    <a:cubicBezTo>
                      <a:pt x="238126" y="767258"/>
                      <a:pt x="197031" y="808353"/>
                      <a:pt x="146338" y="808353"/>
                    </a:cubicBezTo>
                    <a:lnTo>
                      <a:pt x="0" y="80835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D26A27E7-597C-4490-9B36-9DD00701C5B9}"/>
                </a:ext>
              </a:extLst>
            </p:cNvPr>
            <p:cNvGrpSpPr/>
            <p:nvPr/>
          </p:nvGrpSpPr>
          <p:grpSpPr>
            <a:xfrm rot="900000">
              <a:off x="-2253706" y="5525087"/>
              <a:ext cx="1000125" cy="1024174"/>
              <a:chOff x="-2257391" y="5553076"/>
              <a:chExt cx="1000125" cy="1024174"/>
            </a:xfrm>
            <a:grpFill/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ED7EA260-7AE3-4B22-9871-F2CC2BD114A0}"/>
                  </a:ext>
                </a:extLst>
              </p:cNvPr>
              <p:cNvSpPr/>
              <p:nvPr/>
            </p:nvSpPr>
            <p:spPr>
              <a:xfrm>
                <a:off x="-2163721" y="5663624"/>
                <a:ext cx="906454" cy="808353"/>
              </a:xfrm>
              <a:custGeom>
                <a:avLst/>
                <a:gdLst>
                  <a:gd name="connsiteX0" fmla="*/ 91788 w 906454"/>
                  <a:gd name="connsiteY0" fmla="*/ 0 h 808353"/>
                  <a:gd name="connsiteX1" fmla="*/ 906454 w 906454"/>
                  <a:gd name="connsiteY1" fmla="*/ 0 h 808353"/>
                  <a:gd name="connsiteX2" fmla="*/ 906454 w 906454"/>
                  <a:gd name="connsiteY2" fmla="*/ 808353 h 808353"/>
                  <a:gd name="connsiteX3" fmla="*/ 91788 w 906454"/>
                  <a:gd name="connsiteY3" fmla="*/ 808353 h 808353"/>
                  <a:gd name="connsiteX4" fmla="*/ 0 w 906454"/>
                  <a:gd name="connsiteY4" fmla="*/ 716565 h 808353"/>
                  <a:gd name="connsiteX5" fmla="*/ 0 w 906454"/>
                  <a:gd name="connsiteY5" fmla="*/ 91788 h 808353"/>
                  <a:gd name="connsiteX6" fmla="*/ 91788 w 906454"/>
                  <a:gd name="connsiteY6" fmla="*/ 0 h 808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6454" h="808353">
                    <a:moveTo>
                      <a:pt x="91788" y="0"/>
                    </a:moveTo>
                    <a:lnTo>
                      <a:pt x="906454" y="0"/>
                    </a:lnTo>
                    <a:lnTo>
                      <a:pt x="906454" y="808353"/>
                    </a:lnTo>
                    <a:lnTo>
                      <a:pt x="91788" y="808353"/>
                    </a:lnTo>
                    <a:cubicBezTo>
                      <a:pt x="41095" y="808353"/>
                      <a:pt x="0" y="767258"/>
                      <a:pt x="0" y="716565"/>
                    </a:cubicBezTo>
                    <a:lnTo>
                      <a:pt x="0" y="91788"/>
                    </a:lnTo>
                    <a:cubicBezTo>
                      <a:pt x="0" y="41095"/>
                      <a:pt x="41095" y="0"/>
                      <a:pt x="91788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D4277977-DCAF-4FF5-BAFC-7A3BFC746C76}"/>
                  </a:ext>
                </a:extLst>
              </p:cNvPr>
              <p:cNvSpPr/>
              <p:nvPr/>
            </p:nvSpPr>
            <p:spPr>
              <a:xfrm>
                <a:off x="-2257391" y="5553076"/>
                <a:ext cx="1000125" cy="1024174"/>
              </a:xfrm>
              <a:custGeom>
                <a:avLst/>
                <a:gdLst>
                  <a:gd name="connsiteX0" fmla="*/ 0 w 1000125"/>
                  <a:gd name="connsiteY0" fmla="*/ 0 h 1024174"/>
                  <a:gd name="connsiteX1" fmla="*/ 1000125 w 1000125"/>
                  <a:gd name="connsiteY1" fmla="*/ 0 h 1024174"/>
                  <a:gd name="connsiteX2" fmla="*/ 1000125 w 1000125"/>
                  <a:gd name="connsiteY2" fmla="*/ 110547 h 1024174"/>
                  <a:gd name="connsiteX3" fmla="*/ 185459 w 1000125"/>
                  <a:gd name="connsiteY3" fmla="*/ 110547 h 1024174"/>
                  <a:gd name="connsiteX4" fmla="*/ 93671 w 1000125"/>
                  <a:gd name="connsiteY4" fmla="*/ 202335 h 1024174"/>
                  <a:gd name="connsiteX5" fmla="*/ 93671 w 1000125"/>
                  <a:gd name="connsiteY5" fmla="*/ 827112 h 1024174"/>
                  <a:gd name="connsiteX6" fmla="*/ 185459 w 1000125"/>
                  <a:gd name="connsiteY6" fmla="*/ 918900 h 1024174"/>
                  <a:gd name="connsiteX7" fmla="*/ 1000125 w 1000125"/>
                  <a:gd name="connsiteY7" fmla="*/ 918900 h 1024174"/>
                  <a:gd name="connsiteX8" fmla="*/ 1000125 w 1000125"/>
                  <a:gd name="connsiteY8" fmla="*/ 1024174 h 1024174"/>
                  <a:gd name="connsiteX9" fmla="*/ 0 w 1000125"/>
                  <a:gd name="connsiteY9" fmla="*/ 1024174 h 1024174"/>
                  <a:gd name="connsiteX10" fmla="*/ 0 w 1000125"/>
                  <a:gd name="connsiteY10" fmla="*/ 0 h 102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00125" h="1024174">
                    <a:moveTo>
                      <a:pt x="0" y="0"/>
                    </a:moveTo>
                    <a:lnTo>
                      <a:pt x="1000125" y="0"/>
                    </a:lnTo>
                    <a:lnTo>
                      <a:pt x="1000125" y="110547"/>
                    </a:lnTo>
                    <a:lnTo>
                      <a:pt x="185459" y="110547"/>
                    </a:lnTo>
                    <a:cubicBezTo>
                      <a:pt x="134766" y="110547"/>
                      <a:pt x="93671" y="151642"/>
                      <a:pt x="93671" y="202335"/>
                    </a:cubicBezTo>
                    <a:lnTo>
                      <a:pt x="93671" y="827112"/>
                    </a:lnTo>
                    <a:cubicBezTo>
                      <a:pt x="93671" y="877805"/>
                      <a:pt x="134766" y="918900"/>
                      <a:pt x="185459" y="918900"/>
                    </a:cubicBezTo>
                    <a:lnTo>
                      <a:pt x="1000125" y="918900"/>
                    </a:lnTo>
                    <a:lnTo>
                      <a:pt x="1000125" y="1024174"/>
                    </a:lnTo>
                    <a:lnTo>
                      <a:pt x="0" y="1024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437D2C21-8C41-472E-959A-E96FAC001B6E}"/>
                </a:ext>
              </a:extLst>
            </p:cNvPr>
            <p:cNvSpPr/>
            <p:nvPr/>
          </p:nvSpPr>
          <p:spPr>
            <a:xfrm rot="6300000">
              <a:off x="-1983548" y="5750151"/>
              <a:ext cx="484691" cy="875628"/>
            </a:xfrm>
            <a:custGeom>
              <a:avLst/>
              <a:gdLst>
                <a:gd name="connsiteX0" fmla="*/ 0 w 560383"/>
                <a:gd name="connsiteY0" fmla="*/ 1012370 h 1012370"/>
                <a:gd name="connsiteX1" fmla="*/ 12379 w 560383"/>
                <a:gd name="connsiteY1" fmla="*/ 1001304 h 1012370"/>
                <a:gd name="connsiteX2" fmla="*/ 451764 w 560383"/>
                <a:gd name="connsiteY2" fmla="*/ 294724 h 1012370"/>
                <a:gd name="connsiteX3" fmla="*/ 548530 w 560383"/>
                <a:gd name="connsiteY3" fmla="*/ 0 h 1012370"/>
                <a:gd name="connsiteX4" fmla="*/ 560383 w 560383"/>
                <a:gd name="connsiteY4" fmla="*/ 0 h 1012370"/>
                <a:gd name="connsiteX5" fmla="*/ 560383 w 560383"/>
                <a:gd name="connsiteY5" fmla="*/ 920640 h 1012370"/>
                <a:gd name="connsiteX6" fmla="*/ 472682 w 560383"/>
                <a:gd name="connsiteY6" fmla="*/ 1012370 h 101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383" h="1012370">
                  <a:moveTo>
                    <a:pt x="0" y="1012370"/>
                  </a:moveTo>
                  <a:lnTo>
                    <a:pt x="12379" y="1001304"/>
                  </a:lnTo>
                  <a:cubicBezTo>
                    <a:pt x="179271" y="838270"/>
                    <a:pt x="334898" y="592229"/>
                    <a:pt x="451764" y="294724"/>
                  </a:cubicBezTo>
                  <a:lnTo>
                    <a:pt x="548530" y="0"/>
                  </a:lnTo>
                  <a:lnTo>
                    <a:pt x="560383" y="0"/>
                  </a:lnTo>
                  <a:lnTo>
                    <a:pt x="560383" y="920640"/>
                  </a:lnTo>
                  <a:cubicBezTo>
                    <a:pt x="560383" y="971301"/>
                    <a:pt x="521118" y="1012370"/>
                    <a:pt x="472682" y="1012370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chemeClr val="accent4">
                  <a:lumMod val="40000"/>
                  <a:lumOff val="6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5BA0337E-5D75-4566-BED7-DD1951FFC941}"/>
                </a:ext>
              </a:extLst>
            </p:cNvPr>
            <p:cNvSpPr/>
            <p:nvPr/>
          </p:nvSpPr>
          <p:spPr>
            <a:xfrm>
              <a:off x="-1482238" y="6553221"/>
              <a:ext cx="324916" cy="606334"/>
            </a:xfrm>
            <a:custGeom>
              <a:avLst/>
              <a:gdLst>
                <a:gd name="connsiteX0" fmla="*/ 972378 w 1030355"/>
                <a:gd name="connsiteY0" fmla="*/ 1806816 h 1922770"/>
                <a:gd name="connsiteX1" fmla="*/ 1030355 w 1030355"/>
                <a:gd name="connsiteY1" fmla="*/ 1864793 h 1922770"/>
                <a:gd name="connsiteX2" fmla="*/ 972378 w 1030355"/>
                <a:gd name="connsiteY2" fmla="*/ 1922770 h 1922770"/>
                <a:gd name="connsiteX3" fmla="*/ 914401 w 1030355"/>
                <a:gd name="connsiteY3" fmla="*/ 1864793 h 1922770"/>
                <a:gd name="connsiteX4" fmla="*/ 972378 w 1030355"/>
                <a:gd name="connsiteY4" fmla="*/ 1806816 h 1922770"/>
                <a:gd name="connsiteX5" fmla="*/ 819977 w 1030355"/>
                <a:gd name="connsiteY5" fmla="*/ 1806816 h 1922770"/>
                <a:gd name="connsiteX6" fmla="*/ 877954 w 1030355"/>
                <a:gd name="connsiteY6" fmla="*/ 1864793 h 1922770"/>
                <a:gd name="connsiteX7" fmla="*/ 819977 w 1030355"/>
                <a:gd name="connsiteY7" fmla="*/ 1922770 h 1922770"/>
                <a:gd name="connsiteX8" fmla="*/ 762000 w 1030355"/>
                <a:gd name="connsiteY8" fmla="*/ 1864793 h 1922770"/>
                <a:gd name="connsiteX9" fmla="*/ 819977 w 1030355"/>
                <a:gd name="connsiteY9" fmla="*/ 1806816 h 1922770"/>
                <a:gd name="connsiteX10" fmla="*/ 667577 w 1030355"/>
                <a:gd name="connsiteY10" fmla="*/ 1806816 h 1922770"/>
                <a:gd name="connsiteX11" fmla="*/ 725554 w 1030355"/>
                <a:gd name="connsiteY11" fmla="*/ 1864793 h 1922770"/>
                <a:gd name="connsiteX12" fmla="*/ 667577 w 1030355"/>
                <a:gd name="connsiteY12" fmla="*/ 1922770 h 1922770"/>
                <a:gd name="connsiteX13" fmla="*/ 609600 w 1030355"/>
                <a:gd name="connsiteY13" fmla="*/ 1864793 h 1922770"/>
                <a:gd name="connsiteX14" fmla="*/ 667577 w 1030355"/>
                <a:gd name="connsiteY14" fmla="*/ 1806816 h 1922770"/>
                <a:gd name="connsiteX15" fmla="*/ 515177 w 1030355"/>
                <a:gd name="connsiteY15" fmla="*/ 1806816 h 1922770"/>
                <a:gd name="connsiteX16" fmla="*/ 573154 w 1030355"/>
                <a:gd name="connsiteY16" fmla="*/ 1864793 h 1922770"/>
                <a:gd name="connsiteX17" fmla="*/ 515177 w 1030355"/>
                <a:gd name="connsiteY17" fmla="*/ 1922770 h 1922770"/>
                <a:gd name="connsiteX18" fmla="*/ 457200 w 1030355"/>
                <a:gd name="connsiteY18" fmla="*/ 1864793 h 1922770"/>
                <a:gd name="connsiteX19" fmla="*/ 515177 w 1030355"/>
                <a:gd name="connsiteY19" fmla="*/ 1806816 h 1922770"/>
                <a:gd name="connsiteX20" fmla="*/ 362777 w 1030355"/>
                <a:gd name="connsiteY20" fmla="*/ 1806816 h 1922770"/>
                <a:gd name="connsiteX21" fmla="*/ 420754 w 1030355"/>
                <a:gd name="connsiteY21" fmla="*/ 1864793 h 1922770"/>
                <a:gd name="connsiteX22" fmla="*/ 362777 w 1030355"/>
                <a:gd name="connsiteY22" fmla="*/ 1922770 h 1922770"/>
                <a:gd name="connsiteX23" fmla="*/ 304800 w 1030355"/>
                <a:gd name="connsiteY23" fmla="*/ 1864793 h 1922770"/>
                <a:gd name="connsiteX24" fmla="*/ 362777 w 1030355"/>
                <a:gd name="connsiteY24" fmla="*/ 1806816 h 1922770"/>
                <a:gd name="connsiteX25" fmla="*/ 210377 w 1030355"/>
                <a:gd name="connsiteY25" fmla="*/ 1806816 h 1922770"/>
                <a:gd name="connsiteX26" fmla="*/ 268354 w 1030355"/>
                <a:gd name="connsiteY26" fmla="*/ 1864793 h 1922770"/>
                <a:gd name="connsiteX27" fmla="*/ 210377 w 1030355"/>
                <a:gd name="connsiteY27" fmla="*/ 1922770 h 1922770"/>
                <a:gd name="connsiteX28" fmla="*/ 152400 w 1030355"/>
                <a:gd name="connsiteY28" fmla="*/ 1864793 h 1922770"/>
                <a:gd name="connsiteX29" fmla="*/ 210377 w 1030355"/>
                <a:gd name="connsiteY29" fmla="*/ 1806816 h 1922770"/>
                <a:gd name="connsiteX30" fmla="*/ 57977 w 1030355"/>
                <a:gd name="connsiteY30" fmla="*/ 1806816 h 1922770"/>
                <a:gd name="connsiteX31" fmla="*/ 115954 w 1030355"/>
                <a:gd name="connsiteY31" fmla="*/ 1864793 h 1922770"/>
                <a:gd name="connsiteX32" fmla="*/ 57977 w 1030355"/>
                <a:gd name="connsiteY32" fmla="*/ 1922770 h 1922770"/>
                <a:gd name="connsiteX33" fmla="*/ 0 w 1030355"/>
                <a:gd name="connsiteY33" fmla="*/ 1864793 h 1922770"/>
                <a:gd name="connsiteX34" fmla="*/ 57977 w 1030355"/>
                <a:gd name="connsiteY34" fmla="*/ 1806816 h 1922770"/>
                <a:gd name="connsiteX35" fmla="*/ 896178 w 1030355"/>
                <a:gd name="connsiteY35" fmla="*/ 1505680 h 1922770"/>
                <a:gd name="connsiteX36" fmla="*/ 954155 w 1030355"/>
                <a:gd name="connsiteY36" fmla="*/ 1563657 h 1922770"/>
                <a:gd name="connsiteX37" fmla="*/ 896178 w 1030355"/>
                <a:gd name="connsiteY37" fmla="*/ 1621634 h 1922770"/>
                <a:gd name="connsiteX38" fmla="*/ 838201 w 1030355"/>
                <a:gd name="connsiteY38" fmla="*/ 1563657 h 1922770"/>
                <a:gd name="connsiteX39" fmla="*/ 896178 w 1030355"/>
                <a:gd name="connsiteY39" fmla="*/ 1505680 h 1922770"/>
                <a:gd name="connsiteX40" fmla="*/ 743778 w 1030355"/>
                <a:gd name="connsiteY40" fmla="*/ 1505680 h 1922770"/>
                <a:gd name="connsiteX41" fmla="*/ 801755 w 1030355"/>
                <a:gd name="connsiteY41" fmla="*/ 1563657 h 1922770"/>
                <a:gd name="connsiteX42" fmla="*/ 743778 w 1030355"/>
                <a:gd name="connsiteY42" fmla="*/ 1621634 h 1922770"/>
                <a:gd name="connsiteX43" fmla="*/ 685801 w 1030355"/>
                <a:gd name="connsiteY43" fmla="*/ 1563657 h 1922770"/>
                <a:gd name="connsiteX44" fmla="*/ 743778 w 1030355"/>
                <a:gd name="connsiteY44" fmla="*/ 1505680 h 1922770"/>
                <a:gd name="connsiteX45" fmla="*/ 591378 w 1030355"/>
                <a:gd name="connsiteY45" fmla="*/ 1505680 h 1922770"/>
                <a:gd name="connsiteX46" fmla="*/ 649355 w 1030355"/>
                <a:gd name="connsiteY46" fmla="*/ 1563657 h 1922770"/>
                <a:gd name="connsiteX47" fmla="*/ 591378 w 1030355"/>
                <a:gd name="connsiteY47" fmla="*/ 1621634 h 1922770"/>
                <a:gd name="connsiteX48" fmla="*/ 533401 w 1030355"/>
                <a:gd name="connsiteY48" fmla="*/ 1563657 h 1922770"/>
                <a:gd name="connsiteX49" fmla="*/ 591378 w 1030355"/>
                <a:gd name="connsiteY49" fmla="*/ 1505680 h 1922770"/>
                <a:gd name="connsiteX50" fmla="*/ 438978 w 1030355"/>
                <a:gd name="connsiteY50" fmla="*/ 1505680 h 1922770"/>
                <a:gd name="connsiteX51" fmla="*/ 496955 w 1030355"/>
                <a:gd name="connsiteY51" fmla="*/ 1563657 h 1922770"/>
                <a:gd name="connsiteX52" fmla="*/ 438978 w 1030355"/>
                <a:gd name="connsiteY52" fmla="*/ 1621634 h 1922770"/>
                <a:gd name="connsiteX53" fmla="*/ 381001 w 1030355"/>
                <a:gd name="connsiteY53" fmla="*/ 1563657 h 1922770"/>
                <a:gd name="connsiteX54" fmla="*/ 438978 w 1030355"/>
                <a:gd name="connsiteY54" fmla="*/ 1505680 h 1922770"/>
                <a:gd name="connsiteX55" fmla="*/ 286578 w 1030355"/>
                <a:gd name="connsiteY55" fmla="*/ 1505680 h 1922770"/>
                <a:gd name="connsiteX56" fmla="*/ 344555 w 1030355"/>
                <a:gd name="connsiteY56" fmla="*/ 1563657 h 1922770"/>
                <a:gd name="connsiteX57" fmla="*/ 286578 w 1030355"/>
                <a:gd name="connsiteY57" fmla="*/ 1621634 h 1922770"/>
                <a:gd name="connsiteX58" fmla="*/ 228601 w 1030355"/>
                <a:gd name="connsiteY58" fmla="*/ 1563657 h 1922770"/>
                <a:gd name="connsiteX59" fmla="*/ 286578 w 1030355"/>
                <a:gd name="connsiteY59" fmla="*/ 1505680 h 1922770"/>
                <a:gd name="connsiteX60" fmla="*/ 134178 w 1030355"/>
                <a:gd name="connsiteY60" fmla="*/ 1505680 h 1922770"/>
                <a:gd name="connsiteX61" fmla="*/ 192155 w 1030355"/>
                <a:gd name="connsiteY61" fmla="*/ 1563657 h 1922770"/>
                <a:gd name="connsiteX62" fmla="*/ 134178 w 1030355"/>
                <a:gd name="connsiteY62" fmla="*/ 1621634 h 1922770"/>
                <a:gd name="connsiteX63" fmla="*/ 76201 w 1030355"/>
                <a:gd name="connsiteY63" fmla="*/ 1563657 h 1922770"/>
                <a:gd name="connsiteX64" fmla="*/ 134178 w 1030355"/>
                <a:gd name="connsiteY64" fmla="*/ 1505680 h 1922770"/>
                <a:gd name="connsiteX65" fmla="*/ 819978 w 1030355"/>
                <a:gd name="connsiteY65" fmla="*/ 1204544 h 1922770"/>
                <a:gd name="connsiteX66" fmla="*/ 877955 w 1030355"/>
                <a:gd name="connsiteY66" fmla="*/ 1262521 h 1922770"/>
                <a:gd name="connsiteX67" fmla="*/ 819978 w 1030355"/>
                <a:gd name="connsiteY67" fmla="*/ 1320498 h 1922770"/>
                <a:gd name="connsiteX68" fmla="*/ 762001 w 1030355"/>
                <a:gd name="connsiteY68" fmla="*/ 1262521 h 1922770"/>
                <a:gd name="connsiteX69" fmla="*/ 819978 w 1030355"/>
                <a:gd name="connsiteY69" fmla="*/ 1204544 h 1922770"/>
                <a:gd name="connsiteX70" fmla="*/ 667578 w 1030355"/>
                <a:gd name="connsiteY70" fmla="*/ 1204544 h 1922770"/>
                <a:gd name="connsiteX71" fmla="*/ 725555 w 1030355"/>
                <a:gd name="connsiteY71" fmla="*/ 1262521 h 1922770"/>
                <a:gd name="connsiteX72" fmla="*/ 667578 w 1030355"/>
                <a:gd name="connsiteY72" fmla="*/ 1320498 h 1922770"/>
                <a:gd name="connsiteX73" fmla="*/ 609601 w 1030355"/>
                <a:gd name="connsiteY73" fmla="*/ 1262521 h 1922770"/>
                <a:gd name="connsiteX74" fmla="*/ 667578 w 1030355"/>
                <a:gd name="connsiteY74" fmla="*/ 1204544 h 1922770"/>
                <a:gd name="connsiteX75" fmla="*/ 515178 w 1030355"/>
                <a:gd name="connsiteY75" fmla="*/ 1204544 h 1922770"/>
                <a:gd name="connsiteX76" fmla="*/ 573155 w 1030355"/>
                <a:gd name="connsiteY76" fmla="*/ 1262521 h 1922770"/>
                <a:gd name="connsiteX77" fmla="*/ 515178 w 1030355"/>
                <a:gd name="connsiteY77" fmla="*/ 1320498 h 1922770"/>
                <a:gd name="connsiteX78" fmla="*/ 457201 w 1030355"/>
                <a:gd name="connsiteY78" fmla="*/ 1262521 h 1922770"/>
                <a:gd name="connsiteX79" fmla="*/ 515178 w 1030355"/>
                <a:gd name="connsiteY79" fmla="*/ 1204544 h 1922770"/>
                <a:gd name="connsiteX80" fmla="*/ 362778 w 1030355"/>
                <a:gd name="connsiteY80" fmla="*/ 1204544 h 1922770"/>
                <a:gd name="connsiteX81" fmla="*/ 420755 w 1030355"/>
                <a:gd name="connsiteY81" fmla="*/ 1262521 h 1922770"/>
                <a:gd name="connsiteX82" fmla="*/ 362778 w 1030355"/>
                <a:gd name="connsiteY82" fmla="*/ 1320498 h 1922770"/>
                <a:gd name="connsiteX83" fmla="*/ 304801 w 1030355"/>
                <a:gd name="connsiteY83" fmla="*/ 1262521 h 1922770"/>
                <a:gd name="connsiteX84" fmla="*/ 362778 w 1030355"/>
                <a:gd name="connsiteY84" fmla="*/ 1204544 h 1922770"/>
                <a:gd name="connsiteX85" fmla="*/ 210378 w 1030355"/>
                <a:gd name="connsiteY85" fmla="*/ 1204544 h 1922770"/>
                <a:gd name="connsiteX86" fmla="*/ 268355 w 1030355"/>
                <a:gd name="connsiteY86" fmla="*/ 1262521 h 1922770"/>
                <a:gd name="connsiteX87" fmla="*/ 210378 w 1030355"/>
                <a:gd name="connsiteY87" fmla="*/ 1320498 h 1922770"/>
                <a:gd name="connsiteX88" fmla="*/ 152401 w 1030355"/>
                <a:gd name="connsiteY88" fmla="*/ 1262521 h 1922770"/>
                <a:gd name="connsiteX89" fmla="*/ 210378 w 1030355"/>
                <a:gd name="connsiteY89" fmla="*/ 1204544 h 1922770"/>
                <a:gd name="connsiteX90" fmla="*/ 743778 w 1030355"/>
                <a:gd name="connsiteY90" fmla="*/ 903408 h 1922770"/>
                <a:gd name="connsiteX91" fmla="*/ 801755 w 1030355"/>
                <a:gd name="connsiteY91" fmla="*/ 961385 h 1922770"/>
                <a:gd name="connsiteX92" fmla="*/ 743778 w 1030355"/>
                <a:gd name="connsiteY92" fmla="*/ 1019362 h 1922770"/>
                <a:gd name="connsiteX93" fmla="*/ 685801 w 1030355"/>
                <a:gd name="connsiteY93" fmla="*/ 961385 h 1922770"/>
                <a:gd name="connsiteX94" fmla="*/ 743778 w 1030355"/>
                <a:gd name="connsiteY94" fmla="*/ 903408 h 1922770"/>
                <a:gd name="connsiteX95" fmla="*/ 591378 w 1030355"/>
                <a:gd name="connsiteY95" fmla="*/ 903408 h 1922770"/>
                <a:gd name="connsiteX96" fmla="*/ 649355 w 1030355"/>
                <a:gd name="connsiteY96" fmla="*/ 961385 h 1922770"/>
                <a:gd name="connsiteX97" fmla="*/ 591378 w 1030355"/>
                <a:gd name="connsiteY97" fmla="*/ 1019362 h 1922770"/>
                <a:gd name="connsiteX98" fmla="*/ 533401 w 1030355"/>
                <a:gd name="connsiteY98" fmla="*/ 961385 h 1922770"/>
                <a:gd name="connsiteX99" fmla="*/ 591378 w 1030355"/>
                <a:gd name="connsiteY99" fmla="*/ 903408 h 1922770"/>
                <a:gd name="connsiteX100" fmla="*/ 438978 w 1030355"/>
                <a:gd name="connsiteY100" fmla="*/ 903408 h 1922770"/>
                <a:gd name="connsiteX101" fmla="*/ 496955 w 1030355"/>
                <a:gd name="connsiteY101" fmla="*/ 961385 h 1922770"/>
                <a:gd name="connsiteX102" fmla="*/ 438978 w 1030355"/>
                <a:gd name="connsiteY102" fmla="*/ 1019362 h 1922770"/>
                <a:gd name="connsiteX103" fmla="*/ 381001 w 1030355"/>
                <a:gd name="connsiteY103" fmla="*/ 961385 h 1922770"/>
                <a:gd name="connsiteX104" fmla="*/ 438978 w 1030355"/>
                <a:gd name="connsiteY104" fmla="*/ 903408 h 1922770"/>
                <a:gd name="connsiteX105" fmla="*/ 286578 w 1030355"/>
                <a:gd name="connsiteY105" fmla="*/ 903408 h 1922770"/>
                <a:gd name="connsiteX106" fmla="*/ 344555 w 1030355"/>
                <a:gd name="connsiteY106" fmla="*/ 961385 h 1922770"/>
                <a:gd name="connsiteX107" fmla="*/ 286578 w 1030355"/>
                <a:gd name="connsiteY107" fmla="*/ 1019362 h 1922770"/>
                <a:gd name="connsiteX108" fmla="*/ 228601 w 1030355"/>
                <a:gd name="connsiteY108" fmla="*/ 961385 h 1922770"/>
                <a:gd name="connsiteX109" fmla="*/ 286578 w 1030355"/>
                <a:gd name="connsiteY109" fmla="*/ 903408 h 1922770"/>
                <a:gd name="connsiteX110" fmla="*/ 515178 w 1030355"/>
                <a:gd name="connsiteY110" fmla="*/ 602272 h 1922770"/>
                <a:gd name="connsiteX111" fmla="*/ 573155 w 1030355"/>
                <a:gd name="connsiteY111" fmla="*/ 660249 h 1922770"/>
                <a:gd name="connsiteX112" fmla="*/ 515178 w 1030355"/>
                <a:gd name="connsiteY112" fmla="*/ 718226 h 1922770"/>
                <a:gd name="connsiteX113" fmla="*/ 457201 w 1030355"/>
                <a:gd name="connsiteY113" fmla="*/ 660249 h 1922770"/>
                <a:gd name="connsiteX114" fmla="*/ 515178 w 1030355"/>
                <a:gd name="connsiteY114" fmla="*/ 602272 h 1922770"/>
                <a:gd name="connsiteX115" fmla="*/ 362778 w 1030355"/>
                <a:gd name="connsiteY115" fmla="*/ 602272 h 1922770"/>
                <a:gd name="connsiteX116" fmla="*/ 420755 w 1030355"/>
                <a:gd name="connsiteY116" fmla="*/ 660249 h 1922770"/>
                <a:gd name="connsiteX117" fmla="*/ 362778 w 1030355"/>
                <a:gd name="connsiteY117" fmla="*/ 718226 h 1922770"/>
                <a:gd name="connsiteX118" fmla="*/ 304801 w 1030355"/>
                <a:gd name="connsiteY118" fmla="*/ 660249 h 1922770"/>
                <a:gd name="connsiteX119" fmla="*/ 362778 w 1030355"/>
                <a:gd name="connsiteY119" fmla="*/ 602272 h 1922770"/>
                <a:gd name="connsiteX120" fmla="*/ 667578 w 1030355"/>
                <a:gd name="connsiteY120" fmla="*/ 602272 h 1922770"/>
                <a:gd name="connsiteX121" fmla="*/ 725555 w 1030355"/>
                <a:gd name="connsiteY121" fmla="*/ 660249 h 1922770"/>
                <a:gd name="connsiteX122" fmla="*/ 667578 w 1030355"/>
                <a:gd name="connsiteY122" fmla="*/ 718226 h 1922770"/>
                <a:gd name="connsiteX123" fmla="*/ 609601 w 1030355"/>
                <a:gd name="connsiteY123" fmla="*/ 660249 h 1922770"/>
                <a:gd name="connsiteX124" fmla="*/ 667578 w 1030355"/>
                <a:gd name="connsiteY124" fmla="*/ 602272 h 1922770"/>
                <a:gd name="connsiteX125" fmla="*/ 438978 w 1030355"/>
                <a:gd name="connsiteY125" fmla="*/ 301136 h 1922770"/>
                <a:gd name="connsiteX126" fmla="*/ 496955 w 1030355"/>
                <a:gd name="connsiteY126" fmla="*/ 359113 h 1922770"/>
                <a:gd name="connsiteX127" fmla="*/ 438978 w 1030355"/>
                <a:gd name="connsiteY127" fmla="*/ 417090 h 1922770"/>
                <a:gd name="connsiteX128" fmla="*/ 381001 w 1030355"/>
                <a:gd name="connsiteY128" fmla="*/ 359113 h 1922770"/>
                <a:gd name="connsiteX129" fmla="*/ 438978 w 1030355"/>
                <a:gd name="connsiteY129" fmla="*/ 301136 h 1922770"/>
                <a:gd name="connsiteX130" fmla="*/ 591378 w 1030355"/>
                <a:gd name="connsiteY130" fmla="*/ 301136 h 1922770"/>
                <a:gd name="connsiteX131" fmla="*/ 649355 w 1030355"/>
                <a:gd name="connsiteY131" fmla="*/ 359113 h 1922770"/>
                <a:gd name="connsiteX132" fmla="*/ 591378 w 1030355"/>
                <a:gd name="connsiteY132" fmla="*/ 417090 h 1922770"/>
                <a:gd name="connsiteX133" fmla="*/ 533401 w 1030355"/>
                <a:gd name="connsiteY133" fmla="*/ 359113 h 1922770"/>
                <a:gd name="connsiteX134" fmla="*/ 591378 w 1030355"/>
                <a:gd name="connsiteY134" fmla="*/ 301136 h 1922770"/>
                <a:gd name="connsiteX135" fmla="*/ 515178 w 1030355"/>
                <a:gd name="connsiteY135" fmla="*/ 0 h 1922770"/>
                <a:gd name="connsiteX136" fmla="*/ 573155 w 1030355"/>
                <a:gd name="connsiteY136" fmla="*/ 57977 h 1922770"/>
                <a:gd name="connsiteX137" fmla="*/ 515178 w 1030355"/>
                <a:gd name="connsiteY137" fmla="*/ 115954 h 1922770"/>
                <a:gd name="connsiteX138" fmla="*/ 457201 w 1030355"/>
                <a:gd name="connsiteY138" fmla="*/ 57977 h 1922770"/>
                <a:gd name="connsiteX139" fmla="*/ 515178 w 1030355"/>
                <a:gd name="connsiteY139" fmla="*/ 0 h 192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030355" h="1922770">
                  <a:moveTo>
                    <a:pt x="972378" y="1806816"/>
                  </a:moveTo>
                  <a:cubicBezTo>
                    <a:pt x="1004398" y="1806816"/>
                    <a:pt x="1030355" y="1832773"/>
                    <a:pt x="1030355" y="1864793"/>
                  </a:cubicBezTo>
                  <a:cubicBezTo>
                    <a:pt x="1030355" y="1896813"/>
                    <a:pt x="1004398" y="1922770"/>
                    <a:pt x="972378" y="1922770"/>
                  </a:cubicBezTo>
                  <a:cubicBezTo>
                    <a:pt x="940358" y="1922770"/>
                    <a:pt x="914401" y="1896813"/>
                    <a:pt x="914401" y="1864793"/>
                  </a:cubicBezTo>
                  <a:cubicBezTo>
                    <a:pt x="914401" y="1832773"/>
                    <a:pt x="940358" y="1806816"/>
                    <a:pt x="972378" y="1806816"/>
                  </a:cubicBezTo>
                  <a:close/>
                  <a:moveTo>
                    <a:pt x="819977" y="1806816"/>
                  </a:moveTo>
                  <a:cubicBezTo>
                    <a:pt x="851997" y="1806816"/>
                    <a:pt x="877954" y="1832773"/>
                    <a:pt x="877954" y="1864793"/>
                  </a:cubicBezTo>
                  <a:cubicBezTo>
                    <a:pt x="877954" y="1896813"/>
                    <a:pt x="851997" y="1922770"/>
                    <a:pt x="819977" y="1922770"/>
                  </a:cubicBezTo>
                  <a:cubicBezTo>
                    <a:pt x="787957" y="1922770"/>
                    <a:pt x="762000" y="1896813"/>
                    <a:pt x="762000" y="1864793"/>
                  </a:cubicBezTo>
                  <a:cubicBezTo>
                    <a:pt x="762000" y="1832773"/>
                    <a:pt x="787957" y="1806816"/>
                    <a:pt x="819977" y="1806816"/>
                  </a:cubicBezTo>
                  <a:close/>
                  <a:moveTo>
                    <a:pt x="667577" y="1806816"/>
                  </a:moveTo>
                  <a:cubicBezTo>
                    <a:pt x="699597" y="1806816"/>
                    <a:pt x="725554" y="1832773"/>
                    <a:pt x="725554" y="1864793"/>
                  </a:cubicBezTo>
                  <a:cubicBezTo>
                    <a:pt x="725554" y="1896813"/>
                    <a:pt x="699597" y="1922770"/>
                    <a:pt x="667577" y="1922770"/>
                  </a:cubicBezTo>
                  <a:cubicBezTo>
                    <a:pt x="635557" y="1922770"/>
                    <a:pt x="609600" y="1896813"/>
                    <a:pt x="609600" y="1864793"/>
                  </a:cubicBezTo>
                  <a:cubicBezTo>
                    <a:pt x="609600" y="1832773"/>
                    <a:pt x="635557" y="1806816"/>
                    <a:pt x="667577" y="1806816"/>
                  </a:cubicBezTo>
                  <a:close/>
                  <a:moveTo>
                    <a:pt x="515177" y="1806816"/>
                  </a:moveTo>
                  <a:cubicBezTo>
                    <a:pt x="547197" y="1806816"/>
                    <a:pt x="573154" y="1832773"/>
                    <a:pt x="573154" y="1864793"/>
                  </a:cubicBezTo>
                  <a:cubicBezTo>
                    <a:pt x="573154" y="1896813"/>
                    <a:pt x="547197" y="1922770"/>
                    <a:pt x="515177" y="1922770"/>
                  </a:cubicBezTo>
                  <a:cubicBezTo>
                    <a:pt x="483157" y="1922770"/>
                    <a:pt x="457200" y="1896813"/>
                    <a:pt x="457200" y="1864793"/>
                  </a:cubicBezTo>
                  <a:cubicBezTo>
                    <a:pt x="457200" y="1832773"/>
                    <a:pt x="483157" y="1806816"/>
                    <a:pt x="515177" y="1806816"/>
                  </a:cubicBezTo>
                  <a:close/>
                  <a:moveTo>
                    <a:pt x="362777" y="1806816"/>
                  </a:moveTo>
                  <a:cubicBezTo>
                    <a:pt x="394797" y="1806816"/>
                    <a:pt x="420754" y="1832773"/>
                    <a:pt x="420754" y="1864793"/>
                  </a:cubicBezTo>
                  <a:cubicBezTo>
                    <a:pt x="420754" y="1896813"/>
                    <a:pt x="394797" y="1922770"/>
                    <a:pt x="362777" y="1922770"/>
                  </a:cubicBezTo>
                  <a:cubicBezTo>
                    <a:pt x="330757" y="1922770"/>
                    <a:pt x="304800" y="1896813"/>
                    <a:pt x="304800" y="1864793"/>
                  </a:cubicBezTo>
                  <a:cubicBezTo>
                    <a:pt x="304800" y="1832773"/>
                    <a:pt x="330757" y="1806816"/>
                    <a:pt x="362777" y="1806816"/>
                  </a:cubicBezTo>
                  <a:close/>
                  <a:moveTo>
                    <a:pt x="210377" y="1806816"/>
                  </a:moveTo>
                  <a:cubicBezTo>
                    <a:pt x="242397" y="1806816"/>
                    <a:pt x="268354" y="1832773"/>
                    <a:pt x="268354" y="1864793"/>
                  </a:cubicBezTo>
                  <a:cubicBezTo>
                    <a:pt x="268354" y="1896813"/>
                    <a:pt x="242397" y="1922770"/>
                    <a:pt x="210377" y="1922770"/>
                  </a:cubicBezTo>
                  <a:cubicBezTo>
                    <a:pt x="178357" y="1922770"/>
                    <a:pt x="152400" y="1896813"/>
                    <a:pt x="152400" y="1864793"/>
                  </a:cubicBezTo>
                  <a:cubicBezTo>
                    <a:pt x="152400" y="1832773"/>
                    <a:pt x="178357" y="1806816"/>
                    <a:pt x="210377" y="1806816"/>
                  </a:cubicBezTo>
                  <a:close/>
                  <a:moveTo>
                    <a:pt x="57977" y="1806816"/>
                  </a:moveTo>
                  <a:cubicBezTo>
                    <a:pt x="89997" y="1806816"/>
                    <a:pt x="115954" y="1832773"/>
                    <a:pt x="115954" y="1864793"/>
                  </a:cubicBezTo>
                  <a:cubicBezTo>
                    <a:pt x="115954" y="1896813"/>
                    <a:pt x="89997" y="1922770"/>
                    <a:pt x="57977" y="1922770"/>
                  </a:cubicBezTo>
                  <a:cubicBezTo>
                    <a:pt x="25957" y="1922770"/>
                    <a:pt x="0" y="1896813"/>
                    <a:pt x="0" y="1864793"/>
                  </a:cubicBezTo>
                  <a:cubicBezTo>
                    <a:pt x="0" y="1832773"/>
                    <a:pt x="25957" y="1806816"/>
                    <a:pt x="57977" y="1806816"/>
                  </a:cubicBezTo>
                  <a:close/>
                  <a:moveTo>
                    <a:pt x="896178" y="1505680"/>
                  </a:moveTo>
                  <a:cubicBezTo>
                    <a:pt x="928198" y="1505680"/>
                    <a:pt x="954155" y="1531637"/>
                    <a:pt x="954155" y="1563657"/>
                  </a:cubicBezTo>
                  <a:cubicBezTo>
                    <a:pt x="954155" y="1595677"/>
                    <a:pt x="928198" y="1621634"/>
                    <a:pt x="896178" y="1621634"/>
                  </a:cubicBezTo>
                  <a:cubicBezTo>
                    <a:pt x="864158" y="1621634"/>
                    <a:pt x="838201" y="1595677"/>
                    <a:pt x="838201" y="1563657"/>
                  </a:cubicBezTo>
                  <a:cubicBezTo>
                    <a:pt x="838201" y="1531637"/>
                    <a:pt x="864158" y="1505680"/>
                    <a:pt x="896178" y="1505680"/>
                  </a:cubicBezTo>
                  <a:close/>
                  <a:moveTo>
                    <a:pt x="743778" y="1505680"/>
                  </a:moveTo>
                  <a:cubicBezTo>
                    <a:pt x="775798" y="1505680"/>
                    <a:pt x="801755" y="1531637"/>
                    <a:pt x="801755" y="1563657"/>
                  </a:cubicBezTo>
                  <a:cubicBezTo>
                    <a:pt x="801755" y="1595677"/>
                    <a:pt x="775798" y="1621634"/>
                    <a:pt x="743778" y="1621634"/>
                  </a:cubicBezTo>
                  <a:cubicBezTo>
                    <a:pt x="711758" y="1621634"/>
                    <a:pt x="685801" y="1595677"/>
                    <a:pt x="685801" y="1563657"/>
                  </a:cubicBezTo>
                  <a:cubicBezTo>
                    <a:pt x="685801" y="1531637"/>
                    <a:pt x="711758" y="1505680"/>
                    <a:pt x="743778" y="1505680"/>
                  </a:cubicBezTo>
                  <a:close/>
                  <a:moveTo>
                    <a:pt x="591378" y="1505680"/>
                  </a:moveTo>
                  <a:cubicBezTo>
                    <a:pt x="623398" y="1505680"/>
                    <a:pt x="649355" y="1531637"/>
                    <a:pt x="649355" y="1563657"/>
                  </a:cubicBezTo>
                  <a:cubicBezTo>
                    <a:pt x="649355" y="1595677"/>
                    <a:pt x="623398" y="1621634"/>
                    <a:pt x="591378" y="1621634"/>
                  </a:cubicBezTo>
                  <a:cubicBezTo>
                    <a:pt x="559358" y="1621634"/>
                    <a:pt x="533401" y="1595677"/>
                    <a:pt x="533401" y="1563657"/>
                  </a:cubicBezTo>
                  <a:cubicBezTo>
                    <a:pt x="533401" y="1531637"/>
                    <a:pt x="559358" y="1505680"/>
                    <a:pt x="591378" y="1505680"/>
                  </a:cubicBezTo>
                  <a:close/>
                  <a:moveTo>
                    <a:pt x="438978" y="1505680"/>
                  </a:moveTo>
                  <a:cubicBezTo>
                    <a:pt x="470998" y="1505680"/>
                    <a:pt x="496955" y="1531637"/>
                    <a:pt x="496955" y="1563657"/>
                  </a:cubicBezTo>
                  <a:cubicBezTo>
                    <a:pt x="496955" y="1595677"/>
                    <a:pt x="470998" y="1621634"/>
                    <a:pt x="438978" y="1621634"/>
                  </a:cubicBezTo>
                  <a:cubicBezTo>
                    <a:pt x="406958" y="1621634"/>
                    <a:pt x="381001" y="1595677"/>
                    <a:pt x="381001" y="1563657"/>
                  </a:cubicBezTo>
                  <a:cubicBezTo>
                    <a:pt x="381001" y="1531637"/>
                    <a:pt x="406958" y="1505680"/>
                    <a:pt x="438978" y="1505680"/>
                  </a:cubicBezTo>
                  <a:close/>
                  <a:moveTo>
                    <a:pt x="286578" y="1505680"/>
                  </a:moveTo>
                  <a:cubicBezTo>
                    <a:pt x="318598" y="1505680"/>
                    <a:pt x="344555" y="1531637"/>
                    <a:pt x="344555" y="1563657"/>
                  </a:cubicBezTo>
                  <a:cubicBezTo>
                    <a:pt x="344555" y="1595677"/>
                    <a:pt x="318598" y="1621634"/>
                    <a:pt x="286578" y="1621634"/>
                  </a:cubicBezTo>
                  <a:cubicBezTo>
                    <a:pt x="254558" y="1621634"/>
                    <a:pt x="228601" y="1595677"/>
                    <a:pt x="228601" y="1563657"/>
                  </a:cubicBezTo>
                  <a:cubicBezTo>
                    <a:pt x="228601" y="1531637"/>
                    <a:pt x="254558" y="1505680"/>
                    <a:pt x="286578" y="1505680"/>
                  </a:cubicBezTo>
                  <a:close/>
                  <a:moveTo>
                    <a:pt x="134178" y="1505680"/>
                  </a:moveTo>
                  <a:cubicBezTo>
                    <a:pt x="166198" y="1505680"/>
                    <a:pt x="192155" y="1531637"/>
                    <a:pt x="192155" y="1563657"/>
                  </a:cubicBezTo>
                  <a:cubicBezTo>
                    <a:pt x="192155" y="1595677"/>
                    <a:pt x="166198" y="1621634"/>
                    <a:pt x="134178" y="1621634"/>
                  </a:cubicBezTo>
                  <a:cubicBezTo>
                    <a:pt x="102158" y="1621634"/>
                    <a:pt x="76201" y="1595677"/>
                    <a:pt x="76201" y="1563657"/>
                  </a:cubicBezTo>
                  <a:cubicBezTo>
                    <a:pt x="76201" y="1531637"/>
                    <a:pt x="102158" y="1505680"/>
                    <a:pt x="134178" y="1505680"/>
                  </a:cubicBezTo>
                  <a:close/>
                  <a:moveTo>
                    <a:pt x="819978" y="1204544"/>
                  </a:moveTo>
                  <a:cubicBezTo>
                    <a:pt x="851998" y="1204544"/>
                    <a:pt x="877955" y="1230501"/>
                    <a:pt x="877955" y="1262521"/>
                  </a:cubicBezTo>
                  <a:cubicBezTo>
                    <a:pt x="877955" y="1294541"/>
                    <a:pt x="851998" y="1320498"/>
                    <a:pt x="819978" y="1320498"/>
                  </a:cubicBezTo>
                  <a:cubicBezTo>
                    <a:pt x="787958" y="1320498"/>
                    <a:pt x="762001" y="1294541"/>
                    <a:pt x="762001" y="1262521"/>
                  </a:cubicBezTo>
                  <a:cubicBezTo>
                    <a:pt x="762001" y="1230501"/>
                    <a:pt x="787958" y="1204544"/>
                    <a:pt x="819978" y="1204544"/>
                  </a:cubicBezTo>
                  <a:close/>
                  <a:moveTo>
                    <a:pt x="667578" y="1204544"/>
                  </a:moveTo>
                  <a:cubicBezTo>
                    <a:pt x="699598" y="1204544"/>
                    <a:pt x="725555" y="1230501"/>
                    <a:pt x="725555" y="1262521"/>
                  </a:cubicBezTo>
                  <a:cubicBezTo>
                    <a:pt x="725555" y="1294541"/>
                    <a:pt x="699598" y="1320498"/>
                    <a:pt x="667578" y="1320498"/>
                  </a:cubicBezTo>
                  <a:cubicBezTo>
                    <a:pt x="635558" y="1320498"/>
                    <a:pt x="609601" y="1294541"/>
                    <a:pt x="609601" y="1262521"/>
                  </a:cubicBezTo>
                  <a:cubicBezTo>
                    <a:pt x="609601" y="1230501"/>
                    <a:pt x="635558" y="1204544"/>
                    <a:pt x="667578" y="1204544"/>
                  </a:cubicBezTo>
                  <a:close/>
                  <a:moveTo>
                    <a:pt x="515178" y="1204544"/>
                  </a:moveTo>
                  <a:cubicBezTo>
                    <a:pt x="547198" y="1204544"/>
                    <a:pt x="573155" y="1230501"/>
                    <a:pt x="573155" y="1262521"/>
                  </a:cubicBezTo>
                  <a:cubicBezTo>
                    <a:pt x="573155" y="1294541"/>
                    <a:pt x="547198" y="1320498"/>
                    <a:pt x="515178" y="1320498"/>
                  </a:cubicBezTo>
                  <a:cubicBezTo>
                    <a:pt x="483158" y="1320498"/>
                    <a:pt x="457201" y="1294541"/>
                    <a:pt x="457201" y="1262521"/>
                  </a:cubicBezTo>
                  <a:cubicBezTo>
                    <a:pt x="457201" y="1230501"/>
                    <a:pt x="483158" y="1204544"/>
                    <a:pt x="515178" y="1204544"/>
                  </a:cubicBezTo>
                  <a:close/>
                  <a:moveTo>
                    <a:pt x="362778" y="1204544"/>
                  </a:moveTo>
                  <a:cubicBezTo>
                    <a:pt x="394798" y="1204544"/>
                    <a:pt x="420755" y="1230501"/>
                    <a:pt x="420755" y="1262521"/>
                  </a:cubicBezTo>
                  <a:cubicBezTo>
                    <a:pt x="420755" y="1294541"/>
                    <a:pt x="394798" y="1320498"/>
                    <a:pt x="362778" y="1320498"/>
                  </a:cubicBezTo>
                  <a:cubicBezTo>
                    <a:pt x="330758" y="1320498"/>
                    <a:pt x="304801" y="1294541"/>
                    <a:pt x="304801" y="1262521"/>
                  </a:cubicBezTo>
                  <a:cubicBezTo>
                    <a:pt x="304801" y="1230501"/>
                    <a:pt x="330758" y="1204544"/>
                    <a:pt x="362778" y="1204544"/>
                  </a:cubicBezTo>
                  <a:close/>
                  <a:moveTo>
                    <a:pt x="210378" y="1204544"/>
                  </a:moveTo>
                  <a:cubicBezTo>
                    <a:pt x="242398" y="1204544"/>
                    <a:pt x="268355" y="1230501"/>
                    <a:pt x="268355" y="1262521"/>
                  </a:cubicBezTo>
                  <a:cubicBezTo>
                    <a:pt x="268355" y="1294541"/>
                    <a:pt x="242398" y="1320498"/>
                    <a:pt x="210378" y="1320498"/>
                  </a:cubicBezTo>
                  <a:cubicBezTo>
                    <a:pt x="178358" y="1320498"/>
                    <a:pt x="152401" y="1294541"/>
                    <a:pt x="152401" y="1262521"/>
                  </a:cubicBezTo>
                  <a:cubicBezTo>
                    <a:pt x="152401" y="1230501"/>
                    <a:pt x="178358" y="1204544"/>
                    <a:pt x="210378" y="1204544"/>
                  </a:cubicBezTo>
                  <a:close/>
                  <a:moveTo>
                    <a:pt x="743778" y="903408"/>
                  </a:moveTo>
                  <a:cubicBezTo>
                    <a:pt x="775798" y="903408"/>
                    <a:pt x="801755" y="929365"/>
                    <a:pt x="801755" y="961385"/>
                  </a:cubicBezTo>
                  <a:cubicBezTo>
                    <a:pt x="801755" y="993405"/>
                    <a:pt x="775798" y="1019362"/>
                    <a:pt x="743778" y="1019362"/>
                  </a:cubicBezTo>
                  <a:cubicBezTo>
                    <a:pt x="711758" y="1019362"/>
                    <a:pt x="685801" y="993405"/>
                    <a:pt x="685801" y="961385"/>
                  </a:cubicBezTo>
                  <a:cubicBezTo>
                    <a:pt x="685801" y="929365"/>
                    <a:pt x="711758" y="903408"/>
                    <a:pt x="743778" y="903408"/>
                  </a:cubicBezTo>
                  <a:close/>
                  <a:moveTo>
                    <a:pt x="591378" y="903408"/>
                  </a:moveTo>
                  <a:cubicBezTo>
                    <a:pt x="623398" y="903408"/>
                    <a:pt x="649355" y="929365"/>
                    <a:pt x="649355" y="961385"/>
                  </a:cubicBezTo>
                  <a:cubicBezTo>
                    <a:pt x="649355" y="993405"/>
                    <a:pt x="623398" y="1019362"/>
                    <a:pt x="591378" y="1019362"/>
                  </a:cubicBezTo>
                  <a:cubicBezTo>
                    <a:pt x="559358" y="1019362"/>
                    <a:pt x="533401" y="993405"/>
                    <a:pt x="533401" y="961385"/>
                  </a:cubicBezTo>
                  <a:cubicBezTo>
                    <a:pt x="533401" y="929365"/>
                    <a:pt x="559358" y="903408"/>
                    <a:pt x="591378" y="903408"/>
                  </a:cubicBezTo>
                  <a:close/>
                  <a:moveTo>
                    <a:pt x="438978" y="903408"/>
                  </a:moveTo>
                  <a:cubicBezTo>
                    <a:pt x="470998" y="903408"/>
                    <a:pt x="496955" y="929365"/>
                    <a:pt x="496955" y="961385"/>
                  </a:cubicBezTo>
                  <a:cubicBezTo>
                    <a:pt x="496955" y="993405"/>
                    <a:pt x="470998" y="1019362"/>
                    <a:pt x="438978" y="1019362"/>
                  </a:cubicBezTo>
                  <a:cubicBezTo>
                    <a:pt x="406958" y="1019362"/>
                    <a:pt x="381001" y="993405"/>
                    <a:pt x="381001" y="961385"/>
                  </a:cubicBezTo>
                  <a:cubicBezTo>
                    <a:pt x="381001" y="929365"/>
                    <a:pt x="406958" y="903408"/>
                    <a:pt x="438978" y="903408"/>
                  </a:cubicBezTo>
                  <a:close/>
                  <a:moveTo>
                    <a:pt x="286578" y="903408"/>
                  </a:moveTo>
                  <a:cubicBezTo>
                    <a:pt x="318598" y="903408"/>
                    <a:pt x="344555" y="929365"/>
                    <a:pt x="344555" y="961385"/>
                  </a:cubicBezTo>
                  <a:cubicBezTo>
                    <a:pt x="344555" y="993405"/>
                    <a:pt x="318598" y="1019362"/>
                    <a:pt x="286578" y="1019362"/>
                  </a:cubicBezTo>
                  <a:cubicBezTo>
                    <a:pt x="254558" y="1019362"/>
                    <a:pt x="228601" y="993405"/>
                    <a:pt x="228601" y="961385"/>
                  </a:cubicBezTo>
                  <a:cubicBezTo>
                    <a:pt x="228601" y="929365"/>
                    <a:pt x="254558" y="903408"/>
                    <a:pt x="286578" y="903408"/>
                  </a:cubicBezTo>
                  <a:close/>
                  <a:moveTo>
                    <a:pt x="515178" y="602272"/>
                  </a:moveTo>
                  <a:cubicBezTo>
                    <a:pt x="547198" y="602272"/>
                    <a:pt x="573155" y="628229"/>
                    <a:pt x="573155" y="660249"/>
                  </a:cubicBezTo>
                  <a:cubicBezTo>
                    <a:pt x="573155" y="692269"/>
                    <a:pt x="547198" y="718226"/>
                    <a:pt x="515178" y="718226"/>
                  </a:cubicBezTo>
                  <a:cubicBezTo>
                    <a:pt x="483158" y="718226"/>
                    <a:pt x="457201" y="692269"/>
                    <a:pt x="457201" y="660249"/>
                  </a:cubicBezTo>
                  <a:cubicBezTo>
                    <a:pt x="457201" y="628229"/>
                    <a:pt x="483158" y="602272"/>
                    <a:pt x="515178" y="602272"/>
                  </a:cubicBezTo>
                  <a:close/>
                  <a:moveTo>
                    <a:pt x="362778" y="602272"/>
                  </a:moveTo>
                  <a:cubicBezTo>
                    <a:pt x="394798" y="602272"/>
                    <a:pt x="420755" y="628229"/>
                    <a:pt x="420755" y="660249"/>
                  </a:cubicBezTo>
                  <a:cubicBezTo>
                    <a:pt x="420755" y="692269"/>
                    <a:pt x="394798" y="718226"/>
                    <a:pt x="362778" y="718226"/>
                  </a:cubicBezTo>
                  <a:cubicBezTo>
                    <a:pt x="330758" y="718226"/>
                    <a:pt x="304801" y="692269"/>
                    <a:pt x="304801" y="660249"/>
                  </a:cubicBezTo>
                  <a:cubicBezTo>
                    <a:pt x="304801" y="628229"/>
                    <a:pt x="330758" y="602272"/>
                    <a:pt x="362778" y="602272"/>
                  </a:cubicBezTo>
                  <a:close/>
                  <a:moveTo>
                    <a:pt x="667578" y="602272"/>
                  </a:moveTo>
                  <a:cubicBezTo>
                    <a:pt x="699598" y="602272"/>
                    <a:pt x="725555" y="628229"/>
                    <a:pt x="725555" y="660249"/>
                  </a:cubicBezTo>
                  <a:cubicBezTo>
                    <a:pt x="725555" y="692269"/>
                    <a:pt x="699598" y="718226"/>
                    <a:pt x="667578" y="718226"/>
                  </a:cubicBezTo>
                  <a:cubicBezTo>
                    <a:pt x="635558" y="718226"/>
                    <a:pt x="609601" y="692269"/>
                    <a:pt x="609601" y="660249"/>
                  </a:cubicBezTo>
                  <a:cubicBezTo>
                    <a:pt x="609601" y="628229"/>
                    <a:pt x="635558" y="602272"/>
                    <a:pt x="667578" y="602272"/>
                  </a:cubicBezTo>
                  <a:close/>
                  <a:moveTo>
                    <a:pt x="438978" y="301136"/>
                  </a:moveTo>
                  <a:cubicBezTo>
                    <a:pt x="470998" y="301136"/>
                    <a:pt x="496955" y="327093"/>
                    <a:pt x="496955" y="359113"/>
                  </a:cubicBezTo>
                  <a:cubicBezTo>
                    <a:pt x="496955" y="391133"/>
                    <a:pt x="470998" y="417090"/>
                    <a:pt x="438978" y="417090"/>
                  </a:cubicBezTo>
                  <a:cubicBezTo>
                    <a:pt x="406958" y="417090"/>
                    <a:pt x="381001" y="391133"/>
                    <a:pt x="381001" y="359113"/>
                  </a:cubicBezTo>
                  <a:cubicBezTo>
                    <a:pt x="381001" y="327093"/>
                    <a:pt x="406958" y="301136"/>
                    <a:pt x="438978" y="301136"/>
                  </a:cubicBezTo>
                  <a:close/>
                  <a:moveTo>
                    <a:pt x="591378" y="301136"/>
                  </a:moveTo>
                  <a:cubicBezTo>
                    <a:pt x="623398" y="301136"/>
                    <a:pt x="649355" y="327093"/>
                    <a:pt x="649355" y="359113"/>
                  </a:cubicBezTo>
                  <a:cubicBezTo>
                    <a:pt x="649355" y="391133"/>
                    <a:pt x="623398" y="417090"/>
                    <a:pt x="591378" y="417090"/>
                  </a:cubicBezTo>
                  <a:cubicBezTo>
                    <a:pt x="559358" y="417090"/>
                    <a:pt x="533401" y="391133"/>
                    <a:pt x="533401" y="359113"/>
                  </a:cubicBezTo>
                  <a:cubicBezTo>
                    <a:pt x="533401" y="327093"/>
                    <a:pt x="559358" y="301136"/>
                    <a:pt x="591378" y="301136"/>
                  </a:cubicBezTo>
                  <a:close/>
                  <a:moveTo>
                    <a:pt x="515178" y="0"/>
                  </a:moveTo>
                  <a:cubicBezTo>
                    <a:pt x="547198" y="0"/>
                    <a:pt x="573155" y="25957"/>
                    <a:pt x="573155" y="57977"/>
                  </a:cubicBezTo>
                  <a:cubicBezTo>
                    <a:pt x="573155" y="89997"/>
                    <a:pt x="547198" y="115954"/>
                    <a:pt x="515178" y="115954"/>
                  </a:cubicBezTo>
                  <a:cubicBezTo>
                    <a:pt x="483158" y="115954"/>
                    <a:pt x="457201" y="89997"/>
                    <a:pt x="457201" y="57977"/>
                  </a:cubicBezTo>
                  <a:cubicBezTo>
                    <a:pt x="457201" y="25957"/>
                    <a:pt x="483158" y="0"/>
                    <a:pt x="515178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825BD717-56DA-47FA-9D84-DB74EA5B021B}"/>
              </a:ext>
            </a:extLst>
          </p:cNvPr>
          <p:cNvGrpSpPr/>
          <p:nvPr/>
        </p:nvGrpSpPr>
        <p:grpSpPr>
          <a:xfrm>
            <a:off x="6149396" y="1013437"/>
            <a:ext cx="1332376" cy="1351727"/>
            <a:chOff x="-2253706" y="5525087"/>
            <a:chExt cx="1611070" cy="1634468"/>
          </a:xfrm>
          <a:solidFill>
            <a:srgbClr val="00B0F0">
              <a:alpha val="20000"/>
            </a:srgbClr>
          </a:solidFill>
        </p:grpSpPr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DCEA2B99-C55E-4C9D-88A7-98D317057C87}"/>
                </a:ext>
              </a:extLst>
            </p:cNvPr>
            <p:cNvGrpSpPr/>
            <p:nvPr/>
          </p:nvGrpSpPr>
          <p:grpSpPr>
            <a:xfrm rot="20700000">
              <a:off x="-982362" y="5609394"/>
              <a:ext cx="339726" cy="1024174"/>
              <a:chOff x="-1257267" y="5553076"/>
              <a:chExt cx="339726" cy="1024174"/>
            </a:xfrm>
            <a:grpFill/>
          </p:grpSpPr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C848A912-A661-4CEF-A950-61BE5BBA5D23}"/>
                  </a:ext>
                </a:extLst>
              </p:cNvPr>
              <p:cNvSpPr/>
              <p:nvPr/>
            </p:nvSpPr>
            <p:spPr>
              <a:xfrm>
                <a:off x="-1257266" y="5553076"/>
                <a:ext cx="339725" cy="1024174"/>
              </a:xfrm>
              <a:custGeom>
                <a:avLst/>
                <a:gdLst>
                  <a:gd name="connsiteX0" fmla="*/ 0 w 339725"/>
                  <a:gd name="connsiteY0" fmla="*/ 0 h 1024174"/>
                  <a:gd name="connsiteX1" fmla="*/ 339725 w 339725"/>
                  <a:gd name="connsiteY1" fmla="*/ 0 h 1024174"/>
                  <a:gd name="connsiteX2" fmla="*/ 339725 w 339725"/>
                  <a:gd name="connsiteY2" fmla="*/ 1024174 h 1024174"/>
                  <a:gd name="connsiteX3" fmla="*/ 0 w 339725"/>
                  <a:gd name="connsiteY3" fmla="*/ 1024174 h 1024174"/>
                  <a:gd name="connsiteX4" fmla="*/ 0 w 339725"/>
                  <a:gd name="connsiteY4" fmla="*/ 918900 h 1024174"/>
                  <a:gd name="connsiteX5" fmla="*/ 146338 w 339725"/>
                  <a:gd name="connsiteY5" fmla="*/ 918900 h 1024174"/>
                  <a:gd name="connsiteX6" fmla="*/ 238126 w 339725"/>
                  <a:gd name="connsiteY6" fmla="*/ 827112 h 1024174"/>
                  <a:gd name="connsiteX7" fmla="*/ 238126 w 339725"/>
                  <a:gd name="connsiteY7" fmla="*/ 202335 h 1024174"/>
                  <a:gd name="connsiteX8" fmla="*/ 146338 w 339725"/>
                  <a:gd name="connsiteY8" fmla="*/ 110547 h 1024174"/>
                  <a:gd name="connsiteX9" fmla="*/ 0 w 339725"/>
                  <a:gd name="connsiteY9" fmla="*/ 110547 h 1024174"/>
                  <a:gd name="connsiteX10" fmla="*/ 0 w 339725"/>
                  <a:gd name="connsiteY10" fmla="*/ 0 h 102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9725" h="1024174">
                    <a:moveTo>
                      <a:pt x="0" y="0"/>
                    </a:moveTo>
                    <a:lnTo>
                      <a:pt x="339725" y="0"/>
                    </a:lnTo>
                    <a:lnTo>
                      <a:pt x="339725" y="1024174"/>
                    </a:lnTo>
                    <a:lnTo>
                      <a:pt x="0" y="1024174"/>
                    </a:lnTo>
                    <a:lnTo>
                      <a:pt x="0" y="918900"/>
                    </a:lnTo>
                    <a:lnTo>
                      <a:pt x="146338" y="918900"/>
                    </a:lnTo>
                    <a:cubicBezTo>
                      <a:pt x="197031" y="918900"/>
                      <a:pt x="238126" y="877805"/>
                      <a:pt x="238126" y="827112"/>
                    </a:cubicBezTo>
                    <a:lnTo>
                      <a:pt x="238126" y="202335"/>
                    </a:lnTo>
                    <a:cubicBezTo>
                      <a:pt x="238126" y="151642"/>
                      <a:pt x="197031" y="110547"/>
                      <a:pt x="146338" y="110547"/>
                    </a:cubicBezTo>
                    <a:lnTo>
                      <a:pt x="0" y="11054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82BC41A2-A037-4158-8648-9819C1BCAC22}"/>
                  </a:ext>
                </a:extLst>
              </p:cNvPr>
              <p:cNvSpPr/>
              <p:nvPr/>
            </p:nvSpPr>
            <p:spPr>
              <a:xfrm>
                <a:off x="-1257267" y="5663624"/>
                <a:ext cx="238126" cy="808353"/>
              </a:xfrm>
              <a:custGeom>
                <a:avLst/>
                <a:gdLst>
                  <a:gd name="connsiteX0" fmla="*/ 0 w 238126"/>
                  <a:gd name="connsiteY0" fmla="*/ 0 h 808353"/>
                  <a:gd name="connsiteX1" fmla="*/ 146338 w 238126"/>
                  <a:gd name="connsiteY1" fmla="*/ 0 h 808353"/>
                  <a:gd name="connsiteX2" fmla="*/ 238126 w 238126"/>
                  <a:gd name="connsiteY2" fmla="*/ 91788 h 808353"/>
                  <a:gd name="connsiteX3" fmla="*/ 238126 w 238126"/>
                  <a:gd name="connsiteY3" fmla="*/ 716565 h 808353"/>
                  <a:gd name="connsiteX4" fmla="*/ 146338 w 238126"/>
                  <a:gd name="connsiteY4" fmla="*/ 808353 h 808353"/>
                  <a:gd name="connsiteX5" fmla="*/ 0 w 238126"/>
                  <a:gd name="connsiteY5" fmla="*/ 808353 h 808353"/>
                  <a:gd name="connsiteX6" fmla="*/ 0 w 238126"/>
                  <a:gd name="connsiteY6" fmla="*/ 0 h 808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126" h="808353">
                    <a:moveTo>
                      <a:pt x="0" y="0"/>
                    </a:moveTo>
                    <a:lnTo>
                      <a:pt x="146338" y="0"/>
                    </a:lnTo>
                    <a:cubicBezTo>
                      <a:pt x="197031" y="0"/>
                      <a:pt x="238126" y="41095"/>
                      <a:pt x="238126" y="91788"/>
                    </a:cubicBezTo>
                    <a:lnTo>
                      <a:pt x="238126" y="716565"/>
                    </a:lnTo>
                    <a:cubicBezTo>
                      <a:pt x="238126" y="767258"/>
                      <a:pt x="197031" y="808353"/>
                      <a:pt x="146338" y="808353"/>
                    </a:cubicBezTo>
                    <a:lnTo>
                      <a:pt x="0" y="80835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1C22DB3E-7540-4A8A-8858-950A22F7A359}"/>
                </a:ext>
              </a:extLst>
            </p:cNvPr>
            <p:cNvGrpSpPr/>
            <p:nvPr/>
          </p:nvGrpSpPr>
          <p:grpSpPr>
            <a:xfrm rot="900000">
              <a:off x="-2253706" y="5525087"/>
              <a:ext cx="1000125" cy="1024174"/>
              <a:chOff x="-2257391" y="5553076"/>
              <a:chExt cx="1000125" cy="1024174"/>
            </a:xfrm>
            <a:grpFill/>
          </p:grpSpPr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8F6BE4E4-98AE-4B1F-B278-6F87F6A1BEFF}"/>
                  </a:ext>
                </a:extLst>
              </p:cNvPr>
              <p:cNvSpPr/>
              <p:nvPr/>
            </p:nvSpPr>
            <p:spPr>
              <a:xfrm>
                <a:off x="-2163721" y="5663624"/>
                <a:ext cx="906454" cy="808353"/>
              </a:xfrm>
              <a:custGeom>
                <a:avLst/>
                <a:gdLst>
                  <a:gd name="connsiteX0" fmla="*/ 91788 w 906454"/>
                  <a:gd name="connsiteY0" fmla="*/ 0 h 808353"/>
                  <a:gd name="connsiteX1" fmla="*/ 906454 w 906454"/>
                  <a:gd name="connsiteY1" fmla="*/ 0 h 808353"/>
                  <a:gd name="connsiteX2" fmla="*/ 906454 w 906454"/>
                  <a:gd name="connsiteY2" fmla="*/ 808353 h 808353"/>
                  <a:gd name="connsiteX3" fmla="*/ 91788 w 906454"/>
                  <a:gd name="connsiteY3" fmla="*/ 808353 h 808353"/>
                  <a:gd name="connsiteX4" fmla="*/ 0 w 906454"/>
                  <a:gd name="connsiteY4" fmla="*/ 716565 h 808353"/>
                  <a:gd name="connsiteX5" fmla="*/ 0 w 906454"/>
                  <a:gd name="connsiteY5" fmla="*/ 91788 h 808353"/>
                  <a:gd name="connsiteX6" fmla="*/ 91788 w 906454"/>
                  <a:gd name="connsiteY6" fmla="*/ 0 h 808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6454" h="808353">
                    <a:moveTo>
                      <a:pt x="91788" y="0"/>
                    </a:moveTo>
                    <a:lnTo>
                      <a:pt x="906454" y="0"/>
                    </a:lnTo>
                    <a:lnTo>
                      <a:pt x="906454" y="808353"/>
                    </a:lnTo>
                    <a:lnTo>
                      <a:pt x="91788" y="808353"/>
                    </a:lnTo>
                    <a:cubicBezTo>
                      <a:pt x="41095" y="808353"/>
                      <a:pt x="0" y="767258"/>
                      <a:pt x="0" y="716565"/>
                    </a:cubicBezTo>
                    <a:lnTo>
                      <a:pt x="0" y="91788"/>
                    </a:lnTo>
                    <a:cubicBezTo>
                      <a:pt x="0" y="41095"/>
                      <a:pt x="41095" y="0"/>
                      <a:pt x="91788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20C09AF8-1295-4777-9B4A-668D085875BB}"/>
                  </a:ext>
                </a:extLst>
              </p:cNvPr>
              <p:cNvSpPr/>
              <p:nvPr/>
            </p:nvSpPr>
            <p:spPr>
              <a:xfrm>
                <a:off x="-2257391" y="5553076"/>
                <a:ext cx="1000125" cy="1024174"/>
              </a:xfrm>
              <a:custGeom>
                <a:avLst/>
                <a:gdLst>
                  <a:gd name="connsiteX0" fmla="*/ 0 w 1000125"/>
                  <a:gd name="connsiteY0" fmla="*/ 0 h 1024174"/>
                  <a:gd name="connsiteX1" fmla="*/ 1000125 w 1000125"/>
                  <a:gd name="connsiteY1" fmla="*/ 0 h 1024174"/>
                  <a:gd name="connsiteX2" fmla="*/ 1000125 w 1000125"/>
                  <a:gd name="connsiteY2" fmla="*/ 110547 h 1024174"/>
                  <a:gd name="connsiteX3" fmla="*/ 185459 w 1000125"/>
                  <a:gd name="connsiteY3" fmla="*/ 110547 h 1024174"/>
                  <a:gd name="connsiteX4" fmla="*/ 93671 w 1000125"/>
                  <a:gd name="connsiteY4" fmla="*/ 202335 h 1024174"/>
                  <a:gd name="connsiteX5" fmla="*/ 93671 w 1000125"/>
                  <a:gd name="connsiteY5" fmla="*/ 827112 h 1024174"/>
                  <a:gd name="connsiteX6" fmla="*/ 185459 w 1000125"/>
                  <a:gd name="connsiteY6" fmla="*/ 918900 h 1024174"/>
                  <a:gd name="connsiteX7" fmla="*/ 1000125 w 1000125"/>
                  <a:gd name="connsiteY7" fmla="*/ 918900 h 1024174"/>
                  <a:gd name="connsiteX8" fmla="*/ 1000125 w 1000125"/>
                  <a:gd name="connsiteY8" fmla="*/ 1024174 h 1024174"/>
                  <a:gd name="connsiteX9" fmla="*/ 0 w 1000125"/>
                  <a:gd name="connsiteY9" fmla="*/ 1024174 h 1024174"/>
                  <a:gd name="connsiteX10" fmla="*/ 0 w 1000125"/>
                  <a:gd name="connsiteY10" fmla="*/ 0 h 102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00125" h="1024174">
                    <a:moveTo>
                      <a:pt x="0" y="0"/>
                    </a:moveTo>
                    <a:lnTo>
                      <a:pt x="1000125" y="0"/>
                    </a:lnTo>
                    <a:lnTo>
                      <a:pt x="1000125" y="110547"/>
                    </a:lnTo>
                    <a:lnTo>
                      <a:pt x="185459" y="110547"/>
                    </a:lnTo>
                    <a:cubicBezTo>
                      <a:pt x="134766" y="110547"/>
                      <a:pt x="93671" y="151642"/>
                      <a:pt x="93671" y="202335"/>
                    </a:cubicBezTo>
                    <a:lnTo>
                      <a:pt x="93671" y="827112"/>
                    </a:lnTo>
                    <a:cubicBezTo>
                      <a:pt x="93671" y="877805"/>
                      <a:pt x="134766" y="918900"/>
                      <a:pt x="185459" y="918900"/>
                    </a:cubicBezTo>
                    <a:lnTo>
                      <a:pt x="1000125" y="918900"/>
                    </a:lnTo>
                    <a:lnTo>
                      <a:pt x="1000125" y="1024174"/>
                    </a:lnTo>
                    <a:lnTo>
                      <a:pt x="0" y="1024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F7588936-4746-4982-B58C-0D4B50A148BF}"/>
                </a:ext>
              </a:extLst>
            </p:cNvPr>
            <p:cNvSpPr/>
            <p:nvPr/>
          </p:nvSpPr>
          <p:spPr>
            <a:xfrm rot="6300000">
              <a:off x="-1983548" y="5750151"/>
              <a:ext cx="484691" cy="875628"/>
            </a:xfrm>
            <a:custGeom>
              <a:avLst/>
              <a:gdLst>
                <a:gd name="connsiteX0" fmla="*/ 0 w 560383"/>
                <a:gd name="connsiteY0" fmla="*/ 1012370 h 1012370"/>
                <a:gd name="connsiteX1" fmla="*/ 12379 w 560383"/>
                <a:gd name="connsiteY1" fmla="*/ 1001304 h 1012370"/>
                <a:gd name="connsiteX2" fmla="*/ 451764 w 560383"/>
                <a:gd name="connsiteY2" fmla="*/ 294724 h 1012370"/>
                <a:gd name="connsiteX3" fmla="*/ 548530 w 560383"/>
                <a:gd name="connsiteY3" fmla="*/ 0 h 1012370"/>
                <a:gd name="connsiteX4" fmla="*/ 560383 w 560383"/>
                <a:gd name="connsiteY4" fmla="*/ 0 h 1012370"/>
                <a:gd name="connsiteX5" fmla="*/ 560383 w 560383"/>
                <a:gd name="connsiteY5" fmla="*/ 920640 h 1012370"/>
                <a:gd name="connsiteX6" fmla="*/ 472682 w 560383"/>
                <a:gd name="connsiteY6" fmla="*/ 1012370 h 101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383" h="1012370">
                  <a:moveTo>
                    <a:pt x="0" y="1012370"/>
                  </a:moveTo>
                  <a:lnTo>
                    <a:pt x="12379" y="1001304"/>
                  </a:lnTo>
                  <a:cubicBezTo>
                    <a:pt x="179271" y="838270"/>
                    <a:pt x="334898" y="592229"/>
                    <a:pt x="451764" y="294724"/>
                  </a:cubicBezTo>
                  <a:lnTo>
                    <a:pt x="548530" y="0"/>
                  </a:lnTo>
                  <a:lnTo>
                    <a:pt x="560383" y="0"/>
                  </a:lnTo>
                  <a:lnTo>
                    <a:pt x="560383" y="920640"/>
                  </a:lnTo>
                  <a:cubicBezTo>
                    <a:pt x="560383" y="971301"/>
                    <a:pt x="521118" y="1012370"/>
                    <a:pt x="472682" y="1012370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6FEED9EB-E342-476F-B8AF-F761F226DE8B}"/>
                </a:ext>
              </a:extLst>
            </p:cNvPr>
            <p:cNvSpPr/>
            <p:nvPr/>
          </p:nvSpPr>
          <p:spPr>
            <a:xfrm>
              <a:off x="-1482238" y="6553221"/>
              <a:ext cx="324916" cy="606334"/>
            </a:xfrm>
            <a:custGeom>
              <a:avLst/>
              <a:gdLst>
                <a:gd name="connsiteX0" fmla="*/ 972378 w 1030355"/>
                <a:gd name="connsiteY0" fmla="*/ 1806816 h 1922770"/>
                <a:gd name="connsiteX1" fmla="*/ 1030355 w 1030355"/>
                <a:gd name="connsiteY1" fmla="*/ 1864793 h 1922770"/>
                <a:gd name="connsiteX2" fmla="*/ 972378 w 1030355"/>
                <a:gd name="connsiteY2" fmla="*/ 1922770 h 1922770"/>
                <a:gd name="connsiteX3" fmla="*/ 914401 w 1030355"/>
                <a:gd name="connsiteY3" fmla="*/ 1864793 h 1922770"/>
                <a:gd name="connsiteX4" fmla="*/ 972378 w 1030355"/>
                <a:gd name="connsiteY4" fmla="*/ 1806816 h 1922770"/>
                <a:gd name="connsiteX5" fmla="*/ 819977 w 1030355"/>
                <a:gd name="connsiteY5" fmla="*/ 1806816 h 1922770"/>
                <a:gd name="connsiteX6" fmla="*/ 877954 w 1030355"/>
                <a:gd name="connsiteY6" fmla="*/ 1864793 h 1922770"/>
                <a:gd name="connsiteX7" fmla="*/ 819977 w 1030355"/>
                <a:gd name="connsiteY7" fmla="*/ 1922770 h 1922770"/>
                <a:gd name="connsiteX8" fmla="*/ 762000 w 1030355"/>
                <a:gd name="connsiteY8" fmla="*/ 1864793 h 1922770"/>
                <a:gd name="connsiteX9" fmla="*/ 819977 w 1030355"/>
                <a:gd name="connsiteY9" fmla="*/ 1806816 h 1922770"/>
                <a:gd name="connsiteX10" fmla="*/ 667577 w 1030355"/>
                <a:gd name="connsiteY10" fmla="*/ 1806816 h 1922770"/>
                <a:gd name="connsiteX11" fmla="*/ 725554 w 1030355"/>
                <a:gd name="connsiteY11" fmla="*/ 1864793 h 1922770"/>
                <a:gd name="connsiteX12" fmla="*/ 667577 w 1030355"/>
                <a:gd name="connsiteY12" fmla="*/ 1922770 h 1922770"/>
                <a:gd name="connsiteX13" fmla="*/ 609600 w 1030355"/>
                <a:gd name="connsiteY13" fmla="*/ 1864793 h 1922770"/>
                <a:gd name="connsiteX14" fmla="*/ 667577 w 1030355"/>
                <a:gd name="connsiteY14" fmla="*/ 1806816 h 1922770"/>
                <a:gd name="connsiteX15" fmla="*/ 515177 w 1030355"/>
                <a:gd name="connsiteY15" fmla="*/ 1806816 h 1922770"/>
                <a:gd name="connsiteX16" fmla="*/ 573154 w 1030355"/>
                <a:gd name="connsiteY16" fmla="*/ 1864793 h 1922770"/>
                <a:gd name="connsiteX17" fmla="*/ 515177 w 1030355"/>
                <a:gd name="connsiteY17" fmla="*/ 1922770 h 1922770"/>
                <a:gd name="connsiteX18" fmla="*/ 457200 w 1030355"/>
                <a:gd name="connsiteY18" fmla="*/ 1864793 h 1922770"/>
                <a:gd name="connsiteX19" fmla="*/ 515177 w 1030355"/>
                <a:gd name="connsiteY19" fmla="*/ 1806816 h 1922770"/>
                <a:gd name="connsiteX20" fmla="*/ 362777 w 1030355"/>
                <a:gd name="connsiteY20" fmla="*/ 1806816 h 1922770"/>
                <a:gd name="connsiteX21" fmla="*/ 420754 w 1030355"/>
                <a:gd name="connsiteY21" fmla="*/ 1864793 h 1922770"/>
                <a:gd name="connsiteX22" fmla="*/ 362777 w 1030355"/>
                <a:gd name="connsiteY22" fmla="*/ 1922770 h 1922770"/>
                <a:gd name="connsiteX23" fmla="*/ 304800 w 1030355"/>
                <a:gd name="connsiteY23" fmla="*/ 1864793 h 1922770"/>
                <a:gd name="connsiteX24" fmla="*/ 362777 w 1030355"/>
                <a:gd name="connsiteY24" fmla="*/ 1806816 h 1922770"/>
                <a:gd name="connsiteX25" fmla="*/ 210377 w 1030355"/>
                <a:gd name="connsiteY25" fmla="*/ 1806816 h 1922770"/>
                <a:gd name="connsiteX26" fmla="*/ 268354 w 1030355"/>
                <a:gd name="connsiteY26" fmla="*/ 1864793 h 1922770"/>
                <a:gd name="connsiteX27" fmla="*/ 210377 w 1030355"/>
                <a:gd name="connsiteY27" fmla="*/ 1922770 h 1922770"/>
                <a:gd name="connsiteX28" fmla="*/ 152400 w 1030355"/>
                <a:gd name="connsiteY28" fmla="*/ 1864793 h 1922770"/>
                <a:gd name="connsiteX29" fmla="*/ 210377 w 1030355"/>
                <a:gd name="connsiteY29" fmla="*/ 1806816 h 1922770"/>
                <a:gd name="connsiteX30" fmla="*/ 57977 w 1030355"/>
                <a:gd name="connsiteY30" fmla="*/ 1806816 h 1922770"/>
                <a:gd name="connsiteX31" fmla="*/ 115954 w 1030355"/>
                <a:gd name="connsiteY31" fmla="*/ 1864793 h 1922770"/>
                <a:gd name="connsiteX32" fmla="*/ 57977 w 1030355"/>
                <a:gd name="connsiteY32" fmla="*/ 1922770 h 1922770"/>
                <a:gd name="connsiteX33" fmla="*/ 0 w 1030355"/>
                <a:gd name="connsiteY33" fmla="*/ 1864793 h 1922770"/>
                <a:gd name="connsiteX34" fmla="*/ 57977 w 1030355"/>
                <a:gd name="connsiteY34" fmla="*/ 1806816 h 1922770"/>
                <a:gd name="connsiteX35" fmla="*/ 896178 w 1030355"/>
                <a:gd name="connsiteY35" fmla="*/ 1505680 h 1922770"/>
                <a:gd name="connsiteX36" fmla="*/ 954155 w 1030355"/>
                <a:gd name="connsiteY36" fmla="*/ 1563657 h 1922770"/>
                <a:gd name="connsiteX37" fmla="*/ 896178 w 1030355"/>
                <a:gd name="connsiteY37" fmla="*/ 1621634 h 1922770"/>
                <a:gd name="connsiteX38" fmla="*/ 838201 w 1030355"/>
                <a:gd name="connsiteY38" fmla="*/ 1563657 h 1922770"/>
                <a:gd name="connsiteX39" fmla="*/ 896178 w 1030355"/>
                <a:gd name="connsiteY39" fmla="*/ 1505680 h 1922770"/>
                <a:gd name="connsiteX40" fmla="*/ 743778 w 1030355"/>
                <a:gd name="connsiteY40" fmla="*/ 1505680 h 1922770"/>
                <a:gd name="connsiteX41" fmla="*/ 801755 w 1030355"/>
                <a:gd name="connsiteY41" fmla="*/ 1563657 h 1922770"/>
                <a:gd name="connsiteX42" fmla="*/ 743778 w 1030355"/>
                <a:gd name="connsiteY42" fmla="*/ 1621634 h 1922770"/>
                <a:gd name="connsiteX43" fmla="*/ 685801 w 1030355"/>
                <a:gd name="connsiteY43" fmla="*/ 1563657 h 1922770"/>
                <a:gd name="connsiteX44" fmla="*/ 743778 w 1030355"/>
                <a:gd name="connsiteY44" fmla="*/ 1505680 h 1922770"/>
                <a:gd name="connsiteX45" fmla="*/ 591378 w 1030355"/>
                <a:gd name="connsiteY45" fmla="*/ 1505680 h 1922770"/>
                <a:gd name="connsiteX46" fmla="*/ 649355 w 1030355"/>
                <a:gd name="connsiteY46" fmla="*/ 1563657 h 1922770"/>
                <a:gd name="connsiteX47" fmla="*/ 591378 w 1030355"/>
                <a:gd name="connsiteY47" fmla="*/ 1621634 h 1922770"/>
                <a:gd name="connsiteX48" fmla="*/ 533401 w 1030355"/>
                <a:gd name="connsiteY48" fmla="*/ 1563657 h 1922770"/>
                <a:gd name="connsiteX49" fmla="*/ 591378 w 1030355"/>
                <a:gd name="connsiteY49" fmla="*/ 1505680 h 1922770"/>
                <a:gd name="connsiteX50" fmla="*/ 438978 w 1030355"/>
                <a:gd name="connsiteY50" fmla="*/ 1505680 h 1922770"/>
                <a:gd name="connsiteX51" fmla="*/ 496955 w 1030355"/>
                <a:gd name="connsiteY51" fmla="*/ 1563657 h 1922770"/>
                <a:gd name="connsiteX52" fmla="*/ 438978 w 1030355"/>
                <a:gd name="connsiteY52" fmla="*/ 1621634 h 1922770"/>
                <a:gd name="connsiteX53" fmla="*/ 381001 w 1030355"/>
                <a:gd name="connsiteY53" fmla="*/ 1563657 h 1922770"/>
                <a:gd name="connsiteX54" fmla="*/ 438978 w 1030355"/>
                <a:gd name="connsiteY54" fmla="*/ 1505680 h 1922770"/>
                <a:gd name="connsiteX55" fmla="*/ 286578 w 1030355"/>
                <a:gd name="connsiteY55" fmla="*/ 1505680 h 1922770"/>
                <a:gd name="connsiteX56" fmla="*/ 344555 w 1030355"/>
                <a:gd name="connsiteY56" fmla="*/ 1563657 h 1922770"/>
                <a:gd name="connsiteX57" fmla="*/ 286578 w 1030355"/>
                <a:gd name="connsiteY57" fmla="*/ 1621634 h 1922770"/>
                <a:gd name="connsiteX58" fmla="*/ 228601 w 1030355"/>
                <a:gd name="connsiteY58" fmla="*/ 1563657 h 1922770"/>
                <a:gd name="connsiteX59" fmla="*/ 286578 w 1030355"/>
                <a:gd name="connsiteY59" fmla="*/ 1505680 h 1922770"/>
                <a:gd name="connsiteX60" fmla="*/ 134178 w 1030355"/>
                <a:gd name="connsiteY60" fmla="*/ 1505680 h 1922770"/>
                <a:gd name="connsiteX61" fmla="*/ 192155 w 1030355"/>
                <a:gd name="connsiteY61" fmla="*/ 1563657 h 1922770"/>
                <a:gd name="connsiteX62" fmla="*/ 134178 w 1030355"/>
                <a:gd name="connsiteY62" fmla="*/ 1621634 h 1922770"/>
                <a:gd name="connsiteX63" fmla="*/ 76201 w 1030355"/>
                <a:gd name="connsiteY63" fmla="*/ 1563657 h 1922770"/>
                <a:gd name="connsiteX64" fmla="*/ 134178 w 1030355"/>
                <a:gd name="connsiteY64" fmla="*/ 1505680 h 1922770"/>
                <a:gd name="connsiteX65" fmla="*/ 819978 w 1030355"/>
                <a:gd name="connsiteY65" fmla="*/ 1204544 h 1922770"/>
                <a:gd name="connsiteX66" fmla="*/ 877955 w 1030355"/>
                <a:gd name="connsiteY66" fmla="*/ 1262521 h 1922770"/>
                <a:gd name="connsiteX67" fmla="*/ 819978 w 1030355"/>
                <a:gd name="connsiteY67" fmla="*/ 1320498 h 1922770"/>
                <a:gd name="connsiteX68" fmla="*/ 762001 w 1030355"/>
                <a:gd name="connsiteY68" fmla="*/ 1262521 h 1922770"/>
                <a:gd name="connsiteX69" fmla="*/ 819978 w 1030355"/>
                <a:gd name="connsiteY69" fmla="*/ 1204544 h 1922770"/>
                <a:gd name="connsiteX70" fmla="*/ 667578 w 1030355"/>
                <a:gd name="connsiteY70" fmla="*/ 1204544 h 1922770"/>
                <a:gd name="connsiteX71" fmla="*/ 725555 w 1030355"/>
                <a:gd name="connsiteY71" fmla="*/ 1262521 h 1922770"/>
                <a:gd name="connsiteX72" fmla="*/ 667578 w 1030355"/>
                <a:gd name="connsiteY72" fmla="*/ 1320498 h 1922770"/>
                <a:gd name="connsiteX73" fmla="*/ 609601 w 1030355"/>
                <a:gd name="connsiteY73" fmla="*/ 1262521 h 1922770"/>
                <a:gd name="connsiteX74" fmla="*/ 667578 w 1030355"/>
                <a:gd name="connsiteY74" fmla="*/ 1204544 h 1922770"/>
                <a:gd name="connsiteX75" fmla="*/ 515178 w 1030355"/>
                <a:gd name="connsiteY75" fmla="*/ 1204544 h 1922770"/>
                <a:gd name="connsiteX76" fmla="*/ 573155 w 1030355"/>
                <a:gd name="connsiteY76" fmla="*/ 1262521 h 1922770"/>
                <a:gd name="connsiteX77" fmla="*/ 515178 w 1030355"/>
                <a:gd name="connsiteY77" fmla="*/ 1320498 h 1922770"/>
                <a:gd name="connsiteX78" fmla="*/ 457201 w 1030355"/>
                <a:gd name="connsiteY78" fmla="*/ 1262521 h 1922770"/>
                <a:gd name="connsiteX79" fmla="*/ 515178 w 1030355"/>
                <a:gd name="connsiteY79" fmla="*/ 1204544 h 1922770"/>
                <a:gd name="connsiteX80" fmla="*/ 362778 w 1030355"/>
                <a:gd name="connsiteY80" fmla="*/ 1204544 h 1922770"/>
                <a:gd name="connsiteX81" fmla="*/ 420755 w 1030355"/>
                <a:gd name="connsiteY81" fmla="*/ 1262521 h 1922770"/>
                <a:gd name="connsiteX82" fmla="*/ 362778 w 1030355"/>
                <a:gd name="connsiteY82" fmla="*/ 1320498 h 1922770"/>
                <a:gd name="connsiteX83" fmla="*/ 304801 w 1030355"/>
                <a:gd name="connsiteY83" fmla="*/ 1262521 h 1922770"/>
                <a:gd name="connsiteX84" fmla="*/ 362778 w 1030355"/>
                <a:gd name="connsiteY84" fmla="*/ 1204544 h 1922770"/>
                <a:gd name="connsiteX85" fmla="*/ 210378 w 1030355"/>
                <a:gd name="connsiteY85" fmla="*/ 1204544 h 1922770"/>
                <a:gd name="connsiteX86" fmla="*/ 268355 w 1030355"/>
                <a:gd name="connsiteY86" fmla="*/ 1262521 h 1922770"/>
                <a:gd name="connsiteX87" fmla="*/ 210378 w 1030355"/>
                <a:gd name="connsiteY87" fmla="*/ 1320498 h 1922770"/>
                <a:gd name="connsiteX88" fmla="*/ 152401 w 1030355"/>
                <a:gd name="connsiteY88" fmla="*/ 1262521 h 1922770"/>
                <a:gd name="connsiteX89" fmla="*/ 210378 w 1030355"/>
                <a:gd name="connsiteY89" fmla="*/ 1204544 h 1922770"/>
                <a:gd name="connsiteX90" fmla="*/ 743778 w 1030355"/>
                <a:gd name="connsiteY90" fmla="*/ 903408 h 1922770"/>
                <a:gd name="connsiteX91" fmla="*/ 801755 w 1030355"/>
                <a:gd name="connsiteY91" fmla="*/ 961385 h 1922770"/>
                <a:gd name="connsiteX92" fmla="*/ 743778 w 1030355"/>
                <a:gd name="connsiteY92" fmla="*/ 1019362 h 1922770"/>
                <a:gd name="connsiteX93" fmla="*/ 685801 w 1030355"/>
                <a:gd name="connsiteY93" fmla="*/ 961385 h 1922770"/>
                <a:gd name="connsiteX94" fmla="*/ 743778 w 1030355"/>
                <a:gd name="connsiteY94" fmla="*/ 903408 h 1922770"/>
                <a:gd name="connsiteX95" fmla="*/ 591378 w 1030355"/>
                <a:gd name="connsiteY95" fmla="*/ 903408 h 1922770"/>
                <a:gd name="connsiteX96" fmla="*/ 649355 w 1030355"/>
                <a:gd name="connsiteY96" fmla="*/ 961385 h 1922770"/>
                <a:gd name="connsiteX97" fmla="*/ 591378 w 1030355"/>
                <a:gd name="connsiteY97" fmla="*/ 1019362 h 1922770"/>
                <a:gd name="connsiteX98" fmla="*/ 533401 w 1030355"/>
                <a:gd name="connsiteY98" fmla="*/ 961385 h 1922770"/>
                <a:gd name="connsiteX99" fmla="*/ 591378 w 1030355"/>
                <a:gd name="connsiteY99" fmla="*/ 903408 h 1922770"/>
                <a:gd name="connsiteX100" fmla="*/ 438978 w 1030355"/>
                <a:gd name="connsiteY100" fmla="*/ 903408 h 1922770"/>
                <a:gd name="connsiteX101" fmla="*/ 496955 w 1030355"/>
                <a:gd name="connsiteY101" fmla="*/ 961385 h 1922770"/>
                <a:gd name="connsiteX102" fmla="*/ 438978 w 1030355"/>
                <a:gd name="connsiteY102" fmla="*/ 1019362 h 1922770"/>
                <a:gd name="connsiteX103" fmla="*/ 381001 w 1030355"/>
                <a:gd name="connsiteY103" fmla="*/ 961385 h 1922770"/>
                <a:gd name="connsiteX104" fmla="*/ 438978 w 1030355"/>
                <a:gd name="connsiteY104" fmla="*/ 903408 h 1922770"/>
                <a:gd name="connsiteX105" fmla="*/ 286578 w 1030355"/>
                <a:gd name="connsiteY105" fmla="*/ 903408 h 1922770"/>
                <a:gd name="connsiteX106" fmla="*/ 344555 w 1030355"/>
                <a:gd name="connsiteY106" fmla="*/ 961385 h 1922770"/>
                <a:gd name="connsiteX107" fmla="*/ 286578 w 1030355"/>
                <a:gd name="connsiteY107" fmla="*/ 1019362 h 1922770"/>
                <a:gd name="connsiteX108" fmla="*/ 228601 w 1030355"/>
                <a:gd name="connsiteY108" fmla="*/ 961385 h 1922770"/>
                <a:gd name="connsiteX109" fmla="*/ 286578 w 1030355"/>
                <a:gd name="connsiteY109" fmla="*/ 903408 h 1922770"/>
                <a:gd name="connsiteX110" fmla="*/ 515178 w 1030355"/>
                <a:gd name="connsiteY110" fmla="*/ 602272 h 1922770"/>
                <a:gd name="connsiteX111" fmla="*/ 573155 w 1030355"/>
                <a:gd name="connsiteY111" fmla="*/ 660249 h 1922770"/>
                <a:gd name="connsiteX112" fmla="*/ 515178 w 1030355"/>
                <a:gd name="connsiteY112" fmla="*/ 718226 h 1922770"/>
                <a:gd name="connsiteX113" fmla="*/ 457201 w 1030355"/>
                <a:gd name="connsiteY113" fmla="*/ 660249 h 1922770"/>
                <a:gd name="connsiteX114" fmla="*/ 515178 w 1030355"/>
                <a:gd name="connsiteY114" fmla="*/ 602272 h 1922770"/>
                <a:gd name="connsiteX115" fmla="*/ 362778 w 1030355"/>
                <a:gd name="connsiteY115" fmla="*/ 602272 h 1922770"/>
                <a:gd name="connsiteX116" fmla="*/ 420755 w 1030355"/>
                <a:gd name="connsiteY116" fmla="*/ 660249 h 1922770"/>
                <a:gd name="connsiteX117" fmla="*/ 362778 w 1030355"/>
                <a:gd name="connsiteY117" fmla="*/ 718226 h 1922770"/>
                <a:gd name="connsiteX118" fmla="*/ 304801 w 1030355"/>
                <a:gd name="connsiteY118" fmla="*/ 660249 h 1922770"/>
                <a:gd name="connsiteX119" fmla="*/ 362778 w 1030355"/>
                <a:gd name="connsiteY119" fmla="*/ 602272 h 1922770"/>
                <a:gd name="connsiteX120" fmla="*/ 667578 w 1030355"/>
                <a:gd name="connsiteY120" fmla="*/ 602272 h 1922770"/>
                <a:gd name="connsiteX121" fmla="*/ 725555 w 1030355"/>
                <a:gd name="connsiteY121" fmla="*/ 660249 h 1922770"/>
                <a:gd name="connsiteX122" fmla="*/ 667578 w 1030355"/>
                <a:gd name="connsiteY122" fmla="*/ 718226 h 1922770"/>
                <a:gd name="connsiteX123" fmla="*/ 609601 w 1030355"/>
                <a:gd name="connsiteY123" fmla="*/ 660249 h 1922770"/>
                <a:gd name="connsiteX124" fmla="*/ 667578 w 1030355"/>
                <a:gd name="connsiteY124" fmla="*/ 602272 h 1922770"/>
                <a:gd name="connsiteX125" fmla="*/ 438978 w 1030355"/>
                <a:gd name="connsiteY125" fmla="*/ 301136 h 1922770"/>
                <a:gd name="connsiteX126" fmla="*/ 496955 w 1030355"/>
                <a:gd name="connsiteY126" fmla="*/ 359113 h 1922770"/>
                <a:gd name="connsiteX127" fmla="*/ 438978 w 1030355"/>
                <a:gd name="connsiteY127" fmla="*/ 417090 h 1922770"/>
                <a:gd name="connsiteX128" fmla="*/ 381001 w 1030355"/>
                <a:gd name="connsiteY128" fmla="*/ 359113 h 1922770"/>
                <a:gd name="connsiteX129" fmla="*/ 438978 w 1030355"/>
                <a:gd name="connsiteY129" fmla="*/ 301136 h 1922770"/>
                <a:gd name="connsiteX130" fmla="*/ 591378 w 1030355"/>
                <a:gd name="connsiteY130" fmla="*/ 301136 h 1922770"/>
                <a:gd name="connsiteX131" fmla="*/ 649355 w 1030355"/>
                <a:gd name="connsiteY131" fmla="*/ 359113 h 1922770"/>
                <a:gd name="connsiteX132" fmla="*/ 591378 w 1030355"/>
                <a:gd name="connsiteY132" fmla="*/ 417090 h 1922770"/>
                <a:gd name="connsiteX133" fmla="*/ 533401 w 1030355"/>
                <a:gd name="connsiteY133" fmla="*/ 359113 h 1922770"/>
                <a:gd name="connsiteX134" fmla="*/ 591378 w 1030355"/>
                <a:gd name="connsiteY134" fmla="*/ 301136 h 1922770"/>
                <a:gd name="connsiteX135" fmla="*/ 515178 w 1030355"/>
                <a:gd name="connsiteY135" fmla="*/ 0 h 1922770"/>
                <a:gd name="connsiteX136" fmla="*/ 573155 w 1030355"/>
                <a:gd name="connsiteY136" fmla="*/ 57977 h 1922770"/>
                <a:gd name="connsiteX137" fmla="*/ 515178 w 1030355"/>
                <a:gd name="connsiteY137" fmla="*/ 115954 h 1922770"/>
                <a:gd name="connsiteX138" fmla="*/ 457201 w 1030355"/>
                <a:gd name="connsiteY138" fmla="*/ 57977 h 1922770"/>
                <a:gd name="connsiteX139" fmla="*/ 515178 w 1030355"/>
                <a:gd name="connsiteY139" fmla="*/ 0 h 192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030355" h="1922770">
                  <a:moveTo>
                    <a:pt x="972378" y="1806816"/>
                  </a:moveTo>
                  <a:cubicBezTo>
                    <a:pt x="1004398" y="1806816"/>
                    <a:pt x="1030355" y="1832773"/>
                    <a:pt x="1030355" y="1864793"/>
                  </a:cubicBezTo>
                  <a:cubicBezTo>
                    <a:pt x="1030355" y="1896813"/>
                    <a:pt x="1004398" y="1922770"/>
                    <a:pt x="972378" y="1922770"/>
                  </a:cubicBezTo>
                  <a:cubicBezTo>
                    <a:pt x="940358" y="1922770"/>
                    <a:pt x="914401" y="1896813"/>
                    <a:pt x="914401" y="1864793"/>
                  </a:cubicBezTo>
                  <a:cubicBezTo>
                    <a:pt x="914401" y="1832773"/>
                    <a:pt x="940358" y="1806816"/>
                    <a:pt x="972378" y="1806816"/>
                  </a:cubicBezTo>
                  <a:close/>
                  <a:moveTo>
                    <a:pt x="819977" y="1806816"/>
                  </a:moveTo>
                  <a:cubicBezTo>
                    <a:pt x="851997" y="1806816"/>
                    <a:pt x="877954" y="1832773"/>
                    <a:pt x="877954" y="1864793"/>
                  </a:cubicBezTo>
                  <a:cubicBezTo>
                    <a:pt x="877954" y="1896813"/>
                    <a:pt x="851997" y="1922770"/>
                    <a:pt x="819977" y="1922770"/>
                  </a:cubicBezTo>
                  <a:cubicBezTo>
                    <a:pt x="787957" y="1922770"/>
                    <a:pt x="762000" y="1896813"/>
                    <a:pt x="762000" y="1864793"/>
                  </a:cubicBezTo>
                  <a:cubicBezTo>
                    <a:pt x="762000" y="1832773"/>
                    <a:pt x="787957" y="1806816"/>
                    <a:pt x="819977" y="1806816"/>
                  </a:cubicBezTo>
                  <a:close/>
                  <a:moveTo>
                    <a:pt x="667577" y="1806816"/>
                  </a:moveTo>
                  <a:cubicBezTo>
                    <a:pt x="699597" y="1806816"/>
                    <a:pt x="725554" y="1832773"/>
                    <a:pt x="725554" y="1864793"/>
                  </a:cubicBezTo>
                  <a:cubicBezTo>
                    <a:pt x="725554" y="1896813"/>
                    <a:pt x="699597" y="1922770"/>
                    <a:pt x="667577" y="1922770"/>
                  </a:cubicBezTo>
                  <a:cubicBezTo>
                    <a:pt x="635557" y="1922770"/>
                    <a:pt x="609600" y="1896813"/>
                    <a:pt x="609600" y="1864793"/>
                  </a:cubicBezTo>
                  <a:cubicBezTo>
                    <a:pt x="609600" y="1832773"/>
                    <a:pt x="635557" y="1806816"/>
                    <a:pt x="667577" y="1806816"/>
                  </a:cubicBezTo>
                  <a:close/>
                  <a:moveTo>
                    <a:pt x="515177" y="1806816"/>
                  </a:moveTo>
                  <a:cubicBezTo>
                    <a:pt x="547197" y="1806816"/>
                    <a:pt x="573154" y="1832773"/>
                    <a:pt x="573154" y="1864793"/>
                  </a:cubicBezTo>
                  <a:cubicBezTo>
                    <a:pt x="573154" y="1896813"/>
                    <a:pt x="547197" y="1922770"/>
                    <a:pt x="515177" y="1922770"/>
                  </a:cubicBezTo>
                  <a:cubicBezTo>
                    <a:pt x="483157" y="1922770"/>
                    <a:pt x="457200" y="1896813"/>
                    <a:pt x="457200" y="1864793"/>
                  </a:cubicBezTo>
                  <a:cubicBezTo>
                    <a:pt x="457200" y="1832773"/>
                    <a:pt x="483157" y="1806816"/>
                    <a:pt x="515177" y="1806816"/>
                  </a:cubicBezTo>
                  <a:close/>
                  <a:moveTo>
                    <a:pt x="362777" y="1806816"/>
                  </a:moveTo>
                  <a:cubicBezTo>
                    <a:pt x="394797" y="1806816"/>
                    <a:pt x="420754" y="1832773"/>
                    <a:pt x="420754" y="1864793"/>
                  </a:cubicBezTo>
                  <a:cubicBezTo>
                    <a:pt x="420754" y="1896813"/>
                    <a:pt x="394797" y="1922770"/>
                    <a:pt x="362777" y="1922770"/>
                  </a:cubicBezTo>
                  <a:cubicBezTo>
                    <a:pt x="330757" y="1922770"/>
                    <a:pt x="304800" y="1896813"/>
                    <a:pt x="304800" y="1864793"/>
                  </a:cubicBezTo>
                  <a:cubicBezTo>
                    <a:pt x="304800" y="1832773"/>
                    <a:pt x="330757" y="1806816"/>
                    <a:pt x="362777" y="1806816"/>
                  </a:cubicBezTo>
                  <a:close/>
                  <a:moveTo>
                    <a:pt x="210377" y="1806816"/>
                  </a:moveTo>
                  <a:cubicBezTo>
                    <a:pt x="242397" y="1806816"/>
                    <a:pt x="268354" y="1832773"/>
                    <a:pt x="268354" y="1864793"/>
                  </a:cubicBezTo>
                  <a:cubicBezTo>
                    <a:pt x="268354" y="1896813"/>
                    <a:pt x="242397" y="1922770"/>
                    <a:pt x="210377" y="1922770"/>
                  </a:cubicBezTo>
                  <a:cubicBezTo>
                    <a:pt x="178357" y="1922770"/>
                    <a:pt x="152400" y="1896813"/>
                    <a:pt x="152400" y="1864793"/>
                  </a:cubicBezTo>
                  <a:cubicBezTo>
                    <a:pt x="152400" y="1832773"/>
                    <a:pt x="178357" y="1806816"/>
                    <a:pt x="210377" y="1806816"/>
                  </a:cubicBezTo>
                  <a:close/>
                  <a:moveTo>
                    <a:pt x="57977" y="1806816"/>
                  </a:moveTo>
                  <a:cubicBezTo>
                    <a:pt x="89997" y="1806816"/>
                    <a:pt x="115954" y="1832773"/>
                    <a:pt x="115954" y="1864793"/>
                  </a:cubicBezTo>
                  <a:cubicBezTo>
                    <a:pt x="115954" y="1896813"/>
                    <a:pt x="89997" y="1922770"/>
                    <a:pt x="57977" y="1922770"/>
                  </a:cubicBezTo>
                  <a:cubicBezTo>
                    <a:pt x="25957" y="1922770"/>
                    <a:pt x="0" y="1896813"/>
                    <a:pt x="0" y="1864793"/>
                  </a:cubicBezTo>
                  <a:cubicBezTo>
                    <a:pt x="0" y="1832773"/>
                    <a:pt x="25957" y="1806816"/>
                    <a:pt x="57977" y="1806816"/>
                  </a:cubicBezTo>
                  <a:close/>
                  <a:moveTo>
                    <a:pt x="896178" y="1505680"/>
                  </a:moveTo>
                  <a:cubicBezTo>
                    <a:pt x="928198" y="1505680"/>
                    <a:pt x="954155" y="1531637"/>
                    <a:pt x="954155" y="1563657"/>
                  </a:cubicBezTo>
                  <a:cubicBezTo>
                    <a:pt x="954155" y="1595677"/>
                    <a:pt x="928198" y="1621634"/>
                    <a:pt x="896178" y="1621634"/>
                  </a:cubicBezTo>
                  <a:cubicBezTo>
                    <a:pt x="864158" y="1621634"/>
                    <a:pt x="838201" y="1595677"/>
                    <a:pt x="838201" y="1563657"/>
                  </a:cubicBezTo>
                  <a:cubicBezTo>
                    <a:pt x="838201" y="1531637"/>
                    <a:pt x="864158" y="1505680"/>
                    <a:pt x="896178" y="1505680"/>
                  </a:cubicBezTo>
                  <a:close/>
                  <a:moveTo>
                    <a:pt x="743778" y="1505680"/>
                  </a:moveTo>
                  <a:cubicBezTo>
                    <a:pt x="775798" y="1505680"/>
                    <a:pt x="801755" y="1531637"/>
                    <a:pt x="801755" y="1563657"/>
                  </a:cubicBezTo>
                  <a:cubicBezTo>
                    <a:pt x="801755" y="1595677"/>
                    <a:pt x="775798" y="1621634"/>
                    <a:pt x="743778" y="1621634"/>
                  </a:cubicBezTo>
                  <a:cubicBezTo>
                    <a:pt x="711758" y="1621634"/>
                    <a:pt x="685801" y="1595677"/>
                    <a:pt x="685801" y="1563657"/>
                  </a:cubicBezTo>
                  <a:cubicBezTo>
                    <a:pt x="685801" y="1531637"/>
                    <a:pt x="711758" y="1505680"/>
                    <a:pt x="743778" y="1505680"/>
                  </a:cubicBezTo>
                  <a:close/>
                  <a:moveTo>
                    <a:pt x="591378" y="1505680"/>
                  </a:moveTo>
                  <a:cubicBezTo>
                    <a:pt x="623398" y="1505680"/>
                    <a:pt x="649355" y="1531637"/>
                    <a:pt x="649355" y="1563657"/>
                  </a:cubicBezTo>
                  <a:cubicBezTo>
                    <a:pt x="649355" y="1595677"/>
                    <a:pt x="623398" y="1621634"/>
                    <a:pt x="591378" y="1621634"/>
                  </a:cubicBezTo>
                  <a:cubicBezTo>
                    <a:pt x="559358" y="1621634"/>
                    <a:pt x="533401" y="1595677"/>
                    <a:pt x="533401" y="1563657"/>
                  </a:cubicBezTo>
                  <a:cubicBezTo>
                    <a:pt x="533401" y="1531637"/>
                    <a:pt x="559358" y="1505680"/>
                    <a:pt x="591378" y="1505680"/>
                  </a:cubicBezTo>
                  <a:close/>
                  <a:moveTo>
                    <a:pt x="438978" y="1505680"/>
                  </a:moveTo>
                  <a:cubicBezTo>
                    <a:pt x="470998" y="1505680"/>
                    <a:pt x="496955" y="1531637"/>
                    <a:pt x="496955" y="1563657"/>
                  </a:cubicBezTo>
                  <a:cubicBezTo>
                    <a:pt x="496955" y="1595677"/>
                    <a:pt x="470998" y="1621634"/>
                    <a:pt x="438978" y="1621634"/>
                  </a:cubicBezTo>
                  <a:cubicBezTo>
                    <a:pt x="406958" y="1621634"/>
                    <a:pt x="381001" y="1595677"/>
                    <a:pt x="381001" y="1563657"/>
                  </a:cubicBezTo>
                  <a:cubicBezTo>
                    <a:pt x="381001" y="1531637"/>
                    <a:pt x="406958" y="1505680"/>
                    <a:pt x="438978" y="1505680"/>
                  </a:cubicBezTo>
                  <a:close/>
                  <a:moveTo>
                    <a:pt x="286578" y="1505680"/>
                  </a:moveTo>
                  <a:cubicBezTo>
                    <a:pt x="318598" y="1505680"/>
                    <a:pt x="344555" y="1531637"/>
                    <a:pt x="344555" y="1563657"/>
                  </a:cubicBezTo>
                  <a:cubicBezTo>
                    <a:pt x="344555" y="1595677"/>
                    <a:pt x="318598" y="1621634"/>
                    <a:pt x="286578" y="1621634"/>
                  </a:cubicBezTo>
                  <a:cubicBezTo>
                    <a:pt x="254558" y="1621634"/>
                    <a:pt x="228601" y="1595677"/>
                    <a:pt x="228601" y="1563657"/>
                  </a:cubicBezTo>
                  <a:cubicBezTo>
                    <a:pt x="228601" y="1531637"/>
                    <a:pt x="254558" y="1505680"/>
                    <a:pt x="286578" y="1505680"/>
                  </a:cubicBezTo>
                  <a:close/>
                  <a:moveTo>
                    <a:pt x="134178" y="1505680"/>
                  </a:moveTo>
                  <a:cubicBezTo>
                    <a:pt x="166198" y="1505680"/>
                    <a:pt x="192155" y="1531637"/>
                    <a:pt x="192155" y="1563657"/>
                  </a:cubicBezTo>
                  <a:cubicBezTo>
                    <a:pt x="192155" y="1595677"/>
                    <a:pt x="166198" y="1621634"/>
                    <a:pt x="134178" y="1621634"/>
                  </a:cubicBezTo>
                  <a:cubicBezTo>
                    <a:pt x="102158" y="1621634"/>
                    <a:pt x="76201" y="1595677"/>
                    <a:pt x="76201" y="1563657"/>
                  </a:cubicBezTo>
                  <a:cubicBezTo>
                    <a:pt x="76201" y="1531637"/>
                    <a:pt x="102158" y="1505680"/>
                    <a:pt x="134178" y="1505680"/>
                  </a:cubicBezTo>
                  <a:close/>
                  <a:moveTo>
                    <a:pt x="819978" y="1204544"/>
                  </a:moveTo>
                  <a:cubicBezTo>
                    <a:pt x="851998" y="1204544"/>
                    <a:pt x="877955" y="1230501"/>
                    <a:pt x="877955" y="1262521"/>
                  </a:cubicBezTo>
                  <a:cubicBezTo>
                    <a:pt x="877955" y="1294541"/>
                    <a:pt x="851998" y="1320498"/>
                    <a:pt x="819978" y="1320498"/>
                  </a:cubicBezTo>
                  <a:cubicBezTo>
                    <a:pt x="787958" y="1320498"/>
                    <a:pt x="762001" y="1294541"/>
                    <a:pt x="762001" y="1262521"/>
                  </a:cubicBezTo>
                  <a:cubicBezTo>
                    <a:pt x="762001" y="1230501"/>
                    <a:pt x="787958" y="1204544"/>
                    <a:pt x="819978" y="1204544"/>
                  </a:cubicBezTo>
                  <a:close/>
                  <a:moveTo>
                    <a:pt x="667578" y="1204544"/>
                  </a:moveTo>
                  <a:cubicBezTo>
                    <a:pt x="699598" y="1204544"/>
                    <a:pt x="725555" y="1230501"/>
                    <a:pt x="725555" y="1262521"/>
                  </a:cubicBezTo>
                  <a:cubicBezTo>
                    <a:pt x="725555" y="1294541"/>
                    <a:pt x="699598" y="1320498"/>
                    <a:pt x="667578" y="1320498"/>
                  </a:cubicBezTo>
                  <a:cubicBezTo>
                    <a:pt x="635558" y="1320498"/>
                    <a:pt x="609601" y="1294541"/>
                    <a:pt x="609601" y="1262521"/>
                  </a:cubicBezTo>
                  <a:cubicBezTo>
                    <a:pt x="609601" y="1230501"/>
                    <a:pt x="635558" y="1204544"/>
                    <a:pt x="667578" y="1204544"/>
                  </a:cubicBezTo>
                  <a:close/>
                  <a:moveTo>
                    <a:pt x="515178" y="1204544"/>
                  </a:moveTo>
                  <a:cubicBezTo>
                    <a:pt x="547198" y="1204544"/>
                    <a:pt x="573155" y="1230501"/>
                    <a:pt x="573155" y="1262521"/>
                  </a:cubicBezTo>
                  <a:cubicBezTo>
                    <a:pt x="573155" y="1294541"/>
                    <a:pt x="547198" y="1320498"/>
                    <a:pt x="515178" y="1320498"/>
                  </a:cubicBezTo>
                  <a:cubicBezTo>
                    <a:pt x="483158" y="1320498"/>
                    <a:pt x="457201" y="1294541"/>
                    <a:pt x="457201" y="1262521"/>
                  </a:cubicBezTo>
                  <a:cubicBezTo>
                    <a:pt x="457201" y="1230501"/>
                    <a:pt x="483158" y="1204544"/>
                    <a:pt x="515178" y="1204544"/>
                  </a:cubicBezTo>
                  <a:close/>
                  <a:moveTo>
                    <a:pt x="362778" y="1204544"/>
                  </a:moveTo>
                  <a:cubicBezTo>
                    <a:pt x="394798" y="1204544"/>
                    <a:pt x="420755" y="1230501"/>
                    <a:pt x="420755" y="1262521"/>
                  </a:cubicBezTo>
                  <a:cubicBezTo>
                    <a:pt x="420755" y="1294541"/>
                    <a:pt x="394798" y="1320498"/>
                    <a:pt x="362778" y="1320498"/>
                  </a:cubicBezTo>
                  <a:cubicBezTo>
                    <a:pt x="330758" y="1320498"/>
                    <a:pt x="304801" y="1294541"/>
                    <a:pt x="304801" y="1262521"/>
                  </a:cubicBezTo>
                  <a:cubicBezTo>
                    <a:pt x="304801" y="1230501"/>
                    <a:pt x="330758" y="1204544"/>
                    <a:pt x="362778" y="1204544"/>
                  </a:cubicBezTo>
                  <a:close/>
                  <a:moveTo>
                    <a:pt x="210378" y="1204544"/>
                  </a:moveTo>
                  <a:cubicBezTo>
                    <a:pt x="242398" y="1204544"/>
                    <a:pt x="268355" y="1230501"/>
                    <a:pt x="268355" y="1262521"/>
                  </a:cubicBezTo>
                  <a:cubicBezTo>
                    <a:pt x="268355" y="1294541"/>
                    <a:pt x="242398" y="1320498"/>
                    <a:pt x="210378" y="1320498"/>
                  </a:cubicBezTo>
                  <a:cubicBezTo>
                    <a:pt x="178358" y="1320498"/>
                    <a:pt x="152401" y="1294541"/>
                    <a:pt x="152401" y="1262521"/>
                  </a:cubicBezTo>
                  <a:cubicBezTo>
                    <a:pt x="152401" y="1230501"/>
                    <a:pt x="178358" y="1204544"/>
                    <a:pt x="210378" y="1204544"/>
                  </a:cubicBezTo>
                  <a:close/>
                  <a:moveTo>
                    <a:pt x="743778" y="903408"/>
                  </a:moveTo>
                  <a:cubicBezTo>
                    <a:pt x="775798" y="903408"/>
                    <a:pt x="801755" y="929365"/>
                    <a:pt x="801755" y="961385"/>
                  </a:cubicBezTo>
                  <a:cubicBezTo>
                    <a:pt x="801755" y="993405"/>
                    <a:pt x="775798" y="1019362"/>
                    <a:pt x="743778" y="1019362"/>
                  </a:cubicBezTo>
                  <a:cubicBezTo>
                    <a:pt x="711758" y="1019362"/>
                    <a:pt x="685801" y="993405"/>
                    <a:pt x="685801" y="961385"/>
                  </a:cubicBezTo>
                  <a:cubicBezTo>
                    <a:pt x="685801" y="929365"/>
                    <a:pt x="711758" y="903408"/>
                    <a:pt x="743778" y="903408"/>
                  </a:cubicBezTo>
                  <a:close/>
                  <a:moveTo>
                    <a:pt x="591378" y="903408"/>
                  </a:moveTo>
                  <a:cubicBezTo>
                    <a:pt x="623398" y="903408"/>
                    <a:pt x="649355" y="929365"/>
                    <a:pt x="649355" y="961385"/>
                  </a:cubicBezTo>
                  <a:cubicBezTo>
                    <a:pt x="649355" y="993405"/>
                    <a:pt x="623398" y="1019362"/>
                    <a:pt x="591378" y="1019362"/>
                  </a:cubicBezTo>
                  <a:cubicBezTo>
                    <a:pt x="559358" y="1019362"/>
                    <a:pt x="533401" y="993405"/>
                    <a:pt x="533401" y="961385"/>
                  </a:cubicBezTo>
                  <a:cubicBezTo>
                    <a:pt x="533401" y="929365"/>
                    <a:pt x="559358" y="903408"/>
                    <a:pt x="591378" y="903408"/>
                  </a:cubicBezTo>
                  <a:close/>
                  <a:moveTo>
                    <a:pt x="438978" y="903408"/>
                  </a:moveTo>
                  <a:cubicBezTo>
                    <a:pt x="470998" y="903408"/>
                    <a:pt x="496955" y="929365"/>
                    <a:pt x="496955" y="961385"/>
                  </a:cubicBezTo>
                  <a:cubicBezTo>
                    <a:pt x="496955" y="993405"/>
                    <a:pt x="470998" y="1019362"/>
                    <a:pt x="438978" y="1019362"/>
                  </a:cubicBezTo>
                  <a:cubicBezTo>
                    <a:pt x="406958" y="1019362"/>
                    <a:pt x="381001" y="993405"/>
                    <a:pt x="381001" y="961385"/>
                  </a:cubicBezTo>
                  <a:cubicBezTo>
                    <a:pt x="381001" y="929365"/>
                    <a:pt x="406958" y="903408"/>
                    <a:pt x="438978" y="903408"/>
                  </a:cubicBezTo>
                  <a:close/>
                  <a:moveTo>
                    <a:pt x="286578" y="903408"/>
                  </a:moveTo>
                  <a:cubicBezTo>
                    <a:pt x="318598" y="903408"/>
                    <a:pt x="344555" y="929365"/>
                    <a:pt x="344555" y="961385"/>
                  </a:cubicBezTo>
                  <a:cubicBezTo>
                    <a:pt x="344555" y="993405"/>
                    <a:pt x="318598" y="1019362"/>
                    <a:pt x="286578" y="1019362"/>
                  </a:cubicBezTo>
                  <a:cubicBezTo>
                    <a:pt x="254558" y="1019362"/>
                    <a:pt x="228601" y="993405"/>
                    <a:pt x="228601" y="961385"/>
                  </a:cubicBezTo>
                  <a:cubicBezTo>
                    <a:pt x="228601" y="929365"/>
                    <a:pt x="254558" y="903408"/>
                    <a:pt x="286578" y="903408"/>
                  </a:cubicBezTo>
                  <a:close/>
                  <a:moveTo>
                    <a:pt x="515178" y="602272"/>
                  </a:moveTo>
                  <a:cubicBezTo>
                    <a:pt x="547198" y="602272"/>
                    <a:pt x="573155" y="628229"/>
                    <a:pt x="573155" y="660249"/>
                  </a:cubicBezTo>
                  <a:cubicBezTo>
                    <a:pt x="573155" y="692269"/>
                    <a:pt x="547198" y="718226"/>
                    <a:pt x="515178" y="718226"/>
                  </a:cubicBezTo>
                  <a:cubicBezTo>
                    <a:pt x="483158" y="718226"/>
                    <a:pt x="457201" y="692269"/>
                    <a:pt x="457201" y="660249"/>
                  </a:cubicBezTo>
                  <a:cubicBezTo>
                    <a:pt x="457201" y="628229"/>
                    <a:pt x="483158" y="602272"/>
                    <a:pt x="515178" y="602272"/>
                  </a:cubicBezTo>
                  <a:close/>
                  <a:moveTo>
                    <a:pt x="362778" y="602272"/>
                  </a:moveTo>
                  <a:cubicBezTo>
                    <a:pt x="394798" y="602272"/>
                    <a:pt x="420755" y="628229"/>
                    <a:pt x="420755" y="660249"/>
                  </a:cubicBezTo>
                  <a:cubicBezTo>
                    <a:pt x="420755" y="692269"/>
                    <a:pt x="394798" y="718226"/>
                    <a:pt x="362778" y="718226"/>
                  </a:cubicBezTo>
                  <a:cubicBezTo>
                    <a:pt x="330758" y="718226"/>
                    <a:pt x="304801" y="692269"/>
                    <a:pt x="304801" y="660249"/>
                  </a:cubicBezTo>
                  <a:cubicBezTo>
                    <a:pt x="304801" y="628229"/>
                    <a:pt x="330758" y="602272"/>
                    <a:pt x="362778" y="602272"/>
                  </a:cubicBezTo>
                  <a:close/>
                  <a:moveTo>
                    <a:pt x="667578" y="602272"/>
                  </a:moveTo>
                  <a:cubicBezTo>
                    <a:pt x="699598" y="602272"/>
                    <a:pt x="725555" y="628229"/>
                    <a:pt x="725555" y="660249"/>
                  </a:cubicBezTo>
                  <a:cubicBezTo>
                    <a:pt x="725555" y="692269"/>
                    <a:pt x="699598" y="718226"/>
                    <a:pt x="667578" y="718226"/>
                  </a:cubicBezTo>
                  <a:cubicBezTo>
                    <a:pt x="635558" y="718226"/>
                    <a:pt x="609601" y="692269"/>
                    <a:pt x="609601" y="660249"/>
                  </a:cubicBezTo>
                  <a:cubicBezTo>
                    <a:pt x="609601" y="628229"/>
                    <a:pt x="635558" y="602272"/>
                    <a:pt x="667578" y="602272"/>
                  </a:cubicBezTo>
                  <a:close/>
                  <a:moveTo>
                    <a:pt x="438978" y="301136"/>
                  </a:moveTo>
                  <a:cubicBezTo>
                    <a:pt x="470998" y="301136"/>
                    <a:pt x="496955" y="327093"/>
                    <a:pt x="496955" y="359113"/>
                  </a:cubicBezTo>
                  <a:cubicBezTo>
                    <a:pt x="496955" y="391133"/>
                    <a:pt x="470998" y="417090"/>
                    <a:pt x="438978" y="417090"/>
                  </a:cubicBezTo>
                  <a:cubicBezTo>
                    <a:pt x="406958" y="417090"/>
                    <a:pt x="381001" y="391133"/>
                    <a:pt x="381001" y="359113"/>
                  </a:cubicBezTo>
                  <a:cubicBezTo>
                    <a:pt x="381001" y="327093"/>
                    <a:pt x="406958" y="301136"/>
                    <a:pt x="438978" y="301136"/>
                  </a:cubicBezTo>
                  <a:close/>
                  <a:moveTo>
                    <a:pt x="591378" y="301136"/>
                  </a:moveTo>
                  <a:cubicBezTo>
                    <a:pt x="623398" y="301136"/>
                    <a:pt x="649355" y="327093"/>
                    <a:pt x="649355" y="359113"/>
                  </a:cubicBezTo>
                  <a:cubicBezTo>
                    <a:pt x="649355" y="391133"/>
                    <a:pt x="623398" y="417090"/>
                    <a:pt x="591378" y="417090"/>
                  </a:cubicBezTo>
                  <a:cubicBezTo>
                    <a:pt x="559358" y="417090"/>
                    <a:pt x="533401" y="391133"/>
                    <a:pt x="533401" y="359113"/>
                  </a:cubicBezTo>
                  <a:cubicBezTo>
                    <a:pt x="533401" y="327093"/>
                    <a:pt x="559358" y="301136"/>
                    <a:pt x="591378" y="301136"/>
                  </a:cubicBezTo>
                  <a:close/>
                  <a:moveTo>
                    <a:pt x="515178" y="0"/>
                  </a:moveTo>
                  <a:cubicBezTo>
                    <a:pt x="547198" y="0"/>
                    <a:pt x="573155" y="25957"/>
                    <a:pt x="573155" y="57977"/>
                  </a:cubicBezTo>
                  <a:cubicBezTo>
                    <a:pt x="573155" y="89997"/>
                    <a:pt x="547198" y="115954"/>
                    <a:pt x="515178" y="115954"/>
                  </a:cubicBezTo>
                  <a:cubicBezTo>
                    <a:pt x="483158" y="115954"/>
                    <a:pt x="457201" y="89997"/>
                    <a:pt x="457201" y="57977"/>
                  </a:cubicBezTo>
                  <a:cubicBezTo>
                    <a:pt x="457201" y="25957"/>
                    <a:pt x="483158" y="0"/>
                    <a:pt x="515178" y="0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D0D0D5B3-CC43-42C6-BA09-1E6747AFE6A2}"/>
              </a:ext>
            </a:extLst>
          </p:cNvPr>
          <p:cNvGrpSpPr/>
          <p:nvPr/>
        </p:nvGrpSpPr>
        <p:grpSpPr>
          <a:xfrm>
            <a:off x="4282496" y="1013437"/>
            <a:ext cx="1332376" cy="1351727"/>
            <a:chOff x="-2253706" y="5525087"/>
            <a:chExt cx="1611070" cy="1634468"/>
          </a:xfrm>
          <a:solidFill>
            <a:srgbClr val="00B0F0">
              <a:alpha val="20000"/>
            </a:srgbClr>
          </a:solidFill>
        </p:grpSpPr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B4FDEF33-E80A-43D7-B6A4-1685D31C84E2}"/>
                </a:ext>
              </a:extLst>
            </p:cNvPr>
            <p:cNvGrpSpPr/>
            <p:nvPr/>
          </p:nvGrpSpPr>
          <p:grpSpPr>
            <a:xfrm rot="20700000">
              <a:off x="-982362" y="5609394"/>
              <a:ext cx="339726" cy="1024174"/>
              <a:chOff x="-1257267" y="5553076"/>
              <a:chExt cx="339726" cy="1024174"/>
            </a:xfrm>
            <a:grpFill/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956CA35A-AF08-4316-B8E4-84602313C490}"/>
                  </a:ext>
                </a:extLst>
              </p:cNvPr>
              <p:cNvSpPr/>
              <p:nvPr/>
            </p:nvSpPr>
            <p:spPr>
              <a:xfrm>
                <a:off x="-1257266" y="5553076"/>
                <a:ext cx="339725" cy="1024174"/>
              </a:xfrm>
              <a:custGeom>
                <a:avLst/>
                <a:gdLst>
                  <a:gd name="connsiteX0" fmla="*/ 0 w 339725"/>
                  <a:gd name="connsiteY0" fmla="*/ 0 h 1024174"/>
                  <a:gd name="connsiteX1" fmla="*/ 339725 w 339725"/>
                  <a:gd name="connsiteY1" fmla="*/ 0 h 1024174"/>
                  <a:gd name="connsiteX2" fmla="*/ 339725 w 339725"/>
                  <a:gd name="connsiteY2" fmla="*/ 1024174 h 1024174"/>
                  <a:gd name="connsiteX3" fmla="*/ 0 w 339725"/>
                  <a:gd name="connsiteY3" fmla="*/ 1024174 h 1024174"/>
                  <a:gd name="connsiteX4" fmla="*/ 0 w 339725"/>
                  <a:gd name="connsiteY4" fmla="*/ 918900 h 1024174"/>
                  <a:gd name="connsiteX5" fmla="*/ 146338 w 339725"/>
                  <a:gd name="connsiteY5" fmla="*/ 918900 h 1024174"/>
                  <a:gd name="connsiteX6" fmla="*/ 238126 w 339725"/>
                  <a:gd name="connsiteY6" fmla="*/ 827112 h 1024174"/>
                  <a:gd name="connsiteX7" fmla="*/ 238126 w 339725"/>
                  <a:gd name="connsiteY7" fmla="*/ 202335 h 1024174"/>
                  <a:gd name="connsiteX8" fmla="*/ 146338 w 339725"/>
                  <a:gd name="connsiteY8" fmla="*/ 110547 h 1024174"/>
                  <a:gd name="connsiteX9" fmla="*/ 0 w 339725"/>
                  <a:gd name="connsiteY9" fmla="*/ 110547 h 1024174"/>
                  <a:gd name="connsiteX10" fmla="*/ 0 w 339725"/>
                  <a:gd name="connsiteY10" fmla="*/ 0 h 102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9725" h="1024174">
                    <a:moveTo>
                      <a:pt x="0" y="0"/>
                    </a:moveTo>
                    <a:lnTo>
                      <a:pt x="339725" y="0"/>
                    </a:lnTo>
                    <a:lnTo>
                      <a:pt x="339725" y="1024174"/>
                    </a:lnTo>
                    <a:lnTo>
                      <a:pt x="0" y="1024174"/>
                    </a:lnTo>
                    <a:lnTo>
                      <a:pt x="0" y="918900"/>
                    </a:lnTo>
                    <a:lnTo>
                      <a:pt x="146338" y="918900"/>
                    </a:lnTo>
                    <a:cubicBezTo>
                      <a:pt x="197031" y="918900"/>
                      <a:pt x="238126" y="877805"/>
                      <a:pt x="238126" y="827112"/>
                    </a:cubicBezTo>
                    <a:lnTo>
                      <a:pt x="238126" y="202335"/>
                    </a:lnTo>
                    <a:cubicBezTo>
                      <a:pt x="238126" y="151642"/>
                      <a:pt x="197031" y="110547"/>
                      <a:pt x="146338" y="110547"/>
                    </a:cubicBezTo>
                    <a:lnTo>
                      <a:pt x="0" y="11054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40005DCC-AE8C-451C-9D95-DB78A5504989}"/>
                  </a:ext>
                </a:extLst>
              </p:cNvPr>
              <p:cNvSpPr/>
              <p:nvPr/>
            </p:nvSpPr>
            <p:spPr>
              <a:xfrm>
                <a:off x="-1257267" y="5663624"/>
                <a:ext cx="238126" cy="808353"/>
              </a:xfrm>
              <a:custGeom>
                <a:avLst/>
                <a:gdLst>
                  <a:gd name="connsiteX0" fmla="*/ 0 w 238126"/>
                  <a:gd name="connsiteY0" fmla="*/ 0 h 808353"/>
                  <a:gd name="connsiteX1" fmla="*/ 146338 w 238126"/>
                  <a:gd name="connsiteY1" fmla="*/ 0 h 808353"/>
                  <a:gd name="connsiteX2" fmla="*/ 238126 w 238126"/>
                  <a:gd name="connsiteY2" fmla="*/ 91788 h 808353"/>
                  <a:gd name="connsiteX3" fmla="*/ 238126 w 238126"/>
                  <a:gd name="connsiteY3" fmla="*/ 716565 h 808353"/>
                  <a:gd name="connsiteX4" fmla="*/ 146338 w 238126"/>
                  <a:gd name="connsiteY4" fmla="*/ 808353 h 808353"/>
                  <a:gd name="connsiteX5" fmla="*/ 0 w 238126"/>
                  <a:gd name="connsiteY5" fmla="*/ 808353 h 808353"/>
                  <a:gd name="connsiteX6" fmla="*/ 0 w 238126"/>
                  <a:gd name="connsiteY6" fmla="*/ 0 h 808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126" h="808353">
                    <a:moveTo>
                      <a:pt x="0" y="0"/>
                    </a:moveTo>
                    <a:lnTo>
                      <a:pt x="146338" y="0"/>
                    </a:lnTo>
                    <a:cubicBezTo>
                      <a:pt x="197031" y="0"/>
                      <a:pt x="238126" y="41095"/>
                      <a:pt x="238126" y="91788"/>
                    </a:cubicBezTo>
                    <a:lnTo>
                      <a:pt x="238126" y="716565"/>
                    </a:lnTo>
                    <a:cubicBezTo>
                      <a:pt x="238126" y="767258"/>
                      <a:pt x="197031" y="808353"/>
                      <a:pt x="146338" y="808353"/>
                    </a:cubicBezTo>
                    <a:lnTo>
                      <a:pt x="0" y="80835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0B5781C1-D81B-4303-A6A1-19B62352DEDA}"/>
                </a:ext>
              </a:extLst>
            </p:cNvPr>
            <p:cNvGrpSpPr/>
            <p:nvPr/>
          </p:nvGrpSpPr>
          <p:grpSpPr>
            <a:xfrm rot="900000">
              <a:off x="-2253706" y="5525087"/>
              <a:ext cx="1000125" cy="1024174"/>
              <a:chOff x="-2257391" y="5553076"/>
              <a:chExt cx="1000125" cy="1024174"/>
            </a:xfrm>
            <a:grpFill/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AED46FE1-09F7-4B44-9870-454DD387CF02}"/>
                  </a:ext>
                </a:extLst>
              </p:cNvPr>
              <p:cNvSpPr/>
              <p:nvPr/>
            </p:nvSpPr>
            <p:spPr>
              <a:xfrm>
                <a:off x="-2163721" y="5663624"/>
                <a:ext cx="906454" cy="808353"/>
              </a:xfrm>
              <a:custGeom>
                <a:avLst/>
                <a:gdLst>
                  <a:gd name="connsiteX0" fmla="*/ 91788 w 906454"/>
                  <a:gd name="connsiteY0" fmla="*/ 0 h 808353"/>
                  <a:gd name="connsiteX1" fmla="*/ 906454 w 906454"/>
                  <a:gd name="connsiteY1" fmla="*/ 0 h 808353"/>
                  <a:gd name="connsiteX2" fmla="*/ 906454 w 906454"/>
                  <a:gd name="connsiteY2" fmla="*/ 808353 h 808353"/>
                  <a:gd name="connsiteX3" fmla="*/ 91788 w 906454"/>
                  <a:gd name="connsiteY3" fmla="*/ 808353 h 808353"/>
                  <a:gd name="connsiteX4" fmla="*/ 0 w 906454"/>
                  <a:gd name="connsiteY4" fmla="*/ 716565 h 808353"/>
                  <a:gd name="connsiteX5" fmla="*/ 0 w 906454"/>
                  <a:gd name="connsiteY5" fmla="*/ 91788 h 808353"/>
                  <a:gd name="connsiteX6" fmla="*/ 91788 w 906454"/>
                  <a:gd name="connsiteY6" fmla="*/ 0 h 808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6454" h="808353">
                    <a:moveTo>
                      <a:pt x="91788" y="0"/>
                    </a:moveTo>
                    <a:lnTo>
                      <a:pt x="906454" y="0"/>
                    </a:lnTo>
                    <a:lnTo>
                      <a:pt x="906454" y="808353"/>
                    </a:lnTo>
                    <a:lnTo>
                      <a:pt x="91788" y="808353"/>
                    </a:lnTo>
                    <a:cubicBezTo>
                      <a:pt x="41095" y="808353"/>
                      <a:pt x="0" y="767258"/>
                      <a:pt x="0" y="716565"/>
                    </a:cubicBezTo>
                    <a:lnTo>
                      <a:pt x="0" y="91788"/>
                    </a:lnTo>
                    <a:cubicBezTo>
                      <a:pt x="0" y="41095"/>
                      <a:pt x="41095" y="0"/>
                      <a:pt x="91788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7495566B-20AB-4D76-85B4-A25FCDDD4C84}"/>
                  </a:ext>
                </a:extLst>
              </p:cNvPr>
              <p:cNvSpPr/>
              <p:nvPr/>
            </p:nvSpPr>
            <p:spPr>
              <a:xfrm>
                <a:off x="-2257391" y="5553076"/>
                <a:ext cx="1000125" cy="1024174"/>
              </a:xfrm>
              <a:custGeom>
                <a:avLst/>
                <a:gdLst>
                  <a:gd name="connsiteX0" fmla="*/ 0 w 1000125"/>
                  <a:gd name="connsiteY0" fmla="*/ 0 h 1024174"/>
                  <a:gd name="connsiteX1" fmla="*/ 1000125 w 1000125"/>
                  <a:gd name="connsiteY1" fmla="*/ 0 h 1024174"/>
                  <a:gd name="connsiteX2" fmla="*/ 1000125 w 1000125"/>
                  <a:gd name="connsiteY2" fmla="*/ 110547 h 1024174"/>
                  <a:gd name="connsiteX3" fmla="*/ 185459 w 1000125"/>
                  <a:gd name="connsiteY3" fmla="*/ 110547 h 1024174"/>
                  <a:gd name="connsiteX4" fmla="*/ 93671 w 1000125"/>
                  <a:gd name="connsiteY4" fmla="*/ 202335 h 1024174"/>
                  <a:gd name="connsiteX5" fmla="*/ 93671 w 1000125"/>
                  <a:gd name="connsiteY5" fmla="*/ 827112 h 1024174"/>
                  <a:gd name="connsiteX6" fmla="*/ 185459 w 1000125"/>
                  <a:gd name="connsiteY6" fmla="*/ 918900 h 1024174"/>
                  <a:gd name="connsiteX7" fmla="*/ 1000125 w 1000125"/>
                  <a:gd name="connsiteY7" fmla="*/ 918900 h 1024174"/>
                  <a:gd name="connsiteX8" fmla="*/ 1000125 w 1000125"/>
                  <a:gd name="connsiteY8" fmla="*/ 1024174 h 1024174"/>
                  <a:gd name="connsiteX9" fmla="*/ 0 w 1000125"/>
                  <a:gd name="connsiteY9" fmla="*/ 1024174 h 1024174"/>
                  <a:gd name="connsiteX10" fmla="*/ 0 w 1000125"/>
                  <a:gd name="connsiteY10" fmla="*/ 0 h 102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00125" h="1024174">
                    <a:moveTo>
                      <a:pt x="0" y="0"/>
                    </a:moveTo>
                    <a:lnTo>
                      <a:pt x="1000125" y="0"/>
                    </a:lnTo>
                    <a:lnTo>
                      <a:pt x="1000125" y="110547"/>
                    </a:lnTo>
                    <a:lnTo>
                      <a:pt x="185459" y="110547"/>
                    </a:lnTo>
                    <a:cubicBezTo>
                      <a:pt x="134766" y="110547"/>
                      <a:pt x="93671" y="151642"/>
                      <a:pt x="93671" y="202335"/>
                    </a:cubicBezTo>
                    <a:lnTo>
                      <a:pt x="93671" y="827112"/>
                    </a:lnTo>
                    <a:cubicBezTo>
                      <a:pt x="93671" y="877805"/>
                      <a:pt x="134766" y="918900"/>
                      <a:pt x="185459" y="918900"/>
                    </a:cubicBezTo>
                    <a:lnTo>
                      <a:pt x="1000125" y="918900"/>
                    </a:lnTo>
                    <a:lnTo>
                      <a:pt x="1000125" y="1024174"/>
                    </a:lnTo>
                    <a:lnTo>
                      <a:pt x="0" y="1024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D9372F08-4B14-46CD-8F74-BEDC157437DE}"/>
                </a:ext>
              </a:extLst>
            </p:cNvPr>
            <p:cNvSpPr/>
            <p:nvPr/>
          </p:nvSpPr>
          <p:spPr>
            <a:xfrm rot="6300000">
              <a:off x="-1983548" y="5750151"/>
              <a:ext cx="484691" cy="875628"/>
            </a:xfrm>
            <a:custGeom>
              <a:avLst/>
              <a:gdLst>
                <a:gd name="connsiteX0" fmla="*/ 0 w 560383"/>
                <a:gd name="connsiteY0" fmla="*/ 1012370 h 1012370"/>
                <a:gd name="connsiteX1" fmla="*/ 12379 w 560383"/>
                <a:gd name="connsiteY1" fmla="*/ 1001304 h 1012370"/>
                <a:gd name="connsiteX2" fmla="*/ 451764 w 560383"/>
                <a:gd name="connsiteY2" fmla="*/ 294724 h 1012370"/>
                <a:gd name="connsiteX3" fmla="*/ 548530 w 560383"/>
                <a:gd name="connsiteY3" fmla="*/ 0 h 1012370"/>
                <a:gd name="connsiteX4" fmla="*/ 560383 w 560383"/>
                <a:gd name="connsiteY4" fmla="*/ 0 h 1012370"/>
                <a:gd name="connsiteX5" fmla="*/ 560383 w 560383"/>
                <a:gd name="connsiteY5" fmla="*/ 920640 h 1012370"/>
                <a:gd name="connsiteX6" fmla="*/ 472682 w 560383"/>
                <a:gd name="connsiteY6" fmla="*/ 1012370 h 101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383" h="1012370">
                  <a:moveTo>
                    <a:pt x="0" y="1012370"/>
                  </a:moveTo>
                  <a:lnTo>
                    <a:pt x="12379" y="1001304"/>
                  </a:lnTo>
                  <a:cubicBezTo>
                    <a:pt x="179271" y="838270"/>
                    <a:pt x="334898" y="592229"/>
                    <a:pt x="451764" y="294724"/>
                  </a:cubicBezTo>
                  <a:lnTo>
                    <a:pt x="548530" y="0"/>
                  </a:lnTo>
                  <a:lnTo>
                    <a:pt x="560383" y="0"/>
                  </a:lnTo>
                  <a:lnTo>
                    <a:pt x="560383" y="920640"/>
                  </a:lnTo>
                  <a:cubicBezTo>
                    <a:pt x="560383" y="971301"/>
                    <a:pt x="521118" y="1012370"/>
                    <a:pt x="472682" y="101237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6434613E-292D-4280-9AAA-4022437BCB7B}"/>
                </a:ext>
              </a:extLst>
            </p:cNvPr>
            <p:cNvSpPr/>
            <p:nvPr/>
          </p:nvSpPr>
          <p:spPr>
            <a:xfrm>
              <a:off x="-1482238" y="6553221"/>
              <a:ext cx="324916" cy="606334"/>
            </a:xfrm>
            <a:custGeom>
              <a:avLst/>
              <a:gdLst>
                <a:gd name="connsiteX0" fmla="*/ 972378 w 1030355"/>
                <a:gd name="connsiteY0" fmla="*/ 1806816 h 1922770"/>
                <a:gd name="connsiteX1" fmla="*/ 1030355 w 1030355"/>
                <a:gd name="connsiteY1" fmla="*/ 1864793 h 1922770"/>
                <a:gd name="connsiteX2" fmla="*/ 972378 w 1030355"/>
                <a:gd name="connsiteY2" fmla="*/ 1922770 h 1922770"/>
                <a:gd name="connsiteX3" fmla="*/ 914401 w 1030355"/>
                <a:gd name="connsiteY3" fmla="*/ 1864793 h 1922770"/>
                <a:gd name="connsiteX4" fmla="*/ 972378 w 1030355"/>
                <a:gd name="connsiteY4" fmla="*/ 1806816 h 1922770"/>
                <a:gd name="connsiteX5" fmla="*/ 819977 w 1030355"/>
                <a:gd name="connsiteY5" fmla="*/ 1806816 h 1922770"/>
                <a:gd name="connsiteX6" fmla="*/ 877954 w 1030355"/>
                <a:gd name="connsiteY6" fmla="*/ 1864793 h 1922770"/>
                <a:gd name="connsiteX7" fmla="*/ 819977 w 1030355"/>
                <a:gd name="connsiteY7" fmla="*/ 1922770 h 1922770"/>
                <a:gd name="connsiteX8" fmla="*/ 762000 w 1030355"/>
                <a:gd name="connsiteY8" fmla="*/ 1864793 h 1922770"/>
                <a:gd name="connsiteX9" fmla="*/ 819977 w 1030355"/>
                <a:gd name="connsiteY9" fmla="*/ 1806816 h 1922770"/>
                <a:gd name="connsiteX10" fmla="*/ 667577 w 1030355"/>
                <a:gd name="connsiteY10" fmla="*/ 1806816 h 1922770"/>
                <a:gd name="connsiteX11" fmla="*/ 725554 w 1030355"/>
                <a:gd name="connsiteY11" fmla="*/ 1864793 h 1922770"/>
                <a:gd name="connsiteX12" fmla="*/ 667577 w 1030355"/>
                <a:gd name="connsiteY12" fmla="*/ 1922770 h 1922770"/>
                <a:gd name="connsiteX13" fmla="*/ 609600 w 1030355"/>
                <a:gd name="connsiteY13" fmla="*/ 1864793 h 1922770"/>
                <a:gd name="connsiteX14" fmla="*/ 667577 w 1030355"/>
                <a:gd name="connsiteY14" fmla="*/ 1806816 h 1922770"/>
                <a:gd name="connsiteX15" fmla="*/ 515177 w 1030355"/>
                <a:gd name="connsiteY15" fmla="*/ 1806816 h 1922770"/>
                <a:gd name="connsiteX16" fmla="*/ 573154 w 1030355"/>
                <a:gd name="connsiteY16" fmla="*/ 1864793 h 1922770"/>
                <a:gd name="connsiteX17" fmla="*/ 515177 w 1030355"/>
                <a:gd name="connsiteY17" fmla="*/ 1922770 h 1922770"/>
                <a:gd name="connsiteX18" fmla="*/ 457200 w 1030355"/>
                <a:gd name="connsiteY18" fmla="*/ 1864793 h 1922770"/>
                <a:gd name="connsiteX19" fmla="*/ 515177 w 1030355"/>
                <a:gd name="connsiteY19" fmla="*/ 1806816 h 1922770"/>
                <a:gd name="connsiteX20" fmla="*/ 362777 w 1030355"/>
                <a:gd name="connsiteY20" fmla="*/ 1806816 h 1922770"/>
                <a:gd name="connsiteX21" fmla="*/ 420754 w 1030355"/>
                <a:gd name="connsiteY21" fmla="*/ 1864793 h 1922770"/>
                <a:gd name="connsiteX22" fmla="*/ 362777 w 1030355"/>
                <a:gd name="connsiteY22" fmla="*/ 1922770 h 1922770"/>
                <a:gd name="connsiteX23" fmla="*/ 304800 w 1030355"/>
                <a:gd name="connsiteY23" fmla="*/ 1864793 h 1922770"/>
                <a:gd name="connsiteX24" fmla="*/ 362777 w 1030355"/>
                <a:gd name="connsiteY24" fmla="*/ 1806816 h 1922770"/>
                <a:gd name="connsiteX25" fmla="*/ 210377 w 1030355"/>
                <a:gd name="connsiteY25" fmla="*/ 1806816 h 1922770"/>
                <a:gd name="connsiteX26" fmla="*/ 268354 w 1030355"/>
                <a:gd name="connsiteY26" fmla="*/ 1864793 h 1922770"/>
                <a:gd name="connsiteX27" fmla="*/ 210377 w 1030355"/>
                <a:gd name="connsiteY27" fmla="*/ 1922770 h 1922770"/>
                <a:gd name="connsiteX28" fmla="*/ 152400 w 1030355"/>
                <a:gd name="connsiteY28" fmla="*/ 1864793 h 1922770"/>
                <a:gd name="connsiteX29" fmla="*/ 210377 w 1030355"/>
                <a:gd name="connsiteY29" fmla="*/ 1806816 h 1922770"/>
                <a:gd name="connsiteX30" fmla="*/ 57977 w 1030355"/>
                <a:gd name="connsiteY30" fmla="*/ 1806816 h 1922770"/>
                <a:gd name="connsiteX31" fmla="*/ 115954 w 1030355"/>
                <a:gd name="connsiteY31" fmla="*/ 1864793 h 1922770"/>
                <a:gd name="connsiteX32" fmla="*/ 57977 w 1030355"/>
                <a:gd name="connsiteY32" fmla="*/ 1922770 h 1922770"/>
                <a:gd name="connsiteX33" fmla="*/ 0 w 1030355"/>
                <a:gd name="connsiteY33" fmla="*/ 1864793 h 1922770"/>
                <a:gd name="connsiteX34" fmla="*/ 57977 w 1030355"/>
                <a:gd name="connsiteY34" fmla="*/ 1806816 h 1922770"/>
                <a:gd name="connsiteX35" fmla="*/ 896178 w 1030355"/>
                <a:gd name="connsiteY35" fmla="*/ 1505680 h 1922770"/>
                <a:gd name="connsiteX36" fmla="*/ 954155 w 1030355"/>
                <a:gd name="connsiteY36" fmla="*/ 1563657 h 1922770"/>
                <a:gd name="connsiteX37" fmla="*/ 896178 w 1030355"/>
                <a:gd name="connsiteY37" fmla="*/ 1621634 h 1922770"/>
                <a:gd name="connsiteX38" fmla="*/ 838201 w 1030355"/>
                <a:gd name="connsiteY38" fmla="*/ 1563657 h 1922770"/>
                <a:gd name="connsiteX39" fmla="*/ 896178 w 1030355"/>
                <a:gd name="connsiteY39" fmla="*/ 1505680 h 1922770"/>
                <a:gd name="connsiteX40" fmla="*/ 743778 w 1030355"/>
                <a:gd name="connsiteY40" fmla="*/ 1505680 h 1922770"/>
                <a:gd name="connsiteX41" fmla="*/ 801755 w 1030355"/>
                <a:gd name="connsiteY41" fmla="*/ 1563657 h 1922770"/>
                <a:gd name="connsiteX42" fmla="*/ 743778 w 1030355"/>
                <a:gd name="connsiteY42" fmla="*/ 1621634 h 1922770"/>
                <a:gd name="connsiteX43" fmla="*/ 685801 w 1030355"/>
                <a:gd name="connsiteY43" fmla="*/ 1563657 h 1922770"/>
                <a:gd name="connsiteX44" fmla="*/ 743778 w 1030355"/>
                <a:gd name="connsiteY44" fmla="*/ 1505680 h 1922770"/>
                <a:gd name="connsiteX45" fmla="*/ 591378 w 1030355"/>
                <a:gd name="connsiteY45" fmla="*/ 1505680 h 1922770"/>
                <a:gd name="connsiteX46" fmla="*/ 649355 w 1030355"/>
                <a:gd name="connsiteY46" fmla="*/ 1563657 h 1922770"/>
                <a:gd name="connsiteX47" fmla="*/ 591378 w 1030355"/>
                <a:gd name="connsiteY47" fmla="*/ 1621634 h 1922770"/>
                <a:gd name="connsiteX48" fmla="*/ 533401 w 1030355"/>
                <a:gd name="connsiteY48" fmla="*/ 1563657 h 1922770"/>
                <a:gd name="connsiteX49" fmla="*/ 591378 w 1030355"/>
                <a:gd name="connsiteY49" fmla="*/ 1505680 h 1922770"/>
                <a:gd name="connsiteX50" fmla="*/ 438978 w 1030355"/>
                <a:gd name="connsiteY50" fmla="*/ 1505680 h 1922770"/>
                <a:gd name="connsiteX51" fmla="*/ 496955 w 1030355"/>
                <a:gd name="connsiteY51" fmla="*/ 1563657 h 1922770"/>
                <a:gd name="connsiteX52" fmla="*/ 438978 w 1030355"/>
                <a:gd name="connsiteY52" fmla="*/ 1621634 h 1922770"/>
                <a:gd name="connsiteX53" fmla="*/ 381001 w 1030355"/>
                <a:gd name="connsiteY53" fmla="*/ 1563657 h 1922770"/>
                <a:gd name="connsiteX54" fmla="*/ 438978 w 1030355"/>
                <a:gd name="connsiteY54" fmla="*/ 1505680 h 1922770"/>
                <a:gd name="connsiteX55" fmla="*/ 286578 w 1030355"/>
                <a:gd name="connsiteY55" fmla="*/ 1505680 h 1922770"/>
                <a:gd name="connsiteX56" fmla="*/ 344555 w 1030355"/>
                <a:gd name="connsiteY56" fmla="*/ 1563657 h 1922770"/>
                <a:gd name="connsiteX57" fmla="*/ 286578 w 1030355"/>
                <a:gd name="connsiteY57" fmla="*/ 1621634 h 1922770"/>
                <a:gd name="connsiteX58" fmla="*/ 228601 w 1030355"/>
                <a:gd name="connsiteY58" fmla="*/ 1563657 h 1922770"/>
                <a:gd name="connsiteX59" fmla="*/ 286578 w 1030355"/>
                <a:gd name="connsiteY59" fmla="*/ 1505680 h 1922770"/>
                <a:gd name="connsiteX60" fmla="*/ 134178 w 1030355"/>
                <a:gd name="connsiteY60" fmla="*/ 1505680 h 1922770"/>
                <a:gd name="connsiteX61" fmla="*/ 192155 w 1030355"/>
                <a:gd name="connsiteY61" fmla="*/ 1563657 h 1922770"/>
                <a:gd name="connsiteX62" fmla="*/ 134178 w 1030355"/>
                <a:gd name="connsiteY62" fmla="*/ 1621634 h 1922770"/>
                <a:gd name="connsiteX63" fmla="*/ 76201 w 1030355"/>
                <a:gd name="connsiteY63" fmla="*/ 1563657 h 1922770"/>
                <a:gd name="connsiteX64" fmla="*/ 134178 w 1030355"/>
                <a:gd name="connsiteY64" fmla="*/ 1505680 h 1922770"/>
                <a:gd name="connsiteX65" fmla="*/ 819978 w 1030355"/>
                <a:gd name="connsiteY65" fmla="*/ 1204544 h 1922770"/>
                <a:gd name="connsiteX66" fmla="*/ 877955 w 1030355"/>
                <a:gd name="connsiteY66" fmla="*/ 1262521 h 1922770"/>
                <a:gd name="connsiteX67" fmla="*/ 819978 w 1030355"/>
                <a:gd name="connsiteY67" fmla="*/ 1320498 h 1922770"/>
                <a:gd name="connsiteX68" fmla="*/ 762001 w 1030355"/>
                <a:gd name="connsiteY68" fmla="*/ 1262521 h 1922770"/>
                <a:gd name="connsiteX69" fmla="*/ 819978 w 1030355"/>
                <a:gd name="connsiteY69" fmla="*/ 1204544 h 1922770"/>
                <a:gd name="connsiteX70" fmla="*/ 667578 w 1030355"/>
                <a:gd name="connsiteY70" fmla="*/ 1204544 h 1922770"/>
                <a:gd name="connsiteX71" fmla="*/ 725555 w 1030355"/>
                <a:gd name="connsiteY71" fmla="*/ 1262521 h 1922770"/>
                <a:gd name="connsiteX72" fmla="*/ 667578 w 1030355"/>
                <a:gd name="connsiteY72" fmla="*/ 1320498 h 1922770"/>
                <a:gd name="connsiteX73" fmla="*/ 609601 w 1030355"/>
                <a:gd name="connsiteY73" fmla="*/ 1262521 h 1922770"/>
                <a:gd name="connsiteX74" fmla="*/ 667578 w 1030355"/>
                <a:gd name="connsiteY74" fmla="*/ 1204544 h 1922770"/>
                <a:gd name="connsiteX75" fmla="*/ 515178 w 1030355"/>
                <a:gd name="connsiteY75" fmla="*/ 1204544 h 1922770"/>
                <a:gd name="connsiteX76" fmla="*/ 573155 w 1030355"/>
                <a:gd name="connsiteY76" fmla="*/ 1262521 h 1922770"/>
                <a:gd name="connsiteX77" fmla="*/ 515178 w 1030355"/>
                <a:gd name="connsiteY77" fmla="*/ 1320498 h 1922770"/>
                <a:gd name="connsiteX78" fmla="*/ 457201 w 1030355"/>
                <a:gd name="connsiteY78" fmla="*/ 1262521 h 1922770"/>
                <a:gd name="connsiteX79" fmla="*/ 515178 w 1030355"/>
                <a:gd name="connsiteY79" fmla="*/ 1204544 h 1922770"/>
                <a:gd name="connsiteX80" fmla="*/ 362778 w 1030355"/>
                <a:gd name="connsiteY80" fmla="*/ 1204544 h 1922770"/>
                <a:gd name="connsiteX81" fmla="*/ 420755 w 1030355"/>
                <a:gd name="connsiteY81" fmla="*/ 1262521 h 1922770"/>
                <a:gd name="connsiteX82" fmla="*/ 362778 w 1030355"/>
                <a:gd name="connsiteY82" fmla="*/ 1320498 h 1922770"/>
                <a:gd name="connsiteX83" fmla="*/ 304801 w 1030355"/>
                <a:gd name="connsiteY83" fmla="*/ 1262521 h 1922770"/>
                <a:gd name="connsiteX84" fmla="*/ 362778 w 1030355"/>
                <a:gd name="connsiteY84" fmla="*/ 1204544 h 1922770"/>
                <a:gd name="connsiteX85" fmla="*/ 210378 w 1030355"/>
                <a:gd name="connsiteY85" fmla="*/ 1204544 h 1922770"/>
                <a:gd name="connsiteX86" fmla="*/ 268355 w 1030355"/>
                <a:gd name="connsiteY86" fmla="*/ 1262521 h 1922770"/>
                <a:gd name="connsiteX87" fmla="*/ 210378 w 1030355"/>
                <a:gd name="connsiteY87" fmla="*/ 1320498 h 1922770"/>
                <a:gd name="connsiteX88" fmla="*/ 152401 w 1030355"/>
                <a:gd name="connsiteY88" fmla="*/ 1262521 h 1922770"/>
                <a:gd name="connsiteX89" fmla="*/ 210378 w 1030355"/>
                <a:gd name="connsiteY89" fmla="*/ 1204544 h 1922770"/>
                <a:gd name="connsiteX90" fmla="*/ 743778 w 1030355"/>
                <a:gd name="connsiteY90" fmla="*/ 903408 h 1922770"/>
                <a:gd name="connsiteX91" fmla="*/ 801755 w 1030355"/>
                <a:gd name="connsiteY91" fmla="*/ 961385 h 1922770"/>
                <a:gd name="connsiteX92" fmla="*/ 743778 w 1030355"/>
                <a:gd name="connsiteY92" fmla="*/ 1019362 h 1922770"/>
                <a:gd name="connsiteX93" fmla="*/ 685801 w 1030355"/>
                <a:gd name="connsiteY93" fmla="*/ 961385 h 1922770"/>
                <a:gd name="connsiteX94" fmla="*/ 743778 w 1030355"/>
                <a:gd name="connsiteY94" fmla="*/ 903408 h 1922770"/>
                <a:gd name="connsiteX95" fmla="*/ 591378 w 1030355"/>
                <a:gd name="connsiteY95" fmla="*/ 903408 h 1922770"/>
                <a:gd name="connsiteX96" fmla="*/ 649355 w 1030355"/>
                <a:gd name="connsiteY96" fmla="*/ 961385 h 1922770"/>
                <a:gd name="connsiteX97" fmla="*/ 591378 w 1030355"/>
                <a:gd name="connsiteY97" fmla="*/ 1019362 h 1922770"/>
                <a:gd name="connsiteX98" fmla="*/ 533401 w 1030355"/>
                <a:gd name="connsiteY98" fmla="*/ 961385 h 1922770"/>
                <a:gd name="connsiteX99" fmla="*/ 591378 w 1030355"/>
                <a:gd name="connsiteY99" fmla="*/ 903408 h 1922770"/>
                <a:gd name="connsiteX100" fmla="*/ 438978 w 1030355"/>
                <a:gd name="connsiteY100" fmla="*/ 903408 h 1922770"/>
                <a:gd name="connsiteX101" fmla="*/ 496955 w 1030355"/>
                <a:gd name="connsiteY101" fmla="*/ 961385 h 1922770"/>
                <a:gd name="connsiteX102" fmla="*/ 438978 w 1030355"/>
                <a:gd name="connsiteY102" fmla="*/ 1019362 h 1922770"/>
                <a:gd name="connsiteX103" fmla="*/ 381001 w 1030355"/>
                <a:gd name="connsiteY103" fmla="*/ 961385 h 1922770"/>
                <a:gd name="connsiteX104" fmla="*/ 438978 w 1030355"/>
                <a:gd name="connsiteY104" fmla="*/ 903408 h 1922770"/>
                <a:gd name="connsiteX105" fmla="*/ 286578 w 1030355"/>
                <a:gd name="connsiteY105" fmla="*/ 903408 h 1922770"/>
                <a:gd name="connsiteX106" fmla="*/ 344555 w 1030355"/>
                <a:gd name="connsiteY106" fmla="*/ 961385 h 1922770"/>
                <a:gd name="connsiteX107" fmla="*/ 286578 w 1030355"/>
                <a:gd name="connsiteY107" fmla="*/ 1019362 h 1922770"/>
                <a:gd name="connsiteX108" fmla="*/ 228601 w 1030355"/>
                <a:gd name="connsiteY108" fmla="*/ 961385 h 1922770"/>
                <a:gd name="connsiteX109" fmla="*/ 286578 w 1030355"/>
                <a:gd name="connsiteY109" fmla="*/ 903408 h 1922770"/>
                <a:gd name="connsiteX110" fmla="*/ 515178 w 1030355"/>
                <a:gd name="connsiteY110" fmla="*/ 602272 h 1922770"/>
                <a:gd name="connsiteX111" fmla="*/ 573155 w 1030355"/>
                <a:gd name="connsiteY111" fmla="*/ 660249 h 1922770"/>
                <a:gd name="connsiteX112" fmla="*/ 515178 w 1030355"/>
                <a:gd name="connsiteY112" fmla="*/ 718226 h 1922770"/>
                <a:gd name="connsiteX113" fmla="*/ 457201 w 1030355"/>
                <a:gd name="connsiteY113" fmla="*/ 660249 h 1922770"/>
                <a:gd name="connsiteX114" fmla="*/ 515178 w 1030355"/>
                <a:gd name="connsiteY114" fmla="*/ 602272 h 1922770"/>
                <a:gd name="connsiteX115" fmla="*/ 362778 w 1030355"/>
                <a:gd name="connsiteY115" fmla="*/ 602272 h 1922770"/>
                <a:gd name="connsiteX116" fmla="*/ 420755 w 1030355"/>
                <a:gd name="connsiteY116" fmla="*/ 660249 h 1922770"/>
                <a:gd name="connsiteX117" fmla="*/ 362778 w 1030355"/>
                <a:gd name="connsiteY117" fmla="*/ 718226 h 1922770"/>
                <a:gd name="connsiteX118" fmla="*/ 304801 w 1030355"/>
                <a:gd name="connsiteY118" fmla="*/ 660249 h 1922770"/>
                <a:gd name="connsiteX119" fmla="*/ 362778 w 1030355"/>
                <a:gd name="connsiteY119" fmla="*/ 602272 h 1922770"/>
                <a:gd name="connsiteX120" fmla="*/ 667578 w 1030355"/>
                <a:gd name="connsiteY120" fmla="*/ 602272 h 1922770"/>
                <a:gd name="connsiteX121" fmla="*/ 725555 w 1030355"/>
                <a:gd name="connsiteY121" fmla="*/ 660249 h 1922770"/>
                <a:gd name="connsiteX122" fmla="*/ 667578 w 1030355"/>
                <a:gd name="connsiteY122" fmla="*/ 718226 h 1922770"/>
                <a:gd name="connsiteX123" fmla="*/ 609601 w 1030355"/>
                <a:gd name="connsiteY123" fmla="*/ 660249 h 1922770"/>
                <a:gd name="connsiteX124" fmla="*/ 667578 w 1030355"/>
                <a:gd name="connsiteY124" fmla="*/ 602272 h 1922770"/>
                <a:gd name="connsiteX125" fmla="*/ 438978 w 1030355"/>
                <a:gd name="connsiteY125" fmla="*/ 301136 h 1922770"/>
                <a:gd name="connsiteX126" fmla="*/ 496955 w 1030355"/>
                <a:gd name="connsiteY126" fmla="*/ 359113 h 1922770"/>
                <a:gd name="connsiteX127" fmla="*/ 438978 w 1030355"/>
                <a:gd name="connsiteY127" fmla="*/ 417090 h 1922770"/>
                <a:gd name="connsiteX128" fmla="*/ 381001 w 1030355"/>
                <a:gd name="connsiteY128" fmla="*/ 359113 h 1922770"/>
                <a:gd name="connsiteX129" fmla="*/ 438978 w 1030355"/>
                <a:gd name="connsiteY129" fmla="*/ 301136 h 1922770"/>
                <a:gd name="connsiteX130" fmla="*/ 591378 w 1030355"/>
                <a:gd name="connsiteY130" fmla="*/ 301136 h 1922770"/>
                <a:gd name="connsiteX131" fmla="*/ 649355 w 1030355"/>
                <a:gd name="connsiteY131" fmla="*/ 359113 h 1922770"/>
                <a:gd name="connsiteX132" fmla="*/ 591378 w 1030355"/>
                <a:gd name="connsiteY132" fmla="*/ 417090 h 1922770"/>
                <a:gd name="connsiteX133" fmla="*/ 533401 w 1030355"/>
                <a:gd name="connsiteY133" fmla="*/ 359113 h 1922770"/>
                <a:gd name="connsiteX134" fmla="*/ 591378 w 1030355"/>
                <a:gd name="connsiteY134" fmla="*/ 301136 h 1922770"/>
                <a:gd name="connsiteX135" fmla="*/ 515178 w 1030355"/>
                <a:gd name="connsiteY135" fmla="*/ 0 h 1922770"/>
                <a:gd name="connsiteX136" fmla="*/ 573155 w 1030355"/>
                <a:gd name="connsiteY136" fmla="*/ 57977 h 1922770"/>
                <a:gd name="connsiteX137" fmla="*/ 515178 w 1030355"/>
                <a:gd name="connsiteY137" fmla="*/ 115954 h 1922770"/>
                <a:gd name="connsiteX138" fmla="*/ 457201 w 1030355"/>
                <a:gd name="connsiteY138" fmla="*/ 57977 h 1922770"/>
                <a:gd name="connsiteX139" fmla="*/ 515178 w 1030355"/>
                <a:gd name="connsiteY139" fmla="*/ 0 h 192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030355" h="1922770">
                  <a:moveTo>
                    <a:pt x="972378" y="1806816"/>
                  </a:moveTo>
                  <a:cubicBezTo>
                    <a:pt x="1004398" y="1806816"/>
                    <a:pt x="1030355" y="1832773"/>
                    <a:pt x="1030355" y="1864793"/>
                  </a:cubicBezTo>
                  <a:cubicBezTo>
                    <a:pt x="1030355" y="1896813"/>
                    <a:pt x="1004398" y="1922770"/>
                    <a:pt x="972378" y="1922770"/>
                  </a:cubicBezTo>
                  <a:cubicBezTo>
                    <a:pt x="940358" y="1922770"/>
                    <a:pt x="914401" y="1896813"/>
                    <a:pt x="914401" y="1864793"/>
                  </a:cubicBezTo>
                  <a:cubicBezTo>
                    <a:pt x="914401" y="1832773"/>
                    <a:pt x="940358" y="1806816"/>
                    <a:pt x="972378" y="1806816"/>
                  </a:cubicBezTo>
                  <a:close/>
                  <a:moveTo>
                    <a:pt x="819977" y="1806816"/>
                  </a:moveTo>
                  <a:cubicBezTo>
                    <a:pt x="851997" y="1806816"/>
                    <a:pt x="877954" y="1832773"/>
                    <a:pt x="877954" y="1864793"/>
                  </a:cubicBezTo>
                  <a:cubicBezTo>
                    <a:pt x="877954" y="1896813"/>
                    <a:pt x="851997" y="1922770"/>
                    <a:pt x="819977" y="1922770"/>
                  </a:cubicBezTo>
                  <a:cubicBezTo>
                    <a:pt x="787957" y="1922770"/>
                    <a:pt x="762000" y="1896813"/>
                    <a:pt x="762000" y="1864793"/>
                  </a:cubicBezTo>
                  <a:cubicBezTo>
                    <a:pt x="762000" y="1832773"/>
                    <a:pt x="787957" y="1806816"/>
                    <a:pt x="819977" y="1806816"/>
                  </a:cubicBezTo>
                  <a:close/>
                  <a:moveTo>
                    <a:pt x="667577" y="1806816"/>
                  </a:moveTo>
                  <a:cubicBezTo>
                    <a:pt x="699597" y="1806816"/>
                    <a:pt x="725554" y="1832773"/>
                    <a:pt x="725554" y="1864793"/>
                  </a:cubicBezTo>
                  <a:cubicBezTo>
                    <a:pt x="725554" y="1896813"/>
                    <a:pt x="699597" y="1922770"/>
                    <a:pt x="667577" y="1922770"/>
                  </a:cubicBezTo>
                  <a:cubicBezTo>
                    <a:pt x="635557" y="1922770"/>
                    <a:pt x="609600" y="1896813"/>
                    <a:pt x="609600" y="1864793"/>
                  </a:cubicBezTo>
                  <a:cubicBezTo>
                    <a:pt x="609600" y="1832773"/>
                    <a:pt x="635557" y="1806816"/>
                    <a:pt x="667577" y="1806816"/>
                  </a:cubicBezTo>
                  <a:close/>
                  <a:moveTo>
                    <a:pt x="515177" y="1806816"/>
                  </a:moveTo>
                  <a:cubicBezTo>
                    <a:pt x="547197" y="1806816"/>
                    <a:pt x="573154" y="1832773"/>
                    <a:pt x="573154" y="1864793"/>
                  </a:cubicBezTo>
                  <a:cubicBezTo>
                    <a:pt x="573154" y="1896813"/>
                    <a:pt x="547197" y="1922770"/>
                    <a:pt x="515177" y="1922770"/>
                  </a:cubicBezTo>
                  <a:cubicBezTo>
                    <a:pt x="483157" y="1922770"/>
                    <a:pt x="457200" y="1896813"/>
                    <a:pt x="457200" y="1864793"/>
                  </a:cubicBezTo>
                  <a:cubicBezTo>
                    <a:pt x="457200" y="1832773"/>
                    <a:pt x="483157" y="1806816"/>
                    <a:pt x="515177" y="1806816"/>
                  </a:cubicBezTo>
                  <a:close/>
                  <a:moveTo>
                    <a:pt x="362777" y="1806816"/>
                  </a:moveTo>
                  <a:cubicBezTo>
                    <a:pt x="394797" y="1806816"/>
                    <a:pt x="420754" y="1832773"/>
                    <a:pt x="420754" y="1864793"/>
                  </a:cubicBezTo>
                  <a:cubicBezTo>
                    <a:pt x="420754" y="1896813"/>
                    <a:pt x="394797" y="1922770"/>
                    <a:pt x="362777" y="1922770"/>
                  </a:cubicBezTo>
                  <a:cubicBezTo>
                    <a:pt x="330757" y="1922770"/>
                    <a:pt x="304800" y="1896813"/>
                    <a:pt x="304800" y="1864793"/>
                  </a:cubicBezTo>
                  <a:cubicBezTo>
                    <a:pt x="304800" y="1832773"/>
                    <a:pt x="330757" y="1806816"/>
                    <a:pt x="362777" y="1806816"/>
                  </a:cubicBezTo>
                  <a:close/>
                  <a:moveTo>
                    <a:pt x="210377" y="1806816"/>
                  </a:moveTo>
                  <a:cubicBezTo>
                    <a:pt x="242397" y="1806816"/>
                    <a:pt x="268354" y="1832773"/>
                    <a:pt x="268354" y="1864793"/>
                  </a:cubicBezTo>
                  <a:cubicBezTo>
                    <a:pt x="268354" y="1896813"/>
                    <a:pt x="242397" y="1922770"/>
                    <a:pt x="210377" y="1922770"/>
                  </a:cubicBezTo>
                  <a:cubicBezTo>
                    <a:pt x="178357" y="1922770"/>
                    <a:pt x="152400" y="1896813"/>
                    <a:pt x="152400" y="1864793"/>
                  </a:cubicBezTo>
                  <a:cubicBezTo>
                    <a:pt x="152400" y="1832773"/>
                    <a:pt x="178357" y="1806816"/>
                    <a:pt x="210377" y="1806816"/>
                  </a:cubicBezTo>
                  <a:close/>
                  <a:moveTo>
                    <a:pt x="57977" y="1806816"/>
                  </a:moveTo>
                  <a:cubicBezTo>
                    <a:pt x="89997" y="1806816"/>
                    <a:pt x="115954" y="1832773"/>
                    <a:pt x="115954" y="1864793"/>
                  </a:cubicBezTo>
                  <a:cubicBezTo>
                    <a:pt x="115954" y="1896813"/>
                    <a:pt x="89997" y="1922770"/>
                    <a:pt x="57977" y="1922770"/>
                  </a:cubicBezTo>
                  <a:cubicBezTo>
                    <a:pt x="25957" y="1922770"/>
                    <a:pt x="0" y="1896813"/>
                    <a:pt x="0" y="1864793"/>
                  </a:cubicBezTo>
                  <a:cubicBezTo>
                    <a:pt x="0" y="1832773"/>
                    <a:pt x="25957" y="1806816"/>
                    <a:pt x="57977" y="1806816"/>
                  </a:cubicBezTo>
                  <a:close/>
                  <a:moveTo>
                    <a:pt x="896178" y="1505680"/>
                  </a:moveTo>
                  <a:cubicBezTo>
                    <a:pt x="928198" y="1505680"/>
                    <a:pt x="954155" y="1531637"/>
                    <a:pt x="954155" y="1563657"/>
                  </a:cubicBezTo>
                  <a:cubicBezTo>
                    <a:pt x="954155" y="1595677"/>
                    <a:pt x="928198" y="1621634"/>
                    <a:pt x="896178" y="1621634"/>
                  </a:cubicBezTo>
                  <a:cubicBezTo>
                    <a:pt x="864158" y="1621634"/>
                    <a:pt x="838201" y="1595677"/>
                    <a:pt x="838201" y="1563657"/>
                  </a:cubicBezTo>
                  <a:cubicBezTo>
                    <a:pt x="838201" y="1531637"/>
                    <a:pt x="864158" y="1505680"/>
                    <a:pt x="896178" y="1505680"/>
                  </a:cubicBezTo>
                  <a:close/>
                  <a:moveTo>
                    <a:pt x="743778" y="1505680"/>
                  </a:moveTo>
                  <a:cubicBezTo>
                    <a:pt x="775798" y="1505680"/>
                    <a:pt x="801755" y="1531637"/>
                    <a:pt x="801755" y="1563657"/>
                  </a:cubicBezTo>
                  <a:cubicBezTo>
                    <a:pt x="801755" y="1595677"/>
                    <a:pt x="775798" y="1621634"/>
                    <a:pt x="743778" y="1621634"/>
                  </a:cubicBezTo>
                  <a:cubicBezTo>
                    <a:pt x="711758" y="1621634"/>
                    <a:pt x="685801" y="1595677"/>
                    <a:pt x="685801" y="1563657"/>
                  </a:cubicBezTo>
                  <a:cubicBezTo>
                    <a:pt x="685801" y="1531637"/>
                    <a:pt x="711758" y="1505680"/>
                    <a:pt x="743778" y="1505680"/>
                  </a:cubicBezTo>
                  <a:close/>
                  <a:moveTo>
                    <a:pt x="591378" y="1505680"/>
                  </a:moveTo>
                  <a:cubicBezTo>
                    <a:pt x="623398" y="1505680"/>
                    <a:pt x="649355" y="1531637"/>
                    <a:pt x="649355" y="1563657"/>
                  </a:cubicBezTo>
                  <a:cubicBezTo>
                    <a:pt x="649355" y="1595677"/>
                    <a:pt x="623398" y="1621634"/>
                    <a:pt x="591378" y="1621634"/>
                  </a:cubicBezTo>
                  <a:cubicBezTo>
                    <a:pt x="559358" y="1621634"/>
                    <a:pt x="533401" y="1595677"/>
                    <a:pt x="533401" y="1563657"/>
                  </a:cubicBezTo>
                  <a:cubicBezTo>
                    <a:pt x="533401" y="1531637"/>
                    <a:pt x="559358" y="1505680"/>
                    <a:pt x="591378" y="1505680"/>
                  </a:cubicBezTo>
                  <a:close/>
                  <a:moveTo>
                    <a:pt x="438978" y="1505680"/>
                  </a:moveTo>
                  <a:cubicBezTo>
                    <a:pt x="470998" y="1505680"/>
                    <a:pt x="496955" y="1531637"/>
                    <a:pt x="496955" y="1563657"/>
                  </a:cubicBezTo>
                  <a:cubicBezTo>
                    <a:pt x="496955" y="1595677"/>
                    <a:pt x="470998" y="1621634"/>
                    <a:pt x="438978" y="1621634"/>
                  </a:cubicBezTo>
                  <a:cubicBezTo>
                    <a:pt x="406958" y="1621634"/>
                    <a:pt x="381001" y="1595677"/>
                    <a:pt x="381001" y="1563657"/>
                  </a:cubicBezTo>
                  <a:cubicBezTo>
                    <a:pt x="381001" y="1531637"/>
                    <a:pt x="406958" y="1505680"/>
                    <a:pt x="438978" y="1505680"/>
                  </a:cubicBezTo>
                  <a:close/>
                  <a:moveTo>
                    <a:pt x="286578" y="1505680"/>
                  </a:moveTo>
                  <a:cubicBezTo>
                    <a:pt x="318598" y="1505680"/>
                    <a:pt x="344555" y="1531637"/>
                    <a:pt x="344555" y="1563657"/>
                  </a:cubicBezTo>
                  <a:cubicBezTo>
                    <a:pt x="344555" y="1595677"/>
                    <a:pt x="318598" y="1621634"/>
                    <a:pt x="286578" y="1621634"/>
                  </a:cubicBezTo>
                  <a:cubicBezTo>
                    <a:pt x="254558" y="1621634"/>
                    <a:pt x="228601" y="1595677"/>
                    <a:pt x="228601" y="1563657"/>
                  </a:cubicBezTo>
                  <a:cubicBezTo>
                    <a:pt x="228601" y="1531637"/>
                    <a:pt x="254558" y="1505680"/>
                    <a:pt x="286578" y="1505680"/>
                  </a:cubicBezTo>
                  <a:close/>
                  <a:moveTo>
                    <a:pt x="134178" y="1505680"/>
                  </a:moveTo>
                  <a:cubicBezTo>
                    <a:pt x="166198" y="1505680"/>
                    <a:pt x="192155" y="1531637"/>
                    <a:pt x="192155" y="1563657"/>
                  </a:cubicBezTo>
                  <a:cubicBezTo>
                    <a:pt x="192155" y="1595677"/>
                    <a:pt x="166198" y="1621634"/>
                    <a:pt x="134178" y="1621634"/>
                  </a:cubicBezTo>
                  <a:cubicBezTo>
                    <a:pt x="102158" y="1621634"/>
                    <a:pt x="76201" y="1595677"/>
                    <a:pt x="76201" y="1563657"/>
                  </a:cubicBezTo>
                  <a:cubicBezTo>
                    <a:pt x="76201" y="1531637"/>
                    <a:pt x="102158" y="1505680"/>
                    <a:pt x="134178" y="1505680"/>
                  </a:cubicBezTo>
                  <a:close/>
                  <a:moveTo>
                    <a:pt x="819978" y="1204544"/>
                  </a:moveTo>
                  <a:cubicBezTo>
                    <a:pt x="851998" y="1204544"/>
                    <a:pt x="877955" y="1230501"/>
                    <a:pt x="877955" y="1262521"/>
                  </a:cubicBezTo>
                  <a:cubicBezTo>
                    <a:pt x="877955" y="1294541"/>
                    <a:pt x="851998" y="1320498"/>
                    <a:pt x="819978" y="1320498"/>
                  </a:cubicBezTo>
                  <a:cubicBezTo>
                    <a:pt x="787958" y="1320498"/>
                    <a:pt x="762001" y="1294541"/>
                    <a:pt x="762001" y="1262521"/>
                  </a:cubicBezTo>
                  <a:cubicBezTo>
                    <a:pt x="762001" y="1230501"/>
                    <a:pt x="787958" y="1204544"/>
                    <a:pt x="819978" y="1204544"/>
                  </a:cubicBezTo>
                  <a:close/>
                  <a:moveTo>
                    <a:pt x="667578" y="1204544"/>
                  </a:moveTo>
                  <a:cubicBezTo>
                    <a:pt x="699598" y="1204544"/>
                    <a:pt x="725555" y="1230501"/>
                    <a:pt x="725555" y="1262521"/>
                  </a:cubicBezTo>
                  <a:cubicBezTo>
                    <a:pt x="725555" y="1294541"/>
                    <a:pt x="699598" y="1320498"/>
                    <a:pt x="667578" y="1320498"/>
                  </a:cubicBezTo>
                  <a:cubicBezTo>
                    <a:pt x="635558" y="1320498"/>
                    <a:pt x="609601" y="1294541"/>
                    <a:pt x="609601" y="1262521"/>
                  </a:cubicBezTo>
                  <a:cubicBezTo>
                    <a:pt x="609601" y="1230501"/>
                    <a:pt x="635558" y="1204544"/>
                    <a:pt x="667578" y="1204544"/>
                  </a:cubicBezTo>
                  <a:close/>
                  <a:moveTo>
                    <a:pt x="515178" y="1204544"/>
                  </a:moveTo>
                  <a:cubicBezTo>
                    <a:pt x="547198" y="1204544"/>
                    <a:pt x="573155" y="1230501"/>
                    <a:pt x="573155" y="1262521"/>
                  </a:cubicBezTo>
                  <a:cubicBezTo>
                    <a:pt x="573155" y="1294541"/>
                    <a:pt x="547198" y="1320498"/>
                    <a:pt x="515178" y="1320498"/>
                  </a:cubicBezTo>
                  <a:cubicBezTo>
                    <a:pt x="483158" y="1320498"/>
                    <a:pt x="457201" y="1294541"/>
                    <a:pt x="457201" y="1262521"/>
                  </a:cubicBezTo>
                  <a:cubicBezTo>
                    <a:pt x="457201" y="1230501"/>
                    <a:pt x="483158" y="1204544"/>
                    <a:pt x="515178" y="1204544"/>
                  </a:cubicBezTo>
                  <a:close/>
                  <a:moveTo>
                    <a:pt x="362778" y="1204544"/>
                  </a:moveTo>
                  <a:cubicBezTo>
                    <a:pt x="394798" y="1204544"/>
                    <a:pt x="420755" y="1230501"/>
                    <a:pt x="420755" y="1262521"/>
                  </a:cubicBezTo>
                  <a:cubicBezTo>
                    <a:pt x="420755" y="1294541"/>
                    <a:pt x="394798" y="1320498"/>
                    <a:pt x="362778" y="1320498"/>
                  </a:cubicBezTo>
                  <a:cubicBezTo>
                    <a:pt x="330758" y="1320498"/>
                    <a:pt x="304801" y="1294541"/>
                    <a:pt x="304801" y="1262521"/>
                  </a:cubicBezTo>
                  <a:cubicBezTo>
                    <a:pt x="304801" y="1230501"/>
                    <a:pt x="330758" y="1204544"/>
                    <a:pt x="362778" y="1204544"/>
                  </a:cubicBezTo>
                  <a:close/>
                  <a:moveTo>
                    <a:pt x="210378" y="1204544"/>
                  </a:moveTo>
                  <a:cubicBezTo>
                    <a:pt x="242398" y="1204544"/>
                    <a:pt x="268355" y="1230501"/>
                    <a:pt x="268355" y="1262521"/>
                  </a:cubicBezTo>
                  <a:cubicBezTo>
                    <a:pt x="268355" y="1294541"/>
                    <a:pt x="242398" y="1320498"/>
                    <a:pt x="210378" y="1320498"/>
                  </a:cubicBezTo>
                  <a:cubicBezTo>
                    <a:pt x="178358" y="1320498"/>
                    <a:pt x="152401" y="1294541"/>
                    <a:pt x="152401" y="1262521"/>
                  </a:cubicBezTo>
                  <a:cubicBezTo>
                    <a:pt x="152401" y="1230501"/>
                    <a:pt x="178358" y="1204544"/>
                    <a:pt x="210378" y="1204544"/>
                  </a:cubicBezTo>
                  <a:close/>
                  <a:moveTo>
                    <a:pt x="743778" y="903408"/>
                  </a:moveTo>
                  <a:cubicBezTo>
                    <a:pt x="775798" y="903408"/>
                    <a:pt x="801755" y="929365"/>
                    <a:pt x="801755" y="961385"/>
                  </a:cubicBezTo>
                  <a:cubicBezTo>
                    <a:pt x="801755" y="993405"/>
                    <a:pt x="775798" y="1019362"/>
                    <a:pt x="743778" y="1019362"/>
                  </a:cubicBezTo>
                  <a:cubicBezTo>
                    <a:pt x="711758" y="1019362"/>
                    <a:pt x="685801" y="993405"/>
                    <a:pt x="685801" y="961385"/>
                  </a:cubicBezTo>
                  <a:cubicBezTo>
                    <a:pt x="685801" y="929365"/>
                    <a:pt x="711758" y="903408"/>
                    <a:pt x="743778" y="903408"/>
                  </a:cubicBezTo>
                  <a:close/>
                  <a:moveTo>
                    <a:pt x="591378" y="903408"/>
                  </a:moveTo>
                  <a:cubicBezTo>
                    <a:pt x="623398" y="903408"/>
                    <a:pt x="649355" y="929365"/>
                    <a:pt x="649355" y="961385"/>
                  </a:cubicBezTo>
                  <a:cubicBezTo>
                    <a:pt x="649355" y="993405"/>
                    <a:pt x="623398" y="1019362"/>
                    <a:pt x="591378" y="1019362"/>
                  </a:cubicBezTo>
                  <a:cubicBezTo>
                    <a:pt x="559358" y="1019362"/>
                    <a:pt x="533401" y="993405"/>
                    <a:pt x="533401" y="961385"/>
                  </a:cubicBezTo>
                  <a:cubicBezTo>
                    <a:pt x="533401" y="929365"/>
                    <a:pt x="559358" y="903408"/>
                    <a:pt x="591378" y="903408"/>
                  </a:cubicBezTo>
                  <a:close/>
                  <a:moveTo>
                    <a:pt x="438978" y="903408"/>
                  </a:moveTo>
                  <a:cubicBezTo>
                    <a:pt x="470998" y="903408"/>
                    <a:pt x="496955" y="929365"/>
                    <a:pt x="496955" y="961385"/>
                  </a:cubicBezTo>
                  <a:cubicBezTo>
                    <a:pt x="496955" y="993405"/>
                    <a:pt x="470998" y="1019362"/>
                    <a:pt x="438978" y="1019362"/>
                  </a:cubicBezTo>
                  <a:cubicBezTo>
                    <a:pt x="406958" y="1019362"/>
                    <a:pt x="381001" y="993405"/>
                    <a:pt x="381001" y="961385"/>
                  </a:cubicBezTo>
                  <a:cubicBezTo>
                    <a:pt x="381001" y="929365"/>
                    <a:pt x="406958" y="903408"/>
                    <a:pt x="438978" y="903408"/>
                  </a:cubicBezTo>
                  <a:close/>
                  <a:moveTo>
                    <a:pt x="286578" y="903408"/>
                  </a:moveTo>
                  <a:cubicBezTo>
                    <a:pt x="318598" y="903408"/>
                    <a:pt x="344555" y="929365"/>
                    <a:pt x="344555" y="961385"/>
                  </a:cubicBezTo>
                  <a:cubicBezTo>
                    <a:pt x="344555" y="993405"/>
                    <a:pt x="318598" y="1019362"/>
                    <a:pt x="286578" y="1019362"/>
                  </a:cubicBezTo>
                  <a:cubicBezTo>
                    <a:pt x="254558" y="1019362"/>
                    <a:pt x="228601" y="993405"/>
                    <a:pt x="228601" y="961385"/>
                  </a:cubicBezTo>
                  <a:cubicBezTo>
                    <a:pt x="228601" y="929365"/>
                    <a:pt x="254558" y="903408"/>
                    <a:pt x="286578" y="903408"/>
                  </a:cubicBezTo>
                  <a:close/>
                  <a:moveTo>
                    <a:pt x="515178" y="602272"/>
                  </a:moveTo>
                  <a:cubicBezTo>
                    <a:pt x="547198" y="602272"/>
                    <a:pt x="573155" y="628229"/>
                    <a:pt x="573155" y="660249"/>
                  </a:cubicBezTo>
                  <a:cubicBezTo>
                    <a:pt x="573155" y="692269"/>
                    <a:pt x="547198" y="718226"/>
                    <a:pt x="515178" y="718226"/>
                  </a:cubicBezTo>
                  <a:cubicBezTo>
                    <a:pt x="483158" y="718226"/>
                    <a:pt x="457201" y="692269"/>
                    <a:pt x="457201" y="660249"/>
                  </a:cubicBezTo>
                  <a:cubicBezTo>
                    <a:pt x="457201" y="628229"/>
                    <a:pt x="483158" y="602272"/>
                    <a:pt x="515178" y="602272"/>
                  </a:cubicBezTo>
                  <a:close/>
                  <a:moveTo>
                    <a:pt x="362778" y="602272"/>
                  </a:moveTo>
                  <a:cubicBezTo>
                    <a:pt x="394798" y="602272"/>
                    <a:pt x="420755" y="628229"/>
                    <a:pt x="420755" y="660249"/>
                  </a:cubicBezTo>
                  <a:cubicBezTo>
                    <a:pt x="420755" y="692269"/>
                    <a:pt x="394798" y="718226"/>
                    <a:pt x="362778" y="718226"/>
                  </a:cubicBezTo>
                  <a:cubicBezTo>
                    <a:pt x="330758" y="718226"/>
                    <a:pt x="304801" y="692269"/>
                    <a:pt x="304801" y="660249"/>
                  </a:cubicBezTo>
                  <a:cubicBezTo>
                    <a:pt x="304801" y="628229"/>
                    <a:pt x="330758" y="602272"/>
                    <a:pt x="362778" y="602272"/>
                  </a:cubicBezTo>
                  <a:close/>
                  <a:moveTo>
                    <a:pt x="667578" y="602272"/>
                  </a:moveTo>
                  <a:cubicBezTo>
                    <a:pt x="699598" y="602272"/>
                    <a:pt x="725555" y="628229"/>
                    <a:pt x="725555" y="660249"/>
                  </a:cubicBezTo>
                  <a:cubicBezTo>
                    <a:pt x="725555" y="692269"/>
                    <a:pt x="699598" y="718226"/>
                    <a:pt x="667578" y="718226"/>
                  </a:cubicBezTo>
                  <a:cubicBezTo>
                    <a:pt x="635558" y="718226"/>
                    <a:pt x="609601" y="692269"/>
                    <a:pt x="609601" y="660249"/>
                  </a:cubicBezTo>
                  <a:cubicBezTo>
                    <a:pt x="609601" y="628229"/>
                    <a:pt x="635558" y="602272"/>
                    <a:pt x="667578" y="602272"/>
                  </a:cubicBezTo>
                  <a:close/>
                  <a:moveTo>
                    <a:pt x="438978" y="301136"/>
                  </a:moveTo>
                  <a:cubicBezTo>
                    <a:pt x="470998" y="301136"/>
                    <a:pt x="496955" y="327093"/>
                    <a:pt x="496955" y="359113"/>
                  </a:cubicBezTo>
                  <a:cubicBezTo>
                    <a:pt x="496955" y="391133"/>
                    <a:pt x="470998" y="417090"/>
                    <a:pt x="438978" y="417090"/>
                  </a:cubicBezTo>
                  <a:cubicBezTo>
                    <a:pt x="406958" y="417090"/>
                    <a:pt x="381001" y="391133"/>
                    <a:pt x="381001" y="359113"/>
                  </a:cubicBezTo>
                  <a:cubicBezTo>
                    <a:pt x="381001" y="327093"/>
                    <a:pt x="406958" y="301136"/>
                    <a:pt x="438978" y="301136"/>
                  </a:cubicBezTo>
                  <a:close/>
                  <a:moveTo>
                    <a:pt x="591378" y="301136"/>
                  </a:moveTo>
                  <a:cubicBezTo>
                    <a:pt x="623398" y="301136"/>
                    <a:pt x="649355" y="327093"/>
                    <a:pt x="649355" y="359113"/>
                  </a:cubicBezTo>
                  <a:cubicBezTo>
                    <a:pt x="649355" y="391133"/>
                    <a:pt x="623398" y="417090"/>
                    <a:pt x="591378" y="417090"/>
                  </a:cubicBezTo>
                  <a:cubicBezTo>
                    <a:pt x="559358" y="417090"/>
                    <a:pt x="533401" y="391133"/>
                    <a:pt x="533401" y="359113"/>
                  </a:cubicBezTo>
                  <a:cubicBezTo>
                    <a:pt x="533401" y="327093"/>
                    <a:pt x="559358" y="301136"/>
                    <a:pt x="591378" y="301136"/>
                  </a:cubicBezTo>
                  <a:close/>
                  <a:moveTo>
                    <a:pt x="515178" y="0"/>
                  </a:moveTo>
                  <a:cubicBezTo>
                    <a:pt x="547198" y="0"/>
                    <a:pt x="573155" y="25957"/>
                    <a:pt x="573155" y="57977"/>
                  </a:cubicBezTo>
                  <a:cubicBezTo>
                    <a:pt x="573155" y="89997"/>
                    <a:pt x="547198" y="115954"/>
                    <a:pt x="515178" y="115954"/>
                  </a:cubicBezTo>
                  <a:cubicBezTo>
                    <a:pt x="483158" y="115954"/>
                    <a:pt x="457201" y="89997"/>
                    <a:pt x="457201" y="57977"/>
                  </a:cubicBezTo>
                  <a:cubicBezTo>
                    <a:pt x="457201" y="25957"/>
                    <a:pt x="483158" y="0"/>
                    <a:pt x="515178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557F05C9-6CE7-459E-982C-4F6320A13441}"/>
              </a:ext>
            </a:extLst>
          </p:cNvPr>
          <p:cNvGrpSpPr/>
          <p:nvPr/>
        </p:nvGrpSpPr>
        <p:grpSpPr>
          <a:xfrm>
            <a:off x="8023916" y="1013437"/>
            <a:ext cx="1332376" cy="1351727"/>
            <a:chOff x="-2253706" y="5525087"/>
            <a:chExt cx="1611070" cy="1634468"/>
          </a:xfrm>
          <a:solidFill>
            <a:srgbClr val="00B0F0">
              <a:alpha val="20000"/>
            </a:srgbClr>
          </a:solidFill>
        </p:grpSpPr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BC54230E-3924-47D5-B0D0-1FB98BF04A18}"/>
                </a:ext>
              </a:extLst>
            </p:cNvPr>
            <p:cNvGrpSpPr/>
            <p:nvPr/>
          </p:nvGrpSpPr>
          <p:grpSpPr>
            <a:xfrm rot="20700000">
              <a:off x="-982362" y="5609394"/>
              <a:ext cx="339726" cy="1024174"/>
              <a:chOff x="-1257267" y="5553076"/>
              <a:chExt cx="339726" cy="1024174"/>
            </a:xfrm>
            <a:grpFill/>
          </p:grpSpPr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17AA04DA-13D1-49D0-934C-CA4BF81C57C1}"/>
                  </a:ext>
                </a:extLst>
              </p:cNvPr>
              <p:cNvSpPr/>
              <p:nvPr/>
            </p:nvSpPr>
            <p:spPr>
              <a:xfrm>
                <a:off x="-1257266" y="5553076"/>
                <a:ext cx="339725" cy="1024174"/>
              </a:xfrm>
              <a:custGeom>
                <a:avLst/>
                <a:gdLst>
                  <a:gd name="connsiteX0" fmla="*/ 0 w 339725"/>
                  <a:gd name="connsiteY0" fmla="*/ 0 h 1024174"/>
                  <a:gd name="connsiteX1" fmla="*/ 339725 w 339725"/>
                  <a:gd name="connsiteY1" fmla="*/ 0 h 1024174"/>
                  <a:gd name="connsiteX2" fmla="*/ 339725 w 339725"/>
                  <a:gd name="connsiteY2" fmla="*/ 1024174 h 1024174"/>
                  <a:gd name="connsiteX3" fmla="*/ 0 w 339725"/>
                  <a:gd name="connsiteY3" fmla="*/ 1024174 h 1024174"/>
                  <a:gd name="connsiteX4" fmla="*/ 0 w 339725"/>
                  <a:gd name="connsiteY4" fmla="*/ 918900 h 1024174"/>
                  <a:gd name="connsiteX5" fmla="*/ 146338 w 339725"/>
                  <a:gd name="connsiteY5" fmla="*/ 918900 h 1024174"/>
                  <a:gd name="connsiteX6" fmla="*/ 238126 w 339725"/>
                  <a:gd name="connsiteY6" fmla="*/ 827112 h 1024174"/>
                  <a:gd name="connsiteX7" fmla="*/ 238126 w 339725"/>
                  <a:gd name="connsiteY7" fmla="*/ 202335 h 1024174"/>
                  <a:gd name="connsiteX8" fmla="*/ 146338 w 339725"/>
                  <a:gd name="connsiteY8" fmla="*/ 110547 h 1024174"/>
                  <a:gd name="connsiteX9" fmla="*/ 0 w 339725"/>
                  <a:gd name="connsiteY9" fmla="*/ 110547 h 1024174"/>
                  <a:gd name="connsiteX10" fmla="*/ 0 w 339725"/>
                  <a:gd name="connsiteY10" fmla="*/ 0 h 102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9725" h="1024174">
                    <a:moveTo>
                      <a:pt x="0" y="0"/>
                    </a:moveTo>
                    <a:lnTo>
                      <a:pt x="339725" y="0"/>
                    </a:lnTo>
                    <a:lnTo>
                      <a:pt x="339725" y="1024174"/>
                    </a:lnTo>
                    <a:lnTo>
                      <a:pt x="0" y="1024174"/>
                    </a:lnTo>
                    <a:lnTo>
                      <a:pt x="0" y="918900"/>
                    </a:lnTo>
                    <a:lnTo>
                      <a:pt x="146338" y="918900"/>
                    </a:lnTo>
                    <a:cubicBezTo>
                      <a:pt x="197031" y="918900"/>
                      <a:pt x="238126" y="877805"/>
                      <a:pt x="238126" y="827112"/>
                    </a:cubicBezTo>
                    <a:lnTo>
                      <a:pt x="238126" y="202335"/>
                    </a:lnTo>
                    <a:cubicBezTo>
                      <a:pt x="238126" y="151642"/>
                      <a:pt x="197031" y="110547"/>
                      <a:pt x="146338" y="110547"/>
                    </a:cubicBezTo>
                    <a:lnTo>
                      <a:pt x="0" y="11054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F26CC11F-7FA1-4881-8B6A-00494457D5B6}"/>
                  </a:ext>
                </a:extLst>
              </p:cNvPr>
              <p:cNvSpPr/>
              <p:nvPr/>
            </p:nvSpPr>
            <p:spPr>
              <a:xfrm>
                <a:off x="-1257267" y="5663624"/>
                <a:ext cx="238126" cy="808353"/>
              </a:xfrm>
              <a:custGeom>
                <a:avLst/>
                <a:gdLst>
                  <a:gd name="connsiteX0" fmla="*/ 0 w 238126"/>
                  <a:gd name="connsiteY0" fmla="*/ 0 h 808353"/>
                  <a:gd name="connsiteX1" fmla="*/ 146338 w 238126"/>
                  <a:gd name="connsiteY1" fmla="*/ 0 h 808353"/>
                  <a:gd name="connsiteX2" fmla="*/ 238126 w 238126"/>
                  <a:gd name="connsiteY2" fmla="*/ 91788 h 808353"/>
                  <a:gd name="connsiteX3" fmla="*/ 238126 w 238126"/>
                  <a:gd name="connsiteY3" fmla="*/ 716565 h 808353"/>
                  <a:gd name="connsiteX4" fmla="*/ 146338 w 238126"/>
                  <a:gd name="connsiteY4" fmla="*/ 808353 h 808353"/>
                  <a:gd name="connsiteX5" fmla="*/ 0 w 238126"/>
                  <a:gd name="connsiteY5" fmla="*/ 808353 h 808353"/>
                  <a:gd name="connsiteX6" fmla="*/ 0 w 238126"/>
                  <a:gd name="connsiteY6" fmla="*/ 0 h 808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126" h="808353">
                    <a:moveTo>
                      <a:pt x="0" y="0"/>
                    </a:moveTo>
                    <a:lnTo>
                      <a:pt x="146338" y="0"/>
                    </a:lnTo>
                    <a:cubicBezTo>
                      <a:pt x="197031" y="0"/>
                      <a:pt x="238126" y="41095"/>
                      <a:pt x="238126" y="91788"/>
                    </a:cubicBezTo>
                    <a:lnTo>
                      <a:pt x="238126" y="716565"/>
                    </a:lnTo>
                    <a:cubicBezTo>
                      <a:pt x="238126" y="767258"/>
                      <a:pt x="197031" y="808353"/>
                      <a:pt x="146338" y="808353"/>
                    </a:cubicBezTo>
                    <a:lnTo>
                      <a:pt x="0" y="80835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B39B7B66-900E-4B72-80D4-6E183F1663CB}"/>
                </a:ext>
              </a:extLst>
            </p:cNvPr>
            <p:cNvGrpSpPr/>
            <p:nvPr/>
          </p:nvGrpSpPr>
          <p:grpSpPr>
            <a:xfrm rot="900000">
              <a:off x="-2253706" y="5525087"/>
              <a:ext cx="1000125" cy="1024174"/>
              <a:chOff x="-2257391" y="5553076"/>
              <a:chExt cx="1000125" cy="1024174"/>
            </a:xfrm>
            <a:grpFill/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BE7F51A3-649A-4500-9545-797E8F0E6DB9}"/>
                  </a:ext>
                </a:extLst>
              </p:cNvPr>
              <p:cNvSpPr/>
              <p:nvPr/>
            </p:nvSpPr>
            <p:spPr>
              <a:xfrm>
                <a:off x="-2163721" y="5663624"/>
                <a:ext cx="906454" cy="808353"/>
              </a:xfrm>
              <a:custGeom>
                <a:avLst/>
                <a:gdLst>
                  <a:gd name="connsiteX0" fmla="*/ 91788 w 906454"/>
                  <a:gd name="connsiteY0" fmla="*/ 0 h 808353"/>
                  <a:gd name="connsiteX1" fmla="*/ 906454 w 906454"/>
                  <a:gd name="connsiteY1" fmla="*/ 0 h 808353"/>
                  <a:gd name="connsiteX2" fmla="*/ 906454 w 906454"/>
                  <a:gd name="connsiteY2" fmla="*/ 808353 h 808353"/>
                  <a:gd name="connsiteX3" fmla="*/ 91788 w 906454"/>
                  <a:gd name="connsiteY3" fmla="*/ 808353 h 808353"/>
                  <a:gd name="connsiteX4" fmla="*/ 0 w 906454"/>
                  <a:gd name="connsiteY4" fmla="*/ 716565 h 808353"/>
                  <a:gd name="connsiteX5" fmla="*/ 0 w 906454"/>
                  <a:gd name="connsiteY5" fmla="*/ 91788 h 808353"/>
                  <a:gd name="connsiteX6" fmla="*/ 91788 w 906454"/>
                  <a:gd name="connsiteY6" fmla="*/ 0 h 808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6454" h="808353">
                    <a:moveTo>
                      <a:pt x="91788" y="0"/>
                    </a:moveTo>
                    <a:lnTo>
                      <a:pt x="906454" y="0"/>
                    </a:lnTo>
                    <a:lnTo>
                      <a:pt x="906454" y="808353"/>
                    </a:lnTo>
                    <a:lnTo>
                      <a:pt x="91788" y="808353"/>
                    </a:lnTo>
                    <a:cubicBezTo>
                      <a:pt x="41095" y="808353"/>
                      <a:pt x="0" y="767258"/>
                      <a:pt x="0" y="716565"/>
                    </a:cubicBezTo>
                    <a:lnTo>
                      <a:pt x="0" y="91788"/>
                    </a:lnTo>
                    <a:cubicBezTo>
                      <a:pt x="0" y="41095"/>
                      <a:pt x="41095" y="0"/>
                      <a:pt x="91788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58E86F47-BD8F-4283-939F-B080125283EF}"/>
                  </a:ext>
                </a:extLst>
              </p:cNvPr>
              <p:cNvSpPr/>
              <p:nvPr/>
            </p:nvSpPr>
            <p:spPr>
              <a:xfrm>
                <a:off x="-2257391" y="5553076"/>
                <a:ext cx="1000125" cy="1024174"/>
              </a:xfrm>
              <a:custGeom>
                <a:avLst/>
                <a:gdLst>
                  <a:gd name="connsiteX0" fmla="*/ 0 w 1000125"/>
                  <a:gd name="connsiteY0" fmla="*/ 0 h 1024174"/>
                  <a:gd name="connsiteX1" fmla="*/ 1000125 w 1000125"/>
                  <a:gd name="connsiteY1" fmla="*/ 0 h 1024174"/>
                  <a:gd name="connsiteX2" fmla="*/ 1000125 w 1000125"/>
                  <a:gd name="connsiteY2" fmla="*/ 110547 h 1024174"/>
                  <a:gd name="connsiteX3" fmla="*/ 185459 w 1000125"/>
                  <a:gd name="connsiteY3" fmla="*/ 110547 h 1024174"/>
                  <a:gd name="connsiteX4" fmla="*/ 93671 w 1000125"/>
                  <a:gd name="connsiteY4" fmla="*/ 202335 h 1024174"/>
                  <a:gd name="connsiteX5" fmla="*/ 93671 w 1000125"/>
                  <a:gd name="connsiteY5" fmla="*/ 827112 h 1024174"/>
                  <a:gd name="connsiteX6" fmla="*/ 185459 w 1000125"/>
                  <a:gd name="connsiteY6" fmla="*/ 918900 h 1024174"/>
                  <a:gd name="connsiteX7" fmla="*/ 1000125 w 1000125"/>
                  <a:gd name="connsiteY7" fmla="*/ 918900 h 1024174"/>
                  <a:gd name="connsiteX8" fmla="*/ 1000125 w 1000125"/>
                  <a:gd name="connsiteY8" fmla="*/ 1024174 h 1024174"/>
                  <a:gd name="connsiteX9" fmla="*/ 0 w 1000125"/>
                  <a:gd name="connsiteY9" fmla="*/ 1024174 h 1024174"/>
                  <a:gd name="connsiteX10" fmla="*/ 0 w 1000125"/>
                  <a:gd name="connsiteY10" fmla="*/ 0 h 102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00125" h="1024174">
                    <a:moveTo>
                      <a:pt x="0" y="0"/>
                    </a:moveTo>
                    <a:lnTo>
                      <a:pt x="1000125" y="0"/>
                    </a:lnTo>
                    <a:lnTo>
                      <a:pt x="1000125" y="110547"/>
                    </a:lnTo>
                    <a:lnTo>
                      <a:pt x="185459" y="110547"/>
                    </a:lnTo>
                    <a:cubicBezTo>
                      <a:pt x="134766" y="110547"/>
                      <a:pt x="93671" y="151642"/>
                      <a:pt x="93671" y="202335"/>
                    </a:cubicBezTo>
                    <a:lnTo>
                      <a:pt x="93671" y="827112"/>
                    </a:lnTo>
                    <a:cubicBezTo>
                      <a:pt x="93671" y="877805"/>
                      <a:pt x="134766" y="918900"/>
                      <a:pt x="185459" y="918900"/>
                    </a:cubicBezTo>
                    <a:lnTo>
                      <a:pt x="1000125" y="918900"/>
                    </a:lnTo>
                    <a:lnTo>
                      <a:pt x="1000125" y="1024174"/>
                    </a:lnTo>
                    <a:lnTo>
                      <a:pt x="0" y="1024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F815318A-A538-4E6F-AD76-37B35F5C6EA4}"/>
                </a:ext>
              </a:extLst>
            </p:cNvPr>
            <p:cNvSpPr/>
            <p:nvPr/>
          </p:nvSpPr>
          <p:spPr>
            <a:xfrm rot="6300000">
              <a:off x="-1983548" y="5750151"/>
              <a:ext cx="484691" cy="875628"/>
            </a:xfrm>
            <a:custGeom>
              <a:avLst/>
              <a:gdLst>
                <a:gd name="connsiteX0" fmla="*/ 0 w 560383"/>
                <a:gd name="connsiteY0" fmla="*/ 1012370 h 1012370"/>
                <a:gd name="connsiteX1" fmla="*/ 12379 w 560383"/>
                <a:gd name="connsiteY1" fmla="*/ 1001304 h 1012370"/>
                <a:gd name="connsiteX2" fmla="*/ 451764 w 560383"/>
                <a:gd name="connsiteY2" fmla="*/ 294724 h 1012370"/>
                <a:gd name="connsiteX3" fmla="*/ 548530 w 560383"/>
                <a:gd name="connsiteY3" fmla="*/ 0 h 1012370"/>
                <a:gd name="connsiteX4" fmla="*/ 560383 w 560383"/>
                <a:gd name="connsiteY4" fmla="*/ 0 h 1012370"/>
                <a:gd name="connsiteX5" fmla="*/ 560383 w 560383"/>
                <a:gd name="connsiteY5" fmla="*/ 920640 h 1012370"/>
                <a:gd name="connsiteX6" fmla="*/ 472682 w 560383"/>
                <a:gd name="connsiteY6" fmla="*/ 1012370 h 101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383" h="1012370">
                  <a:moveTo>
                    <a:pt x="0" y="1012370"/>
                  </a:moveTo>
                  <a:lnTo>
                    <a:pt x="12379" y="1001304"/>
                  </a:lnTo>
                  <a:cubicBezTo>
                    <a:pt x="179271" y="838270"/>
                    <a:pt x="334898" y="592229"/>
                    <a:pt x="451764" y="294724"/>
                  </a:cubicBezTo>
                  <a:lnTo>
                    <a:pt x="548530" y="0"/>
                  </a:lnTo>
                  <a:lnTo>
                    <a:pt x="560383" y="0"/>
                  </a:lnTo>
                  <a:lnTo>
                    <a:pt x="560383" y="920640"/>
                  </a:lnTo>
                  <a:cubicBezTo>
                    <a:pt x="560383" y="971301"/>
                    <a:pt x="521118" y="1012370"/>
                    <a:pt x="472682" y="1012370"/>
                  </a:cubicBezTo>
                  <a:close/>
                </a:path>
              </a:pathLst>
            </a:custGeom>
            <a:pattFill prst="lgConfetti">
              <a:fgClr>
                <a:srgbClr val="FF99CC"/>
              </a:fgClr>
              <a:bgClr>
                <a:srgbClr val="FFCCFF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70754EA9-3FE9-4706-9DE3-A978D31C5E75}"/>
                </a:ext>
              </a:extLst>
            </p:cNvPr>
            <p:cNvSpPr/>
            <p:nvPr/>
          </p:nvSpPr>
          <p:spPr>
            <a:xfrm>
              <a:off x="-1482238" y="6553221"/>
              <a:ext cx="324916" cy="606334"/>
            </a:xfrm>
            <a:custGeom>
              <a:avLst/>
              <a:gdLst>
                <a:gd name="connsiteX0" fmla="*/ 972378 w 1030355"/>
                <a:gd name="connsiteY0" fmla="*/ 1806816 h 1922770"/>
                <a:gd name="connsiteX1" fmla="*/ 1030355 w 1030355"/>
                <a:gd name="connsiteY1" fmla="*/ 1864793 h 1922770"/>
                <a:gd name="connsiteX2" fmla="*/ 972378 w 1030355"/>
                <a:gd name="connsiteY2" fmla="*/ 1922770 h 1922770"/>
                <a:gd name="connsiteX3" fmla="*/ 914401 w 1030355"/>
                <a:gd name="connsiteY3" fmla="*/ 1864793 h 1922770"/>
                <a:gd name="connsiteX4" fmla="*/ 972378 w 1030355"/>
                <a:gd name="connsiteY4" fmla="*/ 1806816 h 1922770"/>
                <a:gd name="connsiteX5" fmla="*/ 819977 w 1030355"/>
                <a:gd name="connsiteY5" fmla="*/ 1806816 h 1922770"/>
                <a:gd name="connsiteX6" fmla="*/ 877954 w 1030355"/>
                <a:gd name="connsiteY6" fmla="*/ 1864793 h 1922770"/>
                <a:gd name="connsiteX7" fmla="*/ 819977 w 1030355"/>
                <a:gd name="connsiteY7" fmla="*/ 1922770 h 1922770"/>
                <a:gd name="connsiteX8" fmla="*/ 762000 w 1030355"/>
                <a:gd name="connsiteY8" fmla="*/ 1864793 h 1922770"/>
                <a:gd name="connsiteX9" fmla="*/ 819977 w 1030355"/>
                <a:gd name="connsiteY9" fmla="*/ 1806816 h 1922770"/>
                <a:gd name="connsiteX10" fmla="*/ 667577 w 1030355"/>
                <a:gd name="connsiteY10" fmla="*/ 1806816 h 1922770"/>
                <a:gd name="connsiteX11" fmla="*/ 725554 w 1030355"/>
                <a:gd name="connsiteY11" fmla="*/ 1864793 h 1922770"/>
                <a:gd name="connsiteX12" fmla="*/ 667577 w 1030355"/>
                <a:gd name="connsiteY12" fmla="*/ 1922770 h 1922770"/>
                <a:gd name="connsiteX13" fmla="*/ 609600 w 1030355"/>
                <a:gd name="connsiteY13" fmla="*/ 1864793 h 1922770"/>
                <a:gd name="connsiteX14" fmla="*/ 667577 w 1030355"/>
                <a:gd name="connsiteY14" fmla="*/ 1806816 h 1922770"/>
                <a:gd name="connsiteX15" fmla="*/ 515177 w 1030355"/>
                <a:gd name="connsiteY15" fmla="*/ 1806816 h 1922770"/>
                <a:gd name="connsiteX16" fmla="*/ 573154 w 1030355"/>
                <a:gd name="connsiteY16" fmla="*/ 1864793 h 1922770"/>
                <a:gd name="connsiteX17" fmla="*/ 515177 w 1030355"/>
                <a:gd name="connsiteY17" fmla="*/ 1922770 h 1922770"/>
                <a:gd name="connsiteX18" fmla="*/ 457200 w 1030355"/>
                <a:gd name="connsiteY18" fmla="*/ 1864793 h 1922770"/>
                <a:gd name="connsiteX19" fmla="*/ 515177 w 1030355"/>
                <a:gd name="connsiteY19" fmla="*/ 1806816 h 1922770"/>
                <a:gd name="connsiteX20" fmla="*/ 362777 w 1030355"/>
                <a:gd name="connsiteY20" fmla="*/ 1806816 h 1922770"/>
                <a:gd name="connsiteX21" fmla="*/ 420754 w 1030355"/>
                <a:gd name="connsiteY21" fmla="*/ 1864793 h 1922770"/>
                <a:gd name="connsiteX22" fmla="*/ 362777 w 1030355"/>
                <a:gd name="connsiteY22" fmla="*/ 1922770 h 1922770"/>
                <a:gd name="connsiteX23" fmla="*/ 304800 w 1030355"/>
                <a:gd name="connsiteY23" fmla="*/ 1864793 h 1922770"/>
                <a:gd name="connsiteX24" fmla="*/ 362777 w 1030355"/>
                <a:gd name="connsiteY24" fmla="*/ 1806816 h 1922770"/>
                <a:gd name="connsiteX25" fmla="*/ 210377 w 1030355"/>
                <a:gd name="connsiteY25" fmla="*/ 1806816 h 1922770"/>
                <a:gd name="connsiteX26" fmla="*/ 268354 w 1030355"/>
                <a:gd name="connsiteY26" fmla="*/ 1864793 h 1922770"/>
                <a:gd name="connsiteX27" fmla="*/ 210377 w 1030355"/>
                <a:gd name="connsiteY27" fmla="*/ 1922770 h 1922770"/>
                <a:gd name="connsiteX28" fmla="*/ 152400 w 1030355"/>
                <a:gd name="connsiteY28" fmla="*/ 1864793 h 1922770"/>
                <a:gd name="connsiteX29" fmla="*/ 210377 w 1030355"/>
                <a:gd name="connsiteY29" fmla="*/ 1806816 h 1922770"/>
                <a:gd name="connsiteX30" fmla="*/ 57977 w 1030355"/>
                <a:gd name="connsiteY30" fmla="*/ 1806816 h 1922770"/>
                <a:gd name="connsiteX31" fmla="*/ 115954 w 1030355"/>
                <a:gd name="connsiteY31" fmla="*/ 1864793 h 1922770"/>
                <a:gd name="connsiteX32" fmla="*/ 57977 w 1030355"/>
                <a:gd name="connsiteY32" fmla="*/ 1922770 h 1922770"/>
                <a:gd name="connsiteX33" fmla="*/ 0 w 1030355"/>
                <a:gd name="connsiteY33" fmla="*/ 1864793 h 1922770"/>
                <a:gd name="connsiteX34" fmla="*/ 57977 w 1030355"/>
                <a:gd name="connsiteY34" fmla="*/ 1806816 h 1922770"/>
                <a:gd name="connsiteX35" fmla="*/ 896178 w 1030355"/>
                <a:gd name="connsiteY35" fmla="*/ 1505680 h 1922770"/>
                <a:gd name="connsiteX36" fmla="*/ 954155 w 1030355"/>
                <a:gd name="connsiteY36" fmla="*/ 1563657 h 1922770"/>
                <a:gd name="connsiteX37" fmla="*/ 896178 w 1030355"/>
                <a:gd name="connsiteY37" fmla="*/ 1621634 h 1922770"/>
                <a:gd name="connsiteX38" fmla="*/ 838201 w 1030355"/>
                <a:gd name="connsiteY38" fmla="*/ 1563657 h 1922770"/>
                <a:gd name="connsiteX39" fmla="*/ 896178 w 1030355"/>
                <a:gd name="connsiteY39" fmla="*/ 1505680 h 1922770"/>
                <a:gd name="connsiteX40" fmla="*/ 743778 w 1030355"/>
                <a:gd name="connsiteY40" fmla="*/ 1505680 h 1922770"/>
                <a:gd name="connsiteX41" fmla="*/ 801755 w 1030355"/>
                <a:gd name="connsiteY41" fmla="*/ 1563657 h 1922770"/>
                <a:gd name="connsiteX42" fmla="*/ 743778 w 1030355"/>
                <a:gd name="connsiteY42" fmla="*/ 1621634 h 1922770"/>
                <a:gd name="connsiteX43" fmla="*/ 685801 w 1030355"/>
                <a:gd name="connsiteY43" fmla="*/ 1563657 h 1922770"/>
                <a:gd name="connsiteX44" fmla="*/ 743778 w 1030355"/>
                <a:gd name="connsiteY44" fmla="*/ 1505680 h 1922770"/>
                <a:gd name="connsiteX45" fmla="*/ 591378 w 1030355"/>
                <a:gd name="connsiteY45" fmla="*/ 1505680 h 1922770"/>
                <a:gd name="connsiteX46" fmla="*/ 649355 w 1030355"/>
                <a:gd name="connsiteY46" fmla="*/ 1563657 h 1922770"/>
                <a:gd name="connsiteX47" fmla="*/ 591378 w 1030355"/>
                <a:gd name="connsiteY47" fmla="*/ 1621634 h 1922770"/>
                <a:gd name="connsiteX48" fmla="*/ 533401 w 1030355"/>
                <a:gd name="connsiteY48" fmla="*/ 1563657 h 1922770"/>
                <a:gd name="connsiteX49" fmla="*/ 591378 w 1030355"/>
                <a:gd name="connsiteY49" fmla="*/ 1505680 h 1922770"/>
                <a:gd name="connsiteX50" fmla="*/ 438978 w 1030355"/>
                <a:gd name="connsiteY50" fmla="*/ 1505680 h 1922770"/>
                <a:gd name="connsiteX51" fmla="*/ 496955 w 1030355"/>
                <a:gd name="connsiteY51" fmla="*/ 1563657 h 1922770"/>
                <a:gd name="connsiteX52" fmla="*/ 438978 w 1030355"/>
                <a:gd name="connsiteY52" fmla="*/ 1621634 h 1922770"/>
                <a:gd name="connsiteX53" fmla="*/ 381001 w 1030355"/>
                <a:gd name="connsiteY53" fmla="*/ 1563657 h 1922770"/>
                <a:gd name="connsiteX54" fmla="*/ 438978 w 1030355"/>
                <a:gd name="connsiteY54" fmla="*/ 1505680 h 1922770"/>
                <a:gd name="connsiteX55" fmla="*/ 286578 w 1030355"/>
                <a:gd name="connsiteY55" fmla="*/ 1505680 h 1922770"/>
                <a:gd name="connsiteX56" fmla="*/ 344555 w 1030355"/>
                <a:gd name="connsiteY56" fmla="*/ 1563657 h 1922770"/>
                <a:gd name="connsiteX57" fmla="*/ 286578 w 1030355"/>
                <a:gd name="connsiteY57" fmla="*/ 1621634 h 1922770"/>
                <a:gd name="connsiteX58" fmla="*/ 228601 w 1030355"/>
                <a:gd name="connsiteY58" fmla="*/ 1563657 h 1922770"/>
                <a:gd name="connsiteX59" fmla="*/ 286578 w 1030355"/>
                <a:gd name="connsiteY59" fmla="*/ 1505680 h 1922770"/>
                <a:gd name="connsiteX60" fmla="*/ 134178 w 1030355"/>
                <a:gd name="connsiteY60" fmla="*/ 1505680 h 1922770"/>
                <a:gd name="connsiteX61" fmla="*/ 192155 w 1030355"/>
                <a:gd name="connsiteY61" fmla="*/ 1563657 h 1922770"/>
                <a:gd name="connsiteX62" fmla="*/ 134178 w 1030355"/>
                <a:gd name="connsiteY62" fmla="*/ 1621634 h 1922770"/>
                <a:gd name="connsiteX63" fmla="*/ 76201 w 1030355"/>
                <a:gd name="connsiteY63" fmla="*/ 1563657 h 1922770"/>
                <a:gd name="connsiteX64" fmla="*/ 134178 w 1030355"/>
                <a:gd name="connsiteY64" fmla="*/ 1505680 h 1922770"/>
                <a:gd name="connsiteX65" fmla="*/ 819978 w 1030355"/>
                <a:gd name="connsiteY65" fmla="*/ 1204544 h 1922770"/>
                <a:gd name="connsiteX66" fmla="*/ 877955 w 1030355"/>
                <a:gd name="connsiteY66" fmla="*/ 1262521 h 1922770"/>
                <a:gd name="connsiteX67" fmla="*/ 819978 w 1030355"/>
                <a:gd name="connsiteY67" fmla="*/ 1320498 h 1922770"/>
                <a:gd name="connsiteX68" fmla="*/ 762001 w 1030355"/>
                <a:gd name="connsiteY68" fmla="*/ 1262521 h 1922770"/>
                <a:gd name="connsiteX69" fmla="*/ 819978 w 1030355"/>
                <a:gd name="connsiteY69" fmla="*/ 1204544 h 1922770"/>
                <a:gd name="connsiteX70" fmla="*/ 667578 w 1030355"/>
                <a:gd name="connsiteY70" fmla="*/ 1204544 h 1922770"/>
                <a:gd name="connsiteX71" fmla="*/ 725555 w 1030355"/>
                <a:gd name="connsiteY71" fmla="*/ 1262521 h 1922770"/>
                <a:gd name="connsiteX72" fmla="*/ 667578 w 1030355"/>
                <a:gd name="connsiteY72" fmla="*/ 1320498 h 1922770"/>
                <a:gd name="connsiteX73" fmla="*/ 609601 w 1030355"/>
                <a:gd name="connsiteY73" fmla="*/ 1262521 h 1922770"/>
                <a:gd name="connsiteX74" fmla="*/ 667578 w 1030355"/>
                <a:gd name="connsiteY74" fmla="*/ 1204544 h 1922770"/>
                <a:gd name="connsiteX75" fmla="*/ 515178 w 1030355"/>
                <a:gd name="connsiteY75" fmla="*/ 1204544 h 1922770"/>
                <a:gd name="connsiteX76" fmla="*/ 573155 w 1030355"/>
                <a:gd name="connsiteY76" fmla="*/ 1262521 h 1922770"/>
                <a:gd name="connsiteX77" fmla="*/ 515178 w 1030355"/>
                <a:gd name="connsiteY77" fmla="*/ 1320498 h 1922770"/>
                <a:gd name="connsiteX78" fmla="*/ 457201 w 1030355"/>
                <a:gd name="connsiteY78" fmla="*/ 1262521 h 1922770"/>
                <a:gd name="connsiteX79" fmla="*/ 515178 w 1030355"/>
                <a:gd name="connsiteY79" fmla="*/ 1204544 h 1922770"/>
                <a:gd name="connsiteX80" fmla="*/ 362778 w 1030355"/>
                <a:gd name="connsiteY80" fmla="*/ 1204544 h 1922770"/>
                <a:gd name="connsiteX81" fmla="*/ 420755 w 1030355"/>
                <a:gd name="connsiteY81" fmla="*/ 1262521 h 1922770"/>
                <a:gd name="connsiteX82" fmla="*/ 362778 w 1030355"/>
                <a:gd name="connsiteY82" fmla="*/ 1320498 h 1922770"/>
                <a:gd name="connsiteX83" fmla="*/ 304801 w 1030355"/>
                <a:gd name="connsiteY83" fmla="*/ 1262521 h 1922770"/>
                <a:gd name="connsiteX84" fmla="*/ 362778 w 1030355"/>
                <a:gd name="connsiteY84" fmla="*/ 1204544 h 1922770"/>
                <a:gd name="connsiteX85" fmla="*/ 210378 w 1030355"/>
                <a:gd name="connsiteY85" fmla="*/ 1204544 h 1922770"/>
                <a:gd name="connsiteX86" fmla="*/ 268355 w 1030355"/>
                <a:gd name="connsiteY86" fmla="*/ 1262521 h 1922770"/>
                <a:gd name="connsiteX87" fmla="*/ 210378 w 1030355"/>
                <a:gd name="connsiteY87" fmla="*/ 1320498 h 1922770"/>
                <a:gd name="connsiteX88" fmla="*/ 152401 w 1030355"/>
                <a:gd name="connsiteY88" fmla="*/ 1262521 h 1922770"/>
                <a:gd name="connsiteX89" fmla="*/ 210378 w 1030355"/>
                <a:gd name="connsiteY89" fmla="*/ 1204544 h 1922770"/>
                <a:gd name="connsiteX90" fmla="*/ 743778 w 1030355"/>
                <a:gd name="connsiteY90" fmla="*/ 903408 h 1922770"/>
                <a:gd name="connsiteX91" fmla="*/ 801755 w 1030355"/>
                <a:gd name="connsiteY91" fmla="*/ 961385 h 1922770"/>
                <a:gd name="connsiteX92" fmla="*/ 743778 w 1030355"/>
                <a:gd name="connsiteY92" fmla="*/ 1019362 h 1922770"/>
                <a:gd name="connsiteX93" fmla="*/ 685801 w 1030355"/>
                <a:gd name="connsiteY93" fmla="*/ 961385 h 1922770"/>
                <a:gd name="connsiteX94" fmla="*/ 743778 w 1030355"/>
                <a:gd name="connsiteY94" fmla="*/ 903408 h 1922770"/>
                <a:gd name="connsiteX95" fmla="*/ 591378 w 1030355"/>
                <a:gd name="connsiteY95" fmla="*/ 903408 h 1922770"/>
                <a:gd name="connsiteX96" fmla="*/ 649355 w 1030355"/>
                <a:gd name="connsiteY96" fmla="*/ 961385 h 1922770"/>
                <a:gd name="connsiteX97" fmla="*/ 591378 w 1030355"/>
                <a:gd name="connsiteY97" fmla="*/ 1019362 h 1922770"/>
                <a:gd name="connsiteX98" fmla="*/ 533401 w 1030355"/>
                <a:gd name="connsiteY98" fmla="*/ 961385 h 1922770"/>
                <a:gd name="connsiteX99" fmla="*/ 591378 w 1030355"/>
                <a:gd name="connsiteY99" fmla="*/ 903408 h 1922770"/>
                <a:gd name="connsiteX100" fmla="*/ 438978 w 1030355"/>
                <a:gd name="connsiteY100" fmla="*/ 903408 h 1922770"/>
                <a:gd name="connsiteX101" fmla="*/ 496955 w 1030355"/>
                <a:gd name="connsiteY101" fmla="*/ 961385 h 1922770"/>
                <a:gd name="connsiteX102" fmla="*/ 438978 w 1030355"/>
                <a:gd name="connsiteY102" fmla="*/ 1019362 h 1922770"/>
                <a:gd name="connsiteX103" fmla="*/ 381001 w 1030355"/>
                <a:gd name="connsiteY103" fmla="*/ 961385 h 1922770"/>
                <a:gd name="connsiteX104" fmla="*/ 438978 w 1030355"/>
                <a:gd name="connsiteY104" fmla="*/ 903408 h 1922770"/>
                <a:gd name="connsiteX105" fmla="*/ 286578 w 1030355"/>
                <a:gd name="connsiteY105" fmla="*/ 903408 h 1922770"/>
                <a:gd name="connsiteX106" fmla="*/ 344555 w 1030355"/>
                <a:gd name="connsiteY106" fmla="*/ 961385 h 1922770"/>
                <a:gd name="connsiteX107" fmla="*/ 286578 w 1030355"/>
                <a:gd name="connsiteY107" fmla="*/ 1019362 h 1922770"/>
                <a:gd name="connsiteX108" fmla="*/ 228601 w 1030355"/>
                <a:gd name="connsiteY108" fmla="*/ 961385 h 1922770"/>
                <a:gd name="connsiteX109" fmla="*/ 286578 w 1030355"/>
                <a:gd name="connsiteY109" fmla="*/ 903408 h 1922770"/>
                <a:gd name="connsiteX110" fmla="*/ 515178 w 1030355"/>
                <a:gd name="connsiteY110" fmla="*/ 602272 h 1922770"/>
                <a:gd name="connsiteX111" fmla="*/ 573155 w 1030355"/>
                <a:gd name="connsiteY111" fmla="*/ 660249 h 1922770"/>
                <a:gd name="connsiteX112" fmla="*/ 515178 w 1030355"/>
                <a:gd name="connsiteY112" fmla="*/ 718226 h 1922770"/>
                <a:gd name="connsiteX113" fmla="*/ 457201 w 1030355"/>
                <a:gd name="connsiteY113" fmla="*/ 660249 h 1922770"/>
                <a:gd name="connsiteX114" fmla="*/ 515178 w 1030355"/>
                <a:gd name="connsiteY114" fmla="*/ 602272 h 1922770"/>
                <a:gd name="connsiteX115" fmla="*/ 362778 w 1030355"/>
                <a:gd name="connsiteY115" fmla="*/ 602272 h 1922770"/>
                <a:gd name="connsiteX116" fmla="*/ 420755 w 1030355"/>
                <a:gd name="connsiteY116" fmla="*/ 660249 h 1922770"/>
                <a:gd name="connsiteX117" fmla="*/ 362778 w 1030355"/>
                <a:gd name="connsiteY117" fmla="*/ 718226 h 1922770"/>
                <a:gd name="connsiteX118" fmla="*/ 304801 w 1030355"/>
                <a:gd name="connsiteY118" fmla="*/ 660249 h 1922770"/>
                <a:gd name="connsiteX119" fmla="*/ 362778 w 1030355"/>
                <a:gd name="connsiteY119" fmla="*/ 602272 h 1922770"/>
                <a:gd name="connsiteX120" fmla="*/ 667578 w 1030355"/>
                <a:gd name="connsiteY120" fmla="*/ 602272 h 1922770"/>
                <a:gd name="connsiteX121" fmla="*/ 725555 w 1030355"/>
                <a:gd name="connsiteY121" fmla="*/ 660249 h 1922770"/>
                <a:gd name="connsiteX122" fmla="*/ 667578 w 1030355"/>
                <a:gd name="connsiteY122" fmla="*/ 718226 h 1922770"/>
                <a:gd name="connsiteX123" fmla="*/ 609601 w 1030355"/>
                <a:gd name="connsiteY123" fmla="*/ 660249 h 1922770"/>
                <a:gd name="connsiteX124" fmla="*/ 667578 w 1030355"/>
                <a:gd name="connsiteY124" fmla="*/ 602272 h 1922770"/>
                <a:gd name="connsiteX125" fmla="*/ 438978 w 1030355"/>
                <a:gd name="connsiteY125" fmla="*/ 301136 h 1922770"/>
                <a:gd name="connsiteX126" fmla="*/ 496955 w 1030355"/>
                <a:gd name="connsiteY126" fmla="*/ 359113 h 1922770"/>
                <a:gd name="connsiteX127" fmla="*/ 438978 w 1030355"/>
                <a:gd name="connsiteY127" fmla="*/ 417090 h 1922770"/>
                <a:gd name="connsiteX128" fmla="*/ 381001 w 1030355"/>
                <a:gd name="connsiteY128" fmla="*/ 359113 h 1922770"/>
                <a:gd name="connsiteX129" fmla="*/ 438978 w 1030355"/>
                <a:gd name="connsiteY129" fmla="*/ 301136 h 1922770"/>
                <a:gd name="connsiteX130" fmla="*/ 591378 w 1030355"/>
                <a:gd name="connsiteY130" fmla="*/ 301136 h 1922770"/>
                <a:gd name="connsiteX131" fmla="*/ 649355 w 1030355"/>
                <a:gd name="connsiteY131" fmla="*/ 359113 h 1922770"/>
                <a:gd name="connsiteX132" fmla="*/ 591378 w 1030355"/>
                <a:gd name="connsiteY132" fmla="*/ 417090 h 1922770"/>
                <a:gd name="connsiteX133" fmla="*/ 533401 w 1030355"/>
                <a:gd name="connsiteY133" fmla="*/ 359113 h 1922770"/>
                <a:gd name="connsiteX134" fmla="*/ 591378 w 1030355"/>
                <a:gd name="connsiteY134" fmla="*/ 301136 h 1922770"/>
                <a:gd name="connsiteX135" fmla="*/ 515178 w 1030355"/>
                <a:gd name="connsiteY135" fmla="*/ 0 h 1922770"/>
                <a:gd name="connsiteX136" fmla="*/ 573155 w 1030355"/>
                <a:gd name="connsiteY136" fmla="*/ 57977 h 1922770"/>
                <a:gd name="connsiteX137" fmla="*/ 515178 w 1030355"/>
                <a:gd name="connsiteY137" fmla="*/ 115954 h 1922770"/>
                <a:gd name="connsiteX138" fmla="*/ 457201 w 1030355"/>
                <a:gd name="connsiteY138" fmla="*/ 57977 h 1922770"/>
                <a:gd name="connsiteX139" fmla="*/ 515178 w 1030355"/>
                <a:gd name="connsiteY139" fmla="*/ 0 h 192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030355" h="1922770">
                  <a:moveTo>
                    <a:pt x="972378" y="1806816"/>
                  </a:moveTo>
                  <a:cubicBezTo>
                    <a:pt x="1004398" y="1806816"/>
                    <a:pt x="1030355" y="1832773"/>
                    <a:pt x="1030355" y="1864793"/>
                  </a:cubicBezTo>
                  <a:cubicBezTo>
                    <a:pt x="1030355" y="1896813"/>
                    <a:pt x="1004398" y="1922770"/>
                    <a:pt x="972378" y="1922770"/>
                  </a:cubicBezTo>
                  <a:cubicBezTo>
                    <a:pt x="940358" y="1922770"/>
                    <a:pt x="914401" y="1896813"/>
                    <a:pt x="914401" y="1864793"/>
                  </a:cubicBezTo>
                  <a:cubicBezTo>
                    <a:pt x="914401" y="1832773"/>
                    <a:pt x="940358" y="1806816"/>
                    <a:pt x="972378" y="1806816"/>
                  </a:cubicBezTo>
                  <a:close/>
                  <a:moveTo>
                    <a:pt x="819977" y="1806816"/>
                  </a:moveTo>
                  <a:cubicBezTo>
                    <a:pt x="851997" y="1806816"/>
                    <a:pt x="877954" y="1832773"/>
                    <a:pt x="877954" y="1864793"/>
                  </a:cubicBezTo>
                  <a:cubicBezTo>
                    <a:pt x="877954" y="1896813"/>
                    <a:pt x="851997" y="1922770"/>
                    <a:pt x="819977" y="1922770"/>
                  </a:cubicBezTo>
                  <a:cubicBezTo>
                    <a:pt x="787957" y="1922770"/>
                    <a:pt x="762000" y="1896813"/>
                    <a:pt x="762000" y="1864793"/>
                  </a:cubicBezTo>
                  <a:cubicBezTo>
                    <a:pt x="762000" y="1832773"/>
                    <a:pt x="787957" y="1806816"/>
                    <a:pt x="819977" y="1806816"/>
                  </a:cubicBezTo>
                  <a:close/>
                  <a:moveTo>
                    <a:pt x="667577" y="1806816"/>
                  </a:moveTo>
                  <a:cubicBezTo>
                    <a:pt x="699597" y="1806816"/>
                    <a:pt x="725554" y="1832773"/>
                    <a:pt x="725554" y="1864793"/>
                  </a:cubicBezTo>
                  <a:cubicBezTo>
                    <a:pt x="725554" y="1896813"/>
                    <a:pt x="699597" y="1922770"/>
                    <a:pt x="667577" y="1922770"/>
                  </a:cubicBezTo>
                  <a:cubicBezTo>
                    <a:pt x="635557" y="1922770"/>
                    <a:pt x="609600" y="1896813"/>
                    <a:pt x="609600" y="1864793"/>
                  </a:cubicBezTo>
                  <a:cubicBezTo>
                    <a:pt x="609600" y="1832773"/>
                    <a:pt x="635557" y="1806816"/>
                    <a:pt x="667577" y="1806816"/>
                  </a:cubicBezTo>
                  <a:close/>
                  <a:moveTo>
                    <a:pt x="515177" y="1806816"/>
                  </a:moveTo>
                  <a:cubicBezTo>
                    <a:pt x="547197" y="1806816"/>
                    <a:pt x="573154" y="1832773"/>
                    <a:pt x="573154" y="1864793"/>
                  </a:cubicBezTo>
                  <a:cubicBezTo>
                    <a:pt x="573154" y="1896813"/>
                    <a:pt x="547197" y="1922770"/>
                    <a:pt x="515177" y="1922770"/>
                  </a:cubicBezTo>
                  <a:cubicBezTo>
                    <a:pt x="483157" y="1922770"/>
                    <a:pt x="457200" y="1896813"/>
                    <a:pt x="457200" y="1864793"/>
                  </a:cubicBezTo>
                  <a:cubicBezTo>
                    <a:pt x="457200" y="1832773"/>
                    <a:pt x="483157" y="1806816"/>
                    <a:pt x="515177" y="1806816"/>
                  </a:cubicBezTo>
                  <a:close/>
                  <a:moveTo>
                    <a:pt x="362777" y="1806816"/>
                  </a:moveTo>
                  <a:cubicBezTo>
                    <a:pt x="394797" y="1806816"/>
                    <a:pt x="420754" y="1832773"/>
                    <a:pt x="420754" y="1864793"/>
                  </a:cubicBezTo>
                  <a:cubicBezTo>
                    <a:pt x="420754" y="1896813"/>
                    <a:pt x="394797" y="1922770"/>
                    <a:pt x="362777" y="1922770"/>
                  </a:cubicBezTo>
                  <a:cubicBezTo>
                    <a:pt x="330757" y="1922770"/>
                    <a:pt x="304800" y="1896813"/>
                    <a:pt x="304800" y="1864793"/>
                  </a:cubicBezTo>
                  <a:cubicBezTo>
                    <a:pt x="304800" y="1832773"/>
                    <a:pt x="330757" y="1806816"/>
                    <a:pt x="362777" y="1806816"/>
                  </a:cubicBezTo>
                  <a:close/>
                  <a:moveTo>
                    <a:pt x="210377" y="1806816"/>
                  </a:moveTo>
                  <a:cubicBezTo>
                    <a:pt x="242397" y="1806816"/>
                    <a:pt x="268354" y="1832773"/>
                    <a:pt x="268354" y="1864793"/>
                  </a:cubicBezTo>
                  <a:cubicBezTo>
                    <a:pt x="268354" y="1896813"/>
                    <a:pt x="242397" y="1922770"/>
                    <a:pt x="210377" y="1922770"/>
                  </a:cubicBezTo>
                  <a:cubicBezTo>
                    <a:pt x="178357" y="1922770"/>
                    <a:pt x="152400" y="1896813"/>
                    <a:pt x="152400" y="1864793"/>
                  </a:cubicBezTo>
                  <a:cubicBezTo>
                    <a:pt x="152400" y="1832773"/>
                    <a:pt x="178357" y="1806816"/>
                    <a:pt x="210377" y="1806816"/>
                  </a:cubicBezTo>
                  <a:close/>
                  <a:moveTo>
                    <a:pt x="57977" y="1806816"/>
                  </a:moveTo>
                  <a:cubicBezTo>
                    <a:pt x="89997" y="1806816"/>
                    <a:pt x="115954" y="1832773"/>
                    <a:pt x="115954" y="1864793"/>
                  </a:cubicBezTo>
                  <a:cubicBezTo>
                    <a:pt x="115954" y="1896813"/>
                    <a:pt x="89997" y="1922770"/>
                    <a:pt x="57977" y="1922770"/>
                  </a:cubicBezTo>
                  <a:cubicBezTo>
                    <a:pt x="25957" y="1922770"/>
                    <a:pt x="0" y="1896813"/>
                    <a:pt x="0" y="1864793"/>
                  </a:cubicBezTo>
                  <a:cubicBezTo>
                    <a:pt x="0" y="1832773"/>
                    <a:pt x="25957" y="1806816"/>
                    <a:pt x="57977" y="1806816"/>
                  </a:cubicBezTo>
                  <a:close/>
                  <a:moveTo>
                    <a:pt x="896178" y="1505680"/>
                  </a:moveTo>
                  <a:cubicBezTo>
                    <a:pt x="928198" y="1505680"/>
                    <a:pt x="954155" y="1531637"/>
                    <a:pt x="954155" y="1563657"/>
                  </a:cubicBezTo>
                  <a:cubicBezTo>
                    <a:pt x="954155" y="1595677"/>
                    <a:pt x="928198" y="1621634"/>
                    <a:pt x="896178" y="1621634"/>
                  </a:cubicBezTo>
                  <a:cubicBezTo>
                    <a:pt x="864158" y="1621634"/>
                    <a:pt x="838201" y="1595677"/>
                    <a:pt x="838201" y="1563657"/>
                  </a:cubicBezTo>
                  <a:cubicBezTo>
                    <a:pt x="838201" y="1531637"/>
                    <a:pt x="864158" y="1505680"/>
                    <a:pt x="896178" y="1505680"/>
                  </a:cubicBezTo>
                  <a:close/>
                  <a:moveTo>
                    <a:pt x="743778" y="1505680"/>
                  </a:moveTo>
                  <a:cubicBezTo>
                    <a:pt x="775798" y="1505680"/>
                    <a:pt x="801755" y="1531637"/>
                    <a:pt x="801755" y="1563657"/>
                  </a:cubicBezTo>
                  <a:cubicBezTo>
                    <a:pt x="801755" y="1595677"/>
                    <a:pt x="775798" y="1621634"/>
                    <a:pt x="743778" y="1621634"/>
                  </a:cubicBezTo>
                  <a:cubicBezTo>
                    <a:pt x="711758" y="1621634"/>
                    <a:pt x="685801" y="1595677"/>
                    <a:pt x="685801" y="1563657"/>
                  </a:cubicBezTo>
                  <a:cubicBezTo>
                    <a:pt x="685801" y="1531637"/>
                    <a:pt x="711758" y="1505680"/>
                    <a:pt x="743778" y="1505680"/>
                  </a:cubicBezTo>
                  <a:close/>
                  <a:moveTo>
                    <a:pt x="591378" y="1505680"/>
                  </a:moveTo>
                  <a:cubicBezTo>
                    <a:pt x="623398" y="1505680"/>
                    <a:pt x="649355" y="1531637"/>
                    <a:pt x="649355" y="1563657"/>
                  </a:cubicBezTo>
                  <a:cubicBezTo>
                    <a:pt x="649355" y="1595677"/>
                    <a:pt x="623398" y="1621634"/>
                    <a:pt x="591378" y="1621634"/>
                  </a:cubicBezTo>
                  <a:cubicBezTo>
                    <a:pt x="559358" y="1621634"/>
                    <a:pt x="533401" y="1595677"/>
                    <a:pt x="533401" y="1563657"/>
                  </a:cubicBezTo>
                  <a:cubicBezTo>
                    <a:pt x="533401" y="1531637"/>
                    <a:pt x="559358" y="1505680"/>
                    <a:pt x="591378" y="1505680"/>
                  </a:cubicBezTo>
                  <a:close/>
                  <a:moveTo>
                    <a:pt x="438978" y="1505680"/>
                  </a:moveTo>
                  <a:cubicBezTo>
                    <a:pt x="470998" y="1505680"/>
                    <a:pt x="496955" y="1531637"/>
                    <a:pt x="496955" y="1563657"/>
                  </a:cubicBezTo>
                  <a:cubicBezTo>
                    <a:pt x="496955" y="1595677"/>
                    <a:pt x="470998" y="1621634"/>
                    <a:pt x="438978" y="1621634"/>
                  </a:cubicBezTo>
                  <a:cubicBezTo>
                    <a:pt x="406958" y="1621634"/>
                    <a:pt x="381001" y="1595677"/>
                    <a:pt x="381001" y="1563657"/>
                  </a:cubicBezTo>
                  <a:cubicBezTo>
                    <a:pt x="381001" y="1531637"/>
                    <a:pt x="406958" y="1505680"/>
                    <a:pt x="438978" y="1505680"/>
                  </a:cubicBezTo>
                  <a:close/>
                  <a:moveTo>
                    <a:pt x="286578" y="1505680"/>
                  </a:moveTo>
                  <a:cubicBezTo>
                    <a:pt x="318598" y="1505680"/>
                    <a:pt x="344555" y="1531637"/>
                    <a:pt x="344555" y="1563657"/>
                  </a:cubicBezTo>
                  <a:cubicBezTo>
                    <a:pt x="344555" y="1595677"/>
                    <a:pt x="318598" y="1621634"/>
                    <a:pt x="286578" y="1621634"/>
                  </a:cubicBezTo>
                  <a:cubicBezTo>
                    <a:pt x="254558" y="1621634"/>
                    <a:pt x="228601" y="1595677"/>
                    <a:pt x="228601" y="1563657"/>
                  </a:cubicBezTo>
                  <a:cubicBezTo>
                    <a:pt x="228601" y="1531637"/>
                    <a:pt x="254558" y="1505680"/>
                    <a:pt x="286578" y="1505680"/>
                  </a:cubicBezTo>
                  <a:close/>
                  <a:moveTo>
                    <a:pt x="134178" y="1505680"/>
                  </a:moveTo>
                  <a:cubicBezTo>
                    <a:pt x="166198" y="1505680"/>
                    <a:pt x="192155" y="1531637"/>
                    <a:pt x="192155" y="1563657"/>
                  </a:cubicBezTo>
                  <a:cubicBezTo>
                    <a:pt x="192155" y="1595677"/>
                    <a:pt x="166198" y="1621634"/>
                    <a:pt x="134178" y="1621634"/>
                  </a:cubicBezTo>
                  <a:cubicBezTo>
                    <a:pt x="102158" y="1621634"/>
                    <a:pt x="76201" y="1595677"/>
                    <a:pt x="76201" y="1563657"/>
                  </a:cubicBezTo>
                  <a:cubicBezTo>
                    <a:pt x="76201" y="1531637"/>
                    <a:pt x="102158" y="1505680"/>
                    <a:pt x="134178" y="1505680"/>
                  </a:cubicBezTo>
                  <a:close/>
                  <a:moveTo>
                    <a:pt x="819978" y="1204544"/>
                  </a:moveTo>
                  <a:cubicBezTo>
                    <a:pt x="851998" y="1204544"/>
                    <a:pt x="877955" y="1230501"/>
                    <a:pt x="877955" y="1262521"/>
                  </a:cubicBezTo>
                  <a:cubicBezTo>
                    <a:pt x="877955" y="1294541"/>
                    <a:pt x="851998" y="1320498"/>
                    <a:pt x="819978" y="1320498"/>
                  </a:cubicBezTo>
                  <a:cubicBezTo>
                    <a:pt x="787958" y="1320498"/>
                    <a:pt x="762001" y="1294541"/>
                    <a:pt x="762001" y="1262521"/>
                  </a:cubicBezTo>
                  <a:cubicBezTo>
                    <a:pt x="762001" y="1230501"/>
                    <a:pt x="787958" y="1204544"/>
                    <a:pt x="819978" y="1204544"/>
                  </a:cubicBezTo>
                  <a:close/>
                  <a:moveTo>
                    <a:pt x="667578" y="1204544"/>
                  </a:moveTo>
                  <a:cubicBezTo>
                    <a:pt x="699598" y="1204544"/>
                    <a:pt x="725555" y="1230501"/>
                    <a:pt x="725555" y="1262521"/>
                  </a:cubicBezTo>
                  <a:cubicBezTo>
                    <a:pt x="725555" y="1294541"/>
                    <a:pt x="699598" y="1320498"/>
                    <a:pt x="667578" y="1320498"/>
                  </a:cubicBezTo>
                  <a:cubicBezTo>
                    <a:pt x="635558" y="1320498"/>
                    <a:pt x="609601" y="1294541"/>
                    <a:pt x="609601" y="1262521"/>
                  </a:cubicBezTo>
                  <a:cubicBezTo>
                    <a:pt x="609601" y="1230501"/>
                    <a:pt x="635558" y="1204544"/>
                    <a:pt x="667578" y="1204544"/>
                  </a:cubicBezTo>
                  <a:close/>
                  <a:moveTo>
                    <a:pt x="515178" y="1204544"/>
                  </a:moveTo>
                  <a:cubicBezTo>
                    <a:pt x="547198" y="1204544"/>
                    <a:pt x="573155" y="1230501"/>
                    <a:pt x="573155" y="1262521"/>
                  </a:cubicBezTo>
                  <a:cubicBezTo>
                    <a:pt x="573155" y="1294541"/>
                    <a:pt x="547198" y="1320498"/>
                    <a:pt x="515178" y="1320498"/>
                  </a:cubicBezTo>
                  <a:cubicBezTo>
                    <a:pt x="483158" y="1320498"/>
                    <a:pt x="457201" y="1294541"/>
                    <a:pt x="457201" y="1262521"/>
                  </a:cubicBezTo>
                  <a:cubicBezTo>
                    <a:pt x="457201" y="1230501"/>
                    <a:pt x="483158" y="1204544"/>
                    <a:pt x="515178" y="1204544"/>
                  </a:cubicBezTo>
                  <a:close/>
                  <a:moveTo>
                    <a:pt x="362778" y="1204544"/>
                  </a:moveTo>
                  <a:cubicBezTo>
                    <a:pt x="394798" y="1204544"/>
                    <a:pt x="420755" y="1230501"/>
                    <a:pt x="420755" y="1262521"/>
                  </a:cubicBezTo>
                  <a:cubicBezTo>
                    <a:pt x="420755" y="1294541"/>
                    <a:pt x="394798" y="1320498"/>
                    <a:pt x="362778" y="1320498"/>
                  </a:cubicBezTo>
                  <a:cubicBezTo>
                    <a:pt x="330758" y="1320498"/>
                    <a:pt x="304801" y="1294541"/>
                    <a:pt x="304801" y="1262521"/>
                  </a:cubicBezTo>
                  <a:cubicBezTo>
                    <a:pt x="304801" y="1230501"/>
                    <a:pt x="330758" y="1204544"/>
                    <a:pt x="362778" y="1204544"/>
                  </a:cubicBezTo>
                  <a:close/>
                  <a:moveTo>
                    <a:pt x="210378" y="1204544"/>
                  </a:moveTo>
                  <a:cubicBezTo>
                    <a:pt x="242398" y="1204544"/>
                    <a:pt x="268355" y="1230501"/>
                    <a:pt x="268355" y="1262521"/>
                  </a:cubicBezTo>
                  <a:cubicBezTo>
                    <a:pt x="268355" y="1294541"/>
                    <a:pt x="242398" y="1320498"/>
                    <a:pt x="210378" y="1320498"/>
                  </a:cubicBezTo>
                  <a:cubicBezTo>
                    <a:pt x="178358" y="1320498"/>
                    <a:pt x="152401" y="1294541"/>
                    <a:pt x="152401" y="1262521"/>
                  </a:cubicBezTo>
                  <a:cubicBezTo>
                    <a:pt x="152401" y="1230501"/>
                    <a:pt x="178358" y="1204544"/>
                    <a:pt x="210378" y="1204544"/>
                  </a:cubicBezTo>
                  <a:close/>
                  <a:moveTo>
                    <a:pt x="743778" y="903408"/>
                  </a:moveTo>
                  <a:cubicBezTo>
                    <a:pt x="775798" y="903408"/>
                    <a:pt x="801755" y="929365"/>
                    <a:pt x="801755" y="961385"/>
                  </a:cubicBezTo>
                  <a:cubicBezTo>
                    <a:pt x="801755" y="993405"/>
                    <a:pt x="775798" y="1019362"/>
                    <a:pt x="743778" y="1019362"/>
                  </a:cubicBezTo>
                  <a:cubicBezTo>
                    <a:pt x="711758" y="1019362"/>
                    <a:pt x="685801" y="993405"/>
                    <a:pt x="685801" y="961385"/>
                  </a:cubicBezTo>
                  <a:cubicBezTo>
                    <a:pt x="685801" y="929365"/>
                    <a:pt x="711758" y="903408"/>
                    <a:pt x="743778" y="903408"/>
                  </a:cubicBezTo>
                  <a:close/>
                  <a:moveTo>
                    <a:pt x="591378" y="903408"/>
                  </a:moveTo>
                  <a:cubicBezTo>
                    <a:pt x="623398" y="903408"/>
                    <a:pt x="649355" y="929365"/>
                    <a:pt x="649355" y="961385"/>
                  </a:cubicBezTo>
                  <a:cubicBezTo>
                    <a:pt x="649355" y="993405"/>
                    <a:pt x="623398" y="1019362"/>
                    <a:pt x="591378" y="1019362"/>
                  </a:cubicBezTo>
                  <a:cubicBezTo>
                    <a:pt x="559358" y="1019362"/>
                    <a:pt x="533401" y="993405"/>
                    <a:pt x="533401" y="961385"/>
                  </a:cubicBezTo>
                  <a:cubicBezTo>
                    <a:pt x="533401" y="929365"/>
                    <a:pt x="559358" y="903408"/>
                    <a:pt x="591378" y="903408"/>
                  </a:cubicBezTo>
                  <a:close/>
                  <a:moveTo>
                    <a:pt x="438978" y="903408"/>
                  </a:moveTo>
                  <a:cubicBezTo>
                    <a:pt x="470998" y="903408"/>
                    <a:pt x="496955" y="929365"/>
                    <a:pt x="496955" y="961385"/>
                  </a:cubicBezTo>
                  <a:cubicBezTo>
                    <a:pt x="496955" y="993405"/>
                    <a:pt x="470998" y="1019362"/>
                    <a:pt x="438978" y="1019362"/>
                  </a:cubicBezTo>
                  <a:cubicBezTo>
                    <a:pt x="406958" y="1019362"/>
                    <a:pt x="381001" y="993405"/>
                    <a:pt x="381001" y="961385"/>
                  </a:cubicBezTo>
                  <a:cubicBezTo>
                    <a:pt x="381001" y="929365"/>
                    <a:pt x="406958" y="903408"/>
                    <a:pt x="438978" y="903408"/>
                  </a:cubicBezTo>
                  <a:close/>
                  <a:moveTo>
                    <a:pt x="286578" y="903408"/>
                  </a:moveTo>
                  <a:cubicBezTo>
                    <a:pt x="318598" y="903408"/>
                    <a:pt x="344555" y="929365"/>
                    <a:pt x="344555" y="961385"/>
                  </a:cubicBezTo>
                  <a:cubicBezTo>
                    <a:pt x="344555" y="993405"/>
                    <a:pt x="318598" y="1019362"/>
                    <a:pt x="286578" y="1019362"/>
                  </a:cubicBezTo>
                  <a:cubicBezTo>
                    <a:pt x="254558" y="1019362"/>
                    <a:pt x="228601" y="993405"/>
                    <a:pt x="228601" y="961385"/>
                  </a:cubicBezTo>
                  <a:cubicBezTo>
                    <a:pt x="228601" y="929365"/>
                    <a:pt x="254558" y="903408"/>
                    <a:pt x="286578" y="903408"/>
                  </a:cubicBezTo>
                  <a:close/>
                  <a:moveTo>
                    <a:pt x="515178" y="602272"/>
                  </a:moveTo>
                  <a:cubicBezTo>
                    <a:pt x="547198" y="602272"/>
                    <a:pt x="573155" y="628229"/>
                    <a:pt x="573155" y="660249"/>
                  </a:cubicBezTo>
                  <a:cubicBezTo>
                    <a:pt x="573155" y="692269"/>
                    <a:pt x="547198" y="718226"/>
                    <a:pt x="515178" y="718226"/>
                  </a:cubicBezTo>
                  <a:cubicBezTo>
                    <a:pt x="483158" y="718226"/>
                    <a:pt x="457201" y="692269"/>
                    <a:pt x="457201" y="660249"/>
                  </a:cubicBezTo>
                  <a:cubicBezTo>
                    <a:pt x="457201" y="628229"/>
                    <a:pt x="483158" y="602272"/>
                    <a:pt x="515178" y="602272"/>
                  </a:cubicBezTo>
                  <a:close/>
                  <a:moveTo>
                    <a:pt x="362778" y="602272"/>
                  </a:moveTo>
                  <a:cubicBezTo>
                    <a:pt x="394798" y="602272"/>
                    <a:pt x="420755" y="628229"/>
                    <a:pt x="420755" y="660249"/>
                  </a:cubicBezTo>
                  <a:cubicBezTo>
                    <a:pt x="420755" y="692269"/>
                    <a:pt x="394798" y="718226"/>
                    <a:pt x="362778" y="718226"/>
                  </a:cubicBezTo>
                  <a:cubicBezTo>
                    <a:pt x="330758" y="718226"/>
                    <a:pt x="304801" y="692269"/>
                    <a:pt x="304801" y="660249"/>
                  </a:cubicBezTo>
                  <a:cubicBezTo>
                    <a:pt x="304801" y="628229"/>
                    <a:pt x="330758" y="602272"/>
                    <a:pt x="362778" y="602272"/>
                  </a:cubicBezTo>
                  <a:close/>
                  <a:moveTo>
                    <a:pt x="667578" y="602272"/>
                  </a:moveTo>
                  <a:cubicBezTo>
                    <a:pt x="699598" y="602272"/>
                    <a:pt x="725555" y="628229"/>
                    <a:pt x="725555" y="660249"/>
                  </a:cubicBezTo>
                  <a:cubicBezTo>
                    <a:pt x="725555" y="692269"/>
                    <a:pt x="699598" y="718226"/>
                    <a:pt x="667578" y="718226"/>
                  </a:cubicBezTo>
                  <a:cubicBezTo>
                    <a:pt x="635558" y="718226"/>
                    <a:pt x="609601" y="692269"/>
                    <a:pt x="609601" y="660249"/>
                  </a:cubicBezTo>
                  <a:cubicBezTo>
                    <a:pt x="609601" y="628229"/>
                    <a:pt x="635558" y="602272"/>
                    <a:pt x="667578" y="602272"/>
                  </a:cubicBezTo>
                  <a:close/>
                  <a:moveTo>
                    <a:pt x="438978" y="301136"/>
                  </a:moveTo>
                  <a:cubicBezTo>
                    <a:pt x="470998" y="301136"/>
                    <a:pt x="496955" y="327093"/>
                    <a:pt x="496955" y="359113"/>
                  </a:cubicBezTo>
                  <a:cubicBezTo>
                    <a:pt x="496955" y="391133"/>
                    <a:pt x="470998" y="417090"/>
                    <a:pt x="438978" y="417090"/>
                  </a:cubicBezTo>
                  <a:cubicBezTo>
                    <a:pt x="406958" y="417090"/>
                    <a:pt x="381001" y="391133"/>
                    <a:pt x="381001" y="359113"/>
                  </a:cubicBezTo>
                  <a:cubicBezTo>
                    <a:pt x="381001" y="327093"/>
                    <a:pt x="406958" y="301136"/>
                    <a:pt x="438978" y="301136"/>
                  </a:cubicBezTo>
                  <a:close/>
                  <a:moveTo>
                    <a:pt x="591378" y="301136"/>
                  </a:moveTo>
                  <a:cubicBezTo>
                    <a:pt x="623398" y="301136"/>
                    <a:pt x="649355" y="327093"/>
                    <a:pt x="649355" y="359113"/>
                  </a:cubicBezTo>
                  <a:cubicBezTo>
                    <a:pt x="649355" y="391133"/>
                    <a:pt x="623398" y="417090"/>
                    <a:pt x="591378" y="417090"/>
                  </a:cubicBezTo>
                  <a:cubicBezTo>
                    <a:pt x="559358" y="417090"/>
                    <a:pt x="533401" y="391133"/>
                    <a:pt x="533401" y="359113"/>
                  </a:cubicBezTo>
                  <a:cubicBezTo>
                    <a:pt x="533401" y="327093"/>
                    <a:pt x="559358" y="301136"/>
                    <a:pt x="591378" y="301136"/>
                  </a:cubicBezTo>
                  <a:close/>
                  <a:moveTo>
                    <a:pt x="515178" y="0"/>
                  </a:moveTo>
                  <a:cubicBezTo>
                    <a:pt x="547198" y="0"/>
                    <a:pt x="573155" y="25957"/>
                    <a:pt x="573155" y="57977"/>
                  </a:cubicBezTo>
                  <a:cubicBezTo>
                    <a:pt x="573155" y="89997"/>
                    <a:pt x="547198" y="115954"/>
                    <a:pt x="515178" y="115954"/>
                  </a:cubicBezTo>
                  <a:cubicBezTo>
                    <a:pt x="483158" y="115954"/>
                    <a:pt x="457201" y="89997"/>
                    <a:pt x="457201" y="57977"/>
                  </a:cubicBezTo>
                  <a:cubicBezTo>
                    <a:pt x="457201" y="25957"/>
                    <a:pt x="483158" y="0"/>
                    <a:pt x="515178" y="0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83577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9C4ACA9-6B57-4B76-80CB-7A130006F916}"/>
              </a:ext>
            </a:extLst>
          </p:cNvPr>
          <p:cNvGrpSpPr/>
          <p:nvPr/>
        </p:nvGrpSpPr>
        <p:grpSpPr>
          <a:xfrm>
            <a:off x="1582119" y="631766"/>
            <a:ext cx="2611103" cy="4226393"/>
            <a:chOff x="-2643620" y="747974"/>
            <a:chExt cx="1419560" cy="2297734"/>
          </a:xfrm>
          <a:solidFill>
            <a:srgbClr val="00B0F0">
              <a:alpha val="20000"/>
            </a:srgbClr>
          </a:solidFill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99797066-A315-4FDB-A439-351321DC87FE}"/>
                </a:ext>
              </a:extLst>
            </p:cNvPr>
            <p:cNvSpPr/>
            <p:nvPr/>
          </p:nvSpPr>
          <p:spPr>
            <a:xfrm rot="6300000">
              <a:off x="-2491014" y="1058023"/>
              <a:ext cx="1144579" cy="1065891"/>
            </a:xfrm>
            <a:custGeom>
              <a:avLst/>
              <a:gdLst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738068 w 1144579"/>
                <a:gd name="connsiteY3" fmla="*/ 0 h 1065891"/>
                <a:gd name="connsiteX4" fmla="*/ 735544 w 1144579"/>
                <a:gd name="connsiteY4" fmla="*/ 2257 h 1065891"/>
                <a:gd name="connsiteX5" fmla="*/ 1144579 w 1144579"/>
                <a:gd name="connsiteY5" fmla="*/ 2257 h 1065891"/>
                <a:gd name="connsiteX6" fmla="*/ 1144579 w 1144579"/>
                <a:gd name="connsiteY6" fmla="*/ 973008 h 1065891"/>
                <a:gd name="connsiteX7" fmla="*/ 1051696 w 1144579"/>
                <a:gd name="connsiteY7" fmla="*/ 1065891 h 1065891"/>
                <a:gd name="connsiteX8" fmla="*/ 92882 w 1144579"/>
                <a:gd name="connsiteY8" fmla="*/ 1065891 h 1065891"/>
                <a:gd name="connsiteX9" fmla="*/ 7299 w 1144579"/>
                <a:gd name="connsiteY9" fmla="*/ 1009163 h 1065891"/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738068 w 1144579"/>
                <a:gd name="connsiteY3" fmla="*/ 0 h 1065891"/>
                <a:gd name="connsiteX4" fmla="*/ 1144579 w 1144579"/>
                <a:gd name="connsiteY4" fmla="*/ 2257 h 1065891"/>
                <a:gd name="connsiteX5" fmla="*/ 1144579 w 1144579"/>
                <a:gd name="connsiteY5" fmla="*/ 973008 h 1065891"/>
                <a:gd name="connsiteX6" fmla="*/ 1051696 w 1144579"/>
                <a:gd name="connsiteY6" fmla="*/ 1065891 h 1065891"/>
                <a:gd name="connsiteX7" fmla="*/ 92882 w 1144579"/>
                <a:gd name="connsiteY7" fmla="*/ 1065891 h 1065891"/>
                <a:gd name="connsiteX8" fmla="*/ 7299 w 1144579"/>
                <a:gd name="connsiteY8" fmla="*/ 1009163 h 1065891"/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1144579 w 1144579"/>
                <a:gd name="connsiteY3" fmla="*/ 2257 h 1065891"/>
                <a:gd name="connsiteX4" fmla="*/ 1144579 w 1144579"/>
                <a:gd name="connsiteY4" fmla="*/ 973008 h 1065891"/>
                <a:gd name="connsiteX5" fmla="*/ 1051696 w 1144579"/>
                <a:gd name="connsiteY5" fmla="*/ 1065891 h 1065891"/>
                <a:gd name="connsiteX6" fmla="*/ 92882 w 1144579"/>
                <a:gd name="connsiteY6" fmla="*/ 1065891 h 1065891"/>
                <a:gd name="connsiteX7" fmla="*/ 7299 w 1144579"/>
                <a:gd name="connsiteY7" fmla="*/ 1009163 h 1065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4579" h="1065891">
                  <a:moveTo>
                    <a:pt x="7299" y="1009163"/>
                  </a:moveTo>
                  <a:cubicBezTo>
                    <a:pt x="2599" y="998050"/>
                    <a:pt x="0" y="985833"/>
                    <a:pt x="0" y="973008"/>
                  </a:cubicBezTo>
                  <a:lnTo>
                    <a:pt x="0" y="0"/>
                  </a:lnTo>
                  <a:lnTo>
                    <a:pt x="1144579" y="2257"/>
                  </a:lnTo>
                  <a:lnTo>
                    <a:pt x="1144579" y="973008"/>
                  </a:lnTo>
                  <a:cubicBezTo>
                    <a:pt x="1144579" y="1024306"/>
                    <a:pt x="1102994" y="1065891"/>
                    <a:pt x="1051696" y="1065891"/>
                  </a:cubicBezTo>
                  <a:lnTo>
                    <a:pt x="92882" y="1065891"/>
                  </a:lnTo>
                  <a:cubicBezTo>
                    <a:pt x="54409" y="1065891"/>
                    <a:pt x="21399" y="1042500"/>
                    <a:pt x="7299" y="1009163"/>
                  </a:cubicBezTo>
                  <a:close/>
                </a:path>
              </a:pathLst>
            </a:cu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EB41C0E-1968-4656-83C5-307DF1F603B4}"/>
                </a:ext>
              </a:extLst>
            </p:cNvPr>
            <p:cNvSpPr/>
            <p:nvPr/>
          </p:nvSpPr>
          <p:spPr>
            <a:xfrm rot="6300000">
              <a:off x="-2683483" y="939598"/>
              <a:ext cx="1339850" cy="1260124"/>
            </a:xfrm>
            <a:custGeom>
              <a:avLst/>
              <a:gdLst>
                <a:gd name="connsiteX0" fmla="*/ 0 w 1339850"/>
                <a:gd name="connsiteY0" fmla="*/ 1260124 h 1260124"/>
                <a:gd name="connsiteX1" fmla="*/ 0 w 1339850"/>
                <a:gd name="connsiteY1" fmla="*/ 0 h 1260124"/>
                <a:gd name="connsiteX2" fmla="*/ 93672 w 1339850"/>
                <a:gd name="connsiteY2" fmla="*/ 0 h 1260124"/>
                <a:gd name="connsiteX3" fmla="*/ 93672 w 1339850"/>
                <a:gd name="connsiteY3" fmla="*/ 973008 h 1260124"/>
                <a:gd name="connsiteX4" fmla="*/ 186554 w 1339850"/>
                <a:gd name="connsiteY4" fmla="*/ 1065891 h 1260124"/>
                <a:gd name="connsiteX5" fmla="*/ 1145368 w 1339850"/>
                <a:gd name="connsiteY5" fmla="*/ 1065891 h 1260124"/>
                <a:gd name="connsiteX6" fmla="*/ 1238251 w 1339850"/>
                <a:gd name="connsiteY6" fmla="*/ 973008 h 1260124"/>
                <a:gd name="connsiteX7" fmla="*/ 1238251 w 1339850"/>
                <a:gd name="connsiteY7" fmla="*/ 0 h 1260124"/>
                <a:gd name="connsiteX8" fmla="*/ 1339850 w 1339850"/>
                <a:gd name="connsiteY8" fmla="*/ 0 h 1260124"/>
                <a:gd name="connsiteX9" fmla="*/ 1339850 w 1339850"/>
                <a:gd name="connsiteY9" fmla="*/ 1260123 h 1260124"/>
                <a:gd name="connsiteX10" fmla="*/ 0 w 1339850"/>
                <a:gd name="connsiteY10" fmla="*/ 1260124 h 1260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9850" h="1260124">
                  <a:moveTo>
                    <a:pt x="0" y="1260124"/>
                  </a:moveTo>
                  <a:lnTo>
                    <a:pt x="0" y="0"/>
                  </a:lnTo>
                  <a:lnTo>
                    <a:pt x="93672" y="0"/>
                  </a:lnTo>
                  <a:lnTo>
                    <a:pt x="93672" y="973008"/>
                  </a:lnTo>
                  <a:cubicBezTo>
                    <a:pt x="93672" y="1024306"/>
                    <a:pt x="135257" y="1065891"/>
                    <a:pt x="186554" y="1065891"/>
                  </a:cubicBezTo>
                  <a:lnTo>
                    <a:pt x="1145368" y="1065891"/>
                  </a:lnTo>
                  <a:cubicBezTo>
                    <a:pt x="1196666" y="1065891"/>
                    <a:pt x="1238251" y="1024306"/>
                    <a:pt x="1238251" y="973008"/>
                  </a:cubicBezTo>
                  <a:lnTo>
                    <a:pt x="1238251" y="0"/>
                  </a:lnTo>
                  <a:lnTo>
                    <a:pt x="1339850" y="0"/>
                  </a:lnTo>
                  <a:lnTo>
                    <a:pt x="1339850" y="1260123"/>
                  </a:lnTo>
                  <a:lnTo>
                    <a:pt x="0" y="1260124"/>
                  </a:lnTo>
                  <a:close/>
                </a:path>
              </a:pathLst>
            </a:cu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D07DD9AE-67B8-48C2-BCE1-1300A5F2C67D}"/>
                </a:ext>
              </a:extLst>
            </p:cNvPr>
            <p:cNvSpPr/>
            <p:nvPr/>
          </p:nvSpPr>
          <p:spPr>
            <a:xfrm rot="6300000">
              <a:off x="-3249867" y="1374204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B2C1226-312C-4ECA-8A02-FE3A947FBE0A}"/>
                </a:ext>
              </a:extLst>
            </p:cNvPr>
            <p:cNvSpPr/>
            <p:nvPr/>
          </p:nvSpPr>
          <p:spPr>
            <a:xfrm rot="6300000">
              <a:off x="-2262264" y="1336188"/>
              <a:ext cx="560383" cy="1012370"/>
            </a:xfrm>
            <a:custGeom>
              <a:avLst/>
              <a:gdLst>
                <a:gd name="connsiteX0" fmla="*/ 0 w 560383"/>
                <a:gd name="connsiteY0" fmla="*/ 1012370 h 1012370"/>
                <a:gd name="connsiteX1" fmla="*/ 12379 w 560383"/>
                <a:gd name="connsiteY1" fmla="*/ 1001304 h 1012370"/>
                <a:gd name="connsiteX2" fmla="*/ 451764 w 560383"/>
                <a:gd name="connsiteY2" fmla="*/ 294724 h 1012370"/>
                <a:gd name="connsiteX3" fmla="*/ 548530 w 560383"/>
                <a:gd name="connsiteY3" fmla="*/ 0 h 1012370"/>
                <a:gd name="connsiteX4" fmla="*/ 560383 w 560383"/>
                <a:gd name="connsiteY4" fmla="*/ 0 h 1012370"/>
                <a:gd name="connsiteX5" fmla="*/ 560383 w 560383"/>
                <a:gd name="connsiteY5" fmla="*/ 920640 h 1012370"/>
                <a:gd name="connsiteX6" fmla="*/ 472682 w 560383"/>
                <a:gd name="connsiteY6" fmla="*/ 1012370 h 101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383" h="1012370">
                  <a:moveTo>
                    <a:pt x="0" y="1012370"/>
                  </a:moveTo>
                  <a:lnTo>
                    <a:pt x="12379" y="1001304"/>
                  </a:lnTo>
                  <a:cubicBezTo>
                    <a:pt x="179271" y="838270"/>
                    <a:pt x="334898" y="592229"/>
                    <a:pt x="451764" y="294724"/>
                  </a:cubicBezTo>
                  <a:lnTo>
                    <a:pt x="548530" y="0"/>
                  </a:lnTo>
                  <a:lnTo>
                    <a:pt x="560383" y="0"/>
                  </a:lnTo>
                  <a:lnTo>
                    <a:pt x="560383" y="920640"/>
                  </a:lnTo>
                  <a:cubicBezTo>
                    <a:pt x="560383" y="971301"/>
                    <a:pt x="521118" y="1012370"/>
                    <a:pt x="472682" y="101237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992B0F6-1648-46D4-ACFA-EF7E993FD9B6}"/>
                </a:ext>
              </a:extLst>
            </p:cNvPr>
            <p:cNvSpPr/>
            <p:nvPr/>
          </p:nvSpPr>
          <p:spPr>
            <a:xfrm>
              <a:off x="-1626048" y="2295547"/>
              <a:ext cx="401988" cy="750161"/>
            </a:xfrm>
            <a:custGeom>
              <a:avLst/>
              <a:gdLst>
                <a:gd name="connsiteX0" fmla="*/ 972378 w 1030355"/>
                <a:gd name="connsiteY0" fmla="*/ 1806816 h 1922770"/>
                <a:gd name="connsiteX1" fmla="*/ 1030355 w 1030355"/>
                <a:gd name="connsiteY1" fmla="*/ 1864793 h 1922770"/>
                <a:gd name="connsiteX2" fmla="*/ 972378 w 1030355"/>
                <a:gd name="connsiteY2" fmla="*/ 1922770 h 1922770"/>
                <a:gd name="connsiteX3" fmla="*/ 914401 w 1030355"/>
                <a:gd name="connsiteY3" fmla="*/ 1864793 h 1922770"/>
                <a:gd name="connsiteX4" fmla="*/ 972378 w 1030355"/>
                <a:gd name="connsiteY4" fmla="*/ 1806816 h 1922770"/>
                <a:gd name="connsiteX5" fmla="*/ 819977 w 1030355"/>
                <a:gd name="connsiteY5" fmla="*/ 1806816 h 1922770"/>
                <a:gd name="connsiteX6" fmla="*/ 877954 w 1030355"/>
                <a:gd name="connsiteY6" fmla="*/ 1864793 h 1922770"/>
                <a:gd name="connsiteX7" fmla="*/ 819977 w 1030355"/>
                <a:gd name="connsiteY7" fmla="*/ 1922770 h 1922770"/>
                <a:gd name="connsiteX8" fmla="*/ 762000 w 1030355"/>
                <a:gd name="connsiteY8" fmla="*/ 1864793 h 1922770"/>
                <a:gd name="connsiteX9" fmla="*/ 819977 w 1030355"/>
                <a:gd name="connsiteY9" fmla="*/ 1806816 h 1922770"/>
                <a:gd name="connsiteX10" fmla="*/ 667577 w 1030355"/>
                <a:gd name="connsiteY10" fmla="*/ 1806816 h 1922770"/>
                <a:gd name="connsiteX11" fmla="*/ 725554 w 1030355"/>
                <a:gd name="connsiteY11" fmla="*/ 1864793 h 1922770"/>
                <a:gd name="connsiteX12" fmla="*/ 667577 w 1030355"/>
                <a:gd name="connsiteY12" fmla="*/ 1922770 h 1922770"/>
                <a:gd name="connsiteX13" fmla="*/ 609600 w 1030355"/>
                <a:gd name="connsiteY13" fmla="*/ 1864793 h 1922770"/>
                <a:gd name="connsiteX14" fmla="*/ 667577 w 1030355"/>
                <a:gd name="connsiteY14" fmla="*/ 1806816 h 1922770"/>
                <a:gd name="connsiteX15" fmla="*/ 515177 w 1030355"/>
                <a:gd name="connsiteY15" fmla="*/ 1806816 h 1922770"/>
                <a:gd name="connsiteX16" fmla="*/ 573154 w 1030355"/>
                <a:gd name="connsiteY16" fmla="*/ 1864793 h 1922770"/>
                <a:gd name="connsiteX17" fmla="*/ 515177 w 1030355"/>
                <a:gd name="connsiteY17" fmla="*/ 1922770 h 1922770"/>
                <a:gd name="connsiteX18" fmla="*/ 457200 w 1030355"/>
                <a:gd name="connsiteY18" fmla="*/ 1864793 h 1922770"/>
                <a:gd name="connsiteX19" fmla="*/ 515177 w 1030355"/>
                <a:gd name="connsiteY19" fmla="*/ 1806816 h 1922770"/>
                <a:gd name="connsiteX20" fmla="*/ 362777 w 1030355"/>
                <a:gd name="connsiteY20" fmla="*/ 1806816 h 1922770"/>
                <a:gd name="connsiteX21" fmla="*/ 420754 w 1030355"/>
                <a:gd name="connsiteY21" fmla="*/ 1864793 h 1922770"/>
                <a:gd name="connsiteX22" fmla="*/ 362777 w 1030355"/>
                <a:gd name="connsiteY22" fmla="*/ 1922770 h 1922770"/>
                <a:gd name="connsiteX23" fmla="*/ 304800 w 1030355"/>
                <a:gd name="connsiteY23" fmla="*/ 1864793 h 1922770"/>
                <a:gd name="connsiteX24" fmla="*/ 362777 w 1030355"/>
                <a:gd name="connsiteY24" fmla="*/ 1806816 h 1922770"/>
                <a:gd name="connsiteX25" fmla="*/ 210377 w 1030355"/>
                <a:gd name="connsiteY25" fmla="*/ 1806816 h 1922770"/>
                <a:gd name="connsiteX26" fmla="*/ 268354 w 1030355"/>
                <a:gd name="connsiteY26" fmla="*/ 1864793 h 1922770"/>
                <a:gd name="connsiteX27" fmla="*/ 210377 w 1030355"/>
                <a:gd name="connsiteY27" fmla="*/ 1922770 h 1922770"/>
                <a:gd name="connsiteX28" fmla="*/ 152400 w 1030355"/>
                <a:gd name="connsiteY28" fmla="*/ 1864793 h 1922770"/>
                <a:gd name="connsiteX29" fmla="*/ 210377 w 1030355"/>
                <a:gd name="connsiteY29" fmla="*/ 1806816 h 1922770"/>
                <a:gd name="connsiteX30" fmla="*/ 57977 w 1030355"/>
                <a:gd name="connsiteY30" fmla="*/ 1806816 h 1922770"/>
                <a:gd name="connsiteX31" fmla="*/ 115954 w 1030355"/>
                <a:gd name="connsiteY31" fmla="*/ 1864793 h 1922770"/>
                <a:gd name="connsiteX32" fmla="*/ 57977 w 1030355"/>
                <a:gd name="connsiteY32" fmla="*/ 1922770 h 1922770"/>
                <a:gd name="connsiteX33" fmla="*/ 0 w 1030355"/>
                <a:gd name="connsiteY33" fmla="*/ 1864793 h 1922770"/>
                <a:gd name="connsiteX34" fmla="*/ 57977 w 1030355"/>
                <a:gd name="connsiteY34" fmla="*/ 1806816 h 1922770"/>
                <a:gd name="connsiteX35" fmla="*/ 896178 w 1030355"/>
                <a:gd name="connsiteY35" fmla="*/ 1505680 h 1922770"/>
                <a:gd name="connsiteX36" fmla="*/ 954155 w 1030355"/>
                <a:gd name="connsiteY36" fmla="*/ 1563657 h 1922770"/>
                <a:gd name="connsiteX37" fmla="*/ 896178 w 1030355"/>
                <a:gd name="connsiteY37" fmla="*/ 1621634 h 1922770"/>
                <a:gd name="connsiteX38" fmla="*/ 838201 w 1030355"/>
                <a:gd name="connsiteY38" fmla="*/ 1563657 h 1922770"/>
                <a:gd name="connsiteX39" fmla="*/ 896178 w 1030355"/>
                <a:gd name="connsiteY39" fmla="*/ 1505680 h 1922770"/>
                <a:gd name="connsiteX40" fmla="*/ 743778 w 1030355"/>
                <a:gd name="connsiteY40" fmla="*/ 1505680 h 1922770"/>
                <a:gd name="connsiteX41" fmla="*/ 801755 w 1030355"/>
                <a:gd name="connsiteY41" fmla="*/ 1563657 h 1922770"/>
                <a:gd name="connsiteX42" fmla="*/ 743778 w 1030355"/>
                <a:gd name="connsiteY42" fmla="*/ 1621634 h 1922770"/>
                <a:gd name="connsiteX43" fmla="*/ 685801 w 1030355"/>
                <a:gd name="connsiteY43" fmla="*/ 1563657 h 1922770"/>
                <a:gd name="connsiteX44" fmla="*/ 743778 w 1030355"/>
                <a:gd name="connsiteY44" fmla="*/ 1505680 h 1922770"/>
                <a:gd name="connsiteX45" fmla="*/ 591378 w 1030355"/>
                <a:gd name="connsiteY45" fmla="*/ 1505680 h 1922770"/>
                <a:gd name="connsiteX46" fmla="*/ 649355 w 1030355"/>
                <a:gd name="connsiteY46" fmla="*/ 1563657 h 1922770"/>
                <a:gd name="connsiteX47" fmla="*/ 591378 w 1030355"/>
                <a:gd name="connsiteY47" fmla="*/ 1621634 h 1922770"/>
                <a:gd name="connsiteX48" fmla="*/ 533401 w 1030355"/>
                <a:gd name="connsiteY48" fmla="*/ 1563657 h 1922770"/>
                <a:gd name="connsiteX49" fmla="*/ 591378 w 1030355"/>
                <a:gd name="connsiteY49" fmla="*/ 1505680 h 1922770"/>
                <a:gd name="connsiteX50" fmla="*/ 438978 w 1030355"/>
                <a:gd name="connsiteY50" fmla="*/ 1505680 h 1922770"/>
                <a:gd name="connsiteX51" fmla="*/ 496955 w 1030355"/>
                <a:gd name="connsiteY51" fmla="*/ 1563657 h 1922770"/>
                <a:gd name="connsiteX52" fmla="*/ 438978 w 1030355"/>
                <a:gd name="connsiteY52" fmla="*/ 1621634 h 1922770"/>
                <a:gd name="connsiteX53" fmla="*/ 381001 w 1030355"/>
                <a:gd name="connsiteY53" fmla="*/ 1563657 h 1922770"/>
                <a:gd name="connsiteX54" fmla="*/ 438978 w 1030355"/>
                <a:gd name="connsiteY54" fmla="*/ 1505680 h 1922770"/>
                <a:gd name="connsiteX55" fmla="*/ 286578 w 1030355"/>
                <a:gd name="connsiteY55" fmla="*/ 1505680 h 1922770"/>
                <a:gd name="connsiteX56" fmla="*/ 344555 w 1030355"/>
                <a:gd name="connsiteY56" fmla="*/ 1563657 h 1922770"/>
                <a:gd name="connsiteX57" fmla="*/ 286578 w 1030355"/>
                <a:gd name="connsiteY57" fmla="*/ 1621634 h 1922770"/>
                <a:gd name="connsiteX58" fmla="*/ 228601 w 1030355"/>
                <a:gd name="connsiteY58" fmla="*/ 1563657 h 1922770"/>
                <a:gd name="connsiteX59" fmla="*/ 286578 w 1030355"/>
                <a:gd name="connsiteY59" fmla="*/ 1505680 h 1922770"/>
                <a:gd name="connsiteX60" fmla="*/ 134178 w 1030355"/>
                <a:gd name="connsiteY60" fmla="*/ 1505680 h 1922770"/>
                <a:gd name="connsiteX61" fmla="*/ 192155 w 1030355"/>
                <a:gd name="connsiteY61" fmla="*/ 1563657 h 1922770"/>
                <a:gd name="connsiteX62" fmla="*/ 134178 w 1030355"/>
                <a:gd name="connsiteY62" fmla="*/ 1621634 h 1922770"/>
                <a:gd name="connsiteX63" fmla="*/ 76201 w 1030355"/>
                <a:gd name="connsiteY63" fmla="*/ 1563657 h 1922770"/>
                <a:gd name="connsiteX64" fmla="*/ 134178 w 1030355"/>
                <a:gd name="connsiteY64" fmla="*/ 1505680 h 1922770"/>
                <a:gd name="connsiteX65" fmla="*/ 819978 w 1030355"/>
                <a:gd name="connsiteY65" fmla="*/ 1204544 h 1922770"/>
                <a:gd name="connsiteX66" fmla="*/ 877955 w 1030355"/>
                <a:gd name="connsiteY66" fmla="*/ 1262521 h 1922770"/>
                <a:gd name="connsiteX67" fmla="*/ 819978 w 1030355"/>
                <a:gd name="connsiteY67" fmla="*/ 1320498 h 1922770"/>
                <a:gd name="connsiteX68" fmla="*/ 762001 w 1030355"/>
                <a:gd name="connsiteY68" fmla="*/ 1262521 h 1922770"/>
                <a:gd name="connsiteX69" fmla="*/ 819978 w 1030355"/>
                <a:gd name="connsiteY69" fmla="*/ 1204544 h 1922770"/>
                <a:gd name="connsiteX70" fmla="*/ 667578 w 1030355"/>
                <a:gd name="connsiteY70" fmla="*/ 1204544 h 1922770"/>
                <a:gd name="connsiteX71" fmla="*/ 725555 w 1030355"/>
                <a:gd name="connsiteY71" fmla="*/ 1262521 h 1922770"/>
                <a:gd name="connsiteX72" fmla="*/ 667578 w 1030355"/>
                <a:gd name="connsiteY72" fmla="*/ 1320498 h 1922770"/>
                <a:gd name="connsiteX73" fmla="*/ 609601 w 1030355"/>
                <a:gd name="connsiteY73" fmla="*/ 1262521 h 1922770"/>
                <a:gd name="connsiteX74" fmla="*/ 667578 w 1030355"/>
                <a:gd name="connsiteY74" fmla="*/ 1204544 h 1922770"/>
                <a:gd name="connsiteX75" fmla="*/ 515178 w 1030355"/>
                <a:gd name="connsiteY75" fmla="*/ 1204544 h 1922770"/>
                <a:gd name="connsiteX76" fmla="*/ 573155 w 1030355"/>
                <a:gd name="connsiteY76" fmla="*/ 1262521 h 1922770"/>
                <a:gd name="connsiteX77" fmla="*/ 515178 w 1030355"/>
                <a:gd name="connsiteY77" fmla="*/ 1320498 h 1922770"/>
                <a:gd name="connsiteX78" fmla="*/ 457201 w 1030355"/>
                <a:gd name="connsiteY78" fmla="*/ 1262521 h 1922770"/>
                <a:gd name="connsiteX79" fmla="*/ 515178 w 1030355"/>
                <a:gd name="connsiteY79" fmla="*/ 1204544 h 1922770"/>
                <a:gd name="connsiteX80" fmla="*/ 362778 w 1030355"/>
                <a:gd name="connsiteY80" fmla="*/ 1204544 h 1922770"/>
                <a:gd name="connsiteX81" fmla="*/ 420755 w 1030355"/>
                <a:gd name="connsiteY81" fmla="*/ 1262521 h 1922770"/>
                <a:gd name="connsiteX82" fmla="*/ 362778 w 1030355"/>
                <a:gd name="connsiteY82" fmla="*/ 1320498 h 1922770"/>
                <a:gd name="connsiteX83" fmla="*/ 304801 w 1030355"/>
                <a:gd name="connsiteY83" fmla="*/ 1262521 h 1922770"/>
                <a:gd name="connsiteX84" fmla="*/ 362778 w 1030355"/>
                <a:gd name="connsiteY84" fmla="*/ 1204544 h 1922770"/>
                <a:gd name="connsiteX85" fmla="*/ 210378 w 1030355"/>
                <a:gd name="connsiteY85" fmla="*/ 1204544 h 1922770"/>
                <a:gd name="connsiteX86" fmla="*/ 268355 w 1030355"/>
                <a:gd name="connsiteY86" fmla="*/ 1262521 h 1922770"/>
                <a:gd name="connsiteX87" fmla="*/ 210378 w 1030355"/>
                <a:gd name="connsiteY87" fmla="*/ 1320498 h 1922770"/>
                <a:gd name="connsiteX88" fmla="*/ 152401 w 1030355"/>
                <a:gd name="connsiteY88" fmla="*/ 1262521 h 1922770"/>
                <a:gd name="connsiteX89" fmla="*/ 210378 w 1030355"/>
                <a:gd name="connsiteY89" fmla="*/ 1204544 h 1922770"/>
                <a:gd name="connsiteX90" fmla="*/ 743778 w 1030355"/>
                <a:gd name="connsiteY90" fmla="*/ 903408 h 1922770"/>
                <a:gd name="connsiteX91" fmla="*/ 801755 w 1030355"/>
                <a:gd name="connsiteY91" fmla="*/ 961385 h 1922770"/>
                <a:gd name="connsiteX92" fmla="*/ 743778 w 1030355"/>
                <a:gd name="connsiteY92" fmla="*/ 1019362 h 1922770"/>
                <a:gd name="connsiteX93" fmla="*/ 685801 w 1030355"/>
                <a:gd name="connsiteY93" fmla="*/ 961385 h 1922770"/>
                <a:gd name="connsiteX94" fmla="*/ 743778 w 1030355"/>
                <a:gd name="connsiteY94" fmla="*/ 903408 h 1922770"/>
                <a:gd name="connsiteX95" fmla="*/ 591378 w 1030355"/>
                <a:gd name="connsiteY95" fmla="*/ 903408 h 1922770"/>
                <a:gd name="connsiteX96" fmla="*/ 649355 w 1030355"/>
                <a:gd name="connsiteY96" fmla="*/ 961385 h 1922770"/>
                <a:gd name="connsiteX97" fmla="*/ 591378 w 1030355"/>
                <a:gd name="connsiteY97" fmla="*/ 1019362 h 1922770"/>
                <a:gd name="connsiteX98" fmla="*/ 533401 w 1030355"/>
                <a:gd name="connsiteY98" fmla="*/ 961385 h 1922770"/>
                <a:gd name="connsiteX99" fmla="*/ 591378 w 1030355"/>
                <a:gd name="connsiteY99" fmla="*/ 903408 h 1922770"/>
                <a:gd name="connsiteX100" fmla="*/ 438978 w 1030355"/>
                <a:gd name="connsiteY100" fmla="*/ 903408 h 1922770"/>
                <a:gd name="connsiteX101" fmla="*/ 496955 w 1030355"/>
                <a:gd name="connsiteY101" fmla="*/ 961385 h 1922770"/>
                <a:gd name="connsiteX102" fmla="*/ 438978 w 1030355"/>
                <a:gd name="connsiteY102" fmla="*/ 1019362 h 1922770"/>
                <a:gd name="connsiteX103" fmla="*/ 381001 w 1030355"/>
                <a:gd name="connsiteY103" fmla="*/ 961385 h 1922770"/>
                <a:gd name="connsiteX104" fmla="*/ 438978 w 1030355"/>
                <a:gd name="connsiteY104" fmla="*/ 903408 h 1922770"/>
                <a:gd name="connsiteX105" fmla="*/ 286578 w 1030355"/>
                <a:gd name="connsiteY105" fmla="*/ 903408 h 1922770"/>
                <a:gd name="connsiteX106" fmla="*/ 344555 w 1030355"/>
                <a:gd name="connsiteY106" fmla="*/ 961385 h 1922770"/>
                <a:gd name="connsiteX107" fmla="*/ 286578 w 1030355"/>
                <a:gd name="connsiteY107" fmla="*/ 1019362 h 1922770"/>
                <a:gd name="connsiteX108" fmla="*/ 228601 w 1030355"/>
                <a:gd name="connsiteY108" fmla="*/ 961385 h 1922770"/>
                <a:gd name="connsiteX109" fmla="*/ 286578 w 1030355"/>
                <a:gd name="connsiteY109" fmla="*/ 903408 h 1922770"/>
                <a:gd name="connsiteX110" fmla="*/ 515178 w 1030355"/>
                <a:gd name="connsiteY110" fmla="*/ 602272 h 1922770"/>
                <a:gd name="connsiteX111" fmla="*/ 573155 w 1030355"/>
                <a:gd name="connsiteY111" fmla="*/ 660249 h 1922770"/>
                <a:gd name="connsiteX112" fmla="*/ 515178 w 1030355"/>
                <a:gd name="connsiteY112" fmla="*/ 718226 h 1922770"/>
                <a:gd name="connsiteX113" fmla="*/ 457201 w 1030355"/>
                <a:gd name="connsiteY113" fmla="*/ 660249 h 1922770"/>
                <a:gd name="connsiteX114" fmla="*/ 515178 w 1030355"/>
                <a:gd name="connsiteY114" fmla="*/ 602272 h 1922770"/>
                <a:gd name="connsiteX115" fmla="*/ 362778 w 1030355"/>
                <a:gd name="connsiteY115" fmla="*/ 602272 h 1922770"/>
                <a:gd name="connsiteX116" fmla="*/ 420755 w 1030355"/>
                <a:gd name="connsiteY116" fmla="*/ 660249 h 1922770"/>
                <a:gd name="connsiteX117" fmla="*/ 362778 w 1030355"/>
                <a:gd name="connsiteY117" fmla="*/ 718226 h 1922770"/>
                <a:gd name="connsiteX118" fmla="*/ 304801 w 1030355"/>
                <a:gd name="connsiteY118" fmla="*/ 660249 h 1922770"/>
                <a:gd name="connsiteX119" fmla="*/ 362778 w 1030355"/>
                <a:gd name="connsiteY119" fmla="*/ 602272 h 1922770"/>
                <a:gd name="connsiteX120" fmla="*/ 667578 w 1030355"/>
                <a:gd name="connsiteY120" fmla="*/ 602272 h 1922770"/>
                <a:gd name="connsiteX121" fmla="*/ 725555 w 1030355"/>
                <a:gd name="connsiteY121" fmla="*/ 660249 h 1922770"/>
                <a:gd name="connsiteX122" fmla="*/ 667578 w 1030355"/>
                <a:gd name="connsiteY122" fmla="*/ 718226 h 1922770"/>
                <a:gd name="connsiteX123" fmla="*/ 609601 w 1030355"/>
                <a:gd name="connsiteY123" fmla="*/ 660249 h 1922770"/>
                <a:gd name="connsiteX124" fmla="*/ 667578 w 1030355"/>
                <a:gd name="connsiteY124" fmla="*/ 602272 h 1922770"/>
                <a:gd name="connsiteX125" fmla="*/ 438978 w 1030355"/>
                <a:gd name="connsiteY125" fmla="*/ 301136 h 1922770"/>
                <a:gd name="connsiteX126" fmla="*/ 496955 w 1030355"/>
                <a:gd name="connsiteY126" fmla="*/ 359113 h 1922770"/>
                <a:gd name="connsiteX127" fmla="*/ 438978 w 1030355"/>
                <a:gd name="connsiteY127" fmla="*/ 417090 h 1922770"/>
                <a:gd name="connsiteX128" fmla="*/ 381001 w 1030355"/>
                <a:gd name="connsiteY128" fmla="*/ 359113 h 1922770"/>
                <a:gd name="connsiteX129" fmla="*/ 438978 w 1030355"/>
                <a:gd name="connsiteY129" fmla="*/ 301136 h 1922770"/>
                <a:gd name="connsiteX130" fmla="*/ 591378 w 1030355"/>
                <a:gd name="connsiteY130" fmla="*/ 301136 h 1922770"/>
                <a:gd name="connsiteX131" fmla="*/ 649355 w 1030355"/>
                <a:gd name="connsiteY131" fmla="*/ 359113 h 1922770"/>
                <a:gd name="connsiteX132" fmla="*/ 591378 w 1030355"/>
                <a:gd name="connsiteY132" fmla="*/ 417090 h 1922770"/>
                <a:gd name="connsiteX133" fmla="*/ 533401 w 1030355"/>
                <a:gd name="connsiteY133" fmla="*/ 359113 h 1922770"/>
                <a:gd name="connsiteX134" fmla="*/ 591378 w 1030355"/>
                <a:gd name="connsiteY134" fmla="*/ 301136 h 1922770"/>
                <a:gd name="connsiteX135" fmla="*/ 515178 w 1030355"/>
                <a:gd name="connsiteY135" fmla="*/ 0 h 1922770"/>
                <a:gd name="connsiteX136" fmla="*/ 573155 w 1030355"/>
                <a:gd name="connsiteY136" fmla="*/ 57977 h 1922770"/>
                <a:gd name="connsiteX137" fmla="*/ 515178 w 1030355"/>
                <a:gd name="connsiteY137" fmla="*/ 115954 h 1922770"/>
                <a:gd name="connsiteX138" fmla="*/ 457201 w 1030355"/>
                <a:gd name="connsiteY138" fmla="*/ 57977 h 1922770"/>
                <a:gd name="connsiteX139" fmla="*/ 515178 w 1030355"/>
                <a:gd name="connsiteY139" fmla="*/ 0 h 192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030355" h="1922770">
                  <a:moveTo>
                    <a:pt x="972378" y="1806816"/>
                  </a:moveTo>
                  <a:cubicBezTo>
                    <a:pt x="1004398" y="1806816"/>
                    <a:pt x="1030355" y="1832773"/>
                    <a:pt x="1030355" y="1864793"/>
                  </a:cubicBezTo>
                  <a:cubicBezTo>
                    <a:pt x="1030355" y="1896813"/>
                    <a:pt x="1004398" y="1922770"/>
                    <a:pt x="972378" y="1922770"/>
                  </a:cubicBezTo>
                  <a:cubicBezTo>
                    <a:pt x="940358" y="1922770"/>
                    <a:pt x="914401" y="1896813"/>
                    <a:pt x="914401" y="1864793"/>
                  </a:cubicBezTo>
                  <a:cubicBezTo>
                    <a:pt x="914401" y="1832773"/>
                    <a:pt x="940358" y="1806816"/>
                    <a:pt x="972378" y="1806816"/>
                  </a:cubicBezTo>
                  <a:close/>
                  <a:moveTo>
                    <a:pt x="819977" y="1806816"/>
                  </a:moveTo>
                  <a:cubicBezTo>
                    <a:pt x="851997" y="1806816"/>
                    <a:pt x="877954" y="1832773"/>
                    <a:pt x="877954" y="1864793"/>
                  </a:cubicBezTo>
                  <a:cubicBezTo>
                    <a:pt x="877954" y="1896813"/>
                    <a:pt x="851997" y="1922770"/>
                    <a:pt x="819977" y="1922770"/>
                  </a:cubicBezTo>
                  <a:cubicBezTo>
                    <a:pt x="787957" y="1922770"/>
                    <a:pt x="762000" y="1896813"/>
                    <a:pt x="762000" y="1864793"/>
                  </a:cubicBezTo>
                  <a:cubicBezTo>
                    <a:pt x="762000" y="1832773"/>
                    <a:pt x="787957" y="1806816"/>
                    <a:pt x="819977" y="1806816"/>
                  </a:cubicBezTo>
                  <a:close/>
                  <a:moveTo>
                    <a:pt x="667577" y="1806816"/>
                  </a:moveTo>
                  <a:cubicBezTo>
                    <a:pt x="699597" y="1806816"/>
                    <a:pt x="725554" y="1832773"/>
                    <a:pt x="725554" y="1864793"/>
                  </a:cubicBezTo>
                  <a:cubicBezTo>
                    <a:pt x="725554" y="1896813"/>
                    <a:pt x="699597" y="1922770"/>
                    <a:pt x="667577" y="1922770"/>
                  </a:cubicBezTo>
                  <a:cubicBezTo>
                    <a:pt x="635557" y="1922770"/>
                    <a:pt x="609600" y="1896813"/>
                    <a:pt x="609600" y="1864793"/>
                  </a:cubicBezTo>
                  <a:cubicBezTo>
                    <a:pt x="609600" y="1832773"/>
                    <a:pt x="635557" y="1806816"/>
                    <a:pt x="667577" y="1806816"/>
                  </a:cubicBezTo>
                  <a:close/>
                  <a:moveTo>
                    <a:pt x="515177" y="1806816"/>
                  </a:moveTo>
                  <a:cubicBezTo>
                    <a:pt x="547197" y="1806816"/>
                    <a:pt x="573154" y="1832773"/>
                    <a:pt x="573154" y="1864793"/>
                  </a:cubicBezTo>
                  <a:cubicBezTo>
                    <a:pt x="573154" y="1896813"/>
                    <a:pt x="547197" y="1922770"/>
                    <a:pt x="515177" y="1922770"/>
                  </a:cubicBezTo>
                  <a:cubicBezTo>
                    <a:pt x="483157" y="1922770"/>
                    <a:pt x="457200" y="1896813"/>
                    <a:pt x="457200" y="1864793"/>
                  </a:cubicBezTo>
                  <a:cubicBezTo>
                    <a:pt x="457200" y="1832773"/>
                    <a:pt x="483157" y="1806816"/>
                    <a:pt x="515177" y="1806816"/>
                  </a:cubicBezTo>
                  <a:close/>
                  <a:moveTo>
                    <a:pt x="362777" y="1806816"/>
                  </a:moveTo>
                  <a:cubicBezTo>
                    <a:pt x="394797" y="1806816"/>
                    <a:pt x="420754" y="1832773"/>
                    <a:pt x="420754" y="1864793"/>
                  </a:cubicBezTo>
                  <a:cubicBezTo>
                    <a:pt x="420754" y="1896813"/>
                    <a:pt x="394797" y="1922770"/>
                    <a:pt x="362777" y="1922770"/>
                  </a:cubicBezTo>
                  <a:cubicBezTo>
                    <a:pt x="330757" y="1922770"/>
                    <a:pt x="304800" y="1896813"/>
                    <a:pt x="304800" y="1864793"/>
                  </a:cubicBezTo>
                  <a:cubicBezTo>
                    <a:pt x="304800" y="1832773"/>
                    <a:pt x="330757" y="1806816"/>
                    <a:pt x="362777" y="1806816"/>
                  </a:cubicBezTo>
                  <a:close/>
                  <a:moveTo>
                    <a:pt x="210377" y="1806816"/>
                  </a:moveTo>
                  <a:cubicBezTo>
                    <a:pt x="242397" y="1806816"/>
                    <a:pt x="268354" y="1832773"/>
                    <a:pt x="268354" y="1864793"/>
                  </a:cubicBezTo>
                  <a:cubicBezTo>
                    <a:pt x="268354" y="1896813"/>
                    <a:pt x="242397" y="1922770"/>
                    <a:pt x="210377" y="1922770"/>
                  </a:cubicBezTo>
                  <a:cubicBezTo>
                    <a:pt x="178357" y="1922770"/>
                    <a:pt x="152400" y="1896813"/>
                    <a:pt x="152400" y="1864793"/>
                  </a:cubicBezTo>
                  <a:cubicBezTo>
                    <a:pt x="152400" y="1832773"/>
                    <a:pt x="178357" y="1806816"/>
                    <a:pt x="210377" y="1806816"/>
                  </a:cubicBezTo>
                  <a:close/>
                  <a:moveTo>
                    <a:pt x="57977" y="1806816"/>
                  </a:moveTo>
                  <a:cubicBezTo>
                    <a:pt x="89997" y="1806816"/>
                    <a:pt x="115954" y="1832773"/>
                    <a:pt x="115954" y="1864793"/>
                  </a:cubicBezTo>
                  <a:cubicBezTo>
                    <a:pt x="115954" y="1896813"/>
                    <a:pt x="89997" y="1922770"/>
                    <a:pt x="57977" y="1922770"/>
                  </a:cubicBezTo>
                  <a:cubicBezTo>
                    <a:pt x="25957" y="1922770"/>
                    <a:pt x="0" y="1896813"/>
                    <a:pt x="0" y="1864793"/>
                  </a:cubicBezTo>
                  <a:cubicBezTo>
                    <a:pt x="0" y="1832773"/>
                    <a:pt x="25957" y="1806816"/>
                    <a:pt x="57977" y="1806816"/>
                  </a:cubicBezTo>
                  <a:close/>
                  <a:moveTo>
                    <a:pt x="896178" y="1505680"/>
                  </a:moveTo>
                  <a:cubicBezTo>
                    <a:pt x="928198" y="1505680"/>
                    <a:pt x="954155" y="1531637"/>
                    <a:pt x="954155" y="1563657"/>
                  </a:cubicBezTo>
                  <a:cubicBezTo>
                    <a:pt x="954155" y="1595677"/>
                    <a:pt x="928198" y="1621634"/>
                    <a:pt x="896178" y="1621634"/>
                  </a:cubicBezTo>
                  <a:cubicBezTo>
                    <a:pt x="864158" y="1621634"/>
                    <a:pt x="838201" y="1595677"/>
                    <a:pt x="838201" y="1563657"/>
                  </a:cubicBezTo>
                  <a:cubicBezTo>
                    <a:pt x="838201" y="1531637"/>
                    <a:pt x="864158" y="1505680"/>
                    <a:pt x="896178" y="1505680"/>
                  </a:cubicBezTo>
                  <a:close/>
                  <a:moveTo>
                    <a:pt x="743778" y="1505680"/>
                  </a:moveTo>
                  <a:cubicBezTo>
                    <a:pt x="775798" y="1505680"/>
                    <a:pt x="801755" y="1531637"/>
                    <a:pt x="801755" y="1563657"/>
                  </a:cubicBezTo>
                  <a:cubicBezTo>
                    <a:pt x="801755" y="1595677"/>
                    <a:pt x="775798" y="1621634"/>
                    <a:pt x="743778" y="1621634"/>
                  </a:cubicBezTo>
                  <a:cubicBezTo>
                    <a:pt x="711758" y="1621634"/>
                    <a:pt x="685801" y="1595677"/>
                    <a:pt x="685801" y="1563657"/>
                  </a:cubicBezTo>
                  <a:cubicBezTo>
                    <a:pt x="685801" y="1531637"/>
                    <a:pt x="711758" y="1505680"/>
                    <a:pt x="743778" y="1505680"/>
                  </a:cubicBezTo>
                  <a:close/>
                  <a:moveTo>
                    <a:pt x="591378" y="1505680"/>
                  </a:moveTo>
                  <a:cubicBezTo>
                    <a:pt x="623398" y="1505680"/>
                    <a:pt x="649355" y="1531637"/>
                    <a:pt x="649355" y="1563657"/>
                  </a:cubicBezTo>
                  <a:cubicBezTo>
                    <a:pt x="649355" y="1595677"/>
                    <a:pt x="623398" y="1621634"/>
                    <a:pt x="591378" y="1621634"/>
                  </a:cubicBezTo>
                  <a:cubicBezTo>
                    <a:pt x="559358" y="1621634"/>
                    <a:pt x="533401" y="1595677"/>
                    <a:pt x="533401" y="1563657"/>
                  </a:cubicBezTo>
                  <a:cubicBezTo>
                    <a:pt x="533401" y="1531637"/>
                    <a:pt x="559358" y="1505680"/>
                    <a:pt x="591378" y="1505680"/>
                  </a:cubicBezTo>
                  <a:close/>
                  <a:moveTo>
                    <a:pt x="438978" y="1505680"/>
                  </a:moveTo>
                  <a:cubicBezTo>
                    <a:pt x="470998" y="1505680"/>
                    <a:pt x="496955" y="1531637"/>
                    <a:pt x="496955" y="1563657"/>
                  </a:cubicBezTo>
                  <a:cubicBezTo>
                    <a:pt x="496955" y="1595677"/>
                    <a:pt x="470998" y="1621634"/>
                    <a:pt x="438978" y="1621634"/>
                  </a:cubicBezTo>
                  <a:cubicBezTo>
                    <a:pt x="406958" y="1621634"/>
                    <a:pt x="381001" y="1595677"/>
                    <a:pt x="381001" y="1563657"/>
                  </a:cubicBezTo>
                  <a:cubicBezTo>
                    <a:pt x="381001" y="1531637"/>
                    <a:pt x="406958" y="1505680"/>
                    <a:pt x="438978" y="1505680"/>
                  </a:cubicBezTo>
                  <a:close/>
                  <a:moveTo>
                    <a:pt x="286578" y="1505680"/>
                  </a:moveTo>
                  <a:cubicBezTo>
                    <a:pt x="318598" y="1505680"/>
                    <a:pt x="344555" y="1531637"/>
                    <a:pt x="344555" y="1563657"/>
                  </a:cubicBezTo>
                  <a:cubicBezTo>
                    <a:pt x="344555" y="1595677"/>
                    <a:pt x="318598" y="1621634"/>
                    <a:pt x="286578" y="1621634"/>
                  </a:cubicBezTo>
                  <a:cubicBezTo>
                    <a:pt x="254558" y="1621634"/>
                    <a:pt x="228601" y="1595677"/>
                    <a:pt x="228601" y="1563657"/>
                  </a:cubicBezTo>
                  <a:cubicBezTo>
                    <a:pt x="228601" y="1531637"/>
                    <a:pt x="254558" y="1505680"/>
                    <a:pt x="286578" y="1505680"/>
                  </a:cubicBezTo>
                  <a:close/>
                  <a:moveTo>
                    <a:pt x="134178" y="1505680"/>
                  </a:moveTo>
                  <a:cubicBezTo>
                    <a:pt x="166198" y="1505680"/>
                    <a:pt x="192155" y="1531637"/>
                    <a:pt x="192155" y="1563657"/>
                  </a:cubicBezTo>
                  <a:cubicBezTo>
                    <a:pt x="192155" y="1595677"/>
                    <a:pt x="166198" y="1621634"/>
                    <a:pt x="134178" y="1621634"/>
                  </a:cubicBezTo>
                  <a:cubicBezTo>
                    <a:pt x="102158" y="1621634"/>
                    <a:pt x="76201" y="1595677"/>
                    <a:pt x="76201" y="1563657"/>
                  </a:cubicBezTo>
                  <a:cubicBezTo>
                    <a:pt x="76201" y="1531637"/>
                    <a:pt x="102158" y="1505680"/>
                    <a:pt x="134178" y="1505680"/>
                  </a:cubicBezTo>
                  <a:close/>
                  <a:moveTo>
                    <a:pt x="819978" y="1204544"/>
                  </a:moveTo>
                  <a:cubicBezTo>
                    <a:pt x="851998" y="1204544"/>
                    <a:pt x="877955" y="1230501"/>
                    <a:pt x="877955" y="1262521"/>
                  </a:cubicBezTo>
                  <a:cubicBezTo>
                    <a:pt x="877955" y="1294541"/>
                    <a:pt x="851998" y="1320498"/>
                    <a:pt x="819978" y="1320498"/>
                  </a:cubicBezTo>
                  <a:cubicBezTo>
                    <a:pt x="787958" y="1320498"/>
                    <a:pt x="762001" y="1294541"/>
                    <a:pt x="762001" y="1262521"/>
                  </a:cubicBezTo>
                  <a:cubicBezTo>
                    <a:pt x="762001" y="1230501"/>
                    <a:pt x="787958" y="1204544"/>
                    <a:pt x="819978" y="1204544"/>
                  </a:cubicBezTo>
                  <a:close/>
                  <a:moveTo>
                    <a:pt x="667578" y="1204544"/>
                  </a:moveTo>
                  <a:cubicBezTo>
                    <a:pt x="699598" y="1204544"/>
                    <a:pt x="725555" y="1230501"/>
                    <a:pt x="725555" y="1262521"/>
                  </a:cubicBezTo>
                  <a:cubicBezTo>
                    <a:pt x="725555" y="1294541"/>
                    <a:pt x="699598" y="1320498"/>
                    <a:pt x="667578" y="1320498"/>
                  </a:cubicBezTo>
                  <a:cubicBezTo>
                    <a:pt x="635558" y="1320498"/>
                    <a:pt x="609601" y="1294541"/>
                    <a:pt x="609601" y="1262521"/>
                  </a:cubicBezTo>
                  <a:cubicBezTo>
                    <a:pt x="609601" y="1230501"/>
                    <a:pt x="635558" y="1204544"/>
                    <a:pt x="667578" y="1204544"/>
                  </a:cubicBezTo>
                  <a:close/>
                  <a:moveTo>
                    <a:pt x="515178" y="1204544"/>
                  </a:moveTo>
                  <a:cubicBezTo>
                    <a:pt x="547198" y="1204544"/>
                    <a:pt x="573155" y="1230501"/>
                    <a:pt x="573155" y="1262521"/>
                  </a:cubicBezTo>
                  <a:cubicBezTo>
                    <a:pt x="573155" y="1294541"/>
                    <a:pt x="547198" y="1320498"/>
                    <a:pt x="515178" y="1320498"/>
                  </a:cubicBezTo>
                  <a:cubicBezTo>
                    <a:pt x="483158" y="1320498"/>
                    <a:pt x="457201" y="1294541"/>
                    <a:pt x="457201" y="1262521"/>
                  </a:cubicBezTo>
                  <a:cubicBezTo>
                    <a:pt x="457201" y="1230501"/>
                    <a:pt x="483158" y="1204544"/>
                    <a:pt x="515178" y="1204544"/>
                  </a:cubicBezTo>
                  <a:close/>
                  <a:moveTo>
                    <a:pt x="362778" y="1204544"/>
                  </a:moveTo>
                  <a:cubicBezTo>
                    <a:pt x="394798" y="1204544"/>
                    <a:pt x="420755" y="1230501"/>
                    <a:pt x="420755" y="1262521"/>
                  </a:cubicBezTo>
                  <a:cubicBezTo>
                    <a:pt x="420755" y="1294541"/>
                    <a:pt x="394798" y="1320498"/>
                    <a:pt x="362778" y="1320498"/>
                  </a:cubicBezTo>
                  <a:cubicBezTo>
                    <a:pt x="330758" y="1320498"/>
                    <a:pt x="304801" y="1294541"/>
                    <a:pt x="304801" y="1262521"/>
                  </a:cubicBezTo>
                  <a:cubicBezTo>
                    <a:pt x="304801" y="1230501"/>
                    <a:pt x="330758" y="1204544"/>
                    <a:pt x="362778" y="1204544"/>
                  </a:cubicBezTo>
                  <a:close/>
                  <a:moveTo>
                    <a:pt x="210378" y="1204544"/>
                  </a:moveTo>
                  <a:cubicBezTo>
                    <a:pt x="242398" y="1204544"/>
                    <a:pt x="268355" y="1230501"/>
                    <a:pt x="268355" y="1262521"/>
                  </a:cubicBezTo>
                  <a:cubicBezTo>
                    <a:pt x="268355" y="1294541"/>
                    <a:pt x="242398" y="1320498"/>
                    <a:pt x="210378" y="1320498"/>
                  </a:cubicBezTo>
                  <a:cubicBezTo>
                    <a:pt x="178358" y="1320498"/>
                    <a:pt x="152401" y="1294541"/>
                    <a:pt x="152401" y="1262521"/>
                  </a:cubicBezTo>
                  <a:cubicBezTo>
                    <a:pt x="152401" y="1230501"/>
                    <a:pt x="178358" y="1204544"/>
                    <a:pt x="210378" y="1204544"/>
                  </a:cubicBezTo>
                  <a:close/>
                  <a:moveTo>
                    <a:pt x="743778" y="903408"/>
                  </a:moveTo>
                  <a:cubicBezTo>
                    <a:pt x="775798" y="903408"/>
                    <a:pt x="801755" y="929365"/>
                    <a:pt x="801755" y="961385"/>
                  </a:cubicBezTo>
                  <a:cubicBezTo>
                    <a:pt x="801755" y="993405"/>
                    <a:pt x="775798" y="1019362"/>
                    <a:pt x="743778" y="1019362"/>
                  </a:cubicBezTo>
                  <a:cubicBezTo>
                    <a:pt x="711758" y="1019362"/>
                    <a:pt x="685801" y="993405"/>
                    <a:pt x="685801" y="961385"/>
                  </a:cubicBezTo>
                  <a:cubicBezTo>
                    <a:pt x="685801" y="929365"/>
                    <a:pt x="711758" y="903408"/>
                    <a:pt x="743778" y="903408"/>
                  </a:cubicBezTo>
                  <a:close/>
                  <a:moveTo>
                    <a:pt x="591378" y="903408"/>
                  </a:moveTo>
                  <a:cubicBezTo>
                    <a:pt x="623398" y="903408"/>
                    <a:pt x="649355" y="929365"/>
                    <a:pt x="649355" y="961385"/>
                  </a:cubicBezTo>
                  <a:cubicBezTo>
                    <a:pt x="649355" y="993405"/>
                    <a:pt x="623398" y="1019362"/>
                    <a:pt x="591378" y="1019362"/>
                  </a:cubicBezTo>
                  <a:cubicBezTo>
                    <a:pt x="559358" y="1019362"/>
                    <a:pt x="533401" y="993405"/>
                    <a:pt x="533401" y="961385"/>
                  </a:cubicBezTo>
                  <a:cubicBezTo>
                    <a:pt x="533401" y="929365"/>
                    <a:pt x="559358" y="903408"/>
                    <a:pt x="591378" y="903408"/>
                  </a:cubicBezTo>
                  <a:close/>
                  <a:moveTo>
                    <a:pt x="438978" y="903408"/>
                  </a:moveTo>
                  <a:cubicBezTo>
                    <a:pt x="470998" y="903408"/>
                    <a:pt x="496955" y="929365"/>
                    <a:pt x="496955" y="961385"/>
                  </a:cubicBezTo>
                  <a:cubicBezTo>
                    <a:pt x="496955" y="993405"/>
                    <a:pt x="470998" y="1019362"/>
                    <a:pt x="438978" y="1019362"/>
                  </a:cubicBezTo>
                  <a:cubicBezTo>
                    <a:pt x="406958" y="1019362"/>
                    <a:pt x="381001" y="993405"/>
                    <a:pt x="381001" y="961385"/>
                  </a:cubicBezTo>
                  <a:cubicBezTo>
                    <a:pt x="381001" y="929365"/>
                    <a:pt x="406958" y="903408"/>
                    <a:pt x="438978" y="903408"/>
                  </a:cubicBezTo>
                  <a:close/>
                  <a:moveTo>
                    <a:pt x="286578" y="903408"/>
                  </a:moveTo>
                  <a:cubicBezTo>
                    <a:pt x="318598" y="903408"/>
                    <a:pt x="344555" y="929365"/>
                    <a:pt x="344555" y="961385"/>
                  </a:cubicBezTo>
                  <a:cubicBezTo>
                    <a:pt x="344555" y="993405"/>
                    <a:pt x="318598" y="1019362"/>
                    <a:pt x="286578" y="1019362"/>
                  </a:cubicBezTo>
                  <a:cubicBezTo>
                    <a:pt x="254558" y="1019362"/>
                    <a:pt x="228601" y="993405"/>
                    <a:pt x="228601" y="961385"/>
                  </a:cubicBezTo>
                  <a:cubicBezTo>
                    <a:pt x="228601" y="929365"/>
                    <a:pt x="254558" y="903408"/>
                    <a:pt x="286578" y="903408"/>
                  </a:cubicBezTo>
                  <a:close/>
                  <a:moveTo>
                    <a:pt x="515178" y="602272"/>
                  </a:moveTo>
                  <a:cubicBezTo>
                    <a:pt x="547198" y="602272"/>
                    <a:pt x="573155" y="628229"/>
                    <a:pt x="573155" y="660249"/>
                  </a:cubicBezTo>
                  <a:cubicBezTo>
                    <a:pt x="573155" y="692269"/>
                    <a:pt x="547198" y="718226"/>
                    <a:pt x="515178" y="718226"/>
                  </a:cubicBezTo>
                  <a:cubicBezTo>
                    <a:pt x="483158" y="718226"/>
                    <a:pt x="457201" y="692269"/>
                    <a:pt x="457201" y="660249"/>
                  </a:cubicBezTo>
                  <a:cubicBezTo>
                    <a:pt x="457201" y="628229"/>
                    <a:pt x="483158" y="602272"/>
                    <a:pt x="515178" y="602272"/>
                  </a:cubicBezTo>
                  <a:close/>
                  <a:moveTo>
                    <a:pt x="362778" y="602272"/>
                  </a:moveTo>
                  <a:cubicBezTo>
                    <a:pt x="394798" y="602272"/>
                    <a:pt x="420755" y="628229"/>
                    <a:pt x="420755" y="660249"/>
                  </a:cubicBezTo>
                  <a:cubicBezTo>
                    <a:pt x="420755" y="692269"/>
                    <a:pt x="394798" y="718226"/>
                    <a:pt x="362778" y="718226"/>
                  </a:cubicBezTo>
                  <a:cubicBezTo>
                    <a:pt x="330758" y="718226"/>
                    <a:pt x="304801" y="692269"/>
                    <a:pt x="304801" y="660249"/>
                  </a:cubicBezTo>
                  <a:cubicBezTo>
                    <a:pt x="304801" y="628229"/>
                    <a:pt x="330758" y="602272"/>
                    <a:pt x="362778" y="602272"/>
                  </a:cubicBezTo>
                  <a:close/>
                  <a:moveTo>
                    <a:pt x="667578" y="602272"/>
                  </a:moveTo>
                  <a:cubicBezTo>
                    <a:pt x="699598" y="602272"/>
                    <a:pt x="725555" y="628229"/>
                    <a:pt x="725555" y="660249"/>
                  </a:cubicBezTo>
                  <a:cubicBezTo>
                    <a:pt x="725555" y="692269"/>
                    <a:pt x="699598" y="718226"/>
                    <a:pt x="667578" y="718226"/>
                  </a:cubicBezTo>
                  <a:cubicBezTo>
                    <a:pt x="635558" y="718226"/>
                    <a:pt x="609601" y="692269"/>
                    <a:pt x="609601" y="660249"/>
                  </a:cubicBezTo>
                  <a:cubicBezTo>
                    <a:pt x="609601" y="628229"/>
                    <a:pt x="635558" y="602272"/>
                    <a:pt x="667578" y="602272"/>
                  </a:cubicBezTo>
                  <a:close/>
                  <a:moveTo>
                    <a:pt x="438978" y="301136"/>
                  </a:moveTo>
                  <a:cubicBezTo>
                    <a:pt x="470998" y="301136"/>
                    <a:pt x="496955" y="327093"/>
                    <a:pt x="496955" y="359113"/>
                  </a:cubicBezTo>
                  <a:cubicBezTo>
                    <a:pt x="496955" y="391133"/>
                    <a:pt x="470998" y="417090"/>
                    <a:pt x="438978" y="417090"/>
                  </a:cubicBezTo>
                  <a:cubicBezTo>
                    <a:pt x="406958" y="417090"/>
                    <a:pt x="381001" y="391133"/>
                    <a:pt x="381001" y="359113"/>
                  </a:cubicBezTo>
                  <a:cubicBezTo>
                    <a:pt x="381001" y="327093"/>
                    <a:pt x="406958" y="301136"/>
                    <a:pt x="438978" y="301136"/>
                  </a:cubicBezTo>
                  <a:close/>
                  <a:moveTo>
                    <a:pt x="591378" y="301136"/>
                  </a:moveTo>
                  <a:cubicBezTo>
                    <a:pt x="623398" y="301136"/>
                    <a:pt x="649355" y="327093"/>
                    <a:pt x="649355" y="359113"/>
                  </a:cubicBezTo>
                  <a:cubicBezTo>
                    <a:pt x="649355" y="391133"/>
                    <a:pt x="623398" y="417090"/>
                    <a:pt x="591378" y="417090"/>
                  </a:cubicBezTo>
                  <a:cubicBezTo>
                    <a:pt x="559358" y="417090"/>
                    <a:pt x="533401" y="391133"/>
                    <a:pt x="533401" y="359113"/>
                  </a:cubicBezTo>
                  <a:cubicBezTo>
                    <a:pt x="533401" y="327093"/>
                    <a:pt x="559358" y="301136"/>
                    <a:pt x="591378" y="301136"/>
                  </a:cubicBezTo>
                  <a:close/>
                  <a:moveTo>
                    <a:pt x="515178" y="0"/>
                  </a:moveTo>
                  <a:cubicBezTo>
                    <a:pt x="547198" y="0"/>
                    <a:pt x="573155" y="25957"/>
                    <a:pt x="573155" y="57977"/>
                  </a:cubicBezTo>
                  <a:cubicBezTo>
                    <a:pt x="573155" y="89997"/>
                    <a:pt x="547198" y="115954"/>
                    <a:pt x="515178" y="115954"/>
                  </a:cubicBezTo>
                  <a:cubicBezTo>
                    <a:pt x="483158" y="115954"/>
                    <a:pt x="457201" y="89997"/>
                    <a:pt x="457201" y="57977"/>
                  </a:cubicBezTo>
                  <a:cubicBezTo>
                    <a:pt x="457201" y="25957"/>
                    <a:pt x="483158" y="0"/>
                    <a:pt x="515178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D1B019E-16E0-476A-B2B7-67DA66A31AC9}"/>
              </a:ext>
            </a:extLst>
          </p:cNvPr>
          <p:cNvGrpSpPr/>
          <p:nvPr/>
        </p:nvGrpSpPr>
        <p:grpSpPr>
          <a:xfrm flipH="1">
            <a:off x="5413486" y="631766"/>
            <a:ext cx="2611102" cy="4226393"/>
            <a:chOff x="-2643620" y="747974"/>
            <a:chExt cx="1419560" cy="2297734"/>
          </a:xfrm>
          <a:solidFill>
            <a:srgbClr val="00B0F0">
              <a:alpha val="20000"/>
            </a:srgbClr>
          </a:solidFill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BD58A40-C909-4C6D-B6A4-A5DF6BEBF267}"/>
                </a:ext>
              </a:extLst>
            </p:cNvPr>
            <p:cNvSpPr/>
            <p:nvPr/>
          </p:nvSpPr>
          <p:spPr>
            <a:xfrm rot="6300000">
              <a:off x="-2491014" y="1058023"/>
              <a:ext cx="1144579" cy="1065891"/>
            </a:xfrm>
            <a:custGeom>
              <a:avLst/>
              <a:gdLst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738068 w 1144579"/>
                <a:gd name="connsiteY3" fmla="*/ 0 h 1065891"/>
                <a:gd name="connsiteX4" fmla="*/ 735544 w 1144579"/>
                <a:gd name="connsiteY4" fmla="*/ 2257 h 1065891"/>
                <a:gd name="connsiteX5" fmla="*/ 1144579 w 1144579"/>
                <a:gd name="connsiteY5" fmla="*/ 2257 h 1065891"/>
                <a:gd name="connsiteX6" fmla="*/ 1144579 w 1144579"/>
                <a:gd name="connsiteY6" fmla="*/ 973008 h 1065891"/>
                <a:gd name="connsiteX7" fmla="*/ 1051696 w 1144579"/>
                <a:gd name="connsiteY7" fmla="*/ 1065891 h 1065891"/>
                <a:gd name="connsiteX8" fmla="*/ 92882 w 1144579"/>
                <a:gd name="connsiteY8" fmla="*/ 1065891 h 1065891"/>
                <a:gd name="connsiteX9" fmla="*/ 7299 w 1144579"/>
                <a:gd name="connsiteY9" fmla="*/ 1009163 h 1065891"/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738068 w 1144579"/>
                <a:gd name="connsiteY3" fmla="*/ 0 h 1065891"/>
                <a:gd name="connsiteX4" fmla="*/ 1144579 w 1144579"/>
                <a:gd name="connsiteY4" fmla="*/ 2257 h 1065891"/>
                <a:gd name="connsiteX5" fmla="*/ 1144579 w 1144579"/>
                <a:gd name="connsiteY5" fmla="*/ 973008 h 1065891"/>
                <a:gd name="connsiteX6" fmla="*/ 1051696 w 1144579"/>
                <a:gd name="connsiteY6" fmla="*/ 1065891 h 1065891"/>
                <a:gd name="connsiteX7" fmla="*/ 92882 w 1144579"/>
                <a:gd name="connsiteY7" fmla="*/ 1065891 h 1065891"/>
                <a:gd name="connsiteX8" fmla="*/ 7299 w 1144579"/>
                <a:gd name="connsiteY8" fmla="*/ 1009163 h 1065891"/>
                <a:gd name="connsiteX0" fmla="*/ 7299 w 1144579"/>
                <a:gd name="connsiteY0" fmla="*/ 1009163 h 1065891"/>
                <a:gd name="connsiteX1" fmla="*/ 0 w 1144579"/>
                <a:gd name="connsiteY1" fmla="*/ 973008 h 1065891"/>
                <a:gd name="connsiteX2" fmla="*/ 0 w 1144579"/>
                <a:gd name="connsiteY2" fmla="*/ 0 h 1065891"/>
                <a:gd name="connsiteX3" fmla="*/ 1144579 w 1144579"/>
                <a:gd name="connsiteY3" fmla="*/ 2257 h 1065891"/>
                <a:gd name="connsiteX4" fmla="*/ 1144579 w 1144579"/>
                <a:gd name="connsiteY4" fmla="*/ 973008 h 1065891"/>
                <a:gd name="connsiteX5" fmla="*/ 1051696 w 1144579"/>
                <a:gd name="connsiteY5" fmla="*/ 1065891 h 1065891"/>
                <a:gd name="connsiteX6" fmla="*/ 92882 w 1144579"/>
                <a:gd name="connsiteY6" fmla="*/ 1065891 h 1065891"/>
                <a:gd name="connsiteX7" fmla="*/ 7299 w 1144579"/>
                <a:gd name="connsiteY7" fmla="*/ 1009163 h 1065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4579" h="1065891">
                  <a:moveTo>
                    <a:pt x="7299" y="1009163"/>
                  </a:moveTo>
                  <a:cubicBezTo>
                    <a:pt x="2599" y="998050"/>
                    <a:pt x="0" y="985833"/>
                    <a:pt x="0" y="973008"/>
                  </a:cubicBezTo>
                  <a:lnTo>
                    <a:pt x="0" y="0"/>
                  </a:lnTo>
                  <a:lnTo>
                    <a:pt x="1144579" y="2257"/>
                  </a:lnTo>
                  <a:lnTo>
                    <a:pt x="1144579" y="973008"/>
                  </a:lnTo>
                  <a:cubicBezTo>
                    <a:pt x="1144579" y="1024306"/>
                    <a:pt x="1102994" y="1065891"/>
                    <a:pt x="1051696" y="1065891"/>
                  </a:cubicBezTo>
                  <a:lnTo>
                    <a:pt x="92882" y="1065891"/>
                  </a:lnTo>
                  <a:cubicBezTo>
                    <a:pt x="54409" y="1065891"/>
                    <a:pt x="21399" y="1042500"/>
                    <a:pt x="7299" y="1009163"/>
                  </a:cubicBezTo>
                  <a:close/>
                </a:path>
              </a:pathLst>
            </a:cu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1AAAD86-D74E-49C9-AC51-39EFE06F0762}"/>
                </a:ext>
              </a:extLst>
            </p:cNvPr>
            <p:cNvSpPr/>
            <p:nvPr/>
          </p:nvSpPr>
          <p:spPr>
            <a:xfrm rot="6300000">
              <a:off x="-2683483" y="939598"/>
              <a:ext cx="1339850" cy="1260124"/>
            </a:xfrm>
            <a:custGeom>
              <a:avLst/>
              <a:gdLst>
                <a:gd name="connsiteX0" fmla="*/ 0 w 1339850"/>
                <a:gd name="connsiteY0" fmla="*/ 1260124 h 1260124"/>
                <a:gd name="connsiteX1" fmla="*/ 0 w 1339850"/>
                <a:gd name="connsiteY1" fmla="*/ 0 h 1260124"/>
                <a:gd name="connsiteX2" fmla="*/ 93672 w 1339850"/>
                <a:gd name="connsiteY2" fmla="*/ 0 h 1260124"/>
                <a:gd name="connsiteX3" fmla="*/ 93672 w 1339850"/>
                <a:gd name="connsiteY3" fmla="*/ 973008 h 1260124"/>
                <a:gd name="connsiteX4" fmla="*/ 186554 w 1339850"/>
                <a:gd name="connsiteY4" fmla="*/ 1065891 h 1260124"/>
                <a:gd name="connsiteX5" fmla="*/ 1145368 w 1339850"/>
                <a:gd name="connsiteY5" fmla="*/ 1065891 h 1260124"/>
                <a:gd name="connsiteX6" fmla="*/ 1238251 w 1339850"/>
                <a:gd name="connsiteY6" fmla="*/ 973008 h 1260124"/>
                <a:gd name="connsiteX7" fmla="*/ 1238251 w 1339850"/>
                <a:gd name="connsiteY7" fmla="*/ 0 h 1260124"/>
                <a:gd name="connsiteX8" fmla="*/ 1339850 w 1339850"/>
                <a:gd name="connsiteY8" fmla="*/ 0 h 1260124"/>
                <a:gd name="connsiteX9" fmla="*/ 1339850 w 1339850"/>
                <a:gd name="connsiteY9" fmla="*/ 1260123 h 1260124"/>
                <a:gd name="connsiteX10" fmla="*/ 0 w 1339850"/>
                <a:gd name="connsiteY10" fmla="*/ 1260124 h 1260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9850" h="1260124">
                  <a:moveTo>
                    <a:pt x="0" y="1260124"/>
                  </a:moveTo>
                  <a:lnTo>
                    <a:pt x="0" y="0"/>
                  </a:lnTo>
                  <a:lnTo>
                    <a:pt x="93672" y="0"/>
                  </a:lnTo>
                  <a:lnTo>
                    <a:pt x="93672" y="973008"/>
                  </a:lnTo>
                  <a:cubicBezTo>
                    <a:pt x="93672" y="1024306"/>
                    <a:pt x="135257" y="1065891"/>
                    <a:pt x="186554" y="1065891"/>
                  </a:cubicBezTo>
                  <a:lnTo>
                    <a:pt x="1145368" y="1065891"/>
                  </a:lnTo>
                  <a:cubicBezTo>
                    <a:pt x="1196666" y="1065891"/>
                    <a:pt x="1238251" y="1024306"/>
                    <a:pt x="1238251" y="973008"/>
                  </a:cubicBezTo>
                  <a:lnTo>
                    <a:pt x="1238251" y="0"/>
                  </a:lnTo>
                  <a:lnTo>
                    <a:pt x="1339850" y="0"/>
                  </a:lnTo>
                  <a:lnTo>
                    <a:pt x="1339850" y="1260123"/>
                  </a:lnTo>
                  <a:lnTo>
                    <a:pt x="0" y="1260124"/>
                  </a:lnTo>
                  <a:close/>
                </a:path>
              </a:pathLst>
            </a:cu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D2EC2396-2CE3-40E3-BC6F-E2BC48E30CF3}"/>
                </a:ext>
              </a:extLst>
            </p:cNvPr>
            <p:cNvSpPr/>
            <p:nvPr/>
          </p:nvSpPr>
          <p:spPr>
            <a:xfrm rot="6300000">
              <a:off x="-3249867" y="1374204"/>
              <a:ext cx="1339850" cy="87390"/>
            </a:xfrm>
            <a:prstGeom prst="rec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10EFE3-44CC-4D99-AA9A-4A111C50A15F}"/>
                </a:ext>
              </a:extLst>
            </p:cNvPr>
            <p:cNvSpPr/>
            <p:nvPr/>
          </p:nvSpPr>
          <p:spPr>
            <a:xfrm rot="6300000">
              <a:off x="-2262264" y="1336188"/>
              <a:ext cx="560383" cy="1012370"/>
            </a:xfrm>
            <a:custGeom>
              <a:avLst/>
              <a:gdLst>
                <a:gd name="connsiteX0" fmla="*/ 0 w 560383"/>
                <a:gd name="connsiteY0" fmla="*/ 1012370 h 1012370"/>
                <a:gd name="connsiteX1" fmla="*/ 12379 w 560383"/>
                <a:gd name="connsiteY1" fmla="*/ 1001304 h 1012370"/>
                <a:gd name="connsiteX2" fmla="*/ 451764 w 560383"/>
                <a:gd name="connsiteY2" fmla="*/ 294724 h 1012370"/>
                <a:gd name="connsiteX3" fmla="*/ 548530 w 560383"/>
                <a:gd name="connsiteY3" fmla="*/ 0 h 1012370"/>
                <a:gd name="connsiteX4" fmla="*/ 560383 w 560383"/>
                <a:gd name="connsiteY4" fmla="*/ 0 h 1012370"/>
                <a:gd name="connsiteX5" fmla="*/ 560383 w 560383"/>
                <a:gd name="connsiteY5" fmla="*/ 920640 h 1012370"/>
                <a:gd name="connsiteX6" fmla="*/ 472682 w 560383"/>
                <a:gd name="connsiteY6" fmla="*/ 1012370 h 101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383" h="1012370">
                  <a:moveTo>
                    <a:pt x="0" y="1012370"/>
                  </a:moveTo>
                  <a:lnTo>
                    <a:pt x="12379" y="1001304"/>
                  </a:lnTo>
                  <a:cubicBezTo>
                    <a:pt x="179271" y="838270"/>
                    <a:pt x="334898" y="592229"/>
                    <a:pt x="451764" y="294724"/>
                  </a:cubicBezTo>
                  <a:lnTo>
                    <a:pt x="548530" y="0"/>
                  </a:lnTo>
                  <a:lnTo>
                    <a:pt x="560383" y="0"/>
                  </a:lnTo>
                  <a:lnTo>
                    <a:pt x="560383" y="920640"/>
                  </a:lnTo>
                  <a:cubicBezTo>
                    <a:pt x="560383" y="971301"/>
                    <a:pt x="521118" y="1012370"/>
                    <a:pt x="472682" y="101237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F3F36B76-F0DC-48E0-817E-F92A37614C41}"/>
                </a:ext>
              </a:extLst>
            </p:cNvPr>
            <p:cNvSpPr/>
            <p:nvPr/>
          </p:nvSpPr>
          <p:spPr>
            <a:xfrm>
              <a:off x="-1626048" y="2295547"/>
              <a:ext cx="401988" cy="750161"/>
            </a:xfrm>
            <a:custGeom>
              <a:avLst/>
              <a:gdLst>
                <a:gd name="connsiteX0" fmla="*/ 972378 w 1030355"/>
                <a:gd name="connsiteY0" fmla="*/ 1806816 h 1922770"/>
                <a:gd name="connsiteX1" fmla="*/ 1030355 w 1030355"/>
                <a:gd name="connsiteY1" fmla="*/ 1864793 h 1922770"/>
                <a:gd name="connsiteX2" fmla="*/ 972378 w 1030355"/>
                <a:gd name="connsiteY2" fmla="*/ 1922770 h 1922770"/>
                <a:gd name="connsiteX3" fmla="*/ 914401 w 1030355"/>
                <a:gd name="connsiteY3" fmla="*/ 1864793 h 1922770"/>
                <a:gd name="connsiteX4" fmla="*/ 972378 w 1030355"/>
                <a:gd name="connsiteY4" fmla="*/ 1806816 h 1922770"/>
                <a:gd name="connsiteX5" fmla="*/ 819977 w 1030355"/>
                <a:gd name="connsiteY5" fmla="*/ 1806816 h 1922770"/>
                <a:gd name="connsiteX6" fmla="*/ 877954 w 1030355"/>
                <a:gd name="connsiteY6" fmla="*/ 1864793 h 1922770"/>
                <a:gd name="connsiteX7" fmla="*/ 819977 w 1030355"/>
                <a:gd name="connsiteY7" fmla="*/ 1922770 h 1922770"/>
                <a:gd name="connsiteX8" fmla="*/ 762000 w 1030355"/>
                <a:gd name="connsiteY8" fmla="*/ 1864793 h 1922770"/>
                <a:gd name="connsiteX9" fmla="*/ 819977 w 1030355"/>
                <a:gd name="connsiteY9" fmla="*/ 1806816 h 1922770"/>
                <a:gd name="connsiteX10" fmla="*/ 667577 w 1030355"/>
                <a:gd name="connsiteY10" fmla="*/ 1806816 h 1922770"/>
                <a:gd name="connsiteX11" fmla="*/ 725554 w 1030355"/>
                <a:gd name="connsiteY11" fmla="*/ 1864793 h 1922770"/>
                <a:gd name="connsiteX12" fmla="*/ 667577 w 1030355"/>
                <a:gd name="connsiteY12" fmla="*/ 1922770 h 1922770"/>
                <a:gd name="connsiteX13" fmla="*/ 609600 w 1030355"/>
                <a:gd name="connsiteY13" fmla="*/ 1864793 h 1922770"/>
                <a:gd name="connsiteX14" fmla="*/ 667577 w 1030355"/>
                <a:gd name="connsiteY14" fmla="*/ 1806816 h 1922770"/>
                <a:gd name="connsiteX15" fmla="*/ 515177 w 1030355"/>
                <a:gd name="connsiteY15" fmla="*/ 1806816 h 1922770"/>
                <a:gd name="connsiteX16" fmla="*/ 573154 w 1030355"/>
                <a:gd name="connsiteY16" fmla="*/ 1864793 h 1922770"/>
                <a:gd name="connsiteX17" fmla="*/ 515177 w 1030355"/>
                <a:gd name="connsiteY17" fmla="*/ 1922770 h 1922770"/>
                <a:gd name="connsiteX18" fmla="*/ 457200 w 1030355"/>
                <a:gd name="connsiteY18" fmla="*/ 1864793 h 1922770"/>
                <a:gd name="connsiteX19" fmla="*/ 515177 w 1030355"/>
                <a:gd name="connsiteY19" fmla="*/ 1806816 h 1922770"/>
                <a:gd name="connsiteX20" fmla="*/ 362777 w 1030355"/>
                <a:gd name="connsiteY20" fmla="*/ 1806816 h 1922770"/>
                <a:gd name="connsiteX21" fmla="*/ 420754 w 1030355"/>
                <a:gd name="connsiteY21" fmla="*/ 1864793 h 1922770"/>
                <a:gd name="connsiteX22" fmla="*/ 362777 w 1030355"/>
                <a:gd name="connsiteY22" fmla="*/ 1922770 h 1922770"/>
                <a:gd name="connsiteX23" fmla="*/ 304800 w 1030355"/>
                <a:gd name="connsiteY23" fmla="*/ 1864793 h 1922770"/>
                <a:gd name="connsiteX24" fmla="*/ 362777 w 1030355"/>
                <a:gd name="connsiteY24" fmla="*/ 1806816 h 1922770"/>
                <a:gd name="connsiteX25" fmla="*/ 210377 w 1030355"/>
                <a:gd name="connsiteY25" fmla="*/ 1806816 h 1922770"/>
                <a:gd name="connsiteX26" fmla="*/ 268354 w 1030355"/>
                <a:gd name="connsiteY26" fmla="*/ 1864793 h 1922770"/>
                <a:gd name="connsiteX27" fmla="*/ 210377 w 1030355"/>
                <a:gd name="connsiteY27" fmla="*/ 1922770 h 1922770"/>
                <a:gd name="connsiteX28" fmla="*/ 152400 w 1030355"/>
                <a:gd name="connsiteY28" fmla="*/ 1864793 h 1922770"/>
                <a:gd name="connsiteX29" fmla="*/ 210377 w 1030355"/>
                <a:gd name="connsiteY29" fmla="*/ 1806816 h 1922770"/>
                <a:gd name="connsiteX30" fmla="*/ 57977 w 1030355"/>
                <a:gd name="connsiteY30" fmla="*/ 1806816 h 1922770"/>
                <a:gd name="connsiteX31" fmla="*/ 115954 w 1030355"/>
                <a:gd name="connsiteY31" fmla="*/ 1864793 h 1922770"/>
                <a:gd name="connsiteX32" fmla="*/ 57977 w 1030355"/>
                <a:gd name="connsiteY32" fmla="*/ 1922770 h 1922770"/>
                <a:gd name="connsiteX33" fmla="*/ 0 w 1030355"/>
                <a:gd name="connsiteY33" fmla="*/ 1864793 h 1922770"/>
                <a:gd name="connsiteX34" fmla="*/ 57977 w 1030355"/>
                <a:gd name="connsiteY34" fmla="*/ 1806816 h 1922770"/>
                <a:gd name="connsiteX35" fmla="*/ 896178 w 1030355"/>
                <a:gd name="connsiteY35" fmla="*/ 1505680 h 1922770"/>
                <a:gd name="connsiteX36" fmla="*/ 954155 w 1030355"/>
                <a:gd name="connsiteY36" fmla="*/ 1563657 h 1922770"/>
                <a:gd name="connsiteX37" fmla="*/ 896178 w 1030355"/>
                <a:gd name="connsiteY37" fmla="*/ 1621634 h 1922770"/>
                <a:gd name="connsiteX38" fmla="*/ 838201 w 1030355"/>
                <a:gd name="connsiteY38" fmla="*/ 1563657 h 1922770"/>
                <a:gd name="connsiteX39" fmla="*/ 896178 w 1030355"/>
                <a:gd name="connsiteY39" fmla="*/ 1505680 h 1922770"/>
                <a:gd name="connsiteX40" fmla="*/ 743778 w 1030355"/>
                <a:gd name="connsiteY40" fmla="*/ 1505680 h 1922770"/>
                <a:gd name="connsiteX41" fmla="*/ 801755 w 1030355"/>
                <a:gd name="connsiteY41" fmla="*/ 1563657 h 1922770"/>
                <a:gd name="connsiteX42" fmla="*/ 743778 w 1030355"/>
                <a:gd name="connsiteY42" fmla="*/ 1621634 h 1922770"/>
                <a:gd name="connsiteX43" fmla="*/ 685801 w 1030355"/>
                <a:gd name="connsiteY43" fmla="*/ 1563657 h 1922770"/>
                <a:gd name="connsiteX44" fmla="*/ 743778 w 1030355"/>
                <a:gd name="connsiteY44" fmla="*/ 1505680 h 1922770"/>
                <a:gd name="connsiteX45" fmla="*/ 591378 w 1030355"/>
                <a:gd name="connsiteY45" fmla="*/ 1505680 h 1922770"/>
                <a:gd name="connsiteX46" fmla="*/ 649355 w 1030355"/>
                <a:gd name="connsiteY46" fmla="*/ 1563657 h 1922770"/>
                <a:gd name="connsiteX47" fmla="*/ 591378 w 1030355"/>
                <a:gd name="connsiteY47" fmla="*/ 1621634 h 1922770"/>
                <a:gd name="connsiteX48" fmla="*/ 533401 w 1030355"/>
                <a:gd name="connsiteY48" fmla="*/ 1563657 h 1922770"/>
                <a:gd name="connsiteX49" fmla="*/ 591378 w 1030355"/>
                <a:gd name="connsiteY49" fmla="*/ 1505680 h 1922770"/>
                <a:gd name="connsiteX50" fmla="*/ 438978 w 1030355"/>
                <a:gd name="connsiteY50" fmla="*/ 1505680 h 1922770"/>
                <a:gd name="connsiteX51" fmla="*/ 496955 w 1030355"/>
                <a:gd name="connsiteY51" fmla="*/ 1563657 h 1922770"/>
                <a:gd name="connsiteX52" fmla="*/ 438978 w 1030355"/>
                <a:gd name="connsiteY52" fmla="*/ 1621634 h 1922770"/>
                <a:gd name="connsiteX53" fmla="*/ 381001 w 1030355"/>
                <a:gd name="connsiteY53" fmla="*/ 1563657 h 1922770"/>
                <a:gd name="connsiteX54" fmla="*/ 438978 w 1030355"/>
                <a:gd name="connsiteY54" fmla="*/ 1505680 h 1922770"/>
                <a:gd name="connsiteX55" fmla="*/ 286578 w 1030355"/>
                <a:gd name="connsiteY55" fmla="*/ 1505680 h 1922770"/>
                <a:gd name="connsiteX56" fmla="*/ 344555 w 1030355"/>
                <a:gd name="connsiteY56" fmla="*/ 1563657 h 1922770"/>
                <a:gd name="connsiteX57" fmla="*/ 286578 w 1030355"/>
                <a:gd name="connsiteY57" fmla="*/ 1621634 h 1922770"/>
                <a:gd name="connsiteX58" fmla="*/ 228601 w 1030355"/>
                <a:gd name="connsiteY58" fmla="*/ 1563657 h 1922770"/>
                <a:gd name="connsiteX59" fmla="*/ 286578 w 1030355"/>
                <a:gd name="connsiteY59" fmla="*/ 1505680 h 1922770"/>
                <a:gd name="connsiteX60" fmla="*/ 134178 w 1030355"/>
                <a:gd name="connsiteY60" fmla="*/ 1505680 h 1922770"/>
                <a:gd name="connsiteX61" fmla="*/ 192155 w 1030355"/>
                <a:gd name="connsiteY61" fmla="*/ 1563657 h 1922770"/>
                <a:gd name="connsiteX62" fmla="*/ 134178 w 1030355"/>
                <a:gd name="connsiteY62" fmla="*/ 1621634 h 1922770"/>
                <a:gd name="connsiteX63" fmla="*/ 76201 w 1030355"/>
                <a:gd name="connsiteY63" fmla="*/ 1563657 h 1922770"/>
                <a:gd name="connsiteX64" fmla="*/ 134178 w 1030355"/>
                <a:gd name="connsiteY64" fmla="*/ 1505680 h 1922770"/>
                <a:gd name="connsiteX65" fmla="*/ 819978 w 1030355"/>
                <a:gd name="connsiteY65" fmla="*/ 1204544 h 1922770"/>
                <a:gd name="connsiteX66" fmla="*/ 877955 w 1030355"/>
                <a:gd name="connsiteY66" fmla="*/ 1262521 h 1922770"/>
                <a:gd name="connsiteX67" fmla="*/ 819978 w 1030355"/>
                <a:gd name="connsiteY67" fmla="*/ 1320498 h 1922770"/>
                <a:gd name="connsiteX68" fmla="*/ 762001 w 1030355"/>
                <a:gd name="connsiteY68" fmla="*/ 1262521 h 1922770"/>
                <a:gd name="connsiteX69" fmla="*/ 819978 w 1030355"/>
                <a:gd name="connsiteY69" fmla="*/ 1204544 h 1922770"/>
                <a:gd name="connsiteX70" fmla="*/ 667578 w 1030355"/>
                <a:gd name="connsiteY70" fmla="*/ 1204544 h 1922770"/>
                <a:gd name="connsiteX71" fmla="*/ 725555 w 1030355"/>
                <a:gd name="connsiteY71" fmla="*/ 1262521 h 1922770"/>
                <a:gd name="connsiteX72" fmla="*/ 667578 w 1030355"/>
                <a:gd name="connsiteY72" fmla="*/ 1320498 h 1922770"/>
                <a:gd name="connsiteX73" fmla="*/ 609601 w 1030355"/>
                <a:gd name="connsiteY73" fmla="*/ 1262521 h 1922770"/>
                <a:gd name="connsiteX74" fmla="*/ 667578 w 1030355"/>
                <a:gd name="connsiteY74" fmla="*/ 1204544 h 1922770"/>
                <a:gd name="connsiteX75" fmla="*/ 515178 w 1030355"/>
                <a:gd name="connsiteY75" fmla="*/ 1204544 h 1922770"/>
                <a:gd name="connsiteX76" fmla="*/ 573155 w 1030355"/>
                <a:gd name="connsiteY76" fmla="*/ 1262521 h 1922770"/>
                <a:gd name="connsiteX77" fmla="*/ 515178 w 1030355"/>
                <a:gd name="connsiteY77" fmla="*/ 1320498 h 1922770"/>
                <a:gd name="connsiteX78" fmla="*/ 457201 w 1030355"/>
                <a:gd name="connsiteY78" fmla="*/ 1262521 h 1922770"/>
                <a:gd name="connsiteX79" fmla="*/ 515178 w 1030355"/>
                <a:gd name="connsiteY79" fmla="*/ 1204544 h 1922770"/>
                <a:gd name="connsiteX80" fmla="*/ 362778 w 1030355"/>
                <a:gd name="connsiteY80" fmla="*/ 1204544 h 1922770"/>
                <a:gd name="connsiteX81" fmla="*/ 420755 w 1030355"/>
                <a:gd name="connsiteY81" fmla="*/ 1262521 h 1922770"/>
                <a:gd name="connsiteX82" fmla="*/ 362778 w 1030355"/>
                <a:gd name="connsiteY82" fmla="*/ 1320498 h 1922770"/>
                <a:gd name="connsiteX83" fmla="*/ 304801 w 1030355"/>
                <a:gd name="connsiteY83" fmla="*/ 1262521 h 1922770"/>
                <a:gd name="connsiteX84" fmla="*/ 362778 w 1030355"/>
                <a:gd name="connsiteY84" fmla="*/ 1204544 h 1922770"/>
                <a:gd name="connsiteX85" fmla="*/ 210378 w 1030355"/>
                <a:gd name="connsiteY85" fmla="*/ 1204544 h 1922770"/>
                <a:gd name="connsiteX86" fmla="*/ 268355 w 1030355"/>
                <a:gd name="connsiteY86" fmla="*/ 1262521 h 1922770"/>
                <a:gd name="connsiteX87" fmla="*/ 210378 w 1030355"/>
                <a:gd name="connsiteY87" fmla="*/ 1320498 h 1922770"/>
                <a:gd name="connsiteX88" fmla="*/ 152401 w 1030355"/>
                <a:gd name="connsiteY88" fmla="*/ 1262521 h 1922770"/>
                <a:gd name="connsiteX89" fmla="*/ 210378 w 1030355"/>
                <a:gd name="connsiteY89" fmla="*/ 1204544 h 1922770"/>
                <a:gd name="connsiteX90" fmla="*/ 743778 w 1030355"/>
                <a:gd name="connsiteY90" fmla="*/ 903408 h 1922770"/>
                <a:gd name="connsiteX91" fmla="*/ 801755 w 1030355"/>
                <a:gd name="connsiteY91" fmla="*/ 961385 h 1922770"/>
                <a:gd name="connsiteX92" fmla="*/ 743778 w 1030355"/>
                <a:gd name="connsiteY92" fmla="*/ 1019362 h 1922770"/>
                <a:gd name="connsiteX93" fmla="*/ 685801 w 1030355"/>
                <a:gd name="connsiteY93" fmla="*/ 961385 h 1922770"/>
                <a:gd name="connsiteX94" fmla="*/ 743778 w 1030355"/>
                <a:gd name="connsiteY94" fmla="*/ 903408 h 1922770"/>
                <a:gd name="connsiteX95" fmla="*/ 591378 w 1030355"/>
                <a:gd name="connsiteY95" fmla="*/ 903408 h 1922770"/>
                <a:gd name="connsiteX96" fmla="*/ 649355 w 1030355"/>
                <a:gd name="connsiteY96" fmla="*/ 961385 h 1922770"/>
                <a:gd name="connsiteX97" fmla="*/ 591378 w 1030355"/>
                <a:gd name="connsiteY97" fmla="*/ 1019362 h 1922770"/>
                <a:gd name="connsiteX98" fmla="*/ 533401 w 1030355"/>
                <a:gd name="connsiteY98" fmla="*/ 961385 h 1922770"/>
                <a:gd name="connsiteX99" fmla="*/ 591378 w 1030355"/>
                <a:gd name="connsiteY99" fmla="*/ 903408 h 1922770"/>
                <a:gd name="connsiteX100" fmla="*/ 438978 w 1030355"/>
                <a:gd name="connsiteY100" fmla="*/ 903408 h 1922770"/>
                <a:gd name="connsiteX101" fmla="*/ 496955 w 1030355"/>
                <a:gd name="connsiteY101" fmla="*/ 961385 h 1922770"/>
                <a:gd name="connsiteX102" fmla="*/ 438978 w 1030355"/>
                <a:gd name="connsiteY102" fmla="*/ 1019362 h 1922770"/>
                <a:gd name="connsiteX103" fmla="*/ 381001 w 1030355"/>
                <a:gd name="connsiteY103" fmla="*/ 961385 h 1922770"/>
                <a:gd name="connsiteX104" fmla="*/ 438978 w 1030355"/>
                <a:gd name="connsiteY104" fmla="*/ 903408 h 1922770"/>
                <a:gd name="connsiteX105" fmla="*/ 286578 w 1030355"/>
                <a:gd name="connsiteY105" fmla="*/ 903408 h 1922770"/>
                <a:gd name="connsiteX106" fmla="*/ 344555 w 1030355"/>
                <a:gd name="connsiteY106" fmla="*/ 961385 h 1922770"/>
                <a:gd name="connsiteX107" fmla="*/ 286578 w 1030355"/>
                <a:gd name="connsiteY107" fmla="*/ 1019362 h 1922770"/>
                <a:gd name="connsiteX108" fmla="*/ 228601 w 1030355"/>
                <a:gd name="connsiteY108" fmla="*/ 961385 h 1922770"/>
                <a:gd name="connsiteX109" fmla="*/ 286578 w 1030355"/>
                <a:gd name="connsiteY109" fmla="*/ 903408 h 1922770"/>
                <a:gd name="connsiteX110" fmla="*/ 515178 w 1030355"/>
                <a:gd name="connsiteY110" fmla="*/ 602272 h 1922770"/>
                <a:gd name="connsiteX111" fmla="*/ 573155 w 1030355"/>
                <a:gd name="connsiteY111" fmla="*/ 660249 h 1922770"/>
                <a:gd name="connsiteX112" fmla="*/ 515178 w 1030355"/>
                <a:gd name="connsiteY112" fmla="*/ 718226 h 1922770"/>
                <a:gd name="connsiteX113" fmla="*/ 457201 w 1030355"/>
                <a:gd name="connsiteY113" fmla="*/ 660249 h 1922770"/>
                <a:gd name="connsiteX114" fmla="*/ 515178 w 1030355"/>
                <a:gd name="connsiteY114" fmla="*/ 602272 h 1922770"/>
                <a:gd name="connsiteX115" fmla="*/ 362778 w 1030355"/>
                <a:gd name="connsiteY115" fmla="*/ 602272 h 1922770"/>
                <a:gd name="connsiteX116" fmla="*/ 420755 w 1030355"/>
                <a:gd name="connsiteY116" fmla="*/ 660249 h 1922770"/>
                <a:gd name="connsiteX117" fmla="*/ 362778 w 1030355"/>
                <a:gd name="connsiteY117" fmla="*/ 718226 h 1922770"/>
                <a:gd name="connsiteX118" fmla="*/ 304801 w 1030355"/>
                <a:gd name="connsiteY118" fmla="*/ 660249 h 1922770"/>
                <a:gd name="connsiteX119" fmla="*/ 362778 w 1030355"/>
                <a:gd name="connsiteY119" fmla="*/ 602272 h 1922770"/>
                <a:gd name="connsiteX120" fmla="*/ 667578 w 1030355"/>
                <a:gd name="connsiteY120" fmla="*/ 602272 h 1922770"/>
                <a:gd name="connsiteX121" fmla="*/ 725555 w 1030355"/>
                <a:gd name="connsiteY121" fmla="*/ 660249 h 1922770"/>
                <a:gd name="connsiteX122" fmla="*/ 667578 w 1030355"/>
                <a:gd name="connsiteY122" fmla="*/ 718226 h 1922770"/>
                <a:gd name="connsiteX123" fmla="*/ 609601 w 1030355"/>
                <a:gd name="connsiteY123" fmla="*/ 660249 h 1922770"/>
                <a:gd name="connsiteX124" fmla="*/ 667578 w 1030355"/>
                <a:gd name="connsiteY124" fmla="*/ 602272 h 1922770"/>
                <a:gd name="connsiteX125" fmla="*/ 438978 w 1030355"/>
                <a:gd name="connsiteY125" fmla="*/ 301136 h 1922770"/>
                <a:gd name="connsiteX126" fmla="*/ 496955 w 1030355"/>
                <a:gd name="connsiteY126" fmla="*/ 359113 h 1922770"/>
                <a:gd name="connsiteX127" fmla="*/ 438978 w 1030355"/>
                <a:gd name="connsiteY127" fmla="*/ 417090 h 1922770"/>
                <a:gd name="connsiteX128" fmla="*/ 381001 w 1030355"/>
                <a:gd name="connsiteY128" fmla="*/ 359113 h 1922770"/>
                <a:gd name="connsiteX129" fmla="*/ 438978 w 1030355"/>
                <a:gd name="connsiteY129" fmla="*/ 301136 h 1922770"/>
                <a:gd name="connsiteX130" fmla="*/ 591378 w 1030355"/>
                <a:gd name="connsiteY130" fmla="*/ 301136 h 1922770"/>
                <a:gd name="connsiteX131" fmla="*/ 649355 w 1030355"/>
                <a:gd name="connsiteY131" fmla="*/ 359113 h 1922770"/>
                <a:gd name="connsiteX132" fmla="*/ 591378 w 1030355"/>
                <a:gd name="connsiteY132" fmla="*/ 417090 h 1922770"/>
                <a:gd name="connsiteX133" fmla="*/ 533401 w 1030355"/>
                <a:gd name="connsiteY133" fmla="*/ 359113 h 1922770"/>
                <a:gd name="connsiteX134" fmla="*/ 591378 w 1030355"/>
                <a:gd name="connsiteY134" fmla="*/ 301136 h 1922770"/>
                <a:gd name="connsiteX135" fmla="*/ 515178 w 1030355"/>
                <a:gd name="connsiteY135" fmla="*/ 0 h 1922770"/>
                <a:gd name="connsiteX136" fmla="*/ 573155 w 1030355"/>
                <a:gd name="connsiteY136" fmla="*/ 57977 h 1922770"/>
                <a:gd name="connsiteX137" fmla="*/ 515178 w 1030355"/>
                <a:gd name="connsiteY137" fmla="*/ 115954 h 1922770"/>
                <a:gd name="connsiteX138" fmla="*/ 457201 w 1030355"/>
                <a:gd name="connsiteY138" fmla="*/ 57977 h 1922770"/>
                <a:gd name="connsiteX139" fmla="*/ 515178 w 1030355"/>
                <a:gd name="connsiteY139" fmla="*/ 0 h 192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030355" h="1922770">
                  <a:moveTo>
                    <a:pt x="972378" y="1806816"/>
                  </a:moveTo>
                  <a:cubicBezTo>
                    <a:pt x="1004398" y="1806816"/>
                    <a:pt x="1030355" y="1832773"/>
                    <a:pt x="1030355" y="1864793"/>
                  </a:cubicBezTo>
                  <a:cubicBezTo>
                    <a:pt x="1030355" y="1896813"/>
                    <a:pt x="1004398" y="1922770"/>
                    <a:pt x="972378" y="1922770"/>
                  </a:cubicBezTo>
                  <a:cubicBezTo>
                    <a:pt x="940358" y="1922770"/>
                    <a:pt x="914401" y="1896813"/>
                    <a:pt x="914401" y="1864793"/>
                  </a:cubicBezTo>
                  <a:cubicBezTo>
                    <a:pt x="914401" y="1832773"/>
                    <a:pt x="940358" y="1806816"/>
                    <a:pt x="972378" y="1806816"/>
                  </a:cubicBezTo>
                  <a:close/>
                  <a:moveTo>
                    <a:pt x="819977" y="1806816"/>
                  </a:moveTo>
                  <a:cubicBezTo>
                    <a:pt x="851997" y="1806816"/>
                    <a:pt x="877954" y="1832773"/>
                    <a:pt x="877954" y="1864793"/>
                  </a:cubicBezTo>
                  <a:cubicBezTo>
                    <a:pt x="877954" y="1896813"/>
                    <a:pt x="851997" y="1922770"/>
                    <a:pt x="819977" y="1922770"/>
                  </a:cubicBezTo>
                  <a:cubicBezTo>
                    <a:pt x="787957" y="1922770"/>
                    <a:pt x="762000" y="1896813"/>
                    <a:pt x="762000" y="1864793"/>
                  </a:cubicBezTo>
                  <a:cubicBezTo>
                    <a:pt x="762000" y="1832773"/>
                    <a:pt x="787957" y="1806816"/>
                    <a:pt x="819977" y="1806816"/>
                  </a:cubicBezTo>
                  <a:close/>
                  <a:moveTo>
                    <a:pt x="667577" y="1806816"/>
                  </a:moveTo>
                  <a:cubicBezTo>
                    <a:pt x="699597" y="1806816"/>
                    <a:pt x="725554" y="1832773"/>
                    <a:pt x="725554" y="1864793"/>
                  </a:cubicBezTo>
                  <a:cubicBezTo>
                    <a:pt x="725554" y="1896813"/>
                    <a:pt x="699597" y="1922770"/>
                    <a:pt x="667577" y="1922770"/>
                  </a:cubicBezTo>
                  <a:cubicBezTo>
                    <a:pt x="635557" y="1922770"/>
                    <a:pt x="609600" y="1896813"/>
                    <a:pt x="609600" y="1864793"/>
                  </a:cubicBezTo>
                  <a:cubicBezTo>
                    <a:pt x="609600" y="1832773"/>
                    <a:pt x="635557" y="1806816"/>
                    <a:pt x="667577" y="1806816"/>
                  </a:cubicBezTo>
                  <a:close/>
                  <a:moveTo>
                    <a:pt x="515177" y="1806816"/>
                  </a:moveTo>
                  <a:cubicBezTo>
                    <a:pt x="547197" y="1806816"/>
                    <a:pt x="573154" y="1832773"/>
                    <a:pt x="573154" y="1864793"/>
                  </a:cubicBezTo>
                  <a:cubicBezTo>
                    <a:pt x="573154" y="1896813"/>
                    <a:pt x="547197" y="1922770"/>
                    <a:pt x="515177" y="1922770"/>
                  </a:cubicBezTo>
                  <a:cubicBezTo>
                    <a:pt x="483157" y="1922770"/>
                    <a:pt x="457200" y="1896813"/>
                    <a:pt x="457200" y="1864793"/>
                  </a:cubicBezTo>
                  <a:cubicBezTo>
                    <a:pt x="457200" y="1832773"/>
                    <a:pt x="483157" y="1806816"/>
                    <a:pt x="515177" y="1806816"/>
                  </a:cubicBezTo>
                  <a:close/>
                  <a:moveTo>
                    <a:pt x="362777" y="1806816"/>
                  </a:moveTo>
                  <a:cubicBezTo>
                    <a:pt x="394797" y="1806816"/>
                    <a:pt x="420754" y="1832773"/>
                    <a:pt x="420754" y="1864793"/>
                  </a:cubicBezTo>
                  <a:cubicBezTo>
                    <a:pt x="420754" y="1896813"/>
                    <a:pt x="394797" y="1922770"/>
                    <a:pt x="362777" y="1922770"/>
                  </a:cubicBezTo>
                  <a:cubicBezTo>
                    <a:pt x="330757" y="1922770"/>
                    <a:pt x="304800" y="1896813"/>
                    <a:pt x="304800" y="1864793"/>
                  </a:cubicBezTo>
                  <a:cubicBezTo>
                    <a:pt x="304800" y="1832773"/>
                    <a:pt x="330757" y="1806816"/>
                    <a:pt x="362777" y="1806816"/>
                  </a:cubicBezTo>
                  <a:close/>
                  <a:moveTo>
                    <a:pt x="210377" y="1806816"/>
                  </a:moveTo>
                  <a:cubicBezTo>
                    <a:pt x="242397" y="1806816"/>
                    <a:pt x="268354" y="1832773"/>
                    <a:pt x="268354" y="1864793"/>
                  </a:cubicBezTo>
                  <a:cubicBezTo>
                    <a:pt x="268354" y="1896813"/>
                    <a:pt x="242397" y="1922770"/>
                    <a:pt x="210377" y="1922770"/>
                  </a:cubicBezTo>
                  <a:cubicBezTo>
                    <a:pt x="178357" y="1922770"/>
                    <a:pt x="152400" y="1896813"/>
                    <a:pt x="152400" y="1864793"/>
                  </a:cubicBezTo>
                  <a:cubicBezTo>
                    <a:pt x="152400" y="1832773"/>
                    <a:pt x="178357" y="1806816"/>
                    <a:pt x="210377" y="1806816"/>
                  </a:cubicBezTo>
                  <a:close/>
                  <a:moveTo>
                    <a:pt x="57977" y="1806816"/>
                  </a:moveTo>
                  <a:cubicBezTo>
                    <a:pt x="89997" y="1806816"/>
                    <a:pt x="115954" y="1832773"/>
                    <a:pt x="115954" y="1864793"/>
                  </a:cubicBezTo>
                  <a:cubicBezTo>
                    <a:pt x="115954" y="1896813"/>
                    <a:pt x="89997" y="1922770"/>
                    <a:pt x="57977" y="1922770"/>
                  </a:cubicBezTo>
                  <a:cubicBezTo>
                    <a:pt x="25957" y="1922770"/>
                    <a:pt x="0" y="1896813"/>
                    <a:pt x="0" y="1864793"/>
                  </a:cubicBezTo>
                  <a:cubicBezTo>
                    <a:pt x="0" y="1832773"/>
                    <a:pt x="25957" y="1806816"/>
                    <a:pt x="57977" y="1806816"/>
                  </a:cubicBezTo>
                  <a:close/>
                  <a:moveTo>
                    <a:pt x="896178" y="1505680"/>
                  </a:moveTo>
                  <a:cubicBezTo>
                    <a:pt x="928198" y="1505680"/>
                    <a:pt x="954155" y="1531637"/>
                    <a:pt x="954155" y="1563657"/>
                  </a:cubicBezTo>
                  <a:cubicBezTo>
                    <a:pt x="954155" y="1595677"/>
                    <a:pt x="928198" y="1621634"/>
                    <a:pt x="896178" y="1621634"/>
                  </a:cubicBezTo>
                  <a:cubicBezTo>
                    <a:pt x="864158" y="1621634"/>
                    <a:pt x="838201" y="1595677"/>
                    <a:pt x="838201" y="1563657"/>
                  </a:cubicBezTo>
                  <a:cubicBezTo>
                    <a:pt x="838201" y="1531637"/>
                    <a:pt x="864158" y="1505680"/>
                    <a:pt x="896178" y="1505680"/>
                  </a:cubicBezTo>
                  <a:close/>
                  <a:moveTo>
                    <a:pt x="743778" y="1505680"/>
                  </a:moveTo>
                  <a:cubicBezTo>
                    <a:pt x="775798" y="1505680"/>
                    <a:pt x="801755" y="1531637"/>
                    <a:pt x="801755" y="1563657"/>
                  </a:cubicBezTo>
                  <a:cubicBezTo>
                    <a:pt x="801755" y="1595677"/>
                    <a:pt x="775798" y="1621634"/>
                    <a:pt x="743778" y="1621634"/>
                  </a:cubicBezTo>
                  <a:cubicBezTo>
                    <a:pt x="711758" y="1621634"/>
                    <a:pt x="685801" y="1595677"/>
                    <a:pt x="685801" y="1563657"/>
                  </a:cubicBezTo>
                  <a:cubicBezTo>
                    <a:pt x="685801" y="1531637"/>
                    <a:pt x="711758" y="1505680"/>
                    <a:pt x="743778" y="1505680"/>
                  </a:cubicBezTo>
                  <a:close/>
                  <a:moveTo>
                    <a:pt x="591378" y="1505680"/>
                  </a:moveTo>
                  <a:cubicBezTo>
                    <a:pt x="623398" y="1505680"/>
                    <a:pt x="649355" y="1531637"/>
                    <a:pt x="649355" y="1563657"/>
                  </a:cubicBezTo>
                  <a:cubicBezTo>
                    <a:pt x="649355" y="1595677"/>
                    <a:pt x="623398" y="1621634"/>
                    <a:pt x="591378" y="1621634"/>
                  </a:cubicBezTo>
                  <a:cubicBezTo>
                    <a:pt x="559358" y="1621634"/>
                    <a:pt x="533401" y="1595677"/>
                    <a:pt x="533401" y="1563657"/>
                  </a:cubicBezTo>
                  <a:cubicBezTo>
                    <a:pt x="533401" y="1531637"/>
                    <a:pt x="559358" y="1505680"/>
                    <a:pt x="591378" y="1505680"/>
                  </a:cubicBezTo>
                  <a:close/>
                  <a:moveTo>
                    <a:pt x="438978" y="1505680"/>
                  </a:moveTo>
                  <a:cubicBezTo>
                    <a:pt x="470998" y="1505680"/>
                    <a:pt x="496955" y="1531637"/>
                    <a:pt x="496955" y="1563657"/>
                  </a:cubicBezTo>
                  <a:cubicBezTo>
                    <a:pt x="496955" y="1595677"/>
                    <a:pt x="470998" y="1621634"/>
                    <a:pt x="438978" y="1621634"/>
                  </a:cubicBezTo>
                  <a:cubicBezTo>
                    <a:pt x="406958" y="1621634"/>
                    <a:pt x="381001" y="1595677"/>
                    <a:pt x="381001" y="1563657"/>
                  </a:cubicBezTo>
                  <a:cubicBezTo>
                    <a:pt x="381001" y="1531637"/>
                    <a:pt x="406958" y="1505680"/>
                    <a:pt x="438978" y="1505680"/>
                  </a:cubicBezTo>
                  <a:close/>
                  <a:moveTo>
                    <a:pt x="286578" y="1505680"/>
                  </a:moveTo>
                  <a:cubicBezTo>
                    <a:pt x="318598" y="1505680"/>
                    <a:pt x="344555" y="1531637"/>
                    <a:pt x="344555" y="1563657"/>
                  </a:cubicBezTo>
                  <a:cubicBezTo>
                    <a:pt x="344555" y="1595677"/>
                    <a:pt x="318598" y="1621634"/>
                    <a:pt x="286578" y="1621634"/>
                  </a:cubicBezTo>
                  <a:cubicBezTo>
                    <a:pt x="254558" y="1621634"/>
                    <a:pt x="228601" y="1595677"/>
                    <a:pt x="228601" y="1563657"/>
                  </a:cubicBezTo>
                  <a:cubicBezTo>
                    <a:pt x="228601" y="1531637"/>
                    <a:pt x="254558" y="1505680"/>
                    <a:pt x="286578" y="1505680"/>
                  </a:cubicBezTo>
                  <a:close/>
                  <a:moveTo>
                    <a:pt x="134178" y="1505680"/>
                  </a:moveTo>
                  <a:cubicBezTo>
                    <a:pt x="166198" y="1505680"/>
                    <a:pt x="192155" y="1531637"/>
                    <a:pt x="192155" y="1563657"/>
                  </a:cubicBezTo>
                  <a:cubicBezTo>
                    <a:pt x="192155" y="1595677"/>
                    <a:pt x="166198" y="1621634"/>
                    <a:pt x="134178" y="1621634"/>
                  </a:cubicBezTo>
                  <a:cubicBezTo>
                    <a:pt x="102158" y="1621634"/>
                    <a:pt x="76201" y="1595677"/>
                    <a:pt x="76201" y="1563657"/>
                  </a:cubicBezTo>
                  <a:cubicBezTo>
                    <a:pt x="76201" y="1531637"/>
                    <a:pt x="102158" y="1505680"/>
                    <a:pt x="134178" y="1505680"/>
                  </a:cubicBezTo>
                  <a:close/>
                  <a:moveTo>
                    <a:pt x="819978" y="1204544"/>
                  </a:moveTo>
                  <a:cubicBezTo>
                    <a:pt x="851998" y="1204544"/>
                    <a:pt x="877955" y="1230501"/>
                    <a:pt x="877955" y="1262521"/>
                  </a:cubicBezTo>
                  <a:cubicBezTo>
                    <a:pt x="877955" y="1294541"/>
                    <a:pt x="851998" y="1320498"/>
                    <a:pt x="819978" y="1320498"/>
                  </a:cubicBezTo>
                  <a:cubicBezTo>
                    <a:pt x="787958" y="1320498"/>
                    <a:pt x="762001" y="1294541"/>
                    <a:pt x="762001" y="1262521"/>
                  </a:cubicBezTo>
                  <a:cubicBezTo>
                    <a:pt x="762001" y="1230501"/>
                    <a:pt x="787958" y="1204544"/>
                    <a:pt x="819978" y="1204544"/>
                  </a:cubicBezTo>
                  <a:close/>
                  <a:moveTo>
                    <a:pt x="667578" y="1204544"/>
                  </a:moveTo>
                  <a:cubicBezTo>
                    <a:pt x="699598" y="1204544"/>
                    <a:pt x="725555" y="1230501"/>
                    <a:pt x="725555" y="1262521"/>
                  </a:cubicBezTo>
                  <a:cubicBezTo>
                    <a:pt x="725555" y="1294541"/>
                    <a:pt x="699598" y="1320498"/>
                    <a:pt x="667578" y="1320498"/>
                  </a:cubicBezTo>
                  <a:cubicBezTo>
                    <a:pt x="635558" y="1320498"/>
                    <a:pt x="609601" y="1294541"/>
                    <a:pt x="609601" y="1262521"/>
                  </a:cubicBezTo>
                  <a:cubicBezTo>
                    <a:pt x="609601" y="1230501"/>
                    <a:pt x="635558" y="1204544"/>
                    <a:pt x="667578" y="1204544"/>
                  </a:cubicBezTo>
                  <a:close/>
                  <a:moveTo>
                    <a:pt x="515178" y="1204544"/>
                  </a:moveTo>
                  <a:cubicBezTo>
                    <a:pt x="547198" y="1204544"/>
                    <a:pt x="573155" y="1230501"/>
                    <a:pt x="573155" y="1262521"/>
                  </a:cubicBezTo>
                  <a:cubicBezTo>
                    <a:pt x="573155" y="1294541"/>
                    <a:pt x="547198" y="1320498"/>
                    <a:pt x="515178" y="1320498"/>
                  </a:cubicBezTo>
                  <a:cubicBezTo>
                    <a:pt x="483158" y="1320498"/>
                    <a:pt x="457201" y="1294541"/>
                    <a:pt x="457201" y="1262521"/>
                  </a:cubicBezTo>
                  <a:cubicBezTo>
                    <a:pt x="457201" y="1230501"/>
                    <a:pt x="483158" y="1204544"/>
                    <a:pt x="515178" y="1204544"/>
                  </a:cubicBezTo>
                  <a:close/>
                  <a:moveTo>
                    <a:pt x="362778" y="1204544"/>
                  </a:moveTo>
                  <a:cubicBezTo>
                    <a:pt x="394798" y="1204544"/>
                    <a:pt x="420755" y="1230501"/>
                    <a:pt x="420755" y="1262521"/>
                  </a:cubicBezTo>
                  <a:cubicBezTo>
                    <a:pt x="420755" y="1294541"/>
                    <a:pt x="394798" y="1320498"/>
                    <a:pt x="362778" y="1320498"/>
                  </a:cubicBezTo>
                  <a:cubicBezTo>
                    <a:pt x="330758" y="1320498"/>
                    <a:pt x="304801" y="1294541"/>
                    <a:pt x="304801" y="1262521"/>
                  </a:cubicBezTo>
                  <a:cubicBezTo>
                    <a:pt x="304801" y="1230501"/>
                    <a:pt x="330758" y="1204544"/>
                    <a:pt x="362778" y="1204544"/>
                  </a:cubicBezTo>
                  <a:close/>
                  <a:moveTo>
                    <a:pt x="210378" y="1204544"/>
                  </a:moveTo>
                  <a:cubicBezTo>
                    <a:pt x="242398" y="1204544"/>
                    <a:pt x="268355" y="1230501"/>
                    <a:pt x="268355" y="1262521"/>
                  </a:cubicBezTo>
                  <a:cubicBezTo>
                    <a:pt x="268355" y="1294541"/>
                    <a:pt x="242398" y="1320498"/>
                    <a:pt x="210378" y="1320498"/>
                  </a:cubicBezTo>
                  <a:cubicBezTo>
                    <a:pt x="178358" y="1320498"/>
                    <a:pt x="152401" y="1294541"/>
                    <a:pt x="152401" y="1262521"/>
                  </a:cubicBezTo>
                  <a:cubicBezTo>
                    <a:pt x="152401" y="1230501"/>
                    <a:pt x="178358" y="1204544"/>
                    <a:pt x="210378" y="1204544"/>
                  </a:cubicBezTo>
                  <a:close/>
                  <a:moveTo>
                    <a:pt x="743778" y="903408"/>
                  </a:moveTo>
                  <a:cubicBezTo>
                    <a:pt x="775798" y="903408"/>
                    <a:pt x="801755" y="929365"/>
                    <a:pt x="801755" y="961385"/>
                  </a:cubicBezTo>
                  <a:cubicBezTo>
                    <a:pt x="801755" y="993405"/>
                    <a:pt x="775798" y="1019362"/>
                    <a:pt x="743778" y="1019362"/>
                  </a:cubicBezTo>
                  <a:cubicBezTo>
                    <a:pt x="711758" y="1019362"/>
                    <a:pt x="685801" y="993405"/>
                    <a:pt x="685801" y="961385"/>
                  </a:cubicBezTo>
                  <a:cubicBezTo>
                    <a:pt x="685801" y="929365"/>
                    <a:pt x="711758" y="903408"/>
                    <a:pt x="743778" y="903408"/>
                  </a:cubicBezTo>
                  <a:close/>
                  <a:moveTo>
                    <a:pt x="591378" y="903408"/>
                  </a:moveTo>
                  <a:cubicBezTo>
                    <a:pt x="623398" y="903408"/>
                    <a:pt x="649355" y="929365"/>
                    <a:pt x="649355" y="961385"/>
                  </a:cubicBezTo>
                  <a:cubicBezTo>
                    <a:pt x="649355" y="993405"/>
                    <a:pt x="623398" y="1019362"/>
                    <a:pt x="591378" y="1019362"/>
                  </a:cubicBezTo>
                  <a:cubicBezTo>
                    <a:pt x="559358" y="1019362"/>
                    <a:pt x="533401" y="993405"/>
                    <a:pt x="533401" y="961385"/>
                  </a:cubicBezTo>
                  <a:cubicBezTo>
                    <a:pt x="533401" y="929365"/>
                    <a:pt x="559358" y="903408"/>
                    <a:pt x="591378" y="903408"/>
                  </a:cubicBezTo>
                  <a:close/>
                  <a:moveTo>
                    <a:pt x="438978" y="903408"/>
                  </a:moveTo>
                  <a:cubicBezTo>
                    <a:pt x="470998" y="903408"/>
                    <a:pt x="496955" y="929365"/>
                    <a:pt x="496955" y="961385"/>
                  </a:cubicBezTo>
                  <a:cubicBezTo>
                    <a:pt x="496955" y="993405"/>
                    <a:pt x="470998" y="1019362"/>
                    <a:pt x="438978" y="1019362"/>
                  </a:cubicBezTo>
                  <a:cubicBezTo>
                    <a:pt x="406958" y="1019362"/>
                    <a:pt x="381001" y="993405"/>
                    <a:pt x="381001" y="961385"/>
                  </a:cubicBezTo>
                  <a:cubicBezTo>
                    <a:pt x="381001" y="929365"/>
                    <a:pt x="406958" y="903408"/>
                    <a:pt x="438978" y="903408"/>
                  </a:cubicBezTo>
                  <a:close/>
                  <a:moveTo>
                    <a:pt x="286578" y="903408"/>
                  </a:moveTo>
                  <a:cubicBezTo>
                    <a:pt x="318598" y="903408"/>
                    <a:pt x="344555" y="929365"/>
                    <a:pt x="344555" y="961385"/>
                  </a:cubicBezTo>
                  <a:cubicBezTo>
                    <a:pt x="344555" y="993405"/>
                    <a:pt x="318598" y="1019362"/>
                    <a:pt x="286578" y="1019362"/>
                  </a:cubicBezTo>
                  <a:cubicBezTo>
                    <a:pt x="254558" y="1019362"/>
                    <a:pt x="228601" y="993405"/>
                    <a:pt x="228601" y="961385"/>
                  </a:cubicBezTo>
                  <a:cubicBezTo>
                    <a:pt x="228601" y="929365"/>
                    <a:pt x="254558" y="903408"/>
                    <a:pt x="286578" y="903408"/>
                  </a:cubicBezTo>
                  <a:close/>
                  <a:moveTo>
                    <a:pt x="515178" y="602272"/>
                  </a:moveTo>
                  <a:cubicBezTo>
                    <a:pt x="547198" y="602272"/>
                    <a:pt x="573155" y="628229"/>
                    <a:pt x="573155" y="660249"/>
                  </a:cubicBezTo>
                  <a:cubicBezTo>
                    <a:pt x="573155" y="692269"/>
                    <a:pt x="547198" y="718226"/>
                    <a:pt x="515178" y="718226"/>
                  </a:cubicBezTo>
                  <a:cubicBezTo>
                    <a:pt x="483158" y="718226"/>
                    <a:pt x="457201" y="692269"/>
                    <a:pt x="457201" y="660249"/>
                  </a:cubicBezTo>
                  <a:cubicBezTo>
                    <a:pt x="457201" y="628229"/>
                    <a:pt x="483158" y="602272"/>
                    <a:pt x="515178" y="602272"/>
                  </a:cubicBezTo>
                  <a:close/>
                  <a:moveTo>
                    <a:pt x="362778" y="602272"/>
                  </a:moveTo>
                  <a:cubicBezTo>
                    <a:pt x="394798" y="602272"/>
                    <a:pt x="420755" y="628229"/>
                    <a:pt x="420755" y="660249"/>
                  </a:cubicBezTo>
                  <a:cubicBezTo>
                    <a:pt x="420755" y="692269"/>
                    <a:pt x="394798" y="718226"/>
                    <a:pt x="362778" y="718226"/>
                  </a:cubicBezTo>
                  <a:cubicBezTo>
                    <a:pt x="330758" y="718226"/>
                    <a:pt x="304801" y="692269"/>
                    <a:pt x="304801" y="660249"/>
                  </a:cubicBezTo>
                  <a:cubicBezTo>
                    <a:pt x="304801" y="628229"/>
                    <a:pt x="330758" y="602272"/>
                    <a:pt x="362778" y="602272"/>
                  </a:cubicBezTo>
                  <a:close/>
                  <a:moveTo>
                    <a:pt x="667578" y="602272"/>
                  </a:moveTo>
                  <a:cubicBezTo>
                    <a:pt x="699598" y="602272"/>
                    <a:pt x="725555" y="628229"/>
                    <a:pt x="725555" y="660249"/>
                  </a:cubicBezTo>
                  <a:cubicBezTo>
                    <a:pt x="725555" y="692269"/>
                    <a:pt x="699598" y="718226"/>
                    <a:pt x="667578" y="718226"/>
                  </a:cubicBezTo>
                  <a:cubicBezTo>
                    <a:pt x="635558" y="718226"/>
                    <a:pt x="609601" y="692269"/>
                    <a:pt x="609601" y="660249"/>
                  </a:cubicBezTo>
                  <a:cubicBezTo>
                    <a:pt x="609601" y="628229"/>
                    <a:pt x="635558" y="602272"/>
                    <a:pt x="667578" y="602272"/>
                  </a:cubicBezTo>
                  <a:close/>
                  <a:moveTo>
                    <a:pt x="438978" y="301136"/>
                  </a:moveTo>
                  <a:cubicBezTo>
                    <a:pt x="470998" y="301136"/>
                    <a:pt x="496955" y="327093"/>
                    <a:pt x="496955" y="359113"/>
                  </a:cubicBezTo>
                  <a:cubicBezTo>
                    <a:pt x="496955" y="391133"/>
                    <a:pt x="470998" y="417090"/>
                    <a:pt x="438978" y="417090"/>
                  </a:cubicBezTo>
                  <a:cubicBezTo>
                    <a:pt x="406958" y="417090"/>
                    <a:pt x="381001" y="391133"/>
                    <a:pt x="381001" y="359113"/>
                  </a:cubicBezTo>
                  <a:cubicBezTo>
                    <a:pt x="381001" y="327093"/>
                    <a:pt x="406958" y="301136"/>
                    <a:pt x="438978" y="301136"/>
                  </a:cubicBezTo>
                  <a:close/>
                  <a:moveTo>
                    <a:pt x="591378" y="301136"/>
                  </a:moveTo>
                  <a:cubicBezTo>
                    <a:pt x="623398" y="301136"/>
                    <a:pt x="649355" y="327093"/>
                    <a:pt x="649355" y="359113"/>
                  </a:cubicBezTo>
                  <a:cubicBezTo>
                    <a:pt x="649355" y="391133"/>
                    <a:pt x="623398" y="417090"/>
                    <a:pt x="591378" y="417090"/>
                  </a:cubicBezTo>
                  <a:cubicBezTo>
                    <a:pt x="559358" y="417090"/>
                    <a:pt x="533401" y="391133"/>
                    <a:pt x="533401" y="359113"/>
                  </a:cubicBezTo>
                  <a:cubicBezTo>
                    <a:pt x="533401" y="327093"/>
                    <a:pt x="559358" y="301136"/>
                    <a:pt x="591378" y="301136"/>
                  </a:cubicBezTo>
                  <a:close/>
                  <a:moveTo>
                    <a:pt x="515178" y="0"/>
                  </a:moveTo>
                  <a:cubicBezTo>
                    <a:pt x="547198" y="0"/>
                    <a:pt x="573155" y="25957"/>
                    <a:pt x="573155" y="57977"/>
                  </a:cubicBezTo>
                  <a:cubicBezTo>
                    <a:pt x="573155" y="89997"/>
                    <a:pt x="547198" y="115954"/>
                    <a:pt x="515178" y="115954"/>
                  </a:cubicBezTo>
                  <a:cubicBezTo>
                    <a:pt x="483158" y="115954"/>
                    <a:pt x="457201" y="89997"/>
                    <a:pt x="457201" y="57977"/>
                  </a:cubicBezTo>
                  <a:cubicBezTo>
                    <a:pt x="457201" y="25957"/>
                    <a:pt x="483158" y="0"/>
                    <a:pt x="515178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二等辺三角形 24">
            <a:extLst>
              <a:ext uri="{FF2B5EF4-FFF2-40B4-BE49-F238E27FC236}">
                <a16:creationId xmlns:a16="http://schemas.microsoft.com/office/drawing/2014/main" id="{9AF6ECC4-8926-48CE-B41E-C9B2BBF471FB}"/>
              </a:ext>
            </a:extLst>
          </p:cNvPr>
          <p:cNvSpPr/>
          <p:nvPr/>
        </p:nvSpPr>
        <p:spPr>
          <a:xfrm>
            <a:off x="2618509" y="5004263"/>
            <a:ext cx="4414058" cy="1383986"/>
          </a:xfrm>
          <a:prstGeom prst="triangle">
            <a:avLst>
              <a:gd name="adj" fmla="val 50188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9DCBFABA-4A45-49A8-82A1-CA10DB63E8E5}"/>
              </a:ext>
            </a:extLst>
          </p:cNvPr>
          <p:cNvSpPr txBox="1"/>
          <p:nvPr/>
        </p:nvSpPr>
        <p:spPr>
          <a:xfrm>
            <a:off x="2247661" y="1759877"/>
            <a:ext cx="1335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プラン</a:t>
            </a:r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50DAF9D-1C70-4FE9-91C7-7DA337504FC4}"/>
              </a:ext>
            </a:extLst>
          </p:cNvPr>
          <p:cNvSpPr txBox="1"/>
          <p:nvPr/>
        </p:nvSpPr>
        <p:spPr>
          <a:xfrm>
            <a:off x="5926823" y="1759877"/>
            <a:ext cx="1335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プラン</a:t>
            </a:r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A8EE1C9-E8F7-4D24-8076-124279693ED5}"/>
              </a:ext>
            </a:extLst>
          </p:cNvPr>
          <p:cNvSpPr txBox="1"/>
          <p:nvPr/>
        </p:nvSpPr>
        <p:spPr>
          <a:xfrm>
            <a:off x="4176596" y="5488898"/>
            <a:ext cx="1335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プラン</a:t>
            </a:r>
            <a:r>
              <a:rPr kumimoji="1" lang="en-US" altLang="ja-JP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2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8719CAF-387B-4A83-B4B8-903A3B9FA417}"/>
              </a:ext>
            </a:extLst>
          </p:cNvPr>
          <p:cNvSpPr txBox="1"/>
          <p:nvPr/>
        </p:nvSpPr>
        <p:spPr>
          <a:xfrm>
            <a:off x="897775" y="4011570"/>
            <a:ext cx="20313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・〇〇〇を調査</a:t>
            </a:r>
            <a:endParaRPr kumimoji="1" lang="en-US" altLang="ja-JP" sz="16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・〇〇〇を分析加工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・〇〇〇を再利用</a:t>
            </a:r>
            <a:endParaRPr kumimoji="1" lang="en-US" altLang="ja-JP" sz="16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・〇〇〇を実行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671344C-5913-434B-917C-A82394534075}"/>
              </a:ext>
            </a:extLst>
          </p:cNvPr>
          <p:cNvSpPr txBox="1"/>
          <p:nvPr/>
        </p:nvSpPr>
        <p:spPr>
          <a:xfrm>
            <a:off x="7024255" y="4011570"/>
            <a:ext cx="21002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・△△△を調査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・△△△を分析加工</a:t>
            </a:r>
            <a:endParaRPr kumimoji="1" lang="en-US" altLang="ja-JP" sz="16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・△△△を再利用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・△△△を実行</a:t>
            </a:r>
            <a:endParaRPr kumimoji="1" lang="en-US" altLang="ja-JP" sz="16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633C214-DB08-4EC9-AA84-62FFF8AB7DCA}"/>
              </a:ext>
            </a:extLst>
          </p:cNvPr>
          <p:cNvSpPr txBox="1"/>
          <p:nvPr/>
        </p:nvSpPr>
        <p:spPr>
          <a:xfrm>
            <a:off x="2461132" y="5945847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２つのプランを組み合わせたプランＣを採用</a:t>
            </a:r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75</Words>
  <Application>Microsoft Office PowerPoint</Application>
  <PresentationFormat>A4 210 x 297 mm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pptxf35_顆粒薬のイラスト</dc:title>
  <dc:subject>pptxf35_顆粒薬のイラスト</dc:subject>
  <dc:creator>でじけろお</dc:creator>
  <cp:revision>1</cp:revision>
  <dcterms:created xsi:type="dcterms:W3CDTF">2018-05-20T00:31:01Z</dcterms:created>
  <dcterms:modified xsi:type="dcterms:W3CDTF">2020-11-19T02:13:31Z</dcterms:modified>
  <cp:version>1</cp:version>
</cp:coreProperties>
</file>