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80" r:id="rId4"/>
    <p:sldId id="281" r:id="rId5"/>
    <p:sldId id="267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99FF99"/>
    <a:srgbClr val="33CC33"/>
    <a:srgbClr val="CCFFCC"/>
    <a:srgbClr val="66FF66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9" autoAdjust="0"/>
    <p:restoredTop sz="97164" autoAdjust="0"/>
  </p:normalViewPr>
  <p:slideViewPr>
    <p:cSldViewPr>
      <p:cViewPr varScale="1">
        <p:scale>
          <a:sx n="115" d="100"/>
          <a:sy n="115" d="100"/>
        </p:scale>
        <p:origin x="1308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F9D38-A254-48BD-8BF6-FCD23CA5C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D269352-B6BB-4AF3-ABFB-0731D7408D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0615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D54092-8A1D-470D-B0C6-8AF526F7E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D933C3-154A-4904-8500-F36FAF609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104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EAB9839-C859-4A3E-9FF2-78AE78BEA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0054E7-6570-43DB-BC4D-1883177FF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3792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DCBB1C-0F42-429B-BC7B-BA1ED46A5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428BA5-1248-4300-B91C-CB1FC2F77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9067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9E553-A4D4-48DC-AFE7-DECE2A41A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90A2FD-2290-4EC0-BC9A-1E27AFC37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17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F7B0A0-88E3-4817-A674-795A47B0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FF3440-7688-4853-9A75-5391779C92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4D0CD2-A93C-427D-97A5-DCD604F98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057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72E5A7-6A35-40CB-B8C7-8EA12A38F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7FC6A5-601B-4412-80B2-635DE7292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3B361B-C0EF-4FA0-9145-61E366D6F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3B1CBA6-125B-4FF5-958E-A528E4F23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958080-8833-4491-9D7C-1ACB9F746B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31421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2424A9-9FEA-4F01-8F28-A89199121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1135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62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4C6F9E-E8DF-42E2-BD47-D6F77BEC1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87200A-B91C-437E-8982-9FA111005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312137-ADCD-436D-B8B1-BA0A1B742A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8823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20DD56-8242-43E9-92FC-A7F3DA10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6225AF5-CA3B-4B70-8919-D056E5357D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53F924-9789-4640-8D88-816672AA9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536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374CE67-1424-40B5-BB12-D764532013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62325894-853F-4DC9-BBAA-B18D6143D0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584BDB1-7737-490C-B7BC-889A124CB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549275"/>
            <a:ext cx="360363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315" name="Group 3">
            <a:extLst>
              <a:ext uri="{FF2B5EF4-FFF2-40B4-BE49-F238E27FC236}">
                <a16:creationId xmlns:a16="http://schemas.microsoft.com/office/drawing/2014/main" id="{5DD155F0-06D8-435F-B715-4BB0A491BCA5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3070225"/>
            <a:ext cx="720725" cy="177800"/>
            <a:chOff x="398" y="2160"/>
            <a:chExt cx="1361" cy="454"/>
          </a:xfrm>
        </p:grpSpPr>
        <p:sp>
          <p:nvSpPr>
            <p:cNvPr id="13316" name="Freeform 4">
              <a:extLst>
                <a:ext uri="{FF2B5EF4-FFF2-40B4-BE49-F238E27FC236}">
                  <a16:creationId xmlns:a16="http://schemas.microsoft.com/office/drawing/2014/main" id="{6F6AA93E-FA9D-4036-BFF6-832DD6E70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7" name="Freeform 5">
              <a:extLst>
                <a:ext uri="{FF2B5EF4-FFF2-40B4-BE49-F238E27FC236}">
                  <a16:creationId xmlns:a16="http://schemas.microsoft.com/office/drawing/2014/main" id="{43804889-E131-44CA-88E9-84472695B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8" name="Freeform 6">
              <a:extLst>
                <a:ext uri="{FF2B5EF4-FFF2-40B4-BE49-F238E27FC236}">
                  <a16:creationId xmlns:a16="http://schemas.microsoft.com/office/drawing/2014/main" id="{1EDD464A-5807-42E6-95FB-3A542BDF6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19" name="Rectangle 7">
            <a:extLst>
              <a:ext uri="{FF2B5EF4-FFF2-40B4-BE49-F238E27FC236}">
                <a16:creationId xmlns:a16="http://schemas.microsoft.com/office/drawing/2014/main" id="{3999EFDB-8322-4FBE-B102-935D22BE8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549275"/>
            <a:ext cx="1439863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12E72468-089B-4128-AF49-FD31F69F4825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908050"/>
            <a:ext cx="1800225" cy="360363"/>
            <a:chOff x="4027" y="799"/>
            <a:chExt cx="1361" cy="227"/>
          </a:xfrm>
        </p:grpSpPr>
        <p:sp>
          <p:nvSpPr>
            <p:cNvPr id="13320" name="Freeform 8">
              <a:extLst>
                <a:ext uri="{FF2B5EF4-FFF2-40B4-BE49-F238E27FC236}">
                  <a16:creationId xmlns:a16="http://schemas.microsoft.com/office/drawing/2014/main" id="{04270907-519B-4C2C-AD90-46019D645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1" name="Freeform 9">
              <a:extLst>
                <a:ext uri="{FF2B5EF4-FFF2-40B4-BE49-F238E27FC236}">
                  <a16:creationId xmlns:a16="http://schemas.microsoft.com/office/drawing/2014/main" id="{765FB66A-94CF-4636-9E29-131ECEE52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2" name="Freeform 10">
              <a:extLst>
                <a:ext uri="{FF2B5EF4-FFF2-40B4-BE49-F238E27FC236}">
                  <a16:creationId xmlns:a16="http://schemas.microsoft.com/office/drawing/2014/main" id="{E62386BD-B871-47FE-858C-414FC480D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27" name="Group 15">
            <a:extLst>
              <a:ext uri="{FF2B5EF4-FFF2-40B4-BE49-F238E27FC236}">
                <a16:creationId xmlns:a16="http://schemas.microsoft.com/office/drawing/2014/main" id="{C9441396-0B09-4D38-B558-1B71FE2FAA5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430588"/>
            <a:ext cx="720725" cy="179387"/>
            <a:chOff x="398" y="2160"/>
            <a:chExt cx="1361" cy="454"/>
          </a:xfrm>
        </p:grpSpPr>
        <p:sp>
          <p:nvSpPr>
            <p:cNvPr id="13328" name="Freeform 16">
              <a:extLst>
                <a:ext uri="{FF2B5EF4-FFF2-40B4-BE49-F238E27FC236}">
                  <a16:creationId xmlns:a16="http://schemas.microsoft.com/office/drawing/2014/main" id="{951425DC-B230-4DA7-81CF-4767D966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9" name="Freeform 17">
              <a:extLst>
                <a:ext uri="{FF2B5EF4-FFF2-40B4-BE49-F238E27FC236}">
                  <a16:creationId xmlns:a16="http://schemas.microsoft.com/office/drawing/2014/main" id="{AD735594-3777-405F-9183-FF8AB9562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0" name="Freeform 18">
              <a:extLst>
                <a:ext uri="{FF2B5EF4-FFF2-40B4-BE49-F238E27FC236}">
                  <a16:creationId xmlns:a16="http://schemas.microsoft.com/office/drawing/2014/main" id="{1C77C036-C7AA-4974-B6EE-97B62C4FE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31" name="Group 19">
            <a:extLst>
              <a:ext uri="{FF2B5EF4-FFF2-40B4-BE49-F238E27FC236}">
                <a16:creationId xmlns:a16="http://schemas.microsoft.com/office/drawing/2014/main" id="{A28FA936-FEDD-412D-B3D0-AD15996447A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790950"/>
            <a:ext cx="720725" cy="179388"/>
            <a:chOff x="398" y="2160"/>
            <a:chExt cx="1361" cy="454"/>
          </a:xfrm>
        </p:grpSpPr>
        <p:sp>
          <p:nvSpPr>
            <p:cNvPr id="13332" name="Freeform 20">
              <a:extLst>
                <a:ext uri="{FF2B5EF4-FFF2-40B4-BE49-F238E27FC236}">
                  <a16:creationId xmlns:a16="http://schemas.microsoft.com/office/drawing/2014/main" id="{D4D57A22-B2D5-4FE9-9A71-29499E041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3" name="Freeform 21">
              <a:extLst>
                <a:ext uri="{FF2B5EF4-FFF2-40B4-BE49-F238E27FC236}">
                  <a16:creationId xmlns:a16="http://schemas.microsoft.com/office/drawing/2014/main" id="{860354F4-774D-410D-AAA7-6F80A5BE1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4" name="Freeform 22">
              <a:extLst>
                <a:ext uri="{FF2B5EF4-FFF2-40B4-BE49-F238E27FC236}">
                  <a16:creationId xmlns:a16="http://schemas.microsoft.com/office/drawing/2014/main" id="{648EB8C8-2A21-4AA4-BE45-A1292C230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35" name="Group 23">
            <a:extLst>
              <a:ext uri="{FF2B5EF4-FFF2-40B4-BE49-F238E27FC236}">
                <a16:creationId xmlns:a16="http://schemas.microsoft.com/office/drawing/2014/main" id="{27F24BF4-3669-4697-AAE9-CB5891A8CF3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989138"/>
            <a:ext cx="720725" cy="177800"/>
            <a:chOff x="398" y="2160"/>
            <a:chExt cx="1361" cy="454"/>
          </a:xfrm>
        </p:grpSpPr>
        <p:sp>
          <p:nvSpPr>
            <p:cNvPr id="13336" name="Freeform 24">
              <a:extLst>
                <a:ext uri="{FF2B5EF4-FFF2-40B4-BE49-F238E27FC236}">
                  <a16:creationId xmlns:a16="http://schemas.microsoft.com/office/drawing/2014/main" id="{490F674C-3967-43C8-BC5F-ACD75C17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7" name="Freeform 25">
              <a:extLst>
                <a:ext uri="{FF2B5EF4-FFF2-40B4-BE49-F238E27FC236}">
                  <a16:creationId xmlns:a16="http://schemas.microsoft.com/office/drawing/2014/main" id="{C58D8802-B35C-471A-B957-2123DC52E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8" name="Freeform 26">
              <a:extLst>
                <a:ext uri="{FF2B5EF4-FFF2-40B4-BE49-F238E27FC236}">
                  <a16:creationId xmlns:a16="http://schemas.microsoft.com/office/drawing/2014/main" id="{AA753DEC-48F8-40AE-B0B2-ECDD36E4E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39" name="Group 27">
            <a:extLst>
              <a:ext uri="{FF2B5EF4-FFF2-40B4-BE49-F238E27FC236}">
                <a16:creationId xmlns:a16="http://schemas.microsoft.com/office/drawing/2014/main" id="{87CED8D6-6B79-4C80-A0E0-00CC5A3CD77E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2349500"/>
            <a:ext cx="720725" cy="179388"/>
            <a:chOff x="398" y="2160"/>
            <a:chExt cx="1361" cy="454"/>
          </a:xfrm>
        </p:grpSpPr>
        <p:sp>
          <p:nvSpPr>
            <p:cNvPr id="13340" name="Freeform 28">
              <a:extLst>
                <a:ext uri="{FF2B5EF4-FFF2-40B4-BE49-F238E27FC236}">
                  <a16:creationId xmlns:a16="http://schemas.microsoft.com/office/drawing/2014/main" id="{A3B7DF31-C4B3-44CC-AED0-CA9933A73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1" name="Freeform 29">
              <a:extLst>
                <a:ext uri="{FF2B5EF4-FFF2-40B4-BE49-F238E27FC236}">
                  <a16:creationId xmlns:a16="http://schemas.microsoft.com/office/drawing/2014/main" id="{C49A238A-C500-423B-A963-F9D5F41F5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2" name="Freeform 30">
              <a:extLst>
                <a:ext uri="{FF2B5EF4-FFF2-40B4-BE49-F238E27FC236}">
                  <a16:creationId xmlns:a16="http://schemas.microsoft.com/office/drawing/2014/main" id="{ACC58A83-D24A-4397-B8E6-17F3F21C3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43" name="Group 31">
            <a:extLst>
              <a:ext uri="{FF2B5EF4-FFF2-40B4-BE49-F238E27FC236}">
                <a16:creationId xmlns:a16="http://schemas.microsoft.com/office/drawing/2014/main" id="{E0E30C5B-49E8-4758-AC02-42F0D596042D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2709863"/>
            <a:ext cx="720725" cy="179387"/>
            <a:chOff x="398" y="2160"/>
            <a:chExt cx="1361" cy="454"/>
          </a:xfrm>
        </p:grpSpPr>
        <p:sp>
          <p:nvSpPr>
            <p:cNvPr id="13344" name="Freeform 32">
              <a:extLst>
                <a:ext uri="{FF2B5EF4-FFF2-40B4-BE49-F238E27FC236}">
                  <a16:creationId xmlns:a16="http://schemas.microsoft.com/office/drawing/2014/main" id="{5CB9E8F6-3FEA-4318-BBE6-6906F7260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5" name="Freeform 33">
              <a:extLst>
                <a:ext uri="{FF2B5EF4-FFF2-40B4-BE49-F238E27FC236}">
                  <a16:creationId xmlns:a16="http://schemas.microsoft.com/office/drawing/2014/main" id="{00D38FE0-ADEA-4225-85E7-116047C91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6" name="Freeform 34">
              <a:extLst>
                <a:ext uri="{FF2B5EF4-FFF2-40B4-BE49-F238E27FC236}">
                  <a16:creationId xmlns:a16="http://schemas.microsoft.com/office/drawing/2014/main" id="{27458FBF-9C90-4A70-8931-D60F39AC6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47" name="Group 35">
            <a:extLst>
              <a:ext uri="{FF2B5EF4-FFF2-40B4-BE49-F238E27FC236}">
                <a16:creationId xmlns:a16="http://schemas.microsoft.com/office/drawing/2014/main" id="{B35D1097-B4FA-45EC-A7EE-A5A5AA20D05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149725"/>
            <a:ext cx="720725" cy="177800"/>
            <a:chOff x="398" y="2160"/>
            <a:chExt cx="1361" cy="454"/>
          </a:xfrm>
        </p:grpSpPr>
        <p:sp>
          <p:nvSpPr>
            <p:cNvPr id="13348" name="Freeform 36">
              <a:extLst>
                <a:ext uri="{FF2B5EF4-FFF2-40B4-BE49-F238E27FC236}">
                  <a16:creationId xmlns:a16="http://schemas.microsoft.com/office/drawing/2014/main" id="{4CF2C737-3864-4E0F-BC75-84EC0DA47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9" name="Freeform 37">
              <a:extLst>
                <a:ext uri="{FF2B5EF4-FFF2-40B4-BE49-F238E27FC236}">
                  <a16:creationId xmlns:a16="http://schemas.microsoft.com/office/drawing/2014/main" id="{819265BB-523E-4C6D-97AF-61D9E12D2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0" name="Freeform 38">
              <a:extLst>
                <a:ext uri="{FF2B5EF4-FFF2-40B4-BE49-F238E27FC236}">
                  <a16:creationId xmlns:a16="http://schemas.microsoft.com/office/drawing/2014/main" id="{C0D4BB3F-4D18-402B-907C-BFA5ECFE5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51" name="Group 39">
            <a:extLst>
              <a:ext uri="{FF2B5EF4-FFF2-40B4-BE49-F238E27FC236}">
                <a16:creationId xmlns:a16="http://schemas.microsoft.com/office/drawing/2014/main" id="{8E16F2A5-54DA-477E-B81B-DF35E49B8F7B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4510088"/>
            <a:ext cx="720725" cy="179387"/>
            <a:chOff x="398" y="2160"/>
            <a:chExt cx="1361" cy="454"/>
          </a:xfrm>
        </p:grpSpPr>
        <p:sp>
          <p:nvSpPr>
            <p:cNvPr id="13352" name="Freeform 40">
              <a:extLst>
                <a:ext uri="{FF2B5EF4-FFF2-40B4-BE49-F238E27FC236}">
                  <a16:creationId xmlns:a16="http://schemas.microsoft.com/office/drawing/2014/main" id="{9979AE47-8F71-484E-89B1-94C7ED60A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3" name="Freeform 41">
              <a:extLst>
                <a:ext uri="{FF2B5EF4-FFF2-40B4-BE49-F238E27FC236}">
                  <a16:creationId xmlns:a16="http://schemas.microsoft.com/office/drawing/2014/main" id="{9AC13F52-C465-4974-98E5-0BF957983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4" name="Freeform 42">
              <a:extLst>
                <a:ext uri="{FF2B5EF4-FFF2-40B4-BE49-F238E27FC236}">
                  <a16:creationId xmlns:a16="http://schemas.microsoft.com/office/drawing/2014/main" id="{5F64A938-B869-4F6A-81FF-39B2956D5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55" name="Group 43">
            <a:extLst>
              <a:ext uri="{FF2B5EF4-FFF2-40B4-BE49-F238E27FC236}">
                <a16:creationId xmlns:a16="http://schemas.microsoft.com/office/drawing/2014/main" id="{D2EF4D0C-ECB3-426E-A0E6-C0A8DAE7BD05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4870450"/>
            <a:ext cx="720725" cy="179388"/>
            <a:chOff x="398" y="2160"/>
            <a:chExt cx="1361" cy="454"/>
          </a:xfrm>
        </p:grpSpPr>
        <p:sp>
          <p:nvSpPr>
            <p:cNvPr id="13356" name="Freeform 44">
              <a:extLst>
                <a:ext uri="{FF2B5EF4-FFF2-40B4-BE49-F238E27FC236}">
                  <a16:creationId xmlns:a16="http://schemas.microsoft.com/office/drawing/2014/main" id="{0EA0E5E4-770B-41C5-8861-F5C2C9E76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7" name="Freeform 45">
              <a:extLst>
                <a:ext uri="{FF2B5EF4-FFF2-40B4-BE49-F238E27FC236}">
                  <a16:creationId xmlns:a16="http://schemas.microsoft.com/office/drawing/2014/main" id="{4FB5901F-FD75-4C25-A1DE-FE6660A78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8" name="Freeform 46">
              <a:extLst>
                <a:ext uri="{FF2B5EF4-FFF2-40B4-BE49-F238E27FC236}">
                  <a16:creationId xmlns:a16="http://schemas.microsoft.com/office/drawing/2014/main" id="{AB60F931-302B-4A6E-971E-54BA38BA8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59" name="Group 47">
            <a:extLst>
              <a:ext uri="{FF2B5EF4-FFF2-40B4-BE49-F238E27FC236}">
                <a16:creationId xmlns:a16="http://schemas.microsoft.com/office/drawing/2014/main" id="{2CADAD01-D49F-4F1C-9681-F632260DAD7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08050"/>
            <a:ext cx="720725" cy="177800"/>
            <a:chOff x="398" y="2160"/>
            <a:chExt cx="1361" cy="454"/>
          </a:xfrm>
        </p:grpSpPr>
        <p:sp>
          <p:nvSpPr>
            <p:cNvPr id="13360" name="Freeform 48">
              <a:extLst>
                <a:ext uri="{FF2B5EF4-FFF2-40B4-BE49-F238E27FC236}">
                  <a16:creationId xmlns:a16="http://schemas.microsoft.com/office/drawing/2014/main" id="{DC25383D-2941-4345-A38A-A3715CD7A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Freeform 49">
              <a:extLst>
                <a:ext uri="{FF2B5EF4-FFF2-40B4-BE49-F238E27FC236}">
                  <a16:creationId xmlns:a16="http://schemas.microsoft.com/office/drawing/2014/main" id="{B0789CCC-A097-442D-AD87-866732DAA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Freeform 50">
              <a:extLst>
                <a:ext uri="{FF2B5EF4-FFF2-40B4-BE49-F238E27FC236}">
                  <a16:creationId xmlns:a16="http://schemas.microsoft.com/office/drawing/2014/main" id="{C7B62F40-08AE-4C56-B113-71B19189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63" name="Group 51">
            <a:extLst>
              <a:ext uri="{FF2B5EF4-FFF2-40B4-BE49-F238E27FC236}">
                <a16:creationId xmlns:a16="http://schemas.microsoft.com/office/drawing/2014/main" id="{FDD129D7-3D79-429C-9D39-0EE388325505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1268413"/>
            <a:ext cx="720725" cy="179387"/>
            <a:chOff x="398" y="2160"/>
            <a:chExt cx="1361" cy="454"/>
          </a:xfrm>
        </p:grpSpPr>
        <p:sp>
          <p:nvSpPr>
            <p:cNvPr id="13364" name="Freeform 52">
              <a:extLst>
                <a:ext uri="{FF2B5EF4-FFF2-40B4-BE49-F238E27FC236}">
                  <a16:creationId xmlns:a16="http://schemas.microsoft.com/office/drawing/2014/main" id="{81678791-8B05-4003-AB1C-653E7A432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5" name="Freeform 53">
              <a:extLst>
                <a:ext uri="{FF2B5EF4-FFF2-40B4-BE49-F238E27FC236}">
                  <a16:creationId xmlns:a16="http://schemas.microsoft.com/office/drawing/2014/main" id="{E55432AF-8AA9-41B1-8701-27F2FA4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6" name="Freeform 54">
              <a:extLst>
                <a:ext uri="{FF2B5EF4-FFF2-40B4-BE49-F238E27FC236}">
                  <a16:creationId xmlns:a16="http://schemas.microsoft.com/office/drawing/2014/main" id="{21FD35CD-98A8-4146-BBE6-63FC1B1CB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67" name="Group 55">
            <a:extLst>
              <a:ext uri="{FF2B5EF4-FFF2-40B4-BE49-F238E27FC236}">
                <a16:creationId xmlns:a16="http://schemas.microsoft.com/office/drawing/2014/main" id="{7EFB8753-330F-43FB-BCE0-1B16D230D438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1628775"/>
            <a:ext cx="720725" cy="179388"/>
            <a:chOff x="398" y="2160"/>
            <a:chExt cx="1361" cy="454"/>
          </a:xfrm>
        </p:grpSpPr>
        <p:sp>
          <p:nvSpPr>
            <p:cNvPr id="13368" name="Freeform 56">
              <a:extLst>
                <a:ext uri="{FF2B5EF4-FFF2-40B4-BE49-F238E27FC236}">
                  <a16:creationId xmlns:a16="http://schemas.microsoft.com/office/drawing/2014/main" id="{147DE441-05C1-4452-A85D-A9AD4DFAF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9" name="Freeform 57">
              <a:extLst>
                <a:ext uri="{FF2B5EF4-FFF2-40B4-BE49-F238E27FC236}">
                  <a16:creationId xmlns:a16="http://schemas.microsoft.com/office/drawing/2014/main" id="{4CC0A7E9-51E0-4293-BD2E-D6C1DA995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0" name="Freeform 58">
              <a:extLst>
                <a:ext uri="{FF2B5EF4-FFF2-40B4-BE49-F238E27FC236}">
                  <a16:creationId xmlns:a16="http://schemas.microsoft.com/office/drawing/2014/main" id="{CA60B5AF-DBE1-4995-80CB-785F28272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71" name="Group 59">
            <a:extLst>
              <a:ext uri="{FF2B5EF4-FFF2-40B4-BE49-F238E27FC236}">
                <a16:creationId xmlns:a16="http://schemas.microsoft.com/office/drawing/2014/main" id="{45789E6C-E8A2-466C-9A13-51C96314CC3D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229225"/>
            <a:ext cx="720725" cy="177800"/>
            <a:chOff x="398" y="2160"/>
            <a:chExt cx="1361" cy="454"/>
          </a:xfrm>
        </p:grpSpPr>
        <p:sp>
          <p:nvSpPr>
            <p:cNvPr id="13372" name="Freeform 60">
              <a:extLst>
                <a:ext uri="{FF2B5EF4-FFF2-40B4-BE49-F238E27FC236}">
                  <a16:creationId xmlns:a16="http://schemas.microsoft.com/office/drawing/2014/main" id="{792FDFDD-1C54-4A5F-9E50-594BCBD7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3" name="Freeform 61">
              <a:extLst>
                <a:ext uri="{FF2B5EF4-FFF2-40B4-BE49-F238E27FC236}">
                  <a16:creationId xmlns:a16="http://schemas.microsoft.com/office/drawing/2014/main" id="{1D8E1141-F888-4240-9018-ED1D5359F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4" name="Freeform 62">
              <a:extLst>
                <a:ext uri="{FF2B5EF4-FFF2-40B4-BE49-F238E27FC236}">
                  <a16:creationId xmlns:a16="http://schemas.microsoft.com/office/drawing/2014/main" id="{4488C1DA-944E-4C3B-99FF-CE2E0DC45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75" name="Group 63">
            <a:extLst>
              <a:ext uri="{FF2B5EF4-FFF2-40B4-BE49-F238E27FC236}">
                <a16:creationId xmlns:a16="http://schemas.microsoft.com/office/drawing/2014/main" id="{59005517-C620-4F40-9BDD-AB2EAFFEC51C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5589588"/>
            <a:ext cx="720725" cy="179387"/>
            <a:chOff x="398" y="2160"/>
            <a:chExt cx="1361" cy="454"/>
          </a:xfrm>
        </p:grpSpPr>
        <p:sp>
          <p:nvSpPr>
            <p:cNvPr id="13376" name="Freeform 64">
              <a:extLst>
                <a:ext uri="{FF2B5EF4-FFF2-40B4-BE49-F238E27FC236}">
                  <a16:creationId xmlns:a16="http://schemas.microsoft.com/office/drawing/2014/main" id="{8B9B548C-CC8B-4BF3-B3BA-D1735B1BA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7" name="Freeform 65">
              <a:extLst>
                <a:ext uri="{FF2B5EF4-FFF2-40B4-BE49-F238E27FC236}">
                  <a16:creationId xmlns:a16="http://schemas.microsoft.com/office/drawing/2014/main" id="{3B06011A-E299-45CD-BDE5-254028B5A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8" name="Freeform 66">
              <a:extLst>
                <a:ext uri="{FF2B5EF4-FFF2-40B4-BE49-F238E27FC236}">
                  <a16:creationId xmlns:a16="http://schemas.microsoft.com/office/drawing/2014/main" id="{F463199F-3A5A-44A2-B406-D101C9608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79" name="Group 67">
            <a:extLst>
              <a:ext uri="{FF2B5EF4-FFF2-40B4-BE49-F238E27FC236}">
                <a16:creationId xmlns:a16="http://schemas.microsoft.com/office/drawing/2014/main" id="{A2AA4246-26F5-44D4-9CB6-EE0AA6D22AA0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5949950"/>
            <a:ext cx="720725" cy="179388"/>
            <a:chOff x="398" y="2160"/>
            <a:chExt cx="1361" cy="454"/>
          </a:xfrm>
        </p:grpSpPr>
        <p:sp>
          <p:nvSpPr>
            <p:cNvPr id="13380" name="Freeform 68">
              <a:extLst>
                <a:ext uri="{FF2B5EF4-FFF2-40B4-BE49-F238E27FC236}">
                  <a16:creationId xmlns:a16="http://schemas.microsoft.com/office/drawing/2014/main" id="{D497D731-85B3-4BCB-9BAC-351EE41DC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1" name="Freeform 69">
              <a:extLst>
                <a:ext uri="{FF2B5EF4-FFF2-40B4-BE49-F238E27FC236}">
                  <a16:creationId xmlns:a16="http://schemas.microsoft.com/office/drawing/2014/main" id="{3A14E6D7-918A-4F7D-BC97-1CBE81E9C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2" name="Freeform 70">
              <a:extLst>
                <a:ext uri="{FF2B5EF4-FFF2-40B4-BE49-F238E27FC236}">
                  <a16:creationId xmlns:a16="http://schemas.microsoft.com/office/drawing/2014/main" id="{84075930-A198-4752-9154-7E7EB0A88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83" name="Rectangle 71">
            <a:extLst>
              <a:ext uri="{FF2B5EF4-FFF2-40B4-BE49-F238E27FC236}">
                <a16:creationId xmlns:a16="http://schemas.microsoft.com/office/drawing/2014/main" id="{24DB0133-D496-499B-9925-6B8E3F4E6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913" y="549275"/>
            <a:ext cx="360362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450" name="Group 138">
            <a:extLst>
              <a:ext uri="{FF2B5EF4-FFF2-40B4-BE49-F238E27FC236}">
                <a16:creationId xmlns:a16="http://schemas.microsoft.com/office/drawing/2014/main" id="{E1EEEB3B-6C1E-435B-815E-D67CA1D7888E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268413"/>
            <a:ext cx="720725" cy="180975"/>
            <a:chOff x="965" y="459"/>
            <a:chExt cx="681" cy="227"/>
          </a:xfrm>
        </p:grpSpPr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9845D5CE-2417-4094-831C-282402E1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509AEA5A-5D16-4EA4-9AAC-6DE44DEBE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798B1808-B9AD-4C79-A752-09E12A096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51" name="Group 139">
            <a:extLst>
              <a:ext uri="{FF2B5EF4-FFF2-40B4-BE49-F238E27FC236}">
                <a16:creationId xmlns:a16="http://schemas.microsoft.com/office/drawing/2014/main" id="{873874AD-C007-49CF-91AA-0187BF862580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628775"/>
            <a:ext cx="720725" cy="180975"/>
            <a:chOff x="965" y="459"/>
            <a:chExt cx="681" cy="227"/>
          </a:xfrm>
        </p:grpSpPr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46436CF6-360A-4918-AF14-EF3DC3911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DD88A52B-32E8-4B55-8A27-B807AC2C7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16B6CC91-913F-446F-A44E-AE4527517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55" name="Group 143">
            <a:extLst>
              <a:ext uri="{FF2B5EF4-FFF2-40B4-BE49-F238E27FC236}">
                <a16:creationId xmlns:a16="http://schemas.microsoft.com/office/drawing/2014/main" id="{26E15793-13C7-49AE-9B0C-2ADBF6E320E5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908050"/>
            <a:ext cx="720725" cy="180975"/>
            <a:chOff x="965" y="459"/>
            <a:chExt cx="681" cy="227"/>
          </a:xfrm>
        </p:grpSpPr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88DD4D3B-5C9A-4AE8-A639-A38807965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9E5380C6-9791-4F4B-85F8-01D95FA87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0CD4CB8F-745C-47EE-9A0E-E36DB1AE4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59" name="Group 147">
            <a:extLst>
              <a:ext uri="{FF2B5EF4-FFF2-40B4-BE49-F238E27FC236}">
                <a16:creationId xmlns:a16="http://schemas.microsoft.com/office/drawing/2014/main" id="{51B27D70-696B-4D5E-836F-585B25630B02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2349500"/>
            <a:ext cx="720725" cy="180975"/>
            <a:chOff x="965" y="459"/>
            <a:chExt cx="681" cy="227"/>
          </a:xfrm>
        </p:grpSpPr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3EE7ABF9-84D3-4BD9-9CC9-1B9CF377F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A87A087F-3388-4ACD-B7F5-359C2687A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D02AC42C-860B-4AA8-9C71-9A0227946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63" name="Group 151">
            <a:extLst>
              <a:ext uri="{FF2B5EF4-FFF2-40B4-BE49-F238E27FC236}">
                <a16:creationId xmlns:a16="http://schemas.microsoft.com/office/drawing/2014/main" id="{79DB948F-C01A-498F-BA7F-9E0C2FDA9875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2709863"/>
            <a:ext cx="720725" cy="180975"/>
            <a:chOff x="965" y="459"/>
            <a:chExt cx="681" cy="227"/>
          </a:xfrm>
        </p:grpSpPr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32C77958-249B-44F6-8F43-26960D24C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0910100A-58CB-41B0-97C6-CD611D28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FAEDAFB4-B71D-4DE6-A929-4EC25B12A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67" name="Group 155">
            <a:extLst>
              <a:ext uri="{FF2B5EF4-FFF2-40B4-BE49-F238E27FC236}">
                <a16:creationId xmlns:a16="http://schemas.microsoft.com/office/drawing/2014/main" id="{BF1A2266-C4B8-4FE8-82B2-FF40BCB40B7A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989138"/>
            <a:ext cx="720725" cy="180975"/>
            <a:chOff x="965" y="459"/>
            <a:chExt cx="681" cy="227"/>
          </a:xfrm>
        </p:grpSpPr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69C545A5-E136-4C36-B23C-B5869D8E8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D6EA1E0F-E96F-46EC-B916-867731F0B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D53FA65B-3509-48A5-8AD7-6AE101C48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1" name="Group 159">
            <a:extLst>
              <a:ext uri="{FF2B5EF4-FFF2-40B4-BE49-F238E27FC236}">
                <a16:creationId xmlns:a16="http://schemas.microsoft.com/office/drawing/2014/main" id="{B7C58432-02CA-41D9-B261-A7BB70C335E0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429000"/>
            <a:ext cx="720725" cy="180975"/>
            <a:chOff x="965" y="459"/>
            <a:chExt cx="681" cy="227"/>
          </a:xfrm>
        </p:grpSpPr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24A95131-4BA3-4757-9D49-35322EAA3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48CE47AE-D436-40BB-927F-3D98B6419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7AE2F6F5-5D72-4711-AE59-626D58524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5" name="Group 163">
            <a:extLst>
              <a:ext uri="{FF2B5EF4-FFF2-40B4-BE49-F238E27FC236}">
                <a16:creationId xmlns:a16="http://schemas.microsoft.com/office/drawing/2014/main" id="{8FE72D7D-B6B6-43A5-A67F-C647BD3BDA87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789363"/>
            <a:ext cx="720725" cy="180975"/>
            <a:chOff x="965" y="459"/>
            <a:chExt cx="681" cy="227"/>
          </a:xfrm>
        </p:grpSpPr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30CF88F2-4AFB-4093-9AEF-6483A6A38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B81D8744-F922-4F65-B0B8-362CEDA73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493D0895-763B-4BEE-B06C-5BFC83A6C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9" name="Group 167">
            <a:extLst>
              <a:ext uri="{FF2B5EF4-FFF2-40B4-BE49-F238E27FC236}">
                <a16:creationId xmlns:a16="http://schemas.microsoft.com/office/drawing/2014/main" id="{9832B031-5CBE-4C3A-9C6B-1FD100C4F613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068638"/>
            <a:ext cx="720725" cy="180975"/>
            <a:chOff x="965" y="459"/>
            <a:chExt cx="681" cy="227"/>
          </a:xfrm>
        </p:grpSpPr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E46D9F0F-7909-42CC-A801-777A52504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0C8FA7AB-487E-489A-A3C9-BCA5B296B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1FCC1599-F235-4E00-B4E9-E87F9CEA7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83" name="Group 171">
            <a:extLst>
              <a:ext uri="{FF2B5EF4-FFF2-40B4-BE49-F238E27FC236}">
                <a16:creationId xmlns:a16="http://schemas.microsoft.com/office/drawing/2014/main" id="{5F23E226-88EB-4792-9EA3-445322669BE6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4510088"/>
            <a:ext cx="720725" cy="180975"/>
            <a:chOff x="965" y="459"/>
            <a:chExt cx="681" cy="227"/>
          </a:xfrm>
        </p:grpSpPr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EE670113-E920-499F-B298-B6A903F07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A0DED52A-4514-4C71-98D8-026C28C77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D74F23E4-7B67-4620-87D8-F2A3D5511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87" name="Group 175">
            <a:extLst>
              <a:ext uri="{FF2B5EF4-FFF2-40B4-BE49-F238E27FC236}">
                <a16:creationId xmlns:a16="http://schemas.microsoft.com/office/drawing/2014/main" id="{A0142680-9F93-4912-8701-FCB26E7A42C5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4870450"/>
            <a:ext cx="720725" cy="180975"/>
            <a:chOff x="965" y="459"/>
            <a:chExt cx="681" cy="227"/>
          </a:xfrm>
        </p:grpSpPr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DF09D53C-1075-43EF-AF4A-6CA9884B0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4220637F-45AC-48EE-80EE-09590612C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050F7E88-D869-4F70-A55A-DEE3B2420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1" name="Group 179">
            <a:extLst>
              <a:ext uri="{FF2B5EF4-FFF2-40B4-BE49-F238E27FC236}">
                <a16:creationId xmlns:a16="http://schemas.microsoft.com/office/drawing/2014/main" id="{EF6FC413-3FA1-4567-99BE-E8A354F2D97E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4149725"/>
            <a:ext cx="720725" cy="180975"/>
            <a:chOff x="965" y="459"/>
            <a:chExt cx="681" cy="227"/>
          </a:xfrm>
        </p:grpSpPr>
        <p:sp>
          <p:nvSpPr>
            <p:cNvPr id="13492" name="Freeform 180">
              <a:extLst>
                <a:ext uri="{FF2B5EF4-FFF2-40B4-BE49-F238E27FC236}">
                  <a16:creationId xmlns:a16="http://schemas.microsoft.com/office/drawing/2014/main" id="{852C5A1F-8685-4AFE-95F8-5AF550F84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39879346-634F-4AD7-B45B-EC2ECCDC7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Freeform 182">
              <a:extLst>
                <a:ext uri="{FF2B5EF4-FFF2-40B4-BE49-F238E27FC236}">
                  <a16:creationId xmlns:a16="http://schemas.microsoft.com/office/drawing/2014/main" id="{572A2DAA-E523-4E5F-A85E-D4D6CBFD5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04EBBC7E-05FA-4858-A22F-FBBE92A631C6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5589588"/>
            <a:ext cx="720725" cy="180975"/>
            <a:chOff x="965" y="459"/>
            <a:chExt cx="681" cy="227"/>
          </a:xfrm>
        </p:grpSpPr>
        <p:sp>
          <p:nvSpPr>
            <p:cNvPr id="13496" name="Freeform 184">
              <a:extLst>
                <a:ext uri="{FF2B5EF4-FFF2-40B4-BE49-F238E27FC236}">
                  <a16:creationId xmlns:a16="http://schemas.microsoft.com/office/drawing/2014/main" id="{CEA6197E-416A-4297-8518-7A0162D04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7" name="Freeform 185">
              <a:extLst>
                <a:ext uri="{FF2B5EF4-FFF2-40B4-BE49-F238E27FC236}">
                  <a16:creationId xmlns:a16="http://schemas.microsoft.com/office/drawing/2014/main" id="{A744D198-F39D-4C19-B671-F79914660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8" name="Freeform 186">
              <a:extLst>
                <a:ext uri="{FF2B5EF4-FFF2-40B4-BE49-F238E27FC236}">
                  <a16:creationId xmlns:a16="http://schemas.microsoft.com/office/drawing/2014/main" id="{29853396-4309-4ACC-9368-2C5165EC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9" name="Group 187">
            <a:extLst>
              <a:ext uri="{FF2B5EF4-FFF2-40B4-BE49-F238E27FC236}">
                <a16:creationId xmlns:a16="http://schemas.microsoft.com/office/drawing/2014/main" id="{C4B75A5F-CC22-49C2-B012-2BF2E96712BB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5949950"/>
            <a:ext cx="720725" cy="180975"/>
            <a:chOff x="965" y="459"/>
            <a:chExt cx="681" cy="227"/>
          </a:xfrm>
        </p:grpSpPr>
        <p:sp>
          <p:nvSpPr>
            <p:cNvPr id="13500" name="Freeform 188">
              <a:extLst>
                <a:ext uri="{FF2B5EF4-FFF2-40B4-BE49-F238E27FC236}">
                  <a16:creationId xmlns:a16="http://schemas.microsoft.com/office/drawing/2014/main" id="{DED05B87-C9B7-499C-AAFA-427135B61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1" name="Freeform 189">
              <a:extLst>
                <a:ext uri="{FF2B5EF4-FFF2-40B4-BE49-F238E27FC236}">
                  <a16:creationId xmlns:a16="http://schemas.microsoft.com/office/drawing/2014/main" id="{C7730AEF-1E4B-4542-930C-0F18A483F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2" name="Freeform 190">
              <a:extLst>
                <a:ext uri="{FF2B5EF4-FFF2-40B4-BE49-F238E27FC236}">
                  <a16:creationId xmlns:a16="http://schemas.microsoft.com/office/drawing/2014/main" id="{9C8DAF67-67BF-4F80-A294-90A57AD87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03" name="Group 191">
            <a:extLst>
              <a:ext uri="{FF2B5EF4-FFF2-40B4-BE49-F238E27FC236}">
                <a16:creationId xmlns:a16="http://schemas.microsoft.com/office/drawing/2014/main" id="{BED00A34-6A77-47F5-A39B-137170B01C58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5229225"/>
            <a:ext cx="720725" cy="180975"/>
            <a:chOff x="965" y="459"/>
            <a:chExt cx="681" cy="227"/>
          </a:xfrm>
        </p:grpSpPr>
        <p:sp>
          <p:nvSpPr>
            <p:cNvPr id="13504" name="Freeform 192">
              <a:extLst>
                <a:ext uri="{FF2B5EF4-FFF2-40B4-BE49-F238E27FC236}">
                  <a16:creationId xmlns:a16="http://schemas.microsoft.com/office/drawing/2014/main" id="{186B0949-5BF8-4A0F-B8DB-64BEAA974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5" name="Freeform 193">
              <a:extLst>
                <a:ext uri="{FF2B5EF4-FFF2-40B4-BE49-F238E27FC236}">
                  <a16:creationId xmlns:a16="http://schemas.microsoft.com/office/drawing/2014/main" id="{6A57C0CA-474A-4B7D-8EE7-372E14E8E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6" name="Freeform 194">
              <a:extLst>
                <a:ext uri="{FF2B5EF4-FFF2-40B4-BE49-F238E27FC236}">
                  <a16:creationId xmlns:a16="http://schemas.microsoft.com/office/drawing/2014/main" id="{5464F7B3-0368-4821-8C5A-1199CF662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571" name="Rectangle 259">
            <a:extLst>
              <a:ext uri="{FF2B5EF4-FFF2-40B4-BE49-F238E27FC236}">
                <a16:creationId xmlns:a16="http://schemas.microsoft.com/office/drawing/2014/main" id="{E6B4E8D5-F6D7-461B-9C82-5599B5AEC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549275"/>
            <a:ext cx="900113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572" name="Group 260">
            <a:extLst>
              <a:ext uri="{FF2B5EF4-FFF2-40B4-BE49-F238E27FC236}">
                <a16:creationId xmlns:a16="http://schemas.microsoft.com/office/drawing/2014/main" id="{375BD6AF-9BE9-4910-B742-AD8FC44AC355}"/>
              </a:ext>
            </a:extLst>
          </p:cNvPr>
          <p:cNvGrpSpPr>
            <a:grpSpLocks/>
          </p:cNvGrpSpPr>
          <p:nvPr/>
        </p:nvGrpSpPr>
        <p:grpSpPr bwMode="auto">
          <a:xfrm>
            <a:off x="2436813" y="3068638"/>
            <a:ext cx="1255712" cy="179387"/>
            <a:chOff x="398" y="2160"/>
            <a:chExt cx="1361" cy="454"/>
          </a:xfrm>
        </p:grpSpPr>
        <p:sp>
          <p:nvSpPr>
            <p:cNvPr id="13573" name="Freeform 261">
              <a:extLst>
                <a:ext uri="{FF2B5EF4-FFF2-40B4-BE49-F238E27FC236}">
                  <a16:creationId xmlns:a16="http://schemas.microsoft.com/office/drawing/2014/main" id="{29E32557-06E2-4C46-AB70-D168D426B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4" name="Freeform 262">
              <a:extLst>
                <a:ext uri="{FF2B5EF4-FFF2-40B4-BE49-F238E27FC236}">
                  <a16:creationId xmlns:a16="http://schemas.microsoft.com/office/drawing/2014/main" id="{CB6FB9E0-F708-475A-BE23-D0934C713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5" name="Freeform 263">
              <a:extLst>
                <a:ext uri="{FF2B5EF4-FFF2-40B4-BE49-F238E27FC236}">
                  <a16:creationId xmlns:a16="http://schemas.microsoft.com/office/drawing/2014/main" id="{BD4701B0-9C6C-439C-A882-01B39A133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76" name="Group 264">
            <a:extLst>
              <a:ext uri="{FF2B5EF4-FFF2-40B4-BE49-F238E27FC236}">
                <a16:creationId xmlns:a16="http://schemas.microsoft.com/office/drawing/2014/main" id="{D3CBF900-2FC7-4D25-B54F-1C6E04540788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3429000"/>
            <a:ext cx="1254125" cy="180975"/>
            <a:chOff x="398" y="2160"/>
            <a:chExt cx="1361" cy="454"/>
          </a:xfrm>
        </p:grpSpPr>
        <p:sp>
          <p:nvSpPr>
            <p:cNvPr id="13577" name="Freeform 265">
              <a:extLst>
                <a:ext uri="{FF2B5EF4-FFF2-40B4-BE49-F238E27FC236}">
                  <a16:creationId xmlns:a16="http://schemas.microsoft.com/office/drawing/2014/main" id="{293152E5-348C-4EF6-8B5F-BB4119388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8" name="Freeform 266">
              <a:extLst>
                <a:ext uri="{FF2B5EF4-FFF2-40B4-BE49-F238E27FC236}">
                  <a16:creationId xmlns:a16="http://schemas.microsoft.com/office/drawing/2014/main" id="{148C7D88-F894-4EB1-B09E-11145BACA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9" name="Freeform 267">
              <a:extLst>
                <a:ext uri="{FF2B5EF4-FFF2-40B4-BE49-F238E27FC236}">
                  <a16:creationId xmlns:a16="http://schemas.microsoft.com/office/drawing/2014/main" id="{6D84DA83-3C0B-47B0-A237-A52560298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80" name="Group 268">
            <a:extLst>
              <a:ext uri="{FF2B5EF4-FFF2-40B4-BE49-F238E27FC236}">
                <a16:creationId xmlns:a16="http://schemas.microsoft.com/office/drawing/2014/main" id="{54A9BA9F-860F-4753-A2D6-2D7C3BE1A470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3789363"/>
            <a:ext cx="1254125" cy="180975"/>
            <a:chOff x="398" y="2160"/>
            <a:chExt cx="1361" cy="454"/>
          </a:xfrm>
        </p:grpSpPr>
        <p:sp>
          <p:nvSpPr>
            <p:cNvPr id="13581" name="Freeform 269">
              <a:extLst>
                <a:ext uri="{FF2B5EF4-FFF2-40B4-BE49-F238E27FC236}">
                  <a16:creationId xmlns:a16="http://schemas.microsoft.com/office/drawing/2014/main" id="{BA74D640-FF96-48C7-9F07-F51559001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2" name="Freeform 270">
              <a:extLst>
                <a:ext uri="{FF2B5EF4-FFF2-40B4-BE49-F238E27FC236}">
                  <a16:creationId xmlns:a16="http://schemas.microsoft.com/office/drawing/2014/main" id="{61F6BEA4-8913-4B6B-9443-847DDFED7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3" name="Freeform 271">
              <a:extLst>
                <a:ext uri="{FF2B5EF4-FFF2-40B4-BE49-F238E27FC236}">
                  <a16:creationId xmlns:a16="http://schemas.microsoft.com/office/drawing/2014/main" id="{CCD750CA-A369-4FC9-A521-793F2A729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84" name="Group 272">
            <a:extLst>
              <a:ext uri="{FF2B5EF4-FFF2-40B4-BE49-F238E27FC236}">
                <a16:creationId xmlns:a16="http://schemas.microsoft.com/office/drawing/2014/main" id="{7404FC5F-1FC1-4CD5-98F0-325B09F1271D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1987550"/>
            <a:ext cx="1254125" cy="179388"/>
            <a:chOff x="398" y="2160"/>
            <a:chExt cx="1361" cy="454"/>
          </a:xfrm>
        </p:grpSpPr>
        <p:sp>
          <p:nvSpPr>
            <p:cNvPr id="13585" name="Freeform 273">
              <a:extLst>
                <a:ext uri="{FF2B5EF4-FFF2-40B4-BE49-F238E27FC236}">
                  <a16:creationId xmlns:a16="http://schemas.microsoft.com/office/drawing/2014/main" id="{A6211DB2-0A26-4090-8950-3143F674A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6" name="Freeform 274">
              <a:extLst>
                <a:ext uri="{FF2B5EF4-FFF2-40B4-BE49-F238E27FC236}">
                  <a16:creationId xmlns:a16="http://schemas.microsoft.com/office/drawing/2014/main" id="{DAF625CC-813B-4B79-B949-142FAEF26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7" name="Freeform 275">
              <a:extLst>
                <a:ext uri="{FF2B5EF4-FFF2-40B4-BE49-F238E27FC236}">
                  <a16:creationId xmlns:a16="http://schemas.microsoft.com/office/drawing/2014/main" id="{4392AE8F-34F8-4642-ADEB-DA6AE3B4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88" name="Group 276">
            <a:extLst>
              <a:ext uri="{FF2B5EF4-FFF2-40B4-BE49-F238E27FC236}">
                <a16:creationId xmlns:a16="http://schemas.microsoft.com/office/drawing/2014/main" id="{671B26F3-FD9D-446A-8F42-386386C0C0D5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347913"/>
            <a:ext cx="1254125" cy="180975"/>
            <a:chOff x="398" y="2160"/>
            <a:chExt cx="1361" cy="454"/>
          </a:xfrm>
        </p:grpSpPr>
        <p:sp>
          <p:nvSpPr>
            <p:cNvPr id="13589" name="Freeform 277">
              <a:extLst>
                <a:ext uri="{FF2B5EF4-FFF2-40B4-BE49-F238E27FC236}">
                  <a16:creationId xmlns:a16="http://schemas.microsoft.com/office/drawing/2014/main" id="{93C4F8FE-0C89-4502-9C2F-35637CE8A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0" name="Freeform 278">
              <a:extLst>
                <a:ext uri="{FF2B5EF4-FFF2-40B4-BE49-F238E27FC236}">
                  <a16:creationId xmlns:a16="http://schemas.microsoft.com/office/drawing/2014/main" id="{DA958D70-C0B5-4EBE-9882-3A37ECEC9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1" name="Freeform 279">
              <a:extLst>
                <a:ext uri="{FF2B5EF4-FFF2-40B4-BE49-F238E27FC236}">
                  <a16:creationId xmlns:a16="http://schemas.microsoft.com/office/drawing/2014/main" id="{909E425D-02D2-4EEA-9A8D-D6A4D1615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92" name="Group 280">
            <a:extLst>
              <a:ext uri="{FF2B5EF4-FFF2-40B4-BE49-F238E27FC236}">
                <a16:creationId xmlns:a16="http://schemas.microsoft.com/office/drawing/2014/main" id="{BFD33618-602A-4DF0-A5E6-B99012E41716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708275"/>
            <a:ext cx="1254125" cy="180975"/>
            <a:chOff x="398" y="2160"/>
            <a:chExt cx="1361" cy="454"/>
          </a:xfrm>
        </p:grpSpPr>
        <p:sp>
          <p:nvSpPr>
            <p:cNvPr id="13593" name="Freeform 281">
              <a:extLst>
                <a:ext uri="{FF2B5EF4-FFF2-40B4-BE49-F238E27FC236}">
                  <a16:creationId xmlns:a16="http://schemas.microsoft.com/office/drawing/2014/main" id="{F9DEB8B8-D0AE-4B17-8C9E-57DDBA244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4" name="Freeform 282">
              <a:extLst>
                <a:ext uri="{FF2B5EF4-FFF2-40B4-BE49-F238E27FC236}">
                  <a16:creationId xmlns:a16="http://schemas.microsoft.com/office/drawing/2014/main" id="{7D01F134-9F3B-4DD5-B650-60F848C3B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5" name="Freeform 283">
              <a:extLst>
                <a:ext uri="{FF2B5EF4-FFF2-40B4-BE49-F238E27FC236}">
                  <a16:creationId xmlns:a16="http://schemas.microsoft.com/office/drawing/2014/main" id="{7F3C266D-D2B8-4B43-8AA9-669F61245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96" name="Group 284">
            <a:extLst>
              <a:ext uri="{FF2B5EF4-FFF2-40B4-BE49-F238E27FC236}">
                <a16:creationId xmlns:a16="http://schemas.microsoft.com/office/drawing/2014/main" id="{5F462169-384B-4A61-BEAC-7AE79C18A81B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4148138"/>
            <a:ext cx="1254125" cy="179387"/>
            <a:chOff x="398" y="2160"/>
            <a:chExt cx="1361" cy="454"/>
          </a:xfrm>
        </p:grpSpPr>
        <p:sp>
          <p:nvSpPr>
            <p:cNvPr id="13597" name="Freeform 285">
              <a:extLst>
                <a:ext uri="{FF2B5EF4-FFF2-40B4-BE49-F238E27FC236}">
                  <a16:creationId xmlns:a16="http://schemas.microsoft.com/office/drawing/2014/main" id="{67556ABF-9735-43BC-8ACA-FAAB4BC0E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8" name="Freeform 286">
              <a:extLst>
                <a:ext uri="{FF2B5EF4-FFF2-40B4-BE49-F238E27FC236}">
                  <a16:creationId xmlns:a16="http://schemas.microsoft.com/office/drawing/2014/main" id="{73A0B51E-A55D-441C-8B5A-A1745B68D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9" name="Freeform 287">
              <a:extLst>
                <a:ext uri="{FF2B5EF4-FFF2-40B4-BE49-F238E27FC236}">
                  <a16:creationId xmlns:a16="http://schemas.microsoft.com/office/drawing/2014/main" id="{1885404F-1374-4842-AD69-C603ECB9A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00" name="Group 288">
            <a:extLst>
              <a:ext uri="{FF2B5EF4-FFF2-40B4-BE49-F238E27FC236}">
                <a16:creationId xmlns:a16="http://schemas.microsoft.com/office/drawing/2014/main" id="{6BAC6666-DEDD-4F65-9F0C-0364E49DFC98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508500"/>
            <a:ext cx="1254125" cy="180975"/>
            <a:chOff x="398" y="2160"/>
            <a:chExt cx="1361" cy="454"/>
          </a:xfrm>
        </p:grpSpPr>
        <p:sp>
          <p:nvSpPr>
            <p:cNvPr id="13601" name="Freeform 289">
              <a:extLst>
                <a:ext uri="{FF2B5EF4-FFF2-40B4-BE49-F238E27FC236}">
                  <a16:creationId xmlns:a16="http://schemas.microsoft.com/office/drawing/2014/main" id="{0C96D351-96B3-42FE-BD0F-19518E7BE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02" name="Freeform 290">
              <a:extLst>
                <a:ext uri="{FF2B5EF4-FFF2-40B4-BE49-F238E27FC236}">
                  <a16:creationId xmlns:a16="http://schemas.microsoft.com/office/drawing/2014/main" id="{F570091A-EA23-4D19-AFE0-EF859BC49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03" name="Freeform 291">
              <a:extLst>
                <a:ext uri="{FF2B5EF4-FFF2-40B4-BE49-F238E27FC236}">
                  <a16:creationId xmlns:a16="http://schemas.microsoft.com/office/drawing/2014/main" id="{6ED26001-6846-4DFF-A2CD-1E8C7281C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04" name="Group 292">
            <a:extLst>
              <a:ext uri="{FF2B5EF4-FFF2-40B4-BE49-F238E27FC236}">
                <a16:creationId xmlns:a16="http://schemas.microsoft.com/office/drawing/2014/main" id="{C2B12889-0498-424A-A35B-F3F89AC87CFE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868863"/>
            <a:ext cx="1254125" cy="180975"/>
            <a:chOff x="398" y="2160"/>
            <a:chExt cx="1361" cy="454"/>
          </a:xfrm>
        </p:grpSpPr>
        <p:sp>
          <p:nvSpPr>
            <p:cNvPr id="13605" name="Freeform 293">
              <a:extLst>
                <a:ext uri="{FF2B5EF4-FFF2-40B4-BE49-F238E27FC236}">
                  <a16:creationId xmlns:a16="http://schemas.microsoft.com/office/drawing/2014/main" id="{51D0B910-1D4A-4E18-B937-0FADCE757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06" name="Freeform 294">
              <a:extLst>
                <a:ext uri="{FF2B5EF4-FFF2-40B4-BE49-F238E27FC236}">
                  <a16:creationId xmlns:a16="http://schemas.microsoft.com/office/drawing/2014/main" id="{09D48975-F075-4C55-8389-E046F37B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07" name="Freeform 295">
              <a:extLst>
                <a:ext uri="{FF2B5EF4-FFF2-40B4-BE49-F238E27FC236}">
                  <a16:creationId xmlns:a16="http://schemas.microsoft.com/office/drawing/2014/main" id="{A1B6E465-C3C4-49A5-B68D-5D84142AC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08" name="Group 296">
            <a:extLst>
              <a:ext uri="{FF2B5EF4-FFF2-40B4-BE49-F238E27FC236}">
                <a16:creationId xmlns:a16="http://schemas.microsoft.com/office/drawing/2014/main" id="{0852166B-F1F2-42B1-9E89-D089F8172AF6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906463"/>
            <a:ext cx="1254125" cy="179387"/>
            <a:chOff x="398" y="2160"/>
            <a:chExt cx="1361" cy="454"/>
          </a:xfrm>
        </p:grpSpPr>
        <p:sp>
          <p:nvSpPr>
            <p:cNvPr id="13609" name="Freeform 297">
              <a:extLst>
                <a:ext uri="{FF2B5EF4-FFF2-40B4-BE49-F238E27FC236}">
                  <a16:creationId xmlns:a16="http://schemas.microsoft.com/office/drawing/2014/main" id="{A13C4EB4-56DF-43F9-9FD3-8135F01F1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0" name="Freeform 298">
              <a:extLst>
                <a:ext uri="{FF2B5EF4-FFF2-40B4-BE49-F238E27FC236}">
                  <a16:creationId xmlns:a16="http://schemas.microsoft.com/office/drawing/2014/main" id="{C94ECC8F-85CC-419A-807D-EB2224D45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1" name="Freeform 299">
              <a:extLst>
                <a:ext uri="{FF2B5EF4-FFF2-40B4-BE49-F238E27FC236}">
                  <a16:creationId xmlns:a16="http://schemas.microsoft.com/office/drawing/2014/main" id="{50A6D91E-9CE0-4D1D-B997-E06F79C1F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12" name="Group 300">
            <a:extLst>
              <a:ext uri="{FF2B5EF4-FFF2-40B4-BE49-F238E27FC236}">
                <a16:creationId xmlns:a16="http://schemas.microsoft.com/office/drawing/2014/main" id="{DF5272AD-3593-4C37-BA6E-72871B25A7C1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266825"/>
            <a:ext cx="1254125" cy="180975"/>
            <a:chOff x="398" y="2160"/>
            <a:chExt cx="1361" cy="454"/>
          </a:xfrm>
        </p:grpSpPr>
        <p:sp>
          <p:nvSpPr>
            <p:cNvPr id="13613" name="Freeform 301">
              <a:extLst>
                <a:ext uri="{FF2B5EF4-FFF2-40B4-BE49-F238E27FC236}">
                  <a16:creationId xmlns:a16="http://schemas.microsoft.com/office/drawing/2014/main" id="{B195C277-9CAC-409B-B442-4F904D8E2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4" name="Freeform 302">
              <a:extLst>
                <a:ext uri="{FF2B5EF4-FFF2-40B4-BE49-F238E27FC236}">
                  <a16:creationId xmlns:a16="http://schemas.microsoft.com/office/drawing/2014/main" id="{81C7EDB9-953C-488B-A261-BBF8A0934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5" name="Freeform 303">
              <a:extLst>
                <a:ext uri="{FF2B5EF4-FFF2-40B4-BE49-F238E27FC236}">
                  <a16:creationId xmlns:a16="http://schemas.microsoft.com/office/drawing/2014/main" id="{410B489A-86C8-4FB9-B837-789F87098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16" name="Group 304">
            <a:extLst>
              <a:ext uri="{FF2B5EF4-FFF2-40B4-BE49-F238E27FC236}">
                <a16:creationId xmlns:a16="http://schemas.microsoft.com/office/drawing/2014/main" id="{B5C94214-2017-4572-9760-ABCFC6AA3865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627188"/>
            <a:ext cx="1254125" cy="180975"/>
            <a:chOff x="398" y="2160"/>
            <a:chExt cx="1361" cy="454"/>
          </a:xfrm>
        </p:grpSpPr>
        <p:sp>
          <p:nvSpPr>
            <p:cNvPr id="13617" name="Freeform 305">
              <a:extLst>
                <a:ext uri="{FF2B5EF4-FFF2-40B4-BE49-F238E27FC236}">
                  <a16:creationId xmlns:a16="http://schemas.microsoft.com/office/drawing/2014/main" id="{ABFF4212-2642-438B-901A-262988697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8" name="Freeform 306">
              <a:extLst>
                <a:ext uri="{FF2B5EF4-FFF2-40B4-BE49-F238E27FC236}">
                  <a16:creationId xmlns:a16="http://schemas.microsoft.com/office/drawing/2014/main" id="{D87786F7-515E-4FDB-89E0-3DECA5A66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19" name="Freeform 307">
              <a:extLst>
                <a:ext uri="{FF2B5EF4-FFF2-40B4-BE49-F238E27FC236}">
                  <a16:creationId xmlns:a16="http://schemas.microsoft.com/office/drawing/2014/main" id="{A26A069D-09FE-4AB7-9713-CF4F24085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20" name="Group 308">
            <a:extLst>
              <a:ext uri="{FF2B5EF4-FFF2-40B4-BE49-F238E27FC236}">
                <a16:creationId xmlns:a16="http://schemas.microsoft.com/office/drawing/2014/main" id="{0BB67DD3-5A00-4976-92BE-35FD0D9E1ADB}"/>
              </a:ext>
            </a:extLst>
          </p:cNvPr>
          <p:cNvGrpSpPr>
            <a:grpSpLocks/>
          </p:cNvGrpSpPr>
          <p:nvPr/>
        </p:nvGrpSpPr>
        <p:grpSpPr bwMode="auto">
          <a:xfrm>
            <a:off x="2435225" y="5227638"/>
            <a:ext cx="1254125" cy="179387"/>
            <a:chOff x="398" y="2160"/>
            <a:chExt cx="1361" cy="454"/>
          </a:xfrm>
        </p:grpSpPr>
        <p:sp>
          <p:nvSpPr>
            <p:cNvPr id="13621" name="Freeform 309">
              <a:extLst>
                <a:ext uri="{FF2B5EF4-FFF2-40B4-BE49-F238E27FC236}">
                  <a16:creationId xmlns:a16="http://schemas.microsoft.com/office/drawing/2014/main" id="{3A8F9126-4818-406E-84D2-767A2112B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22" name="Freeform 310">
              <a:extLst>
                <a:ext uri="{FF2B5EF4-FFF2-40B4-BE49-F238E27FC236}">
                  <a16:creationId xmlns:a16="http://schemas.microsoft.com/office/drawing/2014/main" id="{179854CB-D6F4-4A3F-95BC-796682D16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23" name="Freeform 311">
              <a:extLst>
                <a:ext uri="{FF2B5EF4-FFF2-40B4-BE49-F238E27FC236}">
                  <a16:creationId xmlns:a16="http://schemas.microsoft.com/office/drawing/2014/main" id="{0B93A184-502E-42C4-A102-E8C2B5B17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24" name="Group 312">
            <a:extLst>
              <a:ext uri="{FF2B5EF4-FFF2-40B4-BE49-F238E27FC236}">
                <a16:creationId xmlns:a16="http://schemas.microsoft.com/office/drawing/2014/main" id="{0538E1FE-1F74-4621-BB9F-CE40D393EEDF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588000"/>
            <a:ext cx="1254125" cy="180975"/>
            <a:chOff x="398" y="2160"/>
            <a:chExt cx="1361" cy="454"/>
          </a:xfrm>
        </p:grpSpPr>
        <p:sp>
          <p:nvSpPr>
            <p:cNvPr id="13625" name="Freeform 313">
              <a:extLst>
                <a:ext uri="{FF2B5EF4-FFF2-40B4-BE49-F238E27FC236}">
                  <a16:creationId xmlns:a16="http://schemas.microsoft.com/office/drawing/2014/main" id="{1E91B9DA-5A97-4154-BABF-5776253A1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26" name="Freeform 314">
              <a:extLst>
                <a:ext uri="{FF2B5EF4-FFF2-40B4-BE49-F238E27FC236}">
                  <a16:creationId xmlns:a16="http://schemas.microsoft.com/office/drawing/2014/main" id="{3F5D09DC-3034-4C07-8E52-534C02A44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27" name="Freeform 315">
              <a:extLst>
                <a:ext uri="{FF2B5EF4-FFF2-40B4-BE49-F238E27FC236}">
                  <a16:creationId xmlns:a16="http://schemas.microsoft.com/office/drawing/2014/main" id="{ABC4C406-74BF-48AE-B412-F6F84FF18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28" name="Group 316">
            <a:extLst>
              <a:ext uri="{FF2B5EF4-FFF2-40B4-BE49-F238E27FC236}">
                <a16:creationId xmlns:a16="http://schemas.microsoft.com/office/drawing/2014/main" id="{0843236B-7B0C-476D-B584-E29A60518E39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948363"/>
            <a:ext cx="1254125" cy="180975"/>
            <a:chOff x="398" y="2160"/>
            <a:chExt cx="1361" cy="454"/>
          </a:xfrm>
        </p:grpSpPr>
        <p:sp>
          <p:nvSpPr>
            <p:cNvPr id="13629" name="Freeform 317">
              <a:extLst>
                <a:ext uri="{FF2B5EF4-FFF2-40B4-BE49-F238E27FC236}">
                  <a16:creationId xmlns:a16="http://schemas.microsoft.com/office/drawing/2014/main" id="{01AD85DC-36D7-46ED-B88F-7E18C4A70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454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0" name="Freeform 318">
              <a:extLst>
                <a:ext uri="{FF2B5EF4-FFF2-40B4-BE49-F238E27FC236}">
                  <a16:creationId xmlns:a16="http://schemas.microsoft.com/office/drawing/2014/main" id="{4EAA9D63-4AE7-4F79-87AE-CC504BB45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60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1" name="Freeform 319">
              <a:extLst>
                <a:ext uri="{FF2B5EF4-FFF2-40B4-BE49-F238E27FC236}">
                  <a16:creationId xmlns:a16="http://schemas.microsoft.com/office/drawing/2014/main" id="{A6693636-8333-47AC-9FD7-1C8149333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387"/>
              <a:ext cx="1361" cy="227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632" name="Rectangle 320">
            <a:extLst>
              <a:ext uri="{FF2B5EF4-FFF2-40B4-BE49-F238E27FC236}">
                <a16:creationId xmlns:a16="http://schemas.microsoft.com/office/drawing/2014/main" id="{66087A70-ECB6-4110-8CD9-A4D5EA6D8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549275"/>
            <a:ext cx="900112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633" name="Group 321">
            <a:extLst>
              <a:ext uri="{FF2B5EF4-FFF2-40B4-BE49-F238E27FC236}">
                <a16:creationId xmlns:a16="http://schemas.microsoft.com/office/drawing/2014/main" id="{1FDEBF5D-490A-4BA9-994B-B759DA0F217C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1268413"/>
            <a:ext cx="1258888" cy="180975"/>
            <a:chOff x="965" y="459"/>
            <a:chExt cx="681" cy="227"/>
          </a:xfrm>
        </p:grpSpPr>
        <p:sp>
          <p:nvSpPr>
            <p:cNvPr id="13634" name="Freeform 322">
              <a:extLst>
                <a:ext uri="{FF2B5EF4-FFF2-40B4-BE49-F238E27FC236}">
                  <a16:creationId xmlns:a16="http://schemas.microsoft.com/office/drawing/2014/main" id="{48F772CE-E307-4A5A-9043-A37BC5984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5" name="Freeform 323">
              <a:extLst>
                <a:ext uri="{FF2B5EF4-FFF2-40B4-BE49-F238E27FC236}">
                  <a16:creationId xmlns:a16="http://schemas.microsoft.com/office/drawing/2014/main" id="{C927DF99-E317-4C16-BF8E-604AB5E22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6" name="Freeform 324">
              <a:extLst>
                <a:ext uri="{FF2B5EF4-FFF2-40B4-BE49-F238E27FC236}">
                  <a16:creationId xmlns:a16="http://schemas.microsoft.com/office/drawing/2014/main" id="{353C2454-AFFB-4161-A404-8AA7F26C9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37" name="Group 325">
            <a:extLst>
              <a:ext uri="{FF2B5EF4-FFF2-40B4-BE49-F238E27FC236}">
                <a16:creationId xmlns:a16="http://schemas.microsoft.com/office/drawing/2014/main" id="{38FE4804-1E1D-4C99-B87A-183535E116C2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1628775"/>
            <a:ext cx="1258888" cy="180975"/>
            <a:chOff x="965" y="459"/>
            <a:chExt cx="681" cy="227"/>
          </a:xfrm>
        </p:grpSpPr>
        <p:sp>
          <p:nvSpPr>
            <p:cNvPr id="13638" name="Freeform 326">
              <a:extLst>
                <a:ext uri="{FF2B5EF4-FFF2-40B4-BE49-F238E27FC236}">
                  <a16:creationId xmlns:a16="http://schemas.microsoft.com/office/drawing/2014/main" id="{10058A9F-19D2-47BE-AEA4-87455CFBC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9" name="Freeform 327">
              <a:extLst>
                <a:ext uri="{FF2B5EF4-FFF2-40B4-BE49-F238E27FC236}">
                  <a16:creationId xmlns:a16="http://schemas.microsoft.com/office/drawing/2014/main" id="{C486B669-17F1-4741-9F7B-962F84DBE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40" name="Freeform 328">
              <a:extLst>
                <a:ext uri="{FF2B5EF4-FFF2-40B4-BE49-F238E27FC236}">
                  <a16:creationId xmlns:a16="http://schemas.microsoft.com/office/drawing/2014/main" id="{0B7D6E14-B7A2-421D-B5BE-460FBCB6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41" name="Group 329">
            <a:extLst>
              <a:ext uri="{FF2B5EF4-FFF2-40B4-BE49-F238E27FC236}">
                <a16:creationId xmlns:a16="http://schemas.microsoft.com/office/drawing/2014/main" id="{E24A4FC6-7C23-4183-8511-D50435AAA737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908050"/>
            <a:ext cx="1258888" cy="180975"/>
            <a:chOff x="965" y="459"/>
            <a:chExt cx="681" cy="227"/>
          </a:xfrm>
        </p:grpSpPr>
        <p:sp>
          <p:nvSpPr>
            <p:cNvPr id="13642" name="Freeform 330">
              <a:extLst>
                <a:ext uri="{FF2B5EF4-FFF2-40B4-BE49-F238E27FC236}">
                  <a16:creationId xmlns:a16="http://schemas.microsoft.com/office/drawing/2014/main" id="{DF1EADDB-BD8B-4D83-9586-60317190B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43" name="Freeform 331">
              <a:extLst>
                <a:ext uri="{FF2B5EF4-FFF2-40B4-BE49-F238E27FC236}">
                  <a16:creationId xmlns:a16="http://schemas.microsoft.com/office/drawing/2014/main" id="{43A070EC-A6BF-4AC9-9FFC-6B5C1B511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44" name="Freeform 332">
              <a:extLst>
                <a:ext uri="{FF2B5EF4-FFF2-40B4-BE49-F238E27FC236}">
                  <a16:creationId xmlns:a16="http://schemas.microsoft.com/office/drawing/2014/main" id="{01A92E8A-88FB-48F9-A1B3-4A69A159D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45" name="Group 333">
            <a:extLst>
              <a:ext uri="{FF2B5EF4-FFF2-40B4-BE49-F238E27FC236}">
                <a16:creationId xmlns:a16="http://schemas.microsoft.com/office/drawing/2014/main" id="{1834F47B-E124-4C76-A39F-90BAF848E56C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2349500"/>
            <a:ext cx="1258888" cy="180975"/>
            <a:chOff x="965" y="459"/>
            <a:chExt cx="681" cy="227"/>
          </a:xfrm>
        </p:grpSpPr>
        <p:sp>
          <p:nvSpPr>
            <p:cNvPr id="13646" name="Freeform 334">
              <a:extLst>
                <a:ext uri="{FF2B5EF4-FFF2-40B4-BE49-F238E27FC236}">
                  <a16:creationId xmlns:a16="http://schemas.microsoft.com/office/drawing/2014/main" id="{0B313E9C-D8BE-4724-B9FB-97B025DC1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47" name="Freeform 335">
              <a:extLst>
                <a:ext uri="{FF2B5EF4-FFF2-40B4-BE49-F238E27FC236}">
                  <a16:creationId xmlns:a16="http://schemas.microsoft.com/office/drawing/2014/main" id="{F208B99E-5589-4ADB-9C45-CD07558FB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48" name="Freeform 336">
              <a:extLst>
                <a:ext uri="{FF2B5EF4-FFF2-40B4-BE49-F238E27FC236}">
                  <a16:creationId xmlns:a16="http://schemas.microsoft.com/office/drawing/2014/main" id="{FB975201-165B-4E8F-AA9C-B38290AD2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49" name="Group 337">
            <a:extLst>
              <a:ext uri="{FF2B5EF4-FFF2-40B4-BE49-F238E27FC236}">
                <a16:creationId xmlns:a16="http://schemas.microsoft.com/office/drawing/2014/main" id="{2050F1FC-25B8-4462-9DEE-F7C87AE95F19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2709863"/>
            <a:ext cx="1258888" cy="180975"/>
            <a:chOff x="965" y="459"/>
            <a:chExt cx="681" cy="227"/>
          </a:xfrm>
        </p:grpSpPr>
        <p:sp>
          <p:nvSpPr>
            <p:cNvPr id="13650" name="Freeform 338">
              <a:extLst>
                <a:ext uri="{FF2B5EF4-FFF2-40B4-BE49-F238E27FC236}">
                  <a16:creationId xmlns:a16="http://schemas.microsoft.com/office/drawing/2014/main" id="{2CEE204E-9ECC-4949-ABAA-5BE7E451E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51" name="Freeform 339">
              <a:extLst>
                <a:ext uri="{FF2B5EF4-FFF2-40B4-BE49-F238E27FC236}">
                  <a16:creationId xmlns:a16="http://schemas.microsoft.com/office/drawing/2014/main" id="{70C3CEA4-81CB-42CA-9ABD-236451DA2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52" name="Freeform 340">
              <a:extLst>
                <a:ext uri="{FF2B5EF4-FFF2-40B4-BE49-F238E27FC236}">
                  <a16:creationId xmlns:a16="http://schemas.microsoft.com/office/drawing/2014/main" id="{C3168A5C-3493-45BC-B9C4-761E09432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53" name="Group 341">
            <a:extLst>
              <a:ext uri="{FF2B5EF4-FFF2-40B4-BE49-F238E27FC236}">
                <a16:creationId xmlns:a16="http://schemas.microsoft.com/office/drawing/2014/main" id="{C2652DF5-DCFF-4D26-A212-88FB1B012AB8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1989138"/>
            <a:ext cx="1258888" cy="180975"/>
            <a:chOff x="965" y="459"/>
            <a:chExt cx="681" cy="227"/>
          </a:xfrm>
        </p:grpSpPr>
        <p:sp>
          <p:nvSpPr>
            <p:cNvPr id="13654" name="Freeform 342">
              <a:extLst>
                <a:ext uri="{FF2B5EF4-FFF2-40B4-BE49-F238E27FC236}">
                  <a16:creationId xmlns:a16="http://schemas.microsoft.com/office/drawing/2014/main" id="{72E98C08-371A-466E-8474-A9CC96B88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55" name="Freeform 343">
              <a:extLst>
                <a:ext uri="{FF2B5EF4-FFF2-40B4-BE49-F238E27FC236}">
                  <a16:creationId xmlns:a16="http://schemas.microsoft.com/office/drawing/2014/main" id="{C1BB5B04-ACD9-486A-80E9-7191A9603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56" name="Freeform 344">
              <a:extLst>
                <a:ext uri="{FF2B5EF4-FFF2-40B4-BE49-F238E27FC236}">
                  <a16:creationId xmlns:a16="http://schemas.microsoft.com/office/drawing/2014/main" id="{4B5D8C37-F774-47D2-A3A7-E2BA2C44E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57" name="Group 345">
            <a:extLst>
              <a:ext uri="{FF2B5EF4-FFF2-40B4-BE49-F238E27FC236}">
                <a16:creationId xmlns:a16="http://schemas.microsoft.com/office/drawing/2014/main" id="{E6B6A0F9-CDB8-45E2-B719-303363D13858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3429000"/>
            <a:ext cx="1258888" cy="180975"/>
            <a:chOff x="965" y="459"/>
            <a:chExt cx="681" cy="227"/>
          </a:xfrm>
        </p:grpSpPr>
        <p:sp>
          <p:nvSpPr>
            <p:cNvPr id="13658" name="Freeform 346">
              <a:extLst>
                <a:ext uri="{FF2B5EF4-FFF2-40B4-BE49-F238E27FC236}">
                  <a16:creationId xmlns:a16="http://schemas.microsoft.com/office/drawing/2014/main" id="{126A5F38-E998-4540-87F9-96790B3CF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59" name="Freeform 347">
              <a:extLst>
                <a:ext uri="{FF2B5EF4-FFF2-40B4-BE49-F238E27FC236}">
                  <a16:creationId xmlns:a16="http://schemas.microsoft.com/office/drawing/2014/main" id="{AD706348-182F-4E24-B41E-3A6AC5777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60" name="Freeform 348">
              <a:extLst>
                <a:ext uri="{FF2B5EF4-FFF2-40B4-BE49-F238E27FC236}">
                  <a16:creationId xmlns:a16="http://schemas.microsoft.com/office/drawing/2014/main" id="{B48A305F-74CE-414A-8FE5-EEAEC2277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61" name="Group 349">
            <a:extLst>
              <a:ext uri="{FF2B5EF4-FFF2-40B4-BE49-F238E27FC236}">
                <a16:creationId xmlns:a16="http://schemas.microsoft.com/office/drawing/2014/main" id="{D8562A2D-2B08-43BC-9D44-4E0427411DE3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3789363"/>
            <a:ext cx="1258888" cy="180975"/>
            <a:chOff x="965" y="459"/>
            <a:chExt cx="681" cy="227"/>
          </a:xfrm>
        </p:grpSpPr>
        <p:sp>
          <p:nvSpPr>
            <p:cNvPr id="13662" name="Freeform 350">
              <a:extLst>
                <a:ext uri="{FF2B5EF4-FFF2-40B4-BE49-F238E27FC236}">
                  <a16:creationId xmlns:a16="http://schemas.microsoft.com/office/drawing/2014/main" id="{07E82FD7-37CF-4FAA-9A22-1461613E2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63" name="Freeform 351">
              <a:extLst>
                <a:ext uri="{FF2B5EF4-FFF2-40B4-BE49-F238E27FC236}">
                  <a16:creationId xmlns:a16="http://schemas.microsoft.com/office/drawing/2014/main" id="{C5A70E5F-4432-4F8C-AC50-F29BFA7AB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64" name="Freeform 352">
              <a:extLst>
                <a:ext uri="{FF2B5EF4-FFF2-40B4-BE49-F238E27FC236}">
                  <a16:creationId xmlns:a16="http://schemas.microsoft.com/office/drawing/2014/main" id="{60636719-0DB5-4AC9-8438-141D02903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65" name="Group 353">
            <a:extLst>
              <a:ext uri="{FF2B5EF4-FFF2-40B4-BE49-F238E27FC236}">
                <a16:creationId xmlns:a16="http://schemas.microsoft.com/office/drawing/2014/main" id="{F2F03317-FCDC-48E1-A45E-3A9E731F5EC8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3068638"/>
            <a:ext cx="1258888" cy="180975"/>
            <a:chOff x="965" y="459"/>
            <a:chExt cx="681" cy="227"/>
          </a:xfrm>
        </p:grpSpPr>
        <p:sp>
          <p:nvSpPr>
            <p:cNvPr id="13666" name="Freeform 354">
              <a:extLst>
                <a:ext uri="{FF2B5EF4-FFF2-40B4-BE49-F238E27FC236}">
                  <a16:creationId xmlns:a16="http://schemas.microsoft.com/office/drawing/2014/main" id="{DC85A86F-2F9C-49E0-874B-2F938DFC6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67" name="Freeform 355">
              <a:extLst>
                <a:ext uri="{FF2B5EF4-FFF2-40B4-BE49-F238E27FC236}">
                  <a16:creationId xmlns:a16="http://schemas.microsoft.com/office/drawing/2014/main" id="{9AEDC20E-D1FA-4B15-A27C-83844990B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68" name="Freeform 356">
              <a:extLst>
                <a:ext uri="{FF2B5EF4-FFF2-40B4-BE49-F238E27FC236}">
                  <a16:creationId xmlns:a16="http://schemas.microsoft.com/office/drawing/2014/main" id="{F40E4F12-B77C-431F-80E6-3BE743779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69" name="Group 357">
            <a:extLst>
              <a:ext uri="{FF2B5EF4-FFF2-40B4-BE49-F238E27FC236}">
                <a16:creationId xmlns:a16="http://schemas.microsoft.com/office/drawing/2014/main" id="{4176B036-C8D1-41CB-A9BD-02DF4B9F6016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510088"/>
            <a:ext cx="1258888" cy="180975"/>
            <a:chOff x="965" y="459"/>
            <a:chExt cx="681" cy="227"/>
          </a:xfrm>
        </p:grpSpPr>
        <p:sp>
          <p:nvSpPr>
            <p:cNvPr id="13670" name="Freeform 358">
              <a:extLst>
                <a:ext uri="{FF2B5EF4-FFF2-40B4-BE49-F238E27FC236}">
                  <a16:creationId xmlns:a16="http://schemas.microsoft.com/office/drawing/2014/main" id="{73B08F4E-0F99-4505-ADAD-6F3422EE8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1" name="Freeform 359">
              <a:extLst>
                <a:ext uri="{FF2B5EF4-FFF2-40B4-BE49-F238E27FC236}">
                  <a16:creationId xmlns:a16="http://schemas.microsoft.com/office/drawing/2014/main" id="{73C18196-DA4F-4D2A-AB5A-DEA0CC0C0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2" name="Freeform 360">
              <a:extLst>
                <a:ext uri="{FF2B5EF4-FFF2-40B4-BE49-F238E27FC236}">
                  <a16:creationId xmlns:a16="http://schemas.microsoft.com/office/drawing/2014/main" id="{7459058E-3C9A-43F2-8C81-1786308F0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73" name="Group 361">
            <a:extLst>
              <a:ext uri="{FF2B5EF4-FFF2-40B4-BE49-F238E27FC236}">
                <a16:creationId xmlns:a16="http://schemas.microsoft.com/office/drawing/2014/main" id="{17742965-99CD-4E2B-A7C4-188A1E897A86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870450"/>
            <a:ext cx="1258888" cy="180975"/>
            <a:chOff x="965" y="459"/>
            <a:chExt cx="681" cy="227"/>
          </a:xfrm>
        </p:grpSpPr>
        <p:sp>
          <p:nvSpPr>
            <p:cNvPr id="13674" name="Freeform 362">
              <a:extLst>
                <a:ext uri="{FF2B5EF4-FFF2-40B4-BE49-F238E27FC236}">
                  <a16:creationId xmlns:a16="http://schemas.microsoft.com/office/drawing/2014/main" id="{49837ECB-404E-4DDC-AA26-92C686BAE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5" name="Freeform 363">
              <a:extLst>
                <a:ext uri="{FF2B5EF4-FFF2-40B4-BE49-F238E27FC236}">
                  <a16:creationId xmlns:a16="http://schemas.microsoft.com/office/drawing/2014/main" id="{45CF5BA9-0F74-4EFC-8069-79BF37003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6" name="Freeform 364">
              <a:extLst>
                <a:ext uri="{FF2B5EF4-FFF2-40B4-BE49-F238E27FC236}">
                  <a16:creationId xmlns:a16="http://schemas.microsoft.com/office/drawing/2014/main" id="{74F7F101-F014-441D-8E4A-1CB24F447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77" name="Group 365">
            <a:extLst>
              <a:ext uri="{FF2B5EF4-FFF2-40B4-BE49-F238E27FC236}">
                <a16:creationId xmlns:a16="http://schemas.microsoft.com/office/drawing/2014/main" id="{03B3867C-102A-41D6-8F68-38934649204C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149725"/>
            <a:ext cx="1258888" cy="180975"/>
            <a:chOff x="965" y="459"/>
            <a:chExt cx="681" cy="227"/>
          </a:xfrm>
        </p:grpSpPr>
        <p:sp>
          <p:nvSpPr>
            <p:cNvPr id="13678" name="Freeform 366">
              <a:extLst>
                <a:ext uri="{FF2B5EF4-FFF2-40B4-BE49-F238E27FC236}">
                  <a16:creationId xmlns:a16="http://schemas.microsoft.com/office/drawing/2014/main" id="{3C6FA8C3-2A67-48F0-BD1E-143E3559F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9" name="Freeform 367">
              <a:extLst>
                <a:ext uri="{FF2B5EF4-FFF2-40B4-BE49-F238E27FC236}">
                  <a16:creationId xmlns:a16="http://schemas.microsoft.com/office/drawing/2014/main" id="{0C05AFEF-9FBC-4A49-A346-4AC369219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80" name="Freeform 368">
              <a:extLst>
                <a:ext uri="{FF2B5EF4-FFF2-40B4-BE49-F238E27FC236}">
                  <a16:creationId xmlns:a16="http://schemas.microsoft.com/office/drawing/2014/main" id="{CD3C2FBE-261B-47FB-AA5E-2C3772481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81" name="Group 369">
            <a:extLst>
              <a:ext uri="{FF2B5EF4-FFF2-40B4-BE49-F238E27FC236}">
                <a16:creationId xmlns:a16="http://schemas.microsoft.com/office/drawing/2014/main" id="{F01C965C-32C4-4BA7-843C-38E2FDFF02CB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5589588"/>
            <a:ext cx="1258888" cy="180975"/>
            <a:chOff x="965" y="459"/>
            <a:chExt cx="681" cy="227"/>
          </a:xfrm>
        </p:grpSpPr>
        <p:sp>
          <p:nvSpPr>
            <p:cNvPr id="13682" name="Freeform 370">
              <a:extLst>
                <a:ext uri="{FF2B5EF4-FFF2-40B4-BE49-F238E27FC236}">
                  <a16:creationId xmlns:a16="http://schemas.microsoft.com/office/drawing/2014/main" id="{BFD362E6-05DF-4AB1-B04D-81887230E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83" name="Freeform 371">
              <a:extLst>
                <a:ext uri="{FF2B5EF4-FFF2-40B4-BE49-F238E27FC236}">
                  <a16:creationId xmlns:a16="http://schemas.microsoft.com/office/drawing/2014/main" id="{EE62E0D7-8672-46C0-B1E9-76497EFED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84" name="Freeform 372">
              <a:extLst>
                <a:ext uri="{FF2B5EF4-FFF2-40B4-BE49-F238E27FC236}">
                  <a16:creationId xmlns:a16="http://schemas.microsoft.com/office/drawing/2014/main" id="{EDD09389-36A2-47D0-BFD3-C54195360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85" name="Group 373">
            <a:extLst>
              <a:ext uri="{FF2B5EF4-FFF2-40B4-BE49-F238E27FC236}">
                <a16:creationId xmlns:a16="http://schemas.microsoft.com/office/drawing/2014/main" id="{D26BA88F-7D74-45D5-BB16-E49E3474C78C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5949950"/>
            <a:ext cx="1258888" cy="180975"/>
            <a:chOff x="965" y="459"/>
            <a:chExt cx="681" cy="227"/>
          </a:xfrm>
        </p:grpSpPr>
        <p:sp>
          <p:nvSpPr>
            <p:cNvPr id="13686" name="Freeform 374">
              <a:extLst>
                <a:ext uri="{FF2B5EF4-FFF2-40B4-BE49-F238E27FC236}">
                  <a16:creationId xmlns:a16="http://schemas.microsoft.com/office/drawing/2014/main" id="{4EA23B40-F549-4271-B9D0-5C2F5BA3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87" name="Freeform 375">
              <a:extLst>
                <a:ext uri="{FF2B5EF4-FFF2-40B4-BE49-F238E27FC236}">
                  <a16:creationId xmlns:a16="http://schemas.microsoft.com/office/drawing/2014/main" id="{D167B379-14F3-4B29-976D-BB652B1A8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88" name="Freeform 376">
              <a:extLst>
                <a:ext uri="{FF2B5EF4-FFF2-40B4-BE49-F238E27FC236}">
                  <a16:creationId xmlns:a16="http://schemas.microsoft.com/office/drawing/2014/main" id="{89A19F9F-04E2-421A-A040-3F469BB3B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89" name="Group 377">
            <a:extLst>
              <a:ext uri="{FF2B5EF4-FFF2-40B4-BE49-F238E27FC236}">
                <a16:creationId xmlns:a16="http://schemas.microsoft.com/office/drawing/2014/main" id="{4B57A6BA-70E7-4863-B930-556493AAFD65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5229225"/>
            <a:ext cx="1258888" cy="180975"/>
            <a:chOff x="965" y="459"/>
            <a:chExt cx="681" cy="227"/>
          </a:xfrm>
        </p:grpSpPr>
        <p:sp>
          <p:nvSpPr>
            <p:cNvPr id="13690" name="Freeform 378">
              <a:extLst>
                <a:ext uri="{FF2B5EF4-FFF2-40B4-BE49-F238E27FC236}">
                  <a16:creationId xmlns:a16="http://schemas.microsoft.com/office/drawing/2014/main" id="{34AC0C7A-BE9B-4F15-A4CB-FE7F87D5A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0 w 681"/>
                <a:gd name="T3" fmla="*/ 113 h 227"/>
                <a:gd name="T4" fmla="*/ 227 w 681"/>
                <a:gd name="T5" fmla="*/ 0 h 227"/>
                <a:gd name="T6" fmla="*/ 454 w 681"/>
                <a:gd name="T7" fmla="*/ 113 h 227"/>
                <a:gd name="T8" fmla="*/ 681 w 681"/>
                <a:gd name="T9" fmla="*/ 0 h 227"/>
                <a:gd name="T10" fmla="*/ 681 w 681"/>
                <a:gd name="T11" fmla="*/ 113 h 227"/>
                <a:gd name="T12" fmla="*/ 454 w 681"/>
                <a:gd name="T13" fmla="*/ 227 h 227"/>
                <a:gd name="T14" fmla="*/ 227 w 681"/>
                <a:gd name="T15" fmla="*/ 113 h 227"/>
                <a:gd name="T16" fmla="*/ 0 w 68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0" y="113"/>
                  </a:ln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454" y="227"/>
                  </a:lnTo>
                  <a:lnTo>
                    <a:pt x="227" y="11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91" name="Freeform 379">
              <a:extLst>
                <a:ext uri="{FF2B5EF4-FFF2-40B4-BE49-F238E27FC236}">
                  <a16:creationId xmlns:a16="http://schemas.microsoft.com/office/drawing/2014/main" id="{7414A9F3-F106-4B2E-9557-F751470F3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459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92" name="Freeform 380">
              <a:extLst>
                <a:ext uri="{FF2B5EF4-FFF2-40B4-BE49-F238E27FC236}">
                  <a16:creationId xmlns:a16="http://schemas.microsoft.com/office/drawing/2014/main" id="{32E47A18-E6C9-4A13-A43B-E78AE5C3B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572"/>
              <a:ext cx="681" cy="113"/>
            </a:xfrm>
            <a:custGeom>
              <a:avLst/>
              <a:gdLst>
                <a:gd name="T0" fmla="*/ 0 w 681"/>
                <a:gd name="T1" fmla="*/ 113 h 113"/>
                <a:gd name="T2" fmla="*/ 227 w 681"/>
                <a:gd name="T3" fmla="*/ 0 h 113"/>
                <a:gd name="T4" fmla="*/ 454 w 681"/>
                <a:gd name="T5" fmla="*/ 113 h 113"/>
                <a:gd name="T6" fmla="*/ 681 w 68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3">
                  <a:moveTo>
                    <a:pt x="0" y="113"/>
                  </a:moveTo>
                  <a:lnTo>
                    <a:pt x="227" y="0"/>
                  </a:lnTo>
                  <a:lnTo>
                    <a:pt x="454" y="113"/>
                  </a:lnTo>
                  <a:lnTo>
                    <a:pt x="68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98" name="Group 386">
            <a:extLst>
              <a:ext uri="{FF2B5EF4-FFF2-40B4-BE49-F238E27FC236}">
                <a16:creationId xmlns:a16="http://schemas.microsoft.com/office/drawing/2014/main" id="{C4999FA2-4893-4DDA-B3CF-0A18EEF65DFF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3429000"/>
            <a:ext cx="1800225" cy="360363"/>
            <a:chOff x="3460" y="1026"/>
            <a:chExt cx="1361" cy="227"/>
          </a:xfrm>
        </p:grpSpPr>
        <p:sp>
          <p:nvSpPr>
            <p:cNvPr id="13695" name="Freeform 383">
              <a:extLst>
                <a:ext uri="{FF2B5EF4-FFF2-40B4-BE49-F238E27FC236}">
                  <a16:creationId xmlns:a16="http://schemas.microsoft.com/office/drawing/2014/main" id="{8BBCB2C9-7590-4337-A7CA-BBCCAF5B6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96" name="Freeform 384">
              <a:extLst>
                <a:ext uri="{FF2B5EF4-FFF2-40B4-BE49-F238E27FC236}">
                  <a16:creationId xmlns:a16="http://schemas.microsoft.com/office/drawing/2014/main" id="{D123AAFE-CCFC-454B-94E4-62A8070F9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97" name="Freeform 385">
              <a:extLst>
                <a:ext uri="{FF2B5EF4-FFF2-40B4-BE49-F238E27FC236}">
                  <a16:creationId xmlns:a16="http://schemas.microsoft.com/office/drawing/2014/main" id="{65025728-262B-481A-AE39-BDC460C79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99" name="Group 387">
            <a:extLst>
              <a:ext uri="{FF2B5EF4-FFF2-40B4-BE49-F238E27FC236}">
                <a16:creationId xmlns:a16="http://schemas.microsoft.com/office/drawing/2014/main" id="{003FBED3-A899-493A-A3D0-9D6658E0CC8F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268413"/>
            <a:ext cx="1800225" cy="360362"/>
            <a:chOff x="4027" y="799"/>
            <a:chExt cx="1361" cy="227"/>
          </a:xfrm>
        </p:grpSpPr>
        <p:sp>
          <p:nvSpPr>
            <p:cNvPr id="13700" name="Freeform 388">
              <a:extLst>
                <a:ext uri="{FF2B5EF4-FFF2-40B4-BE49-F238E27FC236}">
                  <a16:creationId xmlns:a16="http://schemas.microsoft.com/office/drawing/2014/main" id="{28B498D5-9FA3-4AA7-AEDD-F4966E551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01" name="Freeform 389">
              <a:extLst>
                <a:ext uri="{FF2B5EF4-FFF2-40B4-BE49-F238E27FC236}">
                  <a16:creationId xmlns:a16="http://schemas.microsoft.com/office/drawing/2014/main" id="{0E9F07FE-79DA-4604-9C3E-E3B77DA21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02" name="Freeform 390">
              <a:extLst>
                <a:ext uri="{FF2B5EF4-FFF2-40B4-BE49-F238E27FC236}">
                  <a16:creationId xmlns:a16="http://schemas.microsoft.com/office/drawing/2014/main" id="{5E62B382-FB25-4482-AE8D-3EFD1F87A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03" name="Group 391">
            <a:extLst>
              <a:ext uri="{FF2B5EF4-FFF2-40B4-BE49-F238E27FC236}">
                <a16:creationId xmlns:a16="http://schemas.microsoft.com/office/drawing/2014/main" id="{96928F8E-1ADB-4E1F-9366-3A359F5AE57D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628775"/>
            <a:ext cx="1800225" cy="360363"/>
            <a:chOff x="4027" y="799"/>
            <a:chExt cx="1361" cy="227"/>
          </a:xfrm>
        </p:grpSpPr>
        <p:sp>
          <p:nvSpPr>
            <p:cNvPr id="13704" name="Freeform 392">
              <a:extLst>
                <a:ext uri="{FF2B5EF4-FFF2-40B4-BE49-F238E27FC236}">
                  <a16:creationId xmlns:a16="http://schemas.microsoft.com/office/drawing/2014/main" id="{B3C489A7-A252-4F78-BB3C-A62950A94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05" name="Freeform 393">
              <a:extLst>
                <a:ext uri="{FF2B5EF4-FFF2-40B4-BE49-F238E27FC236}">
                  <a16:creationId xmlns:a16="http://schemas.microsoft.com/office/drawing/2014/main" id="{4E67D382-6BD3-4E91-AF39-EA7475F2F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06" name="Freeform 394">
              <a:extLst>
                <a:ext uri="{FF2B5EF4-FFF2-40B4-BE49-F238E27FC236}">
                  <a16:creationId xmlns:a16="http://schemas.microsoft.com/office/drawing/2014/main" id="{A9B65554-EC8F-4E97-AC59-1418605AE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07" name="Group 395">
            <a:extLst>
              <a:ext uri="{FF2B5EF4-FFF2-40B4-BE49-F238E27FC236}">
                <a16:creationId xmlns:a16="http://schemas.microsoft.com/office/drawing/2014/main" id="{105CB666-E176-4629-8C15-76BB909E56A5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989138"/>
            <a:ext cx="1800225" cy="360362"/>
            <a:chOff x="4027" y="799"/>
            <a:chExt cx="1361" cy="227"/>
          </a:xfrm>
        </p:grpSpPr>
        <p:sp>
          <p:nvSpPr>
            <p:cNvPr id="13708" name="Freeform 396">
              <a:extLst>
                <a:ext uri="{FF2B5EF4-FFF2-40B4-BE49-F238E27FC236}">
                  <a16:creationId xmlns:a16="http://schemas.microsoft.com/office/drawing/2014/main" id="{A3A33873-7DAE-4B92-B03C-82D5E455D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09" name="Freeform 397">
              <a:extLst>
                <a:ext uri="{FF2B5EF4-FFF2-40B4-BE49-F238E27FC236}">
                  <a16:creationId xmlns:a16="http://schemas.microsoft.com/office/drawing/2014/main" id="{D4210A95-8076-483B-9BEA-66433E37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10" name="Freeform 398">
              <a:extLst>
                <a:ext uri="{FF2B5EF4-FFF2-40B4-BE49-F238E27FC236}">
                  <a16:creationId xmlns:a16="http://schemas.microsoft.com/office/drawing/2014/main" id="{AA62E31C-4D27-4367-8CA7-3923AAB72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11" name="Group 399">
            <a:extLst>
              <a:ext uri="{FF2B5EF4-FFF2-40B4-BE49-F238E27FC236}">
                <a16:creationId xmlns:a16="http://schemas.microsoft.com/office/drawing/2014/main" id="{B7285B65-EB1F-475E-9BF9-D67440B15E31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2349500"/>
            <a:ext cx="1800225" cy="360363"/>
            <a:chOff x="4027" y="799"/>
            <a:chExt cx="1361" cy="227"/>
          </a:xfrm>
        </p:grpSpPr>
        <p:sp>
          <p:nvSpPr>
            <p:cNvPr id="13712" name="Freeform 400">
              <a:extLst>
                <a:ext uri="{FF2B5EF4-FFF2-40B4-BE49-F238E27FC236}">
                  <a16:creationId xmlns:a16="http://schemas.microsoft.com/office/drawing/2014/main" id="{8BE3D488-9EAD-477D-B126-C94731801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13" name="Freeform 401">
              <a:extLst>
                <a:ext uri="{FF2B5EF4-FFF2-40B4-BE49-F238E27FC236}">
                  <a16:creationId xmlns:a16="http://schemas.microsoft.com/office/drawing/2014/main" id="{CD367E6A-D029-41B6-B5F0-CE66F7B45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14" name="Freeform 402">
              <a:extLst>
                <a:ext uri="{FF2B5EF4-FFF2-40B4-BE49-F238E27FC236}">
                  <a16:creationId xmlns:a16="http://schemas.microsoft.com/office/drawing/2014/main" id="{5FD38CBA-0337-43D5-B4D2-153341CF6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15" name="Group 403">
            <a:extLst>
              <a:ext uri="{FF2B5EF4-FFF2-40B4-BE49-F238E27FC236}">
                <a16:creationId xmlns:a16="http://schemas.microsoft.com/office/drawing/2014/main" id="{E2CB7F6B-5D3E-4E94-A2AD-865CF51FAE08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2709863"/>
            <a:ext cx="1800225" cy="360362"/>
            <a:chOff x="4027" y="799"/>
            <a:chExt cx="1361" cy="227"/>
          </a:xfrm>
        </p:grpSpPr>
        <p:sp>
          <p:nvSpPr>
            <p:cNvPr id="13716" name="Freeform 404">
              <a:extLst>
                <a:ext uri="{FF2B5EF4-FFF2-40B4-BE49-F238E27FC236}">
                  <a16:creationId xmlns:a16="http://schemas.microsoft.com/office/drawing/2014/main" id="{69A7080A-5B5C-4CF9-B457-1BB24FFFF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17" name="Freeform 405">
              <a:extLst>
                <a:ext uri="{FF2B5EF4-FFF2-40B4-BE49-F238E27FC236}">
                  <a16:creationId xmlns:a16="http://schemas.microsoft.com/office/drawing/2014/main" id="{EA68873A-4BC4-4360-B9B3-299E1157E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18" name="Freeform 406">
              <a:extLst>
                <a:ext uri="{FF2B5EF4-FFF2-40B4-BE49-F238E27FC236}">
                  <a16:creationId xmlns:a16="http://schemas.microsoft.com/office/drawing/2014/main" id="{27D8C95E-CD56-4046-981F-ABC381FB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19" name="Group 407">
            <a:extLst>
              <a:ext uri="{FF2B5EF4-FFF2-40B4-BE49-F238E27FC236}">
                <a16:creationId xmlns:a16="http://schemas.microsoft.com/office/drawing/2014/main" id="{42546BF5-AAF1-4336-8ED4-29D6475E117B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3789363"/>
            <a:ext cx="1800225" cy="360362"/>
            <a:chOff x="3460" y="1026"/>
            <a:chExt cx="1361" cy="227"/>
          </a:xfrm>
        </p:grpSpPr>
        <p:sp>
          <p:nvSpPr>
            <p:cNvPr id="13720" name="Freeform 408">
              <a:extLst>
                <a:ext uri="{FF2B5EF4-FFF2-40B4-BE49-F238E27FC236}">
                  <a16:creationId xmlns:a16="http://schemas.microsoft.com/office/drawing/2014/main" id="{323FFB40-6136-404B-A6CD-25401D13E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21" name="Freeform 409">
              <a:extLst>
                <a:ext uri="{FF2B5EF4-FFF2-40B4-BE49-F238E27FC236}">
                  <a16:creationId xmlns:a16="http://schemas.microsoft.com/office/drawing/2014/main" id="{E0663CBC-5334-470D-9674-7FADA4FA6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22" name="Freeform 410">
              <a:extLst>
                <a:ext uri="{FF2B5EF4-FFF2-40B4-BE49-F238E27FC236}">
                  <a16:creationId xmlns:a16="http://schemas.microsoft.com/office/drawing/2014/main" id="{50D9EAE9-7AE1-4C46-A19D-6AC3AD55E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23" name="Group 411">
            <a:extLst>
              <a:ext uri="{FF2B5EF4-FFF2-40B4-BE49-F238E27FC236}">
                <a16:creationId xmlns:a16="http://schemas.microsoft.com/office/drawing/2014/main" id="{ABB1F872-BA7F-4639-9C28-39BD4A696F87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4149725"/>
            <a:ext cx="1800225" cy="360363"/>
            <a:chOff x="3460" y="1026"/>
            <a:chExt cx="1361" cy="227"/>
          </a:xfrm>
        </p:grpSpPr>
        <p:sp>
          <p:nvSpPr>
            <p:cNvPr id="13724" name="Freeform 412">
              <a:extLst>
                <a:ext uri="{FF2B5EF4-FFF2-40B4-BE49-F238E27FC236}">
                  <a16:creationId xmlns:a16="http://schemas.microsoft.com/office/drawing/2014/main" id="{71D3D314-3502-415E-A6CE-4820CACFF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25" name="Freeform 413">
              <a:extLst>
                <a:ext uri="{FF2B5EF4-FFF2-40B4-BE49-F238E27FC236}">
                  <a16:creationId xmlns:a16="http://schemas.microsoft.com/office/drawing/2014/main" id="{5B45A375-DDC0-4046-A203-C3D8CC013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26" name="Freeform 414">
              <a:extLst>
                <a:ext uri="{FF2B5EF4-FFF2-40B4-BE49-F238E27FC236}">
                  <a16:creationId xmlns:a16="http://schemas.microsoft.com/office/drawing/2014/main" id="{A24ABF2B-9EE3-432C-8ECA-F26FC1680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27" name="Group 415">
            <a:extLst>
              <a:ext uri="{FF2B5EF4-FFF2-40B4-BE49-F238E27FC236}">
                <a16:creationId xmlns:a16="http://schemas.microsoft.com/office/drawing/2014/main" id="{662C8BCA-D797-4CBC-A26D-BE3E869CFDF1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4510088"/>
            <a:ext cx="1800225" cy="360362"/>
            <a:chOff x="3460" y="1026"/>
            <a:chExt cx="1361" cy="227"/>
          </a:xfrm>
        </p:grpSpPr>
        <p:sp>
          <p:nvSpPr>
            <p:cNvPr id="13728" name="Freeform 416">
              <a:extLst>
                <a:ext uri="{FF2B5EF4-FFF2-40B4-BE49-F238E27FC236}">
                  <a16:creationId xmlns:a16="http://schemas.microsoft.com/office/drawing/2014/main" id="{8D17AD0E-2AF2-4D77-A8B1-D72437B50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29" name="Freeform 417">
              <a:extLst>
                <a:ext uri="{FF2B5EF4-FFF2-40B4-BE49-F238E27FC236}">
                  <a16:creationId xmlns:a16="http://schemas.microsoft.com/office/drawing/2014/main" id="{DA957A03-030E-40FD-816E-12ABF7B0B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30" name="Freeform 418">
              <a:extLst>
                <a:ext uri="{FF2B5EF4-FFF2-40B4-BE49-F238E27FC236}">
                  <a16:creationId xmlns:a16="http://schemas.microsoft.com/office/drawing/2014/main" id="{6E3F22EA-9346-4868-89C8-1B7458936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31" name="Group 419">
            <a:extLst>
              <a:ext uri="{FF2B5EF4-FFF2-40B4-BE49-F238E27FC236}">
                <a16:creationId xmlns:a16="http://schemas.microsoft.com/office/drawing/2014/main" id="{D45468D0-1351-43FE-8992-6DF9B5AFC2F3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4868863"/>
            <a:ext cx="1800225" cy="360362"/>
            <a:chOff x="3460" y="1026"/>
            <a:chExt cx="1361" cy="227"/>
          </a:xfrm>
        </p:grpSpPr>
        <p:sp>
          <p:nvSpPr>
            <p:cNvPr id="13732" name="Freeform 420">
              <a:extLst>
                <a:ext uri="{FF2B5EF4-FFF2-40B4-BE49-F238E27FC236}">
                  <a16:creationId xmlns:a16="http://schemas.microsoft.com/office/drawing/2014/main" id="{5896ACCD-6C7A-402D-B2DA-C096C2314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33" name="Freeform 421">
              <a:extLst>
                <a:ext uri="{FF2B5EF4-FFF2-40B4-BE49-F238E27FC236}">
                  <a16:creationId xmlns:a16="http://schemas.microsoft.com/office/drawing/2014/main" id="{821AE63B-7FA9-4565-9EB9-CABA445C0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34" name="Freeform 422">
              <a:extLst>
                <a:ext uri="{FF2B5EF4-FFF2-40B4-BE49-F238E27FC236}">
                  <a16:creationId xmlns:a16="http://schemas.microsoft.com/office/drawing/2014/main" id="{E642A5AA-5B82-4996-B7BA-CD61C7CCB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35" name="Group 423">
            <a:extLst>
              <a:ext uri="{FF2B5EF4-FFF2-40B4-BE49-F238E27FC236}">
                <a16:creationId xmlns:a16="http://schemas.microsoft.com/office/drawing/2014/main" id="{16940EBF-E767-42AA-9DBC-D257F41240F9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5229225"/>
            <a:ext cx="1800225" cy="360363"/>
            <a:chOff x="3460" y="1026"/>
            <a:chExt cx="1361" cy="227"/>
          </a:xfrm>
        </p:grpSpPr>
        <p:sp>
          <p:nvSpPr>
            <p:cNvPr id="13736" name="Freeform 424">
              <a:extLst>
                <a:ext uri="{FF2B5EF4-FFF2-40B4-BE49-F238E27FC236}">
                  <a16:creationId xmlns:a16="http://schemas.microsoft.com/office/drawing/2014/main" id="{7947F590-9112-476E-BA08-821F747A0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37" name="Freeform 425">
              <a:extLst>
                <a:ext uri="{FF2B5EF4-FFF2-40B4-BE49-F238E27FC236}">
                  <a16:creationId xmlns:a16="http://schemas.microsoft.com/office/drawing/2014/main" id="{2E59DE60-5D37-4215-8075-90A8AE1E6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38" name="Freeform 426">
              <a:extLst>
                <a:ext uri="{FF2B5EF4-FFF2-40B4-BE49-F238E27FC236}">
                  <a16:creationId xmlns:a16="http://schemas.microsoft.com/office/drawing/2014/main" id="{E624657B-AE98-4833-91E1-83F691429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739" name="Rectangle 427">
            <a:extLst>
              <a:ext uri="{FF2B5EF4-FFF2-40B4-BE49-F238E27FC236}">
                <a16:creationId xmlns:a16="http://schemas.microsoft.com/office/drawing/2014/main" id="{8E66A292-BDC3-49E6-B179-D770CCDA5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549275"/>
            <a:ext cx="1439862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740" name="Group 428">
            <a:extLst>
              <a:ext uri="{FF2B5EF4-FFF2-40B4-BE49-F238E27FC236}">
                <a16:creationId xmlns:a16="http://schemas.microsoft.com/office/drawing/2014/main" id="{833F7297-6611-4836-A43A-B8BC24C0B0FF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908050"/>
            <a:ext cx="1800225" cy="360363"/>
            <a:chOff x="4027" y="799"/>
            <a:chExt cx="1361" cy="227"/>
          </a:xfrm>
        </p:grpSpPr>
        <p:sp>
          <p:nvSpPr>
            <p:cNvPr id="13741" name="Freeform 429">
              <a:extLst>
                <a:ext uri="{FF2B5EF4-FFF2-40B4-BE49-F238E27FC236}">
                  <a16:creationId xmlns:a16="http://schemas.microsoft.com/office/drawing/2014/main" id="{22ECCF34-C5DC-41A9-8E41-6815C6013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42" name="Freeform 430">
              <a:extLst>
                <a:ext uri="{FF2B5EF4-FFF2-40B4-BE49-F238E27FC236}">
                  <a16:creationId xmlns:a16="http://schemas.microsoft.com/office/drawing/2014/main" id="{5B6993C3-A389-4A73-AE1A-00899E35C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43" name="Freeform 431">
              <a:extLst>
                <a:ext uri="{FF2B5EF4-FFF2-40B4-BE49-F238E27FC236}">
                  <a16:creationId xmlns:a16="http://schemas.microsoft.com/office/drawing/2014/main" id="{21CDA90D-D830-4C9C-B8E6-76B52EEAF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44" name="Group 432">
            <a:extLst>
              <a:ext uri="{FF2B5EF4-FFF2-40B4-BE49-F238E27FC236}">
                <a16:creationId xmlns:a16="http://schemas.microsoft.com/office/drawing/2014/main" id="{2A7300BC-4E0B-41D3-A0D9-B7EC71EA6787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3429000"/>
            <a:ext cx="1800225" cy="360363"/>
            <a:chOff x="3460" y="1026"/>
            <a:chExt cx="1361" cy="227"/>
          </a:xfrm>
        </p:grpSpPr>
        <p:sp>
          <p:nvSpPr>
            <p:cNvPr id="13745" name="Freeform 433">
              <a:extLst>
                <a:ext uri="{FF2B5EF4-FFF2-40B4-BE49-F238E27FC236}">
                  <a16:creationId xmlns:a16="http://schemas.microsoft.com/office/drawing/2014/main" id="{BAA0B145-4B75-4DA4-BBEA-CECC403D6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46" name="Freeform 434">
              <a:extLst>
                <a:ext uri="{FF2B5EF4-FFF2-40B4-BE49-F238E27FC236}">
                  <a16:creationId xmlns:a16="http://schemas.microsoft.com/office/drawing/2014/main" id="{4149C6B9-C26E-4A8E-BDD9-2E55F245F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47" name="Freeform 435">
              <a:extLst>
                <a:ext uri="{FF2B5EF4-FFF2-40B4-BE49-F238E27FC236}">
                  <a16:creationId xmlns:a16="http://schemas.microsoft.com/office/drawing/2014/main" id="{9D0318C1-697F-4B8A-BCD2-BC45D99A4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48" name="Group 436">
            <a:extLst>
              <a:ext uri="{FF2B5EF4-FFF2-40B4-BE49-F238E27FC236}">
                <a16:creationId xmlns:a16="http://schemas.microsoft.com/office/drawing/2014/main" id="{610D2A50-BD53-43B6-9779-941114FC4B1B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1268413"/>
            <a:ext cx="1800225" cy="360362"/>
            <a:chOff x="4027" y="799"/>
            <a:chExt cx="1361" cy="227"/>
          </a:xfrm>
        </p:grpSpPr>
        <p:sp>
          <p:nvSpPr>
            <p:cNvPr id="13749" name="Freeform 437">
              <a:extLst>
                <a:ext uri="{FF2B5EF4-FFF2-40B4-BE49-F238E27FC236}">
                  <a16:creationId xmlns:a16="http://schemas.microsoft.com/office/drawing/2014/main" id="{0AB3EE1C-F745-4D4B-9D78-A983C374E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0" name="Freeform 438">
              <a:extLst>
                <a:ext uri="{FF2B5EF4-FFF2-40B4-BE49-F238E27FC236}">
                  <a16:creationId xmlns:a16="http://schemas.microsoft.com/office/drawing/2014/main" id="{33FAE87D-95AC-464F-878D-383ABD11D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1" name="Freeform 439">
              <a:extLst>
                <a:ext uri="{FF2B5EF4-FFF2-40B4-BE49-F238E27FC236}">
                  <a16:creationId xmlns:a16="http://schemas.microsoft.com/office/drawing/2014/main" id="{A864843A-CE3B-434D-A6C6-2E4D8DFAC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52" name="Group 440">
            <a:extLst>
              <a:ext uri="{FF2B5EF4-FFF2-40B4-BE49-F238E27FC236}">
                <a16:creationId xmlns:a16="http://schemas.microsoft.com/office/drawing/2014/main" id="{A3F50306-FD27-48A1-8A09-52372DDF4D54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1628775"/>
            <a:ext cx="1800225" cy="360363"/>
            <a:chOff x="4027" y="799"/>
            <a:chExt cx="1361" cy="227"/>
          </a:xfrm>
        </p:grpSpPr>
        <p:sp>
          <p:nvSpPr>
            <p:cNvPr id="13753" name="Freeform 441">
              <a:extLst>
                <a:ext uri="{FF2B5EF4-FFF2-40B4-BE49-F238E27FC236}">
                  <a16:creationId xmlns:a16="http://schemas.microsoft.com/office/drawing/2014/main" id="{1A605635-B4BE-4E01-BC93-6BD4C7AD7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4" name="Freeform 442">
              <a:extLst>
                <a:ext uri="{FF2B5EF4-FFF2-40B4-BE49-F238E27FC236}">
                  <a16:creationId xmlns:a16="http://schemas.microsoft.com/office/drawing/2014/main" id="{5EB878BD-81CA-4A44-AC00-AE63595B9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5" name="Freeform 443">
              <a:extLst>
                <a:ext uri="{FF2B5EF4-FFF2-40B4-BE49-F238E27FC236}">
                  <a16:creationId xmlns:a16="http://schemas.microsoft.com/office/drawing/2014/main" id="{E60629F6-A4B4-48E7-86CD-867A9F7F0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56" name="Group 444">
            <a:extLst>
              <a:ext uri="{FF2B5EF4-FFF2-40B4-BE49-F238E27FC236}">
                <a16:creationId xmlns:a16="http://schemas.microsoft.com/office/drawing/2014/main" id="{80271F07-2DE8-4253-B1B6-1C19ABFC9A0D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1989138"/>
            <a:ext cx="1800225" cy="360362"/>
            <a:chOff x="4027" y="799"/>
            <a:chExt cx="1361" cy="227"/>
          </a:xfrm>
        </p:grpSpPr>
        <p:sp>
          <p:nvSpPr>
            <p:cNvPr id="13757" name="Freeform 445">
              <a:extLst>
                <a:ext uri="{FF2B5EF4-FFF2-40B4-BE49-F238E27FC236}">
                  <a16:creationId xmlns:a16="http://schemas.microsoft.com/office/drawing/2014/main" id="{D6192646-6FD3-4EB8-829C-1B995FF57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8" name="Freeform 446">
              <a:extLst>
                <a:ext uri="{FF2B5EF4-FFF2-40B4-BE49-F238E27FC236}">
                  <a16:creationId xmlns:a16="http://schemas.microsoft.com/office/drawing/2014/main" id="{067A5DC4-4F35-4F70-BAC7-973561584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59" name="Freeform 447">
              <a:extLst>
                <a:ext uri="{FF2B5EF4-FFF2-40B4-BE49-F238E27FC236}">
                  <a16:creationId xmlns:a16="http://schemas.microsoft.com/office/drawing/2014/main" id="{42D59352-F8D9-4110-A447-1C197538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60" name="Group 448">
            <a:extLst>
              <a:ext uri="{FF2B5EF4-FFF2-40B4-BE49-F238E27FC236}">
                <a16:creationId xmlns:a16="http://schemas.microsoft.com/office/drawing/2014/main" id="{EAB1B4B5-91E9-4C03-A73A-A1CB1FAB638A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2349500"/>
            <a:ext cx="1800225" cy="360363"/>
            <a:chOff x="4027" y="799"/>
            <a:chExt cx="1361" cy="227"/>
          </a:xfrm>
        </p:grpSpPr>
        <p:sp>
          <p:nvSpPr>
            <p:cNvPr id="13761" name="Freeform 449">
              <a:extLst>
                <a:ext uri="{FF2B5EF4-FFF2-40B4-BE49-F238E27FC236}">
                  <a16:creationId xmlns:a16="http://schemas.microsoft.com/office/drawing/2014/main" id="{9A9F6E7B-3DE5-4A95-8C22-AB2D9D24E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62" name="Freeform 450">
              <a:extLst>
                <a:ext uri="{FF2B5EF4-FFF2-40B4-BE49-F238E27FC236}">
                  <a16:creationId xmlns:a16="http://schemas.microsoft.com/office/drawing/2014/main" id="{0BD59BEC-CBF9-4443-8CBC-21C30A34A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63" name="Freeform 451">
              <a:extLst>
                <a:ext uri="{FF2B5EF4-FFF2-40B4-BE49-F238E27FC236}">
                  <a16:creationId xmlns:a16="http://schemas.microsoft.com/office/drawing/2014/main" id="{60E47A50-B3B7-442D-9043-65620C055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64" name="Group 452">
            <a:extLst>
              <a:ext uri="{FF2B5EF4-FFF2-40B4-BE49-F238E27FC236}">
                <a16:creationId xmlns:a16="http://schemas.microsoft.com/office/drawing/2014/main" id="{25C270CA-C69B-41E6-9C41-BC7EBFD02B2F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2709863"/>
            <a:ext cx="1800225" cy="360362"/>
            <a:chOff x="4027" y="799"/>
            <a:chExt cx="1361" cy="227"/>
          </a:xfrm>
        </p:grpSpPr>
        <p:sp>
          <p:nvSpPr>
            <p:cNvPr id="13765" name="Freeform 453">
              <a:extLst>
                <a:ext uri="{FF2B5EF4-FFF2-40B4-BE49-F238E27FC236}">
                  <a16:creationId xmlns:a16="http://schemas.microsoft.com/office/drawing/2014/main" id="{7CA92F13-EAF9-45FF-8806-559821304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227"/>
            </a:xfrm>
            <a:custGeom>
              <a:avLst/>
              <a:gdLst>
                <a:gd name="T0" fmla="*/ 0 w 1361"/>
                <a:gd name="T1" fmla="*/ 454 h 454"/>
                <a:gd name="T2" fmla="*/ 0 w 1361"/>
                <a:gd name="T3" fmla="*/ 227 h 454"/>
                <a:gd name="T4" fmla="*/ 454 w 1361"/>
                <a:gd name="T5" fmla="*/ 0 h 454"/>
                <a:gd name="T6" fmla="*/ 908 w 1361"/>
                <a:gd name="T7" fmla="*/ 227 h 454"/>
                <a:gd name="T8" fmla="*/ 1361 w 1361"/>
                <a:gd name="T9" fmla="*/ 0 h 454"/>
                <a:gd name="T10" fmla="*/ 1361 w 1361"/>
                <a:gd name="T11" fmla="*/ 227 h 454"/>
                <a:gd name="T12" fmla="*/ 908 w 1361"/>
                <a:gd name="T13" fmla="*/ 454 h 454"/>
                <a:gd name="T14" fmla="*/ 454 w 1361"/>
                <a:gd name="T15" fmla="*/ 227 h 454"/>
                <a:gd name="T16" fmla="*/ 0 w 1361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114" y="136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4" y="36"/>
                    <a:pt x="1361" y="0"/>
                  </a:cubicBezTo>
                  <a:cubicBezTo>
                    <a:pt x="1361" y="113"/>
                    <a:pt x="1361" y="227"/>
                    <a:pt x="1361" y="227"/>
                  </a:cubicBezTo>
                  <a:cubicBezTo>
                    <a:pt x="1248" y="288"/>
                    <a:pt x="1059" y="454"/>
                    <a:pt x="908" y="454"/>
                  </a:cubicBezTo>
                  <a:cubicBezTo>
                    <a:pt x="757" y="454"/>
                    <a:pt x="605" y="227"/>
                    <a:pt x="454" y="227"/>
                  </a:cubicBezTo>
                  <a:cubicBezTo>
                    <a:pt x="303" y="227"/>
                    <a:pt x="188" y="314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66" name="Freeform 454">
              <a:extLst>
                <a:ext uri="{FF2B5EF4-FFF2-40B4-BE49-F238E27FC236}">
                  <a16:creationId xmlns:a16="http://schemas.microsoft.com/office/drawing/2014/main" id="{56F71DC3-2677-4C63-B705-29F0BCA8B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799"/>
              <a:ext cx="1361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67" name="Freeform 455">
              <a:extLst>
                <a:ext uri="{FF2B5EF4-FFF2-40B4-BE49-F238E27FC236}">
                  <a16:creationId xmlns:a16="http://schemas.microsoft.com/office/drawing/2014/main" id="{4F821C31-9D84-4EE1-AF46-5C0E1B32B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912"/>
              <a:ext cx="1361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68" name="Group 456">
            <a:extLst>
              <a:ext uri="{FF2B5EF4-FFF2-40B4-BE49-F238E27FC236}">
                <a16:creationId xmlns:a16="http://schemas.microsoft.com/office/drawing/2014/main" id="{0D01DCFA-FB78-4535-A439-5C4F897E8DBC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3789363"/>
            <a:ext cx="1800225" cy="360362"/>
            <a:chOff x="3460" y="1026"/>
            <a:chExt cx="1361" cy="227"/>
          </a:xfrm>
        </p:grpSpPr>
        <p:sp>
          <p:nvSpPr>
            <p:cNvPr id="13769" name="Freeform 457">
              <a:extLst>
                <a:ext uri="{FF2B5EF4-FFF2-40B4-BE49-F238E27FC236}">
                  <a16:creationId xmlns:a16="http://schemas.microsoft.com/office/drawing/2014/main" id="{E8183F21-7181-42CF-9021-E5AB352CB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0" name="Freeform 458">
              <a:extLst>
                <a:ext uri="{FF2B5EF4-FFF2-40B4-BE49-F238E27FC236}">
                  <a16:creationId xmlns:a16="http://schemas.microsoft.com/office/drawing/2014/main" id="{4236DC22-91E1-4EB6-A927-0EB53404F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1" name="Freeform 459">
              <a:extLst>
                <a:ext uri="{FF2B5EF4-FFF2-40B4-BE49-F238E27FC236}">
                  <a16:creationId xmlns:a16="http://schemas.microsoft.com/office/drawing/2014/main" id="{7067C982-ABA3-4DDD-BCE1-E7E569A7D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72" name="Group 460">
            <a:extLst>
              <a:ext uri="{FF2B5EF4-FFF2-40B4-BE49-F238E27FC236}">
                <a16:creationId xmlns:a16="http://schemas.microsoft.com/office/drawing/2014/main" id="{A5B85AAC-50EB-4792-AB7D-49456BE9B8CA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4149725"/>
            <a:ext cx="1800225" cy="360363"/>
            <a:chOff x="3460" y="1026"/>
            <a:chExt cx="1361" cy="227"/>
          </a:xfrm>
        </p:grpSpPr>
        <p:sp>
          <p:nvSpPr>
            <p:cNvPr id="13773" name="Freeform 461">
              <a:extLst>
                <a:ext uri="{FF2B5EF4-FFF2-40B4-BE49-F238E27FC236}">
                  <a16:creationId xmlns:a16="http://schemas.microsoft.com/office/drawing/2014/main" id="{F2CF1FCA-279A-44BF-95A0-70335AB6E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4" name="Freeform 462">
              <a:extLst>
                <a:ext uri="{FF2B5EF4-FFF2-40B4-BE49-F238E27FC236}">
                  <a16:creationId xmlns:a16="http://schemas.microsoft.com/office/drawing/2014/main" id="{F356F774-30BD-436C-AA8F-ECEAD9ABF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5" name="Freeform 463">
              <a:extLst>
                <a:ext uri="{FF2B5EF4-FFF2-40B4-BE49-F238E27FC236}">
                  <a16:creationId xmlns:a16="http://schemas.microsoft.com/office/drawing/2014/main" id="{38E31293-E925-446A-AD3D-977679247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76" name="Group 464">
            <a:extLst>
              <a:ext uri="{FF2B5EF4-FFF2-40B4-BE49-F238E27FC236}">
                <a16:creationId xmlns:a16="http://schemas.microsoft.com/office/drawing/2014/main" id="{6D9FDFDD-F03F-4AC9-92BC-6327EBDF55B0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4510088"/>
            <a:ext cx="1800225" cy="360362"/>
            <a:chOff x="3460" y="1026"/>
            <a:chExt cx="1361" cy="227"/>
          </a:xfrm>
        </p:grpSpPr>
        <p:sp>
          <p:nvSpPr>
            <p:cNvPr id="13777" name="Freeform 465">
              <a:extLst>
                <a:ext uri="{FF2B5EF4-FFF2-40B4-BE49-F238E27FC236}">
                  <a16:creationId xmlns:a16="http://schemas.microsoft.com/office/drawing/2014/main" id="{FF97E32B-63FC-43DC-8669-74EDFB984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8" name="Freeform 466">
              <a:extLst>
                <a:ext uri="{FF2B5EF4-FFF2-40B4-BE49-F238E27FC236}">
                  <a16:creationId xmlns:a16="http://schemas.microsoft.com/office/drawing/2014/main" id="{9B30CC6F-98C4-4A09-9D78-44C7BEE8D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9" name="Freeform 467">
              <a:extLst>
                <a:ext uri="{FF2B5EF4-FFF2-40B4-BE49-F238E27FC236}">
                  <a16:creationId xmlns:a16="http://schemas.microsoft.com/office/drawing/2014/main" id="{51F57808-ADDF-4C23-8E0F-E14C9C00F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80" name="Group 468">
            <a:extLst>
              <a:ext uri="{FF2B5EF4-FFF2-40B4-BE49-F238E27FC236}">
                <a16:creationId xmlns:a16="http://schemas.microsoft.com/office/drawing/2014/main" id="{859A06CC-08F9-4DFA-8250-2796788555A7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4868863"/>
            <a:ext cx="1800225" cy="360362"/>
            <a:chOff x="3460" y="1026"/>
            <a:chExt cx="1361" cy="227"/>
          </a:xfrm>
        </p:grpSpPr>
        <p:sp>
          <p:nvSpPr>
            <p:cNvPr id="13781" name="Freeform 469">
              <a:extLst>
                <a:ext uri="{FF2B5EF4-FFF2-40B4-BE49-F238E27FC236}">
                  <a16:creationId xmlns:a16="http://schemas.microsoft.com/office/drawing/2014/main" id="{32593DC9-DA76-44AF-95A5-4F4C2506A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82" name="Freeform 470">
              <a:extLst>
                <a:ext uri="{FF2B5EF4-FFF2-40B4-BE49-F238E27FC236}">
                  <a16:creationId xmlns:a16="http://schemas.microsoft.com/office/drawing/2014/main" id="{60A2A5B7-10CF-4886-8D29-1DC7863B5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83" name="Freeform 471">
              <a:extLst>
                <a:ext uri="{FF2B5EF4-FFF2-40B4-BE49-F238E27FC236}">
                  <a16:creationId xmlns:a16="http://schemas.microsoft.com/office/drawing/2014/main" id="{2ACC46DE-D31F-44D8-BF23-FAB855B01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84" name="Group 472">
            <a:extLst>
              <a:ext uri="{FF2B5EF4-FFF2-40B4-BE49-F238E27FC236}">
                <a16:creationId xmlns:a16="http://schemas.microsoft.com/office/drawing/2014/main" id="{A9354F0F-62D7-4700-81FA-7190DD9034DE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5229225"/>
            <a:ext cx="1800225" cy="360363"/>
            <a:chOff x="3460" y="1026"/>
            <a:chExt cx="1361" cy="227"/>
          </a:xfrm>
        </p:grpSpPr>
        <p:sp>
          <p:nvSpPr>
            <p:cNvPr id="13785" name="Freeform 473">
              <a:extLst>
                <a:ext uri="{FF2B5EF4-FFF2-40B4-BE49-F238E27FC236}">
                  <a16:creationId xmlns:a16="http://schemas.microsoft.com/office/drawing/2014/main" id="{080A88EC-0B49-4E0C-B362-4AE1BA0C0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227"/>
            </a:xfrm>
            <a:custGeom>
              <a:avLst/>
              <a:gdLst>
                <a:gd name="T0" fmla="*/ 0 w 1361"/>
                <a:gd name="T1" fmla="*/ 114 h 227"/>
                <a:gd name="T2" fmla="*/ 340 w 1361"/>
                <a:gd name="T3" fmla="*/ 0 h 227"/>
                <a:gd name="T4" fmla="*/ 907 w 1361"/>
                <a:gd name="T5" fmla="*/ 114 h 227"/>
                <a:gd name="T6" fmla="*/ 1361 w 1361"/>
                <a:gd name="T7" fmla="*/ 0 h 227"/>
                <a:gd name="T8" fmla="*/ 1361 w 1361"/>
                <a:gd name="T9" fmla="*/ 114 h 227"/>
                <a:gd name="T10" fmla="*/ 907 w 1361"/>
                <a:gd name="T11" fmla="*/ 227 h 227"/>
                <a:gd name="T12" fmla="*/ 340 w 1361"/>
                <a:gd name="T13" fmla="*/ 114 h 227"/>
                <a:gd name="T14" fmla="*/ 0 w 1361"/>
                <a:gd name="T15" fmla="*/ 227 h 227"/>
                <a:gd name="T16" fmla="*/ 0 w 1361"/>
                <a:gd name="T1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27">
                  <a:moveTo>
                    <a:pt x="0" y="114"/>
                  </a:moveTo>
                  <a:lnTo>
                    <a:pt x="340" y="0"/>
                  </a:lnTo>
                  <a:lnTo>
                    <a:pt x="907" y="114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907" y="227"/>
                  </a:lnTo>
                  <a:lnTo>
                    <a:pt x="340" y="114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86" name="Freeform 474">
              <a:extLst>
                <a:ext uri="{FF2B5EF4-FFF2-40B4-BE49-F238E27FC236}">
                  <a16:creationId xmlns:a16="http://schemas.microsoft.com/office/drawing/2014/main" id="{3F3EAF85-6D1F-49B1-8AA4-1D25F8F3D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026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87" name="Freeform 475">
              <a:extLst>
                <a:ext uri="{FF2B5EF4-FFF2-40B4-BE49-F238E27FC236}">
                  <a16:creationId xmlns:a16="http://schemas.microsoft.com/office/drawing/2014/main" id="{E426EB7E-0F18-4C6F-8EC8-43A5B1CA7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1139"/>
              <a:ext cx="1361" cy="113"/>
            </a:xfrm>
            <a:custGeom>
              <a:avLst/>
              <a:gdLst>
                <a:gd name="T0" fmla="*/ 0 w 1361"/>
                <a:gd name="T1" fmla="*/ 113 h 113"/>
                <a:gd name="T2" fmla="*/ 340 w 1361"/>
                <a:gd name="T3" fmla="*/ 0 h 113"/>
                <a:gd name="T4" fmla="*/ 907 w 1361"/>
                <a:gd name="T5" fmla="*/ 113 h 113"/>
                <a:gd name="T6" fmla="*/ 1361 w 136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113">
                  <a:moveTo>
                    <a:pt x="0" y="113"/>
                  </a:moveTo>
                  <a:lnTo>
                    <a:pt x="340" y="0"/>
                  </a:lnTo>
                  <a:lnTo>
                    <a:pt x="907" y="113"/>
                  </a:lnTo>
                  <a:lnTo>
                    <a:pt x="136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>
            <a:extLst>
              <a:ext uri="{FF2B5EF4-FFF2-40B4-BE49-F238E27FC236}">
                <a16:creationId xmlns:a16="http://schemas.microsoft.com/office/drawing/2014/main" id="{F3D58056-E024-4725-8A29-9EDBC98DE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549275"/>
            <a:ext cx="1439863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690" name="Group 354">
            <a:extLst>
              <a:ext uri="{FF2B5EF4-FFF2-40B4-BE49-F238E27FC236}">
                <a16:creationId xmlns:a16="http://schemas.microsoft.com/office/drawing/2014/main" id="{5FF9607F-566E-406A-8AF8-4013B8FBAD84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908050"/>
            <a:ext cx="1803400" cy="273050"/>
            <a:chOff x="3460" y="572"/>
            <a:chExt cx="1136" cy="172"/>
          </a:xfrm>
        </p:grpSpPr>
        <p:sp>
          <p:nvSpPr>
            <p:cNvPr id="14345" name="Freeform 9">
              <a:extLst>
                <a:ext uri="{FF2B5EF4-FFF2-40B4-BE49-F238E27FC236}">
                  <a16:creationId xmlns:a16="http://schemas.microsoft.com/office/drawing/2014/main" id="{10D0CC8C-9D66-4B95-824A-CA68F9812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6" name="Freeform 10">
              <a:extLst>
                <a:ext uri="{FF2B5EF4-FFF2-40B4-BE49-F238E27FC236}">
                  <a16:creationId xmlns:a16="http://schemas.microsoft.com/office/drawing/2014/main" id="{7E50C298-64EF-48A7-B6CD-6FE588632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7" name="Freeform 11">
              <a:extLst>
                <a:ext uri="{FF2B5EF4-FFF2-40B4-BE49-F238E27FC236}">
                  <a16:creationId xmlns:a16="http://schemas.microsoft.com/office/drawing/2014/main" id="{0003AC15-D339-45AB-88E7-0E4E8B80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635" name="Rectangle 299">
            <a:extLst>
              <a:ext uri="{FF2B5EF4-FFF2-40B4-BE49-F238E27FC236}">
                <a16:creationId xmlns:a16="http://schemas.microsoft.com/office/drawing/2014/main" id="{39AC3B04-0DA0-473C-AA46-A0631C9EE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438" y="549275"/>
            <a:ext cx="1439862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689" name="Group 353">
            <a:extLst>
              <a:ext uri="{FF2B5EF4-FFF2-40B4-BE49-F238E27FC236}">
                <a16:creationId xmlns:a16="http://schemas.microsoft.com/office/drawing/2014/main" id="{CE21EDDD-F5F3-496B-8510-D97A3B6C10BF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3338513"/>
            <a:ext cx="1800225" cy="269875"/>
            <a:chOff x="3460" y="2103"/>
            <a:chExt cx="1191" cy="227"/>
          </a:xfrm>
        </p:grpSpPr>
        <p:sp>
          <p:nvSpPr>
            <p:cNvPr id="14688" name="Freeform 352">
              <a:extLst>
                <a:ext uri="{FF2B5EF4-FFF2-40B4-BE49-F238E27FC236}">
                  <a16:creationId xmlns:a16="http://schemas.microsoft.com/office/drawing/2014/main" id="{65230AAA-C4AB-452F-850B-9B89C4ED1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6" name="Freeform 350">
              <a:extLst>
                <a:ext uri="{FF2B5EF4-FFF2-40B4-BE49-F238E27FC236}">
                  <a16:creationId xmlns:a16="http://schemas.microsoft.com/office/drawing/2014/main" id="{F3422B73-A201-4639-AE1F-364FC8BBE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7" name="Freeform 351">
              <a:extLst>
                <a:ext uri="{FF2B5EF4-FFF2-40B4-BE49-F238E27FC236}">
                  <a16:creationId xmlns:a16="http://schemas.microsoft.com/office/drawing/2014/main" id="{FB2DBDED-3401-4CBC-AB12-273415F2E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91" name="Group 355">
            <a:extLst>
              <a:ext uri="{FF2B5EF4-FFF2-40B4-BE49-F238E27FC236}">
                <a16:creationId xmlns:a16="http://schemas.microsoft.com/office/drawing/2014/main" id="{D8784EBE-A213-4262-B1F0-2FBC3B4C806A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3608388"/>
            <a:ext cx="1800225" cy="269875"/>
            <a:chOff x="3460" y="2103"/>
            <a:chExt cx="1191" cy="227"/>
          </a:xfrm>
        </p:grpSpPr>
        <p:sp>
          <p:nvSpPr>
            <p:cNvPr id="14692" name="Freeform 356">
              <a:extLst>
                <a:ext uri="{FF2B5EF4-FFF2-40B4-BE49-F238E27FC236}">
                  <a16:creationId xmlns:a16="http://schemas.microsoft.com/office/drawing/2014/main" id="{17C64C6C-7DBD-434F-A650-F841181E3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3" name="Freeform 357">
              <a:extLst>
                <a:ext uri="{FF2B5EF4-FFF2-40B4-BE49-F238E27FC236}">
                  <a16:creationId xmlns:a16="http://schemas.microsoft.com/office/drawing/2014/main" id="{8917ED2C-2659-4587-BE92-23C05CA14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4" name="Freeform 358">
              <a:extLst>
                <a:ext uri="{FF2B5EF4-FFF2-40B4-BE49-F238E27FC236}">
                  <a16:creationId xmlns:a16="http://schemas.microsoft.com/office/drawing/2014/main" id="{BB90D3BE-91E4-4B7F-A692-015C93C45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95" name="Group 359">
            <a:extLst>
              <a:ext uri="{FF2B5EF4-FFF2-40B4-BE49-F238E27FC236}">
                <a16:creationId xmlns:a16="http://schemas.microsoft.com/office/drawing/2014/main" id="{0E8223C2-EA3A-4E34-9C66-35FDDA91648D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3879850"/>
            <a:ext cx="1800225" cy="269875"/>
            <a:chOff x="3460" y="2103"/>
            <a:chExt cx="1191" cy="227"/>
          </a:xfrm>
        </p:grpSpPr>
        <p:sp>
          <p:nvSpPr>
            <p:cNvPr id="14696" name="Freeform 360">
              <a:extLst>
                <a:ext uri="{FF2B5EF4-FFF2-40B4-BE49-F238E27FC236}">
                  <a16:creationId xmlns:a16="http://schemas.microsoft.com/office/drawing/2014/main" id="{64AD9FEF-FF7E-48B9-A961-C42693DEF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7" name="Freeform 361">
              <a:extLst>
                <a:ext uri="{FF2B5EF4-FFF2-40B4-BE49-F238E27FC236}">
                  <a16:creationId xmlns:a16="http://schemas.microsoft.com/office/drawing/2014/main" id="{27CBA0BA-AF09-4B9F-91FA-8110EED6C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8" name="Freeform 362">
              <a:extLst>
                <a:ext uri="{FF2B5EF4-FFF2-40B4-BE49-F238E27FC236}">
                  <a16:creationId xmlns:a16="http://schemas.microsoft.com/office/drawing/2014/main" id="{BA6B9262-C71F-4FE7-A76F-DF78E77E0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99" name="Group 363">
            <a:extLst>
              <a:ext uri="{FF2B5EF4-FFF2-40B4-BE49-F238E27FC236}">
                <a16:creationId xmlns:a16="http://schemas.microsoft.com/office/drawing/2014/main" id="{D710873B-27FB-4AFD-8217-7B4B079D03B4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1177925"/>
            <a:ext cx="1803400" cy="273050"/>
            <a:chOff x="3460" y="572"/>
            <a:chExt cx="1136" cy="172"/>
          </a:xfrm>
        </p:grpSpPr>
        <p:sp>
          <p:nvSpPr>
            <p:cNvPr id="14700" name="Freeform 364">
              <a:extLst>
                <a:ext uri="{FF2B5EF4-FFF2-40B4-BE49-F238E27FC236}">
                  <a16:creationId xmlns:a16="http://schemas.microsoft.com/office/drawing/2014/main" id="{7E73D69C-13F8-4ABF-B1AC-4FC064600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1" name="Freeform 365">
              <a:extLst>
                <a:ext uri="{FF2B5EF4-FFF2-40B4-BE49-F238E27FC236}">
                  <a16:creationId xmlns:a16="http://schemas.microsoft.com/office/drawing/2014/main" id="{67542624-3585-4007-A37C-F98CEB861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2" name="Freeform 366">
              <a:extLst>
                <a:ext uri="{FF2B5EF4-FFF2-40B4-BE49-F238E27FC236}">
                  <a16:creationId xmlns:a16="http://schemas.microsoft.com/office/drawing/2014/main" id="{CE42E053-3FD4-496F-818D-910942E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03" name="Group 367">
            <a:extLst>
              <a:ext uri="{FF2B5EF4-FFF2-40B4-BE49-F238E27FC236}">
                <a16:creationId xmlns:a16="http://schemas.microsoft.com/office/drawing/2014/main" id="{673CD95C-7F58-4049-9B8F-0FC40063D542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1449388"/>
            <a:ext cx="1803400" cy="273050"/>
            <a:chOff x="3460" y="572"/>
            <a:chExt cx="1136" cy="172"/>
          </a:xfrm>
        </p:grpSpPr>
        <p:sp>
          <p:nvSpPr>
            <p:cNvPr id="14704" name="Freeform 368">
              <a:extLst>
                <a:ext uri="{FF2B5EF4-FFF2-40B4-BE49-F238E27FC236}">
                  <a16:creationId xmlns:a16="http://schemas.microsoft.com/office/drawing/2014/main" id="{FE75A7A0-7408-4091-88FA-3A9A92125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5" name="Freeform 369">
              <a:extLst>
                <a:ext uri="{FF2B5EF4-FFF2-40B4-BE49-F238E27FC236}">
                  <a16:creationId xmlns:a16="http://schemas.microsoft.com/office/drawing/2014/main" id="{5C25907C-5DBC-488F-8429-3AE357D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6" name="Freeform 370">
              <a:extLst>
                <a:ext uri="{FF2B5EF4-FFF2-40B4-BE49-F238E27FC236}">
                  <a16:creationId xmlns:a16="http://schemas.microsoft.com/office/drawing/2014/main" id="{88D1AC9F-B78A-473C-8629-6E03F31F0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07" name="Group 371">
            <a:extLst>
              <a:ext uri="{FF2B5EF4-FFF2-40B4-BE49-F238E27FC236}">
                <a16:creationId xmlns:a16="http://schemas.microsoft.com/office/drawing/2014/main" id="{4297CDA9-FFC6-44BA-B4D5-72D394808445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1989138"/>
            <a:ext cx="1803400" cy="273050"/>
            <a:chOff x="3460" y="572"/>
            <a:chExt cx="1136" cy="172"/>
          </a:xfrm>
        </p:grpSpPr>
        <p:sp>
          <p:nvSpPr>
            <p:cNvPr id="14708" name="Freeform 372">
              <a:extLst>
                <a:ext uri="{FF2B5EF4-FFF2-40B4-BE49-F238E27FC236}">
                  <a16:creationId xmlns:a16="http://schemas.microsoft.com/office/drawing/2014/main" id="{E4F09464-5D2D-4608-8A05-57B758721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09" name="Freeform 373">
              <a:extLst>
                <a:ext uri="{FF2B5EF4-FFF2-40B4-BE49-F238E27FC236}">
                  <a16:creationId xmlns:a16="http://schemas.microsoft.com/office/drawing/2014/main" id="{D753059B-91F4-46E4-BD91-68EFE6C58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0" name="Freeform 374">
              <a:extLst>
                <a:ext uri="{FF2B5EF4-FFF2-40B4-BE49-F238E27FC236}">
                  <a16:creationId xmlns:a16="http://schemas.microsoft.com/office/drawing/2014/main" id="{2F66882C-1728-4FF6-856B-2D93B042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11" name="Group 375">
            <a:extLst>
              <a:ext uri="{FF2B5EF4-FFF2-40B4-BE49-F238E27FC236}">
                <a16:creationId xmlns:a16="http://schemas.microsoft.com/office/drawing/2014/main" id="{48D236F1-504D-46C1-8647-93B38663FA24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4419600"/>
            <a:ext cx="1800225" cy="269875"/>
            <a:chOff x="3460" y="2103"/>
            <a:chExt cx="1191" cy="227"/>
          </a:xfrm>
        </p:grpSpPr>
        <p:sp>
          <p:nvSpPr>
            <p:cNvPr id="14712" name="Freeform 376">
              <a:extLst>
                <a:ext uri="{FF2B5EF4-FFF2-40B4-BE49-F238E27FC236}">
                  <a16:creationId xmlns:a16="http://schemas.microsoft.com/office/drawing/2014/main" id="{6CAC03F7-DE3A-49EE-9758-4C608A9E0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3" name="Freeform 377">
              <a:extLst>
                <a:ext uri="{FF2B5EF4-FFF2-40B4-BE49-F238E27FC236}">
                  <a16:creationId xmlns:a16="http://schemas.microsoft.com/office/drawing/2014/main" id="{AFBAABE1-44A9-4D6D-B304-323C89E19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4" name="Freeform 378">
              <a:extLst>
                <a:ext uri="{FF2B5EF4-FFF2-40B4-BE49-F238E27FC236}">
                  <a16:creationId xmlns:a16="http://schemas.microsoft.com/office/drawing/2014/main" id="{74191A34-A00A-4B44-A8CD-C11508CB2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15" name="Group 379">
            <a:extLst>
              <a:ext uri="{FF2B5EF4-FFF2-40B4-BE49-F238E27FC236}">
                <a16:creationId xmlns:a16="http://schemas.microsoft.com/office/drawing/2014/main" id="{A88E003B-6B7D-422B-9808-494CAB811F43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4689475"/>
            <a:ext cx="1800225" cy="269875"/>
            <a:chOff x="3460" y="2103"/>
            <a:chExt cx="1191" cy="227"/>
          </a:xfrm>
        </p:grpSpPr>
        <p:sp>
          <p:nvSpPr>
            <p:cNvPr id="14716" name="Freeform 380">
              <a:extLst>
                <a:ext uri="{FF2B5EF4-FFF2-40B4-BE49-F238E27FC236}">
                  <a16:creationId xmlns:a16="http://schemas.microsoft.com/office/drawing/2014/main" id="{687C7111-F80D-4CA9-A811-6923E11B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7" name="Freeform 381">
              <a:extLst>
                <a:ext uri="{FF2B5EF4-FFF2-40B4-BE49-F238E27FC236}">
                  <a16:creationId xmlns:a16="http://schemas.microsoft.com/office/drawing/2014/main" id="{30538837-043A-4D71-8920-2A17F8FA6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8" name="Freeform 382">
              <a:extLst>
                <a:ext uri="{FF2B5EF4-FFF2-40B4-BE49-F238E27FC236}">
                  <a16:creationId xmlns:a16="http://schemas.microsoft.com/office/drawing/2014/main" id="{E7377611-E933-499B-BB03-A905EA32F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19" name="Group 383">
            <a:extLst>
              <a:ext uri="{FF2B5EF4-FFF2-40B4-BE49-F238E27FC236}">
                <a16:creationId xmlns:a16="http://schemas.microsoft.com/office/drawing/2014/main" id="{0BF1AAAF-2023-409C-A4E1-72F904BB219C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4960938"/>
            <a:ext cx="1800225" cy="269875"/>
            <a:chOff x="3460" y="2103"/>
            <a:chExt cx="1191" cy="227"/>
          </a:xfrm>
        </p:grpSpPr>
        <p:sp>
          <p:nvSpPr>
            <p:cNvPr id="14720" name="Freeform 384">
              <a:extLst>
                <a:ext uri="{FF2B5EF4-FFF2-40B4-BE49-F238E27FC236}">
                  <a16:creationId xmlns:a16="http://schemas.microsoft.com/office/drawing/2014/main" id="{7935E57A-350E-4AD1-A938-325975D4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1" name="Freeform 385">
              <a:extLst>
                <a:ext uri="{FF2B5EF4-FFF2-40B4-BE49-F238E27FC236}">
                  <a16:creationId xmlns:a16="http://schemas.microsoft.com/office/drawing/2014/main" id="{A0CD8899-4988-4C9D-A34D-921717C56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2" name="Freeform 386">
              <a:extLst>
                <a:ext uri="{FF2B5EF4-FFF2-40B4-BE49-F238E27FC236}">
                  <a16:creationId xmlns:a16="http://schemas.microsoft.com/office/drawing/2014/main" id="{6B86026D-8107-4538-87B9-D0F3E6C1E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23" name="Group 387">
            <a:extLst>
              <a:ext uri="{FF2B5EF4-FFF2-40B4-BE49-F238E27FC236}">
                <a16:creationId xmlns:a16="http://schemas.microsoft.com/office/drawing/2014/main" id="{C31AC9F2-5769-4F5C-99B1-60ED4E101CDA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2259013"/>
            <a:ext cx="1803400" cy="273050"/>
            <a:chOff x="3460" y="572"/>
            <a:chExt cx="1136" cy="172"/>
          </a:xfrm>
        </p:grpSpPr>
        <p:sp>
          <p:nvSpPr>
            <p:cNvPr id="14724" name="Freeform 388">
              <a:extLst>
                <a:ext uri="{FF2B5EF4-FFF2-40B4-BE49-F238E27FC236}">
                  <a16:creationId xmlns:a16="http://schemas.microsoft.com/office/drawing/2014/main" id="{685CA244-4633-4775-A58F-DDC53FC49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5" name="Freeform 389">
              <a:extLst>
                <a:ext uri="{FF2B5EF4-FFF2-40B4-BE49-F238E27FC236}">
                  <a16:creationId xmlns:a16="http://schemas.microsoft.com/office/drawing/2014/main" id="{3B9D25C5-CAC5-4382-AFE2-ABC5302D9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6" name="Freeform 390">
              <a:extLst>
                <a:ext uri="{FF2B5EF4-FFF2-40B4-BE49-F238E27FC236}">
                  <a16:creationId xmlns:a16="http://schemas.microsoft.com/office/drawing/2014/main" id="{65FD4649-AEC2-4366-86F2-DA9EB7FB5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27" name="Group 391">
            <a:extLst>
              <a:ext uri="{FF2B5EF4-FFF2-40B4-BE49-F238E27FC236}">
                <a16:creationId xmlns:a16="http://schemas.microsoft.com/office/drawing/2014/main" id="{7B603906-8CBD-42C5-8C1B-33AEC475243F}"/>
              </a:ext>
            </a:extLst>
          </p:cNvPr>
          <p:cNvGrpSpPr>
            <a:grpSpLocks/>
          </p:cNvGrpSpPr>
          <p:nvPr/>
        </p:nvGrpSpPr>
        <p:grpSpPr bwMode="auto">
          <a:xfrm>
            <a:off x="450850" y="2530475"/>
            <a:ext cx="1803400" cy="273050"/>
            <a:chOff x="3460" y="572"/>
            <a:chExt cx="1136" cy="172"/>
          </a:xfrm>
        </p:grpSpPr>
        <p:sp>
          <p:nvSpPr>
            <p:cNvPr id="14728" name="Freeform 392">
              <a:extLst>
                <a:ext uri="{FF2B5EF4-FFF2-40B4-BE49-F238E27FC236}">
                  <a16:creationId xmlns:a16="http://schemas.microsoft.com/office/drawing/2014/main" id="{D99AA00E-153A-420F-8B73-404EED07E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9" name="Freeform 393">
              <a:extLst>
                <a:ext uri="{FF2B5EF4-FFF2-40B4-BE49-F238E27FC236}">
                  <a16:creationId xmlns:a16="http://schemas.microsoft.com/office/drawing/2014/main" id="{75A93CCD-332E-46CF-8489-DFE3F734B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0" name="Freeform 394">
              <a:extLst>
                <a:ext uri="{FF2B5EF4-FFF2-40B4-BE49-F238E27FC236}">
                  <a16:creationId xmlns:a16="http://schemas.microsoft.com/office/drawing/2014/main" id="{C70E48ED-C04C-4803-B9AA-C9C71FF0A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31" name="Group 395">
            <a:extLst>
              <a:ext uri="{FF2B5EF4-FFF2-40B4-BE49-F238E27FC236}">
                <a16:creationId xmlns:a16="http://schemas.microsoft.com/office/drawing/2014/main" id="{B4536A49-DCA6-4EEF-87F4-CC5B893ADBE8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908050"/>
            <a:ext cx="1803400" cy="273050"/>
            <a:chOff x="3460" y="572"/>
            <a:chExt cx="1136" cy="172"/>
          </a:xfrm>
        </p:grpSpPr>
        <p:sp>
          <p:nvSpPr>
            <p:cNvPr id="14732" name="Freeform 396">
              <a:extLst>
                <a:ext uri="{FF2B5EF4-FFF2-40B4-BE49-F238E27FC236}">
                  <a16:creationId xmlns:a16="http://schemas.microsoft.com/office/drawing/2014/main" id="{ED315312-E3C6-45CE-9BB7-8DE2CD29F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3" name="Freeform 397">
              <a:extLst>
                <a:ext uri="{FF2B5EF4-FFF2-40B4-BE49-F238E27FC236}">
                  <a16:creationId xmlns:a16="http://schemas.microsoft.com/office/drawing/2014/main" id="{38C91B47-21C9-4BF5-879B-920F3A3D4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4" name="Freeform 398">
              <a:extLst>
                <a:ext uri="{FF2B5EF4-FFF2-40B4-BE49-F238E27FC236}">
                  <a16:creationId xmlns:a16="http://schemas.microsoft.com/office/drawing/2014/main" id="{8B66552A-C521-47AD-A549-5F4F95F62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35" name="Group 399">
            <a:extLst>
              <a:ext uri="{FF2B5EF4-FFF2-40B4-BE49-F238E27FC236}">
                <a16:creationId xmlns:a16="http://schemas.microsoft.com/office/drawing/2014/main" id="{34596736-AFA0-4E18-8DC5-8CDE491059F8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338513"/>
            <a:ext cx="1800225" cy="269875"/>
            <a:chOff x="3460" y="2103"/>
            <a:chExt cx="1191" cy="227"/>
          </a:xfrm>
        </p:grpSpPr>
        <p:sp>
          <p:nvSpPr>
            <p:cNvPr id="14736" name="Freeform 400">
              <a:extLst>
                <a:ext uri="{FF2B5EF4-FFF2-40B4-BE49-F238E27FC236}">
                  <a16:creationId xmlns:a16="http://schemas.microsoft.com/office/drawing/2014/main" id="{CB87591D-F464-46A7-AED1-D7734B38D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7" name="Freeform 401">
              <a:extLst>
                <a:ext uri="{FF2B5EF4-FFF2-40B4-BE49-F238E27FC236}">
                  <a16:creationId xmlns:a16="http://schemas.microsoft.com/office/drawing/2014/main" id="{4DD3323B-0255-48EC-8A89-97E0A279A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8" name="Freeform 402">
              <a:extLst>
                <a:ext uri="{FF2B5EF4-FFF2-40B4-BE49-F238E27FC236}">
                  <a16:creationId xmlns:a16="http://schemas.microsoft.com/office/drawing/2014/main" id="{1A3977B1-086B-475D-A0A3-1E87D773F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39" name="Group 403">
            <a:extLst>
              <a:ext uri="{FF2B5EF4-FFF2-40B4-BE49-F238E27FC236}">
                <a16:creationId xmlns:a16="http://schemas.microsoft.com/office/drawing/2014/main" id="{CC3EC940-314B-447F-989C-7F6CE72EE3EB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608388"/>
            <a:ext cx="1800225" cy="269875"/>
            <a:chOff x="3460" y="2103"/>
            <a:chExt cx="1191" cy="227"/>
          </a:xfrm>
        </p:grpSpPr>
        <p:sp>
          <p:nvSpPr>
            <p:cNvPr id="14740" name="Freeform 404">
              <a:extLst>
                <a:ext uri="{FF2B5EF4-FFF2-40B4-BE49-F238E27FC236}">
                  <a16:creationId xmlns:a16="http://schemas.microsoft.com/office/drawing/2014/main" id="{2CF2090B-8953-4147-9A9E-43AB8F413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1" name="Freeform 405">
              <a:extLst>
                <a:ext uri="{FF2B5EF4-FFF2-40B4-BE49-F238E27FC236}">
                  <a16:creationId xmlns:a16="http://schemas.microsoft.com/office/drawing/2014/main" id="{DB2B7B2A-4D00-4D51-963E-D487DAC92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2" name="Freeform 406">
              <a:extLst>
                <a:ext uri="{FF2B5EF4-FFF2-40B4-BE49-F238E27FC236}">
                  <a16:creationId xmlns:a16="http://schemas.microsoft.com/office/drawing/2014/main" id="{E621DBC5-74D2-4D9B-ACA1-6E82CA2F6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43" name="Group 407">
            <a:extLst>
              <a:ext uri="{FF2B5EF4-FFF2-40B4-BE49-F238E27FC236}">
                <a16:creationId xmlns:a16="http://schemas.microsoft.com/office/drawing/2014/main" id="{56E3707B-39C5-426D-BE60-1171AE2A0FB1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879850"/>
            <a:ext cx="1800225" cy="269875"/>
            <a:chOff x="3460" y="2103"/>
            <a:chExt cx="1191" cy="227"/>
          </a:xfrm>
        </p:grpSpPr>
        <p:sp>
          <p:nvSpPr>
            <p:cNvPr id="14744" name="Freeform 408">
              <a:extLst>
                <a:ext uri="{FF2B5EF4-FFF2-40B4-BE49-F238E27FC236}">
                  <a16:creationId xmlns:a16="http://schemas.microsoft.com/office/drawing/2014/main" id="{E98ED3C2-EA08-4D26-8570-7509FF6D6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5" name="Freeform 409">
              <a:extLst>
                <a:ext uri="{FF2B5EF4-FFF2-40B4-BE49-F238E27FC236}">
                  <a16:creationId xmlns:a16="http://schemas.microsoft.com/office/drawing/2014/main" id="{DC74C084-F005-4E45-BA82-E450B7D70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6" name="Freeform 410">
              <a:extLst>
                <a:ext uri="{FF2B5EF4-FFF2-40B4-BE49-F238E27FC236}">
                  <a16:creationId xmlns:a16="http://schemas.microsoft.com/office/drawing/2014/main" id="{BB3E2BE0-9AC1-4643-811C-FDFE8C031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47" name="Group 411">
            <a:extLst>
              <a:ext uri="{FF2B5EF4-FFF2-40B4-BE49-F238E27FC236}">
                <a16:creationId xmlns:a16="http://schemas.microsoft.com/office/drawing/2014/main" id="{0B045187-61FB-41CB-B7D9-848C458F1DEC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177925"/>
            <a:ext cx="1803400" cy="273050"/>
            <a:chOff x="3460" y="572"/>
            <a:chExt cx="1136" cy="172"/>
          </a:xfrm>
        </p:grpSpPr>
        <p:sp>
          <p:nvSpPr>
            <p:cNvPr id="14748" name="Freeform 412">
              <a:extLst>
                <a:ext uri="{FF2B5EF4-FFF2-40B4-BE49-F238E27FC236}">
                  <a16:creationId xmlns:a16="http://schemas.microsoft.com/office/drawing/2014/main" id="{4FDE5130-187F-42DB-8F8F-B43FBD9ED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9" name="Freeform 413">
              <a:extLst>
                <a:ext uri="{FF2B5EF4-FFF2-40B4-BE49-F238E27FC236}">
                  <a16:creationId xmlns:a16="http://schemas.microsoft.com/office/drawing/2014/main" id="{729D28E1-9765-44A4-9C07-8AACDED8B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0" name="Freeform 414">
              <a:extLst>
                <a:ext uri="{FF2B5EF4-FFF2-40B4-BE49-F238E27FC236}">
                  <a16:creationId xmlns:a16="http://schemas.microsoft.com/office/drawing/2014/main" id="{ED0DC335-5627-46DC-915F-683F94884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51" name="Group 415">
            <a:extLst>
              <a:ext uri="{FF2B5EF4-FFF2-40B4-BE49-F238E27FC236}">
                <a16:creationId xmlns:a16="http://schemas.microsoft.com/office/drawing/2014/main" id="{9586660E-81A1-404C-9200-BE0C525BE95E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449388"/>
            <a:ext cx="1803400" cy="273050"/>
            <a:chOff x="3460" y="572"/>
            <a:chExt cx="1136" cy="172"/>
          </a:xfrm>
        </p:grpSpPr>
        <p:sp>
          <p:nvSpPr>
            <p:cNvPr id="14752" name="Freeform 416">
              <a:extLst>
                <a:ext uri="{FF2B5EF4-FFF2-40B4-BE49-F238E27FC236}">
                  <a16:creationId xmlns:a16="http://schemas.microsoft.com/office/drawing/2014/main" id="{51DA662A-C547-49D3-AF14-B1FE5E3E9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3" name="Freeform 417">
              <a:extLst>
                <a:ext uri="{FF2B5EF4-FFF2-40B4-BE49-F238E27FC236}">
                  <a16:creationId xmlns:a16="http://schemas.microsoft.com/office/drawing/2014/main" id="{58C8CB58-DF20-467C-ABC4-A2268DD5C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4" name="Freeform 418">
              <a:extLst>
                <a:ext uri="{FF2B5EF4-FFF2-40B4-BE49-F238E27FC236}">
                  <a16:creationId xmlns:a16="http://schemas.microsoft.com/office/drawing/2014/main" id="{55C70FE0-664F-4B5B-AB7B-FE749183F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635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55" name="Group 419">
            <a:extLst>
              <a:ext uri="{FF2B5EF4-FFF2-40B4-BE49-F238E27FC236}">
                <a16:creationId xmlns:a16="http://schemas.microsoft.com/office/drawing/2014/main" id="{86AA81DB-2441-4572-BA7B-C6DBC2E16710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989138"/>
            <a:ext cx="1803400" cy="273050"/>
            <a:chOff x="3460" y="572"/>
            <a:chExt cx="1136" cy="172"/>
          </a:xfrm>
        </p:grpSpPr>
        <p:sp>
          <p:nvSpPr>
            <p:cNvPr id="14756" name="Freeform 420">
              <a:extLst>
                <a:ext uri="{FF2B5EF4-FFF2-40B4-BE49-F238E27FC236}">
                  <a16:creationId xmlns:a16="http://schemas.microsoft.com/office/drawing/2014/main" id="{4DE67E8D-F1C4-4080-9106-3B8AFC6FF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7" name="Freeform 421">
              <a:extLst>
                <a:ext uri="{FF2B5EF4-FFF2-40B4-BE49-F238E27FC236}">
                  <a16:creationId xmlns:a16="http://schemas.microsoft.com/office/drawing/2014/main" id="{D92B4B4C-9B53-4A5B-BDE1-4A9563053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8" name="Freeform 422">
              <a:extLst>
                <a:ext uri="{FF2B5EF4-FFF2-40B4-BE49-F238E27FC236}">
                  <a16:creationId xmlns:a16="http://schemas.microsoft.com/office/drawing/2014/main" id="{3236EB83-2266-400D-9966-89F69534B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59" name="Group 423">
            <a:extLst>
              <a:ext uri="{FF2B5EF4-FFF2-40B4-BE49-F238E27FC236}">
                <a16:creationId xmlns:a16="http://schemas.microsoft.com/office/drawing/2014/main" id="{57E2BDC5-C172-4616-87D6-5171D69D5A1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419600"/>
            <a:ext cx="1800225" cy="269875"/>
            <a:chOff x="3460" y="2103"/>
            <a:chExt cx="1191" cy="227"/>
          </a:xfrm>
        </p:grpSpPr>
        <p:sp>
          <p:nvSpPr>
            <p:cNvPr id="14760" name="Freeform 424">
              <a:extLst>
                <a:ext uri="{FF2B5EF4-FFF2-40B4-BE49-F238E27FC236}">
                  <a16:creationId xmlns:a16="http://schemas.microsoft.com/office/drawing/2014/main" id="{8783558A-3AA3-4532-8966-2ADFDB777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61" name="Freeform 425">
              <a:extLst>
                <a:ext uri="{FF2B5EF4-FFF2-40B4-BE49-F238E27FC236}">
                  <a16:creationId xmlns:a16="http://schemas.microsoft.com/office/drawing/2014/main" id="{4AD5D3B8-01BB-48F5-94C9-84C1674D6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62" name="Freeform 426">
              <a:extLst>
                <a:ext uri="{FF2B5EF4-FFF2-40B4-BE49-F238E27FC236}">
                  <a16:creationId xmlns:a16="http://schemas.microsoft.com/office/drawing/2014/main" id="{5DD3A523-A21D-4C8F-9901-767AC7313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63" name="Group 427">
            <a:extLst>
              <a:ext uri="{FF2B5EF4-FFF2-40B4-BE49-F238E27FC236}">
                <a16:creationId xmlns:a16="http://schemas.microsoft.com/office/drawing/2014/main" id="{8F9ACC78-0CFE-4846-98B6-8463E308735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689475"/>
            <a:ext cx="1800225" cy="269875"/>
            <a:chOff x="3460" y="2103"/>
            <a:chExt cx="1191" cy="227"/>
          </a:xfrm>
        </p:grpSpPr>
        <p:sp>
          <p:nvSpPr>
            <p:cNvPr id="14764" name="Freeform 428">
              <a:extLst>
                <a:ext uri="{FF2B5EF4-FFF2-40B4-BE49-F238E27FC236}">
                  <a16:creationId xmlns:a16="http://schemas.microsoft.com/office/drawing/2014/main" id="{8E9828AC-27F6-42D9-B2C1-D0F89DD87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65" name="Freeform 429">
              <a:extLst>
                <a:ext uri="{FF2B5EF4-FFF2-40B4-BE49-F238E27FC236}">
                  <a16:creationId xmlns:a16="http://schemas.microsoft.com/office/drawing/2014/main" id="{BF9A7819-6CFB-4423-A93B-D43BE7DFC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66" name="Freeform 430">
              <a:extLst>
                <a:ext uri="{FF2B5EF4-FFF2-40B4-BE49-F238E27FC236}">
                  <a16:creationId xmlns:a16="http://schemas.microsoft.com/office/drawing/2014/main" id="{A1467EBE-B4E6-45F9-896C-E609C1945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67" name="Group 431">
            <a:extLst>
              <a:ext uri="{FF2B5EF4-FFF2-40B4-BE49-F238E27FC236}">
                <a16:creationId xmlns:a16="http://schemas.microsoft.com/office/drawing/2014/main" id="{7296F8DB-1C92-47E8-A084-BB2513A639F5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960938"/>
            <a:ext cx="1800225" cy="269875"/>
            <a:chOff x="3460" y="2103"/>
            <a:chExt cx="1191" cy="227"/>
          </a:xfrm>
        </p:grpSpPr>
        <p:sp>
          <p:nvSpPr>
            <p:cNvPr id="14768" name="Freeform 432">
              <a:extLst>
                <a:ext uri="{FF2B5EF4-FFF2-40B4-BE49-F238E27FC236}">
                  <a16:creationId xmlns:a16="http://schemas.microsoft.com/office/drawing/2014/main" id="{6198E63F-3508-47B2-BF22-CB5C951B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227"/>
            </a:xfrm>
            <a:custGeom>
              <a:avLst/>
              <a:gdLst>
                <a:gd name="T0" fmla="*/ 0 w 1191"/>
                <a:gd name="T1" fmla="*/ 227 h 227"/>
                <a:gd name="T2" fmla="*/ 0 w 1191"/>
                <a:gd name="T3" fmla="*/ 170 h 227"/>
                <a:gd name="T4" fmla="*/ 340 w 1191"/>
                <a:gd name="T5" fmla="*/ 0 h 227"/>
                <a:gd name="T6" fmla="*/ 794 w 1191"/>
                <a:gd name="T7" fmla="*/ 170 h 227"/>
                <a:gd name="T8" fmla="*/ 1191 w 1191"/>
                <a:gd name="T9" fmla="*/ 0 h 227"/>
                <a:gd name="T10" fmla="*/ 1191 w 1191"/>
                <a:gd name="T11" fmla="*/ 57 h 227"/>
                <a:gd name="T12" fmla="*/ 794 w 1191"/>
                <a:gd name="T13" fmla="*/ 227 h 227"/>
                <a:gd name="T14" fmla="*/ 340 w 1191"/>
                <a:gd name="T15" fmla="*/ 57 h 227"/>
                <a:gd name="T16" fmla="*/ 0 w 1191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" h="227">
                  <a:moveTo>
                    <a:pt x="0" y="227"/>
                  </a:moveTo>
                  <a:lnTo>
                    <a:pt x="0" y="170"/>
                  </a:ln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794" y="227"/>
                  </a:lnTo>
                  <a:lnTo>
                    <a:pt x="340" y="5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69" name="Freeform 433">
              <a:extLst>
                <a:ext uri="{FF2B5EF4-FFF2-40B4-BE49-F238E27FC236}">
                  <a16:creationId xmlns:a16="http://schemas.microsoft.com/office/drawing/2014/main" id="{358A0A62-A4DA-477A-A304-FC5D7CA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03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70" name="Freeform 434">
              <a:extLst>
                <a:ext uri="{FF2B5EF4-FFF2-40B4-BE49-F238E27FC236}">
                  <a16:creationId xmlns:a16="http://schemas.microsoft.com/office/drawing/2014/main" id="{E4B448F4-8933-4500-BD35-0888C736B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2160"/>
              <a:ext cx="1191" cy="170"/>
            </a:xfrm>
            <a:custGeom>
              <a:avLst/>
              <a:gdLst>
                <a:gd name="T0" fmla="*/ 0 w 1191"/>
                <a:gd name="T1" fmla="*/ 170 h 170"/>
                <a:gd name="T2" fmla="*/ 340 w 1191"/>
                <a:gd name="T3" fmla="*/ 0 h 170"/>
                <a:gd name="T4" fmla="*/ 794 w 1191"/>
                <a:gd name="T5" fmla="*/ 170 h 170"/>
                <a:gd name="T6" fmla="*/ 1191 w 119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1" h="170">
                  <a:moveTo>
                    <a:pt x="0" y="170"/>
                  </a:moveTo>
                  <a:lnTo>
                    <a:pt x="340" y="0"/>
                  </a:lnTo>
                  <a:lnTo>
                    <a:pt x="794" y="170"/>
                  </a:lnTo>
                  <a:lnTo>
                    <a:pt x="1191" y="0"/>
                  </a:ln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71" name="Group 435">
            <a:extLst>
              <a:ext uri="{FF2B5EF4-FFF2-40B4-BE49-F238E27FC236}">
                <a16:creationId xmlns:a16="http://schemas.microsoft.com/office/drawing/2014/main" id="{68599DA8-CCD3-4947-AC11-E8212B8B6E3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259013"/>
            <a:ext cx="1803400" cy="273050"/>
            <a:chOff x="3460" y="572"/>
            <a:chExt cx="1136" cy="172"/>
          </a:xfrm>
        </p:grpSpPr>
        <p:sp>
          <p:nvSpPr>
            <p:cNvPr id="14772" name="Freeform 436">
              <a:extLst>
                <a:ext uri="{FF2B5EF4-FFF2-40B4-BE49-F238E27FC236}">
                  <a16:creationId xmlns:a16="http://schemas.microsoft.com/office/drawing/2014/main" id="{B2FFA33C-5480-4DEA-A861-E3529F8FF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73" name="Freeform 437">
              <a:extLst>
                <a:ext uri="{FF2B5EF4-FFF2-40B4-BE49-F238E27FC236}">
                  <a16:creationId xmlns:a16="http://schemas.microsoft.com/office/drawing/2014/main" id="{EDD83E53-226F-48CD-A9CF-7E3B404A2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74" name="Freeform 438">
              <a:extLst>
                <a:ext uri="{FF2B5EF4-FFF2-40B4-BE49-F238E27FC236}">
                  <a16:creationId xmlns:a16="http://schemas.microsoft.com/office/drawing/2014/main" id="{7532DA1D-7FE5-443C-B2F3-F5822E4E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75" name="Group 439">
            <a:extLst>
              <a:ext uri="{FF2B5EF4-FFF2-40B4-BE49-F238E27FC236}">
                <a16:creationId xmlns:a16="http://schemas.microsoft.com/office/drawing/2014/main" id="{6F655CB6-B651-4A39-9B14-B062E09D1387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530475"/>
            <a:ext cx="1803400" cy="273050"/>
            <a:chOff x="3460" y="572"/>
            <a:chExt cx="1136" cy="172"/>
          </a:xfrm>
        </p:grpSpPr>
        <p:sp>
          <p:nvSpPr>
            <p:cNvPr id="14776" name="Freeform 440">
              <a:extLst>
                <a:ext uri="{FF2B5EF4-FFF2-40B4-BE49-F238E27FC236}">
                  <a16:creationId xmlns:a16="http://schemas.microsoft.com/office/drawing/2014/main" id="{653DD619-ADE0-40B2-B731-CFD91D4A6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6" cy="172"/>
            </a:xfrm>
            <a:custGeom>
              <a:avLst/>
              <a:gdLst>
                <a:gd name="T0" fmla="*/ 4 w 1136"/>
                <a:gd name="T1" fmla="*/ 168 h 172"/>
                <a:gd name="T2" fmla="*/ 0 w 1136"/>
                <a:gd name="T3" fmla="*/ 114 h 172"/>
                <a:gd name="T4" fmla="*/ 378 w 1136"/>
                <a:gd name="T5" fmla="*/ 0 h 172"/>
                <a:gd name="T6" fmla="*/ 757 w 1136"/>
                <a:gd name="T7" fmla="*/ 114 h 172"/>
                <a:gd name="T8" fmla="*/ 1134 w 1136"/>
                <a:gd name="T9" fmla="*/ 0 h 172"/>
                <a:gd name="T10" fmla="*/ 1136 w 1136"/>
                <a:gd name="T11" fmla="*/ 57 h 172"/>
                <a:gd name="T12" fmla="*/ 757 w 1136"/>
                <a:gd name="T13" fmla="*/ 172 h 172"/>
                <a:gd name="T14" fmla="*/ 380 w 1136"/>
                <a:gd name="T15" fmla="*/ 58 h 172"/>
                <a:gd name="T16" fmla="*/ 4 w 1136"/>
                <a:gd name="T17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6" h="172">
                  <a:moveTo>
                    <a:pt x="4" y="168"/>
                  </a:moveTo>
                  <a:cubicBezTo>
                    <a:pt x="4" y="111"/>
                    <a:pt x="0" y="114"/>
                    <a:pt x="0" y="114"/>
                  </a:cubicBezTo>
                  <a:cubicBezTo>
                    <a:pt x="95" y="68"/>
                    <a:pt x="252" y="0"/>
                    <a:pt x="378" y="0"/>
                  </a:cubicBezTo>
                  <a:cubicBezTo>
                    <a:pt x="504" y="0"/>
                    <a:pt x="631" y="114"/>
                    <a:pt x="757" y="114"/>
                  </a:cubicBezTo>
                  <a:cubicBezTo>
                    <a:pt x="882" y="114"/>
                    <a:pt x="1073" y="18"/>
                    <a:pt x="1134" y="0"/>
                  </a:cubicBezTo>
                  <a:cubicBezTo>
                    <a:pt x="1134" y="57"/>
                    <a:pt x="1136" y="57"/>
                    <a:pt x="1136" y="57"/>
                  </a:cubicBezTo>
                  <a:cubicBezTo>
                    <a:pt x="1042" y="87"/>
                    <a:pt x="883" y="172"/>
                    <a:pt x="757" y="172"/>
                  </a:cubicBezTo>
                  <a:cubicBezTo>
                    <a:pt x="631" y="172"/>
                    <a:pt x="505" y="59"/>
                    <a:pt x="380" y="58"/>
                  </a:cubicBezTo>
                  <a:cubicBezTo>
                    <a:pt x="255" y="57"/>
                    <a:pt x="83" y="129"/>
                    <a:pt x="4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77" name="Freeform 441">
              <a:extLst>
                <a:ext uri="{FF2B5EF4-FFF2-40B4-BE49-F238E27FC236}">
                  <a16:creationId xmlns:a16="http://schemas.microsoft.com/office/drawing/2014/main" id="{5E45396C-5F86-4985-ADCA-F19DFADA9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572"/>
              <a:ext cx="1134" cy="114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78" name="Freeform 442">
              <a:extLst>
                <a:ext uri="{FF2B5EF4-FFF2-40B4-BE49-F238E27FC236}">
                  <a16:creationId xmlns:a16="http://schemas.microsoft.com/office/drawing/2014/main" id="{7B7022D4-25D6-49D7-96A4-A2FDA1190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" y="629"/>
              <a:ext cx="1134" cy="113"/>
            </a:xfrm>
            <a:custGeom>
              <a:avLst/>
              <a:gdLst>
                <a:gd name="T0" fmla="*/ 0 w 1361"/>
                <a:gd name="T1" fmla="*/ 227 h 227"/>
                <a:gd name="T2" fmla="*/ 454 w 1361"/>
                <a:gd name="T3" fmla="*/ 0 h 227"/>
                <a:gd name="T4" fmla="*/ 908 w 1361"/>
                <a:gd name="T5" fmla="*/ 227 h 227"/>
                <a:gd name="T6" fmla="*/ 1361 w 1361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1" h="227">
                  <a:moveTo>
                    <a:pt x="0" y="227"/>
                  </a:moveTo>
                  <a:cubicBezTo>
                    <a:pt x="151" y="113"/>
                    <a:pt x="303" y="0"/>
                    <a:pt x="454" y="0"/>
                  </a:cubicBezTo>
                  <a:cubicBezTo>
                    <a:pt x="605" y="0"/>
                    <a:pt x="757" y="227"/>
                    <a:pt x="908" y="227"/>
                  </a:cubicBezTo>
                  <a:cubicBezTo>
                    <a:pt x="1059" y="227"/>
                    <a:pt x="1286" y="38"/>
                    <a:pt x="1361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782" name="Rectangle 446">
            <a:extLst>
              <a:ext uri="{FF2B5EF4-FFF2-40B4-BE49-F238E27FC236}">
                <a16:creationId xmlns:a16="http://schemas.microsoft.com/office/drawing/2014/main" id="{97925AE6-8910-499C-A6EE-9FE5694CF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25" y="549275"/>
            <a:ext cx="2879725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792" name="Group 456">
            <a:extLst>
              <a:ext uri="{FF2B5EF4-FFF2-40B4-BE49-F238E27FC236}">
                <a16:creationId xmlns:a16="http://schemas.microsoft.com/office/drawing/2014/main" id="{030EF3C4-AEE9-40D5-AAF7-11B7A53445C8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728663"/>
            <a:ext cx="3240088" cy="539750"/>
            <a:chOff x="2893" y="459"/>
            <a:chExt cx="1815" cy="682"/>
          </a:xfrm>
        </p:grpSpPr>
        <p:sp>
          <p:nvSpPr>
            <p:cNvPr id="14786" name="Freeform 450">
              <a:extLst>
                <a:ext uri="{FF2B5EF4-FFF2-40B4-BE49-F238E27FC236}">
                  <a16:creationId xmlns:a16="http://schemas.microsoft.com/office/drawing/2014/main" id="{42EB3212-B375-4EC6-AB3B-83465D844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87" name="Freeform 451">
              <a:extLst>
                <a:ext uri="{FF2B5EF4-FFF2-40B4-BE49-F238E27FC236}">
                  <a16:creationId xmlns:a16="http://schemas.microsoft.com/office/drawing/2014/main" id="{8A8E32BA-CCDD-49B9-89C8-91D3A2DC1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88" name="Freeform 452">
              <a:extLst>
                <a:ext uri="{FF2B5EF4-FFF2-40B4-BE49-F238E27FC236}">
                  <a16:creationId xmlns:a16="http://schemas.microsoft.com/office/drawing/2014/main" id="{FF72EBD1-45D0-4D41-976A-0F9BA0C77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93" name="Group 457">
            <a:extLst>
              <a:ext uri="{FF2B5EF4-FFF2-40B4-BE49-F238E27FC236}">
                <a16:creationId xmlns:a16="http://schemas.microsoft.com/office/drawing/2014/main" id="{BF331D71-ADB2-4D84-B96D-B028AE9EFE87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1268413"/>
            <a:ext cx="3240088" cy="539750"/>
            <a:chOff x="2893" y="459"/>
            <a:chExt cx="1815" cy="682"/>
          </a:xfrm>
        </p:grpSpPr>
        <p:sp>
          <p:nvSpPr>
            <p:cNvPr id="14794" name="Freeform 458">
              <a:extLst>
                <a:ext uri="{FF2B5EF4-FFF2-40B4-BE49-F238E27FC236}">
                  <a16:creationId xmlns:a16="http://schemas.microsoft.com/office/drawing/2014/main" id="{3A86344D-EB10-49BB-96A6-6D56AFF3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5" name="Freeform 459">
              <a:extLst>
                <a:ext uri="{FF2B5EF4-FFF2-40B4-BE49-F238E27FC236}">
                  <a16:creationId xmlns:a16="http://schemas.microsoft.com/office/drawing/2014/main" id="{BF2FD01E-0E49-44DC-BABF-81ED68CD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6" name="Freeform 460">
              <a:extLst>
                <a:ext uri="{FF2B5EF4-FFF2-40B4-BE49-F238E27FC236}">
                  <a16:creationId xmlns:a16="http://schemas.microsoft.com/office/drawing/2014/main" id="{FA03F981-1BBF-4007-BAF7-20531E066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97" name="Group 461">
            <a:extLst>
              <a:ext uri="{FF2B5EF4-FFF2-40B4-BE49-F238E27FC236}">
                <a16:creationId xmlns:a16="http://schemas.microsoft.com/office/drawing/2014/main" id="{626CE751-11F3-4659-B4FB-B58D54B19BE8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1808163"/>
            <a:ext cx="3240088" cy="539750"/>
            <a:chOff x="2893" y="459"/>
            <a:chExt cx="1815" cy="682"/>
          </a:xfrm>
        </p:grpSpPr>
        <p:sp>
          <p:nvSpPr>
            <p:cNvPr id="14798" name="Freeform 462">
              <a:extLst>
                <a:ext uri="{FF2B5EF4-FFF2-40B4-BE49-F238E27FC236}">
                  <a16:creationId xmlns:a16="http://schemas.microsoft.com/office/drawing/2014/main" id="{AD9ED0B2-E001-4EDB-9816-EABB4071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99" name="Freeform 463">
              <a:extLst>
                <a:ext uri="{FF2B5EF4-FFF2-40B4-BE49-F238E27FC236}">
                  <a16:creationId xmlns:a16="http://schemas.microsoft.com/office/drawing/2014/main" id="{FD786687-1095-4D19-A4E5-4F6C0D472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0" name="Freeform 464">
              <a:extLst>
                <a:ext uri="{FF2B5EF4-FFF2-40B4-BE49-F238E27FC236}">
                  <a16:creationId xmlns:a16="http://schemas.microsoft.com/office/drawing/2014/main" id="{C484892D-2B53-4A83-800E-667FDB5A5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01" name="Group 465">
            <a:extLst>
              <a:ext uri="{FF2B5EF4-FFF2-40B4-BE49-F238E27FC236}">
                <a16:creationId xmlns:a16="http://schemas.microsoft.com/office/drawing/2014/main" id="{C85C8FFB-E3C3-4E84-ABCA-A0802E6206B5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2349500"/>
            <a:ext cx="3240088" cy="539750"/>
            <a:chOff x="2893" y="459"/>
            <a:chExt cx="1815" cy="682"/>
          </a:xfrm>
        </p:grpSpPr>
        <p:sp>
          <p:nvSpPr>
            <p:cNvPr id="14802" name="Freeform 466">
              <a:extLst>
                <a:ext uri="{FF2B5EF4-FFF2-40B4-BE49-F238E27FC236}">
                  <a16:creationId xmlns:a16="http://schemas.microsoft.com/office/drawing/2014/main" id="{3B455213-D3EA-49B3-8A40-9477C8FFF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3" name="Freeform 467">
              <a:extLst>
                <a:ext uri="{FF2B5EF4-FFF2-40B4-BE49-F238E27FC236}">
                  <a16:creationId xmlns:a16="http://schemas.microsoft.com/office/drawing/2014/main" id="{290C75D7-DCEC-4A74-85FF-C3124B4C5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4" name="Freeform 468">
              <a:extLst>
                <a:ext uri="{FF2B5EF4-FFF2-40B4-BE49-F238E27FC236}">
                  <a16:creationId xmlns:a16="http://schemas.microsoft.com/office/drawing/2014/main" id="{1DEFA7A4-4A19-4B4D-BF13-627D6E4E6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05" name="Group 469">
            <a:extLst>
              <a:ext uri="{FF2B5EF4-FFF2-40B4-BE49-F238E27FC236}">
                <a16:creationId xmlns:a16="http://schemas.microsoft.com/office/drawing/2014/main" id="{2FCBBF1A-8DDE-4880-A84C-B37CDF727CC0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2889250"/>
            <a:ext cx="3240088" cy="539750"/>
            <a:chOff x="2893" y="459"/>
            <a:chExt cx="1815" cy="682"/>
          </a:xfrm>
        </p:grpSpPr>
        <p:sp>
          <p:nvSpPr>
            <p:cNvPr id="14806" name="Freeform 470">
              <a:extLst>
                <a:ext uri="{FF2B5EF4-FFF2-40B4-BE49-F238E27FC236}">
                  <a16:creationId xmlns:a16="http://schemas.microsoft.com/office/drawing/2014/main" id="{D538F8BD-AA9B-4D2C-AA53-6ABB556F2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7" name="Freeform 471">
              <a:extLst>
                <a:ext uri="{FF2B5EF4-FFF2-40B4-BE49-F238E27FC236}">
                  <a16:creationId xmlns:a16="http://schemas.microsoft.com/office/drawing/2014/main" id="{285189AB-396E-4E2E-85D5-B09F4249B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8" name="Freeform 472">
              <a:extLst>
                <a:ext uri="{FF2B5EF4-FFF2-40B4-BE49-F238E27FC236}">
                  <a16:creationId xmlns:a16="http://schemas.microsoft.com/office/drawing/2014/main" id="{7B41FA3E-CAB1-4BC1-9E6E-0414DD05F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09" name="Group 473">
            <a:extLst>
              <a:ext uri="{FF2B5EF4-FFF2-40B4-BE49-F238E27FC236}">
                <a16:creationId xmlns:a16="http://schemas.microsoft.com/office/drawing/2014/main" id="{842EFDBC-7DC2-4AFB-84CD-F9941437AB3C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429000"/>
            <a:ext cx="3240088" cy="539750"/>
            <a:chOff x="2893" y="459"/>
            <a:chExt cx="1815" cy="682"/>
          </a:xfrm>
        </p:grpSpPr>
        <p:sp>
          <p:nvSpPr>
            <p:cNvPr id="14810" name="Freeform 474">
              <a:extLst>
                <a:ext uri="{FF2B5EF4-FFF2-40B4-BE49-F238E27FC236}">
                  <a16:creationId xmlns:a16="http://schemas.microsoft.com/office/drawing/2014/main" id="{D111E488-7999-42A4-A333-BF601C028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1" name="Freeform 475">
              <a:extLst>
                <a:ext uri="{FF2B5EF4-FFF2-40B4-BE49-F238E27FC236}">
                  <a16:creationId xmlns:a16="http://schemas.microsoft.com/office/drawing/2014/main" id="{F824CAF3-22BE-4511-A0EA-C3A676EC4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2" name="Freeform 476">
              <a:extLst>
                <a:ext uri="{FF2B5EF4-FFF2-40B4-BE49-F238E27FC236}">
                  <a16:creationId xmlns:a16="http://schemas.microsoft.com/office/drawing/2014/main" id="{E2A5DCE9-6BDD-44A1-959E-DB00502B9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13" name="Group 477">
            <a:extLst>
              <a:ext uri="{FF2B5EF4-FFF2-40B4-BE49-F238E27FC236}">
                <a16:creationId xmlns:a16="http://schemas.microsoft.com/office/drawing/2014/main" id="{CED7123A-B679-4A5E-96C1-C87AAF277518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970338"/>
            <a:ext cx="3240088" cy="539750"/>
            <a:chOff x="2893" y="459"/>
            <a:chExt cx="1815" cy="682"/>
          </a:xfrm>
        </p:grpSpPr>
        <p:sp>
          <p:nvSpPr>
            <p:cNvPr id="14814" name="Freeform 478">
              <a:extLst>
                <a:ext uri="{FF2B5EF4-FFF2-40B4-BE49-F238E27FC236}">
                  <a16:creationId xmlns:a16="http://schemas.microsoft.com/office/drawing/2014/main" id="{C64FC58F-F92F-4871-A410-F4726FBF1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5" name="Freeform 479">
              <a:extLst>
                <a:ext uri="{FF2B5EF4-FFF2-40B4-BE49-F238E27FC236}">
                  <a16:creationId xmlns:a16="http://schemas.microsoft.com/office/drawing/2014/main" id="{8B156C4B-9A92-41EF-9612-F98BF584B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6" name="Freeform 480">
              <a:extLst>
                <a:ext uri="{FF2B5EF4-FFF2-40B4-BE49-F238E27FC236}">
                  <a16:creationId xmlns:a16="http://schemas.microsoft.com/office/drawing/2014/main" id="{6EDB69F5-8A8C-488F-BC55-C6FA9F659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17" name="Group 481">
            <a:extLst>
              <a:ext uri="{FF2B5EF4-FFF2-40B4-BE49-F238E27FC236}">
                <a16:creationId xmlns:a16="http://schemas.microsoft.com/office/drawing/2014/main" id="{486665EE-8126-4DA4-B19E-FBBCC670348B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4510088"/>
            <a:ext cx="3240088" cy="539750"/>
            <a:chOff x="2893" y="459"/>
            <a:chExt cx="1815" cy="682"/>
          </a:xfrm>
        </p:grpSpPr>
        <p:sp>
          <p:nvSpPr>
            <p:cNvPr id="14818" name="Freeform 482">
              <a:extLst>
                <a:ext uri="{FF2B5EF4-FFF2-40B4-BE49-F238E27FC236}">
                  <a16:creationId xmlns:a16="http://schemas.microsoft.com/office/drawing/2014/main" id="{D4153E7F-464D-4A9D-961A-C986158C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19" name="Freeform 483">
              <a:extLst>
                <a:ext uri="{FF2B5EF4-FFF2-40B4-BE49-F238E27FC236}">
                  <a16:creationId xmlns:a16="http://schemas.microsoft.com/office/drawing/2014/main" id="{6C181976-1E89-446E-AD66-8DC2B1C28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20" name="Freeform 484">
              <a:extLst>
                <a:ext uri="{FF2B5EF4-FFF2-40B4-BE49-F238E27FC236}">
                  <a16:creationId xmlns:a16="http://schemas.microsoft.com/office/drawing/2014/main" id="{128FFBDE-85F2-41EF-AB63-DBBCA4E57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21" name="Group 485">
            <a:extLst>
              <a:ext uri="{FF2B5EF4-FFF2-40B4-BE49-F238E27FC236}">
                <a16:creationId xmlns:a16="http://schemas.microsoft.com/office/drawing/2014/main" id="{699CA5DA-D855-4CB7-9B39-EDE8BFDD5393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5049838"/>
            <a:ext cx="3240088" cy="539750"/>
            <a:chOff x="2893" y="459"/>
            <a:chExt cx="1815" cy="682"/>
          </a:xfrm>
        </p:grpSpPr>
        <p:sp>
          <p:nvSpPr>
            <p:cNvPr id="14822" name="Freeform 486">
              <a:extLst>
                <a:ext uri="{FF2B5EF4-FFF2-40B4-BE49-F238E27FC236}">
                  <a16:creationId xmlns:a16="http://schemas.microsoft.com/office/drawing/2014/main" id="{0F6BE62E-ADB0-474D-8043-75011105D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59"/>
              <a:ext cx="1815" cy="682"/>
            </a:xfrm>
            <a:custGeom>
              <a:avLst/>
              <a:gdLst>
                <a:gd name="T0" fmla="*/ 0 w 1815"/>
                <a:gd name="T1" fmla="*/ 681 h 682"/>
                <a:gd name="T2" fmla="*/ 0 w 1815"/>
                <a:gd name="T3" fmla="*/ 454 h 682"/>
                <a:gd name="T4" fmla="*/ 681 w 1815"/>
                <a:gd name="T5" fmla="*/ 1 h 682"/>
                <a:gd name="T6" fmla="*/ 1134 w 1815"/>
                <a:gd name="T7" fmla="*/ 454 h 682"/>
                <a:gd name="T8" fmla="*/ 1815 w 1815"/>
                <a:gd name="T9" fmla="*/ 1 h 682"/>
                <a:gd name="T10" fmla="*/ 1815 w 1815"/>
                <a:gd name="T11" fmla="*/ 228 h 682"/>
                <a:gd name="T12" fmla="*/ 1134 w 1815"/>
                <a:gd name="T13" fmla="*/ 681 h 682"/>
                <a:gd name="T14" fmla="*/ 681 w 1815"/>
                <a:gd name="T15" fmla="*/ 228 h 682"/>
                <a:gd name="T16" fmla="*/ 0 w 1815"/>
                <a:gd name="T17" fmla="*/ 68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5" h="682">
                  <a:moveTo>
                    <a:pt x="0" y="681"/>
                  </a:moveTo>
                  <a:cubicBezTo>
                    <a:pt x="0" y="567"/>
                    <a:pt x="0" y="454"/>
                    <a:pt x="0" y="454"/>
                  </a:cubicBezTo>
                  <a:cubicBezTo>
                    <a:pt x="123" y="344"/>
                    <a:pt x="461" y="0"/>
                    <a:pt x="681" y="1"/>
                  </a:cubicBezTo>
                  <a:cubicBezTo>
                    <a:pt x="870" y="1"/>
                    <a:pt x="945" y="454"/>
                    <a:pt x="1134" y="454"/>
                  </a:cubicBezTo>
                  <a:cubicBezTo>
                    <a:pt x="1389" y="442"/>
                    <a:pt x="1725" y="62"/>
                    <a:pt x="1815" y="1"/>
                  </a:cubicBezTo>
                  <a:cubicBezTo>
                    <a:pt x="1815" y="114"/>
                    <a:pt x="1815" y="228"/>
                    <a:pt x="1815" y="228"/>
                  </a:cubicBezTo>
                  <a:cubicBezTo>
                    <a:pt x="1815" y="228"/>
                    <a:pt x="1377" y="682"/>
                    <a:pt x="1134" y="681"/>
                  </a:cubicBezTo>
                  <a:cubicBezTo>
                    <a:pt x="945" y="681"/>
                    <a:pt x="870" y="228"/>
                    <a:pt x="681" y="228"/>
                  </a:cubicBezTo>
                  <a:cubicBezTo>
                    <a:pt x="483" y="220"/>
                    <a:pt x="157" y="528"/>
                    <a:pt x="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23" name="Freeform 487">
              <a:extLst>
                <a:ext uri="{FF2B5EF4-FFF2-40B4-BE49-F238E27FC236}">
                  <a16:creationId xmlns:a16="http://schemas.microsoft.com/office/drawing/2014/main" id="{B4DC9435-A3F3-4613-8EE1-E0BFB59F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460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24" name="Freeform 488">
              <a:extLst>
                <a:ext uri="{FF2B5EF4-FFF2-40B4-BE49-F238E27FC236}">
                  <a16:creationId xmlns:a16="http://schemas.microsoft.com/office/drawing/2014/main" id="{D0542BB3-EE9F-41B5-AB4D-DD5987844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87"/>
              <a:ext cx="1815" cy="453"/>
            </a:xfrm>
            <a:custGeom>
              <a:avLst/>
              <a:gdLst>
                <a:gd name="T0" fmla="*/ 0 w 1815"/>
                <a:gd name="T1" fmla="*/ 453 h 453"/>
                <a:gd name="T2" fmla="*/ 681 w 1815"/>
                <a:gd name="T3" fmla="*/ 0 h 453"/>
                <a:gd name="T4" fmla="*/ 1134 w 1815"/>
                <a:gd name="T5" fmla="*/ 453 h 453"/>
                <a:gd name="T6" fmla="*/ 1815 w 1815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5" h="453">
                  <a:moveTo>
                    <a:pt x="0" y="453"/>
                  </a:moveTo>
                  <a:cubicBezTo>
                    <a:pt x="246" y="226"/>
                    <a:pt x="492" y="0"/>
                    <a:pt x="681" y="0"/>
                  </a:cubicBezTo>
                  <a:cubicBezTo>
                    <a:pt x="870" y="0"/>
                    <a:pt x="945" y="453"/>
                    <a:pt x="1134" y="453"/>
                  </a:cubicBezTo>
                  <a:cubicBezTo>
                    <a:pt x="1323" y="453"/>
                    <a:pt x="1569" y="226"/>
                    <a:pt x="1815" y="0"/>
                  </a:cubicBezTo>
                </a:path>
              </a:pathLst>
            </a:custGeom>
            <a:noFill/>
            <a:ln w="25400" cap="flat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825" name="Rectangle 489">
            <a:extLst>
              <a:ext uri="{FF2B5EF4-FFF2-40B4-BE49-F238E27FC236}">
                <a16:creationId xmlns:a16="http://schemas.microsoft.com/office/drawing/2014/main" id="{3A84FCC1-DD28-4925-900D-062553A0B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4788" y="549275"/>
            <a:ext cx="360362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826" name="Rectangle 490">
            <a:extLst>
              <a:ext uri="{FF2B5EF4-FFF2-40B4-BE49-F238E27FC236}">
                <a16:creationId xmlns:a16="http://schemas.microsoft.com/office/drawing/2014/main" id="{3C45EFAE-FFBB-4C8D-B9E0-399CAA1F6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49275"/>
            <a:ext cx="360363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827" name="Group 491">
            <a:extLst>
              <a:ext uri="{FF2B5EF4-FFF2-40B4-BE49-F238E27FC236}">
                <a16:creationId xmlns:a16="http://schemas.microsoft.com/office/drawing/2014/main" id="{78DEA34F-A229-4A78-9276-FC12641E8632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728663"/>
            <a:ext cx="720725" cy="90487"/>
            <a:chOff x="398" y="459"/>
            <a:chExt cx="454" cy="57"/>
          </a:xfrm>
        </p:grpSpPr>
        <p:sp>
          <p:nvSpPr>
            <p:cNvPr id="14828" name="Rectangle 492">
              <a:extLst>
                <a:ext uri="{FF2B5EF4-FFF2-40B4-BE49-F238E27FC236}">
                  <a16:creationId xmlns:a16="http://schemas.microsoft.com/office/drawing/2014/main" id="{3DCC70FC-2E4B-4359-BBB3-A79FD81A7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5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Line 493">
              <a:extLst>
                <a:ext uri="{FF2B5EF4-FFF2-40B4-BE49-F238E27FC236}">
                  <a16:creationId xmlns:a16="http://schemas.microsoft.com/office/drawing/2014/main" id="{6F44B47D-E08F-4C55-B1AA-82E9537FF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459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30" name="Line 494">
              <a:extLst>
                <a:ext uri="{FF2B5EF4-FFF2-40B4-BE49-F238E27FC236}">
                  <a16:creationId xmlns:a16="http://schemas.microsoft.com/office/drawing/2014/main" id="{0F2CEADF-25FB-4731-841C-E4C329C87F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516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31" name="Group 495">
            <a:extLst>
              <a:ext uri="{FF2B5EF4-FFF2-40B4-BE49-F238E27FC236}">
                <a16:creationId xmlns:a16="http://schemas.microsoft.com/office/drawing/2014/main" id="{C334E7B2-79D2-4E26-B4F5-10867ED41A82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908050"/>
            <a:ext cx="720725" cy="90488"/>
            <a:chOff x="398" y="629"/>
            <a:chExt cx="454" cy="57"/>
          </a:xfrm>
        </p:grpSpPr>
        <p:sp>
          <p:nvSpPr>
            <p:cNvPr id="14832" name="Rectangle 496">
              <a:extLst>
                <a:ext uri="{FF2B5EF4-FFF2-40B4-BE49-F238E27FC236}">
                  <a16:creationId xmlns:a16="http://schemas.microsoft.com/office/drawing/2014/main" id="{A7BB7134-A905-40DD-B910-ECBECE0A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2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Line 497">
              <a:extLst>
                <a:ext uri="{FF2B5EF4-FFF2-40B4-BE49-F238E27FC236}">
                  <a16:creationId xmlns:a16="http://schemas.microsoft.com/office/drawing/2014/main" id="{B334AD8A-87A3-41A8-A6AC-1AB5BA5483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629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34" name="Line 498">
              <a:extLst>
                <a:ext uri="{FF2B5EF4-FFF2-40B4-BE49-F238E27FC236}">
                  <a16:creationId xmlns:a16="http://schemas.microsoft.com/office/drawing/2014/main" id="{A65DFCE4-88F1-4A54-BA0B-631A66B12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686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35" name="Group 499">
            <a:extLst>
              <a:ext uri="{FF2B5EF4-FFF2-40B4-BE49-F238E27FC236}">
                <a16:creationId xmlns:a16="http://schemas.microsoft.com/office/drawing/2014/main" id="{690A9140-D7BE-49E7-A848-5B77F38DE3E4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1089025"/>
            <a:ext cx="720725" cy="90488"/>
            <a:chOff x="398" y="799"/>
            <a:chExt cx="454" cy="57"/>
          </a:xfrm>
        </p:grpSpPr>
        <p:sp>
          <p:nvSpPr>
            <p:cNvPr id="14836" name="Rectangle 500">
              <a:extLst>
                <a:ext uri="{FF2B5EF4-FFF2-40B4-BE49-F238E27FC236}">
                  <a16:creationId xmlns:a16="http://schemas.microsoft.com/office/drawing/2014/main" id="{8CFD9EE3-F540-4BC1-9EB6-71BBD75B1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9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7" name="Line 501">
              <a:extLst>
                <a:ext uri="{FF2B5EF4-FFF2-40B4-BE49-F238E27FC236}">
                  <a16:creationId xmlns:a16="http://schemas.microsoft.com/office/drawing/2014/main" id="{3564EC0F-F32E-4534-A765-6B9D54B2A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799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38" name="Line 502">
              <a:extLst>
                <a:ext uri="{FF2B5EF4-FFF2-40B4-BE49-F238E27FC236}">
                  <a16:creationId xmlns:a16="http://schemas.microsoft.com/office/drawing/2014/main" id="{9906E1E3-9924-4549-9955-E4D844691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856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39" name="Group 503">
            <a:extLst>
              <a:ext uri="{FF2B5EF4-FFF2-40B4-BE49-F238E27FC236}">
                <a16:creationId xmlns:a16="http://schemas.microsoft.com/office/drawing/2014/main" id="{025B7F8D-95E9-4DD3-83D7-BFD5776B43AC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1358900"/>
            <a:ext cx="720725" cy="92075"/>
            <a:chOff x="398" y="1139"/>
            <a:chExt cx="454" cy="58"/>
          </a:xfrm>
        </p:grpSpPr>
        <p:sp>
          <p:nvSpPr>
            <p:cNvPr id="14840" name="Rectangle 504">
              <a:extLst>
                <a:ext uri="{FF2B5EF4-FFF2-40B4-BE49-F238E27FC236}">
                  <a16:creationId xmlns:a16="http://schemas.microsoft.com/office/drawing/2014/main" id="{FF4ACEAD-46DA-48D8-8270-F55EFF1CC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3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1" name="Line 505">
              <a:extLst>
                <a:ext uri="{FF2B5EF4-FFF2-40B4-BE49-F238E27FC236}">
                  <a16:creationId xmlns:a16="http://schemas.microsoft.com/office/drawing/2014/main" id="{87A0F3C6-D3EE-4197-BC84-8513A841E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140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2" name="Line 506">
              <a:extLst>
                <a:ext uri="{FF2B5EF4-FFF2-40B4-BE49-F238E27FC236}">
                  <a16:creationId xmlns:a16="http://schemas.microsoft.com/office/drawing/2014/main" id="{F3F46C1C-981E-47DE-A854-AB40782EE0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197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43" name="Group 507">
            <a:extLst>
              <a:ext uri="{FF2B5EF4-FFF2-40B4-BE49-F238E27FC236}">
                <a16:creationId xmlns:a16="http://schemas.microsoft.com/office/drawing/2014/main" id="{1B1A66F4-9546-4195-BD32-550CAAAF95DD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1539875"/>
            <a:ext cx="720725" cy="92075"/>
            <a:chOff x="398" y="1309"/>
            <a:chExt cx="454" cy="58"/>
          </a:xfrm>
        </p:grpSpPr>
        <p:sp>
          <p:nvSpPr>
            <p:cNvPr id="14844" name="Rectangle 508">
              <a:extLst>
                <a:ext uri="{FF2B5EF4-FFF2-40B4-BE49-F238E27FC236}">
                  <a16:creationId xmlns:a16="http://schemas.microsoft.com/office/drawing/2014/main" id="{0E05FC7C-CB6F-48EE-9EE0-B1162B5B1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30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5" name="Line 509">
              <a:extLst>
                <a:ext uri="{FF2B5EF4-FFF2-40B4-BE49-F238E27FC236}">
                  <a16:creationId xmlns:a16="http://schemas.microsoft.com/office/drawing/2014/main" id="{021F53D1-3B17-491E-B2FA-CE85AE233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310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46" name="Line 510">
              <a:extLst>
                <a:ext uri="{FF2B5EF4-FFF2-40B4-BE49-F238E27FC236}">
                  <a16:creationId xmlns:a16="http://schemas.microsoft.com/office/drawing/2014/main" id="{FD50ACD7-DCC3-4924-888E-DFF4AAA38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367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47" name="Group 511">
            <a:extLst>
              <a:ext uri="{FF2B5EF4-FFF2-40B4-BE49-F238E27FC236}">
                <a16:creationId xmlns:a16="http://schemas.microsoft.com/office/drawing/2014/main" id="{6AAA78EF-71E1-47CF-930F-B7ADBC2D477D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1719263"/>
            <a:ext cx="720725" cy="92075"/>
            <a:chOff x="398" y="1479"/>
            <a:chExt cx="454" cy="58"/>
          </a:xfrm>
        </p:grpSpPr>
        <p:sp>
          <p:nvSpPr>
            <p:cNvPr id="14848" name="Rectangle 512">
              <a:extLst>
                <a:ext uri="{FF2B5EF4-FFF2-40B4-BE49-F238E27FC236}">
                  <a16:creationId xmlns:a16="http://schemas.microsoft.com/office/drawing/2014/main" id="{0B257F57-B381-4F6A-9F55-AC985BE8A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7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9" name="Line 513">
              <a:extLst>
                <a:ext uri="{FF2B5EF4-FFF2-40B4-BE49-F238E27FC236}">
                  <a16:creationId xmlns:a16="http://schemas.microsoft.com/office/drawing/2014/main" id="{BEC7A33E-54DB-4692-8FAF-C4499CCA7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80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50" name="Line 514">
              <a:extLst>
                <a:ext uri="{FF2B5EF4-FFF2-40B4-BE49-F238E27FC236}">
                  <a16:creationId xmlns:a16="http://schemas.microsoft.com/office/drawing/2014/main" id="{CACD0545-B58C-444E-8B8F-E4D24B17F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537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51" name="Group 515">
            <a:extLst>
              <a:ext uri="{FF2B5EF4-FFF2-40B4-BE49-F238E27FC236}">
                <a16:creationId xmlns:a16="http://schemas.microsoft.com/office/drawing/2014/main" id="{2A042FF9-4AF3-4D91-9DB4-544133680981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1989138"/>
            <a:ext cx="720725" cy="92075"/>
            <a:chOff x="398" y="1820"/>
            <a:chExt cx="454" cy="58"/>
          </a:xfrm>
        </p:grpSpPr>
        <p:sp>
          <p:nvSpPr>
            <p:cNvPr id="14852" name="Rectangle 516">
              <a:extLst>
                <a:ext uri="{FF2B5EF4-FFF2-40B4-BE49-F238E27FC236}">
                  <a16:creationId xmlns:a16="http://schemas.microsoft.com/office/drawing/2014/main" id="{33FED7E8-0339-406D-934E-0BAB4718E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2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3" name="Line 517">
              <a:extLst>
                <a:ext uri="{FF2B5EF4-FFF2-40B4-BE49-F238E27FC236}">
                  <a16:creationId xmlns:a16="http://schemas.microsoft.com/office/drawing/2014/main" id="{3DBC2370-3900-4323-98F3-073610321E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821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54" name="Line 518">
              <a:extLst>
                <a:ext uri="{FF2B5EF4-FFF2-40B4-BE49-F238E27FC236}">
                  <a16:creationId xmlns:a16="http://schemas.microsoft.com/office/drawing/2014/main" id="{33C70117-95BF-466C-BC61-412A3FB87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878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55" name="Group 519">
            <a:extLst>
              <a:ext uri="{FF2B5EF4-FFF2-40B4-BE49-F238E27FC236}">
                <a16:creationId xmlns:a16="http://schemas.microsoft.com/office/drawing/2014/main" id="{BDE6A420-8BCE-4CBF-9548-588609C8A0A1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168525"/>
            <a:ext cx="720725" cy="92075"/>
            <a:chOff x="398" y="1990"/>
            <a:chExt cx="454" cy="58"/>
          </a:xfrm>
        </p:grpSpPr>
        <p:sp>
          <p:nvSpPr>
            <p:cNvPr id="14856" name="Rectangle 520">
              <a:extLst>
                <a:ext uri="{FF2B5EF4-FFF2-40B4-BE49-F238E27FC236}">
                  <a16:creationId xmlns:a16="http://schemas.microsoft.com/office/drawing/2014/main" id="{509CF6C0-A94A-4260-81C8-A770FAC5F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9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7" name="Line 521">
              <a:extLst>
                <a:ext uri="{FF2B5EF4-FFF2-40B4-BE49-F238E27FC236}">
                  <a16:creationId xmlns:a16="http://schemas.microsoft.com/office/drawing/2014/main" id="{E245B6CC-25A2-41DA-BFDF-CBD8956D86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991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58" name="Line 522">
              <a:extLst>
                <a:ext uri="{FF2B5EF4-FFF2-40B4-BE49-F238E27FC236}">
                  <a16:creationId xmlns:a16="http://schemas.microsoft.com/office/drawing/2014/main" id="{0E52C2D6-8203-4088-909F-C9F1D16446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048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59" name="Group 523">
            <a:extLst>
              <a:ext uri="{FF2B5EF4-FFF2-40B4-BE49-F238E27FC236}">
                <a16:creationId xmlns:a16="http://schemas.microsoft.com/office/drawing/2014/main" id="{2A9682F1-48BF-4DD6-BA34-C6142A5F04A8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347913"/>
            <a:ext cx="720725" cy="92075"/>
            <a:chOff x="398" y="2160"/>
            <a:chExt cx="454" cy="58"/>
          </a:xfrm>
        </p:grpSpPr>
        <p:sp>
          <p:nvSpPr>
            <p:cNvPr id="14860" name="Rectangle 524">
              <a:extLst>
                <a:ext uri="{FF2B5EF4-FFF2-40B4-BE49-F238E27FC236}">
                  <a16:creationId xmlns:a16="http://schemas.microsoft.com/office/drawing/2014/main" id="{7673E3AF-0E8C-4BCA-BA5C-66FA10C68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1" name="Line 525">
              <a:extLst>
                <a:ext uri="{FF2B5EF4-FFF2-40B4-BE49-F238E27FC236}">
                  <a16:creationId xmlns:a16="http://schemas.microsoft.com/office/drawing/2014/main" id="{C3BF728E-161C-4037-B445-6999A88FE4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161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62" name="Line 526">
              <a:extLst>
                <a:ext uri="{FF2B5EF4-FFF2-40B4-BE49-F238E27FC236}">
                  <a16:creationId xmlns:a16="http://schemas.microsoft.com/office/drawing/2014/main" id="{F538F2F2-5EC8-420B-9654-52D83753A7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218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63" name="Group 527">
            <a:extLst>
              <a:ext uri="{FF2B5EF4-FFF2-40B4-BE49-F238E27FC236}">
                <a16:creationId xmlns:a16="http://schemas.microsoft.com/office/drawing/2014/main" id="{59FF4D89-8D36-459F-A0F1-BC90E95369AF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619375"/>
            <a:ext cx="720725" cy="92075"/>
            <a:chOff x="398" y="2500"/>
            <a:chExt cx="454" cy="58"/>
          </a:xfrm>
        </p:grpSpPr>
        <p:sp>
          <p:nvSpPr>
            <p:cNvPr id="14864" name="Rectangle 528">
              <a:extLst>
                <a:ext uri="{FF2B5EF4-FFF2-40B4-BE49-F238E27FC236}">
                  <a16:creationId xmlns:a16="http://schemas.microsoft.com/office/drawing/2014/main" id="{68291E98-11DA-4DEA-ACB5-5C1DA843D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0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5" name="Line 529">
              <a:extLst>
                <a:ext uri="{FF2B5EF4-FFF2-40B4-BE49-F238E27FC236}">
                  <a16:creationId xmlns:a16="http://schemas.microsoft.com/office/drawing/2014/main" id="{2C7347C6-AFD1-46C4-B690-B0D7A6B933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501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66" name="Line 530">
              <a:extLst>
                <a:ext uri="{FF2B5EF4-FFF2-40B4-BE49-F238E27FC236}">
                  <a16:creationId xmlns:a16="http://schemas.microsoft.com/office/drawing/2014/main" id="{EE4EF943-04E1-4F44-9A07-ABBA399EF9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558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67" name="Group 531">
            <a:extLst>
              <a:ext uri="{FF2B5EF4-FFF2-40B4-BE49-F238E27FC236}">
                <a16:creationId xmlns:a16="http://schemas.microsoft.com/office/drawing/2014/main" id="{7F62C4A1-8065-4B5A-9BFE-226DEB3C3076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800350"/>
            <a:ext cx="720725" cy="92075"/>
            <a:chOff x="398" y="2670"/>
            <a:chExt cx="454" cy="58"/>
          </a:xfrm>
        </p:grpSpPr>
        <p:sp>
          <p:nvSpPr>
            <p:cNvPr id="14868" name="Rectangle 532">
              <a:extLst>
                <a:ext uri="{FF2B5EF4-FFF2-40B4-BE49-F238E27FC236}">
                  <a16:creationId xmlns:a16="http://schemas.microsoft.com/office/drawing/2014/main" id="{02FAA7FA-8734-4ECE-B5A5-D9C99D2E7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67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9" name="Line 533">
              <a:extLst>
                <a:ext uri="{FF2B5EF4-FFF2-40B4-BE49-F238E27FC236}">
                  <a16:creationId xmlns:a16="http://schemas.microsoft.com/office/drawing/2014/main" id="{CB11AFB4-8773-456B-AAD2-4188F2650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671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70" name="Line 534">
              <a:extLst>
                <a:ext uri="{FF2B5EF4-FFF2-40B4-BE49-F238E27FC236}">
                  <a16:creationId xmlns:a16="http://schemas.microsoft.com/office/drawing/2014/main" id="{1EC297A5-3C90-48A2-8920-A52B031180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728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71" name="Group 535">
            <a:extLst>
              <a:ext uri="{FF2B5EF4-FFF2-40B4-BE49-F238E27FC236}">
                <a16:creationId xmlns:a16="http://schemas.microsoft.com/office/drawing/2014/main" id="{37A51953-63F9-4218-95DA-D4AABE98267A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981325"/>
            <a:ext cx="720725" cy="92075"/>
            <a:chOff x="398" y="2840"/>
            <a:chExt cx="454" cy="58"/>
          </a:xfrm>
        </p:grpSpPr>
        <p:sp>
          <p:nvSpPr>
            <p:cNvPr id="14872" name="Rectangle 536">
              <a:extLst>
                <a:ext uri="{FF2B5EF4-FFF2-40B4-BE49-F238E27FC236}">
                  <a16:creationId xmlns:a16="http://schemas.microsoft.com/office/drawing/2014/main" id="{9D268057-32F9-47AC-8146-146505FD4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84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3" name="Line 537">
              <a:extLst>
                <a:ext uri="{FF2B5EF4-FFF2-40B4-BE49-F238E27FC236}">
                  <a16:creationId xmlns:a16="http://schemas.microsoft.com/office/drawing/2014/main" id="{30B2FAF1-451B-49AD-9566-221B8F3E8A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841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74" name="Line 538">
              <a:extLst>
                <a:ext uri="{FF2B5EF4-FFF2-40B4-BE49-F238E27FC236}">
                  <a16:creationId xmlns:a16="http://schemas.microsoft.com/office/drawing/2014/main" id="{1E1CAAF9-358A-4A90-ABFD-242F9D96AD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898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75" name="Group 539">
            <a:extLst>
              <a:ext uri="{FF2B5EF4-FFF2-40B4-BE49-F238E27FC236}">
                <a16:creationId xmlns:a16="http://schemas.microsoft.com/office/drawing/2014/main" id="{D83146C1-9092-4B9A-A344-1DFBE961A573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249613"/>
            <a:ext cx="720725" cy="90487"/>
            <a:chOff x="398" y="3181"/>
            <a:chExt cx="454" cy="57"/>
          </a:xfrm>
        </p:grpSpPr>
        <p:sp>
          <p:nvSpPr>
            <p:cNvPr id="14876" name="Rectangle 540">
              <a:extLst>
                <a:ext uri="{FF2B5EF4-FFF2-40B4-BE49-F238E27FC236}">
                  <a16:creationId xmlns:a16="http://schemas.microsoft.com/office/drawing/2014/main" id="{99015F00-A7C8-46EF-A375-B05C3A964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18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7" name="Line 541">
              <a:extLst>
                <a:ext uri="{FF2B5EF4-FFF2-40B4-BE49-F238E27FC236}">
                  <a16:creationId xmlns:a16="http://schemas.microsoft.com/office/drawing/2014/main" id="{42EBA23A-21AA-43BF-B552-AC4BCDABAB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181"/>
              <a:ext cx="454" cy="0"/>
            </a:xfrm>
            <a:prstGeom prst="line">
              <a:avLst/>
            </a:prstGeom>
            <a:noFill/>
            <a:ln w="635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78" name="Line 542">
              <a:extLst>
                <a:ext uri="{FF2B5EF4-FFF2-40B4-BE49-F238E27FC236}">
                  <a16:creationId xmlns:a16="http://schemas.microsoft.com/office/drawing/2014/main" id="{8C76AAA2-8FA0-466D-B076-D4A021F4F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238"/>
              <a:ext cx="454" cy="0"/>
            </a:xfrm>
            <a:prstGeom prst="line">
              <a:avLst/>
            </a:prstGeom>
            <a:noFill/>
            <a:ln w="635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79" name="Group 543">
            <a:extLst>
              <a:ext uri="{FF2B5EF4-FFF2-40B4-BE49-F238E27FC236}">
                <a16:creationId xmlns:a16="http://schemas.microsoft.com/office/drawing/2014/main" id="{5EC2A077-3D1B-45B8-8857-754C718263AB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430588"/>
            <a:ext cx="720725" cy="90487"/>
            <a:chOff x="398" y="3351"/>
            <a:chExt cx="454" cy="57"/>
          </a:xfrm>
        </p:grpSpPr>
        <p:sp>
          <p:nvSpPr>
            <p:cNvPr id="14880" name="Rectangle 544">
              <a:extLst>
                <a:ext uri="{FF2B5EF4-FFF2-40B4-BE49-F238E27FC236}">
                  <a16:creationId xmlns:a16="http://schemas.microsoft.com/office/drawing/2014/main" id="{4BBCAD81-A55E-4DE4-A1C3-2401284A5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5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1" name="Line 545">
              <a:extLst>
                <a:ext uri="{FF2B5EF4-FFF2-40B4-BE49-F238E27FC236}">
                  <a16:creationId xmlns:a16="http://schemas.microsoft.com/office/drawing/2014/main" id="{56A710C0-9A60-49A2-88BB-7A612F7A55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351"/>
              <a:ext cx="454" cy="0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82" name="Line 546">
              <a:extLst>
                <a:ext uri="{FF2B5EF4-FFF2-40B4-BE49-F238E27FC236}">
                  <a16:creationId xmlns:a16="http://schemas.microsoft.com/office/drawing/2014/main" id="{626FDFD2-F837-42CC-A88D-F3C7F16F9B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408"/>
              <a:ext cx="454" cy="0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83" name="Group 547">
            <a:extLst>
              <a:ext uri="{FF2B5EF4-FFF2-40B4-BE49-F238E27FC236}">
                <a16:creationId xmlns:a16="http://schemas.microsoft.com/office/drawing/2014/main" id="{05213278-D115-410D-A8B7-AE69A0C3B22F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611563"/>
            <a:ext cx="720725" cy="90487"/>
            <a:chOff x="398" y="3521"/>
            <a:chExt cx="454" cy="57"/>
          </a:xfrm>
        </p:grpSpPr>
        <p:sp>
          <p:nvSpPr>
            <p:cNvPr id="14884" name="Rectangle 548">
              <a:extLst>
                <a:ext uri="{FF2B5EF4-FFF2-40B4-BE49-F238E27FC236}">
                  <a16:creationId xmlns:a16="http://schemas.microsoft.com/office/drawing/2014/main" id="{292FF279-1E8B-4590-8DD4-216FEE333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52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5" name="Line 549">
              <a:extLst>
                <a:ext uri="{FF2B5EF4-FFF2-40B4-BE49-F238E27FC236}">
                  <a16:creationId xmlns:a16="http://schemas.microsoft.com/office/drawing/2014/main" id="{612FF109-6F34-48A2-80F3-13AC792075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521"/>
              <a:ext cx="454" cy="0"/>
            </a:xfrm>
            <a:prstGeom prst="line">
              <a:avLst/>
            </a:prstGeom>
            <a:noFill/>
            <a:ln w="635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86" name="Line 550">
              <a:extLst>
                <a:ext uri="{FF2B5EF4-FFF2-40B4-BE49-F238E27FC236}">
                  <a16:creationId xmlns:a16="http://schemas.microsoft.com/office/drawing/2014/main" id="{552B6865-DBBC-49C4-8B73-09015D8DAC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578"/>
              <a:ext cx="454" cy="0"/>
            </a:xfrm>
            <a:prstGeom prst="line">
              <a:avLst/>
            </a:prstGeom>
            <a:noFill/>
            <a:ln w="635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87" name="Group 551">
            <a:extLst>
              <a:ext uri="{FF2B5EF4-FFF2-40B4-BE49-F238E27FC236}">
                <a16:creationId xmlns:a16="http://schemas.microsoft.com/office/drawing/2014/main" id="{B3E8DA1C-1707-4FA8-A2C5-B8EF23CCEA2D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728663"/>
            <a:ext cx="720725" cy="90487"/>
            <a:chOff x="965" y="459"/>
            <a:chExt cx="454" cy="57"/>
          </a:xfrm>
        </p:grpSpPr>
        <p:sp>
          <p:nvSpPr>
            <p:cNvPr id="14888" name="Rectangle 552">
              <a:extLst>
                <a:ext uri="{FF2B5EF4-FFF2-40B4-BE49-F238E27FC236}">
                  <a16:creationId xmlns:a16="http://schemas.microsoft.com/office/drawing/2014/main" id="{B49655D5-3108-4589-9434-640422F82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5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9" name="Line 553">
              <a:extLst>
                <a:ext uri="{FF2B5EF4-FFF2-40B4-BE49-F238E27FC236}">
                  <a16:creationId xmlns:a16="http://schemas.microsoft.com/office/drawing/2014/main" id="{CE44B0C8-2BF3-412A-B187-C3DF1691F2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459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90" name="Line 554">
              <a:extLst>
                <a:ext uri="{FF2B5EF4-FFF2-40B4-BE49-F238E27FC236}">
                  <a16:creationId xmlns:a16="http://schemas.microsoft.com/office/drawing/2014/main" id="{0C2E908A-9E02-471E-AB2E-58934E859C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516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91" name="Group 555">
            <a:extLst>
              <a:ext uri="{FF2B5EF4-FFF2-40B4-BE49-F238E27FC236}">
                <a16:creationId xmlns:a16="http://schemas.microsoft.com/office/drawing/2014/main" id="{1BC35FD8-2861-45BE-B196-408429B98283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908050"/>
            <a:ext cx="720725" cy="90488"/>
            <a:chOff x="965" y="629"/>
            <a:chExt cx="454" cy="57"/>
          </a:xfrm>
        </p:grpSpPr>
        <p:sp>
          <p:nvSpPr>
            <p:cNvPr id="14892" name="Rectangle 556">
              <a:extLst>
                <a:ext uri="{FF2B5EF4-FFF2-40B4-BE49-F238E27FC236}">
                  <a16:creationId xmlns:a16="http://schemas.microsoft.com/office/drawing/2014/main" id="{C64537A1-4D49-4D74-8E5E-0E5D7328D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2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3" name="Line 557">
              <a:extLst>
                <a:ext uri="{FF2B5EF4-FFF2-40B4-BE49-F238E27FC236}">
                  <a16:creationId xmlns:a16="http://schemas.microsoft.com/office/drawing/2014/main" id="{3B7AA58F-1C34-4726-9E27-3F82DDF2A0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629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94" name="Line 558">
              <a:extLst>
                <a:ext uri="{FF2B5EF4-FFF2-40B4-BE49-F238E27FC236}">
                  <a16:creationId xmlns:a16="http://schemas.microsoft.com/office/drawing/2014/main" id="{37499EE7-3AB0-4C61-848D-2273CA3B2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686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95" name="Group 559">
            <a:extLst>
              <a:ext uri="{FF2B5EF4-FFF2-40B4-BE49-F238E27FC236}">
                <a16:creationId xmlns:a16="http://schemas.microsoft.com/office/drawing/2014/main" id="{308ABEEB-E102-4368-BC40-02E5B4715196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1089025"/>
            <a:ext cx="720725" cy="90488"/>
            <a:chOff x="965" y="799"/>
            <a:chExt cx="454" cy="57"/>
          </a:xfrm>
        </p:grpSpPr>
        <p:sp>
          <p:nvSpPr>
            <p:cNvPr id="14896" name="Rectangle 560">
              <a:extLst>
                <a:ext uri="{FF2B5EF4-FFF2-40B4-BE49-F238E27FC236}">
                  <a16:creationId xmlns:a16="http://schemas.microsoft.com/office/drawing/2014/main" id="{4D14BA74-3474-401A-9FBE-DC07E9093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9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7" name="Line 561">
              <a:extLst>
                <a:ext uri="{FF2B5EF4-FFF2-40B4-BE49-F238E27FC236}">
                  <a16:creationId xmlns:a16="http://schemas.microsoft.com/office/drawing/2014/main" id="{0A58007A-DD7A-4B31-821D-02FFE0D694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799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98" name="Line 562">
              <a:extLst>
                <a:ext uri="{FF2B5EF4-FFF2-40B4-BE49-F238E27FC236}">
                  <a16:creationId xmlns:a16="http://schemas.microsoft.com/office/drawing/2014/main" id="{46D15198-DC52-4943-A9E6-A830102183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856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99" name="Group 563">
            <a:extLst>
              <a:ext uri="{FF2B5EF4-FFF2-40B4-BE49-F238E27FC236}">
                <a16:creationId xmlns:a16="http://schemas.microsoft.com/office/drawing/2014/main" id="{4F44324C-24A9-4F43-AD9A-5817E030D102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1358900"/>
            <a:ext cx="720725" cy="92075"/>
            <a:chOff x="965" y="1139"/>
            <a:chExt cx="454" cy="58"/>
          </a:xfrm>
        </p:grpSpPr>
        <p:sp>
          <p:nvSpPr>
            <p:cNvPr id="14900" name="Rectangle 564">
              <a:extLst>
                <a:ext uri="{FF2B5EF4-FFF2-40B4-BE49-F238E27FC236}">
                  <a16:creationId xmlns:a16="http://schemas.microsoft.com/office/drawing/2014/main" id="{B3595B98-C4C0-4EB9-BA00-436B1EAB2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3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1" name="Line 565">
              <a:extLst>
                <a:ext uri="{FF2B5EF4-FFF2-40B4-BE49-F238E27FC236}">
                  <a16:creationId xmlns:a16="http://schemas.microsoft.com/office/drawing/2014/main" id="{58ECDFAC-574E-4397-B86C-A8B8122B9A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140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02" name="Line 566">
              <a:extLst>
                <a:ext uri="{FF2B5EF4-FFF2-40B4-BE49-F238E27FC236}">
                  <a16:creationId xmlns:a16="http://schemas.microsoft.com/office/drawing/2014/main" id="{D7B8F7FC-67C5-4B3C-A01E-1A9EE56E1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197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03" name="Group 567">
            <a:extLst>
              <a:ext uri="{FF2B5EF4-FFF2-40B4-BE49-F238E27FC236}">
                <a16:creationId xmlns:a16="http://schemas.microsoft.com/office/drawing/2014/main" id="{5D0C740C-3A75-4880-AF7C-C62C616F835E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1539875"/>
            <a:ext cx="720725" cy="92075"/>
            <a:chOff x="965" y="1309"/>
            <a:chExt cx="454" cy="58"/>
          </a:xfrm>
        </p:grpSpPr>
        <p:sp>
          <p:nvSpPr>
            <p:cNvPr id="14904" name="Rectangle 568">
              <a:extLst>
                <a:ext uri="{FF2B5EF4-FFF2-40B4-BE49-F238E27FC236}">
                  <a16:creationId xmlns:a16="http://schemas.microsoft.com/office/drawing/2014/main" id="{265DBC8E-EE41-4BD7-A138-D0F53426E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0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5" name="Line 569">
              <a:extLst>
                <a:ext uri="{FF2B5EF4-FFF2-40B4-BE49-F238E27FC236}">
                  <a16:creationId xmlns:a16="http://schemas.microsoft.com/office/drawing/2014/main" id="{9E66CECA-B62F-48F8-B29F-D03D55A8FC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310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06" name="Line 570">
              <a:extLst>
                <a:ext uri="{FF2B5EF4-FFF2-40B4-BE49-F238E27FC236}">
                  <a16:creationId xmlns:a16="http://schemas.microsoft.com/office/drawing/2014/main" id="{ABF32A6C-0F9D-43CC-9085-C396B2FD08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367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07" name="Group 571">
            <a:extLst>
              <a:ext uri="{FF2B5EF4-FFF2-40B4-BE49-F238E27FC236}">
                <a16:creationId xmlns:a16="http://schemas.microsoft.com/office/drawing/2014/main" id="{1B27EC1B-AF46-4FD2-8FD7-58A27363A50B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1719263"/>
            <a:ext cx="720725" cy="92075"/>
            <a:chOff x="965" y="1479"/>
            <a:chExt cx="454" cy="58"/>
          </a:xfrm>
        </p:grpSpPr>
        <p:sp>
          <p:nvSpPr>
            <p:cNvPr id="14908" name="Rectangle 572">
              <a:extLst>
                <a:ext uri="{FF2B5EF4-FFF2-40B4-BE49-F238E27FC236}">
                  <a16:creationId xmlns:a16="http://schemas.microsoft.com/office/drawing/2014/main" id="{B60DE115-988A-4985-A5D9-3C666132E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47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Line 573">
              <a:extLst>
                <a:ext uri="{FF2B5EF4-FFF2-40B4-BE49-F238E27FC236}">
                  <a16:creationId xmlns:a16="http://schemas.microsoft.com/office/drawing/2014/main" id="{A86F896D-3719-458A-A460-CE62034DE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480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10" name="Line 574">
              <a:extLst>
                <a:ext uri="{FF2B5EF4-FFF2-40B4-BE49-F238E27FC236}">
                  <a16:creationId xmlns:a16="http://schemas.microsoft.com/office/drawing/2014/main" id="{2058E7D8-21BC-40A8-ACD1-A6687E080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537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11" name="Group 575">
            <a:extLst>
              <a:ext uri="{FF2B5EF4-FFF2-40B4-BE49-F238E27FC236}">
                <a16:creationId xmlns:a16="http://schemas.microsoft.com/office/drawing/2014/main" id="{45E74FF5-475E-49A8-9535-92AEAAF0F515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1989138"/>
            <a:ext cx="720725" cy="92075"/>
            <a:chOff x="965" y="1820"/>
            <a:chExt cx="454" cy="58"/>
          </a:xfrm>
        </p:grpSpPr>
        <p:sp>
          <p:nvSpPr>
            <p:cNvPr id="14912" name="Rectangle 576">
              <a:extLst>
                <a:ext uri="{FF2B5EF4-FFF2-40B4-BE49-F238E27FC236}">
                  <a16:creationId xmlns:a16="http://schemas.microsoft.com/office/drawing/2014/main" id="{D54B2DEB-E122-4542-A06E-8B2E9545D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82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3" name="Line 577">
              <a:extLst>
                <a:ext uri="{FF2B5EF4-FFF2-40B4-BE49-F238E27FC236}">
                  <a16:creationId xmlns:a16="http://schemas.microsoft.com/office/drawing/2014/main" id="{0D2B1481-F4BB-4F30-8FE8-7320DBF3D4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821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14" name="Line 578">
              <a:extLst>
                <a:ext uri="{FF2B5EF4-FFF2-40B4-BE49-F238E27FC236}">
                  <a16:creationId xmlns:a16="http://schemas.microsoft.com/office/drawing/2014/main" id="{248A38E1-9AA2-4DBF-B58C-99520602B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878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15" name="Group 579">
            <a:extLst>
              <a:ext uri="{FF2B5EF4-FFF2-40B4-BE49-F238E27FC236}">
                <a16:creationId xmlns:a16="http://schemas.microsoft.com/office/drawing/2014/main" id="{8757473F-8A4F-45AD-A3D5-4F9F357AE7EF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2168525"/>
            <a:ext cx="720725" cy="92075"/>
            <a:chOff x="965" y="1990"/>
            <a:chExt cx="454" cy="58"/>
          </a:xfrm>
        </p:grpSpPr>
        <p:sp>
          <p:nvSpPr>
            <p:cNvPr id="14916" name="Rectangle 580">
              <a:extLst>
                <a:ext uri="{FF2B5EF4-FFF2-40B4-BE49-F238E27FC236}">
                  <a16:creationId xmlns:a16="http://schemas.microsoft.com/office/drawing/2014/main" id="{843B66E5-40C6-469E-9E32-504ABEAA3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7" name="Line 581">
              <a:extLst>
                <a:ext uri="{FF2B5EF4-FFF2-40B4-BE49-F238E27FC236}">
                  <a16:creationId xmlns:a16="http://schemas.microsoft.com/office/drawing/2014/main" id="{0284662B-9445-4861-99A1-27BB41D837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991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18" name="Line 582">
              <a:extLst>
                <a:ext uri="{FF2B5EF4-FFF2-40B4-BE49-F238E27FC236}">
                  <a16:creationId xmlns:a16="http://schemas.microsoft.com/office/drawing/2014/main" id="{66B3E7CC-1DFA-4618-BFE4-371154C43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048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19" name="Group 583">
            <a:extLst>
              <a:ext uri="{FF2B5EF4-FFF2-40B4-BE49-F238E27FC236}">
                <a16:creationId xmlns:a16="http://schemas.microsoft.com/office/drawing/2014/main" id="{D84BEFEC-50C6-4362-8C81-CB81CFCF3779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2347913"/>
            <a:ext cx="720725" cy="92075"/>
            <a:chOff x="965" y="2160"/>
            <a:chExt cx="454" cy="58"/>
          </a:xfrm>
        </p:grpSpPr>
        <p:sp>
          <p:nvSpPr>
            <p:cNvPr id="14920" name="Rectangle 584">
              <a:extLst>
                <a:ext uri="{FF2B5EF4-FFF2-40B4-BE49-F238E27FC236}">
                  <a16:creationId xmlns:a16="http://schemas.microsoft.com/office/drawing/2014/main" id="{F1B7653E-9408-44A9-B5CB-CB09CA96C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16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1" name="Line 585">
              <a:extLst>
                <a:ext uri="{FF2B5EF4-FFF2-40B4-BE49-F238E27FC236}">
                  <a16:creationId xmlns:a16="http://schemas.microsoft.com/office/drawing/2014/main" id="{A679CF25-4B1D-4476-9C6B-3BE9C47189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161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2" name="Line 586">
              <a:extLst>
                <a:ext uri="{FF2B5EF4-FFF2-40B4-BE49-F238E27FC236}">
                  <a16:creationId xmlns:a16="http://schemas.microsoft.com/office/drawing/2014/main" id="{154BC394-A317-4BBD-97B9-058434402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218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23" name="Group 587">
            <a:extLst>
              <a:ext uri="{FF2B5EF4-FFF2-40B4-BE49-F238E27FC236}">
                <a16:creationId xmlns:a16="http://schemas.microsoft.com/office/drawing/2014/main" id="{B9D443E8-B821-4E5F-9595-33175EC8430D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2619375"/>
            <a:ext cx="720725" cy="92075"/>
            <a:chOff x="965" y="2500"/>
            <a:chExt cx="454" cy="58"/>
          </a:xfrm>
        </p:grpSpPr>
        <p:sp>
          <p:nvSpPr>
            <p:cNvPr id="14924" name="Rectangle 588">
              <a:extLst>
                <a:ext uri="{FF2B5EF4-FFF2-40B4-BE49-F238E27FC236}">
                  <a16:creationId xmlns:a16="http://schemas.microsoft.com/office/drawing/2014/main" id="{275BABBA-E14F-428E-83B2-44D130436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50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Line 589">
              <a:extLst>
                <a:ext uri="{FF2B5EF4-FFF2-40B4-BE49-F238E27FC236}">
                  <a16:creationId xmlns:a16="http://schemas.microsoft.com/office/drawing/2014/main" id="{2D363ECE-D3AA-4BDC-8D13-68E56D9A7C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501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26" name="Line 590">
              <a:extLst>
                <a:ext uri="{FF2B5EF4-FFF2-40B4-BE49-F238E27FC236}">
                  <a16:creationId xmlns:a16="http://schemas.microsoft.com/office/drawing/2014/main" id="{A063E248-58F9-4EF3-A366-24F94E4F50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558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27" name="Group 591">
            <a:extLst>
              <a:ext uri="{FF2B5EF4-FFF2-40B4-BE49-F238E27FC236}">
                <a16:creationId xmlns:a16="http://schemas.microsoft.com/office/drawing/2014/main" id="{0E6E6D8E-DE7A-49FC-AB9C-1307B194B29D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2800350"/>
            <a:ext cx="720725" cy="92075"/>
            <a:chOff x="965" y="2670"/>
            <a:chExt cx="454" cy="58"/>
          </a:xfrm>
        </p:grpSpPr>
        <p:sp>
          <p:nvSpPr>
            <p:cNvPr id="14928" name="Rectangle 592">
              <a:extLst>
                <a:ext uri="{FF2B5EF4-FFF2-40B4-BE49-F238E27FC236}">
                  <a16:creationId xmlns:a16="http://schemas.microsoft.com/office/drawing/2014/main" id="{3F537C60-404D-41A1-958C-97C9CC381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67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9" name="Line 593">
              <a:extLst>
                <a:ext uri="{FF2B5EF4-FFF2-40B4-BE49-F238E27FC236}">
                  <a16:creationId xmlns:a16="http://schemas.microsoft.com/office/drawing/2014/main" id="{617AA164-D955-4EC6-8A72-38136C29F4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671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30" name="Line 594">
              <a:extLst>
                <a:ext uri="{FF2B5EF4-FFF2-40B4-BE49-F238E27FC236}">
                  <a16:creationId xmlns:a16="http://schemas.microsoft.com/office/drawing/2014/main" id="{D781E4D5-A37C-433B-9B5F-81B93A699B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728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31" name="Group 595">
            <a:extLst>
              <a:ext uri="{FF2B5EF4-FFF2-40B4-BE49-F238E27FC236}">
                <a16:creationId xmlns:a16="http://schemas.microsoft.com/office/drawing/2014/main" id="{F78DD3AB-D7B5-4130-91ED-F78E251F9A00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2981325"/>
            <a:ext cx="720725" cy="92075"/>
            <a:chOff x="965" y="2840"/>
            <a:chExt cx="454" cy="58"/>
          </a:xfrm>
        </p:grpSpPr>
        <p:sp>
          <p:nvSpPr>
            <p:cNvPr id="14932" name="Rectangle 596">
              <a:extLst>
                <a:ext uri="{FF2B5EF4-FFF2-40B4-BE49-F238E27FC236}">
                  <a16:creationId xmlns:a16="http://schemas.microsoft.com/office/drawing/2014/main" id="{1B62B0F4-AA88-473B-8283-239310D2A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84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3" name="Line 597">
              <a:extLst>
                <a:ext uri="{FF2B5EF4-FFF2-40B4-BE49-F238E27FC236}">
                  <a16:creationId xmlns:a16="http://schemas.microsoft.com/office/drawing/2014/main" id="{1C30DF18-E97D-4F04-8E30-B5CA10728D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841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34" name="Line 598">
              <a:extLst>
                <a:ext uri="{FF2B5EF4-FFF2-40B4-BE49-F238E27FC236}">
                  <a16:creationId xmlns:a16="http://schemas.microsoft.com/office/drawing/2014/main" id="{80037ED4-0C0B-41B4-A008-8D74711481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898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35" name="Group 599">
            <a:extLst>
              <a:ext uri="{FF2B5EF4-FFF2-40B4-BE49-F238E27FC236}">
                <a16:creationId xmlns:a16="http://schemas.microsoft.com/office/drawing/2014/main" id="{0E3349DF-14C2-44D1-9C5A-D5C3691125F3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3249613"/>
            <a:ext cx="720725" cy="90487"/>
            <a:chOff x="965" y="3181"/>
            <a:chExt cx="454" cy="57"/>
          </a:xfrm>
        </p:grpSpPr>
        <p:sp>
          <p:nvSpPr>
            <p:cNvPr id="14936" name="Rectangle 600">
              <a:extLst>
                <a:ext uri="{FF2B5EF4-FFF2-40B4-BE49-F238E27FC236}">
                  <a16:creationId xmlns:a16="http://schemas.microsoft.com/office/drawing/2014/main" id="{3A7B29F5-F738-41A4-B616-B1863F188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18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7" name="Line 601">
              <a:extLst>
                <a:ext uri="{FF2B5EF4-FFF2-40B4-BE49-F238E27FC236}">
                  <a16:creationId xmlns:a16="http://schemas.microsoft.com/office/drawing/2014/main" id="{B68F9F51-56C5-4D62-9467-5CE9FD3F29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181"/>
              <a:ext cx="454" cy="0"/>
            </a:xfrm>
            <a:prstGeom prst="line">
              <a:avLst/>
            </a:prstGeom>
            <a:noFill/>
            <a:ln w="254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38" name="Line 602">
              <a:extLst>
                <a:ext uri="{FF2B5EF4-FFF2-40B4-BE49-F238E27FC236}">
                  <a16:creationId xmlns:a16="http://schemas.microsoft.com/office/drawing/2014/main" id="{4EC8D4F7-EB01-47A3-B783-897DB7949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238"/>
              <a:ext cx="454" cy="0"/>
            </a:xfrm>
            <a:prstGeom prst="line">
              <a:avLst/>
            </a:prstGeom>
            <a:noFill/>
            <a:ln w="254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39" name="Group 603">
            <a:extLst>
              <a:ext uri="{FF2B5EF4-FFF2-40B4-BE49-F238E27FC236}">
                <a16:creationId xmlns:a16="http://schemas.microsoft.com/office/drawing/2014/main" id="{192BD5A9-6861-4496-B73D-8791936A8E5E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3430588"/>
            <a:ext cx="720725" cy="90487"/>
            <a:chOff x="965" y="3351"/>
            <a:chExt cx="454" cy="57"/>
          </a:xfrm>
        </p:grpSpPr>
        <p:sp>
          <p:nvSpPr>
            <p:cNvPr id="14940" name="Rectangle 604">
              <a:extLst>
                <a:ext uri="{FF2B5EF4-FFF2-40B4-BE49-F238E27FC236}">
                  <a16:creationId xmlns:a16="http://schemas.microsoft.com/office/drawing/2014/main" id="{A3DBD1A9-50AD-4D7A-8AD0-D24F99E18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35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1" name="Line 605">
              <a:extLst>
                <a:ext uri="{FF2B5EF4-FFF2-40B4-BE49-F238E27FC236}">
                  <a16:creationId xmlns:a16="http://schemas.microsoft.com/office/drawing/2014/main" id="{F0F3C20A-C1B8-49F1-AE43-A8D655DD1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351"/>
              <a:ext cx="454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42" name="Line 606">
              <a:extLst>
                <a:ext uri="{FF2B5EF4-FFF2-40B4-BE49-F238E27FC236}">
                  <a16:creationId xmlns:a16="http://schemas.microsoft.com/office/drawing/2014/main" id="{6C9FADA3-8C23-4438-8071-F2C828F874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408"/>
              <a:ext cx="454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43" name="Group 607">
            <a:extLst>
              <a:ext uri="{FF2B5EF4-FFF2-40B4-BE49-F238E27FC236}">
                <a16:creationId xmlns:a16="http://schemas.microsoft.com/office/drawing/2014/main" id="{F0D72F2C-C2A0-48A1-9648-1E0B0CE09C7E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3611563"/>
            <a:ext cx="720725" cy="90487"/>
            <a:chOff x="965" y="3521"/>
            <a:chExt cx="454" cy="57"/>
          </a:xfrm>
        </p:grpSpPr>
        <p:sp>
          <p:nvSpPr>
            <p:cNvPr id="14944" name="Rectangle 608">
              <a:extLst>
                <a:ext uri="{FF2B5EF4-FFF2-40B4-BE49-F238E27FC236}">
                  <a16:creationId xmlns:a16="http://schemas.microsoft.com/office/drawing/2014/main" id="{BCD37357-88EB-4D8B-BFEA-930940339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52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5" name="Line 609">
              <a:extLst>
                <a:ext uri="{FF2B5EF4-FFF2-40B4-BE49-F238E27FC236}">
                  <a16:creationId xmlns:a16="http://schemas.microsoft.com/office/drawing/2014/main" id="{12E272EB-F3EA-42F1-AB2B-61BA5215E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521"/>
              <a:ext cx="454" cy="0"/>
            </a:xfrm>
            <a:prstGeom prst="line">
              <a:avLst/>
            </a:prstGeom>
            <a:noFill/>
            <a:ln w="2540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46" name="Line 610">
              <a:extLst>
                <a:ext uri="{FF2B5EF4-FFF2-40B4-BE49-F238E27FC236}">
                  <a16:creationId xmlns:a16="http://schemas.microsoft.com/office/drawing/2014/main" id="{A454146B-D5FF-4DDF-888F-0290F083DC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578"/>
              <a:ext cx="454" cy="0"/>
            </a:xfrm>
            <a:prstGeom prst="line">
              <a:avLst/>
            </a:prstGeom>
            <a:noFill/>
            <a:ln w="2540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47" name="Group 611">
            <a:extLst>
              <a:ext uri="{FF2B5EF4-FFF2-40B4-BE49-F238E27FC236}">
                <a16:creationId xmlns:a16="http://schemas.microsoft.com/office/drawing/2014/main" id="{3AB945FB-CB12-403F-BA65-11DE2197C5AC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879850"/>
            <a:ext cx="720725" cy="46038"/>
            <a:chOff x="398" y="459"/>
            <a:chExt cx="454" cy="57"/>
          </a:xfrm>
        </p:grpSpPr>
        <p:sp>
          <p:nvSpPr>
            <p:cNvPr id="14948" name="Rectangle 612">
              <a:extLst>
                <a:ext uri="{FF2B5EF4-FFF2-40B4-BE49-F238E27FC236}">
                  <a16:creationId xmlns:a16="http://schemas.microsoft.com/office/drawing/2014/main" id="{4E7F808A-3DA0-4ACA-AE05-CAB006A3E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5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9" name="Line 613">
              <a:extLst>
                <a:ext uri="{FF2B5EF4-FFF2-40B4-BE49-F238E27FC236}">
                  <a16:creationId xmlns:a16="http://schemas.microsoft.com/office/drawing/2014/main" id="{FE8D6104-44AA-4D16-A844-664F78DF1C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459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50" name="Line 614">
              <a:extLst>
                <a:ext uri="{FF2B5EF4-FFF2-40B4-BE49-F238E27FC236}">
                  <a16:creationId xmlns:a16="http://schemas.microsoft.com/office/drawing/2014/main" id="{871FD28B-B4FA-4C07-818F-5AD1BD6E99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516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51" name="Group 615">
            <a:extLst>
              <a:ext uri="{FF2B5EF4-FFF2-40B4-BE49-F238E27FC236}">
                <a16:creationId xmlns:a16="http://schemas.microsoft.com/office/drawing/2014/main" id="{BCEBF66C-C046-47A8-ADA7-410C3F561506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017963"/>
            <a:ext cx="720725" cy="46037"/>
            <a:chOff x="398" y="629"/>
            <a:chExt cx="454" cy="57"/>
          </a:xfrm>
        </p:grpSpPr>
        <p:sp>
          <p:nvSpPr>
            <p:cNvPr id="14952" name="Rectangle 616">
              <a:extLst>
                <a:ext uri="{FF2B5EF4-FFF2-40B4-BE49-F238E27FC236}">
                  <a16:creationId xmlns:a16="http://schemas.microsoft.com/office/drawing/2014/main" id="{D5ACFD14-2242-4B57-89E2-1CAEEE403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2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3" name="Line 617">
              <a:extLst>
                <a:ext uri="{FF2B5EF4-FFF2-40B4-BE49-F238E27FC236}">
                  <a16:creationId xmlns:a16="http://schemas.microsoft.com/office/drawing/2014/main" id="{75E757C7-7769-456D-A63A-F32F37D722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629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54" name="Line 618">
              <a:extLst>
                <a:ext uri="{FF2B5EF4-FFF2-40B4-BE49-F238E27FC236}">
                  <a16:creationId xmlns:a16="http://schemas.microsoft.com/office/drawing/2014/main" id="{3424CCD2-3CCA-4914-82E2-2317EE6F5A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686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55" name="Group 619">
            <a:extLst>
              <a:ext uri="{FF2B5EF4-FFF2-40B4-BE49-F238E27FC236}">
                <a16:creationId xmlns:a16="http://schemas.microsoft.com/office/drawing/2014/main" id="{2F97026A-E598-4BCB-9B0F-46A938A1C283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156075"/>
            <a:ext cx="720725" cy="46038"/>
            <a:chOff x="398" y="799"/>
            <a:chExt cx="454" cy="57"/>
          </a:xfrm>
        </p:grpSpPr>
        <p:sp>
          <p:nvSpPr>
            <p:cNvPr id="14956" name="Rectangle 620">
              <a:extLst>
                <a:ext uri="{FF2B5EF4-FFF2-40B4-BE49-F238E27FC236}">
                  <a16:creationId xmlns:a16="http://schemas.microsoft.com/office/drawing/2014/main" id="{BC0C36B1-74A7-4AA7-A9BA-CF49979CE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9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7" name="Line 621">
              <a:extLst>
                <a:ext uri="{FF2B5EF4-FFF2-40B4-BE49-F238E27FC236}">
                  <a16:creationId xmlns:a16="http://schemas.microsoft.com/office/drawing/2014/main" id="{DB9A1B5A-2298-412B-8385-FBA180E842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799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58" name="Line 622">
              <a:extLst>
                <a:ext uri="{FF2B5EF4-FFF2-40B4-BE49-F238E27FC236}">
                  <a16:creationId xmlns:a16="http://schemas.microsoft.com/office/drawing/2014/main" id="{43D28F30-4780-4F8D-9AC0-7BEC4EA82E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856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59" name="Group 623">
            <a:extLst>
              <a:ext uri="{FF2B5EF4-FFF2-40B4-BE49-F238E27FC236}">
                <a16:creationId xmlns:a16="http://schemas.microsoft.com/office/drawing/2014/main" id="{7FB6D6D1-15C0-4E6F-8FBD-95A9246A4D1F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294188"/>
            <a:ext cx="720725" cy="47625"/>
            <a:chOff x="398" y="1139"/>
            <a:chExt cx="454" cy="58"/>
          </a:xfrm>
        </p:grpSpPr>
        <p:sp>
          <p:nvSpPr>
            <p:cNvPr id="14960" name="Rectangle 624">
              <a:extLst>
                <a:ext uri="{FF2B5EF4-FFF2-40B4-BE49-F238E27FC236}">
                  <a16:creationId xmlns:a16="http://schemas.microsoft.com/office/drawing/2014/main" id="{DA2C21AF-B8A4-4A00-AF5E-1260D5B08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3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1" name="Line 625">
              <a:extLst>
                <a:ext uri="{FF2B5EF4-FFF2-40B4-BE49-F238E27FC236}">
                  <a16:creationId xmlns:a16="http://schemas.microsoft.com/office/drawing/2014/main" id="{0FBCEDEC-70F6-4400-8B90-E75CCF122D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140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62" name="Line 626">
              <a:extLst>
                <a:ext uri="{FF2B5EF4-FFF2-40B4-BE49-F238E27FC236}">
                  <a16:creationId xmlns:a16="http://schemas.microsoft.com/office/drawing/2014/main" id="{B8B13F2F-A30E-49E4-8EB6-AF8A8B1FB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197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63" name="Group 627">
            <a:extLst>
              <a:ext uri="{FF2B5EF4-FFF2-40B4-BE49-F238E27FC236}">
                <a16:creationId xmlns:a16="http://schemas.microsoft.com/office/drawing/2014/main" id="{0300FDED-9E90-4710-99C1-6EC51E4881A5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432300"/>
            <a:ext cx="720725" cy="46038"/>
            <a:chOff x="398" y="1309"/>
            <a:chExt cx="454" cy="58"/>
          </a:xfrm>
        </p:grpSpPr>
        <p:sp>
          <p:nvSpPr>
            <p:cNvPr id="14964" name="Rectangle 628">
              <a:extLst>
                <a:ext uri="{FF2B5EF4-FFF2-40B4-BE49-F238E27FC236}">
                  <a16:creationId xmlns:a16="http://schemas.microsoft.com/office/drawing/2014/main" id="{6EFDC37E-D841-4760-9265-4215BF997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30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5" name="Line 629">
              <a:extLst>
                <a:ext uri="{FF2B5EF4-FFF2-40B4-BE49-F238E27FC236}">
                  <a16:creationId xmlns:a16="http://schemas.microsoft.com/office/drawing/2014/main" id="{6E193951-CEF5-4170-910A-E2368A1384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310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66" name="Line 630">
              <a:extLst>
                <a:ext uri="{FF2B5EF4-FFF2-40B4-BE49-F238E27FC236}">
                  <a16:creationId xmlns:a16="http://schemas.microsoft.com/office/drawing/2014/main" id="{EAFD0657-F686-454F-AAE1-17CB93926F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367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67" name="Group 631">
            <a:extLst>
              <a:ext uri="{FF2B5EF4-FFF2-40B4-BE49-F238E27FC236}">
                <a16:creationId xmlns:a16="http://schemas.microsoft.com/office/drawing/2014/main" id="{B61E4E24-35C5-43F4-8499-C4E3886E5EB2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570413"/>
            <a:ext cx="720725" cy="46037"/>
            <a:chOff x="398" y="1479"/>
            <a:chExt cx="454" cy="58"/>
          </a:xfrm>
        </p:grpSpPr>
        <p:sp>
          <p:nvSpPr>
            <p:cNvPr id="14968" name="Rectangle 632">
              <a:extLst>
                <a:ext uri="{FF2B5EF4-FFF2-40B4-BE49-F238E27FC236}">
                  <a16:creationId xmlns:a16="http://schemas.microsoft.com/office/drawing/2014/main" id="{63C750CC-A998-4C21-A9A9-FB36AEF0B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7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9" name="Line 633">
              <a:extLst>
                <a:ext uri="{FF2B5EF4-FFF2-40B4-BE49-F238E27FC236}">
                  <a16:creationId xmlns:a16="http://schemas.microsoft.com/office/drawing/2014/main" id="{3B1B68CF-74CB-45E1-B54B-94EB64960B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480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70" name="Line 634">
              <a:extLst>
                <a:ext uri="{FF2B5EF4-FFF2-40B4-BE49-F238E27FC236}">
                  <a16:creationId xmlns:a16="http://schemas.microsoft.com/office/drawing/2014/main" id="{921702D2-8AB1-434F-9680-F231510177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537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71" name="Group 635">
            <a:extLst>
              <a:ext uri="{FF2B5EF4-FFF2-40B4-BE49-F238E27FC236}">
                <a16:creationId xmlns:a16="http://schemas.microsoft.com/office/drawing/2014/main" id="{3370F361-2C98-43F1-9078-B55F7F423F36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708525"/>
            <a:ext cx="720725" cy="47625"/>
            <a:chOff x="398" y="1820"/>
            <a:chExt cx="454" cy="58"/>
          </a:xfrm>
        </p:grpSpPr>
        <p:sp>
          <p:nvSpPr>
            <p:cNvPr id="14972" name="Rectangle 636">
              <a:extLst>
                <a:ext uri="{FF2B5EF4-FFF2-40B4-BE49-F238E27FC236}">
                  <a16:creationId xmlns:a16="http://schemas.microsoft.com/office/drawing/2014/main" id="{15DCF760-F9AF-42BC-86BC-585E77B3E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2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3" name="Line 637">
              <a:extLst>
                <a:ext uri="{FF2B5EF4-FFF2-40B4-BE49-F238E27FC236}">
                  <a16:creationId xmlns:a16="http://schemas.microsoft.com/office/drawing/2014/main" id="{5FD7FF21-90CE-45F8-B7DE-B35B1C72EB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821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74" name="Line 638">
              <a:extLst>
                <a:ext uri="{FF2B5EF4-FFF2-40B4-BE49-F238E27FC236}">
                  <a16:creationId xmlns:a16="http://schemas.microsoft.com/office/drawing/2014/main" id="{61D5ED9A-1BE6-4A80-943E-4CDE632290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878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75" name="Group 639">
            <a:extLst>
              <a:ext uri="{FF2B5EF4-FFF2-40B4-BE49-F238E27FC236}">
                <a16:creationId xmlns:a16="http://schemas.microsoft.com/office/drawing/2014/main" id="{0E5EF033-6FFA-40BD-812C-2FEA2E86C7B8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846638"/>
            <a:ext cx="720725" cy="47625"/>
            <a:chOff x="398" y="1990"/>
            <a:chExt cx="454" cy="58"/>
          </a:xfrm>
        </p:grpSpPr>
        <p:sp>
          <p:nvSpPr>
            <p:cNvPr id="14976" name="Rectangle 640">
              <a:extLst>
                <a:ext uri="{FF2B5EF4-FFF2-40B4-BE49-F238E27FC236}">
                  <a16:creationId xmlns:a16="http://schemas.microsoft.com/office/drawing/2014/main" id="{590D15DF-11E4-4564-A9F4-56F88C4AC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9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7" name="Line 641">
              <a:extLst>
                <a:ext uri="{FF2B5EF4-FFF2-40B4-BE49-F238E27FC236}">
                  <a16:creationId xmlns:a16="http://schemas.microsoft.com/office/drawing/2014/main" id="{EA804695-091D-4D20-BBF5-21B8FAF738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991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78" name="Line 642">
              <a:extLst>
                <a:ext uri="{FF2B5EF4-FFF2-40B4-BE49-F238E27FC236}">
                  <a16:creationId xmlns:a16="http://schemas.microsoft.com/office/drawing/2014/main" id="{6C7F7E0B-9A6C-4856-B179-FF64072A2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048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79" name="Group 643">
            <a:extLst>
              <a:ext uri="{FF2B5EF4-FFF2-40B4-BE49-F238E27FC236}">
                <a16:creationId xmlns:a16="http://schemas.microsoft.com/office/drawing/2014/main" id="{7FD862E6-14F3-46D0-AC15-E60567EC7898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4984750"/>
            <a:ext cx="720725" cy="47625"/>
            <a:chOff x="398" y="2160"/>
            <a:chExt cx="454" cy="58"/>
          </a:xfrm>
        </p:grpSpPr>
        <p:sp>
          <p:nvSpPr>
            <p:cNvPr id="14980" name="Rectangle 644">
              <a:extLst>
                <a:ext uri="{FF2B5EF4-FFF2-40B4-BE49-F238E27FC236}">
                  <a16:creationId xmlns:a16="http://schemas.microsoft.com/office/drawing/2014/main" id="{1BC050C6-B461-4F55-977F-59624EE9C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6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1" name="Line 645">
              <a:extLst>
                <a:ext uri="{FF2B5EF4-FFF2-40B4-BE49-F238E27FC236}">
                  <a16:creationId xmlns:a16="http://schemas.microsoft.com/office/drawing/2014/main" id="{89435144-70E7-4EA5-97C1-257737D2BF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161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82" name="Line 646">
              <a:extLst>
                <a:ext uri="{FF2B5EF4-FFF2-40B4-BE49-F238E27FC236}">
                  <a16:creationId xmlns:a16="http://schemas.microsoft.com/office/drawing/2014/main" id="{36C46A60-1969-40A5-8A7B-D809D562B5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218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83" name="Group 647">
            <a:extLst>
              <a:ext uri="{FF2B5EF4-FFF2-40B4-BE49-F238E27FC236}">
                <a16:creationId xmlns:a16="http://schemas.microsoft.com/office/drawing/2014/main" id="{550917A4-31A4-4FF0-8774-9DFCA5A4527A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122863"/>
            <a:ext cx="720725" cy="46037"/>
            <a:chOff x="398" y="2500"/>
            <a:chExt cx="454" cy="58"/>
          </a:xfrm>
        </p:grpSpPr>
        <p:sp>
          <p:nvSpPr>
            <p:cNvPr id="14984" name="Rectangle 648">
              <a:extLst>
                <a:ext uri="{FF2B5EF4-FFF2-40B4-BE49-F238E27FC236}">
                  <a16:creationId xmlns:a16="http://schemas.microsoft.com/office/drawing/2014/main" id="{2831117F-9100-4A33-9C03-5D5FA369B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0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5" name="Line 649">
              <a:extLst>
                <a:ext uri="{FF2B5EF4-FFF2-40B4-BE49-F238E27FC236}">
                  <a16:creationId xmlns:a16="http://schemas.microsoft.com/office/drawing/2014/main" id="{2783077C-9297-4B0E-9B4C-41C4379FE3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501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86" name="Line 650">
              <a:extLst>
                <a:ext uri="{FF2B5EF4-FFF2-40B4-BE49-F238E27FC236}">
                  <a16:creationId xmlns:a16="http://schemas.microsoft.com/office/drawing/2014/main" id="{A7EB71AF-7262-4862-8B75-2D93E3F306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558"/>
              <a:ext cx="4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87" name="Group 651">
            <a:extLst>
              <a:ext uri="{FF2B5EF4-FFF2-40B4-BE49-F238E27FC236}">
                <a16:creationId xmlns:a16="http://schemas.microsoft.com/office/drawing/2014/main" id="{7E094162-06B8-44C7-B9A3-EE70F93AD0BB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260975"/>
            <a:ext cx="720725" cy="46038"/>
            <a:chOff x="398" y="2670"/>
            <a:chExt cx="454" cy="58"/>
          </a:xfrm>
        </p:grpSpPr>
        <p:sp>
          <p:nvSpPr>
            <p:cNvPr id="14988" name="Rectangle 652">
              <a:extLst>
                <a:ext uri="{FF2B5EF4-FFF2-40B4-BE49-F238E27FC236}">
                  <a16:creationId xmlns:a16="http://schemas.microsoft.com/office/drawing/2014/main" id="{C1800DED-19ED-4F26-B723-226DB6B6A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67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9" name="Line 653">
              <a:extLst>
                <a:ext uri="{FF2B5EF4-FFF2-40B4-BE49-F238E27FC236}">
                  <a16:creationId xmlns:a16="http://schemas.microsoft.com/office/drawing/2014/main" id="{A943AB8B-10B6-477F-B7D2-121B4DB600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671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90" name="Line 654">
              <a:extLst>
                <a:ext uri="{FF2B5EF4-FFF2-40B4-BE49-F238E27FC236}">
                  <a16:creationId xmlns:a16="http://schemas.microsoft.com/office/drawing/2014/main" id="{5CBFDB1B-1FEC-48F3-9AA2-B206EBA8B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728"/>
              <a:ext cx="45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91" name="Group 655">
            <a:extLst>
              <a:ext uri="{FF2B5EF4-FFF2-40B4-BE49-F238E27FC236}">
                <a16:creationId xmlns:a16="http://schemas.microsoft.com/office/drawing/2014/main" id="{84A574E5-B427-47FA-97F6-36899BC38EA0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397500"/>
            <a:ext cx="720725" cy="47625"/>
            <a:chOff x="398" y="2840"/>
            <a:chExt cx="454" cy="58"/>
          </a:xfrm>
        </p:grpSpPr>
        <p:sp>
          <p:nvSpPr>
            <p:cNvPr id="14992" name="Rectangle 656">
              <a:extLst>
                <a:ext uri="{FF2B5EF4-FFF2-40B4-BE49-F238E27FC236}">
                  <a16:creationId xmlns:a16="http://schemas.microsoft.com/office/drawing/2014/main" id="{1CF067D0-B0EA-438C-8012-FC249BB6F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84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3" name="Line 657">
              <a:extLst>
                <a:ext uri="{FF2B5EF4-FFF2-40B4-BE49-F238E27FC236}">
                  <a16:creationId xmlns:a16="http://schemas.microsoft.com/office/drawing/2014/main" id="{FFE11944-F0D9-4BE5-AEA5-CA8849D0C1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841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94" name="Line 658">
              <a:extLst>
                <a:ext uri="{FF2B5EF4-FFF2-40B4-BE49-F238E27FC236}">
                  <a16:creationId xmlns:a16="http://schemas.microsoft.com/office/drawing/2014/main" id="{7283BE37-1ED7-4798-8C27-6CCE5C9840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898"/>
              <a:ext cx="454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95" name="Group 659">
            <a:extLst>
              <a:ext uri="{FF2B5EF4-FFF2-40B4-BE49-F238E27FC236}">
                <a16:creationId xmlns:a16="http://schemas.microsoft.com/office/drawing/2014/main" id="{F92EA6A2-447F-4165-BBDF-77E6FF6CC2EE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537200"/>
            <a:ext cx="720725" cy="46038"/>
            <a:chOff x="398" y="3181"/>
            <a:chExt cx="454" cy="57"/>
          </a:xfrm>
        </p:grpSpPr>
        <p:sp>
          <p:nvSpPr>
            <p:cNvPr id="14996" name="Rectangle 660">
              <a:extLst>
                <a:ext uri="{FF2B5EF4-FFF2-40B4-BE49-F238E27FC236}">
                  <a16:creationId xmlns:a16="http://schemas.microsoft.com/office/drawing/2014/main" id="{FF42C478-1825-4115-BE27-5B0B95630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18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7" name="Line 661">
              <a:extLst>
                <a:ext uri="{FF2B5EF4-FFF2-40B4-BE49-F238E27FC236}">
                  <a16:creationId xmlns:a16="http://schemas.microsoft.com/office/drawing/2014/main" id="{1F324A23-A185-4D0D-A7E9-5727B8956F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181"/>
              <a:ext cx="454" cy="0"/>
            </a:xfrm>
            <a:prstGeom prst="line">
              <a:avLst/>
            </a:prstGeom>
            <a:noFill/>
            <a:ln w="635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98" name="Line 662">
              <a:extLst>
                <a:ext uri="{FF2B5EF4-FFF2-40B4-BE49-F238E27FC236}">
                  <a16:creationId xmlns:a16="http://schemas.microsoft.com/office/drawing/2014/main" id="{5A09B1AF-70DE-49A6-8537-FFD7C7E79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238"/>
              <a:ext cx="454" cy="0"/>
            </a:xfrm>
            <a:prstGeom prst="line">
              <a:avLst/>
            </a:prstGeom>
            <a:noFill/>
            <a:ln w="635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99" name="Group 663">
            <a:extLst>
              <a:ext uri="{FF2B5EF4-FFF2-40B4-BE49-F238E27FC236}">
                <a16:creationId xmlns:a16="http://schemas.microsoft.com/office/drawing/2014/main" id="{1EBC2421-9EB6-4FF2-B5CF-2857509B4569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675313"/>
            <a:ext cx="720725" cy="46037"/>
            <a:chOff x="398" y="3351"/>
            <a:chExt cx="454" cy="57"/>
          </a:xfrm>
        </p:grpSpPr>
        <p:sp>
          <p:nvSpPr>
            <p:cNvPr id="15000" name="Rectangle 664">
              <a:extLst>
                <a:ext uri="{FF2B5EF4-FFF2-40B4-BE49-F238E27FC236}">
                  <a16:creationId xmlns:a16="http://schemas.microsoft.com/office/drawing/2014/main" id="{7917B1F4-281F-4A42-A738-C14FD69B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5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1" name="Line 665">
              <a:extLst>
                <a:ext uri="{FF2B5EF4-FFF2-40B4-BE49-F238E27FC236}">
                  <a16:creationId xmlns:a16="http://schemas.microsoft.com/office/drawing/2014/main" id="{D5E0AADE-D599-448A-A3CA-6F20AB09F5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351"/>
              <a:ext cx="454" cy="0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02" name="Line 666">
              <a:extLst>
                <a:ext uri="{FF2B5EF4-FFF2-40B4-BE49-F238E27FC236}">
                  <a16:creationId xmlns:a16="http://schemas.microsoft.com/office/drawing/2014/main" id="{E22BF2BC-E44D-417E-8FA1-703E6AA86E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408"/>
              <a:ext cx="454" cy="0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03" name="Group 667">
            <a:extLst>
              <a:ext uri="{FF2B5EF4-FFF2-40B4-BE49-F238E27FC236}">
                <a16:creationId xmlns:a16="http://schemas.microsoft.com/office/drawing/2014/main" id="{3811C8F8-CFDD-470E-BF7D-B11B7FE83A4C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5813425"/>
            <a:ext cx="720725" cy="46038"/>
            <a:chOff x="398" y="3521"/>
            <a:chExt cx="454" cy="57"/>
          </a:xfrm>
        </p:grpSpPr>
        <p:sp>
          <p:nvSpPr>
            <p:cNvPr id="15004" name="Rectangle 668">
              <a:extLst>
                <a:ext uri="{FF2B5EF4-FFF2-40B4-BE49-F238E27FC236}">
                  <a16:creationId xmlns:a16="http://schemas.microsoft.com/office/drawing/2014/main" id="{D6B0B4E2-4FAA-4C20-BA72-26C58E05C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52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5" name="Line 669">
              <a:extLst>
                <a:ext uri="{FF2B5EF4-FFF2-40B4-BE49-F238E27FC236}">
                  <a16:creationId xmlns:a16="http://schemas.microsoft.com/office/drawing/2014/main" id="{0ECBB799-5F02-4172-95A1-0910C5FCF9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521"/>
              <a:ext cx="454" cy="0"/>
            </a:xfrm>
            <a:prstGeom prst="line">
              <a:avLst/>
            </a:prstGeom>
            <a:noFill/>
            <a:ln w="635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06" name="Line 670">
              <a:extLst>
                <a:ext uri="{FF2B5EF4-FFF2-40B4-BE49-F238E27FC236}">
                  <a16:creationId xmlns:a16="http://schemas.microsoft.com/office/drawing/2014/main" id="{68903B12-8B75-41BA-84E7-7D7249D050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578"/>
              <a:ext cx="454" cy="0"/>
            </a:xfrm>
            <a:prstGeom prst="line">
              <a:avLst/>
            </a:prstGeom>
            <a:noFill/>
            <a:ln w="635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07" name="Group 671">
            <a:extLst>
              <a:ext uri="{FF2B5EF4-FFF2-40B4-BE49-F238E27FC236}">
                <a16:creationId xmlns:a16="http://schemas.microsoft.com/office/drawing/2014/main" id="{9A5FE6C0-511C-4244-A5BF-382427FA932C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3879850"/>
            <a:ext cx="720725" cy="46038"/>
            <a:chOff x="965" y="459"/>
            <a:chExt cx="454" cy="57"/>
          </a:xfrm>
        </p:grpSpPr>
        <p:sp>
          <p:nvSpPr>
            <p:cNvPr id="15008" name="Rectangle 672">
              <a:extLst>
                <a:ext uri="{FF2B5EF4-FFF2-40B4-BE49-F238E27FC236}">
                  <a16:creationId xmlns:a16="http://schemas.microsoft.com/office/drawing/2014/main" id="{449D72E2-3602-4EF4-B7E3-E018B569D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5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9" name="Line 673">
              <a:extLst>
                <a:ext uri="{FF2B5EF4-FFF2-40B4-BE49-F238E27FC236}">
                  <a16:creationId xmlns:a16="http://schemas.microsoft.com/office/drawing/2014/main" id="{6871A645-AC62-4876-B371-90EDE138F5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459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10" name="Line 674">
              <a:extLst>
                <a:ext uri="{FF2B5EF4-FFF2-40B4-BE49-F238E27FC236}">
                  <a16:creationId xmlns:a16="http://schemas.microsoft.com/office/drawing/2014/main" id="{4A4B6180-5710-4903-BF31-FB84AB2355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516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11" name="Group 675">
            <a:extLst>
              <a:ext uri="{FF2B5EF4-FFF2-40B4-BE49-F238E27FC236}">
                <a16:creationId xmlns:a16="http://schemas.microsoft.com/office/drawing/2014/main" id="{AD701E71-0EB4-4333-9223-B9126106D608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017963"/>
            <a:ext cx="720725" cy="46037"/>
            <a:chOff x="965" y="629"/>
            <a:chExt cx="454" cy="57"/>
          </a:xfrm>
        </p:grpSpPr>
        <p:sp>
          <p:nvSpPr>
            <p:cNvPr id="15012" name="Rectangle 676">
              <a:extLst>
                <a:ext uri="{FF2B5EF4-FFF2-40B4-BE49-F238E27FC236}">
                  <a16:creationId xmlns:a16="http://schemas.microsoft.com/office/drawing/2014/main" id="{35FA5A9A-6BF6-4FC9-BC7A-EBFFD2AD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2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3" name="Line 677">
              <a:extLst>
                <a:ext uri="{FF2B5EF4-FFF2-40B4-BE49-F238E27FC236}">
                  <a16:creationId xmlns:a16="http://schemas.microsoft.com/office/drawing/2014/main" id="{DAED1844-8ACD-4C36-A2DC-3EC469B087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629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14" name="Line 678">
              <a:extLst>
                <a:ext uri="{FF2B5EF4-FFF2-40B4-BE49-F238E27FC236}">
                  <a16:creationId xmlns:a16="http://schemas.microsoft.com/office/drawing/2014/main" id="{BF255D75-AA80-4721-813D-255D4C5E0F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686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15" name="Group 679">
            <a:extLst>
              <a:ext uri="{FF2B5EF4-FFF2-40B4-BE49-F238E27FC236}">
                <a16:creationId xmlns:a16="http://schemas.microsoft.com/office/drawing/2014/main" id="{9ED52FDF-C8FB-419B-AAD1-68C0528387C4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156075"/>
            <a:ext cx="720725" cy="46038"/>
            <a:chOff x="965" y="799"/>
            <a:chExt cx="454" cy="57"/>
          </a:xfrm>
        </p:grpSpPr>
        <p:sp>
          <p:nvSpPr>
            <p:cNvPr id="15016" name="Rectangle 680">
              <a:extLst>
                <a:ext uri="{FF2B5EF4-FFF2-40B4-BE49-F238E27FC236}">
                  <a16:creationId xmlns:a16="http://schemas.microsoft.com/office/drawing/2014/main" id="{B890CD6F-0264-4E8B-BC53-81C6CE939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9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Line 681">
              <a:extLst>
                <a:ext uri="{FF2B5EF4-FFF2-40B4-BE49-F238E27FC236}">
                  <a16:creationId xmlns:a16="http://schemas.microsoft.com/office/drawing/2014/main" id="{044A1F8E-5FA4-4AB0-B1B5-0D47C96CF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799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18" name="Line 682">
              <a:extLst>
                <a:ext uri="{FF2B5EF4-FFF2-40B4-BE49-F238E27FC236}">
                  <a16:creationId xmlns:a16="http://schemas.microsoft.com/office/drawing/2014/main" id="{7C8C84A4-9581-4342-A3EB-5EB2DB1F12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856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19" name="Group 683">
            <a:extLst>
              <a:ext uri="{FF2B5EF4-FFF2-40B4-BE49-F238E27FC236}">
                <a16:creationId xmlns:a16="http://schemas.microsoft.com/office/drawing/2014/main" id="{9D394A4D-F9C2-4C99-B95C-2CDED4AF1B41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294188"/>
            <a:ext cx="720725" cy="47625"/>
            <a:chOff x="965" y="1139"/>
            <a:chExt cx="454" cy="58"/>
          </a:xfrm>
        </p:grpSpPr>
        <p:sp>
          <p:nvSpPr>
            <p:cNvPr id="15020" name="Rectangle 684">
              <a:extLst>
                <a:ext uri="{FF2B5EF4-FFF2-40B4-BE49-F238E27FC236}">
                  <a16:creationId xmlns:a16="http://schemas.microsoft.com/office/drawing/2014/main" id="{64659919-5DE9-4CC9-AAC4-422A63E6D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3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1" name="Line 685">
              <a:extLst>
                <a:ext uri="{FF2B5EF4-FFF2-40B4-BE49-F238E27FC236}">
                  <a16:creationId xmlns:a16="http://schemas.microsoft.com/office/drawing/2014/main" id="{D7FABC7F-5E61-4449-9C1D-10A9F82BF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140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22" name="Line 686">
              <a:extLst>
                <a:ext uri="{FF2B5EF4-FFF2-40B4-BE49-F238E27FC236}">
                  <a16:creationId xmlns:a16="http://schemas.microsoft.com/office/drawing/2014/main" id="{17090FB2-EC1E-4467-AD03-04DF80E457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197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23" name="Group 687">
            <a:extLst>
              <a:ext uri="{FF2B5EF4-FFF2-40B4-BE49-F238E27FC236}">
                <a16:creationId xmlns:a16="http://schemas.microsoft.com/office/drawing/2014/main" id="{27089C22-F6B2-4DA6-9E12-DC931393B145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432300"/>
            <a:ext cx="720725" cy="46038"/>
            <a:chOff x="965" y="1309"/>
            <a:chExt cx="454" cy="58"/>
          </a:xfrm>
        </p:grpSpPr>
        <p:sp>
          <p:nvSpPr>
            <p:cNvPr id="15024" name="Rectangle 688">
              <a:extLst>
                <a:ext uri="{FF2B5EF4-FFF2-40B4-BE49-F238E27FC236}">
                  <a16:creationId xmlns:a16="http://schemas.microsoft.com/office/drawing/2014/main" id="{77F6C528-1A02-4394-80D6-515ECFEFB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0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5" name="Line 689">
              <a:extLst>
                <a:ext uri="{FF2B5EF4-FFF2-40B4-BE49-F238E27FC236}">
                  <a16:creationId xmlns:a16="http://schemas.microsoft.com/office/drawing/2014/main" id="{87FBA99F-D636-415F-8DA5-6E44259134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310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26" name="Line 690">
              <a:extLst>
                <a:ext uri="{FF2B5EF4-FFF2-40B4-BE49-F238E27FC236}">
                  <a16:creationId xmlns:a16="http://schemas.microsoft.com/office/drawing/2014/main" id="{2D9D1752-833B-4F56-BAA2-2984F7920E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367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27" name="Group 691">
            <a:extLst>
              <a:ext uri="{FF2B5EF4-FFF2-40B4-BE49-F238E27FC236}">
                <a16:creationId xmlns:a16="http://schemas.microsoft.com/office/drawing/2014/main" id="{E98930DB-1493-4263-952A-F9E28FB9E319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570413"/>
            <a:ext cx="720725" cy="46037"/>
            <a:chOff x="965" y="1479"/>
            <a:chExt cx="454" cy="58"/>
          </a:xfrm>
        </p:grpSpPr>
        <p:sp>
          <p:nvSpPr>
            <p:cNvPr id="15028" name="Rectangle 692">
              <a:extLst>
                <a:ext uri="{FF2B5EF4-FFF2-40B4-BE49-F238E27FC236}">
                  <a16:creationId xmlns:a16="http://schemas.microsoft.com/office/drawing/2014/main" id="{2BBE041E-E55D-4867-A10D-7337D120E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479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9" name="Line 693">
              <a:extLst>
                <a:ext uri="{FF2B5EF4-FFF2-40B4-BE49-F238E27FC236}">
                  <a16:creationId xmlns:a16="http://schemas.microsoft.com/office/drawing/2014/main" id="{8B422E7A-8654-4E2E-B461-075EC75022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480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30" name="Line 694">
              <a:extLst>
                <a:ext uri="{FF2B5EF4-FFF2-40B4-BE49-F238E27FC236}">
                  <a16:creationId xmlns:a16="http://schemas.microsoft.com/office/drawing/2014/main" id="{55650975-83C8-4C9E-A6B1-582779BA8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537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31" name="Group 695">
            <a:extLst>
              <a:ext uri="{FF2B5EF4-FFF2-40B4-BE49-F238E27FC236}">
                <a16:creationId xmlns:a16="http://schemas.microsoft.com/office/drawing/2014/main" id="{DFF7862B-15CC-4991-9D41-D8375C95AF66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708525"/>
            <a:ext cx="720725" cy="47625"/>
            <a:chOff x="965" y="1820"/>
            <a:chExt cx="454" cy="58"/>
          </a:xfrm>
        </p:grpSpPr>
        <p:sp>
          <p:nvSpPr>
            <p:cNvPr id="15032" name="Rectangle 696">
              <a:extLst>
                <a:ext uri="{FF2B5EF4-FFF2-40B4-BE49-F238E27FC236}">
                  <a16:creationId xmlns:a16="http://schemas.microsoft.com/office/drawing/2014/main" id="{19CD9845-34C2-476A-A0BB-49FEA9345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82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3" name="Line 697">
              <a:extLst>
                <a:ext uri="{FF2B5EF4-FFF2-40B4-BE49-F238E27FC236}">
                  <a16:creationId xmlns:a16="http://schemas.microsoft.com/office/drawing/2014/main" id="{34AE300C-42E5-4FC6-B9CD-FEF4AB505A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821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34" name="Line 698">
              <a:extLst>
                <a:ext uri="{FF2B5EF4-FFF2-40B4-BE49-F238E27FC236}">
                  <a16:creationId xmlns:a16="http://schemas.microsoft.com/office/drawing/2014/main" id="{DE2CA026-EADE-4C64-8107-E80CF3EF1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878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35" name="Group 699">
            <a:extLst>
              <a:ext uri="{FF2B5EF4-FFF2-40B4-BE49-F238E27FC236}">
                <a16:creationId xmlns:a16="http://schemas.microsoft.com/office/drawing/2014/main" id="{31B91059-F11D-4A6F-BBC8-2503EBB7BD84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846638"/>
            <a:ext cx="720725" cy="47625"/>
            <a:chOff x="965" y="1990"/>
            <a:chExt cx="454" cy="58"/>
          </a:xfrm>
        </p:grpSpPr>
        <p:sp>
          <p:nvSpPr>
            <p:cNvPr id="15036" name="Rectangle 700">
              <a:extLst>
                <a:ext uri="{FF2B5EF4-FFF2-40B4-BE49-F238E27FC236}">
                  <a16:creationId xmlns:a16="http://schemas.microsoft.com/office/drawing/2014/main" id="{43E07E34-0923-4EC3-984C-5E36800D2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7" name="Line 701">
              <a:extLst>
                <a:ext uri="{FF2B5EF4-FFF2-40B4-BE49-F238E27FC236}">
                  <a16:creationId xmlns:a16="http://schemas.microsoft.com/office/drawing/2014/main" id="{60683589-F633-4207-BE0E-9914D9A2A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1991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38" name="Line 702">
              <a:extLst>
                <a:ext uri="{FF2B5EF4-FFF2-40B4-BE49-F238E27FC236}">
                  <a16:creationId xmlns:a16="http://schemas.microsoft.com/office/drawing/2014/main" id="{2ECFCBC9-EE6B-4464-8674-2514CFF4C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048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39" name="Group 703">
            <a:extLst>
              <a:ext uri="{FF2B5EF4-FFF2-40B4-BE49-F238E27FC236}">
                <a16:creationId xmlns:a16="http://schemas.microsoft.com/office/drawing/2014/main" id="{953E56A4-91A7-4292-AE08-96E6F67817F9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4984750"/>
            <a:ext cx="720725" cy="47625"/>
            <a:chOff x="965" y="2160"/>
            <a:chExt cx="454" cy="58"/>
          </a:xfrm>
        </p:grpSpPr>
        <p:sp>
          <p:nvSpPr>
            <p:cNvPr id="15040" name="Rectangle 704">
              <a:extLst>
                <a:ext uri="{FF2B5EF4-FFF2-40B4-BE49-F238E27FC236}">
                  <a16:creationId xmlns:a16="http://schemas.microsoft.com/office/drawing/2014/main" id="{53409E4E-7EB7-4515-B51C-4FAC3AF29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16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1" name="Line 705">
              <a:extLst>
                <a:ext uri="{FF2B5EF4-FFF2-40B4-BE49-F238E27FC236}">
                  <a16:creationId xmlns:a16="http://schemas.microsoft.com/office/drawing/2014/main" id="{9050ACFD-D6F9-4292-8E6F-66E1250A68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161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42" name="Line 706">
              <a:extLst>
                <a:ext uri="{FF2B5EF4-FFF2-40B4-BE49-F238E27FC236}">
                  <a16:creationId xmlns:a16="http://schemas.microsoft.com/office/drawing/2014/main" id="{58B33272-AEB0-47D6-83AC-CFAEF92859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218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43" name="Group 707">
            <a:extLst>
              <a:ext uri="{FF2B5EF4-FFF2-40B4-BE49-F238E27FC236}">
                <a16:creationId xmlns:a16="http://schemas.microsoft.com/office/drawing/2014/main" id="{1FD0E6C6-438B-4DF6-A437-9801B5C30436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122863"/>
            <a:ext cx="720725" cy="46037"/>
            <a:chOff x="965" y="2500"/>
            <a:chExt cx="454" cy="58"/>
          </a:xfrm>
        </p:grpSpPr>
        <p:sp>
          <p:nvSpPr>
            <p:cNvPr id="15044" name="Rectangle 708">
              <a:extLst>
                <a:ext uri="{FF2B5EF4-FFF2-40B4-BE49-F238E27FC236}">
                  <a16:creationId xmlns:a16="http://schemas.microsoft.com/office/drawing/2014/main" id="{02EB0159-79A5-4825-A864-FD50096E6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50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5" name="Line 709">
              <a:extLst>
                <a:ext uri="{FF2B5EF4-FFF2-40B4-BE49-F238E27FC236}">
                  <a16:creationId xmlns:a16="http://schemas.microsoft.com/office/drawing/2014/main" id="{31F61C99-D0F0-4665-BFBA-CD88162AC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501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46" name="Line 710">
              <a:extLst>
                <a:ext uri="{FF2B5EF4-FFF2-40B4-BE49-F238E27FC236}">
                  <a16:creationId xmlns:a16="http://schemas.microsoft.com/office/drawing/2014/main" id="{CC3E138A-A091-435A-86FC-B98A7576F0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558"/>
              <a:ext cx="4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47" name="Group 711">
            <a:extLst>
              <a:ext uri="{FF2B5EF4-FFF2-40B4-BE49-F238E27FC236}">
                <a16:creationId xmlns:a16="http://schemas.microsoft.com/office/drawing/2014/main" id="{401BB865-F672-47E1-B271-729C1B7E36C7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260975"/>
            <a:ext cx="720725" cy="46038"/>
            <a:chOff x="965" y="2670"/>
            <a:chExt cx="454" cy="58"/>
          </a:xfrm>
        </p:grpSpPr>
        <p:sp>
          <p:nvSpPr>
            <p:cNvPr id="15048" name="Rectangle 712">
              <a:extLst>
                <a:ext uri="{FF2B5EF4-FFF2-40B4-BE49-F238E27FC236}">
                  <a16:creationId xmlns:a16="http://schemas.microsoft.com/office/drawing/2014/main" id="{EE2CB2DE-2444-41C8-A5B8-3D4A68B68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67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9" name="Line 713">
              <a:extLst>
                <a:ext uri="{FF2B5EF4-FFF2-40B4-BE49-F238E27FC236}">
                  <a16:creationId xmlns:a16="http://schemas.microsoft.com/office/drawing/2014/main" id="{8149048B-C589-4761-A24F-302B1BA4A2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671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50" name="Line 714">
              <a:extLst>
                <a:ext uri="{FF2B5EF4-FFF2-40B4-BE49-F238E27FC236}">
                  <a16:creationId xmlns:a16="http://schemas.microsoft.com/office/drawing/2014/main" id="{83109BE1-B06B-4BE3-80A5-1BD74A254E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728"/>
              <a:ext cx="4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51" name="Group 715">
            <a:extLst>
              <a:ext uri="{FF2B5EF4-FFF2-40B4-BE49-F238E27FC236}">
                <a16:creationId xmlns:a16="http://schemas.microsoft.com/office/drawing/2014/main" id="{E3A7002E-73FC-433A-8ECB-D1323FEEA78C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397500"/>
            <a:ext cx="720725" cy="47625"/>
            <a:chOff x="965" y="2840"/>
            <a:chExt cx="454" cy="58"/>
          </a:xfrm>
        </p:grpSpPr>
        <p:sp>
          <p:nvSpPr>
            <p:cNvPr id="15052" name="Rectangle 716">
              <a:extLst>
                <a:ext uri="{FF2B5EF4-FFF2-40B4-BE49-F238E27FC236}">
                  <a16:creationId xmlns:a16="http://schemas.microsoft.com/office/drawing/2014/main" id="{5CEFF5C8-0CA8-43AF-BF30-F2F0195E7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840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3" name="Line 717">
              <a:extLst>
                <a:ext uri="{FF2B5EF4-FFF2-40B4-BE49-F238E27FC236}">
                  <a16:creationId xmlns:a16="http://schemas.microsoft.com/office/drawing/2014/main" id="{5A47E7CE-002E-40A8-90C9-BFE37D3041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841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54" name="Line 718">
              <a:extLst>
                <a:ext uri="{FF2B5EF4-FFF2-40B4-BE49-F238E27FC236}">
                  <a16:creationId xmlns:a16="http://schemas.microsoft.com/office/drawing/2014/main" id="{B46366BF-A627-4558-992E-5F1BE227A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2898"/>
              <a:ext cx="454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55" name="Group 719">
            <a:extLst>
              <a:ext uri="{FF2B5EF4-FFF2-40B4-BE49-F238E27FC236}">
                <a16:creationId xmlns:a16="http://schemas.microsoft.com/office/drawing/2014/main" id="{6D445237-90DA-4F66-9559-C992C4251F04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537200"/>
            <a:ext cx="720725" cy="46038"/>
            <a:chOff x="965" y="3181"/>
            <a:chExt cx="454" cy="57"/>
          </a:xfrm>
        </p:grpSpPr>
        <p:sp>
          <p:nvSpPr>
            <p:cNvPr id="15056" name="Rectangle 720">
              <a:extLst>
                <a:ext uri="{FF2B5EF4-FFF2-40B4-BE49-F238E27FC236}">
                  <a16:creationId xmlns:a16="http://schemas.microsoft.com/office/drawing/2014/main" id="{780FB455-7718-411F-8402-1E5408A13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18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7" name="Line 721">
              <a:extLst>
                <a:ext uri="{FF2B5EF4-FFF2-40B4-BE49-F238E27FC236}">
                  <a16:creationId xmlns:a16="http://schemas.microsoft.com/office/drawing/2014/main" id="{426410D2-BAFF-433F-B13A-89DA772AA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181"/>
              <a:ext cx="454" cy="0"/>
            </a:xfrm>
            <a:prstGeom prst="line">
              <a:avLst/>
            </a:prstGeom>
            <a:noFill/>
            <a:ln w="254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58" name="Line 722">
              <a:extLst>
                <a:ext uri="{FF2B5EF4-FFF2-40B4-BE49-F238E27FC236}">
                  <a16:creationId xmlns:a16="http://schemas.microsoft.com/office/drawing/2014/main" id="{4D86E27D-C20A-4672-85B5-08CF38F97E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238"/>
              <a:ext cx="454" cy="0"/>
            </a:xfrm>
            <a:prstGeom prst="line">
              <a:avLst/>
            </a:prstGeom>
            <a:noFill/>
            <a:ln w="254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59" name="Group 723">
            <a:extLst>
              <a:ext uri="{FF2B5EF4-FFF2-40B4-BE49-F238E27FC236}">
                <a16:creationId xmlns:a16="http://schemas.microsoft.com/office/drawing/2014/main" id="{C9ECBB82-C724-4D06-B7C6-95BB2A6DB32A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675313"/>
            <a:ext cx="720725" cy="46037"/>
            <a:chOff x="965" y="3351"/>
            <a:chExt cx="454" cy="57"/>
          </a:xfrm>
        </p:grpSpPr>
        <p:sp>
          <p:nvSpPr>
            <p:cNvPr id="15060" name="Rectangle 724">
              <a:extLst>
                <a:ext uri="{FF2B5EF4-FFF2-40B4-BE49-F238E27FC236}">
                  <a16:creationId xmlns:a16="http://schemas.microsoft.com/office/drawing/2014/main" id="{2E17F8F6-0C93-4B4A-8FD7-C083E2E85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35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1" name="Line 725">
              <a:extLst>
                <a:ext uri="{FF2B5EF4-FFF2-40B4-BE49-F238E27FC236}">
                  <a16:creationId xmlns:a16="http://schemas.microsoft.com/office/drawing/2014/main" id="{7EF7E4CC-38E0-46B4-9D07-4B671C01CD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351"/>
              <a:ext cx="454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62" name="Line 726">
              <a:extLst>
                <a:ext uri="{FF2B5EF4-FFF2-40B4-BE49-F238E27FC236}">
                  <a16:creationId xmlns:a16="http://schemas.microsoft.com/office/drawing/2014/main" id="{33CA1404-7288-47AC-84B6-1DE3BCFD29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408"/>
              <a:ext cx="454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063" name="Group 727">
            <a:extLst>
              <a:ext uri="{FF2B5EF4-FFF2-40B4-BE49-F238E27FC236}">
                <a16:creationId xmlns:a16="http://schemas.microsoft.com/office/drawing/2014/main" id="{B23532FF-597E-4E47-8011-B002CF935E9C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5813425"/>
            <a:ext cx="720725" cy="46038"/>
            <a:chOff x="965" y="3521"/>
            <a:chExt cx="454" cy="57"/>
          </a:xfrm>
        </p:grpSpPr>
        <p:sp>
          <p:nvSpPr>
            <p:cNvPr id="15064" name="Rectangle 728">
              <a:extLst>
                <a:ext uri="{FF2B5EF4-FFF2-40B4-BE49-F238E27FC236}">
                  <a16:creationId xmlns:a16="http://schemas.microsoft.com/office/drawing/2014/main" id="{321ADA0D-1912-4662-A309-F9EFF0DE7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521"/>
              <a:ext cx="454" cy="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5" name="Line 729">
              <a:extLst>
                <a:ext uri="{FF2B5EF4-FFF2-40B4-BE49-F238E27FC236}">
                  <a16:creationId xmlns:a16="http://schemas.microsoft.com/office/drawing/2014/main" id="{09061B23-5E03-4BC6-90B0-272DA5C9F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521"/>
              <a:ext cx="454" cy="0"/>
            </a:xfrm>
            <a:prstGeom prst="line">
              <a:avLst/>
            </a:prstGeom>
            <a:noFill/>
            <a:ln w="2540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66" name="Line 730">
              <a:extLst>
                <a:ext uri="{FF2B5EF4-FFF2-40B4-BE49-F238E27FC236}">
                  <a16:creationId xmlns:a16="http://schemas.microsoft.com/office/drawing/2014/main" id="{24D743A2-383E-4002-930A-BEC40F7D1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" y="3578"/>
              <a:ext cx="454" cy="0"/>
            </a:xfrm>
            <a:prstGeom prst="line">
              <a:avLst/>
            </a:prstGeom>
            <a:noFill/>
            <a:ln w="25400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48" name="Rectangle 76">
            <a:extLst>
              <a:ext uri="{FF2B5EF4-FFF2-40B4-BE49-F238E27FC236}">
                <a16:creationId xmlns:a16="http://schemas.microsoft.com/office/drawing/2014/main" id="{ACEF2D61-3E83-4744-9B40-B94951ED0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549275"/>
            <a:ext cx="3240087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A45092B3-F531-4116-9A26-DA9448265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638175"/>
            <a:ext cx="4679950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8692" name="Group 20">
            <a:extLst>
              <a:ext uri="{FF2B5EF4-FFF2-40B4-BE49-F238E27FC236}">
                <a16:creationId xmlns:a16="http://schemas.microsoft.com/office/drawing/2014/main" id="{2DBE83A4-2B42-4901-93A3-50421B80E4C8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000125"/>
            <a:ext cx="3600450" cy="720725"/>
            <a:chOff x="1306" y="2160"/>
            <a:chExt cx="2268" cy="454"/>
          </a:xfrm>
        </p:grpSpPr>
        <p:sp>
          <p:nvSpPr>
            <p:cNvPr id="28693" name="Freeform 21">
              <a:extLst>
                <a:ext uri="{FF2B5EF4-FFF2-40B4-BE49-F238E27FC236}">
                  <a16:creationId xmlns:a16="http://schemas.microsoft.com/office/drawing/2014/main" id="{2205F35B-C370-4143-88E9-C0DF28A41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4" name="Freeform 22">
              <a:extLst>
                <a:ext uri="{FF2B5EF4-FFF2-40B4-BE49-F238E27FC236}">
                  <a16:creationId xmlns:a16="http://schemas.microsoft.com/office/drawing/2014/main" id="{76318C2B-66EC-4E59-9BE6-81124A43F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5" name="Freeform 23">
              <a:extLst>
                <a:ext uri="{FF2B5EF4-FFF2-40B4-BE49-F238E27FC236}">
                  <a16:creationId xmlns:a16="http://schemas.microsoft.com/office/drawing/2014/main" id="{64222FDC-B51F-420F-AA58-D30BD9440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696" name="Group 24">
            <a:extLst>
              <a:ext uri="{FF2B5EF4-FFF2-40B4-BE49-F238E27FC236}">
                <a16:creationId xmlns:a16="http://schemas.microsoft.com/office/drawing/2014/main" id="{A154B3C9-D56C-488C-A248-EEB197BE8EF0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351088"/>
            <a:ext cx="5040313" cy="269875"/>
            <a:chOff x="1306" y="2614"/>
            <a:chExt cx="3175" cy="283"/>
          </a:xfrm>
        </p:grpSpPr>
        <p:sp>
          <p:nvSpPr>
            <p:cNvPr id="28697" name="Freeform 25">
              <a:extLst>
                <a:ext uri="{FF2B5EF4-FFF2-40B4-BE49-F238E27FC236}">
                  <a16:creationId xmlns:a16="http://schemas.microsoft.com/office/drawing/2014/main" id="{2D9B63D6-E757-4DC8-9314-139BC7D0D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283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8" name="Freeform 26">
              <a:extLst>
                <a:ext uri="{FF2B5EF4-FFF2-40B4-BE49-F238E27FC236}">
                  <a16:creationId xmlns:a16="http://schemas.microsoft.com/office/drawing/2014/main" id="{302CD446-B91A-40C3-A95C-5FDA9854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142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9" name="Freeform 27">
              <a:extLst>
                <a:ext uri="{FF2B5EF4-FFF2-40B4-BE49-F238E27FC236}">
                  <a16:creationId xmlns:a16="http://schemas.microsoft.com/office/drawing/2014/main" id="{E2208450-58D5-4749-83CF-6103AFE1B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756"/>
              <a:ext cx="3175" cy="141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0" name="Group 28">
            <a:extLst>
              <a:ext uri="{FF2B5EF4-FFF2-40B4-BE49-F238E27FC236}">
                <a16:creationId xmlns:a16="http://schemas.microsoft.com/office/drawing/2014/main" id="{0102AE82-955E-42C1-A3D0-95FDB779F38E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351088"/>
            <a:ext cx="3600450" cy="269875"/>
            <a:chOff x="1306" y="3095"/>
            <a:chExt cx="2268" cy="283"/>
          </a:xfrm>
        </p:grpSpPr>
        <p:sp>
          <p:nvSpPr>
            <p:cNvPr id="28701" name="Freeform 29">
              <a:extLst>
                <a:ext uri="{FF2B5EF4-FFF2-40B4-BE49-F238E27FC236}">
                  <a16:creationId xmlns:a16="http://schemas.microsoft.com/office/drawing/2014/main" id="{18A26712-5767-4E9D-B378-1488172CD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282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2" name="Freeform 30">
              <a:extLst>
                <a:ext uri="{FF2B5EF4-FFF2-40B4-BE49-F238E27FC236}">
                  <a16:creationId xmlns:a16="http://schemas.microsoft.com/office/drawing/2014/main" id="{F43A9182-E621-4507-BCD9-E29527508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142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3" name="Freeform 31">
              <a:extLst>
                <a:ext uri="{FF2B5EF4-FFF2-40B4-BE49-F238E27FC236}">
                  <a16:creationId xmlns:a16="http://schemas.microsoft.com/office/drawing/2014/main" id="{3B577479-BEBE-41EB-BDE4-543B6A79E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2268" cy="141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4" name="Group 32">
            <a:extLst>
              <a:ext uri="{FF2B5EF4-FFF2-40B4-BE49-F238E27FC236}">
                <a16:creationId xmlns:a16="http://schemas.microsoft.com/office/drawing/2014/main" id="{A79F9485-9D31-445A-AD0F-5D8CB308F94A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728663"/>
            <a:ext cx="5040313" cy="547687"/>
            <a:chOff x="1306" y="3233"/>
            <a:chExt cx="3175" cy="345"/>
          </a:xfrm>
        </p:grpSpPr>
        <p:sp>
          <p:nvSpPr>
            <p:cNvPr id="28705" name="Freeform 33">
              <a:extLst>
                <a:ext uri="{FF2B5EF4-FFF2-40B4-BE49-F238E27FC236}">
                  <a16:creationId xmlns:a16="http://schemas.microsoft.com/office/drawing/2014/main" id="{C0BDAF26-7BC7-475A-B282-AE3E17AD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6" name="Freeform 34">
              <a:extLst>
                <a:ext uri="{FF2B5EF4-FFF2-40B4-BE49-F238E27FC236}">
                  <a16:creationId xmlns:a16="http://schemas.microsoft.com/office/drawing/2014/main" id="{B0F7DCBB-908B-4502-8868-3E53AEB2A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7" name="Freeform 35">
              <a:extLst>
                <a:ext uri="{FF2B5EF4-FFF2-40B4-BE49-F238E27FC236}">
                  <a16:creationId xmlns:a16="http://schemas.microsoft.com/office/drawing/2014/main" id="{9C961522-C53B-4B0A-95AF-26258999B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8" name="Group 36">
            <a:extLst>
              <a:ext uri="{FF2B5EF4-FFF2-40B4-BE49-F238E27FC236}">
                <a16:creationId xmlns:a16="http://schemas.microsoft.com/office/drawing/2014/main" id="{668E3C3B-B206-47D7-A6B8-5F3AB66FFD25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728663"/>
            <a:ext cx="3600450" cy="547687"/>
            <a:chOff x="1306" y="3686"/>
            <a:chExt cx="2268" cy="345"/>
          </a:xfrm>
        </p:grpSpPr>
        <p:sp>
          <p:nvSpPr>
            <p:cNvPr id="28709" name="Freeform 37">
              <a:extLst>
                <a:ext uri="{FF2B5EF4-FFF2-40B4-BE49-F238E27FC236}">
                  <a16:creationId xmlns:a16="http://schemas.microsoft.com/office/drawing/2014/main" id="{A7305BD1-3E42-4C2F-BDD1-ECB1A1109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0" name="Freeform 38">
              <a:extLst>
                <a:ext uri="{FF2B5EF4-FFF2-40B4-BE49-F238E27FC236}">
                  <a16:creationId xmlns:a16="http://schemas.microsoft.com/office/drawing/2014/main" id="{9AB5681A-A258-4620-9527-D2CD97691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1" name="Freeform 39">
              <a:extLst>
                <a:ext uri="{FF2B5EF4-FFF2-40B4-BE49-F238E27FC236}">
                  <a16:creationId xmlns:a16="http://schemas.microsoft.com/office/drawing/2014/main" id="{4335E752-2ADE-4C31-B952-6D5BB495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12" name="Group 40">
            <a:extLst>
              <a:ext uri="{FF2B5EF4-FFF2-40B4-BE49-F238E27FC236}">
                <a16:creationId xmlns:a16="http://schemas.microsoft.com/office/drawing/2014/main" id="{B1B27AC5-15F8-410A-B904-8CF557CA3142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539875"/>
            <a:ext cx="5040313" cy="449263"/>
            <a:chOff x="1306" y="913"/>
            <a:chExt cx="3175" cy="283"/>
          </a:xfrm>
        </p:grpSpPr>
        <p:sp>
          <p:nvSpPr>
            <p:cNvPr id="28713" name="Freeform 41">
              <a:extLst>
                <a:ext uri="{FF2B5EF4-FFF2-40B4-BE49-F238E27FC236}">
                  <a16:creationId xmlns:a16="http://schemas.microsoft.com/office/drawing/2014/main" id="{6BF89E04-D7A8-4C73-946A-9BB565108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4" name="Freeform 42">
              <a:extLst>
                <a:ext uri="{FF2B5EF4-FFF2-40B4-BE49-F238E27FC236}">
                  <a16:creationId xmlns:a16="http://schemas.microsoft.com/office/drawing/2014/main" id="{7CB02F04-F863-48A0-A4F3-CE2D78C03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5" name="Freeform 43">
              <a:extLst>
                <a:ext uri="{FF2B5EF4-FFF2-40B4-BE49-F238E27FC236}">
                  <a16:creationId xmlns:a16="http://schemas.microsoft.com/office/drawing/2014/main" id="{9B74E827-58A6-4CD9-8FB9-EA96DC476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16" name="Group 44">
            <a:extLst>
              <a:ext uri="{FF2B5EF4-FFF2-40B4-BE49-F238E27FC236}">
                <a16:creationId xmlns:a16="http://schemas.microsoft.com/office/drawing/2014/main" id="{0744505D-CE9A-4C40-96AA-5239206BD5DC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539875"/>
            <a:ext cx="3600450" cy="454025"/>
            <a:chOff x="1306" y="1366"/>
            <a:chExt cx="2268" cy="286"/>
          </a:xfrm>
        </p:grpSpPr>
        <p:sp>
          <p:nvSpPr>
            <p:cNvPr id="28717" name="Freeform 45">
              <a:extLst>
                <a:ext uri="{FF2B5EF4-FFF2-40B4-BE49-F238E27FC236}">
                  <a16:creationId xmlns:a16="http://schemas.microsoft.com/office/drawing/2014/main" id="{EA7CF051-7C06-46EB-9ABD-22EA42103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8" name="Freeform 46">
              <a:extLst>
                <a:ext uri="{FF2B5EF4-FFF2-40B4-BE49-F238E27FC236}">
                  <a16:creationId xmlns:a16="http://schemas.microsoft.com/office/drawing/2014/main" id="{FF5C3ED6-B558-4872-8EE3-688C36592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9" name="Freeform 47">
              <a:extLst>
                <a:ext uri="{FF2B5EF4-FFF2-40B4-BE49-F238E27FC236}">
                  <a16:creationId xmlns:a16="http://schemas.microsoft.com/office/drawing/2014/main" id="{A97DB672-FD0E-4D14-8A00-0953A6BBB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20" name="Group 48">
            <a:extLst>
              <a:ext uri="{FF2B5EF4-FFF2-40B4-BE49-F238E27FC236}">
                <a16:creationId xmlns:a16="http://schemas.microsoft.com/office/drawing/2014/main" id="{DDC4D5CD-AE12-46FA-BC44-FD847235EA46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800350"/>
            <a:ext cx="5040313" cy="177800"/>
            <a:chOff x="1306" y="913"/>
            <a:chExt cx="3175" cy="283"/>
          </a:xfrm>
        </p:grpSpPr>
        <p:sp>
          <p:nvSpPr>
            <p:cNvPr id="28721" name="Freeform 49">
              <a:extLst>
                <a:ext uri="{FF2B5EF4-FFF2-40B4-BE49-F238E27FC236}">
                  <a16:creationId xmlns:a16="http://schemas.microsoft.com/office/drawing/2014/main" id="{D7D881B6-9A2B-478C-A1F4-7EB4920D8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2" name="Freeform 50">
              <a:extLst>
                <a:ext uri="{FF2B5EF4-FFF2-40B4-BE49-F238E27FC236}">
                  <a16:creationId xmlns:a16="http://schemas.microsoft.com/office/drawing/2014/main" id="{50049AF8-4C75-461A-9DD1-536CC1CF8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3" name="Freeform 51">
              <a:extLst>
                <a:ext uri="{FF2B5EF4-FFF2-40B4-BE49-F238E27FC236}">
                  <a16:creationId xmlns:a16="http://schemas.microsoft.com/office/drawing/2014/main" id="{398A0ECF-2C93-4483-AFBD-FABAEF5D4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24" name="Group 52">
            <a:extLst>
              <a:ext uri="{FF2B5EF4-FFF2-40B4-BE49-F238E27FC236}">
                <a16:creationId xmlns:a16="http://schemas.microsoft.com/office/drawing/2014/main" id="{9FFBCCE1-7206-46E5-96D8-D1C1FFCC0F93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800350"/>
            <a:ext cx="3600450" cy="179388"/>
            <a:chOff x="1306" y="1366"/>
            <a:chExt cx="2268" cy="286"/>
          </a:xfrm>
        </p:grpSpPr>
        <p:sp>
          <p:nvSpPr>
            <p:cNvPr id="28725" name="Freeform 53">
              <a:extLst>
                <a:ext uri="{FF2B5EF4-FFF2-40B4-BE49-F238E27FC236}">
                  <a16:creationId xmlns:a16="http://schemas.microsoft.com/office/drawing/2014/main" id="{946E38C5-D1DC-438D-A130-511182C9B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6" name="Freeform 54">
              <a:extLst>
                <a:ext uri="{FF2B5EF4-FFF2-40B4-BE49-F238E27FC236}">
                  <a16:creationId xmlns:a16="http://schemas.microsoft.com/office/drawing/2014/main" id="{FD30573C-A4AE-45E8-A008-3C97A8D94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7" name="Freeform 55">
              <a:extLst>
                <a:ext uri="{FF2B5EF4-FFF2-40B4-BE49-F238E27FC236}">
                  <a16:creationId xmlns:a16="http://schemas.microsoft.com/office/drawing/2014/main" id="{F38273F9-7B99-4ED4-8D0C-F57FA76B7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28" name="Group 56">
            <a:extLst>
              <a:ext uri="{FF2B5EF4-FFF2-40B4-BE49-F238E27FC236}">
                <a16:creationId xmlns:a16="http://schemas.microsoft.com/office/drawing/2014/main" id="{BE7C1D53-D5B1-43F5-8954-D305202243C5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900238"/>
            <a:ext cx="5040313" cy="450850"/>
            <a:chOff x="1306" y="1706"/>
            <a:chExt cx="3175" cy="454"/>
          </a:xfrm>
        </p:grpSpPr>
        <p:sp>
          <p:nvSpPr>
            <p:cNvPr id="28729" name="Freeform 57">
              <a:extLst>
                <a:ext uri="{FF2B5EF4-FFF2-40B4-BE49-F238E27FC236}">
                  <a16:creationId xmlns:a16="http://schemas.microsoft.com/office/drawing/2014/main" id="{740C9B59-7888-4E1F-963E-DC00BD257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0" name="Freeform 58">
              <a:extLst>
                <a:ext uri="{FF2B5EF4-FFF2-40B4-BE49-F238E27FC236}">
                  <a16:creationId xmlns:a16="http://schemas.microsoft.com/office/drawing/2014/main" id="{8318E30F-91C5-4C5F-B3B6-F8742337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1" name="Freeform 59">
              <a:extLst>
                <a:ext uri="{FF2B5EF4-FFF2-40B4-BE49-F238E27FC236}">
                  <a16:creationId xmlns:a16="http://schemas.microsoft.com/office/drawing/2014/main" id="{C3B790D8-9F41-4B1B-8E3D-D998E688B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32" name="Group 60">
            <a:extLst>
              <a:ext uri="{FF2B5EF4-FFF2-40B4-BE49-F238E27FC236}">
                <a16:creationId xmlns:a16="http://schemas.microsoft.com/office/drawing/2014/main" id="{0520789B-EB8D-4D95-9ED9-87223213DDA5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900238"/>
            <a:ext cx="3600450" cy="450850"/>
            <a:chOff x="1306" y="2160"/>
            <a:chExt cx="2268" cy="454"/>
          </a:xfrm>
        </p:grpSpPr>
        <p:sp>
          <p:nvSpPr>
            <p:cNvPr id="28733" name="Freeform 61">
              <a:extLst>
                <a:ext uri="{FF2B5EF4-FFF2-40B4-BE49-F238E27FC236}">
                  <a16:creationId xmlns:a16="http://schemas.microsoft.com/office/drawing/2014/main" id="{44778BC6-A10C-4438-B2C5-6E50C7E80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4" name="Freeform 62">
              <a:extLst>
                <a:ext uri="{FF2B5EF4-FFF2-40B4-BE49-F238E27FC236}">
                  <a16:creationId xmlns:a16="http://schemas.microsoft.com/office/drawing/2014/main" id="{AE322143-A2AD-46DB-B696-20DADDCBE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5" name="Freeform 63">
              <a:extLst>
                <a:ext uri="{FF2B5EF4-FFF2-40B4-BE49-F238E27FC236}">
                  <a16:creationId xmlns:a16="http://schemas.microsoft.com/office/drawing/2014/main" id="{8548D66D-0002-4C16-ADB2-9E315DD83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36" name="Group 64">
            <a:extLst>
              <a:ext uri="{FF2B5EF4-FFF2-40B4-BE49-F238E27FC236}">
                <a16:creationId xmlns:a16="http://schemas.microsoft.com/office/drawing/2014/main" id="{BDA0EDF1-9316-4F42-B5BC-9BE23376B8FC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530475"/>
            <a:ext cx="5040313" cy="285750"/>
            <a:chOff x="1306" y="3233"/>
            <a:chExt cx="3175" cy="345"/>
          </a:xfrm>
        </p:grpSpPr>
        <p:sp>
          <p:nvSpPr>
            <p:cNvPr id="28737" name="Freeform 65">
              <a:extLst>
                <a:ext uri="{FF2B5EF4-FFF2-40B4-BE49-F238E27FC236}">
                  <a16:creationId xmlns:a16="http://schemas.microsoft.com/office/drawing/2014/main" id="{A488B33B-F7D2-42A6-9CDC-C100793E4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8" name="Freeform 66">
              <a:extLst>
                <a:ext uri="{FF2B5EF4-FFF2-40B4-BE49-F238E27FC236}">
                  <a16:creationId xmlns:a16="http://schemas.microsoft.com/office/drawing/2014/main" id="{CDCAE9B7-4689-4AE1-8F5F-E32AB59C5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9" name="Freeform 67">
              <a:extLst>
                <a:ext uri="{FF2B5EF4-FFF2-40B4-BE49-F238E27FC236}">
                  <a16:creationId xmlns:a16="http://schemas.microsoft.com/office/drawing/2014/main" id="{2B4C8770-D85B-48CB-B6FF-B98030D46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0" name="Group 68">
            <a:extLst>
              <a:ext uri="{FF2B5EF4-FFF2-40B4-BE49-F238E27FC236}">
                <a16:creationId xmlns:a16="http://schemas.microsoft.com/office/drawing/2014/main" id="{083AA1AD-1A00-4BBB-89BC-5058EBCEF512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530475"/>
            <a:ext cx="3600450" cy="285750"/>
            <a:chOff x="1306" y="3686"/>
            <a:chExt cx="2268" cy="345"/>
          </a:xfrm>
        </p:grpSpPr>
        <p:sp>
          <p:nvSpPr>
            <p:cNvPr id="28741" name="Freeform 69">
              <a:extLst>
                <a:ext uri="{FF2B5EF4-FFF2-40B4-BE49-F238E27FC236}">
                  <a16:creationId xmlns:a16="http://schemas.microsoft.com/office/drawing/2014/main" id="{47B43A59-C5C5-4AA5-8F4A-E7E7BFAC8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2" name="Freeform 70">
              <a:extLst>
                <a:ext uri="{FF2B5EF4-FFF2-40B4-BE49-F238E27FC236}">
                  <a16:creationId xmlns:a16="http://schemas.microsoft.com/office/drawing/2014/main" id="{50D54D6B-B14A-48E2-9377-34BD768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3" name="Freeform 71">
              <a:extLst>
                <a:ext uri="{FF2B5EF4-FFF2-40B4-BE49-F238E27FC236}">
                  <a16:creationId xmlns:a16="http://schemas.microsoft.com/office/drawing/2014/main" id="{420B6FB2-C207-4270-AF55-9F838E6A6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4" name="Group 72">
            <a:extLst>
              <a:ext uri="{FF2B5EF4-FFF2-40B4-BE49-F238E27FC236}">
                <a16:creationId xmlns:a16="http://schemas.microsoft.com/office/drawing/2014/main" id="{881B0B22-EB80-4E6F-9499-CD2485109798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000125"/>
            <a:ext cx="5040313" cy="720725"/>
            <a:chOff x="1306" y="1706"/>
            <a:chExt cx="3175" cy="454"/>
          </a:xfrm>
        </p:grpSpPr>
        <p:sp>
          <p:nvSpPr>
            <p:cNvPr id="28745" name="Freeform 73">
              <a:extLst>
                <a:ext uri="{FF2B5EF4-FFF2-40B4-BE49-F238E27FC236}">
                  <a16:creationId xmlns:a16="http://schemas.microsoft.com/office/drawing/2014/main" id="{862732BC-D898-4F62-B902-96BC3161A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6" name="Freeform 74">
              <a:extLst>
                <a:ext uri="{FF2B5EF4-FFF2-40B4-BE49-F238E27FC236}">
                  <a16:creationId xmlns:a16="http://schemas.microsoft.com/office/drawing/2014/main" id="{D448F543-374B-41C3-B523-4BD82BC87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7" name="Freeform 75">
              <a:extLst>
                <a:ext uri="{FF2B5EF4-FFF2-40B4-BE49-F238E27FC236}">
                  <a16:creationId xmlns:a16="http://schemas.microsoft.com/office/drawing/2014/main" id="{3818BBC2-15BD-40F9-ADE9-C8F9A79D5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9" name="Group 77">
            <a:extLst>
              <a:ext uri="{FF2B5EF4-FFF2-40B4-BE49-F238E27FC236}">
                <a16:creationId xmlns:a16="http://schemas.microsoft.com/office/drawing/2014/main" id="{3F12C571-3992-4814-8858-0812E7A6EF0A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3521075"/>
            <a:ext cx="3600450" cy="720725"/>
            <a:chOff x="1306" y="2160"/>
            <a:chExt cx="2268" cy="454"/>
          </a:xfrm>
        </p:grpSpPr>
        <p:sp>
          <p:nvSpPr>
            <p:cNvPr id="28750" name="Freeform 78">
              <a:extLst>
                <a:ext uri="{FF2B5EF4-FFF2-40B4-BE49-F238E27FC236}">
                  <a16:creationId xmlns:a16="http://schemas.microsoft.com/office/drawing/2014/main" id="{8CB5AA3F-CEC6-40EF-BA5F-86AA5E7D2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1" name="Freeform 79">
              <a:extLst>
                <a:ext uri="{FF2B5EF4-FFF2-40B4-BE49-F238E27FC236}">
                  <a16:creationId xmlns:a16="http://schemas.microsoft.com/office/drawing/2014/main" id="{FE2307F0-F065-4C45-A5D6-8A4834CB6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2" name="Freeform 80">
              <a:extLst>
                <a:ext uri="{FF2B5EF4-FFF2-40B4-BE49-F238E27FC236}">
                  <a16:creationId xmlns:a16="http://schemas.microsoft.com/office/drawing/2014/main" id="{5BF3A003-A5C8-4F40-82A1-D435686F7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53" name="Group 81">
            <a:extLst>
              <a:ext uri="{FF2B5EF4-FFF2-40B4-BE49-F238E27FC236}">
                <a16:creationId xmlns:a16="http://schemas.microsoft.com/office/drawing/2014/main" id="{479CE2BF-DA1A-4F88-99F6-0E4C722DA799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872038"/>
            <a:ext cx="5040313" cy="269875"/>
            <a:chOff x="1306" y="2614"/>
            <a:chExt cx="3175" cy="283"/>
          </a:xfrm>
        </p:grpSpPr>
        <p:sp>
          <p:nvSpPr>
            <p:cNvPr id="28754" name="Freeform 82">
              <a:extLst>
                <a:ext uri="{FF2B5EF4-FFF2-40B4-BE49-F238E27FC236}">
                  <a16:creationId xmlns:a16="http://schemas.microsoft.com/office/drawing/2014/main" id="{408C388D-E6FC-4965-8289-270221699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283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5" name="Freeform 83">
              <a:extLst>
                <a:ext uri="{FF2B5EF4-FFF2-40B4-BE49-F238E27FC236}">
                  <a16:creationId xmlns:a16="http://schemas.microsoft.com/office/drawing/2014/main" id="{FBF533A0-FCE7-4891-BD27-EB366204B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142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6" name="Freeform 84">
              <a:extLst>
                <a:ext uri="{FF2B5EF4-FFF2-40B4-BE49-F238E27FC236}">
                  <a16:creationId xmlns:a16="http://schemas.microsoft.com/office/drawing/2014/main" id="{65626A59-2051-4100-AD2D-105EC4D29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756"/>
              <a:ext cx="3175" cy="141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57" name="Group 85">
            <a:extLst>
              <a:ext uri="{FF2B5EF4-FFF2-40B4-BE49-F238E27FC236}">
                <a16:creationId xmlns:a16="http://schemas.microsoft.com/office/drawing/2014/main" id="{30BD07EB-E5C0-440A-A342-159D5FC59CE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872038"/>
            <a:ext cx="3600450" cy="269875"/>
            <a:chOff x="1306" y="3095"/>
            <a:chExt cx="2268" cy="283"/>
          </a:xfrm>
        </p:grpSpPr>
        <p:sp>
          <p:nvSpPr>
            <p:cNvPr id="28758" name="Freeform 86">
              <a:extLst>
                <a:ext uri="{FF2B5EF4-FFF2-40B4-BE49-F238E27FC236}">
                  <a16:creationId xmlns:a16="http://schemas.microsoft.com/office/drawing/2014/main" id="{D0C280C9-65B1-4529-8DC7-AF37C18A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282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9" name="Freeform 87">
              <a:extLst>
                <a:ext uri="{FF2B5EF4-FFF2-40B4-BE49-F238E27FC236}">
                  <a16:creationId xmlns:a16="http://schemas.microsoft.com/office/drawing/2014/main" id="{EA341429-357A-4024-8EE3-3160367BC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142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0" name="Freeform 88">
              <a:extLst>
                <a:ext uri="{FF2B5EF4-FFF2-40B4-BE49-F238E27FC236}">
                  <a16:creationId xmlns:a16="http://schemas.microsoft.com/office/drawing/2014/main" id="{03541F97-D88A-4659-AA4B-005D85B61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2268" cy="141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1" name="Group 89">
            <a:extLst>
              <a:ext uri="{FF2B5EF4-FFF2-40B4-BE49-F238E27FC236}">
                <a16:creationId xmlns:a16="http://schemas.microsoft.com/office/drawing/2014/main" id="{3A76169B-F1F4-4488-91CC-E14FDD2F849F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3249613"/>
            <a:ext cx="5040313" cy="547687"/>
            <a:chOff x="1306" y="3233"/>
            <a:chExt cx="3175" cy="345"/>
          </a:xfrm>
        </p:grpSpPr>
        <p:sp>
          <p:nvSpPr>
            <p:cNvPr id="28762" name="Freeform 90">
              <a:extLst>
                <a:ext uri="{FF2B5EF4-FFF2-40B4-BE49-F238E27FC236}">
                  <a16:creationId xmlns:a16="http://schemas.microsoft.com/office/drawing/2014/main" id="{14DB7E13-A19B-48CE-AB37-80F4A8C4A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3" name="Freeform 91">
              <a:extLst>
                <a:ext uri="{FF2B5EF4-FFF2-40B4-BE49-F238E27FC236}">
                  <a16:creationId xmlns:a16="http://schemas.microsoft.com/office/drawing/2014/main" id="{78270D71-A4E3-4AAD-95F7-4CB2FF843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4" name="Freeform 92">
              <a:extLst>
                <a:ext uri="{FF2B5EF4-FFF2-40B4-BE49-F238E27FC236}">
                  <a16:creationId xmlns:a16="http://schemas.microsoft.com/office/drawing/2014/main" id="{5382B146-3B6D-4DE9-9F69-0285D8E95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5" name="Group 93">
            <a:extLst>
              <a:ext uri="{FF2B5EF4-FFF2-40B4-BE49-F238E27FC236}">
                <a16:creationId xmlns:a16="http://schemas.microsoft.com/office/drawing/2014/main" id="{22D66F4E-5ECC-4AD3-AFA8-31E12F74813A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3249613"/>
            <a:ext cx="3600450" cy="547687"/>
            <a:chOff x="1306" y="3686"/>
            <a:chExt cx="2268" cy="345"/>
          </a:xfrm>
        </p:grpSpPr>
        <p:sp>
          <p:nvSpPr>
            <p:cNvPr id="28766" name="Freeform 94">
              <a:extLst>
                <a:ext uri="{FF2B5EF4-FFF2-40B4-BE49-F238E27FC236}">
                  <a16:creationId xmlns:a16="http://schemas.microsoft.com/office/drawing/2014/main" id="{37B010C9-1068-4A20-A124-6843B0749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7" name="Freeform 95">
              <a:extLst>
                <a:ext uri="{FF2B5EF4-FFF2-40B4-BE49-F238E27FC236}">
                  <a16:creationId xmlns:a16="http://schemas.microsoft.com/office/drawing/2014/main" id="{4CD9DBEC-7CE6-464E-8A23-A7A0FD11B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8" name="Freeform 96">
              <a:extLst>
                <a:ext uri="{FF2B5EF4-FFF2-40B4-BE49-F238E27FC236}">
                  <a16:creationId xmlns:a16="http://schemas.microsoft.com/office/drawing/2014/main" id="{80B5C6D8-37E1-41E4-B774-095896689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9" name="Group 97">
            <a:extLst>
              <a:ext uri="{FF2B5EF4-FFF2-40B4-BE49-F238E27FC236}">
                <a16:creationId xmlns:a16="http://schemas.microsoft.com/office/drawing/2014/main" id="{1076CD33-70DC-40CC-9177-E756235F8456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060825"/>
            <a:ext cx="5040313" cy="449263"/>
            <a:chOff x="1306" y="913"/>
            <a:chExt cx="3175" cy="283"/>
          </a:xfrm>
        </p:grpSpPr>
        <p:sp>
          <p:nvSpPr>
            <p:cNvPr id="28770" name="Freeform 98">
              <a:extLst>
                <a:ext uri="{FF2B5EF4-FFF2-40B4-BE49-F238E27FC236}">
                  <a16:creationId xmlns:a16="http://schemas.microsoft.com/office/drawing/2014/main" id="{E8871089-2E1E-4AF5-BB26-EC247433C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1" name="Freeform 99">
              <a:extLst>
                <a:ext uri="{FF2B5EF4-FFF2-40B4-BE49-F238E27FC236}">
                  <a16:creationId xmlns:a16="http://schemas.microsoft.com/office/drawing/2014/main" id="{A1455A67-CEFF-41F1-A34C-574B01EFB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2" name="Freeform 100">
              <a:extLst>
                <a:ext uri="{FF2B5EF4-FFF2-40B4-BE49-F238E27FC236}">
                  <a16:creationId xmlns:a16="http://schemas.microsoft.com/office/drawing/2014/main" id="{60FA8DB3-DEC6-472E-84EA-4B7BF8602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73" name="Group 101">
            <a:extLst>
              <a:ext uri="{FF2B5EF4-FFF2-40B4-BE49-F238E27FC236}">
                <a16:creationId xmlns:a16="http://schemas.microsoft.com/office/drawing/2014/main" id="{1285CF3D-E8E2-4831-A9F8-866E4CC51F9B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060825"/>
            <a:ext cx="3600450" cy="454025"/>
            <a:chOff x="1306" y="1366"/>
            <a:chExt cx="2268" cy="286"/>
          </a:xfrm>
        </p:grpSpPr>
        <p:sp>
          <p:nvSpPr>
            <p:cNvPr id="28774" name="Freeform 102">
              <a:extLst>
                <a:ext uri="{FF2B5EF4-FFF2-40B4-BE49-F238E27FC236}">
                  <a16:creationId xmlns:a16="http://schemas.microsoft.com/office/drawing/2014/main" id="{74352933-63E9-48F3-BAA7-1C6790DDA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5" name="Freeform 103">
              <a:extLst>
                <a:ext uri="{FF2B5EF4-FFF2-40B4-BE49-F238E27FC236}">
                  <a16:creationId xmlns:a16="http://schemas.microsoft.com/office/drawing/2014/main" id="{5E0B603E-124F-49FC-B8DF-EDC4E1F9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6" name="Freeform 104">
              <a:extLst>
                <a:ext uri="{FF2B5EF4-FFF2-40B4-BE49-F238E27FC236}">
                  <a16:creationId xmlns:a16="http://schemas.microsoft.com/office/drawing/2014/main" id="{90343C81-8466-4824-B78E-E54D57CFA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77" name="Group 105">
            <a:extLst>
              <a:ext uri="{FF2B5EF4-FFF2-40B4-BE49-F238E27FC236}">
                <a16:creationId xmlns:a16="http://schemas.microsoft.com/office/drawing/2014/main" id="{EDB155EE-4588-45F9-AF6C-A4288FA6DE57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5321300"/>
            <a:ext cx="5040313" cy="177800"/>
            <a:chOff x="1306" y="913"/>
            <a:chExt cx="3175" cy="283"/>
          </a:xfrm>
        </p:grpSpPr>
        <p:sp>
          <p:nvSpPr>
            <p:cNvPr id="28778" name="Freeform 106">
              <a:extLst>
                <a:ext uri="{FF2B5EF4-FFF2-40B4-BE49-F238E27FC236}">
                  <a16:creationId xmlns:a16="http://schemas.microsoft.com/office/drawing/2014/main" id="{EA10F5DD-CDCA-4411-A510-D9DC660E5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9" name="Freeform 107">
              <a:extLst>
                <a:ext uri="{FF2B5EF4-FFF2-40B4-BE49-F238E27FC236}">
                  <a16:creationId xmlns:a16="http://schemas.microsoft.com/office/drawing/2014/main" id="{279250A6-E009-4C2C-AA63-2A817C59C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0" name="Freeform 108">
              <a:extLst>
                <a:ext uri="{FF2B5EF4-FFF2-40B4-BE49-F238E27FC236}">
                  <a16:creationId xmlns:a16="http://schemas.microsoft.com/office/drawing/2014/main" id="{17F8C3ED-A80F-430A-B867-5823D24FA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81" name="Group 109">
            <a:extLst>
              <a:ext uri="{FF2B5EF4-FFF2-40B4-BE49-F238E27FC236}">
                <a16:creationId xmlns:a16="http://schemas.microsoft.com/office/drawing/2014/main" id="{9C1230A4-E401-422C-B37F-F148C3277D51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321300"/>
            <a:ext cx="3600450" cy="179388"/>
            <a:chOff x="1306" y="1366"/>
            <a:chExt cx="2268" cy="286"/>
          </a:xfrm>
        </p:grpSpPr>
        <p:sp>
          <p:nvSpPr>
            <p:cNvPr id="28782" name="Freeform 110">
              <a:extLst>
                <a:ext uri="{FF2B5EF4-FFF2-40B4-BE49-F238E27FC236}">
                  <a16:creationId xmlns:a16="http://schemas.microsoft.com/office/drawing/2014/main" id="{1A3CE095-175B-4E8D-AC32-6DB309435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3" name="Freeform 111">
              <a:extLst>
                <a:ext uri="{FF2B5EF4-FFF2-40B4-BE49-F238E27FC236}">
                  <a16:creationId xmlns:a16="http://schemas.microsoft.com/office/drawing/2014/main" id="{27950034-4073-45FD-A311-95C058C8A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4" name="Freeform 112">
              <a:extLst>
                <a:ext uri="{FF2B5EF4-FFF2-40B4-BE49-F238E27FC236}">
                  <a16:creationId xmlns:a16="http://schemas.microsoft.com/office/drawing/2014/main" id="{0F4F1A25-D1C7-4201-B128-4720FF089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85" name="Group 113">
            <a:extLst>
              <a:ext uri="{FF2B5EF4-FFF2-40B4-BE49-F238E27FC236}">
                <a16:creationId xmlns:a16="http://schemas.microsoft.com/office/drawing/2014/main" id="{6A937B80-E1C6-4DC5-8FAC-D23B8BBDBB01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421188"/>
            <a:ext cx="5040313" cy="450850"/>
            <a:chOff x="1306" y="1706"/>
            <a:chExt cx="3175" cy="454"/>
          </a:xfrm>
        </p:grpSpPr>
        <p:sp>
          <p:nvSpPr>
            <p:cNvPr id="28786" name="Freeform 114">
              <a:extLst>
                <a:ext uri="{FF2B5EF4-FFF2-40B4-BE49-F238E27FC236}">
                  <a16:creationId xmlns:a16="http://schemas.microsoft.com/office/drawing/2014/main" id="{35276A38-E577-4374-AAD0-A159433AB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7" name="Freeform 115">
              <a:extLst>
                <a:ext uri="{FF2B5EF4-FFF2-40B4-BE49-F238E27FC236}">
                  <a16:creationId xmlns:a16="http://schemas.microsoft.com/office/drawing/2014/main" id="{B7861683-86FF-4545-A696-7D83A992C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88" name="Freeform 116">
              <a:extLst>
                <a:ext uri="{FF2B5EF4-FFF2-40B4-BE49-F238E27FC236}">
                  <a16:creationId xmlns:a16="http://schemas.microsoft.com/office/drawing/2014/main" id="{E235950C-FE4D-4779-BFEA-9A57821B0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89" name="Group 117">
            <a:extLst>
              <a:ext uri="{FF2B5EF4-FFF2-40B4-BE49-F238E27FC236}">
                <a16:creationId xmlns:a16="http://schemas.microsoft.com/office/drawing/2014/main" id="{FCF47476-2BA6-4BB6-919B-9105A3A90110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421188"/>
            <a:ext cx="3600450" cy="450850"/>
            <a:chOff x="1306" y="2160"/>
            <a:chExt cx="2268" cy="454"/>
          </a:xfrm>
        </p:grpSpPr>
        <p:sp>
          <p:nvSpPr>
            <p:cNvPr id="28790" name="Freeform 118">
              <a:extLst>
                <a:ext uri="{FF2B5EF4-FFF2-40B4-BE49-F238E27FC236}">
                  <a16:creationId xmlns:a16="http://schemas.microsoft.com/office/drawing/2014/main" id="{278168D5-9069-4B96-BA40-D00272F09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91" name="Freeform 119">
              <a:extLst>
                <a:ext uri="{FF2B5EF4-FFF2-40B4-BE49-F238E27FC236}">
                  <a16:creationId xmlns:a16="http://schemas.microsoft.com/office/drawing/2014/main" id="{8451783C-8C21-498F-B308-197ED569E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92" name="Freeform 120">
              <a:extLst>
                <a:ext uri="{FF2B5EF4-FFF2-40B4-BE49-F238E27FC236}">
                  <a16:creationId xmlns:a16="http://schemas.microsoft.com/office/drawing/2014/main" id="{6B4CB71E-4A21-4BC5-B8ED-25550C89A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93" name="Group 121">
            <a:extLst>
              <a:ext uri="{FF2B5EF4-FFF2-40B4-BE49-F238E27FC236}">
                <a16:creationId xmlns:a16="http://schemas.microsoft.com/office/drawing/2014/main" id="{89D0BF56-F9E8-41E0-AF96-27C2E0A42002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5051425"/>
            <a:ext cx="5040313" cy="285750"/>
            <a:chOff x="1306" y="3233"/>
            <a:chExt cx="3175" cy="345"/>
          </a:xfrm>
        </p:grpSpPr>
        <p:sp>
          <p:nvSpPr>
            <p:cNvPr id="28794" name="Freeform 122">
              <a:extLst>
                <a:ext uri="{FF2B5EF4-FFF2-40B4-BE49-F238E27FC236}">
                  <a16:creationId xmlns:a16="http://schemas.microsoft.com/office/drawing/2014/main" id="{847B329F-1C5D-44DE-B0B0-AD457E12C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95" name="Freeform 123">
              <a:extLst>
                <a:ext uri="{FF2B5EF4-FFF2-40B4-BE49-F238E27FC236}">
                  <a16:creationId xmlns:a16="http://schemas.microsoft.com/office/drawing/2014/main" id="{772F4CB3-C251-4B06-8EFA-A1178DEC9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96" name="Freeform 124">
              <a:extLst>
                <a:ext uri="{FF2B5EF4-FFF2-40B4-BE49-F238E27FC236}">
                  <a16:creationId xmlns:a16="http://schemas.microsoft.com/office/drawing/2014/main" id="{FFA1DE54-D952-4326-8BE2-54FF18E14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97" name="Group 125">
            <a:extLst>
              <a:ext uri="{FF2B5EF4-FFF2-40B4-BE49-F238E27FC236}">
                <a16:creationId xmlns:a16="http://schemas.microsoft.com/office/drawing/2014/main" id="{F3FA1E0D-952E-48FC-BC98-67D23D229BF1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051425"/>
            <a:ext cx="3600450" cy="285750"/>
            <a:chOff x="1306" y="3686"/>
            <a:chExt cx="2268" cy="345"/>
          </a:xfrm>
        </p:grpSpPr>
        <p:sp>
          <p:nvSpPr>
            <p:cNvPr id="28798" name="Freeform 126">
              <a:extLst>
                <a:ext uri="{FF2B5EF4-FFF2-40B4-BE49-F238E27FC236}">
                  <a16:creationId xmlns:a16="http://schemas.microsoft.com/office/drawing/2014/main" id="{F21D47C7-4DBD-465F-AA0E-D984452E4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99" name="Freeform 127">
              <a:extLst>
                <a:ext uri="{FF2B5EF4-FFF2-40B4-BE49-F238E27FC236}">
                  <a16:creationId xmlns:a16="http://schemas.microsoft.com/office/drawing/2014/main" id="{9453FAD3-9829-49DF-B474-4081F8F3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00" name="Freeform 128">
              <a:extLst>
                <a:ext uri="{FF2B5EF4-FFF2-40B4-BE49-F238E27FC236}">
                  <a16:creationId xmlns:a16="http://schemas.microsoft.com/office/drawing/2014/main" id="{1753AD56-41E1-4A9A-9E33-8CA7CC93A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01" name="Group 129">
            <a:extLst>
              <a:ext uri="{FF2B5EF4-FFF2-40B4-BE49-F238E27FC236}">
                <a16:creationId xmlns:a16="http://schemas.microsoft.com/office/drawing/2014/main" id="{D42F12D4-A95D-483B-90A2-36BE03D168EA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3521075"/>
            <a:ext cx="5040313" cy="720725"/>
            <a:chOff x="1306" y="1706"/>
            <a:chExt cx="3175" cy="454"/>
          </a:xfrm>
        </p:grpSpPr>
        <p:sp>
          <p:nvSpPr>
            <p:cNvPr id="28802" name="Freeform 130">
              <a:extLst>
                <a:ext uri="{FF2B5EF4-FFF2-40B4-BE49-F238E27FC236}">
                  <a16:creationId xmlns:a16="http://schemas.microsoft.com/office/drawing/2014/main" id="{4CB88D0A-6B40-4352-A924-29BA21233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03" name="Freeform 131">
              <a:extLst>
                <a:ext uri="{FF2B5EF4-FFF2-40B4-BE49-F238E27FC236}">
                  <a16:creationId xmlns:a16="http://schemas.microsoft.com/office/drawing/2014/main" id="{E8905B04-B6F0-472E-8348-FC9C2B261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04" name="Freeform 132">
              <a:extLst>
                <a:ext uri="{FF2B5EF4-FFF2-40B4-BE49-F238E27FC236}">
                  <a16:creationId xmlns:a16="http://schemas.microsoft.com/office/drawing/2014/main" id="{3A3A4314-F387-4A6D-BD48-C87547078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E886265E-722E-495D-A45E-335FF1BB3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549275"/>
            <a:ext cx="3240087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0C59781C-613D-4A79-A95A-97F9C6034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638175"/>
            <a:ext cx="4679950" cy="5759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9700" name="Group 4">
            <a:extLst>
              <a:ext uri="{FF2B5EF4-FFF2-40B4-BE49-F238E27FC236}">
                <a16:creationId xmlns:a16="http://schemas.microsoft.com/office/drawing/2014/main" id="{2DF9EA95-98E7-489F-806B-FFA32BFB0C71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000125"/>
            <a:ext cx="3600450" cy="720725"/>
            <a:chOff x="1306" y="2160"/>
            <a:chExt cx="2268" cy="454"/>
          </a:xfrm>
        </p:grpSpPr>
        <p:sp>
          <p:nvSpPr>
            <p:cNvPr id="29701" name="Freeform 5">
              <a:extLst>
                <a:ext uri="{FF2B5EF4-FFF2-40B4-BE49-F238E27FC236}">
                  <a16:creationId xmlns:a16="http://schemas.microsoft.com/office/drawing/2014/main" id="{E5726EF1-2C10-4956-9A10-8B843E214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2" name="Freeform 6">
              <a:extLst>
                <a:ext uri="{FF2B5EF4-FFF2-40B4-BE49-F238E27FC236}">
                  <a16:creationId xmlns:a16="http://schemas.microsoft.com/office/drawing/2014/main" id="{8A81241B-6DC0-4EDF-8010-A3584EFF8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3" name="Freeform 7">
              <a:extLst>
                <a:ext uri="{FF2B5EF4-FFF2-40B4-BE49-F238E27FC236}">
                  <a16:creationId xmlns:a16="http://schemas.microsoft.com/office/drawing/2014/main" id="{7F059A7C-5A9B-46BD-B404-A0A316915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04" name="Group 8">
            <a:extLst>
              <a:ext uri="{FF2B5EF4-FFF2-40B4-BE49-F238E27FC236}">
                <a16:creationId xmlns:a16="http://schemas.microsoft.com/office/drawing/2014/main" id="{31997D2D-622B-43A4-9EA7-FD9845691565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351088"/>
            <a:ext cx="5040313" cy="269875"/>
            <a:chOff x="1306" y="2614"/>
            <a:chExt cx="3175" cy="283"/>
          </a:xfrm>
        </p:grpSpPr>
        <p:sp>
          <p:nvSpPr>
            <p:cNvPr id="29705" name="Freeform 9">
              <a:extLst>
                <a:ext uri="{FF2B5EF4-FFF2-40B4-BE49-F238E27FC236}">
                  <a16:creationId xmlns:a16="http://schemas.microsoft.com/office/drawing/2014/main" id="{13FB4386-4C89-444D-B83E-F183A6E5E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283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6" name="Freeform 10">
              <a:extLst>
                <a:ext uri="{FF2B5EF4-FFF2-40B4-BE49-F238E27FC236}">
                  <a16:creationId xmlns:a16="http://schemas.microsoft.com/office/drawing/2014/main" id="{A3272FE3-D723-4B7D-AB50-958FFCF9B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142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7" name="Freeform 11">
              <a:extLst>
                <a:ext uri="{FF2B5EF4-FFF2-40B4-BE49-F238E27FC236}">
                  <a16:creationId xmlns:a16="http://schemas.microsoft.com/office/drawing/2014/main" id="{D16C1A7D-4048-4857-992D-B06C377AD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756"/>
              <a:ext cx="3175" cy="141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08" name="Group 12">
            <a:extLst>
              <a:ext uri="{FF2B5EF4-FFF2-40B4-BE49-F238E27FC236}">
                <a16:creationId xmlns:a16="http://schemas.microsoft.com/office/drawing/2014/main" id="{E327735D-FEE9-4585-B8EC-6F3276CDD3DF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351088"/>
            <a:ext cx="3600450" cy="269875"/>
            <a:chOff x="1306" y="3095"/>
            <a:chExt cx="2268" cy="283"/>
          </a:xfrm>
        </p:grpSpPr>
        <p:sp>
          <p:nvSpPr>
            <p:cNvPr id="29709" name="Freeform 13">
              <a:extLst>
                <a:ext uri="{FF2B5EF4-FFF2-40B4-BE49-F238E27FC236}">
                  <a16:creationId xmlns:a16="http://schemas.microsoft.com/office/drawing/2014/main" id="{A52EFD8B-051C-4113-BEDD-0BF49ADC2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282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0" name="Freeform 14">
              <a:extLst>
                <a:ext uri="{FF2B5EF4-FFF2-40B4-BE49-F238E27FC236}">
                  <a16:creationId xmlns:a16="http://schemas.microsoft.com/office/drawing/2014/main" id="{D090B8C8-9C5D-4B4C-AAE5-ECFAEB756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142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1" name="Freeform 15">
              <a:extLst>
                <a:ext uri="{FF2B5EF4-FFF2-40B4-BE49-F238E27FC236}">
                  <a16:creationId xmlns:a16="http://schemas.microsoft.com/office/drawing/2014/main" id="{9477D36F-229F-4967-8B4E-75F136D2A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2268" cy="141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12" name="Group 16">
            <a:extLst>
              <a:ext uri="{FF2B5EF4-FFF2-40B4-BE49-F238E27FC236}">
                <a16:creationId xmlns:a16="http://schemas.microsoft.com/office/drawing/2014/main" id="{B01B2594-B2DB-499E-AC46-5934FA5E78F0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728663"/>
            <a:ext cx="5040313" cy="547687"/>
            <a:chOff x="1306" y="3233"/>
            <a:chExt cx="3175" cy="345"/>
          </a:xfrm>
        </p:grpSpPr>
        <p:sp>
          <p:nvSpPr>
            <p:cNvPr id="29713" name="Freeform 17">
              <a:extLst>
                <a:ext uri="{FF2B5EF4-FFF2-40B4-BE49-F238E27FC236}">
                  <a16:creationId xmlns:a16="http://schemas.microsoft.com/office/drawing/2014/main" id="{5F408B84-378D-45F6-9C27-DCA3428DD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4" name="Freeform 18">
              <a:extLst>
                <a:ext uri="{FF2B5EF4-FFF2-40B4-BE49-F238E27FC236}">
                  <a16:creationId xmlns:a16="http://schemas.microsoft.com/office/drawing/2014/main" id="{C485A750-D104-4F38-9D0E-0679B49A7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5" name="Freeform 19">
              <a:extLst>
                <a:ext uri="{FF2B5EF4-FFF2-40B4-BE49-F238E27FC236}">
                  <a16:creationId xmlns:a16="http://schemas.microsoft.com/office/drawing/2014/main" id="{55ACACBD-8E02-4BAB-A0D5-5674864F6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16" name="Group 20">
            <a:extLst>
              <a:ext uri="{FF2B5EF4-FFF2-40B4-BE49-F238E27FC236}">
                <a16:creationId xmlns:a16="http://schemas.microsoft.com/office/drawing/2014/main" id="{E19A5A3E-BB84-4A88-B327-91C78A7E173F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728663"/>
            <a:ext cx="3600450" cy="547687"/>
            <a:chOff x="1306" y="3686"/>
            <a:chExt cx="2268" cy="345"/>
          </a:xfrm>
        </p:grpSpPr>
        <p:sp>
          <p:nvSpPr>
            <p:cNvPr id="29717" name="Freeform 21">
              <a:extLst>
                <a:ext uri="{FF2B5EF4-FFF2-40B4-BE49-F238E27FC236}">
                  <a16:creationId xmlns:a16="http://schemas.microsoft.com/office/drawing/2014/main" id="{28C43FF6-F16F-4D7B-8E29-749002E76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8" name="Freeform 22">
              <a:extLst>
                <a:ext uri="{FF2B5EF4-FFF2-40B4-BE49-F238E27FC236}">
                  <a16:creationId xmlns:a16="http://schemas.microsoft.com/office/drawing/2014/main" id="{B379D11C-7F36-4E5F-BC0C-5143A3B46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9" name="Freeform 23">
              <a:extLst>
                <a:ext uri="{FF2B5EF4-FFF2-40B4-BE49-F238E27FC236}">
                  <a16:creationId xmlns:a16="http://schemas.microsoft.com/office/drawing/2014/main" id="{CEC58CDB-ED81-43EC-ADDE-9030A47C9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20" name="Group 24">
            <a:extLst>
              <a:ext uri="{FF2B5EF4-FFF2-40B4-BE49-F238E27FC236}">
                <a16:creationId xmlns:a16="http://schemas.microsoft.com/office/drawing/2014/main" id="{3AC6F821-856F-4CAB-B618-4DC198A8D1E7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539875"/>
            <a:ext cx="5040313" cy="449263"/>
            <a:chOff x="1306" y="913"/>
            <a:chExt cx="3175" cy="283"/>
          </a:xfrm>
        </p:grpSpPr>
        <p:sp>
          <p:nvSpPr>
            <p:cNvPr id="29721" name="Freeform 25">
              <a:extLst>
                <a:ext uri="{FF2B5EF4-FFF2-40B4-BE49-F238E27FC236}">
                  <a16:creationId xmlns:a16="http://schemas.microsoft.com/office/drawing/2014/main" id="{5D3A96BE-0A81-4D57-853E-C0BDDF5CE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22" name="Freeform 26">
              <a:extLst>
                <a:ext uri="{FF2B5EF4-FFF2-40B4-BE49-F238E27FC236}">
                  <a16:creationId xmlns:a16="http://schemas.microsoft.com/office/drawing/2014/main" id="{B22636AE-1833-43C1-ACC3-2CEA5A8A5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23" name="Freeform 27">
              <a:extLst>
                <a:ext uri="{FF2B5EF4-FFF2-40B4-BE49-F238E27FC236}">
                  <a16:creationId xmlns:a16="http://schemas.microsoft.com/office/drawing/2014/main" id="{A314FE79-4517-4BD4-A11B-3F23AA74B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24" name="Group 28">
            <a:extLst>
              <a:ext uri="{FF2B5EF4-FFF2-40B4-BE49-F238E27FC236}">
                <a16:creationId xmlns:a16="http://schemas.microsoft.com/office/drawing/2014/main" id="{261B783C-C458-4502-8D0F-FECC507B45B7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539875"/>
            <a:ext cx="3600450" cy="454025"/>
            <a:chOff x="1306" y="1366"/>
            <a:chExt cx="2268" cy="286"/>
          </a:xfrm>
        </p:grpSpPr>
        <p:sp>
          <p:nvSpPr>
            <p:cNvPr id="29725" name="Freeform 29">
              <a:extLst>
                <a:ext uri="{FF2B5EF4-FFF2-40B4-BE49-F238E27FC236}">
                  <a16:creationId xmlns:a16="http://schemas.microsoft.com/office/drawing/2014/main" id="{CAF49C41-BB78-4D70-975F-457003E68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26" name="Freeform 30">
              <a:extLst>
                <a:ext uri="{FF2B5EF4-FFF2-40B4-BE49-F238E27FC236}">
                  <a16:creationId xmlns:a16="http://schemas.microsoft.com/office/drawing/2014/main" id="{EB1EE432-FA3A-4F53-B816-43E5478A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27" name="Freeform 31">
              <a:extLst>
                <a:ext uri="{FF2B5EF4-FFF2-40B4-BE49-F238E27FC236}">
                  <a16:creationId xmlns:a16="http://schemas.microsoft.com/office/drawing/2014/main" id="{90E55922-9854-43B8-B2A7-F0C7E89A4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12" name="Group 116">
            <a:extLst>
              <a:ext uri="{FF2B5EF4-FFF2-40B4-BE49-F238E27FC236}">
                <a16:creationId xmlns:a16="http://schemas.microsoft.com/office/drawing/2014/main" id="{DA719F83-7FC0-4DE1-81ED-6B5447352FBE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800350"/>
            <a:ext cx="5040313" cy="177800"/>
            <a:chOff x="228" y="1764"/>
            <a:chExt cx="3175" cy="112"/>
          </a:xfrm>
        </p:grpSpPr>
        <p:sp>
          <p:nvSpPr>
            <p:cNvPr id="29729" name="Freeform 33">
              <a:extLst>
                <a:ext uri="{FF2B5EF4-FFF2-40B4-BE49-F238E27FC236}">
                  <a16:creationId xmlns:a16="http://schemas.microsoft.com/office/drawing/2014/main" id="{55467EA3-7FCF-4CB0-B136-9173FBD88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764"/>
              <a:ext cx="3175" cy="112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0" name="Freeform 34">
              <a:extLst>
                <a:ext uri="{FF2B5EF4-FFF2-40B4-BE49-F238E27FC236}">
                  <a16:creationId xmlns:a16="http://schemas.microsoft.com/office/drawing/2014/main" id="{7A19F1AB-EC73-4249-80D7-53D862E12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764"/>
              <a:ext cx="3175" cy="90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1" name="Freeform 35">
              <a:extLst>
                <a:ext uri="{FF2B5EF4-FFF2-40B4-BE49-F238E27FC236}">
                  <a16:creationId xmlns:a16="http://schemas.microsoft.com/office/drawing/2014/main" id="{CD309B5E-2CF0-4974-9EE2-E72348B53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786"/>
              <a:ext cx="3175" cy="90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15" name="Group 119">
            <a:extLst>
              <a:ext uri="{FF2B5EF4-FFF2-40B4-BE49-F238E27FC236}">
                <a16:creationId xmlns:a16="http://schemas.microsoft.com/office/drawing/2014/main" id="{0FAEC36D-B257-421B-8A72-C24959D7A2A8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800350"/>
            <a:ext cx="3600450" cy="179388"/>
            <a:chOff x="3574" y="1764"/>
            <a:chExt cx="2268" cy="113"/>
          </a:xfrm>
        </p:grpSpPr>
        <p:sp>
          <p:nvSpPr>
            <p:cNvPr id="29733" name="Freeform 37">
              <a:extLst>
                <a:ext uri="{FF2B5EF4-FFF2-40B4-BE49-F238E27FC236}">
                  <a16:creationId xmlns:a16="http://schemas.microsoft.com/office/drawing/2014/main" id="{A4389A34-0991-4A4C-8D75-172FDC051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764"/>
              <a:ext cx="2268" cy="113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4" name="Freeform 38">
              <a:extLst>
                <a:ext uri="{FF2B5EF4-FFF2-40B4-BE49-F238E27FC236}">
                  <a16:creationId xmlns:a16="http://schemas.microsoft.com/office/drawing/2014/main" id="{60B4D422-1A47-487F-9B33-5F045F50C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764"/>
              <a:ext cx="2268" cy="90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5" name="Freeform 39">
              <a:extLst>
                <a:ext uri="{FF2B5EF4-FFF2-40B4-BE49-F238E27FC236}">
                  <a16:creationId xmlns:a16="http://schemas.microsoft.com/office/drawing/2014/main" id="{8BFB0D34-6C29-49B0-B8DF-1D7C5D4D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787"/>
              <a:ext cx="2268" cy="89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36" name="Group 40">
            <a:extLst>
              <a:ext uri="{FF2B5EF4-FFF2-40B4-BE49-F238E27FC236}">
                <a16:creationId xmlns:a16="http://schemas.microsoft.com/office/drawing/2014/main" id="{55E4A50F-2390-4D49-9E72-62721307568C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900238"/>
            <a:ext cx="5040313" cy="450850"/>
            <a:chOff x="1306" y="1706"/>
            <a:chExt cx="3175" cy="454"/>
          </a:xfrm>
        </p:grpSpPr>
        <p:sp>
          <p:nvSpPr>
            <p:cNvPr id="29737" name="Freeform 41">
              <a:extLst>
                <a:ext uri="{FF2B5EF4-FFF2-40B4-BE49-F238E27FC236}">
                  <a16:creationId xmlns:a16="http://schemas.microsoft.com/office/drawing/2014/main" id="{CC49C271-85C6-4462-BCBF-15D2146E1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8" name="Freeform 42">
              <a:extLst>
                <a:ext uri="{FF2B5EF4-FFF2-40B4-BE49-F238E27FC236}">
                  <a16:creationId xmlns:a16="http://schemas.microsoft.com/office/drawing/2014/main" id="{7F1FCFDC-F884-487C-B732-348C73FD4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9" name="Freeform 43">
              <a:extLst>
                <a:ext uri="{FF2B5EF4-FFF2-40B4-BE49-F238E27FC236}">
                  <a16:creationId xmlns:a16="http://schemas.microsoft.com/office/drawing/2014/main" id="{5A31E82F-BCBA-4FB7-B3AD-09EE77F8E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40" name="Group 44">
            <a:extLst>
              <a:ext uri="{FF2B5EF4-FFF2-40B4-BE49-F238E27FC236}">
                <a16:creationId xmlns:a16="http://schemas.microsoft.com/office/drawing/2014/main" id="{BA8069D7-F2AA-4229-9C1A-39A51A8DDDE4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900238"/>
            <a:ext cx="3600450" cy="450850"/>
            <a:chOff x="1306" y="2160"/>
            <a:chExt cx="2268" cy="454"/>
          </a:xfrm>
        </p:grpSpPr>
        <p:sp>
          <p:nvSpPr>
            <p:cNvPr id="29741" name="Freeform 45">
              <a:extLst>
                <a:ext uri="{FF2B5EF4-FFF2-40B4-BE49-F238E27FC236}">
                  <a16:creationId xmlns:a16="http://schemas.microsoft.com/office/drawing/2014/main" id="{19090252-D895-4772-ABD6-898842286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2" name="Freeform 46">
              <a:extLst>
                <a:ext uri="{FF2B5EF4-FFF2-40B4-BE49-F238E27FC236}">
                  <a16:creationId xmlns:a16="http://schemas.microsoft.com/office/drawing/2014/main" id="{35CBF4D9-0493-4E87-A63F-44CF5CF70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3" name="Freeform 47">
              <a:extLst>
                <a:ext uri="{FF2B5EF4-FFF2-40B4-BE49-F238E27FC236}">
                  <a16:creationId xmlns:a16="http://schemas.microsoft.com/office/drawing/2014/main" id="{F59C2122-A6BE-4ECB-A70C-48867BAED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44" name="Group 48">
            <a:extLst>
              <a:ext uri="{FF2B5EF4-FFF2-40B4-BE49-F238E27FC236}">
                <a16:creationId xmlns:a16="http://schemas.microsoft.com/office/drawing/2014/main" id="{10EF5D37-EA6C-4F51-A556-B5C00C037CBB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2530475"/>
            <a:ext cx="5040313" cy="285750"/>
            <a:chOff x="1306" y="3233"/>
            <a:chExt cx="3175" cy="345"/>
          </a:xfrm>
        </p:grpSpPr>
        <p:sp>
          <p:nvSpPr>
            <p:cNvPr id="29745" name="Freeform 49">
              <a:extLst>
                <a:ext uri="{FF2B5EF4-FFF2-40B4-BE49-F238E27FC236}">
                  <a16:creationId xmlns:a16="http://schemas.microsoft.com/office/drawing/2014/main" id="{28A7D6DE-12D8-4E78-B507-DA63D4BA4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6" name="Freeform 50">
              <a:extLst>
                <a:ext uri="{FF2B5EF4-FFF2-40B4-BE49-F238E27FC236}">
                  <a16:creationId xmlns:a16="http://schemas.microsoft.com/office/drawing/2014/main" id="{81C28205-BFFF-4418-B492-415A09AFF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7" name="Freeform 51">
              <a:extLst>
                <a:ext uri="{FF2B5EF4-FFF2-40B4-BE49-F238E27FC236}">
                  <a16:creationId xmlns:a16="http://schemas.microsoft.com/office/drawing/2014/main" id="{0B770B60-21BD-4525-83B3-85EC82BCB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48" name="Group 52">
            <a:extLst>
              <a:ext uri="{FF2B5EF4-FFF2-40B4-BE49-F238E27FC236}">
                <a16:creationId xmlns:a16="http://schemas.microsoft.com/office/drawing/2014/main" id="{D6AE0ED5-1320-46EC-B81F-0B97B0656DFC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530475"/>
            <a:ext cx="3600450" cy="285750"/>
            <a:chOff x="1306" y="3686"/>
            <a:chExt cx="2268" cy="345"/>
          </a:xfrm>
        </p:grpSpPr>
        <p:sp>
          <p:nvSpPr>
            <p:cNvPr id="29749" name="Freeform 53">
              <a:extLst>
                <a:ext uri="{FF2B5EF4-FFF2-40B4-BE49-F238E27FC236}">
                  <a16:creationId xmlns:a16="http://schemas.microsoft.com/office/drawing/2014/main" id="{96F333BD-517E-4FFC-ABC3-2246AB8C7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0" name="Freeform 54">
              <a:extLst>
                <a:ext uri="{FF2B5EF4-FFF2-40B4-BE49-F238E27FC236}">
                  <a16:creationId xmlns:a16="http://schemas.microsoft.com/office/drawing/2014/main" id="{1562A857-4E40-41B3-BC02-9EA0D6499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1" name="Freeform 55">
              <a:extLst>
                <a:ext uri="{FF2B5EF4-FFF2-40B4-BE49-F238E27FC236}">
                  <a16:creationId xmlns:a16="http://schemas.microsoft.com/office/drawing/2014/main" id="{A7755B33-ED5E-4157-BEBA-3CBBF66B8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52" name="Group 56">
            <a:extLst>
              <a:ext uri="{FF2B5EF4-FFF2-40B4-BE49-F238E27FC236}">
                <a16:creationId xmlns:a16="http://schemas.microsoft.com/office/drawing/2014/main" id="{04C92C8D-19BE-4CF3-ACA8-2AA89DC6AFB9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000125"/>
            <a:ext cx="5040313" cy="720725"/>
            <a:chOff x="1306" y="1706"/>
            <a:chExt cx="3175" cy="454"/>
          </a:xfrm>
        </p:grpSpPr>
        <p:sp>
          <p:nvSpPr>
            <p:cNvPr id="29753" name="Freeform 57">
              <a:extLst>
                <a:ext uri="{FF2B5EF4-FFF2-40B4-BE49-F238E27FC236}">
                  <a16:creationId xmlns:a16="http://schemas.microsoft.com/office/drawing/2014/main" id="{94D9AD07-8A29-46FF-9EF1-8962F512A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4" name="Freeform 58">
              <a:extLst>
                <a:ext uri="{FF2B5EF4-FFF2-40B4-BE49-F238E27FC236}">
                  <a16:creationId xmlns:a16="http://schemas.microsoft.com/office/drawing/2014/main" id="{83470B95-C40F-495B-9D03-679B546EE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5" name="Freeform 59">
              <a:extLst>
                <a:ext uri="{FF2B5EF4-FFF2-40B4-BE49-F238E27FC236}">
                  <a16:creationId xmlns:a16="http://schemas.microsoft.com/office/drawing/2014/main" id="{AFB5FCAA-8C9E-4789-B0C0-7160EB4E8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56" name="Group 60">
            <a:extLst>
              <a:ext uri="{FF2B5EF4-FFF2-40B4-BE49-F238E27FC236}">
                <a16:creationId xmlns:a16="http://schemas.microsoft.com/office/drawing/2014/main" id="{8EDEE31F-39DE-4CCE-91B6-D76A65DC384C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3521075"/>
            <a:ext cx="3600450" cy="720725"/>
            <a:chOff x="1306" y="2160"/>
            <a:chExt cx="2268" cy="454"/>
          </a:xfrm>
        </p:grpSpPr>
        <p:sp>
          <p:nvSpPr>
            <p:cNvPr id="29757" name="Freeform 61">
              <a:extLst>
                <a:ext uri="{FF2B5EF4-FFF2-40B4-BE49-F238E27FC236}">
                  <a16:creationId xmlns:a16="http://schemas.microsoft.com/office/drawing/2014/main" id="{E40FFDC5-C6F6-4D2A-B22E-31F227143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8" name="Freeform 62">
              <a:extLst>
                <a:ext uri="{FF2B5EF4-FFF2-40B4-BE49-F238E27FC236}">
                  <a16:creationId xmlns:a16="http://schemas.microsoft.com/office/drawing/2014/main" id="{C7B0B2E7-1833-4584-BA76-80555221C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9" name="Freeform 63">
              <a:extLst>
                <a:ext uri="{FF2B5EF4-FFF2-40B4-BE49-F238E27FC236}">
                  <a16:creationId xmlns:a16="http://schemas.microsoft.com/office/drawing/2014/main" id="{EA0C36F1-ADEA-4A1A-890E-38BD2336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60" name="Group 64">
            <a:extLst>
              <a:ext uri="{FF2B5EF4-FFF2-40B4-BE49-F238E27FC236}">
                <a16:creationId xmlns:a16="http://schemas.microsoft.com/office/drawing/2014/main" id="{9B91A962-849C-4811-BDAE-22AF9F62617F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872038"/>
            <a:ext cx="5040313" cy="269875"/>
            <a:chOff x="1306" y="2614"/>
            <a:chExt cx="3175" cy="283"/>
          </a:xfrm>
        </p:grpSpPr>
        <p:sp>
          <p:nvSpPr>
            <p:cNvPr id="29761" name="Freeform 65">
              <a:extLst>
                <a:ext uri="{FF2B5EF4-FFF2-40B4-BE49-F238E27FC236}">
                  <a16:creationId xmlns:a16="http://schemas.microsoft.com/office/drawing/2014/main" id="{BBFB5164-B49F-4F87-ACFE-F3353C595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283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2" name="Freeform 66">
              <a:extLst>
                <a:ext uri="{FF2B5EF4-FFF2-40B4-BE49-F238E27FC236}">
                  <a16:creationId xmlns:a16="http://schemas.microsoft.com/office/drawing/2014/main" id="{8506E97C-DD42-4DE5-945D-5B6F2409E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614"/>
              <a:ext cx="3175" cy="142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3" name="Freeform 67">
              <a:extLst>
                <a:ext uri="{FF2B5EF4-FFF2-40B4-BE49-F238E27FC236}">
                  <a16:creationId xmlns:a16="http://schemas.microsoft.com/office/drawing/2014/main" id="{6CA0E297-0FBC-4FD5-8940-124AD25AB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756"/>
              <a:ext cx="3175" cy="141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64" name="Group 68">
            <a:extLst>
              <a:ext uri="{FF2B5EF4-FFF2-40B4-BE49-F238E27FC236}">
                <a16:creationId xmlns:a16="http://schemas.microsoft.com/office/drawing/2014/main" id="{6C17D0FF-D715-4FA3-B259-F34B82C3DB3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872038"/>
            <a:ext cx="3600450" cy="269875"/>
            <a:chOff x="1306" y="3095"/>
            <a:chExt cx="2268" cy="283"/>
          </a:xfrm>
        </p:grpSpPr>
        <p:sp>
          <p:nvSpPr>
            <p:cNvPr id="29765" name="Freeform 69">
              <a:extLst>
                <a:ext uri="{FF2B5EF4-FFF2-40B4-BE49-F238E27FC236}">
                  <a16:creationId xmlns:a16="http://schemas.microsoft.com/office/drawing/2014/main" id="{CC8C5F0A-5C0B-4EED-A993-B49D1D2A4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282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6" name="Freeform 70">
              <a:extLst>
                <a:ext uri="{FF2B5EF4-FFF2-40B4-BE49-F238E27FC236}">
                  <a16:creationId xmlns:a16="http://schemas.microsoft.com/office/drawing/2014/main" id="{496929C1-E0C8-4A9A-8BFB-CEC3D8221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95"/>
              <a:ext cx="2268" cy="142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7" name="Freeform 71">
              <a:extLst>
                <a:ext uri="{FF2B5EF4-FFF2-40B4-BE49-F238E27FC236}">
                  <a16:creationId xmlns:a16="http://schemas.microsoft.com/office/drawing/2014/main" id="{9BD418C2-20D7-4984-9FA7-097A91987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2268" cy="141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68" name="Group 72">
            <a:extLst>
              <a:ext uri="{FF2B5EF4-FFF2-40B4-BE49-F238E27FC236}">
                <a16:creationId xmlns:a16="http://schemas.microsoft.com/office/drawing/2014/main" id="{450E375D-9613-4657-AC6D-3419BC15E587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3249613"/>
            <a:ext cx="5040313" cy="547687"/>
            <a:chOff x="1306" y="3233"/>
            <a:chExt cx="3175" cy="345"/>
          </a:xfrm>
        </p:grpSpPr>
        <p:sp>
          <p:nvSpPr>
            <p:cNvPr id="29769" name="Freeform 73">
              <a:extLst>
                <a:ext uri="{FF2B5EF4-FFF2-40B4-BE49-F238E27FC236}">
                  <a16:creationId xmlns:a16="http://schemas.microsoft.com/office/drawing/2014/main" id="{C8FB3EBE-507D-48BE-93E6-F9CA7AC67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0" name="Freeform 74">
              <a:extLst>
                <a:ext uri="{FF2B5EF4-FFF2-40B4-BE49-F238E27FC236}">
                  <a16:creationId xmlns:a16="http://schemas.microsoft.com/office/drawing/2014/main" id="{7A3E7F3E-AAC8-44E8-87EC-B3C6E8B70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1" name="Freeform 75">
              <a:extLst>
                <a:ext uri="{FF2B5EF4-FFF2-40B4-BE49-F238E27FC236}">
                  <a16:creationId xmlns:a16="http://schemas.microsoft.com/office/drawing/2014/main" id="{88A8CCDA-624E-4775-8BE2-4363743D0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72" name="Group 76">
            <a:extLst>
              <a:ext uri="{FF2B5EF4-FFF2-40B4-BE49-F238E27FC236}">
                <a16:creationId xmlns:a16="http://schemas.microsoft.com/office/drawing/2014/main" id="{EC51C93C-6CEC-4A1E-8C3D-34B29FED6CD2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3249613"/>
            <a:ext cx="3600450" cy="547687"/>
            <a:chOff x="1306" y="3686"/>
            <a:chExt cx="2268" cy="345"/>
          </a:xfrm>
        </p:grpSpPr>
        <p:sp>
          <p:nvSpPr>
            <p:cNvPr id="29773" name="Freeform 77">
              <a:extLst>
                <a:ext uri="{FF2B5EF4-FFF2-40B4-BE49-F238E27FC236}">
                  <a16:creationId xmlns:a16="http://schemas.microsoft.com/office/drawing/2014/main" id="{6E358F9D-5960-42A2-B3C6-AA2C6B1C6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4" name="Freeform 78">
              <a:extLst>
                <a:ext uri="{FF2B5EF4-FFF2-40B4-BE49-F238E27FC236}">
                  <a16:creationId xmlns:a16="http://schemas.microsoft.com/office/drawing/2014/main" id="{16576D8E-F443-4E51-8B6F-AF6C5DB17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5" name="Freeform 79">
              <a:extLst>
                <a:ext uri="{FF2B5EF4-FFF2-40B4-BE49-F238E27FC236}">
                  <a16:creationId xmlns:a16="http://schemas.microsoft.com/office/drawing/2014/main" id="{A984EC4B-E7A6-43F2-9495-5669D739E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76" name="Group 80">
            <a:extLst>
              <a:ext uri="{FF2B5EF4-FFF2-40B4-BE49-F238E27FC236}">
                <a16:creationId xmlns:a16="http://schemas.microsoft.com/office/drawing/2014/main" id="{680D33C0-1731-411B-8678-F2F010B99F0E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060825"/>
            <a:ext cx="5040313" cy="449263"/>
            <a:chOff x="1306" y="913"/>
            <a:chExt cx="3175" cy="283"/>
          </a:xfrm>
        </p:grpSpPr>
        <p:sp>
          <p:nvSpPr>
            <p:cNvPr id="29777" name="Freeform 81">
              <a:extLst>
                <a:ext uri="{FF2B5EF4-FFF2-40B4-BE49-F238E27FC236}">
                  <a16:creationId xmlns:a16="http://schemas.microsoft.com/office/drawing/2014/main" id="{E7F2D48A-317E-4C0B-97C0-2EA56C46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83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8" name="Freeform 82">
              <a:extLst>
                <a:ext uri="{FF2B5EF4-FFF2-40B4-BE49-F238E27FC236}">
                  <a16:creationId xmlns:a16="http://schemas.microsoft.com/office/drawing/2014/main" id="{8C680DED-B0CB-4C9E-9775-C1B8C4E86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1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9" name="Freeform 83">
              <a:extLst>
                <a:ext uri="{FF2B5EF4-FFF2-40B4-BE49-F238E27FC236}">
                  <a16:creationId xmlns:a16="http://schemas.microsoft.com/office/drawing/2014/main" id="{9F2524BA-4816-4884-A722-E396293BB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969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80" name="Group 84">
            <a:extLst>
              <a:ext uri="{FF2B5EF4-FFF2-40B4-BE49-F238E27FC236}">
                <a16:creationId xmlns:a16="http://schemas.microsoft.com/office/drawing/2014/main" id="{30868CD8-5FEE-40E3-926F-46937441AFBE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060825"/>
            <a:ext cx="3600450" cy="454025"/>
            <a:chOff x="1306" y="1366"/>
            <a:chExt cx="2268" cy="286"/>
          </a:xfrm>
        </p:grpSpPr>
        <p:sp>
          <p:nvSpPr>
            <p:cNvPr id="29781" name="Freeform 85">
              <a:extLst>
                <a:ext uri="{FF2B5EF4-FFF2-40B4-BE49-F238E27FC236}">
                  <a16:creationId xmlns:a16="http://schemas.microsoft.com/office/drawing/2014/main" id="{29EAF6C6-996B-4EA0-A735-88B18519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6"/>
              <a:ext cx="2268" cy="286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82" name="Freeform 86">
              <a:extLst>
                <a:ext uri="{FF2B5EF4-FFF2-40B4-BE49-F238E27FC236}">
                  <a16:creationId xmlns:a16="http://schemas.microsoft.com/office/drawing/2014/main" id="{BFED6645-FBE6-4154-8D84-162D720A2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36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83" name="Freeform 87">
              <a:extLst>
                <a:ext uri="{FF2B5EF4-FFF2-40B4-BE49-F238E27FC236}">
                  <a16:creationId xmlns:a16="http://schemas.microsoft.com/office/drawing/2014/main" id="{A54C5EDB-AC3B-4A7E-9FEA-4C4DFFAB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423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13" name="Group 117">
            <a:extLst>
              <a:ext uri="{FF2B5EF4-FFF2-40B4-BE49-F238E27FC236}">
                <a16:creationId xmlns:a16="http://schemas.microsoft.com/office/drawing/2014/main" id="{472858A6-4C1D-4A51-BFB3-8AFA8A9B1085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5321300"/>
            <a:ext cx="5040313" cy="177800"/>
            <a:chOff x="228" y="3352"/>
            <a:chExt cx="3175" cy="112"/>
          </a:xfrm>
        </p:grpSpPr>
        <p:sp>
          <p:nvSpPr>
            <p:cNvPr id="29785" name="Freeform 89">
              <a:extLst>
                <a:ext uri="{FF2B5EF4-FFF2-40B4-BE49-F238E27FC236}">
                  <a16:creationId xmlns:a16="http://schemas.microsoft.com/office/drawing/2014/main" id="{F825EF7E-C0DA-4E47-9063-12FA9FD40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352"/>
              <a:ext cx="3175" cy="112"/>
            </a:xfrm>
            <a:custGeom>
              <a:avLst/>
              <a:gdLst>
                <a:gd name="T0" fmla="*/ 0 w 3175"/>
                <a:gd name="T1" fmla="*/ 283 h 283"/>
                <a:gd name="T2" fmla="*/ 0 w 3175"/>
                <a:gd name="T3" fmla="*/ 226 h 283"/>
                <a:gd name="T4" fmla="*/ 453 w 3175"/>
                <a:gd name="T5" fmla="*/ 0 h 283"/>
                <a:gd name="T6" fmla="*/ 907 w 3175"/>
                <a:gd name="T7" fmla="*/ 226 h 283"/>
                <a:gd name="T8" fmla="*/ 1360 w 3175"/>
                <a:gd name="T9" fmla="*/ 0 h 283"/>
                <a:gd name="T10" fmla="*/ 1814 w 3175"/>
                <a:gd name="T11" fmla="*/ 226 h 283"/>
                <a:gd name="T12" fmla="*/ 2268 w 3175"/>
                <a:gd name="T13" fmla="*/ 0 h 283"/>
                <a:gd name="T14" fmla="*/ 2721 w 3175"/>
                <a:gd name="T15" fmla="*/ 226 h 283"/>
                <a:gd name="T16" fmla="*/ 3175 w 3175"/>
                <a:gd name="T17" fmla="*/ 0 h 283"/>
                <a:gd name="T18" fmla="*/ 3175 w 3175"/>
                <a:gd name="T19" fmla="*/ 56 h 283"/>
                <a:gd name="T20" fmla="*/ 2721 w 3175"/>
                <a:gd name="T21" fmla="*/ 283 h 283"/>
                <a:gd name="T22" fmla="*/ 2268 w 3175"/>
                <a:gd name="T23" fmla="*/ 56 h 283"/>
                <a:gd name="T24" fmla="*/ 1814 w 3175"/>
                <a:gd name="T25" fmla="*/ 283 h 283"/>
                <a:gd name="T26" fmla="*/ 1360 w 3175"/>
                <a:gd name="T27" fmla="*/ 56 h 283"/>
                <a:gd name="T28" fmla="*/ 907 w 3175"/>
                <a:gd name="T29" fmla="*/ 283 h 283"/>
                <a:gd name="T30" fmla="*/ 453 w 3175"/>
                <a:gd name="T31" fmla="*/ 56 h 283"/>
                <a:gd name="T32" fmla="*/ 0 w 3175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283">
                  <a:moveTo>
                    <a:pt x="0" y="283"/>
                  </a:moveTo>
                  <a:cubicBezTo>
                    <a:pt x="0" y="254"/>
                    <a:pt x="0" y="226"/>
                    <a:pt x="0" y="226"/>
                  </a:cubicBezTo>
                  <a:cubicBezTo>
                    <a:pt x="94" y="153"/>
                    <a:pt x="302" y="0"/>
                    <a:pt x="453" y="0"/>
                  </a:cubicBezTo>
                  <a:cubicBezTo>
                    <a:pt x="604" y="0"/>
                    <a:pt x="756" y="226"/>
                    <a:pt x="907" y="226"/>
                  </a:cubicBezTo>
                  <a:cubicBezTo>
                    <a:pt x="1058" y="226"/>
                    <a:pt x="1209" y="0"/>
                    <a:pt x="1360" y="0"/>
                  </a:cubicBezTo>
                  <a:cubicBezTo>
                    <a:pt x="1511" y="0"/>
                    <a:pt x="1663" y="226"/>
                    <a:pt x="1814" y="226"/>
                  </a:cubicBezTo>
                  <a:cubicBezTo>
                    <a:pt x="1965" y="226"/>
                    <a:pt x="2117" y="0"/>
                    <a:pt x="2268" y="0"/>
                  </a:cubicBezTo>
                  <a:cubicBezTo>
                    <a:pt x="2419" y="0"/>
                    <a:pt x="2570" y="226"/>
                    <a:pt x="2721" y="226"/>
                  </a:cubicBezTo>
                  <a:cubicBezTo>
                    <a:pt x="2894" y="231"/>
                    <a:pt x="3072" y="73"/>
                    <a:pt x="3175" y="0"/>
                  </a:cubicBezTo>
                  <a:cubicBezTo>
                    <a:pt x="3175" y="0"/>
                    <a:pt x="3175" y="28"/>
                    <a:pt x="3175" y="56"/>
                  </a:cubicBezTo>
                  <a:cubicBezTo>
                    <a:pt x="3052" y="153"/>
                    <a:pt x="2872" y="283"/>
                    <a:pt x="2721" y="283"/>
                  </a:cubicBezTo>
                  <a:cubicBezTo>
                    <a:pt x="2570" y="283"/>
                    <a:pt x="2419" y="56"/>
                    <a:pt x="2268" y="56"/>
                  </a:cubicBezTo>
                  <a:cubicBezTo>
                    <a:pt x="2117" y="56"/>
                    <a:pt x="1965" y="283"/>
                    <a:pt x="1814" y="283"/>
                  </a:cubicBezTo>
                  <a:cubicBezTo>
                    <a:pt x="1663" y="283"/>
                    <a:pt x="1511" y="56"/>
                    <a:pt x="1360" y="56"/>
                  </a:cubicBezTo>
                  <a:cubicBezTo>
                    <a:pt x="1209" y="56"/>
                    <a:pt x="1058" y="283"/>
                    <a:pt x="907" y="283"/>
                  </a:cubicBezTo>
                  <a:cubicBezTo>
                    <a:pt x="756" y="283"/>
                    <a:pt x="604" y="56"/>
                    <a:pt x="453" y="56"/>
                  </a:cubicBezTo>
                  <a:cubicBezTo>
                    <a:pt x="302" y="56"/>
                    <a:pt x="202" y="139"/>
                    <a:pt x="0" y="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86" name="Freeform 90">
              <a:extLst>
                <a:ext uri="{FF2B5EF4-FFF2-40B4-BE49-F238E27FC236}">
                  <a16:creationId xmlns:a16="http://schemas.microsoft.com/office/drawing/2014/main" id="{000D8F1C-FA6B-49E5-92F1-E82036BAF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352"/>
              <a:ext cx="3175" cy="90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87" name="Freeform 91">
              <a:extLst>
                <a:ext uri="{FF2B5EF4-FFF2-40B4-BE49-F238E27FC236}">
                  <a16:creationId xmlns:a16="http://schemas.microsoft.com/office/drawing/2014/main" id="{1B2FF6CA-5C89-49D1-BA5C-88DC5479C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3374"/>
              <a:ext cx="3175" cy="90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14" name="Group 118">
            <a:extLst>
              <a:ext uri="{FF2B5EF4-FFF2-40B4-BE49-F238E27FC236}">
                <a16:creationId xmlns:a16="http://schemas.microsoft.com/office/drawing/2014/main" id="{B4C9EC32-720F-468E-8121-A3ED40DAC640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321300"/>
            <a:ext cx="3600450" cy="179388"/>
            <a:chOff x="3574" y="3352"/>
            <a:chExt cx="2268" cy="113"/>
          </a:xfrm>
        </p:grpSpPr>
        <p:sp>
          <p:nvSpPr>
            <p:cNvPr id="29789" name="Freeform 93">
              <a:extLst>
                <a:ext uri="{FF2B5EF4-FFF2-40B4-BE49-F238E27FC236}">
                  <a16:creationId xmlns:a16="http://schemas.microsoft.com/office/drawing/2014/main" id="{3BCA7406-2A2F-4986-8128-C2D39FFF6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352"/>
              <a:ext cx="2268" cy="113"/>
            </a:xfrm>
            <a:custGeom>
              <a:avLst/>
              <a:gdLst>
                <a:gd name="T0" fmla="*/ 0 w 2268"/>
                <a:gd name="T1" fmla="*/ 284 h 286"/>
                <a:gd name="T2" fmla="*/ 0 w 2268"/>
                <a:gd name="T3" fmla="*/ 227 h 286"/>
                <a:gd name="T4" fmla="*/ 453 w 2268"/>
                <a:gd name="T5" fmla="*/ 0 h 286"/>
                <a:gd name="T6" fmla="*/ 907 w 2268"/>
                <a:gd name="T7" fmla="*/ 227 h 286"/>
                <a:gd name="T8" fmla="*/ 1360 w 2268"/>
                <a:gd name="T9" fmla="*/ 0 h 286"/>
                <a:gd name="T10" fmla="*/ 1814 w 2268"/>
                <a:gd name="T11" fmla="*/ 227 h 286"/>
                <a:gd name="T12" fmla="*/ 2268 w 2268"/>
                <a:gd name="T13" fmla="*/ 0 h 286"/>
                <a:gd name="T14" fmla="*/ 2268 w 2268"/>
                <a:gd name="T15" fmla="*/ 57 h 286"/>
                <a:gd name="T16" fmla="*/ 1814 w 2268"/>
                <a:gd name="T17" fmla="*/ 284 h 286"/>
                <a:gd name="T18" fmla="*/ 1360 w 2268"/>
                <a:gd name="T19" fmla="*/ 57 h 286"/>
                <a:gd name="T20" fmla="*/ 907 w 2268"/>
                <a:gd name="T21" fmla="*/ 284 h 286"/>
                <a:gd name="T22" fmla="*/ 453 w 2268"/>
                <a:gd name="T23" fmla="*/ 57 h 286"/>
                <a:gd name="T24" fmla="*/ 0 w 2268"/>
                <a:gd name="T25" fmla="*/ 28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286">
                  <a:moveTo>
                    <a:pt x="0" y="284"/>
                  </a:moveTo>
                  <a:cubicBezTo>
                    <a:pt x="0" y="255"/>
                    <a:pt x="0" y="227"/>
                    <a:pt x="0" y="227"/>
                  </a:cubicBezTo>
                  <a:cubicBezTo>
                    <a:pt x="92" y="150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92" y="230"/>
                    <a:pt x="2180" y="68"/>
                    <a:pt x="2268" y="0"/>
                  </a:cubicBezTo>
                  <a:cubicBezTo>
                    <a:pt x="2268" y="28"/>
                    <a:pt x="2268" y="57"/>
                    <a:pt x="2268" y="57"/>
                  </a:cubicBezTo>
                  <a:cubicBezTo>
                    <a:pt x="2184" y="122"/>
                    <a:pt x="1982" y="286"/>
                    <a:pt x="1814" y="284"/>
                  </a:cubicBezTo>
                  <a:cubicBezTo>
                    <a:pt x="1663" y="284"/>
                    <a:pt x="1511" y="57"/>
                    <a:pt x="1360" y="57"/>
                  </a:cubicBezTo>
                  <a:cubicBezTo>
                    <a:pt x="1209" y="57"/>
                    <a:pt x="1058" y="284"/>
                    <a:pt x="907" y="284"/>
                  </a:cubicBezTo>
                  <a:cubicBezTo>
                    <a:pt x="756" y="284"/>
                    <a:pt x="604" y="57"/>
                    <a:pt x="453" y="57"/>
                  </a:cubicBezTo>
                  <a:cubicBezTo>
                    <a:pt x="302" y="57"/>
                    <a:pt x="200" y="138"/>
                    <a:pt x="0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0" name="Freeform 94">
              <a:extLst>
                <a:ext uri="{FF2B5EF4-FFF2-40B4-BE49-F238E27FC236}">
                  <a16:creationId xmlns:a16="http://schemas.microsoft.com/office/drawing/2014/main" id="{A35B8734-245A-4918-9F31-690189587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352"/>
              <a:ext cx="2268" cy="90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1" name="Freeform 95">
              <a:extLst>
                <a:ext uri="{FF2B5EF4-FFF2-40B4-BE49-F238E27FC236}">
                  <a16:creationId xmlns:a16="http://schemas.microsoft.com/office/drawing/2014/main" id="{F27CF213-3E5B-4564-A5CD-2558504A9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375"/>
              <a:ext cx="2268" cy="89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92" name="Group 96">
            <a:extLst>
              <a:ext uri="{FF2B5EF4-FFF2-40B4-BE49-F238E27FC236}">
                <a16:creationId xmlns:a16="http://schemas.microsoft.com/office/drawing/2014/main" id="{B01AF4C4-FF8A-4A26-A1DE-2DF362B20602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4421188"/>
            <a:ext cx="5040313" cy="450850"/>
            <a:chOff x="1306" y="1706"/>
            <a:chExt cx="3175" cy="454"/>
          </a:xfrm>
        </p:grpSpPr>
        <p:sp>
          <p:nvSpPr>
            <p:cNvPr id="29793" name="Freeform 97">
              <a:extLst>
                <a:ext uri="{FF2B5EF4-FFF2-40B4-BE49-F238E27FC236}">
                  <a16:creationId xmlns:a16="http://schemas.microsoft.com/office/drawing/2014/main" id="{7E792F2A-5D09-4D49-921D-2C6C02B3F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4" name="Freeform 98">
              <a:extLst>
                <a:ext uri="{FF2B5EF4-FFF2-40B4-BE49-F238E27FC236}">
                  <a16:creationId xmlns:a16="http://schemas.microsoft.com/office/drawing/2014/main" id="{075E0A6E-6403-4095-87F4-AF8762542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5" name="Freeform 99">
              <a:extLst>
                <a:ext uri="{FF2B5EF4-FFF2-40B4-BE49-F238E27FC236}">
                  <a16:creationId xmlns:a16="http://schemas.microsoft.com/office/drawing/2014/main" id="{6DDD56F2-79DE-43AB-BB64-16DE3DAB8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96" name="Group 100">
            <a:extLst>
              <a:ext uri="{FF2B5EF4-FFF2-40B4-BE49-F238E27FC236}">
                <a16:creationId xmlns:a16="http://schemas.microsoft.com/office/drawing/2014/main" id="{028A4643-4416-47BF-A16A-FFEBB1D68D08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421188"/>
            <a:ext cx="3600450" cy="450850"/>
            <a:chOff x="1306" y="2160"/>
            <a:chExt cx="2268" cy="454"/>
          </a:xfrm>
        </p:grpSpPr>
        <p:sp>
          <p:nvSpPr>
            <p:cNvPr id="29797" name="Freeform 101">
              <a:extLst>
                <a:ext uri="{FF2B5EF4-FFF2-40B4-BE49-F238E27FC236}">
                  <a16:creationId xmlns:a16="http://schemas.microsoft.com/office/drawing/2014/main" id="{3B97D05C-A84B-4A00-B4EC-005EE4350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8" name="Freeform 102">
              <a:extLst>
                <a:ext uri="{FF2B5EF4-FFF2-40B4-BE49-F238E27FC236}">
                  <a16:creationId xmlns:a16="http://schemas.microsoft.com/office/drawing/2014/main" id="{E1407A76-79B3-484E-814F-3793B6D4C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99" name="Freeform 103">
              <a:extLst>
                <a:ext uri="{FF2B5EF4-FFF2-40B4-BE49-F238E27FC236}">
                  <a16:creationId xmlns:a16="http://schemas.microsoft.com/office/drawing/2014/main" id="{820AB40A-FE47-4E9F-9714-00A14AB8C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00" name="Group 104">
            <a:extLst>
              <a:ext uri="{FF2B5EF4-FFF2-40B4-BE49-F238E27FC236}">
                <a16:creationId xmlns:a16="http://schemas.microsoft.com/office/drawing/2014/main" id="{1783D567-D3AB-497F-95DA-8D0D2DF84AF8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5051425"/>
            <a:ext cx="5040313" cy="285750"/>
            <a:chOff x="1306" y="3233"/>
            <a:chExt cx="3175" cy="345"/>
          </a:xfrm>
        </p:grpSpPr>
        <p:sp>
          <p:nvSpPr>
            <p:cNvPr id="29801" name="Freeform 105">
              <a:extLst>
                <a:ext uri="{FF2B5EF4-FFF2-40B4-BE49-F238E27FC236}">
                  <a16:creationId xmlns:a16="http://schemas.microsoft.com/office/drawing/2014/main" id="{B6F1ECF1-1A5B-4686-9284-0F3498B6E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2" name="Freeform 106">
              <a:extLst>
                <a:ext uri="{FF2B5EF4-FFF2-40B4-BE49-F238E27FC236}">
                  <a16:creationId xmlns:a16="http://schemas.microsoft.com/office/drawing/2014/main" id="{F5E3DC13-A013-4284-9312-B15F277D9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3" name="Freeform 107">
              <a:extLst>
                <a:ext uri="{FF2B5EF4-FFF2-40B4-BE49-F238E27FC236}">
                  <a16:creationId xmlns:a16="http://schemas.microsoft.com/office/drawing/2014/main" id="{3BCAFE5D-197E-4760-8FF2-729748707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04" name="Group 108">
            <a:extLst>
              <a:ext uri="{FF2B5EF4-FFF2-40B4-BE49-F238E27FC236}">
                <a16:creationId xmlns:a16="http://schemas.microsoft.com/office/drawing/2014/main" id="{764BE4E2-D688-4EEC-905C-CC79171C7785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051425"/>
            <a:ext cx="3600450" cy="285750"/>
            <a:chOff x="1306" y="3686"/>
            <a:chExt cx="2268" cy="345"/>
          </a:xfrm>
        </p:grpSpPr>
        <p:sp>
          <p:nvSpPr>
            <p:cNvPr id="29805" name="Freeform 109">
              <a:extLst>
                <a:ext uri="{FF2B5EF4-FFF2-40B4-BE49-F238E27FC236}">
                  <a16:creationId xmlns:a16="http://schemas.microsoft.com/office/drawing/2014/main" id="{4C2C5241-935C-4DD5-A002-85C252E2A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86"/>
              <a:ext cx="2268" cy="345"/>
            </a:xfrm>
            <a:custGeom>
              <a:avLst/>
              <a:gdLst>
                <a:gd name="T0" fmla="*/ 0 w 2268"/>
                <a:gd name="T1" fmla="*/ 345 h 345"/>
                <a:gd name="T2" fmla="*/ 0 w 2268"/>
                <a:gd name="T3" fmla="*/ 232 h 345"/>
                <a:gd name="T4" fmla="*/ 453 w 2268"/>
                <a:gd name="T5" fmla="*/ 5 h 345"/>
                <a:gd name="T6" fmla="*/ 907 w 2268"/>
                <a:gd name="T7" fmla="*/ 232 h 345"/>
                <a:gd name="T8" fmla="*/ 1360 w 2268"/>
                <a:gd name="T9" fmla="*/ 5 h 345"/>
                <a:gd name="T10" fmla="*/ 1814 w 2268"/>
                <a:gd name="T11" fmla="*/ 232 h 345"/>
                <a:gd name="T12" fmla="*/ 2268 w 2268"/>
                <a:gd name="T13" fmla="*/ 5 h 345"/>
                <a:gd name="T14" fmla="*/ 2268 w 2268"/>
                <a:gd name="T15" fmla="*/ 118 h 345"/>
                <a:gd name="T16" fmla="*/ 1814 w 2268"/>
                <a:gd name="T17" fmla="*/ 345 h 345"/>
                <a:gd name="T18" fmla="*/ 1360 w 2268"/>
                <a:gd name="T19" fmla="*/ 118 h 345"/>
                <a:gd name="T20" fmla="*/ 907 w 2268"/>
                <a:gd name="T21" fmla="*/ 345 h 345"/>
                <a:gd name="T22" fmla="*/ 453 w 2268"/>
                <a:gd name="T23" fmla="*/ 118 h 345"/>
                <a:gd name="T24" fmla="*/ 0 w 2268"/>
                <a:gd name="T2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345">
                  <a:moveTo>
                    <a:pt x="0" y="345"/>
                  </a:moveTo>
                  <a:cubicBezTo>
                    <a:pt x="0" y="345"/>
                    <a:pt x="0" y="288"/>
                    <a:pt x="0" y="232"/>
                  </a:cubicBezTo>
                  <a:cubicBezTo>
                    <a:pt x="76" y="175"/>
                    <a:pt x="298" y="0"/>
                    <a:pt x="453" y="5"/>
                  </a:cubicBezTo>
                  <a:cubicBezTo>
                    <a:pt x="604" y="5"/>
                    <a:pt x="756" y="232"/>
                    <a:pt x="907" y="232"/>
                  </a:cubicBezTo>
                  <a:cubicBezTo>
                    <a:pt x="1058" y="232"/>
                    <a:pt x="1209" y="5"/>
                    <a:pt x="1360" y="5"/>
                  </a:cubicBezTo>
                  <a:cubicBezTo>
                    <a:pt x="1511" y="5"/>
                    <a:pt x="1663" y="232"/>
                    <a:pt x="1814" y="232"/>
                  </a:cubicBezTo>
                  <a:cubicBezTo>
                    <a:pt x="1994" y="234"/>
                    <a:pt x="2188" y="60"/>
                    <a:pt x="2268" y="5"/>
                  </a:cubicBezTo>
                  <a:cubicBezTo>
                    <a:pt x="2268" y="61"/>
                    <a:pt x="2268" y="118"/>
                    <a:pt x="2268" y="118"/>
                  </a:cubicBezTo>
                  <a:cubicBezTo>
                    <a:pt x="2193" y="175"/>
                    <a:pt x="1990" y="340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15"/>
                    <a:pt x="83" y="292"/>
                    <a:pt x="0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6" name="Freeform 110">
              <a:extLst>
                <a:ext uri="{FF2B5EF4-FFF2-40B4-BE49-F238E27FC236}">
                  <a16:creationId xmlns:a16="http://schemas.microsoft.com/office/drawing/2014/main" id="{0B9060B6-A74B-48E3-9B9D-BAD36EBE4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691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07" name="Freeform 111">
              <a:extLst>
                <a:ext uri="{FF2B5EF4-FFF2-40B4-BE49-F238E27FC236}">
                  <a16:creationId xmlns:a16="http://schemas.microsoft.com/office/drawing/2014/main" id="{2D9A8792-2647-48E3-94C3-B4EA1C51C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804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08" name="Group 112">
            <a:extLst>
              <a:ext uri="{FF2B5EF4-FFF2-40B4-BE49-F238E27FC236}">
                <a16:creationId xmlns:a16="http://schemas.microsoft.com/office/drawing/2014/main" id="{65F2FA8C-914E-4547-9B34-1698956ED290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3521075"/>
            <a:ext cx="5040313" cy="720725"/>
            <a:chOff x="1306" y="1706"/>
            <a:chExt cx="3175" cy="454"/>
          </a:xfrm>
        </p:grpSpPr>
        <p:sp>
          <p:nvSpPr>
            <p:cNvPr id="29809" name="Freeform 113">
              <a:extLst>
                <a:ext uri="{FF2B5EF4-FFF2-40B4-BE49-F238E27FC236}">
                  <a16:creationId xmlns:a16="http://schemas.microsoft.com/office/drawing/2014/main" id="{367EC55A-1462-4704-A4DE-84C021102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454"/>
            </a:xfrm>
            <a:custGeom>
              <a:avLst/>
              <a:gdLst>
                <a:gd name="T0" fmla="*/ 0 w 3175"/>
                <a:gd name="T1" fmla="*/ 454 h 454"/>
                <a:gd name="T2" fmla="*/ 0 w 3175"/>
                <a:gd name="T3" fmla="*/ 227 h 454"/>
                <a:gd name="T4" fmla="*/ 453 w 3175"/>
                <a:gd name="T5" fmla="*/ 0 h 454"/>
                <a:gd name="T6" fmla="*/ 907 w 3175"/>
                <a:gd name="T7" fmla="*/ 227 h 454"/>
                <a:gd name="T8" fmla="*/ 1360 w 3175"/>
                <a:gd name="T9" fmla="*/ 0 h 454"/>
                <a:gd name="T10" fmla="*/ 1814 w 3175"/>
                <a:gd name="T11" fmla="*/ 227 h 454"/>
                <a:gd name="T12" fmla="*/ 2268 w 3175"/>
                <a:gd name="T13" fmla="*/ 0 h 454"/>
                <a:gd name="T14" fmla="*/ 2721 w 3175"/>
                <a:gd name="T15" fmla="*/ 227 h 454"/>
                <a:gd name="T16" fmla="*/ 3175 w 3175"/>
                <a:gd name="T17" fmla="*/ 0 h 454"/>
                <a:gd name="T18" fmla="*/ 3175 w 3175"/>
                <a:gd name="T19" fmla="*/ 227 h 454"/>
                <a:gd name="T20" fmla="*/ 2721 w 3175"/>
                <a:gd name="T21" fmla="*/ 454 h 454"/>
                <a:gd name="T22" fmla="*/ 2268 w 3175"/>
                <a:gd name="T23" fmla="*/ 227 h 454"/>
                <a:gd name="T24" fmla="*/ 1814 w 3175"/>
                <a:gd name="T25" fmla="*/ 454 h 454"/>
                <a:gd name="T26" fmla="*/ 1360 w 3175"/>
                <a:gd name="T27" fmla="*/ 227 h 454"/>
                <a:gd name="T28" fmla="*/ 907 w 3175"/>
                <a:gd name="T29" fmla="*/ 454 h 454"/>
                <a:gd name="T30" fmla="*/ 453 w 3175"/>
                <a:gd name="T31" fmla="*/ 227 h 454"/>
                <a:gd name="T32" fmla="*/ 0 w 3175"/>
                <a:gd name="T3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0" y="340"/>
                    <a:pt x="0" y="227"/>
                    <a:pt x="0" y="227"/>
                  </a:cubicBezTo>
                  <a:cubicBezTo>
                    <a:pt x="80" y="16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0"/>
                    <a:pt x="2268" y="0"/>
                  </a:cubicBezTo>
                  <a:cubicBezTo>
                    <a:pt x="2419" y="0"/>
                    <a:pt x="2570" y="227"/>
                    <a:pt x="2721" y="227"/>
                  </a:cubicBezTo>
                  <a:cubicBezTo>
                    <a:pt x="2872" y="227"/>
                    <a:pt x="3050" y="88"/>
                    <a:pt x="3175" y="0"/>
                  </a:cubicBezTo>
                  <a:cubicBezTo>
                    <a:pt x="3175" y="113"/>
                    <a:pt x="3175" y="227"/>
                    <a:pt x="3175" y="227"/>
                  </a:cubicBezTo>
                  <a:cubicBezTo>
                    <a:pt x="3175" y="227"/>
                    <a:pt x="2906" y="454"/>
                    <a:pt x="2721" y="454"/>
                  </a:cubicBezTo>
                  <a:cubicBezTo>
                    <a:pt x="2548" y="454"/>
                    <a:pt x="2419" y="227"/>
                    <a:pt x="2268" y="227"/>
                  </a:cubicBezTo>
                  <a:cubicBezTo>
                    <a:pt x="2117" y="227"/>
                    <a:pt x="1965" y="454"/>
                    <a:pt x="1814" y="454"/>
                  </a:cubicBezTo>
                  <a:cubicBezTo>
                    <a:pt x="1663" y="454"/>
                    <a:pt x="1511" y="227"/>
                    <a:pt x="1360" y="227"/>
                  </a:cubicBezTo>
                  <a:cubicBezTo>
                    <a:pt x="1209" y="227"/>
                    <a:pt x="1058" y="454"/>
                    <a:pt x="907" y="454"/>
                  </a:cubicBezTo>
                  <a:cubicBezTo>
                    <a:pt x="756" y="454"/>
                    <a:pt x="604" y="227"/>
                    <a:pt x="453" y="227"/>
                  </a:cubicBezTo>
                  <a:cubicBezTo>
                    <a:pt x="302" y="227"/>
                    <a:pt x="185" y="322"/>
                    <a:pt x="0" y="4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10" name="Freeform 114">
              <a:extLst>
                <a:ext uri="{FF2B5EF4-FFF2-40B4-BE49-F238E27FC236}">
                  <a16:creationId xmlns:a16="http://schemas.microsoft.com/office/drawing/2014/main" id="{CDB0A261-BCEA-4480-A92A-383C1233C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11" name="Freeform 115">
              <a:extLst>
                <a:ext uri="{FF2B5EF4-FFF2-40B4-BE49-F238E27FC236}">
                  <a16:creationId xmlns:a16="http://schemas.microsoft.com/office/drawing/2014/main" id="{563AC94D-D66A-449D-9E0A-8F8FB9F6A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933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635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06" name="Group 646">
            <a:extLst>
              <a:ext uri="{FF2B5EF4-FFF2-40B4-BE49-F238E27FC236}">
                <a16:creationId xmlns:a16="http://schemas.microsoft.com/office/drawing/2014/main" id="{F91B1387-29CC-4FCF-922D-D0A88C81DCC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321175" cy="3149600"/>
            <a:chOff x="398" y="346"/>
            <a:chExt cx="3628" cy="2722"/>
          </a:xfrm>
        </p:grpSpPr>
        <p:sp>
          <p:nvSpPr>
            <p:cNvPr id="15982" name="Rectangle 622">
              <a:extLst>
                <a:ext uri="{FF2B5EF4-FFF2-40B4-BE49-F238E27FC236}">
                  <a16:creationId xmlns:a16="http://schemas.microsoft.com/office/drawing/2014/main" id="{235FACA0-839C-43B5-8F19-79F78C410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3628" cy="2722"/>
            </a:xfrm>
            <a:prstGeom prst="rect">
              <a:avLst/>
            </a:prstGeom>
            <a:solidFill>
              <a:srgbClr val="99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85" name="Line 625">
              <a:extLst>
                <a:ext uri="{FF2B5EF4-FFF2-40B4-BE49-F238E27FC236}">
                  <a16:creationId xmlns:a16="http://schemas.microsoft.com/office/drawing/2014/main" id="{845AC750-A193-48AD-85AA-7FDFF77360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800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86" name="Line 626">
              <a:extLst>
                <a:ext uri="{FF2B5EF4-FFF2-40B4-BE49-F238E27FC236}">
                  <a16:creationId xmlns:a16="http://schemas.microsoft.com/office/drawing/2014/main" id="{01415E53-DEAF-4E8B-9D91-AF27E5636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253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87" name="Line 627">
              <a:extLst>
                <a:ext uri="{FF2B5EF4-FFF2-40B4-BE49-F238E27FC236}">
                  <a16:creationId xmlns:a16="http://schemas.microsoft.com/office/drawing/2014/main" id="{0D6FBCF6-4C13-4336-926F-E4360C7D50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1707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88" name="Line 628">
              <a:extLst>
                <a:ext uri="{FF2B5EF4-FFF2-40B4-BE49-F238E27FC236}">
                  <a16:creationId xmlns:a16="http://schemas.microsoft.com/office/drawing/2014/main" id="{CF52666B-A4F3-408F-B0EF-1C024DED3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161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89" name="Line 629">
              <a:extLst>
                <a:ext uri="{FF2B5EF4-FFF2-40B4-BE49-F238E27FC236}">
                  <a16:creationId xmlns:a16="http://schemas.microsoft.com/office/drawing/2014/main" id="{FAC7F823-5383-46A3-8BA1-916923E64E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2614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90" name="Line 630">
              <a:extLst>
                <a:ext uri="{FF2B5EF4-FFF2-40B4-BE49-F238E27FC236}">
                  <a16:creationId xmlns:a16="http://schemas.microsoft.com/office/drawing/2014/main" id="{8202B5D0-EEC2-46CC-ACC9-25AB49EFF7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" y="3068"/>
              <a:ext cx="362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91" name="Rectangle 631">
              <a:extLst>
                <a:ext uri="{FF2B5EF4-FFF2-40B4-BE49-F238E27FC236}">
                  <a16:creationId xmlns:a16="http://schemas.microsoft.com/office/drawing/2014/main" id="{49A9DF71-4A56-4A49-ACF2-B140C7720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614"/>
              <a:ext cx="226" cy="454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2" name="Rectangle 632">
              <a:extLst>
                <a:ext uri="{FF2B5EF4-FFF2-40B4-BE49-F238E27FC236}">
                  <a16:creationId xmlns:a16="http://schemas.microsoft.com/office/drawing/2014/main" id="{CC667805-6198-4596-AACB-6F9FAF120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2387"/>
              <a:ext cx="226" cy="681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3" name="Rectangle 633">
              <a:extLst>
                <a:ext uri="{FF2B5EF4-FFF2-40B4-BE49-F238E27FC236}">
                  <a16:creationId xmlns:a16="http://schemas.microsoft.com/office/drawing/2014/main" id="{3F7619B3-F34E-4882-824C-766CBC297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226" cy="907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4" name="Rectangle 634">
              <a:extLst>
                <a:ext uri="{FF2B5EF4-FFF2-40B4-BE49-F238E27FC236}">
                  <a16:creationId xmlns:a16="http://schemas.microsoft.com/office/drawing/2014/main" id="{A3933279-023C-40B5-A487-9BD1E3D4B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8" y="1934"/>
              <a:ext cx="226" cy="1134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5" name="Rectangle 635">
              <a:extLst>
                <a:ext uri="{FF2B5EF4-FFF2-40B4-BE49-F238E27FC236}">
                  <a16:creationId xmlns:a16="http://schemas.microsoft.com/office/drawing/2014/main" id="{80601118-20D0-4C49-9956-814367CE8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1253"/>
              <a:ext cx="226" cy="1815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6" name="Rectangle 636">
              <a:extLst>
                <a:ext uri="{FF2B5EF4-FFF2-40B4-BE49-F238E27FC236}">
                  <a16:creationId xmlns:a16="http://schemas.microsoft.com/office/drawing/2014/main" id="{994D5A36-2A9C-46DC-9307-8E0294333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800"/>
              <a:ext cx="226" cy="2268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97" name="Rectangle 637">
              <a:extLst>
                <a:ext uri="{FF2B5EF4-FFF2-40B4-BE49-F238E27FC236}">
                  <a16:creationId xmlns:a16="http://schemas.microsoft.com/office/drawing/2014/main" id="{0FD716AE-70F2-4A45-B7CA-7C9ADC06D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346"/>
              <a:ext cx="226" cy="2722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002" name="Group 642">
              <a:extLst>
                <a:ext uri="{FF2B5EF4-FFF2-40B4-BE49-F238E27FC236}">
                  <a16:creationId xmlns:a16="http://schemas.microsoft.com/office/drawing/2014/main" id="{F89262A2-C434-4225-A87D-95E00673F9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6" y="516"/>
              <a:ext cx="454" cy="170"/>
              <a:chOff x="398" y="2160"/>
              <a:chExt cx="1361" cy="454"/>
            </a:xfrm>
          </p:grpSpPr>
          <p:sp>
            <p:nvSpPr>
              <p:cNvPr id="16003" name="Freeform 643">
                <a:extLst>
                  <a:ext uri="{FF2B5EF4-FFF2-40B4-BE49-F238E27FC236}">
                    <a16:creationId xmlns:a16="http://schemas.microsoft.com/office/drawing/2014/main" id="{BE49823A-F191-4774-9708-3962E3A48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2160"/>
                <a:ext cx="1361" cy="454"/>
              </a:xfrm>
              <a:custGeom>
                <a:avLst/>
                <a:gdLst>
                  <a:gd name="T0" fmla="*/ 0 w 1361"/>
                  <a:gd name="T1" fmla="*/ 454 h 454"/>
                  <a:gd name="T2" fmla="*/ 0 w 1361"/>
                  <a:gd name="T3" fmla="*/ 227 h 454"/>
                  <a:gd name="T4" fmla="*/ 454 w 1361"/>
                  <a:gd name="T5" fmla="*/ 0 h 454"/>
                  <a:gd name="T6" fmla="*/ 908 w 1361"/>
                  <a:gd name="T7" fmla="*/ 227 h 454"/>
                  <a:gd name="T8" fmla="*/ 1361 w 1361"/>
                  <a:gd name="T9" fmla="*/ 0 h 454"/>
                  <a:gd name="T10" fmla="*/ 1361 w 1361"/>
                  <a:gd name="T11" fmla="*/ 227 h 454"/>
                  <a:gd name="T12" fmla="*/ 908 w 1361"/>
                  <a:gd name="T13" fmla="*/ 454 h 454"/>
                  <a:gd name="T14" fmla="*/ 454 w 1361"/>
                  <a:gd name="T15" fmla="*/ 227 h 454"/>
                  <a:gd name="T16" fmla="*/ 0 w 1361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1" h="454">
                    <a:moveTo>
                      <a:pt x="0" y="454"/>
                    </a:moveTo>
                    <a:cubicBezTo>
                      <a:pt x="0" y="340"/>
                      <a:pt x="0" y="227"/>
                      <a:pt x="0" y="227"/>
                    </a:cubicBezTo>
                    <a:cubicBezTo>
                      <a:pt x="114" y="136"/>
                      <a:pt x="303" y="0"/>
                      <a:pt x="454" y="0"/>
                    </a:cubicBezTo>
                    <a:cubicBezTo>
                      <a:pt x="605" y="0"/>
                      <a:pt x="757" y="227"/>
                      <a:pt x="908" y="227"/>
                    </a:cubicBezTo>
                    <a:cubicBezTo>
                      <a:pt x="1059" y="227"/>
                      <a:pt x="1284" y="36"/>
                      <a:pt x="1361" y="0"/>
                    </a:cubicBezTo>
                    <a:cubicBezTo>
                      <a:pt x="1361" y="113"/>
                      <a:pt x="1361" y="227"/>
                      <a:pt x="1361" y="227"/>
                    </a:cubicBezTo>
                    <a:cubicBezTo>
                      <a:pt x="1248" y="288"/>
                      <a:pt x="1059" y="454"/>
                      <a:pt x="908" y="454"/>
                    </a:cubicBezTo>
                    <a:cubicBezTo>
                      <a:pt x="757" y="454"/>
                      <a:pt x="605" y="227"/>
                      <a:pt x="454" y="227"/>
                    </a:cubicBezTo>
                    <a:cubicBezTo>
                      <a:pt x="303" y="227"/>
                      <a:pt x="188" y="314"/>
                      <a:pt x="0" y="4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04" name="Freeform 644">
                <a:extLst>
                  <a:ext uri="{FF2B5EF4-FFF2-40B4-BE49-F238E27FC236}">
                    <a16:creationId xmlns:a16="http://schemas.microsoft.com/office/drawing/2014/main" id="{97B892D5-A653-4F85-BC83-FF4DA7C8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2160"/>
                <a:ext cx="1361" cy="227"/>
              </a:xfrm>
              <a:custGeom>
                <a:avLst/>
                <a:gdLst>
                  <a:gd name="T0" fmla="*/ 0 w 1361"/>
                  <a:gd name="T1" fmla="*/ 227 h 227"/>
                  <a:gd name="T2" fmla="*/ 454 w 1361"/>
                  <a:gd name="T3" fmla="*/ 0 h 227"/>
                  <a:gd name="T4" fmla="*/ 908 w 1361"/>
                  <a:gd name="T5" fmla="*/ 227 h 227"/>
                  <a:gd name="T6" fmla="*/ 1361 w 136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27">
                    <a:moveTo>
                      <a:pt x="0" y="227"/>
                    </a:moveTo>
                    <a:cubicBezTo>
                      <a:pt x="151" y="113"/>
                      <a:pt x="303" y="0"/>
                      <a:pt x="454" y="0"/>
                    </a:cubicBezTo>
                    <a:cubicBezTo>
                      <a:pt x="605" y="0"/>
                      <a:pt x="757" y="227"/>
                      <a:pt x="908" y="227"/>
                    </a:cubicBezTo>
                    <a:cubicBezTo>
                      <a:pt x="1059" y="227"/>
                      <a:pt x="1286" y="38"/>
                      <a:pt x="1361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05" name="Freeform 645">
                <a:extLst>
                  <a:ext uri="{FF2B5EF4-FFF2-40B4-BE49-F238E27FC236}">
                    <a16:creationId xmlns:a16="http://schemas.microsoft.com/office/drawing/2014/main" id="{83BCD9BD-5969-4DF2-A0D4-21EEDD913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2387"/>
                <a:ext cx="1361" cy="227"/>
              </a:xfrm>
              <a:custGeom>
                <a:avLst/>
                <a:gdLst>
                  <a:gd name="T0" fmla="*/ 0 w 1361"/>
                  <a:gd name="T1" fmla="*/ 227 h 227"/>
                  <a:gd name="T2" fmla="*/ 454 w 1361"/>
                  <a:gd name="T3" fmla="*/ 0 h 227"/>
                  <a:gd name="T4" fmla="*/ 908 w 1361"/>
                  <a:gd name="T5" fmla="*/ 227 h 227"/>
                  <a:gd name="T6" fmla="*/ 1361 w 136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27">
                    <a:moveTo>
                      <a:pt x="0" y="227"/>
                    </a:moveTo>
                    <a:cubicBezTo>
                      <a:pt x="151" y="113"/>
                      <a:pt x="303" y="0"/>
                      <a:pt x="454" y="0"/>
                    </a:cubicBezTo>
                    <a:cubicBezTo>
                      <a:pt x="605" y="0"/>
                      <a:pt x="757" y="227"/>
                      <a:pt x="908" y="227"/>
                    </a:cubicBezTo>
                    <a:cubicBezTo>
                      <a:pt x="1059" y="227"/>
                      <a:pt x="1286" y="38"/>
                      <a:pt x="1361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6008" name="Rectangle 648">
            <a:extLst>
              <a:ext uri="{FF2B5EF4-FFF2-40B4-BE49-F238E27FC236}">
                <a16:creationId xmlns:a16="http://schemas.microsoft.com/office/drawing/2014/main" id="{F421C336-E68E-4359-A902-A0E56F459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549275"/>
            <a:ext cx="2970212" cy="179388"/>
          </a:xfrm>
          <a:prstGeom prst="rect">
            <a:avLst/>
          </a:prstGeom>
          <a:solidFill>
            <a:srgbClr val="0000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09" name="Rectangle 649">
            <a:extLst>
              <a:ext uri="{FF2B5EF4-FFF2-40B4-BE49-F238E27FC236}">
                <a16:creationId xmlns:a16="http://schemas.microsoft.com/office/drawing/2014/main" id="{A13FBE0E-D126-4B5D-AD43-0CA2510BC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728663"/>
            <a:ext cx="2970212" cy="904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10" name="Rectangle 650">
            <a:extLst>
              <a:ext uri="{FF2B5EF4-FFF2-40B4-BE49-F238E27FC236}">
                <a16:creationId xmlns:a16="http://schemas.microsoft.com/office/drawing/2014/main" id="{6ADA47D7-466E-4B8C-B35C-0EBAB3688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6129338"/>
            <a:ext cx="2970212" cy="904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11" name="Rectangle 651">
            <a:extLst>
              <a:ext uri="{FF2B5EF4-FFF2-40B4-BE49-F238E27FC236}">
                <a16:creationId xmlns:a16="http://schemas.microsoft.com/office/drawing/2014/main" id="{86FD8EBD-1F28-462F-BD62-65C340B4A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113" y="549275"/>
            <a:ext cx="2970212" cy="56705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6012" name="Group 652">
            <a:extLst>
              <a:ext uri="{FF2B5EF4-FFF2-40B4-BE49-F238E27FC236}">
                <a16:creationId xmlns:a16="http://schemas.microsoft.com/office/drawing/2014/main" id="{64F4C9B8-5595-49C1-93F2-888516346DCD}"/>
              </a:ext>
            </a:extLst>
          </p:cNvPr>
          <p:cNvGrpSpPr>
            <a:grpSpLocks/>
          </p:cNvGrpSpPr>
          <p:nvPr/>
        </p:nvGrpSpPr>
        <p:grpSpPr bwMode="auto">
          <a:xfrm>
            <a:off x="5583238" y="2619375"/>
            <a:ext cx="3600450" cy="720725"/>
            <a:chOff x="1306" y="2160"/>
            <a:chExt cx="2268" cy="454"/>
          </a:xfrm>
        </p:grpSpPr>
        <p:sp>
          <p:nvSpPr>
            <p:cNvPr id="16013" name="Freeform 653">
              <a:extLst>
                <a:ext uri="{FF2B5EF4-FFF2-40B4-BE49-F238E27FC236}">
                  <a16:creationId xmlns:a16="http://schemas.microsoft.com/office/drawing/2014/main" id="{CA506F64-EC0C-44B0-B857-03C32DC41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453"/>
            </a:xfrm>
            <a:custGeom>
              <a:avLst/>
              <a:gdLst>
                <a:gd name="T0" fmla="*/ 0 w 2268"/>
                <a:gd name="T1" fmla="*/ 227 h 453"/>
                <a:gd name="T2" fmla="*/ 453 w 2268"/>
                <a:gd name="T3" fmla="*/ 0 h 453"/>
                <a:gd name="T4" fmla="*/ 907 w 2268"/>
                <a:gd name="T5" fmla="*/ 227 h 453"/>
                <a:gd name="T6" fmla="*/ 1360 w 2268"/>
                <a:gd name="T7" fmla="*/ 0 h 453"/>
                <a:gd name="T8" fmla="*/ 1814 w 2268"/>
                <a:gd name="T9" fmla="*/ 227 h 453"/>
                <a:gd name="T10" fmla="*/ 2268 w 2268"/>
                <a:gd name="T11" fmla="*/ 0 h 453"/>
                <a:gd name="T12" fmla="*/ 2268 w 2268"/>
                <a:gd name="T13" fmla="*/ 227 h 453"/>
                <a:gd name="T14" fmla="*/ 1814 w 2268"/>
                <a:gd name="T15" fmla="*/ 453 h 453"/>
                <a:gd name="T16" fmla="*/ 1360 w 2268"/>
                <a:gd name="T17" fmla="*/ 227 h 453"/>
                <a:gd name="T18" fmla="*/ 907 w 2268"/>
                <a:gd name="T19" fmla="*/ 453 h 453"/>
                <a:gd name="T20" fmla="*/ 453 w 2268"/>
                <a:gd name="T21" fmla="*/ 227 h 453"/>
                <a:gd name="T22" fmla="*/ 0 w 2268"/>
                <a:gd name="T23" fmla="*/ 453 h 453"/>
                <a:gd name="T24" fmla="*/ 0 w 2268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8" h="453">
                  <a:moveTo>
                    <a:pt x="0" y="227"/>
                  </a:moveTo>
                  <a:cubicBezTo>
                    <a:pt x="101" y="151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7" y="109"/>
                    <a:pt x="2268" y="0"/>
                  </a:cubicBezTo>
                  <a:cubicBezTo>
                    <a:pt x="2268" y="0"/>
                    <a:pt x="2268" y="113"/>
                    <a:pt x="2268" y="227"/>
                  </a:cubicBezTo>
                  <a:cubicBezTo>
                    <a:pt x="2192" y="302"/>
                    <a:pt x="1965" y="453"/>
                    <a:pt x="1814" y="453"/>
                  </a:cubicBezTo>
                  <a:cubicBezTo>
                    <a:pt x="1663" y="453"/>
                    <a:pt x="1511" y="227"/>
                    <a:pt x="1360" y="227"/>
                  </a:cubicBezTo>
                  <a:cubicBezTo>
                    <a:pt x="1209" y="227"/>
                    <a:pt x="1058" y="453"/>
                    <a:pt x="907" y="453"/>
                  </a:cubicBezTo>
                  <a:cubicBezTo>
                    <a:pt x="756" y="453"/>
                    <a:pt x="604" y="227"/>
                    <a:pt x="453" y="227"/>
                  </a:cubicBezTo>
                  <a:cubicBezTo>
                    <a:pt x="302" y="227"/>
                    <a:pt x="113" y="364"/>
                    <a:pt x="0" y="453"/>
                  </a:cubicBezTo>
                  <a:cubicBezTo>
                    <a:pt x="0" y="340"/>
                    <a:pt x="0" y="227"/>
                    <a:pt x="0" y="2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14" name="Freeform 654">
              <a:extLst>
                <a:ext uri="{FF2B5EF4-FFF2-40B4-BE49-F238E27FC236}">
                  <a16:creationId xmlns:a16="http://schemas.microsoft.com/office/drawing/2014/main" id="{317B8971-2244-40E8-B28F-2CEA94F24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160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15" name="Freeform 655">
              <a:extLst>
                <a:ext uri="{FF2B5EF4-FFF2-40B4-BE49-F238E27FC236}">
                  <a16:creationId xmlns:a16="http://schemas.microsoft.com/office/drawing/2014/main" id="{95508B46-B602-47C8-8705-E3082F96B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2387"/>
              <a:ext cx="2268" cy="227"/>
            </a:xfrm>
            <a:custGeom>
              <a:avLst/>
              <a:gdLst>
                <a:gd name="T0" fmla="*/ 0 w 2268"/>
                <a:gd name="T1" fmla="*/ 227 h 227"/>
                <a:gd name="T2" fmla="*/ 453 w 2268"/>
                <a:gd name="T3" fmla="*/ 0 h 227"/>
                <a:gd name="T4" fmla="*/ 907 w 2268"/>
                <a:gd name="T5" fmla="*/ 227 h 227"/>
                <a:gd name="T6" fmla="*/ 1360 w 2268"/>
                <a:gd name="T7" fmla="*/ 0 h 227"/>
                <a:gd name="T8" fmla="*/ 1814 w 2268"/>
                <a:gd name="T9" fmla="*/ 227 h 227"/>
                <a:gd name="T10" fmla="*/ 2268 w 2268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8" h="227">
                  <a:moveTo>
                    <a:pt x="0" y="227"/>
                  </a:moveTo>
                  <a:cubicBezTo>
                    <a:pt x="151" y="113"/>
                    <a:pt x="302" y="0"/>
                    <a:pt x="453" y="0"/>
                  </a:cubicBezTo>
                  <a:cubicBezTo>
                    <a:pt x="604" y="0"/>
                    <a:pt x="756" y="227"/>
                    <a:pt x="907" y="227"/>
                  </a:cubicBezTo>
                  <a:cubicBezTo>
                    <a:pt x="1058" y="227"/>
                    <a:pt x="1209" y="0"/>
                    <a:pt x="1360" y="0"/>
                  </a:cubicBezTo>
                  <a:cubicBezTo>
                    <a:pt x="1511" y="0"/>
                    <a:pt x="1663" y="227"/>
                    <a:pt x="1814" y="227"/>
                  </a:cubicBezTo>
                  <a:cubicBezTo>
                    <a:pt x="1965" y="227"/>
                    <a:pt x="2116" y="113"/>
                    <a:pt x="2268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016" name="Rectangle 656">
            <a:extLst>
              <a:ext uri="{FF2B5EF4-FFF2-40B4-BE49-F238E27FC236}">
                <a16:creationId xmlns:a16="http://schemas.microsoft.com/office/drawing/2014/main" id="{3CF9406F-0D55-47B0-BB04-09223B218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2300" y="3789363"/>
            <a:ext cx="1889125" cy="5413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b="1">
                <a:ea typeface="メイリオ" panose="020B0604030504040204" pitchFamily="50" charset="-128"/>
              </a:rPr>
              <a:t>グラフの省略に</a:t>
            </a:r>
          </a:p>
        </p:txBody>
      </p:sp>
      <p:sp>
        <p:nvSpPr>
          <p:cNvPr id="16017" name="Rectangle 657">
            <a:extLst>
              <a:ext uri="{FF2B5EF4-FFF2-40B4-BE49-F238E27FC236}">
                <a16:creationId xmlns:a16="http://schemas.microsoft.com/office/drawing/2014/main" id="{A6A5F1B5-4444-4074-8FF6-6A129D9C2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3100" y="1808163"/>
            <a:ext cx="2159000" cy="5413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b="1">
                <a:ea typeface="メイリオ" panose="020B0604030504040204" pitchFamily="50" charset="-128"/>
              </a:rPr>
              <a:t>WEB</a:t>
            </a:r>
            <a:r>
              <a:rPr lang="ja-JP" altLang="en-US" b="1">
                <a:ea typeface="メイリオ" panose="020B0604030504040204" pitchFamily="50" charset="-128"/>
              </a:rPr>
              <a:t>画面の省略に</a:t>
            </a:r>
          </a:p>
        </p:txBody>
      </p:sp>
      <p:sp>
        <p:nvSpPr>
          <p:cNvPr id="16019" name="Rectangle 659">
            <a:extLst>
              <a:ext uri="{FF2B5EF4-FFF2-40B4-BE49-F238E27FC236}">
                <a16:creationId xmlns:a16="http://schemas.microsoft.com/office/drawing/2014/main" id="{E69A6751-A1F9-4E48-AE88-867E946F9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419600"/>
            <a:ext cx="4321175" cy="1801813"/>
          </a:xfrm>
          <a:prstGeom prst="rect">
            <a:avLst/>
          </a:prstGeom>
          <a:solidFill>
            <a:srgbClr val="FFFF99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20" name="Line 660">
            <a:extLst>
              <a:ext uri="{FF2B5EF4-FFF2-40B4-BE49-F238E27FC236}">
                <a16:creationId xmlns:a16="http://schemas.microsoft.com/office/drawing/2014/main" id="{0D1648BA-D8C5-415E-8330-4659A201F7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25" y="4719638"/>
            <a:ext cx="4321175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21" name="Line 661">
            <a:extLst>
              <a:ext uri="{FF2B5EF4-FFF2-40B4-BE49-F238E27FC236}">
                <a16:creationId xmlns:a16="http://schemas.microsoft.com/office/drawing/2014/main" id="{18409094-0E9C-4822-BDF3-D771E046D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25" y="5019675"/>
            <a:ext cx="4321175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22" name="Line 662">
            <a:extLst>
              <a:ext uri="{FF2B5EF4-FFF2-40B4-BE49-F238E27FC236}">
                <a16:creationId xmlns:a16="http://schemas.microsoft.com/office/drawing/2014/main" id="{AC2D5C24-7940-430E-9C63-7F8BBBEF74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25" y="5321300"/>
            <a:ext cx="4321175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23" name="Line 663">
            <a:extLst>
              <a:ext uri="{FF2B5EF4-FFF2-40B4-BE49-F238E27FC236}">
                <a16:creationId xmlns:a16="http://schemas.microsoft.com/office/drawing/2014/main" id="{B3300221-DC55-48D9-9169-CC42B50EE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25" y="5621338"/>
            <a:ext cx="4321175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24" name="Line 664">
            <a:extLst>
              <a:ext uri="{FF2B5EF4-FFF2-40B4-BE49-F238E27FC236}">
                <a16:creationId xmlns:a16="http://schemas.microsoft.com/office/drawing/2014/main" id="{17FD5D52-7CFE-415C-ACF1-30287D1435C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25" y="5921375"/>
            <a:ext cx="4321175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26" name="Rectangle 666">
            <a:extLst>
              <a:ext uri="{FF2B5EF4-FFF2-40B4-BE49-F238E27FC236}">
                <a16:creationId xmlns:a16="http://schemas.microsoft.com/office/drawing/2014/main" id="{DB94D756-DDC5-4270-AE45-F3E88B556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638" y="4994275"/>
            <a:ext cx="269875" cy="1227138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27" name="Rectangle 667">
            <a:extLst>
              <a:ext uri="{FF2B5EF4-FFF2-40B4-BE49-F238E27FC236}">
                <a16:creationId xmlns:a16="http://schemas.microsoft.com/office/drawing/2014/main" id="{E494465D-6435-4B5C-A939-D6EAA9938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388" y="5173663"/>
            <a:ext cx="269875" cy="1047750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28" name="Rectangle 668">
            <a:extLst>
              <a:ext uri="{FF2B5EF4-FFF2-40B4-BE49-F238E27FC236}">
                <a16:creationId xmlns:a16="http://schemas.microsoft.com/office/drawing/2014/main" id="{1E89F8AD-750D-4CA6-A34F-F72ADF6CD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7725" y="5176838"/>
            <a:ext cx="268288" cy="1044575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29" name="Rectangle 669">
            <a:extLst>
              <a:ext uri="{FF2B5EF4-FFF2-40B4-BE49-F238E27FC236}">
                <a16:creationId xmlns:a16="http://schemas.microsoft.com/office/drawing/2014/main" id="{C820D5C1-A1C9-48C6-A580-BD8FE6BBF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4937125"/>
            <a:ext cx="257175" cy="1284288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30" name="Rectangle 670">
            <a:extLst>
              <a:ext uri="{FF2B5EF4-FFF2-40B4-BE49-F238E27FC236}">
                <a16:creationId xmlns:a16="http://schemas.microsoft.com/office/drawing/2014/main" id="{E98E75BE-7230-49EE-866F-3DF3FD24A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763" y="4710113"/>
            <a:ext cx="287337" cy="1511300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31" name="Rectangle 671">
            <a:extLst>
              <a:ext uri="{FF2B5EF4-FFF2-40B4-BE49-F238E27FC236}">
                <a16:creationId xmlns:a16="http://schemas.microsoft.com/office/drawing/2014/main" id="{D4696E7B-BF09-4795-9734-2DF2514D4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563" y="4719638"/>
            <a:ext cx="268287" cy="1501775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032" name="Rectangle 672">
            <a:extLst>
              <a:ext uri="{FF2B5EF4-FFF2-40B4-BE49-F238E27FC236}">
                <a16:creationId xmlns:a16="http://schemas.microsoft.com/office/drawing/2014/main" id="{B329E6D6-EEE9-45FA-9767-05D1282B9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313" y="4419600"/>
            <a:ext cx="268287" cy="1801813"/>
          </a:xfrm>
          <a:prstGeom prst="rect">
            <a:avLst/>
          </a:prstGeom>
          <a:solidFill>
            <a:srgbClr val="33CC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6037" name="Group 677">
            <a:extLst>
              <a:ext uri="{FF2B5EF4-FFF2-40B4-BE49-F238E27FC236}">
                <a16:creationId xmlns:a16="http://schemas.microsoft.com/office/drawing/2014/main" id="{DA9A369D-9DD3-49EA-A631-49CCCDF1D36C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5589588"/>
            <a:ext cx="3960813" cy="360362"/>
            <a:chOff x="1306" y="3233"/>
            <a:chExt cx="3175" cy="345"/>
          </a:xfrm>
        </p:grpSpPr>
        <p:sp>
          <p:nvSpPr>
            <p:cNvPr id="16038" name="Freeform 678">
              <a:extLst>
                <a:ext uri="{FF2B5EF4-FFF2-40B4-BE49-F238E27FC236}">
                  <a16:creationId xmlns:a16="http://schemas.microsoft.com/office/drawing/2014/main" id="{4F7433A4-7994-4543-8578-2C32FFF83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3"/>
              <a:ext cx="3175" cy="345"/>
            </a:xfrm>
            <a:custGeom>
              <a:avLst/>
              <a:gdLst>
                <a:gd name="T0" fmla="*/ 0 w 3175"/>
                <a:gd name="T1" fmla="*/ 231 h 345"/>
                <a:gd name="T2" fmla="*/ 453 w 3175"/>
                <a:gd name="T3" fmla="*/ 4 h 345"/>
                <a:gd name="T4" fmla="*/ 907 w 3175"/>
                <a:gd name="T5" fmla="*/ 231 h 345"/>
                <a:gd name="T6" fmla="*/ 1360 w 3175"/>
                <a:gd name="T7" fmla="*/ 4 h 345"/>
                <a:gd name="T8" fmla="*/ 1814 w 3175"/>
                <a:gd name="T9" fmla="*/ 231 h 345"/>
                <a:gd name="T10" fmla="*/ 2268 w 3175"/>
                <a:gd name="T11" fmla="*/ 4 h 345"/>
                <a:gd name="T12" fmla="*/ 2721 w 3175"/>
                <a:gd name="T13" fmla="*/ 231 h 345"/>
                <a:gd name="T14" fmla="*/ 3175 w 3175"/>
                <a:gd name="T15" fmla="*/ 4 h 345"/>
                <a:gd name="T16" fmla="*/ 3175 w 3175"/>
                <a:gd name="T17" fmla="*/ 118 h 345"/>
                <a:gd name="T18" fmla="*/ 2721 w 3175"/>
                <a:gd name="T19" fmla="*/ 345 h 345"/>
                <a:gd name="T20" fmla="*/ 2268 w 3175"/>
                <a:gd name="T21" fmla="*/ 118 h 345"/>
                <a:gd name="T22" fmla="*/ 1814 w 3175"/>
                <a:gd name="T23" fmla="*/ 345 h 345"/>
                <a:gd name="T24" fmla="*/ 1360 w 3175"/>
                <a:gd name="T25" fmla="*/ 118 h 345"/>
                <a:gd name="T26" fmla="*/ 907 w 3175"/>
                <a:gd name="T27" fmla="*/ 345 h 345"/>
                <a:gd name="T28" fmla="*/ 453 w 3175"/>
                <a:gd name="T29" fmla="*/ 118 h 345"/>
                <a:gd name="T30" fmla="*/ 0 w 3175"/>
                <a:gd name="T31" fmla="*/ 345 h 345"/>
                <a:gd name="T32" fmla="*/ 0 w 3175"/>
                <a:gd name="T33" fmla="*/ 23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" h="345">
                  <a:moveTo>
                    <a:pt x="0" y="231"/>
                  </a:moveTo>
                  <a:cubicBezTo>
                    <a:pt x="76" y="174"/>
                    <a:pt x="295" y="0"/>
                    <a:pt x="453" y="4"/>
                  </a:cubicBezTo>
                  <a:cubicBezTo>
                    <a:pt x="604" y="4"/>
                    <a:pt x="756" y="231"/>
                    <a:pt x="907" y="231"/>
                  </a:cubicBezTo>
                  <a:cubicBezTo>
                    <a:pt x="1058" y="231"/>
                    <a:pt x="1209" y="4"/>
                    <a:pt x="1360" y="4"/>
                  </a:cubicBezTo>
                  <a:cubicBezTo>
                    <a:pt x="1511" y="4"/>
                    <a:pt x="1663" y="231"/>
                    <a:pt x="1814" y="231"/>
                  </a:cubicBezTo>
                  <a:cubicBezTo>
                    <a:pt x="1965" y="231"/>
                    <a:pt x="2117" y="4"/>
                    <a:pt x="2268" y="4"/>
                  </a:cubicBezTo>
                  <a:cubicBezTo>
                    <a:pt x="2419" y="4"/>
                    <a:pt x="2570" y="231"/>
                    <a:pt x="2721" y="231"/>
                  </a:cubicBezTo>
                  <a:cubicBezTo>
                    <a:pt x="2894" y="229"/>
                    <a:pt x="3088" y="73"/>
                    <a:pt x="3175" y="4"/>
                  </a:cubicBezTo>
                  <a:cubicBezTo>
                    <a:pt x="3175" y="4"/>
                    <a:pt x="3175" y="61"/>
                    <a:pt x="3175" y="118"/>
                  </a:cubicBezTo>
                  <a:cubicBezTo>
                    <a:pt x="3099" y="175"/>
                    <a:pt x="2908" y="334"/>
                    <a:pt x="2721" y="345"/>
                  </a:cubicBezTo>
                  <a:cubicBezTo>
                    <a:pt x="2570" y="345"/>
                    <a:pt x="2419" y="118"/>
                    <a:pt x="2268" y="118"/>
                  </a:cubicBezTo>
                  <a:cubicBezTo>
                    <a:pt x="2117" y="118"/>
                    <a:pt x="1965" y="345"/>
                    <a:pt x="1814" y="345"/>
                  </a:cubicBezTo>
                  <a:cubicBezTo>
                    <a:pt x="1663" y="345"/>
                    <a:pt x="1511" y="118"/>
                    <a:pt x="1360" y="118"/>
                  </a:cubicBezTo>
                  <a:cubicBezTo>
                    <a:pt x="1209" y="118"/>
                    <a:pt x="1058" y="345"/>
                    <a:pt x="907" y="345"/>
                  </a:cubicBezTo>
                  <a:cubicBezTo>
                    <a:pt x="756" y="345"/>
                    <a:pt x="604" y="118"/>
                    <a:pt x="453" y="118"/>
                  </a:cubicBezTo>
                  <a:cubicBezTo>
                    <a:pt x="283" y="120"/>
                    <a:pt x="79" y="286"/>
                    <a:pt x="0" y="345"/>
                  </a:cubicBezTo>
                  <a:cubicBezTo>
                    <a:pt x="0" y="288"/>
                    <a:pt x="0" y="231"/>
                    <a:pt x="0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39" name="Freeform 679">
              <a:extLst>
                <a:ext uri="{FF2B5EF4-FFF2-40B4-BE49-F238E27FC236}">
                  <a16:creationId xmlns:a16="http://schemas.microsoft.com/office/drawing/2014/main" id="{8955405C-EF96-4EEC-946F-BC7E083F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237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40" name="Freeform 680">
              <a:extLst>
                <a:ext uri="{FF2B5EF4-FFF2-40B4-BE49-F238E27FC236}">
                  <a16:creationId xmlns:a16="http://schemas.microsoft.com/office/drawing/2014/main" id="{F328ED9F-A4A5-4FA0-AF25-987D64626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351"/>
              <a:ext cx="3175" cy="227"/>
            </a:xfrm>
            <a:custGeom>
              <a:avLst/>
              <a:gdLst>
                <a:gd name="T0" fmla="*/ 0 w 3175"/>
                <a:gd name="T1" fmla="*/ 454 h 454"/>
                <a:gd name="T2" fmla="*/ 453 w 3175"/>
                <a:gd name="T3" fmla="*/ 0 h 454"/>
                <a:gd name="T4" fmla="*/ 907 w 3175"/>
                <a:gd name="T5" fmla="*/ 454 h 454"/>
                <a:gd name="T6" fmla="*/ 1360 w 3175"/>
                <a:gd name="T7" fmla="*/ 0 h 454"/>
                <a:gd name="T8" fmla="*/ 1814 w 3175"/>
                <a:gd name="T9" fmla="*/ 454 h 454"/>
                <a:gd name="T10" fmla="*/ 2268 w 3175"/>
                <a:gd name="T11" fmla="*/ 0 h 454"/>
                <a:gd name="T12" fmla="*/ 2721 w 3175"/>
                <a:gd name="T13" fmla="*/ 454 h 454"/>
                <a:gd name="T14" fmla="*/ 3175 w 3175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5" h="454">
                  <a:moveTo>
                    <a:pt x="0" y="454"/>
                  </a:moveTo>
                  <a:cubicBezTo>
                    <a:pt x="151" y="227"/>
                    <a:pt x="302" y="0"/>
                    <a:pt x="453" y="0"/>
                  </a:cubicBezTo>
                  <a:cubicBezTo>
                    <a:pt x="604" y="0"/>
                    <a:pt x="756" y="454"/>
                    <a:pt x="907" y="454"/>
                  </a:cubicBezTo>
                  <a:cubicBezTo>
                    <a:pt x="1058" y="454"/>
                    <a:pt x="1209" y="0"/>
                    <a:pt x="1360" y="0"/>
                  </a:cubicBezTo>
                  <a:cubicBezTo>
                    <a:pt x="1511" y="0"/>
                    <a:pt x="1663" y="454"/>
                    <a:pt x="1814" y="454"/>
                  </a:cubicBezTo>
                  <a:cubicBezTo>
                    <a:pt x="1965" y="454"/>
                    <a:pt x="2117" y="0"/>
                    <a:pt x="2268" y="0"/>
                  </a:cubicBezTo>
                  <a:cubicBezTo>
                    <a:pt x="2419" y="0"/>
                    <a:pt x="2570" y="454"/>
                    <a:pt x="2721" y="454"/>
                  </a:cubicBezTo>
                  <a:cubicBezTo>
                    <a:pt x="2872" y="454"/>
                    <a:pt x="3023" y="227"/>
                    <a:pt x="3175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9</Words>
  <Application>Microsoft Office PowerPoint</Application>
  <PresentationFormat>A4 210 x 297 mm</PresentationFormat>
  <Paragraphs>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pptxf31_省略線</dc:title>
  <dc:subject>pptxf31_省略線</dc:subject>
  <dc:creator>でじけろお</dc:creator>
  <cp:revision>1</cp:revision>
  <dcterms:created xsi:type="dcterms:W3CDTF">2011-10-31T07:38:04Z</dcterms:created>
  <dcterms:modified xsi:type="dcterms:W3CDTF">2020-11-13T16:30:23Z</dcterms:modified>
  <cp:version>1</cp:version>
</cp:coreProperties>
</file>