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2" r:id="rId2"/>
    <p:sldId id="293" r:id="rId3"/>
    <p:sldId id="301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82" d="100"/>
          <a:sy n="82" d="100"/>
        </p:scale>
        <p:origin x="102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CDCACE0D-FC0A-487F-924A-9CC269262EF4}"/>
              </a:ext>
            </a:extLst>
          </p:cNvPr>
          <p:cNvGrpSpPr/>
          <p:nvPr/>
        </p:nvGrpSpPr>
        <p:grpSpPr>
          <a:xfrm>
            <a:off x="426791" y="4742411"/>
            <a:ext cx="1580164" cy="1567102"/>
            <a:chOff x="426791" y="4742411"/>
            <a:chExt cx="1580164" cy="1567102"/>
          </a:xfrm>
        </p:grpSpPr>
        <p:sp>
          <p:nvSpPr>
            <p:cNvPr id="590" name="四角形: 上の 2 つの角を丸める 589">
              <a:extLst>
                <a:ext uri="{FF2B5EF4-FFF2-40B4-BE49-F238E27FC236}">
                  <a16:creationId xmlns:a16="http://schemas.microsoft.com/office/drawing/2014/main" id="{1E416919-B735-4525-9C49-B77204365043}"/>
                </a:ext>
              </a:extLst>
            </p:cNvPr>
            <p:cNvSpPr/>
            <p:nvPr/>
          </p:nvSpPr>
          <p:spPr>
            <a:xfrm>
              <a:off x="426791" y="4742411"/>
              <a:ext cx="1580164" cy="1567102"/>
            </a:xfrm>
            <a:prstGeom prst="round2SameRect">
              <a:avLst>
                <a:gd name="adj1" fmla="val 7347"/>
                <a:gd name="adj2" fmla="val 0"/>
              </a:avLst>
            </a:prstGeom>
            <a:pattFill prst="openDmnd">
              <a:fgClr>
                <a:schemeClr val="bg1">
                  <a:lumMod val="9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1" name="フリーフォーム: 図形 590">
              <a:extLst>
                <a:ext uri="{FF2B5EF4-FFF2-40B4-BE49-F238E27FC236}">
                  <a16:creationId xmlns:a16="http://schemas.microsoft.com/office/drawing/2014/main" id="{DBB539B4-F47F-48D5-890D-668D8B6DFC9B}"/>
                </a:ext>
              </a:extLst>
            </p:cNvPr>
            <p:cNvSpPr/>
            <p:nvPr/>
          </p:nvSpPr>
          <p:spPr>
            <a:xfrm>
              <a:off x="460171" y="4974982"/>
              <a:ext cx="1509102" cy="16585"/>
            </a:xfrm>
            <a:custGeom>
              <a:avLst/>
              <a:gdLst>
                <a:gd name="connsiteX0" fmla="*/ 1731169 w 1885156"/>
                <a:gd name="connsiteY0" fmla="*/ 0 h 45719"/>
                <a:gd name="connsiteX1" fmla="*/ 1885156 w 1885156"/>
                <a:gd name="connsiteY1" fmla="*/ 0 h 45719"/>
                <a:gd name="connsiteX2" fmla="*/ 1885156 w 1885156"/>
                <a:gd name="connsiteY2" fmla="*/ 45719 h 45719"/>
                <a:gd name="connsiteX3" fmla="*/ 1731169 w 1885156"/>
                <a:gd name="connsiteY3" fmla="*/ 45719 h 45719"/>
                <a:gd name="connsiteX4" fmla="*/ 1483860 w 1885156"/>
                <a:gd name="connsiteY4" fmla="*/ 0 h 45719"/>
                <a:gd name="connsiteX5" fmla="*/ 1637847 w 1885156"/>
                <a:gd name="connsiteY5" fmla="*/ 0 h 45719"/>
                <a:gd name="connsiteX6" fmla="*/ 1637847 w 1885156"/>
                <a:gd name="connsiteY6" fmla="*/ 45719 h 45719"/>
                <a:gd name="connsiteX7" fmla="*/ 1483860 w 1885156"/>
                <a:gd name="connsiteY7" fmla="*/ 45719 h 45719"/>
                <a:gd name="connsiteX8" fmla="*/ 1236550 w 1885156"/>
                <a:gd name="connsiteY8" fmla="*/ 0 h 45719"/>
                <a:gd name="connsiteX9" fmla="*/ 1390537 w 1885156"/>
                <a:gd name="connsiteY9" fmla="*/ 0 h 45719"/>
                <a:gd name="connsiteX10" fmla="*/ 1390537 w 1885156"/>
                <a:gd name="connsiteY10" fmla="*/ 45719 h 45719"/>
                <a:gd name="connsiteX11" fmla="*/ 1236550 w 1885156"/>
                <a:gd name="connsiteY11" fmla="*/ 45719 h 45719"/>
                <a:gd name="connsiteX12" fmla="*/ 989240 w 1885156"/>
                <a:gd name="connsiteY12" fmla="*/ 0 h 45719"/>
                <a:gd name="connsiteX13" fmla="*/ 1143227 w 1885156"/>
                <a:gd name="connsiteY13" fmla="*/ 0 h 45719"/>
                <a:gd name="connsiteX14" fmla="*/ 1143227 w 1885156"/>
                <a:gd name="connsiteY14" fmla="*/ 45719 h 45719"/>
                <a:gd name="connsiteX15" fmla="*/ 989240 w 1885156"/>
                <a:gd name="connsiteY15" fmla="*/ 45719 h 45719"/>
                <a:gd name="connsiteX16" fmla="*/ 741930 w 1885156"/>
                <a:gd name="connsiteY16" fmla="*/ 0 h 45719"/>
                <a:gd name="connsiteX17" fmla="*/ 895917 w 1885156"/>
                <a:gd name="connsiteY17" fmla="*/ 0 h 45719"/>
                <a:gd name="connsiteX18" fmla="*/ 895917 w 1885156"/>
                <a:gd name="connsiteY18" fmla="*/ 45719 h 45719"/>
                <a:gd name="connsiteX19" fmla="*/ 741930 w 1885156"/>
                <a:gd name="connsiteY19" fmla="*/ 45719 h 45719"/>
                <a:gd name="connsiteX20" fmla="*/ 494620 w 1885156"/>
                <a:gd name="connsiteY20" fmla="*/ 0 h 45719"/>
                <a:gd name="connsiteX21" fmla="*/ 648607 w 1885156"/>
                <a:gd name="connsiteY21" fmla="*/ 0 h 45719"/>
                <a:gd name="connsiteX22" fmla="*/ 648607 w 1885156"/>
                <a:gd name="connsiteY22" fmla="*/ 45719 h 45719"/>
                <a:gd name="connsiteX23" fmla="*/ 494620 w 1885156"/>
                <a:gd name="connsiteY23" fmla="*/ 45719 h 45719"/>
                <a:gd name="connsiteX24" fmla="*/ 247310 w 1885156"/>
                <a:gd name="connsiteY24" fmla="*/ 0 h 45719"/>
                <a:gd name="connsiteX25" fmla="*/ 401297 w 1885156"/>
                <a:gd name="connsiteY25" fmla="*/ 0 h 45719"/>
                <a:gd name="connsiteX26" fmla="*/ 401297 w 1885156"/>
                <a:gd name="connsiteY26" fmla="*/ 45719 h 45719"/>
                <a:gd name="connsiteX27" fmla="*/ 247310 w 1885156"/>
                <a:gd name="connsiteY27" fmla="*/ 45719 h 45719"/>
                <a:gd name="connsiteX28" fmla="*/ 0 w 1885156"/>
                <a:gd name="connsiteY28" fmla="*/ 0 h 45719"/>
                <a:gd name="connsiteX29" fmla="*/ 153987 w 1885156"/>
                <a:gd name="connsiteY29" fmla="*/ 0 h 45719"/>
                <a:gd name="connsiteX30" fmla="*/ 153987 w 1885156"/>
                <a:gd name="connsiteY30" fmla="*/ 45719 h 45719"/>
                <a:gd name="connsiteX31" fmla="*/ 0 w 1885156"/>
                <a:gd name="connsiteY31" fmla="*/ 4571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85156" h="45719">
                  <a:moveTo>
                    <a:pt x="1731169" y="0"/>
                  </a:moveTo>
                  <a:lnTo>
                    <a:pt x="1885156" y="0"/>
                  </a:lnTo>
                  <a:lnTo>
                    <a:pt x="1885156" y="45719"/>
                  </a:lnTo>
                  <a:lnTo>
                    <a:pt x="1731169" y="45719"/>
                  </a:lnTo>
                  <a:close/>
                  <a:moveTo>
                    <a:pt x="1483860" y="0"/>
                  </a:moveTo>
                  <a:lnTo>
                    <a:pt x="1637847" y="0"/>
                  </a:lnTo>
                  <a:lnTo>
                    <a:pt x="1637847" y="45719"/>
                  </a:lnTo>
                  <a:lnTo>
                    <a:pt x="1483860" y="45719"/>
                  </a:lnTo>
                  <a:close/>
                  <a:moveTo>
                    <a:pt x="1236550" y="0"/>
                  </a:moveTo>
                  <a:lnTo>
                    <a:pt x="1390537" y="0"/>
                  </a:lnTo>
                  <a:lnTo>
                    <a:pt x="1390537" y="45719"/>
                  </a:lnTo>
                  <a:lnTo>
                    <a:pt x="1236550" y="45719"/>
                  </a:lnTo>
                  <a:close/>
                  <a:moveTo>
                    <a:pt x="989240" y="0"/>
                  </a:moveTo>
                  <a:lnTo>
                    <a:pt x="1143227" y="0"/>
                  </a:lnTo>
                  <a:lnTo>
                    <a:pt x="1143227" y="45719"/>
                  </a:lnTo>
                  <a:lnTo>
                    <a:pt x="989240" y="45719"/>
                  </a:lnTo>
                  <a:close/>
                  <a:moveTo>
                    <a:pt x="741930" y="0"/>
                  </a:moveTo>
                  <a:lnTo>
                    <a:pt x="895917" y="0"/>
                  </a:lnTo>
                  <a:lnTo>
                    <a:pt x="895917" y="45719"/>
                  </a:lnTo>
                  <a:lnTo>
                    <a:pt x="741930" y="45719"/>
                  </a:lnTo>
                  <a:close/>
                  <a:moveTo>
                    <a:pt x="494620" y="0"/>
                  </a:moveTo>
                  <a:lnTo>
                    <a:pt x="648607" y="0"/>
                  </a:lnTo>
                  <a:lnTo>
                    <a:pt x="648607" y="45719"/>
                  </a:lnTo>
                  <a:lnTo>
                    <a:pt x="494620" y="45719"/>
                  </a:lnTo>
                  <a:close/>
                  <a:moveTo>
                    <a:pt x="247310" y="0"/>
                  </a:moveTo>
                  <a:lnTo>
                    <a:pt x="401297" y="0"/>
                  </a:lnTo>
                  <a:lnTo>
                    <a:pt x="401297" y="45719"/>
                  </a:lnTo>
                  <a:lnTo>
                    <a:pt x="247310" y="45719"/>
                  </a:lnTo>
                  <a:close/>
                  <a:moveTo>
                    <a:pt x="0" y="0"/>
                  </a:moveTo>
                  <a:lnTo>
                    <a:pt x="153987" y="0"/>
                  </a:lnTo>
                  <a:lnTo>
                    <a:pt x="153987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4" name="フリーフォーム: 図形 593">
              <a:extLst>
                <a:ext uri="{FF2B5EF4-FFF2-40B4-BE49-F238E27FC236}">
                  <a16:creationId xmlns:a16="http://schemas.microsoft.com/office/drawing/2014/main" id="{939BD736-8542-4366-88DE-24200C7B3EF8}"/>
                </a:ext>
              </a:extLst>
            </p:cNvPr>
            <p:cNvSpPr/>
            <p:nvPr/>
          </p:nvSpPr>
          <p:spPr>
            <a:xfrm>
              <a:off x="460171" y="5629032"/>
              <a:ext cx="1509102" cy="16585"/>
            </a:xfrm>
            <a:custGeom>
              <a:avLst/>
              <a:gdLst>
                <a:gd name="connsiteX0" fmla="*/ 1731169 w 1885156"/>
                <a:gd name="connsiteY0" fmla="*/ 0 h 45719"/>
                <a:gd name="connsiteX1" fmla="*/ 1885156 w 1885156"/>
                <a:gd name="connsiteY1" fmla="*/ 0 h 45719"/>
                <a:gd name="connsiteX2" fmla="*/ 1885156 w 1885156"/>
                <a:gd name="connsiteY2" fmla="*/ 45719 h 45719"/>
                <a:gd name="connsiteX3" fmla="*/ 1731169 w 1885156"/>
                <a:gd name="connsiteY3" fmla="*/ 45719 h 45719"/>
                <a:gd name="connsiteX4" fmla="*/ 1483860 w 1885156"/>
                <a:gd name="connsiteY4" fmla="*/ 0 h 45719"/>
                <a:gd name="connsiteX5" fmla="*/ 1637847 w 1885156"/>
                <a:gd name="connsiteY5" fmla="*/ 0 h 45719"/>
                <a:gd name="connsiteX6" fmla="*/ 1637847 w 1885156"/>
                <a:gd name="connsiteY6" fmla="*/ 45719 h 45719"/>
                <a:gd name="connsiteX7" fmla="*/ 1483860 w 1885156"/>
                <a:gd name="connsiteY7" fmla="*/ 45719 h 45719"/>
                <a:gd name="connsiteX8" fmla="*/ 1236550 w 1885156"/>
                <a:gd name="connsiteY8" fmla="*/ 0 h 45719"/>
                <a:gd name="connsiteX9" fmla="*/ 1390537 w 1885156"/>
                <a:gd name="connsiteY9" fmla="*/ 0 h 45719"/>
                <a:gd name="connsiteX10" fmla="*/ 1390537 w 1885156"/>
                <a:gd name="connsiteY10" fmla="*/ 45719 h 45719"/>
                <a:gd name="connsiteX11" fmla="*/ 1236550 w 1885156"/>
                <a:gd name="connsiteY11" fmla="*/ 45719 h 45719"/>
                <a:gd name="connsiteX12" fmla="*/ 989240 w 1885156"/>
                <a:gd name="connsiteY12" fmla="*/ 0 h 45719"/>
                <a:gd name="connsiteX13" fmla="*/ 1143227 w 1885156"/>
                <a:gd name="connsiteY13" fmla="*/ 0 h 45719"/>
                <a:gd name="connsiteX14" fmla="*/ 1143227 w 1885156"/>
                <a:gd name="connsiteY14" fmla="*/ 45719 h 45719"/>
                <a:gd name="connsiteX15" fmla="*/ 989240 w 1885156"/>
                <a:gd name="connsiteY15" fmla="*/ 45719 h 45719"/>
                <a:gd name="connsiteX16" fmla="*/ 741930 w 1885156"/>
                <a:gd name="connsiteY16" fmla="*/ 0 h 45719"/>
                <a:gd name="connsiteX17" fmla="*/ 895917 w 1885156"/>
                <a:gd name="connsiteY17" fmla="*/ 0 h 45719"/>
                <a:gd name="connsiteX18" fmla="*/ 895917 w 1885156"/>
                <a:gd name="connsiteY18" fmla="*/ 45719 h 45719"/>
                <a:gd name="connsiteX19" fmla="*/ 741930 w 1885156"/>
                <a:gd name="connsiteY19" fmla="*/ 45719 h 45719"/>
                <a:gd name="connsiteX20" fmla="*/ 494620 w 1885156"/>
                <a:gd name="connsiteY20" fmla="*/ 0 h 45719"/>
                <a:gd name="connsiteX21" fmla="*/ 648607 w 1885156"/>
                <a:gd name="connsiteY21" fmla="*/ 0 h 45719"/>
                <a:gd name="connsiteX22" fmla="*/ 648607 w 1885156"/>
                <a:gd name="connsiteY22" fmla="*/ 45719 h 45719"/>
                <a:gd name="connsiteX23" fmla="*/ 494620 w 1885156"/>
                <a:gd name="connsiteY23" fmla="*/ 45719 h 45719"/>
                <a:gd name="connsiteX24" fmla="*/ 247310 w 1885156"/>
                <a:gd name="connsiteY24" fmla="*/ 0 h 45719"/>
                <a:gd name="connsiteX25" fmla="*/ 401297 w 1885156"/>
                <a:gd name="connsiteY25" fmla="*/ 0 h 45719"/>
                <a:gd name="connsiteX26" fmla="*/ 401297 w 1885156"/>
                <a:gd name="connsiteY26" fmla="*/ 45719 h 45719"/>
                <a:gd name="connsiteX27" fmla="*/ 247310 w 1885156"/>
                <a:gd name="connsiteY27" fmla="*/ 45719 h 45719"/>
                <a:gd name="connsiteX28" fmla="*/ 0 w 1885156"/>
                <a:gd name="connsiteY28" fmla="*/ 0 h 45719"/>
                <a:gd name="connsiteX29" fmla="*/ 153987 w 1885156"/>
                <a:gd name="connsiteY29" fmla="*/ 0 h 45719"/>
                <a:gd name="connsiteX30" fmla="*/ 153987 w 1885156"/>
                <a:gd name="connsiteY30" fmla="*/ 45719 h 45719"/>
                <a:gd name="connsiteX31" fmla="*/ 0 w 1885156"/>
                <a:gd name="connsiteY31" fmla="*/ 4571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85156" h="45719">
                  <a:moveTo>
                    <a:pt x="1731169" y="0"/>
                  </a:moveTo>
                  <a:lnTo>
                    <a:pt x="1885156" y="0"/>
                  </a:lnTo>
                  <a:lnTo>
                    <a:pt x="1885156" y="45719"/>
                  </a:lnTo>
                  <a:lnTo>
                    <a:pt x="1731169" y="45719"/>
                  </a:lnTo>
                  <a:close/>
                  <a:moveTo>
                    <a:pt x="1483860" y="0"/>
                  </a:moveTo>
                  <a:lnTo>
                    <a:pt x="1637847" y="0"/>
                  </a:lnTo>
                  <a:lnTo>
                    <a:pt x="1637847" y="45719"/>
                  </a:lnTo>
                  <a:lnTo>
                    <a:pt x="1483860" y="45719"/>
                  </a:lnTo>
                  <a:close/>
                  <a:moveTo>
                    <a:pt x="1236550" y="0"/>
                  </a:moveTo>
                  <a:lnTo>
                    <a:pt x="1390537" y="0"/>
                  </a:lnTo>
                  <a:lnTo>
                    <a:pt x="1390537" y="45719"/>
                  </a:lnTo>
                  <a:lnTo>
                    <a:pt x="1236550" y="45719"/>
                  </a:lnTo>
                  <a:close/>
                  <a:moveTo>
                    <a:pt x="989240" y="0"/>
                  </a:moveTo>
                  <a:lnTo>
                    <a:pt x="1143227" y="0"/>
                  </a:lnTo>
                  <a:lnTo>
                    <a:pt x="1143227" y="45719"/>
                  </a:lnTo>
                  <a:lnTo>
                    <a:pt x="989240" y="45719"/>
                  </a:lnTo>
                  <a:close/>
                  <a:moveTo>
                    <a:pt x="741930" y="0"/>
                  </a:moveTo>
                  <a:lnTo>
                    <a:pt x="895917" y="0"/>
                  </a:lnTo>
                  <a:lnTo>
                    <a:pt x="895917" y="45719"/>
                  </a:lnTo>
                  <a:lnTo>
                    <a:pt x="741930" y="45719"/>
                  </a:lnTo>
                  <a:close/>
                  <a:moveTo>
                    <a:pt x="494620" y="0"/>
                  </a:moveTo>
                  <a:lnTo>
                    <a:pt x="648607" y="0"/>
                  </a:lnTo>
                  <a:lnTo>
                    <a:pt x="648607" y="45719"/>
                  </a:lnTo>
                  <a:lnTo>
                    <a:pt x="494620" y="45719"/>
                  </a:lnTo>
                  <a:close/>
                  <a:moveTo>
                    <a:pt x="247310" y="0"/>
                  </a:moveTo>
                  <a:lnTo>
                    <a:pt x="401297" y="0"/>
                  </a:lnTo>
                  <a:lnTo>
                    <a:pt x="401297" y="45719"/>
                  </a:lnTo>
                  <a:lnTo>
                    <a:pt x="247310" y="45719"/>
                  </a:lnTo>
                  <a:close/>
                  <a:moveTo>
                    <a:pt x="0" y="0"/>
                  </a:moveTo>
                  <a:lnTo>
                    <a:pt x="153987" y="0"/>
                  </a:lnTo>
                  <a:lnTo>
                    <a:pt x="153987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2" name="フリーフォーム: 図形 601">
              <a:extLst>
                <a:ext uri="{FF2B5EF4-FFF2-40B4-BE49-F238E27FC236}">
                  <a16:creationId xmlns:a16="http://schemas.microsoft.com/office/drawing/2014/main" id="{F9690BE5-DC69-441B-B27A-BFD59BF3283E}"/>
                </a:ext>
              </a:extLst>
            </p:cNvPr>
            <p:cNvSpPr/>
            <p:nvPr/>
          </p:nvSpPr>
          <p:spPr>
            <a:xfrm rot="5400000">
              <a:off x="581342" y="5644749"/>
              <a:ext cx="1271063" cy="16585"/>
            </a:xfrm>
            <a:custGeom>
              <a:avLst/>
              <a:gdLst>
                <a:gd name="connsiteX0" fmla="*/ 1151560 w 1271063"/>
                <a:gd name="connsiteY0" fmla="*/ 16585 h 16585"/>
                <a:gd name="connsiteX1" fmla="*/ 1151560 w 1271063"/>
                <a:gd name="connsiteY1" fmla="*/ 0 h 16585"/>
                <a:gd name="connsiteX2" fmla="*/ 1271063 w 1271063"/>
                <a:gd name="connsiteY2" fmla="*/ 0 h 16585"/>
                <a:gd name="connsiteX3" fmla="*/ 1271063 w 1271063"/>
                <a:gd name="connsiteY3" fmla="*/ 16585 h 16585"/>
                <a:gd name="connsiteX4" fmla="*/ 959634 w 1271063"/>
                <a:gd name="connsiteY4" fmla="*/ 16585 h 16585"/>
                <a:gd name="connsiteX5" fmla="*/ 959634 w 1271063"/>
                <a:gd name="connsiteY5" fmla="*/ 0 h 16585"/>
                <a:gd name="connsiteX6" fmla="*/ 1079136 w 1271063"/>
                <a:gd name="connsiteY6" fmla="*/ 0 h 16585"/>
                <a:gd name="connsiteX7" fmla="*/ 1079136 w 1271063"/>
                <a:gd name="connsiteY7" fmla="*/ 16585 h 16585"/>
                <a:gd name="connsiteX8" fmla="*/ 767707 w 1271063"/>
                <a:gd name="connsiteY8" fmla="*/ 16585 h 16585"/>
                <a:gd name="connsiteX9" fmla="*/ 767707 w 1271063"/>
                <a:gd name="connsiteY9" fmla="*/ 0 h 16585"/>
                <a:gd name="connsiteX10" fmla="*/ 887210 w 1271063"/>
                <a:gd name="connsiteY10" fmla="*/ 0 h 16585"/>
                <a:gd name="connsiteX11" fmla="*/ 887210 w 1271063"/>
                <a:gd name="connsiteY11" fmla="*/ 16585 h 16585"/>
                <a:gd name="connsiteX12" fmla="*/ 575780 w 1271063"/>
                <a:gd name="connsiteY12" fmla="*/ 16585 h 16585"/>
                <a:gd name="connsiteX13" fmla="*/ 575780 w 1271063"/>
                <a:gd name="connsiteY13" fmla="*/ 0 h 16585"/>
                <a:gd name="connsiteX14" fmla="*/ 695283 w 1271063"/>
                <a:gd name="connsiteY14" fmla="*/ 0 h 16585"/>
                <a:gd name="connsiteX15" fmla="*/ 695283 w 1271063"/>
                <a:gd name="connsiteY15" fmla="*/ 16585 h 16585"/>
                <a:gd name="connsiteX16" fmla="*/ 383854 w 1271063"/>
                <a:gd name="connsiteY16" fmla="*/ 16585 h 16585"/>
                <a:gd name="connsiteX17" fmla="*/ 383854 w 1271063"/>
                <a:gd name="connsiteY17" fmla="*/ 0 h 16585"/>
                <a:gd name="connsiteX18" fmla="*/ 503356 w 1271063"/>
                <a:gd name="connsiteY18" fmla="*/ 0 h 16585"/>
                <a:gd name="connsiteX19" fmla="*/ 503356 w 1271063"/>
                <a:gd name="connsiteY19" fmla="*/ 16585 h 16585"/>
                <a:gd name="connsiteX20" fmla="*/ 191927 w 1271063"/>
                <a:gd name="connsiteY20" fmla="*/ 16585 h 16585"/>
                <a:gd name="connsiteX21" fmla="*/ 191927 w 1271063"/>
                <a:gd name="connsiteY21" fmla="*/ 0 h 16585"/>
                <a:gd name="connsiteX22" fmla="*/ 311430 w 1271063"/>
                <a:gd name="connsiteY22" fmla="*/ 0 h 16585"/>
                <a:gd name="connsiteX23" fmla="*/ 311430 w 1271063"/>
                <a:gd name="connsiteY23" fmla="*/ 16585 h 16585"/>
                <a:gd name="connsiteX24" fmla="*/ 0 w 1271063"/>
                <a:gd name="connsiteY24" fmla="*/ 16585 h 16585"/>
                <a:gd name="connsiteX25" fmla="*/ 0 w 1271063"/>
                <a:gd name="connsiteY25" fmla="*/ 0 h 16585"/>
                <a:gd name="connsiteX26" fmla="*/ 119503 w 1271063"/>
                <a:gd name="connsiteY26" fmla="*/ 0 h 16585"/>
                <a:gd name="connsiteX27" fmla="*/ 119503 w 1271063"/>
                <a:gd name="connsiteY27" fmla="*/ 16585 h 16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271063" h="16585">
                  <a:moveTo>
                    <a:pt x="1151560" y="16585"/>
                  </a:moveTo>
                  <a:lnTo>
                    <a:pt x="1151560" y="0"/>
                  </a:lnTo>
                  <a:lnTo>
                    <a:pt x="1271063" y="0"/>
                  </a:lnTo>
                  <a:lnTo>
                    <a:pt x="1271063" y="16585"/>
                  </a:lnTo>
                  <a:close/>
                  <a:moveTo>
                    <a:pt x="959634" y="16585"/>
                  </a:moveTo>
                  <a:lnTo>
                    <a:pt x="959634" y="0"/>
                  </a:lnTo>
                  <a:lnTo>
                    <a:pt x="1079136" y="0"/>
                  </a:lnTo>
                  <a:lnTo>
                    <a:pt x="1079136" y="16585"/>
                  </a:lnTo>
                  <a:close/>
                  <a:moveTo>
                    <a:pt x="767707" y="16585"/>
                  </a:moveTo>
                  <a:lnTo>
                    <a:pt x="767707" y="0"/>
                  </a:lnTo>
                  <a:lnTo>
                    <a:pt x="887210" y="0"/>
                  </a:lnTo>
                  <a:lnTo>
                    <a:pt x="887210" y="16585"/>
                  </a:lnTo>
                  <a:close/>
                  <a:moveTo>
                    <a:pt x="575780" y="16585"/>
                  </a:moveTo>
                  <a:lnTo>
                    <a:pt x="575780" y="0"/>
                  </a:lnTo>
                  <a:lnTo>
                    <a:pt x="695283" y="0"/>
                  </a:lnTo>
                  <a:lnTo>
                    <a:pt x="695283" y="16585"/>
                  </a:lnTo>
                  <a:close/>
                  <a:moveTo>
                    <a:pt x="383854" y="16585"/>
                  </a:moveTo>
                  <a:lnTo>
                    <a:pt x="383854" y="0"/>
                  </a:lnTo>
                  <a:lnTo>
                    <a:pt x="503356" y="0"/>
                  </a:lnTo>
                  <a:lnTo>
                    <a:pt x="503356" y="16585"/>
                  </a:lnTo>
                  <a:close/>
                  <a:moveTo>
                    <a:pt x="191927" y="16585"/>
                  </a:moveTo>
                  <a:lnTo>
                    <a:pt x="191927" y="0"/>
                  </a:lnTo>
                  <a:lnTo>
                    <a:pt x="311430" y="0"/>
                  </a:lnTo>
                  <a:lnTo>
                    <a:pt x="311430" y="16585"/>
                  </a:lnTo>
                  <a:close/>
                  <a:moveTo>
                    <a:pt x="0" y="16585"/>
                  </a:moveTo>
                  <a:lnTo>
                    <a:pt x="0" y="0"/>
                  </a:lnTo>
                  <a:lnTo>
                    <a:pt x="119503" y="0"/>
                  </a:lnTo>
                  <a:lnTo>
                    <a:pt x="119503" y="1658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5" name="楕円 604">
              <a:extLst>
                <a:ext uri="{FF2B5EF4-FFF2-40B4-BE49-F238E27FC236}">
                  <a16:creationId xmlns:a16="http://schemas.microsoft.com/office/drawing/2014/main" id="{906BCCB3-DE4E-4040-BA08-B3164AEFABA4}"/>
                </a:ext>
              </a:extLst>
            </p:cNvPr>
            <p:cNvSpPr/>
            <p:nvPr/>
          </p:nvSpPr>
          <p:spPr>
            <a:xfrm>
              <a:off x="611418" y="5099798"/>
              <a:ext cx="419648" cy="41964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6" name="楕円 605">
              <a:extLst>
                <a:ext uri="{FF2B5EF4-FFF2-40B4-BE49-F238E27FC236}">
                  <a16:creationId xmlns:a16="http://schemas.microsoft.com/office/drawing/2014/main" id="{B61652E2-1326-4ABC-80ED-193545A8B097}"/>
                </a:ext>
              </a:extLst>
            </p:cNvPr>
            <p:cNvSpPr/>
            <p:nvPr/>
          </p:nvSpPr>
          <p:spPr>
            <a:xfrm>
              <a:off x="663018" y="5151398"/>
              <a:ext cx="316447" cy="316446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9" name="楕円 608">
              <a:extLst>
                <a:ext uri="{FF2B5EF4-FFF2-40B4-BE49-F238E27FC236}">
                  <a16:creationId xmlns:a16="http://schemas.microsoft.com/office/drawing/2014/main" id="{FF244535-85C7-4AF1-80FE-6F304207E501}"/>
                </a:ext>
              </a:extLst>
            </p:cNvPr>
            <p:cNvSpPr/>
            <p:nvPr/>
          </p:nvSpPr>
          <p:spPr>
            <a:xfrm>
              <a:off x="1401993" y="5099798"/>
              <a:ext cx="419648" cy="41964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0" name="楕円 609">
              <a:extLst>
                <a:ext uri="{FF2B5EF4-FFF2-40B4-BE49-F238E27FC236}">
                  <a16:creationId xmlns:a16="http://schemas.microsoft.com/office/drawing/2014/main" id="{22FC5926-5598-4B0A-83A4-5DE5A9525F3E}"/>
                </a:ext>
              </a:extLst>
            </p:cNvPr>
            <p:cNvSpPr/>
            <p:nvPr/>
          </p:nvSpPr>
          <p:spPr>
            <a:xfrm>
              <a:off x="1453593" y="5151398"/>
              <a:ext cx="316447" cy="316446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3" name="楕円 612">
              <a:extLst>
                <a:ext uri="{FF2B5EF4-FFF2-40B4-BE49-F238E27FC236}">
                  <a16:creationId xmlns:a16="http://schemas.microsoft.com/office/drawing/2014/main" id="{DB8271B9-0FC3-434A-BE4D-B266BC24FEC0}"/>
                </a:ext>
              </a:extLst>
            </p:cNvPr>
            <p:cNvSpPr/>
            <p:nvPr/>
          </p:nvSpPr>
          <p:spPr>
            <a:xfrm>
              <a:off x="611418" y="5759404"/>
              <a:ext cx="419648" cy="41964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4" name="楕円 613">
              <a:extLst>
                <a:ext uri="{FF2B5EF4-FFF2-40B4-BE49-F238E27FC236}">
                  <a16:creationId xmlns:a16="http://schemas.microsoft.com/office/drawing/2014/main" id="{8A5B7C5B-9B21-4E5A-ABD1-E713DDDA5BA3}"/>
                </a:ext>
              </a:extLst>
            </p:cNvPr>
            <p:cNvSpPr/>
            <p:nvPr/>
          </p:nvSpPr>
          <p:spPr>
            <a:xfrm>
              <a:off x="663018" y="5811004"/>
              <a:ext cx="316447" cy="316446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7" name="楕円 616">
              <a:extLst>
                <a:ext uri="{FF2B5EF4-FFF2-40B4-BE49-F238E27FC236}">
                  <a16:creationId xmlns:a16="http://schemas.microsoft.com/office/drawing/2014/main" id="{43A13942-ECB1-4628-8AFB-221B40F3EE4B}"/>
                </a:ext>
              </a:extLst>
            </p:cNvPr>
            <p:cNvSpPr/>
            <p:nvPr/>
          </p:nvSpPr>
          <p:spPr>
            <a:xfrm>
              <a:off x="1401993" y="5759404"/>
              <a:ext cx="419648" cy="41964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8" name="楕円 617">
              <a:extLst>
                <a:ext uri="{FF2B5EF4-FFF2-40B4-BE49-F238E27FC236}">
                  <a16:creationId xmlns:a16="http://schemas.microsoft.com/office/drawing/2014/main" id="{7CDC1E6C-80FA-4A35-B6AC-976A08127D50}"/>
                </a:ext>
              </a:extLst>
            </p:cNvPr>
            <p:cNvSpPr/>
            <p:nvPr/>
          </p:nvSpPr>
          <p:spPr>
            <a:xfrm>
              <a:off x="1453593" y="5811004"/>
              <a:ext cx="316447" cy="316446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7F23A1F-0D53-4C2F-9274-CE4A8A91D2FD}"/>
              </a:ext>
            </a:extLst>
          </p:cNvPr>
          <p:cNvGrpSpPr/>
          <p:nvPr/>
        </p:nvGrpSpPr>
        <p:grpSpPr>
          <a:xfrm>
            <a:off x="564884" y="904799"/>
            <a:ext cx="1319747" cy="1456625"/>
            <a:chOff x="564884" y="904799"/>
            <a:chExt cx="1319747" cy="1456625"/>
          </a:xfrm>
        </p:grpSpPr>
        <p:sp>
          <p:nvSpPr>
            <p:cNvPr id="522" name="四角形: 角を丸くする 521">
              <a:extLst>
                <a:ext uri="{FF2B5EF4-FFF2-40B4-BE49-F238E27FC236}">
                  <a16:creationId xmlns:a16="http://schemas.microsoft.com/office/drawing/2014/main" id="{518E0388-37E0-4D2D-B423-79C33BDB8C55}"/>
                </a:ext>
              </a:extLst>
            </p:cNvPr>
            <p:cNvSpPr/>
            <p:nvPr/>
          </p:nvSpPr>
          <p:spPr>
            <a:xfrm>
              <a:off x="564884" y="904799"/>
              <a:ext cx="1319747" cy="1456625"/>
            </a:xfrm>
            <a:prstGeom prst="roundRect">
              <a:avLst>
                <a:gd name="adj" fmla="val 8728"/>
              </a:avLst>
            </a:prstGeom>
            <a:pattFill prst="openDmnd">
              <a:fgClr>
                <a:schemeClr val="bg1">
                  <a:lumMod val="9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0" name="楕円 519">
              <a:extLst>
                <a:ext uri="{FF2B5EF4-FFF2-40B4-BE49-F238E27FC236}">
                  <a16:creationId xmlns:a16="http://schemas.microsoft.com/office/drawing/2014/main" id="{DD14B2C6-AD10-40DE-ABD6-5DE8AD7FE76A}"/>
                </a:ext>
              </a:extLst>
            </p:cNvPr>
            <p:cNvSpPr/>
            <p:nvPr/>
          </p:nvSpPr>
          <p:spPr>
            <a:xfrm>
              <a:off x="687979" y="1063454"/>
              <a:ext cx="419100" cy="4191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1" name="楕円 520">
              <a:extLst>
                <a:ext uri="{FF2B5EF4-FFF2-40B4-BE49-F238E27FC236}">
                  <a16:creationId xmlns:a16="http://schemas.microsoft.com/office/drawing/2014/main" id="{312BFD51-91A6-4532-978D-42888DED0410}"/>
                </a:ext>
              </a:extLst>
            </p:cNvPr>
            <p:cNvSpPr/>
            <p:nvPr/>
          </p:nvSpPr>
          <p:spPr>
            <a:xfrm>
              <a:off x="1329998" y="1063454"/>
              <a:ext cx="419100" cy="4191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3" name="楕円 522">
              <a:extLst>
                <a:ext uri="{FF2B5EF4-FFF2-40B4-BE49-F238E27FC236}">
                  <a16:creationId xmlns:a16="http://schemas.microsoft.com/office/drawing/2014/main" id="{E53323C5-67F7-4E86-BA4B-C67169DE87E0}"/>
                </a:ext>
              </a:extLst>
            </p:cNvPr>
            <p:cNvSpPr/>
            <p:nvPr/>
          </p:nvSpPr>
          <p:spPr>
            <a:xfrm>
              <a:off x="739512" y="1114987"/>
              <a:ext cx="316034" cy="316034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4" name="楕円 523">
              <a:extLst>
                <a:ext uri="{FF2B5EF4-FFF2-40B4-BE49-F238E27FC236}">
                  <a16:creationId xmlns:a16="http://schemas.microsoft.com/office/drawing/2014/main" id="{10E7F4EA-896A-45F7-8200-58E67C0149C1}"/>
                </a:ext>
              </a:extLst>
            </p:cNvPr>
            <p:cNvSpPr/>
            <p:nvPr/>
          </p:nvSpPr>
          <p:spPr>
            <a:xfrm>
              <a:off x="1381531" y="1114987"/>
              <a:ext cx="316034" cy="316034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5" name="楕円 524">
              <a:extLst>
                <a:ext uri="{FF2B5EF4-FFF2-40B4-BE49-F238E27FC236}">
                  <a16:creationId xmlns:a16="http://schemas.microsoft.com/office/drawing/2014/main" id="{BBE9469E-C1C9-467B-B388-6155CB612155}"/>
                </a:ext>
              </a:extLst>
            </p:cNvPr>
            <p:cNvSpPr/>
            <p:nvPr/>
          </p:nvSpPr>
          <p:spPr>
            <a:xfrm>
              <a:off x="687979" y="1813198"/>
              <a:ext cx="419100" cy="4191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6" name="楕円 525">
              <a:extLst>
                <a:ext uri="{FF2B5EF4-FFF2-40B4-BE49-F238E27FC236}">
                  <a16:creationId xmlns:a16="http://schemas.microsoft.com/office/drawing/2014/main" id="{7DA9103A-1166-48A6-BD19-53FC1EF61ED3}"/>
                </a:ext>
              </a:extLst>
            </p:cNvPr>
            <p:cNvSpPr/>
            <p:nvPr/>
          </p:nvSpPr>
          <p:spPr>
            <a:xfrm>
              <a:off x="1329998" y="1813198"/>
              <a:ext cx="419100" cy="4191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7" name="楕円 526">
              <a:extLst>
                <a:ext uri="{FF2B5EF4-FFF2-40B4-BE49-F238E27FC236}">
                  <a16:creationId xmlns:a16="http://schemas.microsoft.com/office/drawing/2014/main" id="{2C19664D-4239-4C28-BF78-B0D99FFEC665}"/>
                </a:ext>
              </a:extLst>
            </p:cNvPr>
            <p:cNvSpPr/>
            <p:nvPr/>
          </p:nvSpPr>
          <p:spPr>
            <a:xfrm>
              <a:off x="739512" y="1864731"/>
              <a:ext cx="316034" cy="316034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8" name="楕円 527">
              <a:extLst>
                <a:ext uri="{FF2B5EF4-FFF2-40B4-BE49-F238E27FC236}">
                  <a16:creationId xmlns:a16="http://schemas.microsoft.com/office/drawing/2014/main" id="{7AA55F54-FBB4-4DC1-8740-13798CAA4DA6}"/>
                </a:ext>
              </a:extLst>
            </p:cNvPr>
            <p:cNvSpPr/>
            <p:nvPr/>
          </p:nvSpPr>
          <p:spPr>
            <a:xfrm>
              <a:off x="1381531" y="1864731"/>
              <a:ext cx="316034" cy="316034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7" name="フリーフォーム: 図形 516">
              <a:extLst>
                <a:ext uri="{FF2B5EF4-FFF2-40B4-BE49-F238E27FC236}">
                  <a16:creationId xmlns:a16="http://schemas.microsoft.com/office/drawing/2014/main" id="{A4A5EF11-2038-4BEA-84F8-BE5FF1FEA862}"/>
                </a:ext>
              </a:extLst>
            </p:cNvPr>
            <p:cNvSpPr/>
            <p:nvPr/>
          </p:nvSpPr>
          <p:spPr>
            <a:xfrm>
              <a:off x="583079" y="1625411"/>
              <a:ext cx="1286145" cy="15401"/>
            </a:xfrm>
            <a:custGeom>
              <a:avLst/>
              <a:gdLst>
                <a:gd name="connsiteX0" fmla="*/ 1731169 w 1885156"/>
                <a:gd name="connsiteY0" fmla="*/ 0 h 45719"/>
                <a:gd name="connsiteX1" fmla="*/ 1885156 w 1885156"/>
                <a:gd name="connsiteY1" fmla="*/ 0 h 45719"/>
                <a:gd name="connsiteX2" fmla="*/ 1885156 w 1885156"/>
                <a:gd name="connsiteY2" fmla="*/ 45719 h 45719"/>
                <a:gd name="connsiteX3" fmla="*/ 1731169 w 1885156"/>
                <a:gd name="connsiteY3" fmla="*/ 45719 h 45719"/>
                <a:gd name="connsiteX4" fmla="*/ 1483860 w 1885156"/>
                <a:gd name="connsiteY4" fmla="*/ 0 h 45719"/>
                <a:gd name="connsiteX5" fmla="*/ 1637847 w 1885156"/>
                <a:gd name="connsiteY5" fmla="*/ 0 h 45719"/>
                <a:gd name="connsiteX6" fmla="*/ 1637847 w 1885156"/>
                <a:gd name="connsiteY6" fmla="*/ 45719 h 45719"/>
                <a:gd name="connsiteX7" fmla="*/ 1483860 w 1885156"/>
                <a:gd name="connsiteY7" fmla="*/ 45719 h 45719"/>
                <a:gd name="connsiteX8" fmla="*/ 1236550 w 1885156"/>
                <a:gd name="connsiteY8" fmla="*/ 0 h 45719"/>
                <a:gd name="connsiteX9" fmla="*/ 1390537 w 1885156"/>
                <a:gd name="connsiteY9" fmla="*/ 0 h 45719"/>
                <a:gd name="connsiteX10" fmla="*/ 1390537 w 1885156"/>
                <a:gd name="connsiteY10" fmla="*/ 45719 h 45719"/>
                <a:gd name="connsiteX11" fmla="*/ 1236550 w 1885156"/>
                <a:gd name="connsiteY11" fmla="*/ 45719 h 45719"/>
                <a:gd name="connsiteX12" fmla="*/ 989240 w 1885156"/>
                <a:gd name="connsiteY12" fmla="*/ 0 h 45719"/>
                <a:gd name="connsiteX13" fmla="*/ 1143227 w 1885156"/>
                <a:gd name="connsiteY13" fmla="*/ 0 h 45719"/>
                <a:gd name="connsiteX14" fmla="*/ 1143227 w 1885156"/>
                <a:gd name="connsiteY14" fmla="*/ 45719 h 45719"/>
                <a:gd name="connsiteX15" fmla="*/ 989240 w 1885156"/>
                <a:gd name="connsiteY15" fmla="*/ 45719 h 45719"/>
                <a:gd name="connsiteX16" fmla="*/ 741930 w 1885156"/>
                <a:gd name="connsiteY16" fmla="*/ 0 h 45719"/>
                <a:gd name="connsiteX17" fmla="*/ 895917 w 1885156"/>
                <a:gd name="connsiteY17" fmla="*/ 0 h 45719"/>
                <a:gd name="connsiteX18" fmla="*/ 895917 w 1885156"/>
                <a:gd name="connsiteY18" fmla="*/ 45719 h 45719"/>
                <a:gd name="connsiteX19" fmla="*/ 741930 w 1885156"/>
                <a:gd name="connsiteY19" fmla="*/ 45719 h 45719"/>
                <a:gd name="connsiteX20" fmla="*/ 494620 w 1885156"/>
                <a:gd name="connsiteY20" fmla="*/ 0 h 45719"/>
                <a:gd name="connsiteX21" fmla="*/ 648607 w 1885156"/>
                <a:gd name="connsiteY21" fmla="*/ 0 h 45719"/>
                <a:gd name="connsiteX22" fmla="*/ 648607 w 1885156"/>
                <a:gd name="connsiteY22" fmla="*/ 45719 h 45719"/>
                <a:gd name="connsiteX23" fmla="*/ 494620 w 1885156"/>
                <a:gd name="connsiteY23" fmla="*/ 45719 h 45719"/>
                <a:gd name="connsiteX24" fmla="*/ 247310 w 1885156"/>
                <a:gd name="connsiteY24" fmla="*/ 0 h 45719"/>
                <a:gd name="connsiteX25" fmla="*/ 401297 w 1885156"/>
                <a:gd name="connsiteY25" fmla="*/ 0 h 45719"/>
                <a:gd name="connsiteX26" fmla="*/ 401297 w 1885156"/>
                <a:gd name="connsiteY26" fmla="*/ 45719 h 45719"/>
                <a:gd name="connsiteX27" fmla="*/ 247310 w 1885156"/>
                <a:gd name="connsiteY27" fmla="*/ 45719 h 45719"/>
                <a:gd name="connsiteX28" fmla="*/ 0 w 1885156"/>
                <a:gd name="connsiteY28" fmla="*/ 0 h 45719"/>
                <a:gd name="connsiteX29" fmla="*/ 153987 w 1885156"/>
                <a:gd name="connsiteY29" fmla="*/ 0 h 45719"/>
                <a:gd name="connsiteX30" fmla="*/ 153987 w 1885156"/>
                <a:gd name="connsiteY30" fmla="*/ 45719 h 45719"/>
                <a:gd name="connsiteX31" fmla="*/ 0 w 1885156"/>
                <a:gd name="connsiteY31" fmla="*/ 4571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85156" h="45719">
                  <a:moveTo>
                    <a:pt x="1731169" y="0"/>
                  </a:moveTo>
                  <a:lnTo>
                    <a:pt x="1885156" y="0"/>
                  </a:lnTo>
                  <a:lnTo>
                    <a:pt x="1885156" y="45719"/>
                  </a:lnTo>
                  <a:lnTo>
                    <a:pt x="1731169" y="45719"/>
                  </a:lnTo>
                  <a:close/>
                  <a:moveTo>
                    <a:pt x="1483860" y="0"/>
                  </a:moveTo>
                  <a:lnTo>
                    <a:pt x="1637847" y="0"/>
                  </a:lnTo>
                  <a:lnTo>
                    <a:pt x="1637847" y="45719"/>
                  </a:lnTo>
                  <a:lnTo>
                    <a:pt x="1483860" y="45719"/>
                  </a:lnTo>
                  <a:close/>
                  <a:moveTo>
                    <a:pt x="1236550" y="0"/>
                  </a:moveTo>
                  <a:lnTo>
                    <a:pt x="1390537" y="0"/>
                  </a:lnTo>
                  <a:lnTo>
                    <a:pt x="1390537" y="45719"/>
                  </a:lnTo>
                  <a:lnTo>
                    <a:pt x="1236550" y="45719"/>
                  </a:lnTo>
                  <a:close/>
                  <a:moveTo>
                    <a:pt x="989240" y="0"/>
                  </a:moveTo>
                  <a:lnTo>
                    <a:pt x="1143227" y="0"/>
                  </a:lnTo>
                  <a:lnTo>
                    <a:pt x="1143227" y="45719"/>
                  </a:lnTo>
                  <a:lnTo>
                    <a:pt x="989240" y="45719"/>
                  </a:lnTo>
                  <a:close/>
                  <a:moveTo>
                    <a:pt x="741930" y="0"/>
                  </a:moveTo>
                  <a:lnTo>
                    <a:pt x="895917" y="0"/>
                  </a:lnTo>
                  <a:lnTo>
                    <a:pt x="895917" y="45719"/>
                  </a:lnTo>
                  <a:lnTo>
                    <a:pt x="741930" y="45719"/>
                  </a:lnTo>
                  <a:close/>
                  <a:moveTo>
                    <a:pt x="494620" y="0"/>
                  </a:moveTo>
                  <a:lnTo>
                    <a:pt x="648607" y="0"/>
                  </a:lnTo>
                  <a:lnTo>
                    <a:pt x="648607" y="45719"/>
                  </a:lnTo>
                  <a:lnTo>
                    <a:pt x="494620" y="45719"/>
                  </a:lnTo>
                  <a:close/>
                  <a:moveTo>
                    <a:pt x="247310" y="0"/>
                  </a:moveTo>
                  <a:lnTo>
                    <a:pt x="401297" y="0"/>
                  </a:lnTo>
                  <a:lnTo>
                    <a:pt x="401297" y="45719"/>
                  </a:lnTo>
                  <a:lnTo>
                    <a:pt x="247310" y="45719"/>
                  </a:lnTo>
                  <a:close/>
                  <a:moveTo>
                    <a:pt x="0" y="0"/>
                  </a:moveTo>
                  <a:lnTo>
                    <a:pt x="153987" y="0"/>
                  </a:lnTo>
                  <a:lnTo>
                    <a:pt x="153987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939A2EF1-34C0-491A-BBB1-A6288EE2BADA}"/>
              </a:ext>
            </a:extLst>
          </p:cNvPr>
          <p:cNvGrpSpPr/>
          <p:nvPr/>
        </p:nvGrpSpPr>
        <p:grpSpPr>
          <a:xfrm>
            <a:off x="562637" y="2845743"/>
            <a:ext cx="1319747" cy="1456625"/>
            <a:chOff x="562637" y="2845743"/>
            <a:chExt cx="1319747" cy="1456625"/>
          </a:xfrm>
        </p:grpSpPr>
        <p:sp>
          <p:nvSpPr>
            <p:cNvPr id="529" name="四角形: 角を丸くする 528">
              <a:extLst>
                <a:ext uri="{FF2B5EF4-FFF2-40B4-BE49-F238E27FC236}">
                  <a16:creationId xmlns:a16="http://schemas.microsoft.com/office/drawing/2014/main" id="{86ACC53C-4EED-4531-BB7F-EAE22292886C}"/>
                </a:ext>
              </a:extLst>
            </p:cNvPr>
            <p:cNvSpPr/>
            <p:nvPr/>
          </p:nvSpPr>
          <p:spPr>
            <a:xfrm>
              <a:off x="562637" y="2845743"/>
              <a:ext cx="1319747" cy="1456625"/>
            </a:xfrm>
            <a:prstGeom prst="roundRect">
              <a:avLst>
                <a:gd name="adj" fmla="val 8728"/>
              </a:avLst>
            </a:prstGeom>
            <a:pattFill prst="openDmnd">
              <a:fgClr>
                <a:schemeClr val="bg1">
                  <a:lumMod val="9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1" name="楕円 530">
              <a:extLst>
                <a:ext uri="{FF2B5EF4-FFF2-40B4-BE49-F238E27FC236}">
                  <a16:creationId xmlns:a16="http://schemas.microsoft.com/office/drawing/2014/main" id="{713AE5EB-2F22-41CB-8D98-AF1A7DBE0A41}"/>
                </a:ext>
              </a:extLst>
            </p:cNvPr>
            <p:cNvSpPr/>
            <p:nvPr/>
          </p:nvSpPr>
          <p:spPr>
            <a:xfrm>
              <a:off x="685732" y="3004398"/>
              <a:ext cx="419100" cy="4191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2" name="楕円 531">
              <a:extLst>
                <a:ext uri="{FF2B5EF4-FFF2-40B4-BE49-F238E27FC236}">
                  <a16:creationId xmlns:a16="http://schemas.microsoft.com/office/drawing/2014/main" id="{FF88493C-FC96-41EE-B5E7-9C5CD5CAE22D}"/>
                </a:ext>
              </a:extLst>
            </p:cNvPr>
            <p:cNvSpPr/>
            <p:nvPr/>
          </p:nvSpPr>
          <p:spPr>
            <a:xfrm>
              <a:off x="1327751" y="3004398"/>
              <a:ext cx="419100" cy="4191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3" name="楕円 532">
              <a:extLst>
                <a:ext uri="{FF2B5EF4-FFF2-40B4-BE49-F238E27FC236}">
                  <a16:creationId xmlns:a16="http://schemas.microsoft.com/office/drawing/2014/main" id="{FC741E40-6C4E-4942-B175-2F53E13DCCD6}"/>
                </a:ext>
              </a:extLst>
            </p:cNvPr>
            <p:cNvSpPr/>
            <p:nvPr/>
          </p:nvSpPr>
          <p:spPr>
            <a:xfrm>
              <a:off x="737265" y="3055931"/>
              <a:ext cx="316034" cy="316034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4" name="楕円 533">
              <a:extLst>
                <a:ext uri="{FF2B5EF4-FFF2-40B4-BE49-F238E27FC236}">
                  <a16:creationId xmlns:a16="http://schemas.microsoft.com/office/drawing/2014/main" id="{97D7BDD4-C848-4977-A86A-BFE6790B095D}"/>
                </a:ext>
              </a:extLst>
            </p:cNvPr>
            <p:cNvSpPr/>
            <p:nvPr/>
          </p:nvSpPr>
          <p:spPr>
            <a:xfrm>
              <a:off x="1379284" y="3055931"/>
              <a:ext cx="316034" cy="316034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5" name="楕円 534">
              <a:extLst>
                <a:ext uri="{FF2B5EF4-FFF2-40B4-BE49-F238E27FC236}">
                  <a16:creationId xmlns:a16="http://schemas.microsoft.com/office/drawing/2014/main" id="{EA4A33D8-4949-40F7-9C60-B95BC1DBDA38}"/>
                </a:ext>
              </a:extLst>
            </p:cNvPr>
            <p:cNvSpPr/>
            <p:nvPr/>
          </p:nvSpPr>
          <p:spPr>
            <a:xfrm>
              <a:off x="685732" y="3754142"/>
              <a:ext cx="419100" cy="4191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6" name="楕円 535">
              <a:extLst>
                <a:ext uri="{FF2B5EF4-FFF2-40B4-BE49-F238E27FC236}">
                  <a16:creationId xmlns:a16="http://schemas.microsoft.com/office/drawing/2014/main" id="{469084F5-6029-4AD5-97ED-D99C0317C6F3}"/>
                </a:ext>
              </a:extLst>
            </p:cNvPr>
            <p:cNvSpPr/>
            <p:nvPr/>
          </p:nvSpPr>
          <p:spPr>
            <a:xfrm>
              <a:off x="1327751" y="3754142"/>
              <a:ext cx="419100" cy="4191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7" name="楕円 536">
              <a:extLst>
                <a:ext uri="{FF2B5EF4-FFF2-40B4-BE49-F238E27FC236}">
                  <a16:creationId xmlns:a16="http://schemas.microsoft.com/office/drawing/2014/main" id="{1B501C53-6D09-4C57-8858-0A736E8C00DB}"/>
                </a:ext>
              </a:extLst>
            </p:cNvPr>
            <p:cNvSpPr/>
            <p:nvPr/>
          </p:nvSpPr>
          <p:spPr>
            <a:xfrm>
              <a:off x="737265" y="3805675"/>
              <a:ext cx="316034" cy="316034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8" name="楕円 537">
              <a:extLst>
                <a:ext uri="{FF2B5EF4-FFF2-40B4-BE49-F238E27FC236}">
                  <a16:creationId xmlns:a16="http://schemas.microsoft.com/office/drawing/2014/main" id="{5A90CF24-E7A7-4FDA-B4F0-399DD1D001A5}"/>
                </a:ext>
              </a:extLst>
            </p:cNvPr>
            <p:cNvSpPr/>
            <p:nvPr/>
          </p:nvSpPr>
          <p:spPr>
            <a:xfrm>
              <a:off x="1379284" y="3805675"/>
              <a:ext cx="316034" cy="316034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4" name="フリーフォーム: 図形 543">
              <a:extLst>
                <a:ext uri="{FF2B5EF4-FFF2-40B4-BE49-F238E27FC236}">
                  <a16:creationId xmlns:a16="http://schemas.microsoft.com/office/drawing/2014/main" id="{5A2719DA-1CF2-4870-8773-0ABBA819525C}"/>
                </a:ext>
              </a:extLst>
            </p:cNvPr>
            <p:cNvSpPr/>
            <p:nvPr/>
          </p:nvSpPr>
          <p:spPr>
            <a:xfrm>
              <a:off x="804890" y="3071281"/>
              <a:ext cx="183180" cy="287980"/>
            </a:xfrm>
            <a:custGeom>
              <a:avLst/>
              <a:gdLst>
                <a:gd name="connsiteX0" fmla="*/ 155484 w 183180"/>
                <a:gd name="connsiteY0" fmla="*/ 0 h 287980"/>
                <a:gd name="connsiteX1" fmla="*/ 183180 w 183180"/>
                <a:gd name="connsiteY1" fmla="*/ 18673 h 287980"/>
                <a:gd name="connsiteX2" fmla="*/ 27695 w 183180"/>
                <a:gd name="connsiteY2" fmla="*/ 287980 h 287980"/>
                <a:gd name="connsiteX3" fmla="*/ 0 w 183180"/>
                <a:gd name="connsiteY3" fmla="*/ 269307 h 2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180" h="287980">
                  <a:moveTo>
                    <a:pt x="155484" y="0"/>
                  </a:moveTo>
                  <a:lnTo>
                    <a:pt x="183180" y="18673"/>
                  </a:lnTo>
                  <a:lnTo>
                    <a:pt x="27695" y="287980"/>
                  </a:lnTo>
                  <a:lnTo>
                    <a:pt x="0" y="269307"/>
                  </a:lnTo>
                  <a:close/>
                </a:path>
              </a:pathLst>
            </a:cu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5" name="フリーフォーム: 図形 544">
              <a:extLst>
                <a:ext uri="{FF2B5EF4-FFF2-40B4-BE49-F238E27FC236}">
                  <a16:creationId xmlns:a16="http://schemas.microsoft.com/office/drawing/2014/main" id="{34B1DD19-7621-4CD0-B941-16054225511F}"/>
                </a:ext>
              </a:extLst>
            </p:cNvPr>
            <p:cNvSpPr/>
            <p:nvPr/>
          </p:nvSpPr>
          <p:spPr>
            <a:xfrm>
              <a:off x="1450251" y="3071281"/>
              <a:ext cx="183180" cy="287980"/>
            </a:xfrm>
            <a:custGeom>
              <a:avLst/>
              <a:gdLst>
                <a:gd name="connsiteX0" fmla="*/ 155484 w 183180"/>
                <a:gd name="connsiteY0" fmla="*/ 0 h 287980"/>
                <a:gd name="connsiteX1" fmla="*/ 183180 w 183180"/>
                <a:gd name="connsiteY1" fmla="*/ 18673 h 287980"/>
                <a:gd name="connsiteX2" fmla="*/ 27695 w 183180"/>
                <a:gd name="connsiteY2" fmla="*/ 287980 h 287980"/>
                <a:gd name="connsiteX3" fmla="*/ 0 w 183180"/>
                <a:gd name="connsiteY3" fmla="*/ 269307 h 2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180" h="287980">
                  <a:moveTo>
                    <a:pt x="155484" y="0"/>
                  </a:moveTo>
                  <a:lnTo>
                    <a:pt x="183180" y="18673"/>
                  </a:lnTo>
                  <a:lnTo>
                    <a:pt x="27695" y="287980"/>
                  </a:lnTo>
                  <a:lnTo>
                    <a:pt x="0" y="269307"/>
                  </a:lnTo>
                  <a:close/>
                </a:path>
              </a:pathLst>
            </a:cu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6" name="フリーフォーム: 図形 545">
              <a:extLst>
                <a:ext uri="{FF2B5EF4-FFF2-40B4-BE49-F238E27FC236}">
                  <a16:creationId xmlns:a16="http://schemas.microsoft.com/office/drawing/2014/main" id="{87490DCA-BCA5-41CE-B646-CC04224D5C56}"/>
                </a:ext>
              </a:extLst>
            </p:cNvPr>
            <p:cNvSpPr/>
            <p:nvPr/>
          </p:nvSpPr>
          <p:spPr>
            <a:xfrm>
              <a:off x="804890" y="3821374"/>
              <a:ext cx="183180" cy="287980"/>
            </a:xfrm>
            <a:custGeom>
              <a:avLst/>
              <a:gdLst>
                <a:gd name="connsiteX0" fmla="*/ 155484 w 183180"/>
                <a:gd name="connsiteY0" fmla="*/ 0 h 287980"/>
                <a:gd name="connsiteX1" fmla="*/ 183180 w 183180"/>
                <a:gd name="connsiteY1" fmla="*/ 18673 h 287980"/>
                <a:gd name="connsiteX2" fmla="*/ 27695 w 183180"/>
                <a:gd name="connsiteY2" fmla="*/ 287980 h 287980"/>
                <a:gd name="connsiteX3" fmla="*/ 0 w 183180"/>
                <a:gd name="connsiteY3" fmla="*/ 269307 h 2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180" h="287980">
                  <a:moveTo>
                    <a:pt x="155484" y="0"/>
                  </a:moveTo>
                  <a:lnTo>
                    <a:pt x="183180" y="18673"/>
                  </a:lnTo>
                  <a:lnTo>
                    <a:pt x="27695" y="287980"/>
                  </a:lnTo>
                  <a:lnTo>
                    <a:pt x="0" y="269307"/>
                  </a:lnTo>
                  <a:close/>
                </a:path>
              </a:pathLst>
            </a:cu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7" name="フリーフォーム: 図形 546">
              <a:extLst>
                <a:ext uri="{FF2B5EF4-FFF2-40B4-BE49-F238E27FC236}">
                  <a16:creationId xmlns:a16="http://schemas.microsoft.com/office/drawing/2014/main" id="{A43C7D11-D9C1-486A-9B79-1F58428C42EF}"/>
                </a:ext>
              </a:extLst>
            </p:cNvPr>
            <p:cNvSpPr/>
            <p:nvPr/>
          </p:nvSpPr>
          <p:spPr>
            <a:xfrm>
              <a:off x="1450251" y="3821374"/>
              <a:ext cx="183180" cy="287980"/>
            </a:xfrm>
            <a:custGeom>
              <a:avLst/>
              <a:gdLst>
                <a:gd name="connsiteX0" fmla="*/ 155484 w 183180"/>
                <a:gd name="connsiteY0" fmla="*/ 0 h 287980"/>
                <a:gd name="connsiteX1" fmla="*/ 183180 w 183180"/>
                <a:gd name="connsiteY1" fmla="*/ 18673 h 287980"/>
                <a:gd name="connsiteX2" fmla="*/ 27695 w 183180"/>
                <a:gd name="connsiteY2" fmla="*/ 287980 h 287980"/>
                <a:gd name="connsiteX3" fmla="*/ 0 w 183180"/>
                <a:gd name="connsiteY3" fmla="*/ 269307 h 2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180" h="287980">
                  <a:moveTo>
                    <a:pt x="155484" y="0"/>
                  </a:moveTo>
                  <a:lnTo>
                    <a:pt x="183180" y="18673"/>
                  </a:lnTo>
                  <a:lnTo>
                    <a:pt x="27695" y="287980"/>
                  </a:lnTo>
                  <a:lnTo>
                    <a:pt x="0" y="269307"/>
                  </a:lnTo>
                  <a:close/>
                </a:path>
              </a:pathLst>
            </a:cu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2" name="フリーフォーム: 図形 621">
              <a:extLst>
                <a:ext uri="{FF2B5EF4-FFF2-40B4-BE49-F238E27FC236}">
                  <a16:creationId xmlns:a16="http://schemas.microsoft.com/office/drawing/2014/main" id="{E4D671F4-BEFC-43D9-A724-7DB614ABF281}"/>
                </a:ext>
              </a:extLst>
            </p:cNvPr>
            <p:cNvSpPr/>
            <p:nvPr/>
          </p:nvSpPr>
          <p:spPr>
            <a:xfrm>
              <a:off x="579245" y="3566355"/>
              <a:ext cx="1286145" cy="15401"/>
            </a:xfrm>
            <a:custGeom>
              <a:avLst/>
              <a:gdLst>
                <a:gd name="connsiteX0" fmla="*/ 1731169 w 1885156"/>
                <a:gd name="connsiteY0" fmla="*/ 0 h 45719"/>
                <a:gd name="connsiteX1" fmla="*/ 1885156 w 1885156"/>
                <a:gd name="connsiteY1" fmla="*/ 0 h 45719"/>
                <a:gd name="connsiteX2" fmla="*/ 1885156 w 1885156"/>
                <a:gd name="connsiteY2" fmla="*/ 45719 h 45719"/>
                <a:gd name="connsiteX3" fmla="*/ 1731169 w 1885156"/>
                <a:gd name="connsiteY3" fmla="*/ 45719 h 45719"/>
                <a:gd name="connsiteX4" fmla="*/ 1483860 w 1885156"/>
                <a:gd name="connsiteY4" fmla="*/ 0 h 45719"/>
                <a:gd name="connsiteX5" fmla="*/ 1637847 w 1885156"/>
                <a:gd name="connsiteY5" fmla="*/ 0 h 45719"/>
                <a:gd name="connsiteX6" fmla="*/ 1637847 w 1885156"/>
                <a:gd name="connsiteY6" fmla="*/ 45719 h 45719"/>
                <a:gd name="connsiteX7" fmla="*/ 1483860 w 1885156"/>
                <a:gd name="connsiteY7" fmla="*/ 45719 h 45719"/>
                <a:gd name="connsiteX8" fmla="*/ 1236550 w 1885156"/>
                <a:gd name="connsiteY8" fmla="*/ 0 h 45719"/>
                <a:gd name="connsiteX9" fmla="*/ 1390537 w 1885156"/>
                <a:gd name="connsiteY9" fmla="*/ 0 h 45719"/>
                <a:gd name="connsiteX10" fmla="*/ 1390537 w 1885156"/>
                <a:gd name="connsiteY10" fmla="*/ 45719 h 45719"/>
                <a:gd name="connsiteX11" fmla="*/ 1236550 w 1885156"/>
                <a:gd name="connsiteY11" fmla="*/ 45719 h 45719"/>
                <a:gd name="connsiteX12" fmla="*/ 989240 w 1885156"/>
                <a:gd name="connsiteY12" fmla="*/ 0 h 45719"/>
                <a:gd name="connsiteX13" fmla="*/ 1143227 w 1885156"/>
                <a:gd name="connsiteY13" fmla="*/ 0 h 45719"/>
                <a:gd name="connsiteX14" fmla="*/ 1143227 w 1885156"/>
                <a:gd name="connsiteY14" fmla="*/ 45719 h 45719"/>
                <a:gd name="connsiteX15" fmla="*/ 989240 w 1885156"/>
                <a:gd name="connsiteY15" fmla="*/ 45719 h 45719"/>
                <a:gd name="connsiteX16" fmla="*/ 741930 w 1885156"/>
                <a:gd name="connsiteY16" fmla="*/ 0 h 45719"/>
                <a:gd name="connsiteX17" fmla="*/ 895917 w 1885156"/>
                <a:gd name="connsiteY17" fmla="*/ 0 h 45719"/>
                <a:gd name="connsiteX18" fmla="*/ 895917 w 1885156"/>
                <a:gd name="connsiteY18" fmla="*/ 45719 h 45719"/>
                <a:gd name="connsiteX19" fmla="*/ 741930 w 1885156"/>
                <a:gd name="connsiteY19" fmla="*/ 45719 h 45719"/>
                <a:gd name="connsiteX20" fmla="*/ 494620 w 1885156"/>
                <a:gd name="connsiteY20" fmla="*/ 0 h 45719"/>
                <a:gd name="connsiteX21" fmla="*/ 648607 w 1885156"/>
                <a:gd name="connsiteY21" fmla="*/ 0 h 45719"/>
                <a:gd name="connsiteX22" fmla="*/ 648607 w 1885156"/>
                <a:gd name="connsiteY22" fmla="*/ 45719 h 45719"/>
                <a:gd name="connsiteX23" fmla="*/ 494620 w 1885156"/>
                <a:gd name="connsiteY23" fmla="*/ 45719 h 45719"/>
                <a:gd name="connsiteX24" fmla="*/ 247310 w 1885156"/>
                <a:gd name="connsiteY24" fmla="*/ 0 h 45719"/>
                <a:gd name="connsiteX25" fmla="*/ 401297 w 1885156"/>
                <a:gd name="connsiteY25" fmla="*/ 0 h 45719"/>
                <a:gd name="connsiteX26" fmla="*/ 401297 w 1885156"/>
                <a:gd name="connsiteY26" fmla="*/ 45719 h 45719"/>
                <a:gd name="connsiteX27" fmla="*/ 247310 w 1885156"/>
                <a:gd name="connsiteY27" fmla="*/ 45719 h 45719"/>
                <a:gd name="connsiteX28" fmla="*/ 0 w 1885156"/>
                <a:gd name="connsiteY28" fmla="*/ 0 h 45719"/>
                <a:gd name="connsiteX29" fmla="*/ 153987 w 1885156"/>
                <a:gd name="connsiteY29" fmla="*/ 0 h 45719"/>
                <a:gd name="connsiteX30" fmla="*/ 153987 w 1885156"/>
                <a:gd name="connsiteY30" fmla="*/ 45719 h 45719"/>
                <a:gd name="connsiteX31" fmla="*/ 0 w 1885156"/>
                <a:gd name="connsiteY31" fmla="*/ 4571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85156" h="45719">
                  <a:moveTo>
                    <a:pt x="1731169" y="0"/>
                  </a:moveTo>
                  <a:lnTo>
                    <a:pt x="1885156" y="0"/>
                  </a:lnTo>
                  <a:lnTo>
                    <a:pt x="1885156" y="45719"/>
                  </a:lnTo>
                  <a:lnTo>
                    <a:pt x="1731169" y="45719"/>
                  </a:lnTo>
                  <a:close/>
                  <a:moveTo>
                    <a:pt x="1483860" y="0"/>
                  </a:moveTo>
                  <a:lnTo>
                    <a:pt x="1637847" y="0"/>
                  </a:lnTo>
                  <a:lnTo>
                    <a:pt x="1637847" y="45719"/>
                  </a:lnTo>
                  <a:lnTo>
                    <a:pt x="1483860" y="45719"/>
                  </a:lnTo>
                  <a:close/>
                  <a:moveTo>
                    <a:pt x="1236550" y="0"/>
                  </a:moveTo>
                  <a:lnTo>
                    <a:pt x="1390537" y="0"/>
                  </a:lnTo>
                  <a:lnTo>
                    <a:pt x="1390537" y="45719"/>
                  </a:lnTo>
                  <a:lnTo>
                    <a:pt x="1236550" y="45719"/>
                  </a:lnTo>
                  <a:close/>
                  <a:moveTo>
                    <a:pt x="989240" y="0"/>
                  </a:moveTo>
                  <a:lnTo>
                    <a:pt x="1143227" y="0"/>
                  </a:lnTo>
                  <a:lnTo>
                    <a:pt x="1143227" y="45719"/>
                  </a:lnTo>
                  <a:lnTo>
                    <a:pt x="989240" y="45719"/>
                  </a:lnTo>
                  <a:close/>
                  <a:moveTo>
                    <a:pt x="741930" y="0"/>
                  </a:moveTo>
                  <a:lnTo>
                    <a:pt x="895917" y="0"/>
                  </a:lnTo>
                  <a:lnTo>
                    <a:pt x="895917" y="45719"/>
                  </a:lnTo>
                  <a:lnTo>
                    <a:pt x="741930" y="45719"/>
                  </a:lnTo>
                  <a:close/>
                  <a:moveTo>
                    <a:pt x="494620" y="0"/>
                  </a:moveTo>
                  <a:lnTo>
                    <a:pt x="648607" y="0"/>
                  </a:lnTo>
                  <a:lnTo>
                    <a:pt x="648607" y="45719"/>
                  </a:lnTo>
                  <a:lnTo>
                    <a:pt x="494620" y="45719"/>
                  </a:lnTo>
                  <a:close/>
                  <a:moveTo>
                    <a:pt x="247310" y="0"/>
                  </a:moveTo>
                  <a:lnTo>
                    <a:pt x="401297" y="0"/>
                  </a:lnTo>
                  <a:lnTo>
                    <a:pt x="401297" y="45719"/>
                  </a:lnTo>
                  <a:lnTo>
                    <a:pt x="247310" y="45719"/>
                  </a:lnTo>
                  <a:close/>
                  <a:moveTo>
                    <a:pt x="0" y="0"/>
                  </a:moveTo>
                  <a:lnTo>
                    <a:pt x="153987" y="0"/>
                  </a:lnTo>
                  <a:lnTo>
                    <a:pt x="153987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B31BD06C-D2A8-4C84-AD66-941DBB56FE5E}"/>
              </a:ext>
            </a:extLst>
          </p:cNvPr>
          <p:cNvGrpSpPr/>
          <p:nvPr/>
        </p:nvGrpSpPr>
        <p:grpSpPr>
          <a:xfrm>
            <a:off x="2293691" y="4742411"/>
            <a:ext cx="1580164" cy="1567102"/>
            <a:chOff x="2293691" y="4742411"/>
            <a:chExt cx="1580164" cy="1567102"/>
          </a:xfrm>
        </p:grpSpPr>
        <p:sp>
          <p:nvSpPr>
            <p:cNvPr id="196" name="四角形: 上の 2 つの角を丸める 195">
              <a:extLst>
                <a:ext uri="{FF2B5EF4-FFF2-40B4-BE49-F238E27FC236}">
                  <a16:creationId xmlns:a16="http://schemas.microsoft.com/office/drawing/2014/main" id="{443ECB46-0BFF-4B9B-AE6D-BF3248513ECF}"/>
                </a:ext>
              </a:extLst>
            </p:cNvPr>
            <p:cNvSpPr/>
            <p:nvPr/>
          </p:nvSpPr>
          <p:spPr>
            <a:xfrm>
              <a:off x="2293691" y="4742411"/>
              <a:ext cx="1580164" cy="1567102"/>
            </a:xfrm>
            <a:prstGeom prst="round2SameRect">
              <a:avLst>
                <a:gd name="adj1" fmla="val 7347"/>
                <a:gd name="adj2" fmla="val 0"/>
              </a:avLst>
            </a:prstGeom>
            <a:pattFill prst="openDmnd">
              <a:fgClr>
                <a:schemeClr val="bg1">
                  <a:lumMod val="9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EC5C8057-A020-4606-9C67-5914AE362E74}"/>
                </a:ext>
              </a:extLst>
            </p:cNvPr>
            <p:cNvSpPr/>
            <p:nvPr/>
          </p:nvSpPr>
          <p:spPr>
            <a:xfrm>
              <a:off x="2327071" y="4974982"/>
              <a:ext cx="1509102" cy="16585"/>
            </a:xfrm>
            <a:custGeom>
              <a:avLst/>
              <a:gdLst>
                <a:gd name="connsiteX0" fmla="*/ 1731169 w 1885156"/>
                <a:gd name="connsiteY0" fmla="*/ 0 h 45719"/>
                <a:gd name="connsiteX1" fmla="*/ 1885156 w 1885156"/>
                <a:gd name="connsiteY1" fmla="*/ 0 h 45719"/>
                <a:gd name="connsiteX2" fmla="*/ 1885156 w 1885156"/>
                <a:gd name="connsiteY2" fmla="*/ 45719 h 45719"/>
                <a:gd name="connsiteX3" fmla="*/ 1731169 w 1885156"/>
                <a:gd name="connsiteY3" fmla="*/ 45719 h 45719"/>
                <a:gd name="connsiteX4" fmla="*/ 1483860 w 1885156"/>
                <a:gd name="connsiteY4" fmla="*/ 0 h 45719"/>
                <a:gd name="connsiteX5" fmla="*/ 1637847 w 1885156"/>
                <a:gd name="connsiteY5" fmla="*/ 0 h 45719"/>
                <a:gd name="connsiteX6" fmla="*/ 1637847 w 1885156"/>
                <a:gd name="connsiteY6" fmla="*/ 45719 h 45719"/>
                <a:gd name="connsiteX7" fmla="*/ 1483860 w 1885156"/>
                <a:gd name="connsiteY7" fmla="*/ 45719 h 45719"/>
                <a:gd name="connsiteX8" fmla="*/ 1236550 w 1885156"/>
                <a:gd name="connsiteY8" fmla="*/ 0 h 45719"/>
                <a:gd name="connsiteX9" fmla="*/ 1390537 w 1885156"/>
                <a:gd name="connsiteY9" fmla="*/ 0 h 45719"/>
                <a:gd name="connsiteX10" fmla="*/ 1390537 w 1885156"/>
                <a:gd name="connsiteY10" fmla="*/ 45719 h 45719"/>
                <a:gd name="connsiteX11" fmla="*/ 1236550 w 1885156"/>
                <a:gd name="connsiteY11" fmla="*/ 45719 h 45719"/>
                <a:gd name="connsiteX12" fmla="*/ 989240 w 1885156"/>
                <a:gd name="connsiteY12" fmla="*/ 0 h 45719"/>
                <a:gd name="connsiteX13" fmla="*/ 1143227 w 1885156"/>
                <a:gd name="connsiteY13" fmla="*/ 0 h 45719"/>
                <a:gd name="connsiteX14" fmla="*/ 1143227 w 1885156"/>
                <a:gd name="connsiteY14" fmla="*/ 45719 h 45719"/>
                <a:gd name="connsiteX15" fmla="*/ 989240 w 1885156"/>
                <a:gd name="connsiteY15" fmla="*/ 45719 h 45719"/>
                <a:gd name="connsiteX16" fmla="*/ 741930 w 1885156"/>
                <a:gd name="connsiteY16" fmla="*/ 0 h 45719"/>
                <a:gd name="connsiteX17" fmla="*/ 895917 w 1885156"/>
                <a:gd name="connsiteY17" fmla="*/ 0 h 45719"/>
                <a:gd name="connsiteX18" fmla="*/ 895917 w 1885156"/>
                <a:gd name="connsiteY18" fmla="*/ 45719 h 45719"/>
                <a:gd name="connsiteX19" fmla="*/ 741930 w 1885156"/>
                <a:gd name="connsiteY19" fmla="*/ 45719 h 45719"/>
                <a:gd name="connsiteX20" fmla="*/ 494620 w 1885156"/>
                <a:gd name="connsiteY20" fmla="*/ 0 h 45719"/>
                <a:gd name="connsiteX21" fmla="*/ 648607 w 1885156"/>
                <a:gd name="connsiteY21" fmla="*/ 0 h 45719"/>
                <a:gd name="connsiteX22" fmla="*/ 648607 w 1885156"/>
                <a:gd name="connsiteY22" fmla="*/ 45719 h 45719"/>
                <a:gd name="connsiteX23" fmla="*/ 494620 w 1885156"/>
                <a:gd name="connsiteY23" fmla="*/ 45719 h 45719"/>
                <a:gd name="connsiteX24" fmla="*/ 247310 w 1885156"/>
                <a:gd name="connsiteY24" fmla="*/ 0 h 45719"/>
                <a:gd name="connsiteX25" fmla="*/ 401297 w 1885156"/>
                <a:gd name="connsiteY25" fmla="*/ 0 h 45719"/>
                <a:gd name="connsiteX26" fmla="*/ 401297 w 1885156"/>
                <a:gd name="connsiteY26" fmla="*/ 45719 h 45719"/>
                <a:gd name="connsiteX27" fmla="*/ 247310 w 1885156"/>
                <a:gd name="connsiteY27" fmla="*/ 45719 h 45719"/>
                <a:gd name="connsiteX28" fmla="*/ 0 w 1885156"/>
                <a:gd name="connsiteY28" fmla="*/ 0 h 45719"/>
                <a:gd name="connsiteX29" fmla="*/ 153987 w 1885156"/>
                <a:gd name="connsiteY29" fmla="*/ 0 h 45719"/>
                <a:gd name="connsiteX30" fmla="*/ 153987 w 1885156"/>
                <a:gd name="connsiteY30" fmla="*/ 45719 h 45719"/>
                <a:gd name="connsiteX31" fmla="*/ 0 w 1885156"/>
                <a:gd name="connsiteY31" fmla="*/ 4571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85156" h="45719">
                  <a:moveTo>
                    <a:pt x="1731169" y="0"/>
                  </a:moveTo>
                  <a:lnTo>
                    <a:pt x="1885156" y="0"/>
                  </a:lnTo>
                  <a:lnTo>
                    <a:pt x="1885156" y="45719"/>
                  </a:lnTo>
                  <a:lnTo>
                    <a:pt x="1731169" y="45719"/>
                  </a:lnTo>
                  <a:close/>
                  <a:moveTo>
                    <a:pt x="1483860" y="0"/>
                  </a:moveTo>
                  <a:lnTo>
                    <a:pt x="1637847" y="0"/>
                  </a:lnTo>
                  <a:lnTo>
                    <a:pt x="1637847" y="45719"/>
                  </a:lnTo>
                  <a:lnTo>
                    <a:pt x="1483860" y="45719"/>
                  </a:lnTo>
                  <a:close/>
                  <a:moveTo>
                    <a:pt x="1236550" y="0"/>
                  </a:moveTo>
                  <a:lnTo>
                    <a:pt x="1390537" y="0"/>
                  </a:lnTo>
                  <a:lnTo>
                    <a:pt x="1390537" y="45719"/>
                  </a:lnTo>
                  <a:lnTo>
                    <a:pt x="1236550" y="45719"/>
                  </a:lnTo>
                  <a:close/>
                  <a:moveTo>
                    <a:pt x="989240" y="0"/>
                  </a:moveTo>
                  <a:lnTo>
                    <a:pt x="1143227" y="0"/>
                  </a:lnTo>
                  <a:lnTo>
                    <a:pt x="1143227" y="45719"/>
                  </a:lnTo>
                  <a:lnTo>
                    <a:pt x="989240" y="45719"/>
                  </a:lnTo>
                  <a:close/>
                  <a:moveTo>
                    <a:pt x="741930" y="0"/>
                  </a:moveTo>
                  <a:lnTo>
                    <a:pt x="895917" y="0"/>
                  </a:lnTo>
                  <a:lnTo>
                    <a:pt x="895917" y="45719"/>
                  </a:lnTo>
                  <a:lnTo>
                    <a:pt x="741930" y="45719"/>
                  </a:lnTo>
                  <a:close/>
                  <a:moveTo>
                    <a:pt x="494620" y="0"/>
                  </a:moveTo>
                  <a:lnTo>
                    <a:pt x="648607" y="0"/>
                  </a:lnTo>
                  <a:lnTo>
                    <a:pt x="648607" y="45719"/>
                  </a:lnTo>
                  <a:lnTo>
                    <a:pt x="494620" y="45719"/>
                  </a:lnTo>
                  <a:close/>
                  <a:moveTo>
                    <a:pt x="247310" y="0"/>
                  </a:moveTo>
                  <a:lnTo>
                    <a:pt x="401297" y="0"/>
                  </a:lnTo>
                  <a:lnTo>
                    <a:pt x="401297" y="45719"/>
                  </a:lnTo>
                  <a:lnTo>
                    <a:pt x="247310" y="45719"/>
                  </a:lnTo>
                  <a:close/>
                  <a:moveTo>
                    <a:pt x="0" y="0"/>
                  </a:moveTo>
                  <a:lnTo>
                    <a:pt x="153987" y="0"/>
                  </a:lnTo>
                  <a:lnTo>
                    <a:pt x="153987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0ADF9B75-2016-410D-9494-7AD26A363C3B}"/>
                </a:ext>
              </a:extLst>
            </p:cNvPr>
            <p:cNvSpPr/>
            <p:nvPr/>
          </p:nvSpPr>
          <p:spPr>
            <a:xfrm>
              <a:off x="2327071" y="5629032"/>
              <a:ext cx="1509102" cy="16585"/>
            </a:xfrm>
            <a:custGeom>
              <a:avLst/>
              <a:gdLst>
                <a:gd name="connsiteX0" fmla="*/ 1731169 w 1885156"/>
                <a:gd name="connsiteY0" fmla="*/ 0 h 45719"/>
                <a:gd name="connsiteX1" fmla="*/ 1885156 w 1885156"/>
                <a:gd name="connsiteY1" fmla="*/ 0 h 45719"/>
                <a:gd name="connsiteX2" fmla="*/ 1885156 w 1885156"/>
                <a:gd name="connsiteY2" fmla="*/ 45719 h 45719"/>
                <a:gd name="connsiteX3" fmla="*/ 1731169 w 1885156"/>
                <a:gd name="connsiteY3" fmla="*/ 45719 h 45719"/>
                <a:gd name="connsiteX4" fmla="*/ 1483860 w 1885156"/>
                <a:gd name="connsiteY4" fmla="*/ 0 h 45719"/>
                <a:gd name="connsiteX5" fmla="*/ 1637847 w 1885156"/>
                <a:gd name="connsiteY5" fmla="*/ 0 h 45719"/>
                <a:gd name="connsiteX6" fmla="*/ 1637847 w 1885156"/>
                <a:gd name="connsiteY6" fmla="*/ 45719 h 45719"/>
                <a:gd name="connsiteX7" fmla="*/ 1483860 w 1885156"/>
                <a:gd name="connsiteY7" fmla="*/ 45719 h 45719"/>
                <a:gd name="connsiteX8" fmla="*/ 1236550 w 1885156"/>
                <a:gd name="connsiteY8" fmla="*/ 0 h 45719"/>
                <a:gd name="connsiteX9" fmla="*/ 1390537 w 1885156"/>
                <a:gd name="connsiteY9" fmla="*/ 0 h 45719"/>
                <a:gd name="connsiteX10" fmla="*/ 1390537 w 1885156"/>
                <a:gd name="connsiteY10" fmla="*/ 45719 h 45719"/>
                <a:gd name="connsiteX11" fmla="*/ 1236550 w 1885156"/>
                <a:gd name="connsiteY11" fmla="*/ 45719 h 45719"/>
                <a:gd name="connsiteX12" fmla="*/ 989240 w 1885156"/>
                <a:gd name="connsiteY12" fmla="*/ 0 h 45719"/>
                <a:gd name="connsiteX13" fmla="*/ 1143227 w 1885156"/>
                <a:gd name="connsiteY13" fmla="*/ 0 h 45719"/>
                <a:gd name="connsiteX14" fmla="*/ 1143227 w 1885156"/>
                <a:gd name="connsiteY14" fmla="*/ 45719 h 45719"/>
                <a:gd name="connsiteX15" fmla="*/ 989240 w 1885156"/>
                <a:gd name="connsiteY15" fmla="*/ 45719 h 45719"/>
                <a:gd name="connsiteX16" fmla="*/ 741930 w 1885156"/>
                <a:gd name="connsiteY16" fmla="*/ 0 h 45719"/>
                <a:gd name="connsiteX17" fmla="*/ 895917 w 1885156"/>
                <a:gd name="connsiteY17" fmla="*/ 0 h 45719"/>
                <a:gd name="connsiteX18" fmla="*/ 895917 w 1885156"/>
                <a:gd name="connsiteY18" fmla="*/ 45719 h 45719"/>
                <a:gd name="connsiteX19" fmla="*/ 741930 w 1885156"/>
                <a:gd name="connsiteY19" fmla="*/ 45719 h 45719"/>
                <a:gd name="connsiteX20" fmla="*/ 494620 w 1885156"/>
                <a:gd name="connsiteY20" fmla="*/ 0 h 45719"/>
                <a:gd name="connsiteX21" fmla="*/ 648607 w 1885156"/>
                <a:gd name="connsiteY21" fmla="*/ 0 h 45719"/>
                <a:gd name="connsiteX22" fmla="*/ 648607 w 1885156"/>
                <a:gd name="connsiteY22" fmla="*/ 45719 h 45719"/>
                <a:gd name="connsiteX23" fmla="*/ 494620 w 1885156"/>
                <a:gd name="connsiteY23" fmla="*/ 45719 h 45719"/>
                <a:gd name="connsiteX24" fmla="*/ 247310 w 1885156"/>
                <a:gd name="connsiteY24" fmla="*/ 0 h 45719"/>
                <a:gd name="connsiteX25" fmla="*/ 401297 w 1885156"/>
                <a:gd name="connsiteY25" fmla="*/ 0 h 45719"/>
                <a:gd name="connsiteX26" fmla="*/ 401297 w 1885156"/>
                <a:gd name="connsiteY26" fmla="*/ 45719 h 45719"/>
                <a:gd name="connsiteX27" fmla="*/ 247310 w 1885156"/>
                <a:gd name="connsiteY27" fmla="*/ 45719 h 45719"/>
                <a:gd name="connsiteX28" fmla="*/ 0 w 1885156"/>
                <a:gd name="connsiteY28" fmla="*/ 0 h 45719"/>
                <a:gd name="connsiteX29" fmla="*/ 153987 w 1885156"/>
                <a:gd name="connsiteY29" fmla="*/ 0 h 45719"/>
                <a:gd name="connsiteX30" fmla="*/ 153987 w 1885156"/>
                <a:gd name="connsiteY30" fmla="*/ 45719 h 45719"/>
                <a:gd name="connsiteX31" fmla="*/ 0 w 1885156"/>
                <a:gd name="connsiteY31" fmla="*/ 4571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85156" h="45719">
                  <a:moveTo>
                    <a:pt x="1731169" y="0"/>
                  </a:moveTo>
                  <a:lnTo>
                    <a:pt x="1885156" y="0"/>
                  </a:lnTo>
                  <a:lnTo>
                    <a:pt x="1885156" y="45719"/>
                  </a:lnTo>
                  <a:lnTo>
                    <a:pt x="1731169" y="45719"/>
                  </a:lnTo>
                  <a:close/>
                  <a:moveTo>
                    <a:pt x="1483860" y="0"/>
                  </a:moveTo>
                  <a:lnTo>
                    <a:pt x="1637847" y="0"/>
                  </a:lnTo>
                  <a:lnTo>
                    <a:pt x="1637847" y="45719"/>
                  </a:lnTo>
                  <a:lnTo>
                    <a:pt x="1483860" y="45719"/>
                  </a:lnTo>
                  <a:close/>
                  <a:moveTo>
                    <a:pt x="1236550" y="0"/>
                  </a:moveTo>
                  <a:lnTo>
                    <a:pt x="1390537" y="0"/>
                  </a:lnTo>
                  <a:lnTo>
                    <a:pt x="1390537" y="45719"/>
                  </a:lnTo>
                  <a:lnTo>
                    <a:pt x="1236550" y="45719"/>
                  </a:lnTo>
                  <a:close/>
                  <a:moveTo>
                    <a:pt x="989240" y="0"/>
                  </a:moveTo>
                  <a:lnTo>
                    <a:pt x="1143227" y="0"/>
                  </a:lnTo>
                  <a:lnTo>
                    <a:pt x="1143227" y="45719"/>
                  </a:lnTo>
                  <a:lnTo>
                    <a:pt x="989240" y="45719"/>
                  </a:lnTo>
                  <a:close/>
                  <a:moveTo>
                    <a:pt x="741930" y="0"/>
                  </a:moveTo>
                  <a:lnTo>
                    <a:pt x="895917" y="0"/>
                  </a:lnTo>
                  <a:lnTo>
                    <a:pt x="895917" y="45719"/>
                  </a:lnTo>
                  <a:lnTo>
                    <a:pt x="741930" y="45719"/>
                  </a:lnTo>
                  <a:close/>
                  <a:moveTo>
                    <a:pt x="494620" y="0"/>
                  </a:moveTo>
                  <a:lnTo>
                    <a:pt x="648607" y="0"/>
                  </a:lnTo>
                  <a:lnTo>
                    <a:pt x="648607" y="45719"/>
                  </a:lnTo>
                  <a:lnTo>
                    <a:pt x="494620" y="45719"/>
                  </a:lnTo>
                  <a:close/>
                  <a:moveTo>
                    <a:pt x="247310" y="0"/>
                  </a:moveTo>
                  <a:lnTo>
                    <a:pt x="401297" y="0"/>
                  </a:lnTo>
                  <a:lnTo>
                    <a:pt x="401297" y="45719"/>
                  </a:lnTo>
                  <a:lnTo>
                    <a:pt x="247310" y="45719"/>
                  </a:lnTo>
                  <a:close/>
                  <a:moveTo>
                    <a:pt x="0" y="0"/>
                  </a:moveTo>
                  <a:lnTo>
                    <a:pt x="153987" y="0"/>
                  </a:lnTo>
                  <a:lnTo>
                    <a:pt x="153987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6CD84077-B5DE-4FA9-AC40-4D3F34C62684}"/>
                </a:ext>
              </a:extLst>
            </p:cNvPr>
            <p:cNvSpPr/>
            <p:nvPr/>
          </p:nvSpPr>
          <p:spPr>
            <a:xfrm rot="5400000">
              <a:off x="2448242" y="5644749"/>
              <a:ext cx="1271063" cy="16585"/>
            </a:xfrm>
            <a:custGeom>
              <a:avLst/>
              <a:gdLst>
                <a:gd name="connsiteX0" fmla="*/ 1151560 w 1271063"/>
                <a:gd name="connsiteY0" fmla="*/ 16585 h 16585"/>
                <a:gd name="connsiteX1" fmla="*/ 1151560 w 1271063"/>
                <a:gd name="connsiteY1" fmla="*/ 0 h 16585"/>
                <a:gd name="connsiteX2" fmla="*/ 1271063 w 1271063"/>
                <a:gd name="connsiteY2" fmla="*/ 0 h 16585"/>
                <a:gd name="connsiteX3" fmla="*/ 1271063 w 1271063"/>
                <a:gd name="connsiteY3" fmla="*/ 16585 h 16585"/>
                <a:gd name="connsiteX4" fmla="*/ 959634 w 1271063"/>
                <a:gd name="connsiteY4" fmla="*/ 16585 h 16585"/>
                <a:gd name="connsiteX5" fmla="*/ 959634 w 1271063"/>
                <a:gd name="connsiteY5" fmla="*/ 0 h 16585"/>
                <a:gd name="connsiteX6" fmla="*/ 1079136 w 1271063"/>
                <a:gd name="connsiteY6" fmla="*/ 0 h 16585"/>
                <a:gd name="connsiteX7" fmla="*/ 1079136 w 1271063"/>
                <a:gd name="connsiteY7" fmla="*/ 16585 h 16585"/>
                <a:gd name="connsiteX8" fmla="*/ 767707 w 1271063"/>
                <a:gd name="connsiteY8" fmla="*/ 16585 h 16585"/>
                <a:gd name="connsiteX9" fmla="*/ 767707 w 1271063"/>
                <a:gd name="connsiteY9" fmla="*/ 0 h 16585"/>
                <a:gd name="connsiteX10" fmla="*/ 887210 w 1271063"/>
                <a:gd name="connsiteY10" fmla="*/ 0 h 16585"/>
                <a:gd name="connsiteX11" fmla="*/ 887210 w 1271063"/>
                <a:gd name="connsiteY11" fmla="*/ 16585 h 16585"/>
                <a:gd name="connsiteX12" fmla="*/ 575780 w 1271063"/>
                <a:gd name="connsiteY12" fmla="*/ 16585 h 16585"/>
                <a:gd name="connsiteX13" fmla="*/ 575780 w 1271063"/>
                <a:gd name="connsiteY13" fmla="*/ 0 h 16585"/>
                <a:gd name="connsiteX14" fmla="*/ 695283 w 1271063"/>
                <a:gd name="connsiteY14" fmla="*/ 0 h 16585"/>
                <a:gd name="connsiteX15" fmla="*/ 695283 w 1271063"/>
                <a:gd name="connsiteY15" fmla="*/ 16585 h 16585"/>
                <a:gd name="connsiteX16" fmla="*/ 383854 w 1271063"/>
                <a:gd name="connsiteY16" fmla="*/ 16585 h 16585"/>
                <a:gd name="connsiteX17" fmla="*/ 383854 w 1271063"/>
                <a:gd name="connsiteY17" fmla="*/ 0 h 16585"/>
                <a:gd name="connsiteX18" fmla="*/ 503356 w 1271063"/>
                <a:gd name="connsiteY18" fmla="*/ 0 h 16585"/>
                <a:gd name="connsiteX19" fmla="*/ 503356 w 1271063"/>
                <a:gd name="connsiteY19" fmla="*/ 16585 h 16585"/>
                <a:gd name="connsiteX20" fmla="*/ 191927 w 1271063"/>
                <a:gd name="connsiteY20" fmla="*/ 16585 h 16585"/>
                <a:gd name="connsiteX21" fmla="*/ 191927 w 1271063"/>
                <a:gd name="connsiteY21" fmla="*/ 0 h 16585"/>
                <a:gd name="connsiteX22" fmla="*/ 311430 w 1271063"/>
                <a:gd name="connsiteY22" fmla="*/ 0 h 16585"/>
                <a:gd name="connsiteX23" fmla="*/ 311430 w 1271063"/>
                <a:gd name="connsiteY23" fmla="*/ 16585 h 16585"/>
                <a:gd name="connsiteX24" fmla="*/ 0 w 1271063"/>
                <a:gd name="connsiteY24" fmla="*/ 16585 h 16585"/>
                <a:gd name="connsiteX25" fmla="*/ 0 w 1271063"/>
                <a:gd name="connsiteY25" fmla="*/ 0 h 16585"/>
                <a:gd name="connsiteX26" fmla="*/ 119503 w 1271063"/>
                <a:gd name="connsiteY26" fmla="*/ 0 h 16585"/>
                <a:gd name="connsiteX27" fmla="*/ 119503 w 1271063"/>
                <a:gd name="connsiteY27" fmla="*/ 16585 h 16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271063" h="16585">
                  <a:moveTo>
                    <a:pt x="1151560" y="16585"/>
                  </a:moveTo>
                  <a:lnTo>
                    <a:pt x="1151560" y="0"/>
                  </a:lnTo>
                  <a:lnTo>
                    <a:pt x="1271063" y="0"/>
                  </a:lnTo>
                  <a:lnTo>
                    <a:pt x="1271063" y="16585"/>
                  </a:lnTo>
                  <a:close/>
                  <a:moveTo>
                    <a:pt x="959634" y="16585"/>
                  </a:moveTo>
                  <a:lnTo>
                    <a:pt x="959634" y="0"/>
                  </a:lnTo>
                  <a:lnTo>
                    <a:pt x="1079136" y="0"/>
                  </a:lnTo>
                  <a:lnTo>
                    <a:pt x="1079136" y="16585"/>
                  </a:lnTo>
                  <a:close/>
                  <a:moveTo>
                    <a:pt x="767707" y="16585"/>
                  </a:moveTo>
                  <a:lnTo>
                    <a:pt x="767707" y="0"/>
                  </a:lnTo>
                  <a:lnTo>
                    <a:pt x="887210" y="0"/>
                  </a:lnTo>
                  <a:lnTo>
                    <a:pt x="887210" y="16585"/>
                  </a:lnTo>
                  <a:close/>
                  <a:moveTo>
                    <a:pt x="575780" y="16585"/>
                  </a:moveTo>
                  <a:lnTo>
                    <a:pt x="575780" y="0"/>
                  </a:lnTo>
                  <a:lnTo>
                    <a:pt x="695283" y="0"/>
                  </a:lnTo>
                  <a:lnTo>
                    <a:pt x="695283" y="16585"/>
                  </a:lnTo>
                  <a:close/>
                  <a:moveTo>
                    <a:pt x="383854" y="16585"/>
                  </a:moveTo>
                  <a:lnTo>
                    <a:pt x="383854" y="0"/>
                  </a:lnTo>
                  <a:lnTo>
                    <a:pt x="503356" y="0"/>
                  </a:lnTo>
                  <a:lnTo>
                    <a:pt x="503356" y="16585"/>
                  </a:lnTo>
                  <a:close/>
                  <a:moveTo>
                    <a:pt x="191927" y="16585"/>
                  </a:moveTo>
                  <a:lnTo>
                    <a:pt x="191927" y="0"/>
                  </a:lnTo>
                  <a:lnTo>
                    <a:pt x="311430" y="0"/>
                  </a:lnTo>
                  <a:lnTo>
                    <a:pt x="311430" y="16585"/>
                  </a:lnTo>
                  <a:close/>
                  <a:moveTo>
                    <a:pt x="0" y="16585"/>
                  </a:moveTo>
                  <a:lnTo>
                    <a:pt x="0" y="0"/>
                  </a:lnTo>
                  <a:lnTo>
                    <a:pt x="119503" y="0"/>
                  </a:lnTo>
                  <a:lnTo>
                    <a:pt x="119503" y="1658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楕円 199">
              <a:extLst>
                <a:ext uri="{FF2B5EF4-FFF2-40B4-BE49-F238E27FC236}">
                  <a16:creationId xmlns:a16="http://schemas.microsoft.com/office/drawing/2014/main" id="{4312B350-AE53-4C5A-9471-DAF94004D6FD}"/>
                </a:ext>
              </a:extLst>
            </p:cNvPr>
            <p:cNvSpPr/>
            <p:nvPr/>
          </p:nvSpPr>
          <p:spPr>
            <a:xfrm>
              <a:off x="2478318" y="5099798"/>
              <a:ext cx="419648" cy="41964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楕円 200">
              <a:extLst>
                <a:ext uri="{FF2B5EF4-FFF2-40B4-BE49-F238E27FC236}">
                  <a16:creationId xmlns:a16="http://schemas.microsoft.com/office/drawing/2014/main" id="{AAD17986-B356-483C-96E2-57C946FDAED4}"/>
                </a:ext>
              </a:extLst>
            </p:cNvPr>
            <p:cNvSpPr/>
            <p:nvPr/>
          </p:nvSpPr>
          <p:spPr>
            <a:xfrm>
              <a:off x="2529918" y="5151398"/>
              <a:ext cx="316447" cy="316446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楕円 201">
              <a:extLst>
                <a:ext uri="{FF2B5EF4-FFF2-40B4-BE49-F238E27FC236}">
                  <a16:creationId xmlns:a16="http://schemas.microsoft.com/office/drawing/2014/main" id="{7723C20E-8DF4-4711-BAC0-E6693A359AC2}"/>
                </a:ext>
              </a:extLst>
            </p:cNvPr>
            <p:cNvSpPr/>
            <p:nvPr/>
          </p:nvSpPr>
          <p:spPr>
            <a:xfrm>
              <a:off x="3268893" y="5099798"/>
              <a:ext cx="419648" cy="41964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楕円 202">
              <a:extLst>
                <a:ext uri="{FF2B5EF4-FFF2-40B4-BE49-F238E27FC236}">
                  <a16:creationId xmlns:a16="http://schemas.microsoft.com/office/drawing/2014/main" id="{E7F40BFF-89FA-4B9B-AA91-22E789B54350}"/>
                </a:ext>
              </a:extLst>
            </p:cNvPr>
            <p:cNvSpPr/>
            <p:nvPr/>
          </p:nvSpPr>
          <p:spPr>
            <a:xfrm>
              <a:off x="3320493" y="5151398"/>
              <a:ext cx="316447" cy="316446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楕円 203">
              <a:extLst>
                <a:ext uri="{FF2B5EF4-FFF2-40B4-BE49-F238E27FC236}">
                  <a16:creationId xmlns:a16="http://schemas.microsoft.com/office/drawing/2014/main" id="{6645ABB3-F69E-4824-A446-2E1CC5A23F77}"/>
                </a:ext>
              </a:extLst>
            </p:cNvPr>
            <p:cNvSpPr/>
            <p:nvPr/>
          </p:nvSpPr>
          <p:spPr>
            <a:xfrm>
              <a:off x="2478318" y="5759404"/>
              <a:ext cx="419648" cy="41964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楕円 204">
              <a:extLst>
                <a:ext uri="{FF2B5EF4-FFF2-40B4-BE49-F238E27FC236}">
                  <a16:creationId xmlns:a16="http://schemas.microsoft.com/office/drawing/2014/main" id="{52F59986-80E8-486B-858C-83CA656C55CE}"/>
                </a:ext>
              </a:extLst>
            </p:cNvPr>
            <p:cNvSpPr/>
            <p:nvPr/>
          </p:nvSpPr>
          <p:spPr>
            <a:xfrm>
              <a:off x="2529918" y="5811004"/>
              <a:ext cx="316447" cy="316446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楕円 205">
              <a:extLst>
                <a:ext uri="{FF2B5EF4-FFF2-40B4-BE49-F238E27FC236}">
                  <a16:creationId xmlns:a16="http://schemas.microsoft.com/office/drawing/2014/main" id="{92EE099A-1467-4B3E-91A7-39EAA74C87C6}"/>
                </a:ext>
              </a:extLst>
            </p:cNvPr>
            <p:cNvSpPr/>
            <p:nvPr/>
          </p:nvSpPr>
          <p:spPr>
            <a:xfrm>
              <a:off x="3268893" y="5759404"/>
              <a:ext cx="419648" cy="41964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楕円 206">
              <a:extLst>
                <a:ext uri="{FF2B5EF4-FFF2-40B4-BE49-F238E27FC236}">
                  <a16:creationId xmlns:a16="http://schemas.microsoft.com/office/drawing/2014/main" id="{679B17DF-10CB-4CA4-A590-824D6DA3C032}"/>
                </a:ext>
              </a:extLst>
            </p:cNvPr>
            <p:cNvSpPr/>
            <p:nvPr/>
          </p:nvSpPr>
          <p:spPr>
            <a:xfrm>
              <a:off x="3320493" y="5811004"/>
              <a:ext cx="316447" cy="316446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7461C4D-028D-4687-AC55-7BCE188B0191}"/>
              </a:ext>
            </a:extLst>
          </p:cNvPr>
          <p:cNvGrpSpPr/>
          <p:nvPr/>
        </p:nvGrpSpPr>
        <p:grpSpPr>
          <a:xfrm>
            <a:off x="2431784" y="904799"/>
            <a:ext cx="1319747" cy="1456625"/>
            <a:chOff x="2431784" y="904799"/>
            <a:chExt cx="1319747" cy="1456625"/>
          </a:xfrm>
        </p:grpSpPr>
        <p:sp>
          <p:nvSpPr>
            <p:cNvPr id="170" name="四角形: 角を丸くする 169">
              <a:extLst>
                <a:ext uri="{FF2B5EF4-FFF2-40B4-BE49-F238E27FC236}">
                  <a16:creationId xmlns:a16="http://schemas.microsoft.com/office/drawing/2014/main" id="{83F09625-1E32-47B0-8830-24B721C7B426}"/>
                </a:ext>
              </a:extLst>
            </p:cNvPr>
            <p:cNvSpPr/>
            <p:nvPr/>
          </p:nvSpPr>
          <p:spPr>
            <a:xfrm>
              <a:off x="2431784" y="904799"/>
              <a:ext cx="1319747" cy="1456625"/>
            </a:xfrm>
            <a:prstGeom prst="roundRect">
              <a:avLst>
                <a:gd name="adj" fmla="val 8728"/>
              </a:avLst>
            </a:prstGeom>
            <a:pattFill prst="openDmnd">
              <a:fgClr>
                <a:schemeClr val="bg1">
                  <a:lumMod val="9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楕円 170">
              <a:extLst>
                <a:ext uri="{FF2B5EF4-FFF2-40B4-BE49-F238E27FC236}">
                  <a16:creationId xmlns:a16="http://schemas.microsoft.com/office/drawing/2014/main" id="{9F05F2E8-9FD7-4293-892A-7E250EB2DB4A}"/>
                </a:ext>
              </a:extLst>
            </p:cNvPr>
            <p:cNvSpPr/>
            <p:nvPr/>
          </p:nvSpPr>
          <p:spPr>
            <a:xfrm>
              <a:off x="2554879" y="1063454"/>
              <a:ext cx="419100" cy="4191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楕円 171">
              <a:extLst>
                <a:ext uri="{FF2B5EF4-FFF2-40B4-BE49-F238E27FC236}">
                  <a16:creationId xmlns:a16="http://schemas.microsoft.com/office/drawing/2014/main" id="{1BA40C34-A8A4-4D0F-B1C8-0014718C5055}"/>
                </a:ext>
              </a:extLst>
            </p:cNvPr>
            <p:cNvSpPr/>
            <p:nvPr/>
          </p:nvSpPr>
          <p:spPr>
            <a:xfrm>
              <a:off x="3196898" y="1063454"/>
              <a:ext cx="419100" cy="4191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楕円 172">
              <a:extLst>
                <a:ext uri="{FF2B5EF4-FFF2-40B4-BE49-F238E27FC236}">
                  <a16:creationId xmlns:a16="http://schemas.microsoft.com/office/drawing/2014/main" id="{B0034F8F-3183-46A6-8347-1C6FE679D767}"/>
                </a:ext>
              </a:extLst>
            </p:cNvPr>
            <p:cNvSpPr/>
            <p:nvPr/>
          </p:nvSpPr>
          <p:spPr>
            <a:xfrm>
              <a:off x="2606412" y="1114987"/>
              <a:ext cx="316034" cy="316034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楕円 173">
              <a:extLst>
                <a:ext uri="{FF2B5EF4-FFF2-40B4-BE49-F238E27FC236}">
                  <a16:creationId xmlns:a16="http://schemas.microsoft.com/office/drawing/2014/main" id="{98F4D614-8918-44FF-BF5B-3B63F9656449}"/>
                </a:ext>
              </a:extLst>
            </p:cNvPr>
            <p:cNvSpPr/>
            <p:nvPr/>
          </p:nvSpPr>
          <p:spPr>
            <a:xfrm>
              <a:off x="3248431" y="1114987"/>
              <a:ext cx="316034" cy="316034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楕円 174">
              <a:extLst>
                <a:ext uri="{FF2B5EF4-FFF2-40B4-BE49-F238E27FC236}">
                  <a16:creationId xmlns:a16="http://schemas.microsoft.com/office/drawing/2014/main" id="{CC8BC5E4-D26E-4D03-9786-ED207276F25B}"/>
                </a:ext>
              </a:extLst>
            </p:cNvPr>
            <p:cNvSpPr/>
            <p:nvPr/>
          </p:nvSpPr>
          <p:spPr>
            <a:xfrm>
              <a:off x="2554879" y="1813198"/>
              <a:ext cx="419100" cy="4191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楕円 175">
              <a:extLst>
                <a:ext uri="{FF2B5EF4-FFF2-40B4-BE49-F238E27FC236}">
                  <a16:creationId xmlns:a16="http://schemas.microsoft.com/office/drawing/2014/main" id="{9DC611E2-1AE3-486B-983D-FA6D440534E0}"/>
                </a:ext>
              </a:extLst>
            </p:cNvPr>
            <p:cNvSpPr/>
            <p:nvPr/>
          </p:nvSpPr>
          <p:spPr>
            <a:xfrm>
              <a:off x="3196898" y="1813198"/>
              <a:ext cx="419100" cy="4191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楕円 176">
              <a:extLst>
                <a:ext uri="{FF2B5EF4-FFF2-40B4-BE49-F238E27FC236}">
                  <a16:creationId xmlns:a16="http://schemas.microsoft.com/office/drawing/2014/main" id="{38C96715-BA65-4673-A3D3-D0DB93D2E74A}"/>
                </a:ext>
              </a:extLst>
            </p:cNvPr>
            <p:cNvSpPr/>
            <p:nvPr/>
          </p:nvSpPr>
          <p:spPr>
            <a:xfrm>
              <a:off x="2606412" y="1864731"/>
              <a:ext cx="316034" cy="316034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楕円 177">
              <a:extLst>
                <a:ext uri="{FF2B5EF4-FFF2-40B4-BE49-F238E27FC236}">
                  <a16:creationId xmlns:a16="http://schemas.microsoft.com/office/drawing/2014/main" id="{88E5A08D-5913-43A4-921C-2FC5A7AD3D86}"/>
                </a:ext>
              </a:extLst>
            </p:cNvPr>
            <p:cNvSpPr/>
            <p:nvPr/>
          </p:nvSpPr>
          <p:spPr>
            <a:xfrm>
              <a:off x="3248431" y="1864731"/>
              <a:ext cx="316034" cy="316034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C8F19C9A-C57D-4EA5-98BC-B2ED0E9B104E}"/>
                </a:ext>
              </a:extLst>
            </p:cNvPr>
            <p:cNvSpPr/>
            <p:nvPr/>
          </p:nvSpPr>
          <p:spPr>
            <a:xfrm>
              <a:off x="2449979" y="1625411"/>
              <a:ext cx="1286145" cy="15401"/>
            </a:xfrm>
            <a:custGeom>
              <a:avLst/>
              <a:gdLst>
                <a:gd name="connsiteX0" fmla="*/ 1731169 w 1885156"/>
                <a:gd name="connsiteY0" fmla="*/ 0 h 45719"/>
                <a:gd name="connsiteX1" fmla="*/ 1885156 w 1885156"/>
                <a:gd name="connsiteY1" fmla="*/ 0 h 45719"/>
                <a:gd name="connsiteX2" fmla="*/ 1885156 w 1885156"/>
                <a:gd name="connsiteY2" fmla="*/ 45719 h 45719"/>
                <a:gd name="connsiteX3" fmla="*/ 1731169 w 1885156"/>
                <a:gd name="connsiteY3" fmla="*/ 45719 h 45719"/>
                <a:gd name="connsiteX4" fmla="*/ 1483860 w 1885156"/>
                <a:gd name="connsiteY4" fmla="*/ 0 h 45719"/>
                <a:gd name="connsiteX5" fmla="*/ 1637847 w 1885156"/>
                <a:gd name="connsiteY5" fmla="*/ 0 h 45719"/>
                <a:gd name="connsiteX6" fmla="*/ 1637847 w 1885156"/>
                <a:gd name="connsiteY6" fmla="*/ 45719 h 45719"/>
                <a:gd name="connsiteX7" fmla="*/ 1483860 w 1885156"/>
                <a:gd name="connsiteY7" fmla="*/ 45719 h 45719"/>
                <a:gd name="connsiteX8" fmla="*/ 1236550 w 1885156"/>
                <a:gd name="connsiteY8" fmla="*/ 0 h 45719"/>
                <a:gd name="connsiteX9" fmla="*/ 1390537 w 1885156"/>
                <a:gd name="connsiteY9" fmla="*/ 0 h 45719"/>
                <a:gd name="connsiteX10" fmla="*/ 1390537 w 1885156"/>
                <a:gd name="connsiteY10" fmla="*/ 45719 h 45719"/>
                <a:gd name="connsiteX11" fmla="*/ 1236550 w 1885156"/>
                <a:gd name="connsiteY11" fmla="*/ 45719 h 45719"/>
                <a:gd name="connsiteX12" fmla="*/ 989240 w 1885156"/>
                <a:gd name="connsiteY12" fmla="*/ 0 h 45719"/>
                <a:gd name="connsiteX13" fmla="*/ 1143227 w 1885156"/>
                <a:gd name="connsiteY13" fmla="*/ 0 h 45719"/>
                <a:gd name="connsiteX14" fmla="*/ 1143227 w 1885156"/>
                <a:gd name="connsiteY14" fmla="*/ 45719 h 45719"/>
                <a:gd name="connsiteX15" fmla="*/ 989240 w 1885156"/>
                <a:gd name="connsiteY15" fmla="*/ 45719 h 45719"/>
                <a:gd name="connsiteX16" fmla="*/ 741930 w 1885156"/>
                <a:gd name="connsiteY16" fmla="*/ 0 h 45719"/>
                <a:gd name="connsiteX17" fmla="*/ 895917 w 1885156"/>
                <a:gd name="connsiteY17" fmla="*/ 0 h 45719"/>
                <a:gd name="connsiteX18" fmla="*/ 895917 w 1885156"/>
                <a:gd name="connsiteY18" fmla="*/ 45719 h 45719"/>
                <a:gd name="connsiteX19" fmla="*/ 741930 w 1885156"/>
                <a:gd name="connsiteY19" fmla="*/ 45719 h 45719"/>
                <a:gd name="connsiteX20" fmla="*/ 494620 w 1885156"/>
                <a:gd name="connsiteY20" fmla="*/ 0 h 45719"/>
                <a:gd name="connsiteX21" fmla="*/ 648607 w 1885156"/>
                <a:gd name="connsiteY21" fmla="*/ 0 h 45719"/>
                <a:gd name="connsiteX22" fmla="*/ 648607 w 1885156"/>
                <a:gd name="connsiteY22" fmla="*/ 45719 h 45719"/>
                <a:gd name="connsiteX23" fmla="*/ 494620 w 1885156"/>
                <a:gd name="connsiteY23" fmla="*/ 45719 h 45719"/>
                <a:gd name="connsiteX24" fmla="*/ 247310 w 1885156"/>
                <a:gd name="connsiteY24" fmla="*/ 0 h 45719"/>
                <a:gd name="connsiteX25" fmla="*/ 401297 w 1885156"/>
                <a:gd name="connsiteY25" fmla="*/ 0 h 45719"/>
                <a:gd name="connsiteX26" fmla="*/ 401297 w 1885156"/>
                <a:gd name="connsiteY26" fmla="*/ 45719 h 45719"/>
                <a:gd name="connsiteX27" fmla="*/ 247310 w 1885156"/>
                <a:gd name="connsiteY27" fmla="*/ 45719 h 45719"/>
                <a:gd name="connsiteX28" fmla="*/ 0 w 1885156"/>
                <a:gd name="connsiteY28" fmla="*/ 0 h 45719"/>
                <a:gd name="connsiteX29" fmla="*/ 153987 w 1885156"/>
                <a:gd name="connsiteY29" fmla="*/ 0 h 45719"/>
                <a:gd name="connsiteX30" fmla="*/ 153987 w 1885156"/>
                <a:gd name="connsiteY30" fmla="*/ 45719 h 45719"/>
                <a:gd name="connsiteX31" fmla="*/ 0 w 1885156"/>
                <a:gd name="connsiteY31" fmla="*/ 4571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85156" h="45719">
                  <a:moveTo>
                    <a:pt x="1731169" y="0"/>
                  </a:moveTo>
                  <a:lnTo>
                    <a:pt x="1885156" y="0"/>
                  </a:lnTo>
                  <a:lnTo>
                    <a:pt x="1885156" y="45719"/>
                  </a:lnTo>
                  <a:lnTo>
                    <a:pt x="1731169" y="45719"/>
                  </a:lnTo>
                  <a:close/>
                  <a:moveTo>
                    <a:pt x="1483860" y="0"/>
                  </a:moveTo>
                  <a:lnTo>
                    <a:pt x="1637847" y="0"/>
                  </a:lnTo>
                  <a:lnTo>
                    <a:pt x="1637847" y="45719"/>
                  </a:lnTo>
                  <a:lnTo>
                    <a:pt x="1483860" y="45719"/>
                  </a:lnTo>
                  <a:close/>
                  <a:moveTo>
                    <a:pt x="1236550" y="0"/>
                  </a:moveTo>
                  <a:lnTo>
                    <a:pt x="1390537" y="0"/>
                  </a:lnTo>
                  <a:lnTo>
                    <a:pt x="1390537" y="45719"/>
                  </a:lnTo>
                  <a:lnTo>
                    <a:pt x="1236550" y="45719"/>
                  </a:lnTo>
                  <a:close/>
                  <a:moveTo>
                    <a:pt x="989240" y="0"/>
                  </a:moveTo>
                  <a:lnTo>
                    <a:pt x="1143227" y="0"/>
                  </a:lnTo>
                  <a:lnTo>
                    <a:pt x="1143227" y="45719"/>
                  </a:lnTo>
                  <a:lnTo>
                    <a:pt x="989240" y="45719"/>
                  </a:lnTo>
                  <a:close/>
                  <a:moveTo>
                    <a:pt x="741930" y="0"/>
                  </a:moveTo>
                  <a:lnTo>
                    <a:pt x="895917" y="0"/>
                  </a:lnTo>
                  <a:lnTo>
                    <a:pt x="895917" y="45719"/>
                  </a:lnTo>
                  <a:lnTo>
                    <a:pt x="741930" y="45719"/>
                  </a:lnTo>
                  <a:close/>
                  <a:moveTo>
                    <a:pt x="494620" y="0"/>
                  </a:moveTo>
                  <a:lnTo>
                    <a:pt x="648607" y="0"/>
                  </a:lnTo>
                  <a:lnTo>
                    <a:pt x="648607" y="45719"/>
                  </a:lnTo>
                  <a:lnTo>
                    <a:pt x="494620" y="45719"/>
                  </a:lnTo>
                  <a:close/>
                  <a:moveTo>
                    <a:pt x="247310" y="0"/>
                  </a:moveTo>
                  <a:lnTo>
                    <a:pt x="401297" y="0"/>
                  </a:lnTo>
                  <a:lnTo>
                    <a:pt x="401297" y="45719"/>
                  </a:lnTo>
                  <a:lnTo>
                    <a:pt x="247310" y="45719"/>
                  </a:lnTo>
                  <a:close/>
                  <a:moveTo>
                    <a:pt x="0" y="0"/>
                  </a:moveTo>
                  <a:lnTo>
                    <a:pt x="153987" y="0"/>
                  </a:lnTo>
                  <a:lnTo>
                    <a:pt x="153987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D5764C46-742C-44AA-93DC-7C17A5CCF140}"/>
              </a:ext>
            </a:extLst>
          </p:cNvPr>
          <p:cNvGrpSpPr/>
          <p:nvPr/>
        </p:nvGrpSpPr>
        <p:grpSpPr>
          <a:xfrm>
            <a:off x="2429537" y="2845743"/>
            <a:ext cx="1319747" cy="1456625"/>
            <a:chOff x="2429537" y="2845743"/>
            <a:chExt cx="1319747" cy="1456625"/>
          </a:xfrm>
        </p:grpSpPr>
        <p:sp>
          <p:nvSpPr>
            <p:cNvPr id="179" name="四角形: 角を丸くする 178">
              <a:extLst>
                <a:ext uri="{FF2B5EF4-FFF2-40B4-BE49-F238E27FC236}">
                  <a16:creationId xmlns:a16="http://schemas.microsoft.com/office/drawing/2014/main" id="{C7DC11B2-E88F-4BD3-A4CD-7187461B2D96}"/>
                </a:ext>
              </a:extLst>
            </p:cNvPr>
            <p:cNvSpPr/>
            <p:nvPr/>
          </p:nvSpPr>
          <p:spPr>
            <a:xfrm>
              <a:off x="2429537" y="2845743"/>
              <a:ext cx="1319747" cy="1456625"/>
            </a:xfrm>
            <a:prstGeom prst="roundRect">
              <a:avLst>
                <a:gd name="adj" fmla="val 8728"/>
              </a:avLst>
            </a:prstGeom>
            <a:pattFill prst="openDmnd">
              <a:fgClr>
                <a:schemeClr val="bg1">
                  <a:lumMod val="9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楕円 182">
              <a:extLst>
                <a:ext uri="{FF2B5EF4-FFF2-40B4-BE49-F238E27FC236}">
                  <a16:creationId xmlns:a16="http://schemas.microsoft.com/office/drawing/2014/main" id="{AA549D47-6F54-4092-BD18-028A1CE64ABF}"/>
                </a:ext>
              </a:extLst>
            </p:cNvPr>
            <p:cNvSpPr/>
            <p:nvPr/>
          </p:nvSpPr>
          <p:spPr>
            <a:xfrm>
              <a:off x="2552632" y="3004398"/>
              <a:ext cx="419100" cy="4191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楕円 183">
              <a:extLst>
                <a:ext uri="{FF2B5EF4-FFF2-40B4-BE49-F238E27FC236}">
                  <a16:creationId xmlns:a16="http://schemas.microsoft.com/office/drawing/2014/main" id="{A150097B-6A24-4813-B7FD-C21A6F07ED12}"/>
                </a:ext>
              </a:extLst>
            </p:cNvPr>
            <p:cNvSpPr/>
            <p:nvPr/>
          </p:nvSpPr>
          <p:spPr>
            <a:xfrm>
              <a:off x="3194651" y="3004398"/>
              <a:ext cx="419100" cy="4191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楕円 184">
              <a:extLst>
                <a:ext uri="{FF2B5EF4-FFF2-40B4-BE49-F238E27FC236}">
                  <a16:creationId xmlns:a16="http://schemas.microsoft.com/office/drawing/2014/main" id="{79700449-153D-4684-92B8-3C3EA58458EA}"/>
                </a:ext>
              </a:extLst>
            </p:cNvPr>
            <p:cNvSpPr/>
            <p:nvPr/>
          </p:nvSpPr>
          <p:spPr>
            <a:xfrm>
              <a:off x="2604165" y="3055931"/>
              <a:ext cx="316034" cy="316034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楕円 186">
              <a:extLst>
                <a:ext uri="{FF2B5EF4-FFF2-40B4-BE49-F238E27FC236}">
                  <a16:creationId xmlns:a16="http://schemas.microsoft.com/office/drawing/2014/main" id="{09901738-A3DE-4D8D-8DCB-61A162D0463E}"/>
                </a:ext>
              </a:extLst>
            </p:cNvPr>
            <p:cNvSpPr/>
            <p:nvPr/>
          </p:nvSpPr>
          <p:spPr>
            <a:xfrm>
              <a:off x="3246184" y="3055931"/>
              <a:ext cx="316034" cy="316034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楕円 187">
              <a:extLst>
                <a:ext uri="{FF2B5EF4-FFF2-40B4-BE49-F238E27FC236}">
                  <a16:creationId xmlns:a16="http://schemas.microsoft.com/office/drawing/2014/main" id="{31C6F724-8DC1-4A5F-A521-A02A336F5372}"/>
                </a:ext>
              </a:extLst>
            </p:cNvPr>
            <p:cNvSpPr/>
            <p:nvPr/>
          </p:nvSpPr>
          <p:spPr>
            <a:xfrm>
              <a:off x="2552632" y="3754142"/>
              <a:ext cx="419100" cy="4191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楕円 188">
              <a:extLst>
                <a:ext uri="{FF2B5EF4-FFF2-40B4-BE49-F238E27FC236}">
                  <a16:creationId xmlns:a16="http://schemas.microsoft.com/office/drawing/2014/main" id="{1DA839A1-5CF0-4D7C-9B7E-E10A552A70AF}"/>
                </a:ext>
              </a:extLst>
            </p:cNvPr>
            <p:cNvSpPr/>
            <p:nvPr/>
          </p:nvSpPr>
          <p:spPr>
            <a:xfrm>
              <a:off x="3194651" y="3754142"/>
              <a:ext cx="419100" cy="4191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楕円 189">
              <a:extLst>
                <a:ext uri="{FF2B5EF4-FFF2-40B4-BE49-F238E27FC236}">
                  <a16:creationId xmlns:a16="http://schemas.microsoft.com/office/drawing/2014/main" id="{380CBBDE-EA38-480D-83EF-70C71D2AAEA5}"/>
                </a:ext>
              </a:extLst>
            </p:cNvPr>
            <p:cNvSpPr/>
            <p:nvPr/>
          </p:nvSpPr>
          <p:spPr>
            <a:xfrm>
              <a:off x="2604165" y="3805675"/>
              <a:ext cx="316034" cy="316034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楕円 190">
              <a:extLst>
                <a:ext uri="{FF2B5EF4-FFF2-40B4-BE49-F238E27FC236}">
                  <a16:creationId xmlns:a16="http://schemas.microsoft.com/office/drawing/2014/main" id="{2CA56D1D-82BA-40B2-AD05-E7B9296B34BA}"/>
                </a:ext>
              </a:extLst>
            </p:cNvPr>
            <p:cNvSpPr/>
            <p:nvPr/>
          </p:nvSpPr>
          <p:spPr>
            <a:xfrm>
              <a:off x="3246184" y="3805675"/>
              <a:ext cx="316034" cy="316034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F8EC60EA-697A-4644-9C55-ED6377507CE8}"/>
                </a:ext>
              </a:extLst>
            </p:cNvPr>
            <p:cNvSpPr/>
            <p:nvPr/>
          </p:nvSpPr>
          <p:spPr>
            <a:xfrm>
              <a:off x="2671790" y="3071281"/>
              <a:ext cx="183180" cy="287980"/>
            </a:xfrm>
            <a:custGeom>
              <a:avLst/>
              <a:gdLst>
                <a:gd name="connsiteX0" fmla="*/ 155484 w 183180"/>
                <a:gd name="connsiteY0" fmla="*/ 0 h 287980"/>
                <a:gd name="connsiteX1" fmla="*/ 183180 w 183180"/>
                <a:gd name="connsiteY1" fmla="*/ 18673 h 287980"/>
                <a:gd name="connsiteX2" fmla="*/ 27695 w 183180"/>
                <a:gd name="connsiteY2" fmla="*/ 287980 h 287980"/>
                <a:gd name="connsiteX3" fmla="*/ 0 w 183180"/>
                <a:gd name="connsiteY3" fmla="*/ 269307 h 2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180" h="287980">
                  <a:moveTo>
                    <a:pt x="155484" y="0"/>
                  </a:moveTo>
                  <a:lnTo>
                    <a:pt x="183180" y="18673"/>
                  </a:lnTo>
                  <a:lnTo>
                    <a:pt x="27695" y="287980"/>
                  </a:lnTo>
                  <a:lnTo>
                    <a:pt x="0" y="269307"/>
                  </a:lnTo>
                  <a:close/>
                </a:path>
              </a:pathLst>
            </a:cu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7752E19E-2425-4C96-83E3-8E1F09C75148}"/>
                </a:ext>
              </a:extLst>
            </p:cNvPr>
            <p:cNvSpPr/>
            <p:nvPr/>
          </p:nvSpPr>
          <p:spPr>
            <a:xfrm>
              <a:off x="3317151" y="3071281"/>
              <a:ext cx="183180" cy="287980"/>
            </a:xfrm>
            <a:custGeom>
              <a:avLst/>
              <a:gdLst>
                <a:gd name="connsiteX0" fmla="*/ 155484 w 183180"/>
                <a:gd name="connsiteY0" fmla="*/ 0 h 287980"/>
                <a:gd name="connsiteX1" fmla="*/ 183180 w 183180"/>
                <a:gd name="connsiteY1" fmla="*/ 18673 h 287980"/>
                <a:gd name="connsiteX2" fmla="*/ 27695 w 183180"/>
                <a:gd name="connsiteY2" fmla="*/ 287980 h 287980"/>
                <a:gd name="connsiteX3" fmla="*/ 0 w 183180"/>
                <a:gd name="connsiteY3" fmla="*/ 269307 h 2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180" h="287980">
                  <a:moveTo>
                    <a:pt x="155484" y="0"/>
                  </a:moveTo>
                  <a:lnTo>
                    <a:pt x="183180" y="18673"/>
                  </a:lnTo>
                  <a:lnTo>
                    <a:pt x="27695" y="287980"/>
                  </a:lnTo>
                  <a:lnTo>
                    <a:pt x="0" y="269307"/>
                  </a:lnTo>
                  <a:close/>
                </a:path>
              </a:pathLst>
            </a:cu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64667A51-F3B1-4971-BB85-E1C776C2D3B9}"/>
                </a:ext>
              </a:extLst>
            </p:cNvPr>
            <p:cNvSpPr/>
            <p:nvPr/>
          </p:nvSpPr>
          <p:spPr>
            <a:xfrm>
              <a:off x="2671790" y="3821374"/>
              <a:ext cx="183180" cy="287980"/>
            </a:xfrm>
            <a:custGeom>
              <a:avLst/>
              <a:gdLst>
                <a:gd name="connsiteX0" fmla="*/ 155484 w 183180"/>
                <a:gd name="connsiteY0" fmla="*/ 0 h 287980"/>
                <a:gd name="connsiteX1" fmla="*/ 183180 w 183180"/>
                <a:gd name="connsiteY1" fmla="*/ 18673 h 287980"/>
                <a:gd name="connsiteX2" fmla="*/ 27695 w 183180"/>
                <a:gd name="connsiteY2" fmla="*/ 287980 h 287980"/>
                <a:gd name="connsiteX3" fmla="*/ 0 w 183180"/>
                <a:gd name="connsiteY3" fmla="*/ 269307 h 2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180" h="287980">
                  <a:moveTo>
                    <a:pt x="155484" y="0"/>
                  </a:moveTo>
                  <a:lnTo>
                    <a:pt x="183180" y="18673"/>
                  </a:lnTo>
                  <a:lnTo>
                    <a:pt x="27695" y="287980"/>
                  </a:lnTo>
                  <a:lnTo>
                    <a:pt x="0" y="269307"/>
                  </a:lnTo>
                  <a:close/>
                </a:path>
              </a:pathLst>
            </a:cu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128312F5-30FE-40DD-B0C0-451FAD0B2462}"/>
                </a:ext>
              </a:extLst>
            </p:cNvPr>
            <p:cNvSpPr/>
            <p:nvPr/>
          </p:nvSpPr>
          <p:spPr>
            <a:xfrm>
              <a:off x="3317151" y="3821374"/>
              <a:ext cx="183180" cy="287980"/>
            </a:xfrm>
            <a:custGeom>
              <a:avLst/>
              <a:gdLst>
                <a:gd name="connsiteX0" fmla="*/ 155484 w 183180"/>
                <a:gd name="connsiteY0" fmla="*/ 0 h 287980"/>
                <a:gd name="connsiteX1" fmla="*/ 183180 w 183180"/>
                <a:gd name="connsiteY1" fmla="*/ 18673 h 287980"/>
                <a:gd name="connsiteX2" fmla="*/ 27695 w 183180"/>
                <a:gd name="connsiteY2" fmla="*/ 287980 h 287980"/>
                <a:gd name="connsiteX3" fmla="*/ 0 w 183180"/>
                <a:gd name="connsiteY3" fmla="*/ 269307 h 2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180" h="287980">
                  <a:moveTo>
                    <a:pt x="155484" y="0"/>
                  </a:moveTo>
                  <a:lnTo>
                    <a:pt x="183180" y="18673"/>
                  </a:lnTo>
                  <a:lnTo>
                    <a:pt x="27695" y="287980"/>
                  </a:lnTo>
                  <a:lnTo>
                    <a:pt x="0" y="269307"/>
                  </a:lnTo>
                  <a:close/>
                </a:path>
              </a:pathLst>
            </a:cu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2FA69FC8-5B17-42CD-BC08-AEEE554EB9EF}"/>
                </a:ext>
              </a:extLst>
            </p:cNvPr>
            <p:cNvSpPr/>
            <p:nvPr/>
          </p:nvSpPr>
          <p:spPr>
            <a:xfrm>
              <a:off x="2446145" y="3566355"/>
              <a:ext cx="1286145" cy="15401"/>
            </a:xfrm>
            <a:custGeom>
              <a:avLst/>
              <a:gdLst>
                <a:gd name="connsiteX0" fmla="*/ 1731169 w 1885156"/>
                <a:gd name="connsiteY0" fmla="*/ 0 h 45719"/>
                <a:gd name="connsiteX1" fmla="*/ 1885156 w 1885156"/>
                <a:gd name="connsiteY1" fmla="*/ 0 h 45719"/>
                <a:gd name="connsiteX2" fmla="*/ 1885156 w 1885156"/>
                <a:gd name="connsiteY2" fmla="*/ 45719 h 45719"/>
                <a:gd name="connsiteX3" fmla="*/ 1731169 w 1885156"/>
                <a:gd name="connsiteY3" fmla="*/ 45719 h 45719"/>
                <a:gd name="connsiteX4" fmla="*/ 1483860 w 1885156"/>
                <a:gd name="connsiteY4" fmla="*/ 0 h 45719"/>
                <a:gd name="connsiteX5" fmla="*/ 1637847 w 1885156"/>
                <a:gd name="connsiteY5" fmla="*/ 0 h 45719"/>
                <a:gd name="connsiteX6" fmla="*/ 1637847 w 1885156"/>
                <a:gd name="connsiteY6" fmla="*/ 45719 h 45719"/>
                <a:gd name="connsiteX7" fmla="*/ 1483860 w 1885156"/>
                <a:gd name="connsiteY7" fmla="*/ 45719 h 45719"/>
                <a:gd name="connsiteX8" fmla="*/ 1236550 w 1885156"/>
                <a:gd name="connsiteY8" fmla="*/ 0 h 45719"/>
                <a:gd name="connsiteX9" fmla="*/ 1390537 w 1885156"/>
                <a:gd name="connsiteY9" fmla="*/ 0 h 45719"/>
                <a:gd name="connsiteX10" fmla="*/ 1390537 w 1885156"/>
                <a:gd name="connsiteY10" fmla="*/ 45719 h 45719"/>
                <a:gd name="connsiteX11" fmla="*/ 1236550 w 1885156"/>
                <a:gd name="connsiteY11" fmla="*/ 45719 h 45719"/>
                <a:gd name="connsiteX12" fmla="*/ 989240 w 1885156"/>
                <a:gd name="connsiteY12" fmla="*/ 0 h 45719"/>
                <a:gd name="connsiteX13" fmla="*/ 1143227 w 1885156"/>
                <a:gd name="connsiteY13" fmla="*/ 0 h 45719"/>
                <a:gd name="connsiteX14" fmla="*/ 1143227 w 1885156"/>
                <a:gd name="connsiteY14" fmla="*/ 45719 h 45719"/>
                <a:gd name="connsiteX15" fmla="*/ 989240 w 1885156"/>
                <a:gd name="connsiteY15" fmla="*/ 45719 h 45719"/>
                <a:gd name="connsiteX16" fmla="*/ 741930 w 1885156"/>
                <a:gd name="connsiteY16" fmla="*/ 0 h 45719"/>
                <a:gd name="connsiteX17" fmla="*/ 895917 w 1885156"/>
                <a:gd name="connsiteY17" fmla="*/ 0 h 45719"/>
                <a:gd name="connsiteX18" fmla="*/ 895917 w 1885156"/>
                <a:gd name="connsiteY18" fmla="*/ 45719 h 45719"/>
                <a:gd name="connsiteX19" fmla="*/ 741930 w 1885156"/>
                <a:gd name="connsiteY19" fmla="*/ 45719 h 45719"/>
                <a:gd name="connsiteX20" fmla="*/ 494620 w 1885156"/>
                <a:gd name="connsiteY20" fmla="*/ 0 h 45719"/>
                <a:gd name="connsiteX21" fmla="*/ 648607 w 1885156"/>
                <a:gd name="connsiteY21" fmla="*/ 0 h 45719"/>
                <a:gd name="connsiteX22" fmla="*/ 648607 w 1885156"/>
                <a:gd name="connsiteY22" fmla="*/ 45719 h 45719"/>
                <a:gd name="connsiteX23" fmla="*/ 494620 w 1885156"/>
                <a:gd name="connsiteY23" fmla="*/ 45719 h 45719"/>
                <a:gd name="connsiteX24" fmla="*/ 247310 w 1885156"/>
                <a:gd name="connsiteY24" fmla="*/ 0 h 45719"/>
                <a:gd name="connsiteX25" fmla="*/ 401297 w 1885156"/>
                <a:gd name="connsiteY25" fmla="*/ 0 h 45719"/>
                <a:gd name="connsiteX26" fmla="*/ 401297 w 1885156"/>
                <a:gd name="connsiteY26" fmla="*/ 45719 h 45719"/>
                <a:gd name="connsiteX27" fmla="*/ 247310 w 1885156"/>
                <a:gd name="connsiteY27" fmla="*/ 45719 h 45719"/>
                <a:gd name="connsiteX28" fmla="*/ 0 w 1885156"/>
                <a:gd name="connsiteY28" fmla="*/ 0 h 45719"/>
                <a:gd name="connsiteX29" fmla="*/ 153987 w 1885156"/>
                <a:gd name="connsiteY29" fmla="*/ 0 h 45719"/>
                <a:gd name="connsiteX30" fmla="*/ 153987 w 1885156"/>
                <a:gd name="connsiteY30" fmla="*/ 45719 h 45719"/>
                <a:gd name="connsiteX31" fmla="*/ 0 w 1885156"/>
                <a:gd name="connsiteY31" fmla="*/ 4571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85156" h="45719">
                  <a:moveTo>
                    <a:pt x="1731169" y="0"/>
                  </a:moveTo>
                  <a:lnTo>
                    <a:pt x="1885156" y="0"/>
                  </a:lnTo>
                  <a:lnTo>
                    <a:pt x="1885156" y="45719"/>
                  </a:lnTo>
                  <a:lnTo>
                    <a:pt x="1731169" y="45719"/>
                  </a:lnTo>
                  <a:close/>
                  <a:moveTo>
                    <a:pt x="1483860" y="0"/>
                  </a:moveTo>
                  <a:lnTo>
                    <a:pt x="1637847" y="0"/>
                  </a:lnTo>
                  <a:lnTo>
                    <a:pt x="1637847" y="45719"/>
                  </a:lnTo>
                  <a:lnTo>
                    <a:pt x="1483860" y="45719"/>
                  </a:lnTo>
                  <a:close/>
                  <a:moveTo>
                    <a:pt x="1236550" y="0"/>
                  </a:moveTo>
                  <a:lnTo>
                    <a:pt x="1390537" y="0"/>
                  </a:lnTo>
                  <a:lnTo>
                    <a:pt x="1390537" y="45719"/>
                  </a:lnTo>
                  <a:lnTo>
                    <a:pt x="1236550" y="45719"/>
                  </a:lnTo>
                  <a:close/>
                  <a:moveTo>
                    <a:pt x="989240" y="0"/>
                  </a:moveTo>
                  <a:lnTo>
                    <a:pt x="1143227" y="0"/>
                  </a:lnTo>
                  <a:lnTo>
                    <a:pt x="1143227" y="45719"/>
                  </a:lnTo>
                  <a:lnTo>
                    <a:pt x="989240" y="45719"/>
                  </a:lnTo>
                  <a:close/>
                  <a:moveTo>
                    <a:pt x="741930" y="0"/>
                  </a:moveTo>
                  <a:lnTo>
                    <a:pt x="895917" y="0"/>
                  </a:lnTo>
                  <a:lnTo>
                    <a:pt x="895917" y="45719"/>
                  </a:lnTo>
                  <a:lnTo>
                    <a:pt x="741930" y="45719"/>
                  </a:lnTo>
                  <a:close/>
                  <a:moveTo>
                    <a:pt x="494620" y="0"/>
                  </a:moveTo>
                  <a:lnTo>
                    <a:pt x="648607" y="0"/>
                  </a:lnTo>
                  <a:lnTo>
                    <a:pt x="648607" y="45719"/>
                  </a:lnTo>
                  <a:lnTo>
                    <a:pt x="494620" y="45719"/>
                  </a:lnTo>
                  <a:close/>
                  <a:moveTo>
                    <a:pt x="247310" y="0"/>
                  </a:moveTo>
                  <a:lnTo>
                    <a:pt x="401297" y="0"/>
                  </a:lnTo>
                  <a:lnTo>
                    <a:pt x="401297" y="45719"/>
                  </a:lnTo>
                  <a:lnTo>
                    <a:pt x="247310" y="45719"/>
                  </a:lnTo>
                  <a:close/>
                  <a:moveTo>
                    <a:pt x="0" y="0"/>
                  </a:moveTo>
                  <a:lnTo>
                    <a:pt x="153987" y="0"/>
                  </a:lnTo>
                  <a:lnTo>
                    <a:pt x="153987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17C4554D-8183-4C3D-948D-EA3120EB16CB}"/>
              </a:ext>
            </a:extLst>
          </p:cNvPr>
          <p:cNvGrpSpPr/>
          <p:nvPr/>
        </p:nvGrpSpPr>
        <p:grpSpPr>
          <a:xfrm>
            <a:off x="4168211" y="4742411"/>
            <a:ext cx="1580164" cy="1567102"/>
            <a:chOff x="4168211" y="4742411"/>
            <a:chExt cx="1580164" cy="1567102"/>
          </a:xfrm>
        </p:grpSpPr>
        <p:sp>
          <p:nvSpPr>
            <p:cNvPr id="232" name="四角形: 上の 2 つの角を丸める 231">
              <a:extLst>
                <a:ext uri="{FF2B5EF4-FFF2-40B4-BE49-F238E27FC236}">
                  <a16:creationId xmlns:a16="http://schemas.microsoft.com/office/drawing/2014/main" id="{B7875419-BA22-41D9-92AC-3E2DDC86AD9D}"/>
                </a:ext>
              </a:extLst>
            </p:cNvPr>
            <p:cNvSpPr/>
            <p:nvPr/>
          </p:nvSpPr>
          <p:spPr>
            <a:xfrm>
              <a:off x="4168211" y="4742411"/>
              <a:ext cx="1580164" cy="1567102"/>
            </a:xfrm>
            <a:prstGeom prst="round2SameRect">
              <a:avLst>
                <a:gd name="adj1" fmla="val 7347"/>
                <a:gd name="adj2" fmla="val 0"/>
              </a:avLst>
            </a:prstGeom>
            <a:pattFill prst="openDmnd">
              <a:fgClr>
                <a:schemeClr val="bg1">
                  <a:lumMod val="9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F1384DE3-8123-48DA-AC50-EFEC85735A6C}"/>
                </a:ext>
              </a:extLst>
            </p:cNvPr>
            <p:cNvSpPr/>
            <p:nvPr/>
          </p:nvSpPr>
          <p:spPr>
            <a:xfrm>
              <a:off x="4201591" y="4974982"/>
              <a:ext cx="1509102" cy="16585"/>
            </a:xfrm>
            <a:custGeom>
              <a:avLst/>
              <a:gdLst>
                <a:gd name="connsiteX0" fmla="*/ 1731169 w 1885156"/>
                <a:gd name="connsiteY0" fmla="*/ 0 h 45719"/>
                <a:gd name="connsiteX1" fmla="*/ 1885156 w 1885156"/>
                <a:gd name="connsiteY1" fmla="*/ 0 h 45719"/>
                <a:gd name="connsiteX2" fmla="*/ 1885156 w 1885156"/>
                <a:gd name="connsiteY2" fmla="*/ 45719 h 45719"/>
                <a:gd name="connsiteX3" fmla="*/ 1731169 w 1885156"/>
                <a:gd name="connsiteY3" fmla="*/ 45719 h 45719"/>
                <a:gd name="connsiteX4" fmla="*/ 1483860 w 1885156"/>
                <a:gd name="connsiteY4" fmla="*/ 0 h 45719"/>
                <a:gd name="connsiteX5" fmla="*/ 1637847 w 1885156"/>
                <a:gd name="connsiteY5" fmla="*/ 0 h 45719"/>
                <a:gd name="connsiteX6" fmla="*/ 1637847 w 1885156"/>
                <a:gd name="connsiteY6" fmla="*/ 45719 h 45719"/>
                <a:gd name="connsiteX7" fmla="*/ 1483860 w 1885156"/>
                <a:gd name="connsiteY7" fmla="*/ 45719 h 45719"/>
                <a:gd name="connsiteX8" fmla="*/ 1236550 w 1885156"/>
                <a:gd name="connsiteY8" fmla="*/ 0 h 45719"/>
                <a:gd name="connsiteX9" fmla="*/ 1390537 w 1885156"/>
                <a:gd name="connsiteY9" fmla="*/ 0 h 45719"/>
                <a:gd name="connsiteX10" fmla="*/ 1390537 w 1885156"/>
                <a:gd name="connsiteY10" fmla="*/ 45719 h 45719"/>
                <a:gd name="connsiteX11" fmla="*/ 1236550 w 1885156"/>
                <a:gd name="connsiteY11" fmla="*/ 45719 h 45719"/>
                <a:gd name="connsiteX12" fmla="*/ 989240 w 1885156"/>
                <a:gd name="connsiteY12" fmla="*/ 0 h 45719"/>
                <a:gd name="connsiteX13" fmla="*/ 1143227 w 1885156"/>
                <a:gd name="connsiteY13" fmla="*/ 0 h 45719"/>
                <a:gd name="connsiteX14" fmla="*/ 1143227 w 1885156"/>
                <a:gd name="connsiteY14" fmla="*/ 45719 h 45719"/>
                <a:gd name="connsiteX15" fmla="*/ 989240 w 1885156"/>
                <a:gd name="connsiteY15" fmla="*/ 45719 h 45719"/>
                <a:gd name="connsiteX16" fmla="*/ 741930 w 1885156"/>
                <a:gd name="connsiteY16" fmla="*/ 0 h 45719"/>
                <a:gd name="connsiteX17" fmla="*/ 895917 w 1885156"/>
                <a:gd name="connsiteY17" fmla="*/ 0 h 45719"/>
                <a:gd name="connsiteX18" fmla="*/ 895917 w 1885156"/>
                <a:gd name="connsiteY18" fmla="*/ 45719 h 45719"/>
                <a:gd name="connsiteX19" fmla="*/ 741930 w 1885156"/>
                <a:gd name="connsiteY19" fmla="*/ 45719 h 45719"/>
                <a:gd name="connsiteX20" fmla="*/ 494620 w 1885156"/>
                <a:gd name="connsiteY20" fmla="*/ 0 h 45719"/>
                <a:gd name="connsiteX21" fmla="*/ 648607 w 1885156"/>
                <a:gd name="connsiteY21" fmla="*/ 0 h 45719"/>
                <a:gd name="connsiteX22" fmla="*/ 648607 w 1885156"/>
                <a:gd name="connsiteY22" fmla="*/ 45719 h 45719"/>
                <a:gd name="connsiteX23" fmla="*/ 494620 w 1885156"/>
                <a:gd name="connsiteY23" fmla="*/ 45719 h 45719"/>
                <a:gd name="connsiteX24" fmla="*/ 247310 w 1885156"/>
                <a:gd name="connsiteY24" fmla="*/ 0 h 45719"/>
                <a:gd name="connsiteX25" fmla="*/ 401297 w 1885156"/>
                <a:gd name="connsiteY25" fmla="*/ 0 h 45719"/>
                <a:gd name="connsiteX26" fmla="*/ 401297 w 1885156"/>
                <a:gd name="connsiteY26" fmla="*/ 45719 h 45719"/>
                <a:gd name="connsiteX27" fmla="*/ 247310 w 1885156"/>
                <a:gd name="connsiteY27" fmla="*/ 45719 h 45719"/>
                <a:gd name="connsiteX28" fmla="*/ 0 w 1885156"/>
                <a:gd name="connsiteY28" fmla="*/ 0 h 45719"/>
                <a:gd name="connsiteX29" fmla="*/ 153987 w 1885156"/>
                <a:gd name="connsiteY29" fmla="*/ 0 h 45719"/>
                <a:gd name="connsiteX30" fmla="*/ 153987 w 1885156"/>
                <a:gd name="connsiteY30" fmla="*/ 45719 h 45719"/>
                <a:gd name="connsiteX31" fmla="*/ 0 w 1885156"/>
                <a:gd name="connsiteY31" fmla="*/ 4571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85156" h="45719">
                  <a:moveTo>
                    <a:pt x="1731169" y="0"/>
                  </a:moveTo>
                  <a:lnTo>
                    <a:pt x="1885156" y="0"/>
                  </a:lnTo>
                  <a:lnTo>
                    <a:pt x="1885156" y="45719"/>
                  </a:lnTo>
                  <a:lnTo>
                    <a:pt x="1731169" y="45719"/>
                  </a:lnTo>
                  <a:close/>
                  <a:moveTo>
                    <a:pt x="1483860" y="0"/>
                  </a:moveTo>
                  <a:lnTo>
                    <a:pt x="1637847" y="0"/>
                  </a:lnTo>
                  <a:lnTo>
                    <a:pt x="1637847" y="45719"/>
                  </a:lnTo>
                  <a:lnTo>
                    <a:pt x="1483860" y="45719"/>
                  </a:lnTo>
                  <a:close/>
                  <a:moveTo>
                    <a:pt x="1236550" y="0"/>
                  </a:moveTo>
                  <a:lnTo>
                    <a:pt x="1390537" y="0"/>
                  </a:lnTo>
                  <a:lnTo>
                    <a:pt x="1390537" y="45719"/>
                  </a:lnTo>
                  <a:lnTo>
                    <a:pt x="1236550" y="45719"/>
                  </a:lnTo>
                  <a:close/>
                  <a:moveTo>
                    <a:pt x="989240" y="0"/>
                  </a:moveTo>
                  <a:lnTo>
                    <a:pt x="1143227" y="0"/>
                  </a:lnTo>
                  <a:lnTo>
                    <a:pt x="1143227" y="45719"/>
                  </a:lnTo>
                  <a:lnTo>
                    <a:pt x="989240" y="45719"/>
                  </a:lnTo>
                  <a:close/>
                  <a:moveTo>
                    <a:pt x="741930" y="0"/>
                  </a:moveTo>
                  <a:lnTo>
                    <a:pt x="895917" y="0"/>
                  </a:lnTo>
                  <a:lnTo>
                    <a:pt x="895917" y="45719"/>
                  </a:lnTo>
                  <a:lnTo>
                    <a:pt x="741930" y="45719"/>
                  </a:lnTo>
                  <a:close/>
                  <a:moveTo>
                    <a:pt x="494620" y="0"/>
                  </a:moveTo>
                  <a:lnTo>
                    <a:pt x="648607" y="0"/>
                  </a:lnTo>
                  <a:lnTo>
                    <a:pt x="648607" y="45719"/>
                  </a:lnTo>
                  <a:lnTo>
                    <a:pt x="494620" y="45719"/>
                  </a:lnTo>
                  <a:close/>
                  <a:moveTo>
                    <a:pt x="247310" y="0"/>
                  </a:moveTo>
                  <a:lnTo>
                    <a:pt x="401297" y="0"/>
                  </a:lnTo>
                  <a:lnTo>
                    <a:pt x="401297" y="45719"/>
                  </a:lnTo>
                  <a:lnTo>
                    <a:pt x="247310" y="45719"/>
                  </a:lnTo>
                  <a:close/>
                  <a:moveTo>
                    <a:pt x="0" y="0"/>
                  </a:moveTo>
                  <a:lnTo>
                    <a:pt x="153987" y="0"/>
                  </a:lnTo>
                  <a:lnTo>
                    <a:pt x="153987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CC31AE91-9143-4FD5-91C5-08183342DDB3}"/>
                </a:ext>
              </a:extLst>
            </p:cNvPr>
            <p:cNvSpPr/>
            <p:nvPr/>
          </p:nvSpPr>
          <p:spPr>
            <a:xfrm>
              <a:off x="4201591" y="5629032"/>
              <a:ext cx="1509102" cy="16585"/>
            </a:xfrm>
            <a:custGeom>
              <a:avLst/>
              <a:gdLst>
                <a:gd name="connsiteX0" fmla="*/ 1731169 w 1885156"/>
                <a:gd name="connsiteY0" fmla="*/ 0 h 45719"/>
                <a:gd name="connsiteX1" fmla="*/ 1885156 w 1885156"/>
                <a:gd name="connsiteY1" fmla="*/ 0 h 45719"/>
                <a:gd name="connsiteX2" fmla="*/ 1885156 w 1885156"/>
                <a:gd name="connsiteY2" fmla="*/ 45719 h 45719"/>
                <a:gd name="connsiteX3" fmla="*/ 1731169 w 1885156"/>
                <a:gd name="connsiteY3" fmla="*/ 45719 h 45719"/>
                <a:gd name="connsiteX4" fmla="*/ 1483860 w 1885156"/>
                <a:gd name="connsiteY4" fmla="*/ 0 h 45719"/>
                <a:gd name="connsiteX5" fmla="*/ 1637847 w 1885156"/>
                <a:gd name="connsiteY5" fmla="*/ 0 h 45719"/>
                <a:gd name="connsiteX6" fmla="*/ 1637847 w 1885156"/>
                <a:gd name="connsiteY6" fmla="*/ 45719 h 45719"/>
                <a:gd name="connsiteX7" fmla="*/ 1483860 w 1885156"/>
                <a:gd name="connsiteY7" fmla="*/ 45719 h 45719"/>
                <a:gd name="connsiteX8" fmla="*/ 1236550 w 1885156"/>
                <a:gd name="connsiteY8" fmla="*/ 0 h 45719"/>
                <a:gd name="connsiteX9" fmla="*/ 1390537 w 1885156"/>
                <a:gd name="connsiteY9" fmla="*/ 0 h 45719"/>
                <a:gd name="connsiteX10" fmla="*/ 1390537 w 1885156"/>
                <a:gd name="connsiteY10" fmla="*/ 45719 h 45719"/>
                <a:gd name="connsiteX11" fmla="*/ 1236550 w 1885156"/>
                <a:gd name="connsiteY11" fmla="*/ 45719 h 45719"/>
                <a:gd name="connsiteX12" fmla="*/ 989240 w 1885156"/>
                <a:gd name="connsiteY12" fmla="*/ 0 h 45719"/>
                <a:gd name="connsiteX13" fmla="*/ 1143227 w 1885156"/>
                <a:gd name="connsiteY13" fmla="*/ 0 h 45719"/>
                <a:gd name="connsiteX14" fmla="*/ 1143227 w 1885156"/>
                <a:gd name="connsiteY14" fmla="*/ 45719 h 45719"/>
                <a:gd name="connsiteX15" fmla="*/ 989240 w 1885156"/>
                <a:gd name="connsiteY15" fmla="*/ 45719 h 45719"/>
                <a:gd name="connsiteX16" fmla="*/ 741930 w 1885156"/>
                <a:gd name="connsiteY16" fmla="*/ 0 h 45719"/>
                <a:gd name="connsiteX17" fmla="*/ 895917 w 1885156"/>
                <a:gd name="connsiteY17" fmla="*/ 0 h 45719"/>
                <a:gd name="connsiteX18" fmla="*/ 895917 w 1885156"/>
                <a:gd name="connsiteY18" fmla="*/ 45719 h 45719"/>
                <a:gd name="connsiteX19" fmla="*/ 741930 w 1885156"/>
                <a:gd name="connsiteY19" fmla="*/ 45719 h 45719"/>
                <a:gd name="connsiteX20" fmla="*/ 494620 w 1885156"/>
                <a:gd name="connsiteY20" fmla="*/ 0 h 45719"/>
                <a:gd name="connsiteX21" fmla="*/ 648607 w 1885156"/>
                <a:gd name="connsiteY21" fmla="*/ 0 h 45719"/>
                <a:gd name="connsiteX22" fmla="*/ 648607 w 1885156"/>
                <a:gd name="connsiteY22" fmla="*/ 45719 h 45719"/>
                <a:gd name="connsiteX23" fmla="*/ 494620 w 1885156"/>
                <a:gd name="connsiteY23" fmla="*/ 45719 h 45719"/>
                <a:gd name="connsiteX24" fmla="*/ 247310 w 1885156"/>
                <a:gd name="connsiteY24" fmla="*/ 0 h 45719"/>
                <a:gd name="connsiteX25" fmla="*/ 401297 w 1885156"/>
                <a:gd name="connsiteY25" fmla="*/ 0 h 45719"/>
                <a:gd name="connsiteX26" fmla="*/ 401297 w 1885156"/>
                <a:gd name="connsiteY26" fmla="*/ 45719 h 45719"/>
                <a:gd name="connsiteX27" fmla="*/ 247310 w 1885156"/>
                <a:gd name="connsiteY27" fmla="*/ 45719 h 45719"/>
                <a:gd name="connsiteX28" fmla="*/ 0 w 1885156"/>
                <a:gd name="connsiteY28" fmla="*/ 0 h 45719"/>
                <a:gd name="connsiteX29" fmla="*/ 153987 w 1885156"/>
                <a:gd name="connsiteY29" fmla="*/ 0 h 45719"/>
                <a:gd name="connsiteX30" fmla="*/ 153987 w 1885156"/>
                <a:gd name="connsiteY30" fmla="*/ 45719 h 45719"/>
                <a:gd name="connsiteX31" fmla="*/ 0 w 1885156"/>
                <a:gd name="connsiteY31" fmla="*/ 4571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85156" h="45719">
                  <a:moveTo>
                    <a:pt x="1731169" y="0"/>
                  </a:moveTo>
                  <a:lnTo>
                    <a:pt x="1885156" y="0"/>
                  </a:lnTo>
                  <a:lnTo>
                    <a:pt x="1885156" y="45719"/>
                  </a:lnTo>
                  <a:lnTo>
                    <a:pt x="1731169" y="45719"/>
                  </a:lnTo>
                  <a:close/>
                  <a:moveTo>
                    <a:pt x="1483860" y="0"/>
                  </a:moveTo>
                  <a:lnTo>
                    <a:pt x="1637847" y="0"/>
                  </a:lnTo>
                  <a:lnTo>
                    <a:pt x="1637847" y="45719"/>
                  </a:lnTo>
                  <a:lnTo>
                    <a:pt x="1483860" y="45719"/>
                  </a:lnTo>
                  <a:close/>
                  <a:moveTo>
                    <a:pt x="1236550" y="0"/>
                  </a:moveTo>
                  <a:lnTo>
                    <a:pt x="1390537" y="0"/>
                  </a:lnTo>
                  <a:lnTo>
                    <a:pt x="1390537" y="45719"/>
                  </a:lnTo>
                  <a:lnTo>
                    <a:pt x="1236550" y="45719"/>
                  </a:lnTo>
                  <a:close/>
                  <a:moveTo>
                    <a:pt x="989240" y="0"/>
                  </a:moveTo>
                  <a:lnTo>
                    <a:pt x="1143227" y="0"/>
                  </a:lnTo>
                  <a:lnTo>
                    <a:pt x="1143227" y="45719"/>
                  </a:lnTo>
                  <a:lnTo>
                    <a:pt x="989240" y="45719"/>
                  </a:lnTo>
                  <a:close/>
                  <a:moveTo>
                    <a:pt x="741930" y="0"/>
                  </a:moveTo>
                  <a:lnTo>
                    <a:pt x="895917" y="0"/>
                  </a:lnTo>
                  <a:lnTo>
                    <a:pt x="895917" y="45719"/>
                  </a:lnTo>
                  <a:lnTo>
                    <a:pt x="741930" y="45719"/>
                  </a:lnTo>
                  <a:close/>
                  <a:moveTo>
                    <a:pt x="494620" y="0"/>
                  </a:moveTo>
                  <a:lnTo>
                    <a:pt x="648607" y="0"/>
                  </a:lnTo>
                  <a:lnTo>
                    <a:pt x="648607" y="45719"/>
                  </a:lnTo>
                  <a:lnTo>
                    <a:pt x="494620" y="45719"/>
                  </a:lnTo>
                  <a:close/>
                  <a:moveTo>
                    <a:pt x="247310" y="0"/>
                  </a:moveTo>
                  <a:lnTo>
                    <a:pt x="401297" y="0"/>
                  </a:lnTo>
                  <a:lnTo>
                    <a:pt x="401297" y="45719"/>
                  </a:lnTo>
                  <a:lnTo>
                    <a:pt x="247310" y="45719"/>
                  </a:lnTo>
                  <a:close/>
                  <a:moveTo>
                    <a:pt x="0" y="0"/>
                  </a:moveTo>
                  <a:lnTo>
                    <a:pt x="153987" y="0"/>
                  </a:lnTo>
                  <a:lnTo>
                    <a:pt x="153987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6ED843EA-6EF6-4EA2-8EFE-F0CAC4A58434}"/>
                </a:ext>
              </a:extLst>
            </p:cNvPr>
            <p:cNvSpPr/>
            <p:nvPr/>
          </p:nvSpPr>
          <p:spPr>
            <a:xfrm rot="5400000">
              <a:off x="4322762" y="5644749"/>
              <a:ext cx="1271063" cy="16585"/>
            </a:xfrm>
            <a:custGeom>
              <a:avLst/>
              <a:gdLst>
                <a:gd name="connsiteX0" fmla="*/ 1151560 w 1271063"/>
                <a:gd name="connsiteY0" fmla="*/ 16585 h 16585"/>
                <a:gd name="connsiteX1" fmla="*/ 1151560 w 1271063"/>
                <a:gd name="connsiteY1" fmla="*/ 0 h 16585"/>
                <a:gd name="connsiteX2" fmla="*/ 1271063 w 1271063"/>
                <a:gd name="connsiteY2" fmla="*/ 0 h 16585"/>
                <a:gd name="connsiteX3" fmla="*/ 1271063 w 1271063"/>
                <a:gd name="connsiteY3" fmla="*/ 16585 h 16585"/>
                <a:gd name="connsiteX4" fmla="*/ 959634 w 1271063"/>
                <a:gd name="connsiteY4" fmla="*/ 16585 h 16585"/>
                <a:gd name="connsiteX5" fmla="*/ 959634 w 1271063"/>
                <a:gd name="connsiteY5" fmla="*/ 0 h 16585"/>
                <a:gd name="connsiteX6" fmla="*/ 1079136 w 1271063"/>
                <a:gd name="connsiteY6" fmla="*/ 0 h 16585"/>
                <a:gd name="connsiteX7" fmla="*/ 1079136 w 1271063"/>
                <a:gd name="connsiteY7" fmla="*/ 16585 h 16585"/>
                <a:gd name="connsiteX8" fmla="*/ 767707 w 1271063"/>
                <a:gd name="connsiteY8" fmla="*/ 16585 h 16585"/>
                <a:gd name="connsiteX9" fmla="*/ 767707 w 1271063"/>
                <a:gd name="connsiteY9" fmla="*/ 0 h 16585"/>
                <a:gd name="connsiteX10" fmla="*/ 887210 w 1271063"/>
                <a:gd name="connsiteY10" fmla="*/ 0 h 16585"/>
                <a:gd name="connsiteX11" fmla="*/ 887210 w 1271063"/>
                <a:gd name="connsiteY11" fmla="*/ 16585 h 16585"/>
                <a:gd name="connsiteX12" fmla="*/ 575780 w 1271063"/>
                <a:gd name="connsiteY12" fmla="*/ 16585 h 16585"/>
                <a:gd name="connsiteX13" fmla="*/ 575780 w 1271063"/>
                <a:gd name="connsiteY13" fmla="*/ 0 h 16585"/>
                <a:gd name="connsiteX14" fmla="*/ 695283 w 1271063"/>
                <a:gd name="connsiteY14" fmla="*/ 0 h 16585"/>
                <a:gd name="connsiteX15" fmla="*/ 695283 w 1271063"/>
                <a:gd name="connsiteY15" fmla="*/ 16585 h 16585"/>
                <a:gd name="connsiteX16" fmla="*/ 383854 w 1271063"/>
                <a:gd name="connsiteY16" fmla="*/ 16585 h 16585"/>
                <a:gd name="connsiteX17" fmla="*/ 383854 w 1271063"/>
                <a:gd name="connsiteY17" fmla="*/ 0 h 16585"/>
                <a:gd name="connsiteX18" fmla="*/ 503356 w 1271063"/>
                <a:gd name="connsiteY18" fmla="*/ 0 h 16585"/>
                <a:gd name="connsiteX19" fmla="*/ 503356 w 1271063"/>
                <a:gd name="connsiteY19" fmla="*/ 16585 h 16585"/>
                <a:gd name="connsiteX20" fmla="*/ 191927 w 1271063"/>
                <a:gd name="connsiteY20" fmla="*/ 16585 h 16585"/>
                <a:gd name="connsiteX21" fmla="*/ 191927 w 1271063"/>
                <a:gd name="connsiteY21" fmla="*/ 0 h 16585"/>
                <a:gd name="connsiteX22" fmla="*/ 311430 w 1271063"/>
                <a:gd name="connsiteY22" fmla="*/ 0 h 16585"/>
                <a:gd name="connsiteX23" fmla="*/ 311430 w 1271063"/>
                <a:gd name="connsiteY23" fmla="*/ 16585 h 16585"/>
                <a:gd name="connsiteX24" fmla="*/ 0 w 1271063"/>
                <a:gd name="connsiteY24" fmla="*/ 16585 h 16585"/>
                <a:gd name="connsiteX25" fmla="*/ 0 w 1271063"/>
                <a:gd name="connsiteY25" fmla="*/ 0 h 16585"/>
                <a:gd name="connsiteX26" fmla="*/ 119503 w 1271063"/>
                <a:gd name="connsiteY26" fmla="*/ 0 h 16585"/>
                <a:gd name="connsiteX27" fmla="*/ 119503 w 1271063"/>
                <a:gd name="connsiteY27" fmla="*/ 16585 h 16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271063" h="16585">
                  <a:moveTo>
                    <a:pt x="1151560" y="16585"/>
                  </a:moveTo>
                  <a:lnTo>
                    <a:pt x="1151560" y="0"/>
                  </a:lnTo>
                  <a:lnTo>
                    <a:pt x="1271063" y="0"/>
                  </a:lnTo>
                  <a:lnTo>
                    <a:pt x="1271063" y="16585"/>
                  </a:lnTo>
                  <a:close/>
                  <a:moveTo>
                    <a:pt x="959634" y="16585"/>
                  </a:moveTo>
                  <a:lnTo>
                    <a:pt x="959634" y="0"/>
                  </a:lnTo>
                  <a:lnTo>
                    <a:pt x="1079136" y="0"/>
                  </a:lnTo>
                  <a:lnTo>
                    <a:pt x="1079136" y="16585"/>
                  </a:lnTo>
                  <a:close/>
                  <a:moveTo>
                    <a:pt x="767707" y="16585"/>
                  </a:moveTo>
                  <a:lnTo>
                    <a:pt x="767707" y="0"/>
                  </a:lnTo>
                  <a:lnTo>
                    <a:pt x="887210" y="0"/>
                  </a:lnTo>
                  <a:lnTo>
                    <a:pt x="887210" y="16585"/>
                  </a:lnTo>
                  <a:close/>
                  <a:moveTo>
                    <a:pt x="575780" y="16585"/>
                  </a:moveTo>
                  <a:lnTo>
                    <a:pt x="575780" y="0"/>
                  </a:lnTo>
                  <a:lnTo>
                    <a:pt x="695283" y="0"/>
                  </a:lnTo>
                  <a:lnTo>
                    <a:pt x="695283" y="16585"/>
                  </a:lnTo>
                  <a:close/>
                  <a:moveTo>
                    <a:pt x="383854" y="16585"/>
                  </a:moveTo>
                  <a:lnTo>
                    <a:pt x="383854" y="0"/>
                  </a:lnTo>
                  <a:lnTo>
                    <a:pt x="503356" y="0"/>
                  </a:lnTo>
                  <a:lnTo>
                    <a:pt x="503356" y="16585"/>
                  </a:lnTo>
                  <a:close/>
                  <a:moveTo>
                    <a:pt x="191927" y="16585"/>
                  </a:moveTo>
                  <a:lnTo>
                    <a:pt x="191927" y="0"/>
                  </a:lnTo>
                  <a:lnTo>
                    <a:pt x="311430" y="0"/>
                  </a:lnTo>
                  <a:lnTo>
                    <a:pt x="311430" y="16585"/>
                  </a:lnTo>
                  <a:close/>
                  <a:moveTo>
                    <a:pt x="0" y="16585"/>
                  </a:moveTo>
                  <a:lnTo>
                    <a:pt x="0" y="0"/>
                  </a:lnTo>
                  <a:lnTo>
                    <a:pt x="119503" y="0"/>
                  </a:lnTo>
                  <a:lnTo>
                    <a:pt x="119503" y="1658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楕円 235">
              <a:extLst>
                <a:ext uri="{FF2B5EF4-FFF2-40B4-BE49-F238E27FC236}">
                  <a16:creationId xmlns:a16="http://schemas.microsoft.com/office/drawing/2014/main" id="{C9308DD6-0628-429F-880A-76A2BF484367}"/>
                </a:ext>
              </a:extLst>
            </p:cNvPr>
            <p:cNvSpPr/>
            <p:nvPr/>
          </p:nvSpPr>
          <p:spPr>
            <a:xfrm>
              <a:off x="4352838" y="5099798"/>
              <a:ext cx="419648" cy="41964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楕円 236">
              <a:extLst>
                <a:ext uri="{FF2B5EF4-FFF2-40B4-BE49-F238E27FC236}">
                  <a16:creationId xmlns:a16="http://schemas.microsoft.com/office/drawing/2014/main" id="{FE6ADB71-C027-413A-BE13-57B25C26BC20}"/>
                </a:ext>
              </a:extLst>
            </p:cNvPr>
            <p:cNvSpPr/>
            <p:nvPr/>
          </p:nvSpPr>
          <p:spPr>
            <a:xfrm>
              <a:off x="4404438" y="5151398"/>
              <a:ext cx="316447" cy="316446"/>
            </a:xfrm>
            <a:prstGeom prst="ellipse">
              <a:avLst/>
            </a:prstGeom>
            <a:gradFill>
              <a:gsLst>
                <a:gs pos="0">
                  <a:schemeClr val="accent4">
                    <a:lumMod val="20000"/>
                    <a:lumOff val="80000"/>
                  </a:schemeClr>
                </a:gs>
                <a:gs pos="100000">
                  <a:srgbClr val="FFC000"/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楕円 237">
              <a:extLst>
                <a:ext uri="{FF2B5EF4-FFF2-40B4-BE49-F238E27FC236}">
                  <a16:creationId xmlns:a16="http://schemas.microsoft.com/office/drawing/2014/main" id="{2AB69B90-2B52-40FD-9426-E42FD3922B7D}"/>
                </a:ext>
              </a:extLst>
            </p:cNvPr>
            <p:cNvSpPr/>
            <p:nvPr/>
          </p:nvSpPr>
          <p:spPr>
            <a:xfrm>
              <a:off x="5143413" y="5099798"/>
              <a:ext cx="419648" cy="41964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楕円 238">
              <a:extLst>
                <a:ext uri="{FF2B5EF4-FFF2-40B4-BE49-F238E27FC236}">
                  <a16:creationId xmlns:a16="http://schemas.microsoft.com/office/drawing/2014/main" id="{086225B4-C922-4CAF-83B0-5E3A7DD4EB1B}"/>
                </a:ext>
              </a:extLst>
            </p:cNvPr>
            <p:cNvSpPr/>
            <p:nvPr/>
          </p:nvSpPr>
          <p:spPr>
            <a:xfrm>
              <a:off x="5195013" y="5151398"/>
              <a:ext cx="316447" cy="316446"/>
            </a:xfrm>
            <a:prstGeom prst="ellipse">
              <a:avLst/>
            </a:prstGeom>
            <a:gradFill>
              <a:gsLst>
                <a:gs pos="0">
                  <a:schemeClr val="accent4">
                    <a:lumMod val="20000"/>
                    <a:lumOff val="80000"/>
                  </a:schemeClr>
                </a:gs>
                <a:gs pos="100000">
                  <a:srgbClr val="FFC000"/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楕円 239">
              <a:extLst>
                <a:ext uri="{FF2B5EF4-FFF2-40B4-BE49-F238E27FC236}">
                  <a16:creationId xmlns:a16="http://schemas.microsoft.com/office/drawing/2014/main" id="{AC526F90-9711-44D5-9B7F-5C36C2809DF2}"/>
                </a:ext>
              </a:extLst>
            </p:cNvPr>
            <p:cNvSpPr/>
            <p:nvPr/>
          </p:nvSpPr>
          <p:spPr>
            <a:xfrm>
              <a:off x="4352838" y="5759404"/>
              <a:ext cx="419648" cy="41964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楕円 240">
              <a:extLst>
                <a:ext uri="{FF2B5EF4-FFF2-40B4-BE49-F238E27FC236}">
                  <a16:creationId xmlns:a16="http://schemas.microsoft.com/office/drawing/2014/main" id="{6D0B64D5-88A2-4829-AA57-81C6DBFE1FD6}"/>
                </a:ext>
              </a:extLst>
            </p:cNvPr>
            <p:cNvSpPr/>
            <p:nvPr/>
          </p:nvSpPr>
          <p:spPr>
            <a:xfrm>
              <a:off x="4404438" y="5811004"/>
              <a:ext cx="316447" cy="316446"/>
            </a:xfrm>
            <a:prstGeom prst="ellipse">
              <a:avLst/>
            </a:prstGeom>
            <a:gradFill>
              <a:gsLst>
                <a:gs pos="0">
                  <a:schemeClr val="accent4">
                    <a:lumMod val="20000"/>
                    <a:lumOff val="80000"/>
                  </a:schemeClr>
                </a:gs>
                <a:gs pos="100000">
                  <a:srgbClr val="FFC000"/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楕円 241">
              <a:extLst>
                <a:ext uri="{FF2B5EF4-FFF2-40B4-BE49-F238E27FC236}">
                  <a16:creationId xmlns:a16="http://schemas.microsoft.com/office/drawing/2014/main" id="{B759E6D5-1586-4797-A5AF-C12AF8BB0A88}"/>
                </a:ext>
              </a:extLst>
            </p:cNvPr>
            <p:cNvSpPr/>
            <p:nvPr/>
          </p:nvSpPr>
          <p:spPr>
            <a:xfrm>
              <a:off x="5143413" y="5759404"/>
              <a:ext cx="419648" cy="41964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楕円 242">
              <a:extLst>
                <a:ext uri="{FF2B5EF4-FFF2-40B4-BE49-F238E27FC236}">
                  <a16:creationId xmlns:a16="http://schemas.microsoft.com/office/drawing/2014/main" id="{404A24AE-D70C-45EA-B950-C9E40A9F0731}"/>
                </a:ext>
              </a:extLst>
            </p:cNvPr>
            <p:cNvSpPr/>
            <p:nvPr/>
          </p:nvSpPr>
          <p:spPr>
            <a:xfrm>
              <a:off x="5195013" y="5811004"/>
              <a:ext cx="316447" cy="316446"/>
            </a:xfrm>
            <a:prstGeom prst="ellipse">
              <a:avLst/>
            </a:prstGeom>
            <a:gradFill>
              <a:gsLst>
                <a:gs pos="0">
                  <a:schemeClr val="accent4">
                    <a:lumMod val="20000"/>
                    <a:lumOff val="80000"/>
                  </a:schemeClr>
                </a:gs>
                <a:gs pos="100000">
                  <a:srgbClr val="FFC000"/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D4A72E3D-D31C-44F2-BBAD-7A5AA083C6C9}"/>
              </a:ext>
            </a:extLst>
          </p:cNvPr>
          <p:cNvGrpSpPr/>
          <p:nvPr/>
        </p:nvGrpSpPr>
        <p:grpSpPr>
          <a:xfrm>
            <a:off x="4306304" y="904799"/>
            <a:ext cx="1319747" cy="1456625"/>
            <a:chOff x="4306304" y="904799"/>
            <a:chExt cx="1319747" cy="1456625"/>
          </a:xfrm>
        </p:grpSpPr>
        <p:sp>
          <p:nvSpPr>
            <p:cNvPr id="210" name="四角形: 角を丸くする 209">
              <a:extLst>
                <a:ext uri="{FF2B5EF4-FFF2-40B4-BE49-F238E27FC236}">
                  <a16:creationId xmlns:a16="http://schemas.microsoft.com/office/drawing/2014/main" id="{3E257811-A2CD-4841-A8FC-3F4F2C29A830}"/>
                </a:ext>
              </a:extLst>
            </p:cNvPr>
            <p:cNvSpPr/>
            <p:nvPr/>
          </p:nvSpPr>
          <p:spPr>
            <a:xfrm>
              <a:off x="4306304" y="904799"/>
              <a:ext cx="1319747" cy="1456625"/>
            </a:xfrm>
            <a:prstGeom prst="roundRect">
              <a:avLst>
                <a:gd name="adj" fmla="val 8728"/>
              </a:avLst>
            </a:prstGeom>
            <a:pattFill prst="openDmnd">
              <a:fgClr>
                <a:schemeClr val="bg1">
                  <a:lumMod val="9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楕円 210">
              <a:extLst>
                <a:ext uri="{FF2B5EF4-FFF2-40B4-BE49-F238E27FC236}">
                  <a16:creationId xmlns:a16="http://schemas.microsoft.com/office/drawing/2014/main" id="{65ACE0E6-DAAD-4C78-9F41-6A9434E2CB23}"/>
                </a:ext>
              </a:extLst>
            </p:cNvPr>
            <p:cNvSpPr/>
            <p:nvPr/>
          </p:nvSpPr>
          <p:spPr>
            <a:xfrm>
              <a:off x="4429399" y="1063454"/>
              <a:ext cx="419100" cy="4191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楕円 211">
              <a:extLst>
                <a:ext uri="{FF2B5EF4-FFF2-40B4-BE49-F238E27FC236}">
                  <a16:creationId xmlns:a16="http://schemas.microsoft.com/office/drawing/2014/main" id="{60705A0F-2628-4A76-8F86-50504C83874A}"/>
                </a:ext>
              </a:extLst>
            </p:cNvPr>
            <p:cNvSpPr/>
            <p:nvPr/>
          </p:nvSpPr>
          <p:spPr>
            <a:xfrm>
              <a:off x="5071418" y="1063454"/>
              <a:ext cx="419100" cy="4191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楕円 212">
              <a:extLst>
                <a:ext uri="{FF2B5EF4-FFF2-40B4-BE49-F238E27FC236}">
                  <a16:creationId xmlns:a16="http://schemas.microsoft.com/office/drawing/2014/main" id="{E297801D-15F5-42DE-8D64-F5D8E5724489}"/>
                </a:ext>
              </a:extLst>
            </p:cNvPr>
            <p:cNvSpPr/>
            <p:nvPr/>
          </p:nvSpPr>
          <p:spPr>
            <a:xfrm>
              <a:off x="4480932" y="1114987"/>
              <a:ext cx="316034" cy="316034"/>
            </a:xfrm>
            <a:prstGeom prst="ellipse">
              <a:avLst/>
            </a:prstGeom>
            <a:gradFill>
              <a:gsLst>
                <a:gs pos="0">
                  <a:schemeClr val="accent4">
                    <a:lumMod val="20000"/>
                    <a:lumOff val="80000"/>
                  </a:schemeClr>
                </a:gs>
                <a:gs pos="100000">
                  <a:srgbClr val="FFC000"/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楕円 213">
              <a:extLst>
                <a:ext uri="{FF2B5EF4-FFF2-40B4-BE49-F238E27FC236}">
                  <a16:creationId xmlns:a16="http://schemas.microsoft.com/office/drawing/2014/main" id="{49BF0E79-7A70-4E48-8868-DE9E3A1E2F1A}"/>
                </a:ext>
              </a:extLst>
            </p:cNvPr>
            <p:cNvSpPr/>
            <p:nvPr/>
          </p:nvSpPr>
          <p:spPr>
            <a:xfrm>
              <a:off x="5122951" y="1114987"/>
              <a:ext cx="316034" cy="316034"/>
            </a:xfrm>
            <a:prstGeom prst="ellipse">
              <a:avLst/>
            </a:prstGeom>
            <a:gradFill>
              <a:gsLst>
                <a:gs pos="0">
                  <a:schemeClr val="accent4">
                    <a:lumMod val="20000"/>
                    <a:lumOff val="80000"/>
                  </a:schemeClr>
                </a:gs>
                <a:gs pos="100000">
                  <a:srgbClr val="FFC000"/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楕円 214">
              <a:extLst>
                <a:ext uri="{FF2B5EF4-FFF2-40B4-BE49-F238E27FC236}">
                  <a16:creationId xmlns:a16="http://schemas.microsoft.com/office/drawing/2014/main" id="{CE5E38A2-FE20-44AA-BF2C-464C8C8D1FD8}"/>
                </a:ext>
              </a:extLst>
            </p:cNvPr>
            <p:cNvSpPr/>
            <p:nvPr/>
          </p:nvSpPr>
          <p:spPr>
            <a:xfrm>
              <a:off x="4429399" y="1813198"/>
              <a:ext cx="419100" cy="4191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楕円 215">
              <a:extLst>
                <a:ext uri="{FF2B5EF4-FFF2-40B4-BE49-F238E27FC236}">
                  <a16:creationId xmlns:a16="http://schemas.microsoft.com/office/drawing/2014/main" id="{3F00B17A-B630-4499-82C6-180E6D7DF864}"/>
                </a:ext>
              </a:extLst>
            </p:cNvPr>
            <p:cNvSpPr/>
            <p:nvPr/>
          </p:nvSpPr>
          <p:spPr>
            <a:xfrm>
              <a:off x="5071418" y="1813198"/>
              <a:ext cx="419100" cy="4191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楕円 216">
              <a:extLst>
                <a:ext uri="{FF2B5EF4-FFF2-40B4-BE49-F238E27FC236}">
                  <a16:creationId xmlns:a16="http://schemas.microsoft.com/office/drawing/2014/main" id="{56EE85D3-F360-4C80-B85B-A6CFD7B397E4}"/>
                </a:ext>
              </a:extLst>
            </p:cNvPr>
            <p:cNvSpPr/>
            <p:nvPr/>
          </p:nvSpPr>
          <p:spPr>
            <a:xfrm>
              <a:off x="4480932" y="1864731"/>
              <a:ext cx="316034" cy="316034"/>
            </a:xfrm>
            <a:prstGeom prst="ellipse">
              <a:avLst/>
            </a:prstGeom>
            <a:gradFill>
              <a:gsLst>
                <a:gs pos="0">
                  <a:schemeClr val="accent4">
                    <a:lumMod val="20000"/>
                    <a:lumOff val="80000"/>
                  </a:schemeClr>
                </a:gs>
                <a:gs pos="100000">
                  <a:srgbClr val="FFC000"/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楕円 217">
              <a:extLst>
                <a:ext uri="{FF2B5EF4-FFF2-40B4-BE49-F238E27FC236}">
                  <a16:creationId xmlns:a16="http://schemas.microsoft.com/office/drawing/2014/main" id="{A4C6B9F1-2A37-47DD-9C94-5973225AAC95}"/>
                </a:ext>
              </a:extLst>
            </p:cNvPr>
            <p:cNvSpPr/>
            <p:nvPr/>
          </p:nvSpPr>
          <p:spPr>
            <a:xfrm>
              <a:off x="5122951" y="1864731"/>
              <a:ext cx="316034" cy="316034"/>
            </a:xfrm>
            <a:prstGeom prst="ellipse">
              <a:avLst/>
            </a:prstGeom>
            <a:gradFill>
              <a:gsLst>
                <a:gs pos="0">
                  <a:schemeClr val="accent4">
                    <a:lumMod val="20000"/>
                    <a:lumOff val="80000"/>
                  </a:schemeClr>
                </a:gs>
                <a:gs pos="100000">
                  <a:srgbClr val="FFC000"/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59B678AC-217B-460E-AE3F-7519F4A5C87F}"/>
                </a:ext>
              </a:extLst>
            </p:cNvPr>
            <p:cNvSpPr/>
            <p:nvPr/>
          </p:nvSpPr>
          <p:spPr>
            <a:xfrm>
              <a:off x="4324499" y="1625411"/>
              <a:ext cx="1286145" cy="15401"/>
            </a:xfrm>
            <a:custGeom>
              <a:avLst/>
              <a:gdLst>
                <a:gd name="connsiteX0" fmla="*/ 1731169 w 1885156"/>
                <a:gd name="connsiteY0" fmla="*/ 0 h 45719"/>
                <a:gd name="connsiteX1" fmla="*/ 1885156 w 1885156"/>
                <a:gd name="connsiteY1" fmla="*/ 0 h 45719"/>
                <a:gd name="connsiteX2" fmla="*/ 1885156 w 1885156"/>
                <a:gd name="connsiteY2" fmla="*/ 45719 h 45719"/>
                <a:gd name="connsiteX3" fmla="*/ 1731169 w 1885156"/>
                <a:gd name="connsiteY3" fmla="*/ 45719 h 45719"/>
                <a:gd name="connsiteX4" fmla="*/ 1483860 w 1885156"/>
                <a:gd name="connsiteY4" fmla="*/ 0 h 45719"/>
                <a:gd name="connsiteX5" fmla="*/ 1637847 w 1885156"/>
                <a:gd name="connsiteY5" fmla="*/ 0 h 45719"/>
                <a:gd name="connsiteX6" fmla="*/ 1637847 w 1885156"/>
                <a:gd name="connsiteY6" fmla="*/ 45719 h 45719"/>
                <a:gd name="connsiteX7" fmla="*/ 1483860 w 1885156"/>
                <a:gd name="connsiteY7" fmla="*/ 45719 h 45719"/>
                <a:gd name="connsiteX8" fmla="*/ 1236550 w 1885156"/>
                <a:gd name="connsiteY8" fmla="*/ 0 h 45719"/>
                <a:gd name="connsiteX9" fmla="*/ 1390537 w 1885156"/>
                <a:gd name="connsiteY9" fmla="*/ 0 h 45719"/>
                <a:gd name="connsiteX10" fmla="*/ 1390537 w 1885156"/>
                <a:gd name="connsiteY10" fmla="*/ 45719 h 45719"/>
                <a:gd name="connsiteX11" fmla="*/ 1236550 w 1885156"/>
                <a:gd name="connsiteY11" fmla="*/ 45719 h 45719"/>
                <a:gd name="connsiteX12" fmla="*/ 989240 w 1885156"/>
                <a:gd name="connsiteY12" fmla="*/ 0 h 45719"/>
                <a:gd name="connsiteX13" fmla="*/ 1143227 w 1885156"/>
                <a:gd name="connsiteY13" fmla="*/ 0 h 45719"/>
                <a:gd name="connsiteX14" fmla="*/ 1143227 w 1885156"/>
                <a:gd name="connsiteY14" fmla="*/ 45719 h 45719"/>
                <a:gd name="connsiteX15" fmla="*/ 989240 w 1885156"/>
                <a:gd name="connsiteY15" fmla="*/ 45719 h 45719"/>
                <a:gd name="connsiteX16" fmla="*/ 741930 w 1885156"/>
                <a:gd name="connsiteY16" fmla="*/ 0 h 45719"/>
                <a:gd name="connsiteX17" fmla="*/ 895917 w 1885156"/>
                <a:gd name="connsiteY17" fmla="*/ 0 h 45719"/>
                <a:gd name="connsiteX18" fmla="*/ 895917 w 1885156"/>
                <a:gd name="connsiteY18" fmla="*/ 45719 h 45719"/>
                <a:gd name="connsiteX19" fmla="*/ 741930 w 1885156"/>
                <a:gd name="connsiteY19" fmla="*/ 45719 h 45719"/>
                <a:gd name="connsiteX20" fmla="*/ 494620 w 1885156"/>
                <a:gd name="connsiteY20" fmla="*/ 0 h 45719"/>
                <a:gd name="connsiteX21" fmla="*/ 648607 w 1885156"/>
                <a:gd name="connsiteY21" fmla="*/ 0 h 45719"/>
                <a:gd name="connsiteX22" fmla="*/ 648607 w 1885156"/>
                <a:gd name="connsiteY22" fmla="*/ 45719 h 45719"/>
                <a:gd name="connsiteX23" fmla="*/ 494620 w 1885156"/>
                <a:gd name="connsiteY23" fmla="*/ 45719 h 45719"/>
                <a:gd name="connsiteX24" fmla="*/ 247310 w 1885156"/>
                <a:gd name="connsiteY24" fmla="*/ 0 h 45719"/>
                <a:gd name="connsiteX25" fmla="*/ 401297 w 1885156"/>
                <a:gd name="connsiteY25" fmla="*/ 0 h 45719"/>
                <a:gd name="connsiteX26" fmla="*/ 401297 w 1885156"/>
                <a:gd name="connsiteY26" fmla="*/ 45719 h 45719"/>
                <a:gd name="connsiteX27" fmla="*/ 247310 w 1885156"/>
                <a:gd name="connsiteY27" fmla="*/ 45719 h 45719"/>
                <a:gd name="connsiteX28" fmla="*/ 0 w 1885156"/>
                <a:gd name="connsiteY28" fmla="*/ 0 h 45719"/>
                <a:gd name="connsiteX29" fmla="*/ 153987 w 1885156"/>
                <a:gd name="connsiteY29" fmla="*/ 0 h 45719"/>
                <a:gd name="connsiteX30" fmla="*/ 153987 w 1885156"/>
                <a:gd name="connsiteY30" fmla="*/ 45719 h 45719"/>
                <a:gd name="connsiteX31" fmla="*/ 0 w 1885156"/>
                <a:gd name="connsiteY31" fmla="*/ 4571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85156" h="45719">
                  <a:moveTo>
                    <a:pt x="1731169" y="0"/>
                  </a:moveTo>
                  <a:lnTo>
                    <a:pt x="1885156" y="0"/>
                  </a:lnTo>
                  <a:lnTo>
                    <a:pt x="1885156" y="45719"/>
                  </a:lnTo>
                  <a:lnTo>
                    <a:pt x="1731169" y="45719"/>
                  </a:lnTo>
                  <a:close/>
                  <a:moveTo>
                    <a:pt x="1483860" y="0"/>
                  </a:moveTo>
                  <a:lnTo>
                    <a:pt x="1637847" y="0"/>
                  </a:lnTo>
                  <a:lnTo>
                    <a:pt x="1637847" y="45719"/>
                  </a:lnTo>
                  <a:lnTo>
                    <a:pt x="1483860" y="45719"/>
                  </a:lnTo>
                  <a:close/>
                  <a:moveTo>
                    <a:pt x="1236550" y="0"/>
                  </a:moveTo>
                  <a:lnTo>
                    <a:pt x="1390537" y="0"/>
                  </a:lnTo>
                  <a:lnTo>
                    <a:pt x="1390537" y="45719"/>
                  </a:lnTo>
                  <a:lnTo>
                    <a:pt x="1236550" y="45719"/>
                  </a:lnTo>
                  <a:close/>
                  <a:moveTo>
                    <a:pt x="989240" y="0"/>
                  </a:moveTo>
                  <a:lnTo>
                    <a:pt x="1143227" y="0"/>
                  </a:lnTo>
                  <a:lnTo>
                    <a:pt x="1143227" y="45719"/>
                  </a:lnTo>
                  <a:lnTo>
                    <a:pt x="989240" y="45719"/>
                  </a:lnTo>
                  <a:close/>
                  <a:moveTo>
                    <a:pt x="741930" y="0"/>
                  </a:moveTo>
                  <a:lnTo>
                    <a:pt x="895917" y="0"/>
                  </a:lnTo>
                  <a:lnTo>
                    <a:pt x="895917" y="45719"/>
                  </a:lnTo>
                  <a:lnTo>
                    <a:pt x="741930" y="45719"/>
                  </a:lnTo>
                  <a:close/>
                  <a:moveTo>
                    <a:pt x="494620" y="0"/>
                  </a:moveTo>
                  <a:lnTo>
                    <a:pt x="648607" y="0"/>
                  </a:lnTo>
                  <a:lnTo>
                    <a:pt x="648607" y="45719"/>
                  </a:lnTo>
                  <a:lnTo>
                    <a:pt x="494620" y="45719"/>
                  </a:lnTo>
                  <a:close/>
                  <a:moveTo>
                    <a:pt x="247310" y="0"/>
                  </a:moveTo>
                  <a:lnTo>
                    <a:pt x="401297" y="0"/>
                  </a:lnTo>
                  <a:lnTo>
                    <a:pt x="401297" y="45719"/>
                  </a:lnTo>
                  <a:lnTo>
                    <a:pt x="247310" y="45719"/>
                  </a:lnTo>
                  <a:close/>
                  <a:moveTo>
                    <a:pt x="0" y="0"/>
                  </a:moveTo>
                  <a:lnTo>
                    <a:pt x="153987" y="0"/>
                  </a:lnTo>
                  <a:lnTo>
                    <a:pt x="153987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AC6A88C5-1CFE-4668-A3F3-A14241C0E6C2}"/>
              </a:ext>
            </a:extLst>
          </p:cNvPr>
          <p:cNvGrpSpPr/>
          <p:nvPr/>
        </p:nvGrpSpPr>
        <p:grpSpPr>
          <a:xfrm>
            <a:off x="4304057" y="2845743"/>
            <a:ext cx="1319747" cy="1456625"/>
            <a:chOff x="4304057" y="2845743"/>
            <a:chExt cx="1319747" cy="1456625"/>
          </a:xfrm>
        </p:grpSpPr>
        <p:sp>
          <p:nvSpPr>
            <p:cNvPr id="219" name="四角形: 角を丸くする 218">
              <a:extLst>
                <a:ext uri="{FF2B5EF4-FFF2-40B4-BE49-F238E27FC236}">
                  <a16:creationId xmlns:a16="http://schemas.microsoft.com/office/drawing/2014/main" id="{5EC0A48D-B4DE-4E21-9B5C-3E82063ADB72}"/>
                </a:ext>
              </a:extLst>
            </p:cNvPr>
            <p:cNvSpPr/>
            <p:nvPr/>
          </p:nvSpPr>
          <p:spPr>
            <a:xfrm>
              <a:off x="4304057" y="2845743"/>
              <a:ext cx="1319747" cy="1456625"/>
            </a:xfrm>
            <a:prstGeom prst="roundRect">
              <a:avLst>
                <a:gd name="adj" fmla="val 8728"/>
              </a:avLst>
            </a:prstGeom>
            <a:pattFill prst="openDmnd">
              <a:fgClr>
                <a:schemeClr val="bg1">
                  <a:lumMod val="9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楕円 219">
              <a:extLst>
                <a:ext uri="{FF2B5EF4-FFF2-40B4-BE49-F238E27FC236}">
                  <a16:creationId xmlns:a16="http://schemas.microsoft.com/office/drawing/2014/main" id="{53BE2223-566E-45BB-9100-0774314D156E}"/>
                </a:ext>
              </a:extLst>
            </p:cNvPr>
            <p:cNvSpPr/>
            <p:nvPr/>
          </p:nvSpPr>
          <p:spPr>
            <a:xfrm>
              <a:off x="4427152" y="3004398"/>
              <a:ext cx="419100" cy="4191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楕円 220">
              <a:extLst>
                <a:ext uri="{FF2B5EF4-FFF2-40B4-BE49-F238E27FC236}">
                  <a16:creationId xmlns:a16="http://schemas.microsoft.com/office/drawing/2014/main" id="{82B55B26-447B-428D-AADB-F340CDF4B25B}"/>
                </a:ext>
              </a:extLst>
            </p:cNvPr>
            <p:cNvSpPr/>
            <p:nvPr/>
          </p:nvSpPr>
          <p:spPr>
            <a:xfrm>
              <a:off x="5069171" y="3004398"/>
              <a:ext cx="419100" cy="4191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楕円 221">
              <a:extLst>
                <a:ext uri="{FF2B5EF4-FFF2-40B4-BE49-F238E27FC236}">
                  <a16:creationId xmlns:a16="http://schemas.microsoft.com/office/drawing/2014/main" id="{AD64380F-FD6F-498A-9B63-96A6186ACD34}"/>
                </a:ext>
              </a:extLst>
            </p:cNvPr>
            <p:cNvSpPr/>
            <p:nvPr/>
          </p:nvSpPr>
          <p:spPr>
            <a:xfrm>
              <a:off x="4478685" y="3055931"/>
              <a:ext cx="316034" cy="316034"/>
            </a:xfrm>
            <a:prstGeom prst="ellipse">
              <a:avLst/>
            </a:prstGeom>
            <a:gradFill>
              <a:gsLst>
                <a:gs pos="0">
                  <a:schemeClr val="accent4">
                    <a:lumMod val="20000"/>
                    <a:lumOff val="80000"/>
                  </a:schemeClr>
                </a:gs>
                <a:gs pos="100000">
                  <a:srgbClr val="FFC000"/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楕円 222">
              <a:extLst>
                <a:ext uri="{FF2B5EF4-FFF2-40B4-BE49-F238E27FC236}">
                  <a16:creationId xmlns:a16="http://schemas.microsoft.com/office/drawing/2014/main" id="{1FABE62B-9A45-49CC-B9C3-55700ABD4822}"/>
                </a:ext>
              </a:extLst>
            </p:cNvPr>
            <p:cNvSpPr/>
            <p:nvPr/>
          </p:nvSpPr>
          <p:spPr>
            <a:xfrm>
              <a:off x="5120704" y="3055931"/>
              <a:ext cx="316034" cy="316034"/>
            </a:xfrm>
            <a:prstGeom prst="ellipse">
              <a:avLst/>
            </a:prstGeom>
            <a:gradFill>
              <a:gsLst>
                <a:gs pos="0">
                  <a:schemeClr val="accent4">
                    <a:lumMod val="20000"/>
                    <a:lumOff val="80000"/>
                  </a:schemeClr>
                </a:gs>
                <a:gs pos="100000">
                  <a:srgbClr val="FFC000"/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楕円 223">
              <a:extLst>
                <a:ext uri="{FF2B5EF4-FFF2-40B4-BE49-F238E27FC236}">
                  <a16:creationId xmlns:a16="http://schemas.microsoft.com/office/drawing/2014/main" id="{EE279757-89CE-4635-B322-989ED41C0357}"/>
                </a:ext>
              </a:extLst>
            </p:cNvPr>
            <p:cNvSpPr/>
            <p:nvPr/>
          </p:nvSpPr>
          <p:spPr>
            <a:xfrm>
              <a:off x="4427152" y="3754142"/>
              <a:ext cx="419100" cy="4191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楕円 224">
              <a:extLst>
                <a:ext uri="{FF2B5EF4-FFF2-40B4-BE49-F238E27FC236}">
                  <a16:creationId xmlns:a16="http://schemas.microsoft.com/office/drawing/2014/main" id="{2AE4ABD1-7522-43AE-9D66-89A60962C80B}"/>
                </a:ext>
              </a:extLst>
            </p:cNvPr>
            <p:cNvSpPr/>
            <p:nvPr/>
          </p:nvSpPr>
          <p:spPr>
            <a:xfrm>
              <a:off x="5069171" y="3754142"/>
              <a:ext cx="419100" cy="4191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楕円 225">
              <a:extLst>
                <a:ext uri="{FF2B5EF4-FFF2-40B4-BE49-F238E27FC236}">
                  <a16:creationId xmlns:a16="http://schemas.microsoft.com/office/drawing/2014/main" id="{0A670A7D-FC2F-4824-97FC-FCA70B242C1C}"/>
                </a:ext>
              </a:extLst>
            </p:cNvPr>
            <p:cNvSpPr/>
            <p:nvPr/>
          </p:nvSpPr>
          <p:spPr>
            <a:xfrm>
              <a:off x="4478685" y="3805675"/>
              <a:ext cx="316034" cy="316034"/>
            </a:xfrm>
            <a:prstGeom prst="ellipse">
              <a:avLst/>
            </a:prstGeom>
            <a:gradFill>
              <a:gsLst>
                <a:gs pos="0">
                  <a:schemeClr val="accent4">
                    <a:lumMod val="20000"/>
                    <a:lumOff val="80000"/>
                  </a:schemeClr>
                </a:gs>
                <a:gs pos="100000">
                  <a:srgbClr val="FFC000"/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楕円 226">
              <a:extLst>
                <a:ext uri="{FF2B5EF4-FFF2-40B4-BE49-F238E27FC236}">
                  <a16:creationId xmlns:a16="http://schemas.microsoft.com/office/drawing/2014/main" id="{28A3EF61-17FE-468A-92F3-55C2EEE278F5}"/>
                </a:ext>
              </a:extLst>
            </p:cNvPr>
            <p:cNvSpPr/>
            <p:nvPr/>
          </p:nvSpPr>
          <p:spPr>
            <a:xfrm>
              <a:off x="5120704" y="3805675"/>
              <a:ext cx="316034" cy="316034"/>
            </a:xfrm>
            <a:prstGeom prst="ellipse">
              <a:avLst/>
            </a:prstGeom>
            <a:gradFill>
              <a:gsLst>
                <a:gs pos="0">
                  <a:schemeClr val="accent4">
                    <a:lumMod val="20000"/>
                    <a:lumOff val="80000"/>
                  </a:schemeClr>
                </a:gs>
                <a:gs pos="100000">
                  <a:srgbClr val="FFC000"/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6D9880B1-525A-4E95-B585-A6097412DA08}"/>
                </a:ext>
              </a:extLst>
            </p:cNvPr>
            <p:cNvSpPr/>
            <p:nvPr/>
          </p:nvSpPr>
          <p:spPr>
            <a:xfrm>
              <a:off x="4546310" y="3071281"/>
              <a:ext cx="183180" cy="287980"/>
            </a:xfrm>
            <a:custGeom>
              <a:avLst/>
              <a:gdLst>
                <a:gd name="connsiteX0" fmla="*/ 155484 w 183180"/>
                <a:gd name="connsiteY0" fmla="*/ 0 h 287980"/>
                <a:gd name="connsiteX1" fmla="*/ 183180 w 183180"/>
                <a:gd name="connsiteY1" fmla="*/ 18673 h 287980"/>
                <a:gd name="connsiteX2" fmla="*/ 27695 w 183180"/>
                <a:gd name="connsiteY2" fmla="*/ 287980 h 287980"/>
                <a:gd name="connsiteX3" fmla="*/ 0 w 183180"/>
                <a:gd name="connsiteY3" fmla="*/ 269307 h 2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180" h="287980">
                  <a:moveTo>
                    <a:pt x="155484" y="0"/>
                  </a:moveTo>
                  <a:lnTo>
                    <a:pt x="183180" y="18673"/>
                  </a:lnTo>
                  <a:lnTo>
                    <a:pt x="27695" y="287980"/>
                  </a:lnTo>
                  <a:lnTo>
                    <a:pt x="0" y="269307"/>
                  </a:lnTo>
                  <a:close/>
                </a:path>
              </a:pathLst>
            </a:cu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04AC2DC0-0DF7-4BBF-962E-AEEFB56E4ED9}"/>
                </a:ext>
              </a:extLst>
            </p:cNvPr>
            <p:cNvSpPr/>
            <p:nvPr/>
          </p:nvSpPr>
          <p:spPr>
            <a:xfrm>
              <a:off x="5191671" y="3071281"/>
              <a:ext cx="183180" cy="287980"/>
            </a:xfrm>
            <a:custGeom>
              <a:avLst/>
              <a:gdLst>
                <a:gd name="connsiteX0" fmla="*/ 155484 w 183180"/>
                <a:gd name="connsiteY0" fmla="*/ 0 h 287980"/>
                <a:gd name="connsiteX1" fmla="*/ 183180 w 183180"/>
                <a:gd name="connsiteY1" fmla="*/ 18673 h 287980"/>
                <a:gd name="connsiteX2" fmla="*/ 27695 w 183180"/>
                <a:gd name="connsiteY2" fmla="*/ 287980 h 287980"/>
                <a:gd name="connsiteX3" fmla="*/ 0 w 183180"/>
                <a:gd name="connsiteY3" fmla="*/ 269307 h 2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180" h="287980">
                  <a:moveTo>
                    <a:pt x="155484" y="0"/>
                  </a:moveTo>
                  <a:lnTo>
                    <a:pt x="183180" y="18673"/>
                  </a:lnTo>
                  <a:lnTo>
                    <a:pt x="27695" y="287980"/>
                  </a:lnTo>
                  <a:lnTo>
                    <a:pt x="0" y="269307"/>
                  </a:lnTo>
                  <a:close/>
                </a:path>
              </a:pathLst>
            </a:cu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B8BFA1BF-002D-49D7-AB1B-3BAF7E377E37}"/>
                </a:ext>
              </a:extLst>
            </p:cNvPr>
            <p:cNvSpPr/>
            <p:nvPr/>
          </p:nvSpPr>
          <p:spPr>
            <a:xfrm>
              <a:off x="4546310" y="3821374"/>
              <a:ext cx="183180" cy="287980"/>
            </a:xfrm>
            <a:custGeom>
              <a:avLst/>
              <a:gdLst>
                <a:gd name="connsiteX0" fmla="*/ 155484 w 183180"/>
                <a:gd name="connsiteY0" fmla="*/ 0 h 287980"/>
                <a:gd name="connsiteX1" fmla="*/ 183180 w 183180"/>
                <a:gd name="connsiteY1" fmla="*/ 18673 h 287980"/>
                <a:gd name="connsiteX2" fmla="*/ 27695 w 183180"/>
                <a:gd name="connsiteY2" fmla="*/ 287980 h 287980"/>
                <a:gd name="connsiteX3" fmla="*/ 0 w 183180"/>
                <a:gd name="connsiteY3" fmla="*/ 269307 h 2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180" h="287980">
                  <a:moveTo>
                    <a:pt x="155484" y="0"/>
                  </a:moveTo>
                  <a:lnTo>
                    <a:pt x="183180" y="18673"/>
                  </a:lnTo>
                  <a:lnTo>
                    <a:pt x="27695" y="287980"/>
                  </a:lnTo>
                  <a:lnTo>
                    <a:pt x="0" y="269307"/>
                  </a:lnTo>
                  <a:close/>
                </a:path>
              </a:pathLst>
            </a:cu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2E7496F1-8116-4D0A-A312-EA6923DFA4E0}"/>
                </a:ext>
              </a:extLst>
            </p:cNvPr>
            <p:cNvSpPr/>
            <p:nvPr/>
          </p:nvSpPr>
          <p:spPr>
            <a:xfrm>
              <a:off x="5191671" y="3821374"/>
              <a:ext cx="183180" cy="287980"/>
            </a:xfrm>
            <a:custGeom>
              <a:avLst/>
              <a:gdLst>
                <a:gd name="connsiteX0" fmla="*/ 155484 w 183180"/>
                <a:gd name="connsiteY0" fmla="*/ 0 h 287980"/>
                <a:gd name="connsiteX1" fmla="*/ 183180 w 183180"/>
                <a:gd name="connsiteY1" fmla="*/ 18673 h 287980"/>
                <a:gd name="connsiteX2" fmla="*/ 27695 w 183180"/>
                <a:gd name="connsiteY2" fmla="*/ 287980 h 287980"/>
                <a:gd name="connsiteX3" fmla="*/ 0 w 183180"/>
                <a:gd name="connsiteY3" fmla="*/ 269307 h 2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180" h="287980">
                  <a:moveTo>
                    <a:pt x="155484" y="0"/>
                  </a:moveTo>
                  <a:lnTo>
                    <a:pt x="183180" y="18673"/>
                  </a:lnTo>
                  <a:lnTo>
                    <a:pt x="27695" y="287980"/>
                  </a:lnTo>
                  <a:lnTo>
                    <a:pt x="0" y="269307"/>
                  </a:lnTo>
                  <a:close/>
                </a:path>
              </a:pathLst>
            </a:cu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EDB83960-1C21-455F-8BB1-CA2FB465DD04}"/>
                </a:ext>
              </a:extLst>
            </p:cNvPr>
            <p:cNvSpPr/>
            <p:nvPr/>
          </p:nvSpPr>
          <p:spPr>
            <a:xfrm>
              <a:off x="4320665" y="3566355"/>
              <a:ext cx="1286145" cy="15401"/>
            </a:xfrm>
            <a:custGeom>
              <a:avLst/>
              <a:gdLst>
                <a:gd name="connsiteX0" fmla="*/ 1731169 w 1885156"/>
                <a:gd name="connsiteY0" fmla="*/ 0 h 45719"/>
                <a:gd name="connsiteX1" fmla="*/ 1885156 w 1885156"/>
                <a:gd name="connsiteY1" fmla="*/ 0 h 45719"/>
                <a:gd name="connsiteX2" fmla="*/ 1885156 w 1885156"/>
                <a:gd name="connsiteY2" fmla="*/ 45719 h 45719"/>
                <a:gd name="connsiteX3" fmla="*/ 1731169 w 1885156"/>
                <a:gd name="connsiteY3" fmla="*/ 45719 h 45719"/>
                <a:gd name="connsiteX4" fmla="*/ 1483860 w 1885156"/>
                <a:gd name="connsiteY4" fmla="*/ 0 h 45719"/>
                <a:gd name="connsiteX5" fmla="*/ 1637847 w 1885156"/>
                <a:gd name="connsiteY5" fmla="*/ 0 h 45719"/>
                <a:gd name="connsiteX6" fmla="*/ 1637847 w 1885156"/>
                <a:gd name="connsiteY6" fmla="*/ 45719 h 45719"/>
                <a:gd name="connsiteX7" fmla="*/ 1483860 w 1885156"/>
                <a:gd name="connsiteY7" fmla="*/ 45719 h 45719"/>
                <a:gd name="connsiteX8" fmla="*/ 1236550 w 1885156"/>
                <a:gd name="connsiteY8" fmla="*/ 0 h 45719"/>
                <a:gd name="connsiteX9" fmla="*/ 1390537 w 1885156"/>
                <a:gd name="connsiteY9" fmla="*/ 0 h 45719"/>
                <a:gd name="connsiteX10" fmla="*/ 1390537 w 1885156"/>
                <a:gd name="connsiteY10" fmla="*/ 45719 h 45719"/>
                <a:gd name="connsiteX11" fmla="*/ 1236550 w 1885156"/>
                <a:gd name="connsiteY11" fmla="*/ 45719 h 45719"/>
                <a:gd name="connsiteX12" fmla="*/ 989240 w 1885156"/>
                <a:gd name="connsiteY12" fmla="*/ 0 h 45719"/>
                <a:gd name="connsiteX13" fmla="*/ 1143227 w 1885156"/>
                <a:gd name="connsiteY13" fmla="*/ 0 h 45719"/>
                <a:gd name="connsiteX14" fmla="*/ 1143227 w 1885156"/>
                <a:gd name="connsiteY14" fmla="*/ 45719 h 45719"/>
                <a:gd name="connsiteX15" fmla="*/ 989240 w 1885156"/>
                <a:gd name="connsiteY15" fmla="*/ 45719 h 45719"/>
                <a:gd name="connsiteX16" fmla="*/ 741930 w 1885156"/>
                <a:gd name="connsiteY16" fmla="*/ 0 h 45719"/>
                <a:gd name="connsiteX17" fmla="*/ 895917 w 1885156"/>
                <a:gd name="connsiteY17" fmla="*/ 0 h 45719"/>
                <a:gd name="connsiteX18" fmla="*/ 895917 w 1885156"/>
                <a:gd name="connsiteY18" fmla="*/ 45719 h 45719"/>
                <a:gd name="connsiteX19" fmla="*/ 741930 w 1885156"/>
                <a:gd name="connsiteY19" fmla="*/ 45719 h 45719"/>
                <a:gd name="connsiteX20" fmla="*/ 494620 w 1885156"/>
                <a:gd name="connsiteY20" fmla="*/ 0 h 45719"/>
                <a:gd name="connsiteX21" fmla="*/ 648607 w 1885156"/>
                <a:gd name="connsiteY21" fmla="*/ 0 h 45719"/>
                <a:gd name="connsiteX22" fmla="*/ 648607 w 1885156"/>
                <a:gd name="connsiteY22" fmla="*/ 45719 h 45719"/>
                <a:gd name="connsiteX23" fmla="*/ 494620 w 1885156"/>
                <a:gd name="connsiteY23" fmla="*/ 45719 h 45719"/>
                <a:gd name="connsiteX24" fmla="*/ 247310 w 1885156"/>
                <a:gd name="connsiteY24" fmla="*/ 0 h 45719"/>
                <a:gd name="connsiteX25" fmla="*/ 401297 w 1885156"/>
                <a:gd name="connsiteY25" fmla="*/ 0 h 45719"/>
                <a:gd name="connsiteX26" fmla="*/ 401297 w 1885156"/>
                <a:gd name="connsiteY26" fmla="*/ 45719 h 45719"/>
                <a:gd name="connsiteX27" fmla="*/ 247310 w 1885156"/>
                <a:gd name="connsiteY27" fmla="*/ 45719 h 45719"/>
                <a:gd name="connsiteX28" fmla="*/ 0 w 1885156"/>
                <a:gd name="connsiteY28" fmla="*/ 0 h 45719"/>
                <a:gd name="connsiteX29" fmla="*/ 153987 w 1885156"/>
                <a:gd name="connsiteY29" fmla="*/ 0 h 45719"/>
                <a:gd name="connsiteX30" fmla="*/ 153987 w 1885156"/>
                <a:gd name="connsiteY30" fmla="*/ 45719 h 45719"/>
                <a:gd name="connsiteX31" fmla="*/ 0 w 1885156"/>
                <a:gd name="connsiteY31" fmla="*/ 4571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85156" h="45719">
                  <a:moveTo>
                    <a:pt x="1731169" y="0"/>
                  </a:moveTo>
                  <a:lnTo>
                    <a:pt x="1885156" y="0"/>
                  </a:lnTo>
                  <a:lnTo>
                    <a:pt x="1885156" y="45719"/>
                  </a:lnTo>
                  <a:lnTo>
                    <a:pt x="1731169" y="45719"/>
                  </a:lnTo>
                  <a:close/>
                  <a:moveTo>
                    <a:pt x="1483860" y="0"/>
                  </a:moveTo>
                  <a:lnTo>
                    <a:pt x="1637847" y="0"/>
                  </a:lnTo>
                  <a:lnTo>
                    <a:pt x="1637847" y="45719"/>
                  </a:lnTo>
                  <a:lnTo>
                    <a:pt x="1483860" y="45719"/>
                  </a:lnTo>
                  <a:close/>
                  <a:moveTo>
                    <a:pt x="1236550" y="0"/>
                  </a:moveTo>
                  <a:lnTo>
                    <a:pt x="1390537" y="0"/>
                  </a:lnTo>
                  <a:lnTo>
                    <a:pt x="1390537" y="45719"/>
                  </a:lnTo>
                  <a:lnTo>
                    <a:pt x="1236550" y="45719"/>
                  </a:lnTo>
                  <a:close/>
                  <a:moveTo>
                    <a:pt x="989240" y="0"/>
                  </a:moveTo>
                  <a:lnTo>
                    <a:pt x="1143227" y="0"/>
                  </a:lnTo>
                  <a:lnTo>
                    <a:pt x="1143227" y="45719"/>
                  </a:lnTo>
                  <a:lnTo>
                    <a:pt x="989240" y="45719"/>
                  </a:lnTo>
                  <a:close/>
                  <a:moveTo>
                    <a:pt x="741930" y="0"/>
                  </a:moveTo>
                  <a:lnTo>
                    <a:pt x="895917" y="0"/>
                  </a:lnTo>
                  <a:lnTo>
                    <a:pt x="895917" y="45719"/>
                  </a:lnTo>
                  <a:lnTo>
                    <a:pt x="741930" y="45719"/>
                  </a:lnTo>
                  <a:close/>
                  <a:moveTo>
                    <a:pt x="494620" y="0"/>
                  </a:moveTo>
                  <a:lnTo>
                    <a:pt x="648607" y="0"/>
                  </a:lnTo>
                  <a:lnTo>
                    <a:pt x="648607" y="45719"/>
                  </a:lnTo>
                  <a:lnTo>
                    <a:pt x="494620" y="45719"/>
                  </a:lnTo>
                  <a:close/>
                  <a:moveTo>
                    <a:pt x="247310" y="0"/>
                  </a:moveTo>
                  <a:lnTo>
                    <a:pt x="401297" y="0"/>
                  </a:lnTo>
                  <a:lnTo>
                    <a:pt x="401297" y="45719"/>
                  </a:lnTo>
                  <a:lnTo>
                    <a:pt x="247310" y="45719"/>
                  </a:lnTo>
                  <a:close/>
                  <a:moveTo>
                    <a:pt x="0" y="0"/>
                  </a:moveTo>
                  <a:lnTo>
                    <a:pt x="153987" y="0"/>
                  </a:lnTo>
                  <a:lnTo>
                    <a:pt x="153987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81144EEC-0B80-43E6-B37A-D261B82A91B6}"/>
              </a:ext>
            </a:extLst>
          </p:cNvPr>
          <p:cNvGrpSpPr/>
          <p:nvPr/>
        </p:nvGrpSpPr>
        <p:grpSpPr>
          <a:xfrm>
            <a:off x="6042731" y="4742411"/>
            <a:ext cx="1580164" cy="1567102"/>
            <a:chOff x="6042731" y="4742411"/>
            <a:chExt cx="1580164" cy="1567102"/>
          </a:xfrm>
        </p:grpSpPr>
        <p:sp>
          <p:nvSpPr>
            <p:cNvPr id="268" name="四角形: 上の 2 つの角を丸める 267">
              <a:extLst>
                <a:ext uri="{FF2B5EF4-FFF2-40B4-BE49-F238E27FC236}">
                  <a16:creationId xmlns:a16="http://schemas.microsoft.com/office/drawing/2014/main" id="{244AFAAD-4294-4C40-9A62-FCFFF617735D}"/>
                </a:ext>
              </a:extLst>
            </p:cNvPr>
            <p:cNvSpPr/>
            <p:nvPr/>
          </p:nvSpPr>
          <p:spPr>
            <a:xfrm>
              <a:off x="6042731" y="4742411"/>
              <a:ext cx="1580164" cy="1567102"/>
            </a:xfrm>
            <a:prstGeom prst="round2SameRect">
              <a:avLst>
                <a:gd name="adj1" fmla="val 7347"/>
                <a:gd name="adj2" fmla="val 0"/>
              </a:avLst>
            </a:prstGeom>
            <a:pattFill prst="openDmnd">
              <a:fgClr>
                <a:schemeClr val="bg1">
                  <a:lumMod val="9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5B236CFD-2E13-4719-BC02-E1B1C44B1C50}"/>
                </a:ext>
              </a:extLst>
            </p:cNvPr>
            <p:cNvSpPr/>
            <p:nvPr/>
          </p:nvSpPr>
          <p:spPr>
            <a:xfrm>
              <a:off x="6076111" y="4974982"/>
              <a:ext cx="1509102" cy="16585"/>
            </a:xfrm>
            <a:custGeom>
              <a:avLst/>
              <a:gdLst>
                <a:gd name="connsiteX0" fmla="*/ 1731169 w 1885156"/>
                <a:gd name="connsiteY0" fmla="*/ 0 h 45719"/>
                <a:gd name="connsiteX1" fmla="*/ 1885156 w 1885156"/>
                <a:gd name="connsiteY1" fmla="*/ 0 h 45719"/>
                <a:gd name="connsiteX2" fmla="*/ 1885156 w 1885156"/>
                <a:gd name="connsiteY2" fmla="*/ 45719 h 45719"/>
                <a:gd name="connsiteX3" fmla="*/ 1731169 w 1885156"/>
                <a:gd name="connsiteY3" fmla="*/ 45719 h 45719"/>
                <a:gd name="connsiteX4" fmla="*/ 1483860 w 1885156"/>
                <a:gd name="connsiteY4" fmla="*/ 0 h 45719"/>
                <a:gd name="connsiteX5" fmla="*/ 1637847 w 1885156"/>
                <a:gd name="connsiteY5" fmla="*/ 0 h 45719"/>
                <a:gd name="connsiteX6" fmla="*/ 1637847 w 1885156"/>
                <a:gd name="connsiteY6" fmla="*/ 45719 h 45719"/>
                <a:gd name="connsiteX7" fmla="*/ 1483860 w 1885156"/>
                <a:gd name="connsiteY7" fmla="*/ 45719 h 45719"/>
                <a:gd name="connsiteX8" fmla="*/ 1236550 w 1885156"/>
                <a:gd name="connsiteY8" fmla="*/ 0 h 45719"/>
                <a:gd name="connsiteX9" fmla="*/ 1390537 w 1885156"/>
                <a:gd name="connsiteY9" fmla="*/ 0 h 45719"/>
                <a:gd name="connsiteX10" fmla="*/ 1390537 w 1885156"/>
                <a:gd name="connsiteY10" fmla="*/ 45719 h 45719"/>
                <a:gd name="connsiteX11" fmla="*/ 1236550 w 1885156"/>
                <a:gd name="connsiteY11" fmla="*/ 45719 h 45719"/>
                <a:gd name="connsiteX12" fmla="*/ 989240 w 1885156"/>
                <a:gd name="connsiteY12" fmla="*/ 0 h 45719"/>
                <a:gd name="connsiteX13" fmla="*/ 1143227 w 1885156"/>
                <a:gd name="connsiteY13" fmla="*/ 0 h 45719"/>
                <a:gd name="connsiteX14" fmla="*/ 1143227 w 1885156"/>
                <a:gd name="connsiteY14" fmla="*/ 45719 h 45719"/>
                <a:gd name="connsiteX15" fmla="*/ 989240 w 1885156"/>
                <a:gd name="connsiteY15" fmla="*/ 45719 h 45719"/>
                <a:gd name="connsiteX16" fmla="*/ 741930 w 1885156"/>
                <a:gd name="connsiteY16" fmla="*/ 0 h 45719"/>
                <a:gd name="connsiteX17" fmla="*/ 895917 w 1885156"/>
                <a:gd name="connsiteY17" fmla="*/ 0 h 45719"/>
                <a:gd name="connsiteX18" fmla="*/ 895917 w 1885156"/>
                <a:gd name="connsiteY18" fmla="*/ 45719 h 45719"/>
                <a:gd name="connsiteX19" fmla="*/ 741930 w 1885156"/>
                <a:gd name="connsiteY19" fmla="*/ 45719 h 45719"/>
                <a:gd name="connsiteX20" fmla="*/ 494620 w 1885156"/>
                <a:gd name="connsiteY20" fmla="*/ 0 h 45719"/>
                <a:gd name="connsiteX21" fmla="*/ 648607 w 1885156"/>
                <a:gd name="connsiteY21" fmla="*/ 0 h 45719"/>
                <a:gd name="connsiteX22" fmla="*/ 648607 w 1885156"/>
                <a:gd name="connsiteY22" fmla="*/ 45719 h 45719"/>
                <a:gd name="connsiteX23" fmla="*/ 494620 w 1885156"/>
                <a:gd name="connsiteY23" fmla="*/ 45719 h 45719"/>
                <a:gd name="connsiteX24" fmla="*/ 247310 w 1885156"/>
                <a:gd name="connsiteY24" fmla="*/ 0 h 45719"/>
                <a:gd name="connsiteX25" fmla="*/ 401297 w 1885156"/>
                <a:gd name="connsiteY25" fmla="*/ 0 h 45719"/>
                <a:gd name="connsiteX26" fmla="*/ 401297 w 1885156"/>
                <a:gd name="connsiteY26" fmla="*/ 45719 h 45719"/>
                <a:gd name="connsiteX27" fmla="*/ 247310 w 1885156"/>
                <a:gd name="connsiteY27" fmla="*/ 45719 h 45719"/>
                <a:gd name="connsiteX28" fmla="*/ 0 w 1885156"/>
                <a:gd name="connsiteY28" fmla="*/ 0 h 45719"/>
                <a:gd name="connsiteX29" fmla="*/ 153987 w 1885156"/>
                <a:gd name="connsiteY29" fmla="*/ 0 h 45719"/>
                <a:gd name="connsiteX30" fmla="*/ 153987 w 1885156"/>
                <a:gd name="connsiteY30" fmla="*/ 45719 h 45719"/>
                <a:gd name="connsiteX31" fmla="*/ 0 w 1885156"/>
                <a:gd name="connsiteY31" fmla="*/ 4571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85156" h="45719">
                  <a:moveTo>
                    <a:pt x="1731169" y="0"/>
                  </a:moveTo>
                  <a:lnTo>
                    <a:pt x="1885156" y="0"/>
                  </a:lnTo>
                  <a:lnTo>
                    <a:pt x="1885156" y="45719"/>
                  </a:lnTo>
                  <a:lnTo>
                    <a:pt x="1731169" y="45719"/>
                  </a:lnTo>
                  <a:close/>
                  <a:moveTo>
                    <a:pt x="1483860" y="0"/>
                  </a:moveTo>
                  <a:lnTo>
                    <a:pt x="1637847" y="0"/>
                  </a:lnTo>
                  <a:lnTo>
                    <a:pt x="1637847" y="45719"/>
                  </a:lnTo>
                  <a:lnTo>
                    <a:pt x="1483860" y="45719"/>
                  </a:lnTo>
                  <a:close/>
                  <a:moveTo>
                    <a:pt x="1236550" y="0"/>
                  </a:moveTo>
                  <a:lnTo>
                    <a:pt x="1390537" y="0"/>
                  </a:lnTo>
                  <a:lnTo>
                    <a:pt x="1390537" y="45719"/>
                  </a:lnTo>
                  <a:lnTo>
                    <a:pt x="1236550" y="45719"/>
                  </a:lnTo>
                  <a:close/>
                  <a:moveTo>
                    <a:pt x="989240" y="0"/>
                  </a:moveTo>
                  <a:lnTo>
                    <a:pt x="1143227" y="0"/>
                  </a:lnTo>
                  <a:lnTo>
                    <a:pt x="1143227" y="45719"/>
                  </a:lnTo>
                  <a:lnTo>
                    <a:pt x="989240" y="45719"/>
                  </a:lnTo>
                  <a:close/>
                  <a:moveTo>
                    <a:pt x="741930" y="0"/>
                  </a:moveTo>
                  <a:lnTo>
                    <a:pt x="895917" y="0"/>
                  </a:lnTo>
                  <a:lnTo>
                    <a:pt x="895917" y="45719"/>
                  </a:lnTo>
                  <a:lnTo>
                    <a:pt x="741930" y="45719"/>
                  </a:lnTo>
                  <a:close/>
                  <a:moveTo>
                    <a:pt x="494620" y="0"/>
                  </a:moveTo>
                  <a:lnTo>
                    <a:pt x="648607" y="0"/>
                  </a:lnTo>
                  <a:lnTo>
                    <a:pt x="648607" y="45719"/>
                  </a:lnTo>
                  <a:lnTo>
                    <a:pt x="494620" y="45719"/>
                  </a:lnTo>
                  <a:close/>
                  <a:moveTo>
                    <a:pt x="247310" y="0"/>
                  </a:moveTo>
                  <a:lnTo>
                    <a:pt x="401297" y="0"/>
                  </a:lnTo>
                  <a:lnTo>
                    <a:pt x="401297" y="45719"/>
                  </a:lnTo>
                  <a:lnTo>
                    <a:pt x="247310" y="45719"/>
                  </a:lnTo>
                  <a:close/>
                  <a:moveTo>
                    <a:pt x="0" y="0"/>
                  </a:moveTo>
                  <a:lnTo>
                    <a:pt x="153987" y="0"/>
                  </a:lnTo>
                  <a:lnTo>
                    <a:pt x="153987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FF710DF4-0BA7-4D4C-B375-5BDC5E6D5763}"/>
                </a:ext>
              </a:extLst>
            </p:cNvPr>
            <p:cNvSpPr/>
            <p:nvPr/>
          </p:nvSpPr>
          <p:spPr>
            <a:xfrm>
              <a:off x="6076111" y="5629032"/>
              <a:ext cx="1509102" cy="16585"/>
            </a:xfrm>
            <a:custGeom>
              <a:avLst/>
              <a:gdLst>
                <a:gd name="connsiteX0" fmla="*/ 1731169 w 1885156"/>
                <a:gd name="connsiteY0" fmla="*/ 0 h 45719"/>
                <a:gd name="connsiteX1" fmla="*/ 1885156 w 1885156"/>
                <a:gd name="connsiteY1" fmla="*/ 0 h 45719"/>
                <a:gd name="connsiteX2" fmla="*/ 1885156 w 1885156"/>
                <a:gd name="connsiteY2" fmla="*/ 45719 h 45719"/>
                <a:gd name="connsiteX3" fmla="*/ 1731169 w 1885156"/>
                <a:gd name="connsiteY3" fmla="*/ 45719 h 45719"/>
                <a:gd name="connsiteX4" fmla="*/ 1483860 w 1885156"/>
                <a:gd name="connsiteY4" fmla="*/ 0 h 45719"/>
                <a:gd name="connsiteX5" fmla="*/ 1637847 w 1885156"/>
                <a:gd name="connsiteY5" fmla="*/ 0 h 45719"/>
                <a:gd name="connsiteX6" fmla="*/ 1637847 w 1885156"/>
                <a:gd name="connsiteY6" fmla="*/ 45719 h 45719"/>
                <a:gd name="connsiteX7" fmla="*/ 1483860 w 1885156"/>
                <a:gd name="connsiteY7" fmla="*/ 45719 h 45719"/>
                <a:gd name="connsiteX8" fmla="*/ 1236550 w 1885156"/>
                <a:gd name="connsiteY8" fmla="*/ 0 h 45719"/>
                <a:gd name="connsiteX9" fmla="*/ 1390537 w 1885156"/>
                <a:gd name="connsiteY9" fmla="*/ 0 h 45719"/>
                <a:gd name="connsiteX10" fmla="*/ 1390537 w 1885156"/>
                <a:gd name="connsiteY10" fmla="*/ 45719 h 45719"/>
                <a:gd name="connsiteX11" fmla="*/ 1236550 w 1885156"/>
                <a:gd name="connsiteY11" fmla="*/ 45719 h 45719"/>
                <a:gd name="connsiteX12" fmla="*/ 989240 w 1885156"/>
                <a:gd name="connsiteY12" fmla="*/ 0 h 45719"/>
                <a:gd name="connsiteX13" fmla="*/ 1143227 w 1885156"/>
                <a:gd name="connsiteY13" fmla="*/ 0 h 45719"/>
                <a:gd name="connsiteX14" fmla="*/ 1143227 w 1885156"/>
                <a:gd name="connsiteY14" fmla="*/ 45719 h 45719"/>
                <a:gd name="connsiteX15" fmla="*/ 989240 w 1885156"/>
                <a:gd name="connsiteY15" fmla="*/ 45719 h 45719"/>
                <a:gd name="connsiteX16" fmla="*/ 741930 w 1885156"/>
                <a:gd name="connsiteY16" fmla="*/ 0 h 45719"/>
                <a:gd name="connsiteX17" fmla="*/ 895917 w 1885156"/>
                <a:gd name="connsiteY17" fmla="*/ 0 h 45719"/>
                <a:gd name="connsiteX18" fmla="*/ 895917 w 1885156"/>
                <a:gd name="connsiteY18" fmla="*/ 45719 h 45719"/>
                <a:gd name="connsiteX19" fmla="*/ 741930 w 1885156"/>
                <a:gd name="connsiteY19" fmla="*/ 45719 h 45719"/>
                <a:gd name="connsiteX20" fmla="*/ 494620 w 1885156"/>
                <a:gd name="connsiteY20" fmla="*/ 0 h 45719"/>
                <a:gd name="connsiteX21" fmla="*/ 648607 w 1885156"/>
                <a:gd name="connsiteY21" fmla="*/ 0 h 45719"/>
                <a:gd name="connsiteX22" fmla="*/ 648607 w 1885156"/>
                <a:gd name="connsiteY22" fmla="*/ 45719 h 45719"/>
                <a:gd name="connsiteX23" fmla="*/ 494620 w 1885156"/>
                <a:gd name="connsiteY23" fmla="*/ 45719 h 45719"/>
                <a:gd name="connsiteX24" fmla="*/ 247310 w 1885156"/>
                <a:gd name="connsiteY24" fmla="*/ 0 h 45719"/>
                <a:gd name="connsiteX25" fmla="*/ 401297 w 1885156"/>
                <a:gd name="connsiteY25" fmla="*/ 0 h 45719"/>
                <a:gd name="connsiteX26" fmla="*/ 401297 w 1885156"/>
                <a:gd name="connsiteY26" fmla="*/ 45719 h 45719"/>
                <a:gd name="connsiteX27" fmla="*/ 247310 w 1885156"/>
                <a:gd name="connsiteY27" fmla="*/ 45719 h 45719"/>
                <a:gd name="connsiteX28" fmla="*/ 0 w 1885156"/>
                <a:gd name="connsiteY28" fmla="*/ 0 h 45719"/>
                <a:gd name="connsiteX29" fmla="*/ 153987 w 1885156"/>
                <a:gd name="connsiteY29" fmla="*/ 0 h 45719"/>
                <a:gd name="connsiteX30" fmla="*/ 153987 w 1885156"/>
                <a:gd name="connsiteY30" fmla="*/ 45719 h 45719"/>
                <a:gd name="connsiteX31" fmla="*/ 0 w 1885156"/>
                <a:gd name="connsiteY31" fmla="*/ 4571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85156" h="45719">
                  <a:moveTo>
                    <a:pt x="1731169" y="0"/>
                  </a:moveTo>
                  <a:lnTo>
                    <a:pt x="1885156" y="0"/>
                  </a:lnTo>
                  <a:lnTo>
                    <a:pt x="1885156" y="45719"/>
                  </a:lnTo>
                  <a:lnTo>
                    <a:pt x="1731169" y="45719"/>
                  </a:lnTo>
                  <a:close/>
                  <a:moveTo>
                    <a:pt x="1483860" y="0"/>
                  </a:moveTo>
                  <a:lnTo>
                    <a:pt x="1637847" y="0"/>
                  </a:lnTo>
                  <a:lnTo>
                    <a:pt x="1637847" y="45719"/>
                  </a:lnTo>
                  <a:lnTo>
                    <a:pt x="1483860" y="45719"/>
                  </a:lnTo>
                  <a:close/>
                  <a:moveTo>
                    <a:pt x="1236550" y="0"/>
                  </a:moveTo>
                  <a:lnTo>
                    <a:pt x="1390537" y="0"/>
                  </a:lnTo>
                  <a:lnTo>
                    <a:pt x="1390537" y="45719"/>
                  </a:lnTo>
                  <a:lnTo>
                    <a:pt x="1236550" y="45719"/>
                  </a:lnTo>
                  <a:close/>
                  <a:moveTo>
                    <a:pt x="989240" y="0"/>
                  </a:moveTo>
                  <a:lnTo>
                    <a:pt x="1143227" y="0"/>
                  </a:lnTo>
                  <a:lnTo>
                    <a:pt x="1143227" y="45719"/>
                  </a:lnTo>
                  <a:lnTo>
                    <a:pt x="989240" y="45719"/>
                  </a:lnTo>
                  <a:close/>
                  <a:moveTo>
                    <a:pt x="741930" y="0"/>
                  </a:moveTo>
                  <a:lnTo>
                    <a:pt x="895917" y="0"/>
                  </a:lnTo>
                  <a:lnTo>
                    <a:pt x="895917" y="45719"/>
                  </a:lnTo>
                  <a:lnTo>
                    <a:pt x="741930" y="45719"/>
                  </a:lnTo>
                  <a:close/>
                  <a:moveTo>
                    <a:pt x="494620" y="0"/>
                  </a:moveTo>
                  <a:lnTo>
                    <a:pt x="648607" y="0"/>
                  </a:lnTo>
                  <a:lnTo>
                    <a:pt x="648607" y="45719"/>
                  </a:lnTo>
                  <a:lnTo>
                    <a:pt x="494620" y="45719"/>
                  </a:lnTo>
                  <a:close/>
                  <a:moveTo>
                    <a:pt x="247310" y="0"/>
                  </a:moveTo>
                  <a:lnTo>
                    <a:pt x="401297" y="0"/>
                  </a:lnTo>
                  <a:lnTo>
                    <a:pt x="401297" y="45719"/>
                  </a:lnTo>
                  <a:lnTo>
                    <a:pt x="247310" y="45719"/>
                  </a:lnTo>
                  <a:close/>
                  <a:moveTo>
                    <a:pt x="0" y="0"/>
                  </a:moveTo>
                  <a:lnTo>
                    <a:pt x="153987" y="0"/>
                  </a:lnTo>
                  <a:lnTo>
                    <a:pt x="153987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665E3B32-7741-4C15-8C9F-E94646003905}"/>
                </a:ext>
              </a:extLst>
            </p:cNvPr>
            <p:cNvSpPr/>
            <p:nvPr/>
          </p:nvSpPr>
          <p:spPr>
            <a:xfrm rot="5400000">
              <a:off x="6197282" y="5644749"/>
              <a:ext cx="1271063" cy="16585"/>
            </a:xfrm>
            <a:custGeom>
              <a:avLst/>
              <a:gdLst>
                <a:gd name="connsiteX0" fmla="*/ 1151560 w 1271063"/>
                <a:gd name="connsiteY0" fmla="*/ 16585 h 16585"/>
                <a:gd name="connsiteX1" fmla="*/ 1151560 w 1271063"/>
                <a:gd name="connsiteY1" fmla="*/ 0 h 16585"/>
                <a:gd name="connsiteX2" fmla="*/ 1271063 w 1271063"/>
                <a:gd name="connsiteY2" fmla="*/ 0 h 16585"/>
                <a:gd name="connsiteX3" fmla="*/ 1271063 w 1271063"/>
                <a:gd name="connsiteY3" fmla="*/ 16585 h 16585"/>
                <a:gd name="connsiteX4" fmla="*/ 959634 w 1271063"/>
                <a:gd name="connsiteY4" fmla="*/ 16585 h 16585"/>
                <a:gd name="connsiteX5" fmla="*/ 959634 w 1271063"/>
                <a:gd name="connsiteY5" fmla="*/ 0 h 16585"/>
                <a:gd name="connsiteX6" fmla="*/ 1079136 w 1271063"/>
                <a:gd name="connsiteY6" fmla="*/ 0 h 16585"/>
                <a:gd name="connsiteX7" fmla="*/ 1079136 w 1271063"/>
                <a:gd name="connsiteY7" fmla="*/ 16585 h 16585"/>
                <a:gd name="connsiteX8" fmla="*/ 767707 w 1271063"/>
                <a:gd name="connsiteY8" fmla="*/ 16585 h 16585"/>
                <a:gd name="connsiteX9" fmla="*/ 767707 w 1271063"/>
                <a:gd name="connsiteY9" fmla="*/ 0 h 16585"/>
                <a:gd name="connsiteX10" fmla="*/ 887210 w 1271063"/>
                <a:gd name="connsiteY10" fmla="*/ 0 h 16585"/>
                <a:gd name="connsiteX11" fmla="*/ 887210 w 1271063"/>
                <a:gd name="connsiteY11" fmla="*/ 16585 h 16585"/>
                <a:gd name="connsiteX12" fmla="*/ 575780 w 1271063"/>
                <a:gd name="connsiteY12" fmla="*/ 16585 h 16585"/>
                <a:gd name="connsiteX13" fmla="*/ 575780 w 1271063"/>
                <a:gd name="connsiteY13" fmla="*/ 0 h 16585"/>
                <a:gd name="connsiteX14" fmla="*/ 695283 w 1271063"/>
                <a:gd name="connsiteY14" fmla="*/ 0 h 16585"/>
                <a:gd name="connsiteX15" fmla="*/ 695283 w 1271063"/>
                <a:gd name="connsiteY15" fmla="*/ 16585 h 16585"/>
                <a:gd name="connsiteX16" fmla="*/ 383854 w 1271063"/>
                <a:gd name="connsiteY16" fmla="*/ 16585 h 16585"/>
                <a:gd name="connsiteX17" fmla="*/ 383854 w 1271063"/>
                <a:gd name="connsiteY17" fmla="*/ 0 h 16585"/>
                <a:gd name="connsiteX18" fmla="*/ 503356 w 1271063"/>
                <a:gd name="connsiteY18" fmla="*/ 0 h 16585"/>
                <a:gd name="connsiteX19" fmla="*/ 503356 w 1271063"/>
                <a:gd name="connsiteY19" fmla="*/ 16585 h 16585"/>
                <a:gd name="connsiteX20" fmla="*/ 191927 w 1271063"/>
                <a:gd name="connsiteY20" fmla="*/ 16585 h 16585"/>
                <a:gd name="connsiteX21" fmla="*/ 191927 w 1271063"/>
                <a:gd name="connsiteY21" fmla="*/ 0 h 16585"/>
                <a:gd name="connsiteX22" fmla="*/ 311430 w 1271063"/>
                <a:gd name="connsiteY22" fmla="*/ 0 h 16585"/>
                <a:gd name="connsiteX23" fmla="*/ 311430 w 1271063"/>
                <a:gd name="connsiteY23" fmla="*/ 16585 h 16585"/>
                <a:gd name="connsiteX24" fmla="*/ 0 w 1271063"/>
                <a:gd name="connsiteY24" fmla="*/ 16585 h 16585"/>
                <a:gd name="connsiteX25" fmla="*/ 0 w 1271063"/>
                <a:gd name="connsiteY25" fmla="*/ 0 h 16585"/>
                <a:gd name="connsiteX26" fmla="*/ 119503 w 1271063"/>
                <a:gd name="connsiteY26" fmla="*/ 0 h 16585"/>
                <a:gd name="connsiteX27" fmla="*/ 119503 w 1271063"/>
                <a:gd name="connsiteY27" fmla="*/ 16585 h 16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271063" h="16585">
                  <a:moveTo>
                    <a:pt x="1151560" y="16585"/>
                  </a:moveTo>
                  <a:lnTo>
                    <a:pt x="1151560" y="0"/>
                  </a:lnTo>
                  <a:lnTo>
                    <a:pt x="1271063" y="0"/>
                  </a:lnTo>
                  <a:lnTo>
                    <a:pt x="1271063" y="16585"/>
                  </a:lnTo>
                  <a:close/>
                  <a:moveTo>
                    <a:pt x="959634" y="16585"/>
                  </a:moveTo>
                  <a:lnTo>
                    <a:pt x="959634" y="0"/>
                  </a:lnTo>
                  <a:lnTo>
                    <a:pt x="1079136" y="0"/>
                  </a:lnTo>
                  <a:lnTo>
                    <a:pt x="1079136" y="16585"/>
                  </a:lnTo>
                  <a:close/>
                  <a:moveTo>
                    <a:pt x="767707" y="16585"/>
                  </a:moveTo>
                  <a:lnTo>
                    <a:pt x="767707" y="0"/>
                  </a:lnTo>
                  <a:lnTo>
                    <a:pt x="887210" y="0"/>
                  </a:lnTo>
                  <a:lnTo>
                    <a:pt x="887210" y="16585"/>
                  </a:lnTo>
                  <a:close/>
                  <a:moveTo>
                    <a:pt x="575780" y="16585"/>
                  </a:moveTo>
                  <a:lnTo>
                    <a:pt x="575780" y="0"/>
                  </a:lnTo>
                  <a:lnTo>
                    <a:pt x="695283" y="0"/>
                  </a:lnTo>
                  <a:lnTo>
                    <a:pt x="695283" y="16585"/>
                  </a:lnTo>
                  <a:close/>
                  <a:moveTo>
                    <a:pt x="383854" y="16585"/>
                  </a:moveTo>
                  <a:lnTo>
                    <a:pt x="383854" y="0"/>
                  </a:lnTo>
                  <a:lnTo>
                    <a:pt x="503356" y="0"/>
                  </a:lnTo>
                  <a:lnTo>
                    <a:pt x="503356" y="16585"/>
                  </a:lnTo>
                  <a:close/>
                  <a:moveTo>
                    <a:pt x="191927" y="16585"/>
                  </a:moveTo>
                  <a:lnTo>
                    <a:pt x="191927" y="0"/>
                  </a:lnTo>
                  <a:lnTo>
                    <a:pt x="311430" y="0"/>
                  </a:lnTo>
                  <a:lnTo>
                    <a:pt x="311430" y="16585"/>
                  </a:lnTo>
                  <a:close/>
                  <a:moveTo>
                    <a:pt x="0" y="16585"/>
                  </a:moveTo>
                  <a:lnTo>
                    <a:pt x="0" y="0"/>
                  </a:lnTo>
                  <a:lnTo>
                    <a:pt x="119503" y="0"/>
                  </a:lnTo>
                  <a:lnTo>
                    <a:pt x="119503" y="1658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楕円 271">
              <a:extLst>
                <a:ext uri="{FF2B5EF4-FFF2-40B4-BE49-F238E27FC236}">
                  <a16:creationId xmlns:a16="http://schemas.microsoft.com/office/drawing/2014/main" id="{44F6554A-F8E3-4A2D-93B9-C596BBC3103F}"/>
                </a:ext>
              </a:extLst>
            </p:cNvPr>
            <p:cNvSpPr/>
            <p:nvPr/>
          </p:nvSpPr>
          <p:spPr>
            <a:xfrm>
              <a:off x="6227358" y="5099798"/>
              <a:ext cx="419648" cy="41964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楕円 272">
              <a:extLst>
                <a:ext uri="{FF2B5EF4-FFF2-40B4-BE49-F238E27FC236}">
                  <a16:creationId xmlns:a16="http://schemas.microsoft.com/office/drawing/2014/main" id="{FC083A39-666A-4EE6-871F-1FA790A8D55B}"/>
                </a:ext>
              </a:extLst>
            </p:cNvPr>
            <p:cNvSpPr/>
            <p:nvPr/>
          </p:nvSpPr>
          <p:spPr>
            <a:xfrm>
              <a:off x="6278958" y="5151398"/>
              <a:ext cx="316447" cy="316446"/>
            </a:xfrm>
            <a:prstGeom prst="ellipse">
              <a:avLst/>
            </a:prstGeom>
            <a:gradFill>
              <a:gsLst>
                <a:gs pos="0">
                  <a:srgbClr val="FFCCFF"/>
                </a:gs>
                <a:gs pos="100000">
                  <a:srgbClr val="FF3399"/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楕円 273">
              <a:extLst>
                <a:ext uri="{FF2B5EF4-FFF2-40B4-BE49-F238E27FC236}">
                  <a16:creationId xmlns:a16="http://schemas.microsoft.com/office/drawing/2014/main" id="{572D30DB-2A71-4C03-A98E-C1D7B6E2A89F}"/>
                </a:ext>
              </a:extLst>
            </p:cNvPr>
            <p:cNvSpPr/>
            <p:nvPr/>
          </p:nvSpPr>
          <p:spPr>
            <a:xfrm>
              <a:off x="7017933" y="5099798"/>
              <a:ext cx="419648" cy="41964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楕円 274">
              <a:extLst>
                <a:ext uri="{FF2B5EF4-FFF2-40B4-BE49-F238E27FC236}">
                  <a16:creationId xmlns:a16="http://schemas.microsoft.com/office/drawing/2014/main" id="{58C6B873-9068-4333-9013-5D2EE5A62C6A}"/>
                </a:ext>
              </a:extLst>
            </p:cNvPr>
            <p:cNvSpPr/>
            <p:nvPr/>
          </p:nvSpPr>
          <p:spPr>
            <a:xfrm>
              <a:off x="7069533" y="5151398"/>
              <a:ext cx="316447" cy="316446"/>
            </a:xfrm>
            <a:prstGeom prst="ellipse">
              <a:avLst/>
            </a:prstGeom>
            <a:gradFill>
              <a:gsLst>
                <a:gs pos="0">
                  <a:srgbClr val="FFCCFF"/>
                </a:gs>
                <a:gs pos="100000">
                  <a:srgbClr val="FF3399"/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楕円 275">
              <a:extLst>
                <a:ext uri="{FF2B5EF4-FFF2-40B4-BE49-F238E27FC236}">
                  <a16:creationId xmlns:a16="http://schemas.microsoft.com/office/drawing/2014/main" id="{7E9FF11D-4967-4E30-BE58-0E957127614F}"/>
                </a:ext>
              </a:extLst>
            </p:cNvPr>
            <p:cNvSpPr/>
            <p:nvPr/>
          </p:nvSpPr>
          <p:spPr>
            <a:xfrm>
              <a:off x="6227358" y="5759404"/>
              <a:ext cx="419648" cy="41964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楕円 276">
              <a:extLst>
                <a:ext uri="{FF2B5EF4-FFF2-40B4-BE49-F238E27FC236}">
                  <a16:creationId xmlns:a16="http://schemas.microsoft.com/office/drawing/2014/main" id="{7779EA7A-8FE3-4D75-BF8F-9D3BEEF4B7FC}"/>
                </a:ext>
              </a:extLst>
            </p:cNvPr>
            <p:cNvSpPr/>
            <p:nvPr/>
          </p:nvSpPr>
          <p:spPr>
            <a:xfrm>
              <a:off x="6278958" y="5811004"/>
              <a:ext cx="316447" cy="316446"/>
            </a:xfrm>
            <a:prstGeom prst="ellipse">
              <a:avLst/>
            </a:prstGeom>
            <a:gradFill>
              <a:gsLst>
                <a:gs pos="0">
                  <a:srgbClr val="FFCCFF"/>
                </a:gs>
                <a:gs pos="100000">
                  <a:srgbClr val="FF3399"/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楕円 277">
              <a:extLst>
                <a:ext uri="{FF2B5EF4-FFF2-40B4-BE49-F238E27FC236}">
                  <a16:creationId xmlns:a16="http://schemas.microsoft.com/office/drawing/2014/main" id="{76691EB6-3C5C-4B2D-B49F-C1C814765179}"/>
                </a:ext>
              </a:extLst>
            </p:cNvPr>
            <p:cNvSpPr/>
            <p:nvPr/>
          </p:nvSpPr>
          <p:spPr>
            <a:xfrm>
              <a:off x="7017933" y="5759404"/>
              <a:ext cx="419648" cy="41964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楕円 278">
              <a:extLst>
                <a:ext uri="{FF2B5EF4-FFF2-40B4-BE49-F238E27FC236}">
                  <a16:creationId xmlns:a16="http://schemas.microsoft.com/office/drawing/2014/main" id="{A059D76C-9F55-41AA-8379-EA49D077951D}"/>
                </a:ext>
              </a:extLst>
            </p:cNvPr>
            <p:cNvSpPr/>
            <p:nvPr/>
          </p:nvSpPr>
          <p:spPr>
            <a:xfrm>
              <a:off x="7069533" y="5811004"/>
              <a:ext cx="316447" cy="316446"/>
            </a:xfrm>
            <a:prstGeom prst="ellipse">
              <a:avLst/>
            </a:prstGeom>
            <a:gradFill>
              <a:gsLst>
                <a:gs pos="0">
                  <a:srgbClr val="FFCCFF"/>
                </a:gs>
                <a:gs pos="100000">
                  <a:srgbClr val="FF3399"/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264007C0-F44A-4093-972E-250910EC1298}"/>
              </a:ext>
            </a:extLst>
          </p:cNvPr>
          <p:cNvGrpSpPr/>
          <p:nvPr/>
        </p:nvGrpSpPr>
        <p:grpSpPr>
          <a:xfrm>
            <a:off x="6180824" y="904799"/>
            <a:ext cx="1319747" cy="1456625"/>
            <a:chOff x="6180824" y="904799"/>
            <a:chExt cx="1319747" cy="1456625"/>
          </a:xfrm>
        </p:grpSpPr>
        <p:sp>
          <p:nvSpPr>
            <p:cNvPr id="246" name="四角形: 角を丸くする 245">
              <a:extLst>
                <a:ext uri="{FF2B5EF4-FFF2-40B4-BE49-F238E27FC236}">
                  <a16:creationId xmlns:a16="http://schemas.microsoft.com/office/drawing/2014/main" id="{C60F433E-0666-4C8D-BEC6-FBBBDA6EC53F}"/>
                </a:ext>
              </a:extLst>
            </p:cNvPr>
            <p:cNvSpPr/>
            <p:nvPr/>
          </p:nvSpPr>
          <p:spPr>
            <a:xfrm>
              <a:off x="6180824" y="904799"/>
              <a:ext cx="1319747" cy="1456625"/>
            </a:xfrm>
            <a:prstGeom prst="roundRect">
              <a:avLst>
                <a:gd name="adj" fmla="val 8728"/>
              </a:avLst>
            </a:prstGeom>
            <a:pattFill prst="openDmnd">
              <a:fgClr>
                <a:schemeClr val="bg1">
                  <a:lumMod val="9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楕円 246">
              <a:extLst>
                <a:ext uri="{FF2B5EF4-FFF2-40B4-BE49-F238E27FC236}">
                  <a16:creationId xmlns:a16="http://schemas.microsoft.com/office/drawing/2014/main" id="{5907B7CD-42CC-4615-81E0-37914430B6FE}"/>
                </a:ext>
              </a:extLst>
            </p:cNvPr>
            <p:cNvSpPr/>
            <p:nvPr/>
          </p:nvSpPr>
          <p:spPr>
            <a:xfrm>
              <a:off x="6303919" y="1063454"/>
              <a:ext cx="419100" cy="4191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楕円 247">
              <a:extLst>
                <a:ext uri="{FF2B5EF4-FFF2-40B4-BE49-F238E27FC236}">
                  <a16:creationId xmlns:a16="http://schemas.microsoft.com/office/drawing/2014/main" id="{AB2A43BF-295A-4B69-B245-662A805C1464}"/>
                </a:ext>
              </a:extLst>
            </p:cNvPr>
            <p:cNvSpPr/>
            <p:nvPr/>
          </p:nvSpPr>
          <p:spPr>
            <a:xfrm>
              <a:off x="6945938" y="1063454"/>
              <a:ext cx="419100" cy="4191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楕円 248">
              <a:extLst>
                <a:ext uri="{FF2B5EF4-FFF2-40B4-BE49-F238E27FC236}">
                  <a16:creationId xmlns:a16="http://schemas.microsoft.com/office/drawing/2014/main" id="{1D3BB002-15A7-40D6-B1C3-1DA5AE58D420}"/>
                </a:ext>
              </a:extLst>
            </p:cNvPr>
            <p:cNvSpPr/>
            <p:nvPr/>
          </p:nvSpPr>
          <p:spPr>
            <a:xfrm>
              <a:off x="6355452" y="1114987"/>
              <a:ext cx="316034" cy="316034"/>
            </a:xfrm>
            <a:prstGeom prst="ellipse">
              <a:avLst/>
            </a:prstGeom>
            <a:gradFill>
              <a:gsLst>
                <a:gs pos="0">
                  <a:srgbClr val="FFCCFF"/>
                </a:gs>
                <a:gs pos="100000">
                  <a:srgbClr val="FF3399"/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楕円 249">
              <a:extLst>
                <a:ext uri="{FF2B5EF4-FFF2-40B4-BE49-F238E27FC236}">
                  <a16:creationId xmlns:a16="http://schemas.microsoft.com/office/drawing/2014/main" id="{4E818337-2C8A-4EA0-8996-7556C388C3B7}"/>
                </a:ext>
              </a:extLst>
            </p:cNvPr>
            <p:cNvSpPr/>
            <p:nvPr/>
          </p:nvSpPr>
          <p:spPr>
            <a:xfrm>
              <a:off x="6997471" y="1114987"/>
              <a:ext cx="316034" cy="316034"/>
            </a:xfrm>
            <a:prstGeom prst="ellipse">
              <a:avLst/>
            </a:prstGeom>
            <a:gradFill>
              <a:gsLst>
                <a:gs pos="0">
                  <a:srgbClr val="FFCCFF"/>
                </a:gs>
                <a:gs pos="100000">
                  <a:srgbClr val="FF3399"/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楕円 250">
              <a:extLst>
                <a:ext uri="{FF2B5EF4-FFF2-40B4-BE49-F238E27FC236}">
                  <a16:creationId xmlns:a16="http://schemas.microsoft.com/office/drawing/2014/main" id="{36B1ED0B-B78C-46D1-91C4-3EB0A4D894E0}"/>
                </a:ext>
              </a:extLst>
            </p:cNvPr>
            <p:cNvSpPr/>
            <p:nvPr/>
          </p:nvSpPr>
          <p:spPr>
            <a:xfrm>
              <a:off x="6303919" y="1813198"/>
              <a:ext cx="419100" cy="4191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楕円 251">
              <a:extLst>
                <a:ext uri="{FF2B5EF4-FFF2-40B4-BE49-F238E27FC236}">
                  <a16:creationId xmlns:a16="http://schemas.microsoft.com/office/drawing/2014/main" id="{44E6C3A1-D39C-4EA0-88CB-B2BCE357AF0C}"/>
                </a:ext>
              </a:extLst>
            </p:cNvPr>
            <p:cNvSpPr/>
            <p:nvPr/>
          </p:nvSpPr>
          <p:spPr>
            <a:xfrm>
              <a:off x="6945938" y="1813198"/>
              <a:ext cx="419100" cy="4191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楕円 252">
              <a:extLst>
                <a:ext uri="{FF2B5EF4-FFF2-40B4-BE49-F238E27FC236}">
                  <a16:creationId xmlns:a16="http://schemas.microsoft.com/office/drawing/2014/main" id="{B9F68EC5-4575-499C-AC94-60BBFF9BBE72}"/>
                </a:ext>
              </a:extLst>
            </p:cNvPr>
            <p:cNvSpPr/>
            <p:nvPr/>
          </p:nvSpPr>
          <p:spPr>
            <a:xfrm>
              <a:off x="6355452" y="1864731"/>
              <a:ext cx="316034" cy="316034"/>
            </a:xfrm>
            <a:prstGeom prst="ellipse">
              <a:avLst/>
            </a:prstGeom>
            <a:gradFill>
              <a:gsLst>
                <a:gs pos="0">
                  <a:srgbClr val="FFCCFF"/>
                </a:gs>
                <a:gs pos="100000">
                  <a:srgbClr val="FF3399"/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楕円 253">
              <a:extLst>
                <a:ext uri="{FF2B5EF4-FFF2-40B4-BE49-F238E27FC236}">
                  <a16:creationId xmlns:a16="http://schemas.microsoft.com/office/drawing/2014/main" id="{13C0E130-41BE-4D18-A7CE-395B3BA79BE6}"/>
                </a:ext>
              </a:extLst>
            </p:cNvPr>
            <p:cNvSpPr/>
            <p:nvPr/>
          </p:nvSpPr>
          <p:spPr>
            <a:xfrm>
              <a:off x="6997471" y="1864731"/>
              <a:ext cx="316034" cy="316034"/>
            </a:xfrm>
            <a:prstGeom prst="ellipse">
              <a:avLst/>
            </a:prstGeom>
            <a:gradFill>
              <a:gsLst>
                <a:gs pos="0">
                  <a:srgbClr val="FFCCFF"/>
                </a:gs>
                <a:gs pos="100000">
                  <a:srgbClr val="FF3399"/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フリーフォーム: 図形 279">
              <a:extLst>
                <a:ext uri="{FF2B5EF4-FFF2-40B4-BE49-F238E27FC236}">
                  <a16:creationId xmlns:a16="http://schemas.microsoft.com/office/drawing/2014/main" id="{66B6744A-9656-4A06-8458-3B7DDB4CB8B1}"/>
                </a:ext>
              </a:extLst>
            </p:cNvPr>
            <p:cNvSpPr/>
            <p:nvPr/>
          </p:nvSpPr>
          <p:spPr>
            <a:xfrm>
              <a:off x="6199019" y="1625411"/>
              <a:ext cx="1286145" cy="15401"/>
            </a:xfrm>
            <a:custGeom>
              <a:avLst/>
              <a:gdLst>
                <a:gd name="connsiteX0" fmla="*/ 1731169 w 1885156"/>
                <a:gd name="connsiteY0" fmla="*/ 0 h 45719"/>
                <a:gd name="connsiteX1" fmla="*/ 1885156 w 1885156"/>
                <a:gd name="connsiteY1" fmla="*/ 0 h 45719"/>
                <a:gd name="connsiteX2" fmla="*/ 1885156 w 1885156"/>
                <a:gd name="connsiteY2" fmla="*/ 45719 h 45719"/>
                <a:gd name="connsiteX3" fmla="*/ 1731169 w 1885156"/>
                <a:gd name="connsiteY3" fmla="*/ 45719 h 45719"/>
                <a:gd name="connsiteX4" fmla="*/ 1483860 w 1885156"/>
                <a:gd name="connsiteY4" fmla="*/ 0 h 45719"/>
                <a:gd name="connsiteX5" fmla="*/ 1637847 w 1885156"/>
                <a:gd name="connsiteY5" fmla="*/ 0 h 45719"/>
                <a:gd name="connsiteX6" fmla="*/ 1637847 w 1885156"/>
                <a:gd name="connsiteY6" fmla="*/ 45719 h 45719"/>
                <a:gd name="connsiteX7" fmla="*/ 1483860 w 1885156"/>
                <a:gd name="connsiteY7" fmla="*/ 45719 h 45719"/>
                <a:gd name="connsiteX8" fmla="*/ 1236550 w 1885156"/>
                <a:gd name="connsiteY8" fmla="*/ 0 h 45719"/>
                <a:gd name="connsiteX9" fmla="*/ 1390537 w 1885156"/>
                <a:gd name="connsiteY9" fmla="*/ 0 h 45719"/>
                <a:gd name="connsiteX10" fmla="*/ 1390537 w 1885156"/>
                <a:gd name="connsiteY10" fmla="*/ 45719 h 45719"/>
                <a:gd name="connsiteX11" fmla="*/ 1236550 w 1885156"/>
                <a:gd name="connsiteY11" fmla="*/ 45719 h 45719"/>
                <a:gd name="connsiteX12" fmla="*/ 989240 w 1885156"/>
                <a:gd name="connsiteY12" fmla="*/ 0 h 45719"/>
                <a:gd name="connsiteX13" fmla="*/ 1143227 w 1885156"/>
                <a:gd name="connsiteY13" fmla="*/ 0 h 45719"/>
                <a:gd name="connsiteX14" fmla="*/ 1143227 w 1885156"/>
                <a:gd name="connsiteY14" fmla="*/ 45719 h 45719"/>
                <a:gd name="connsiteX15" fmla="*/ 989240 w 1885156"/>
                <a:gd name="connsiteY15" fmla="*/ 45719 h 45719"/>
                <a:gd name="connsiteX16" fmla="*/ 741930 w 1885156"/>
                <a:gd name="connsiteY16" fmla="*/ 0 h 45719"/>
                <a:gd name="connsiteX17" fmla="*/ 895917 w 1885156"/>
                <a:gd name="connsiteY17" fmla="*/ 0 h 45719"/>
                <a:gd name="connsiteX18" fmla="*/ 895917 w 1885156"/>
                <a:gd name="connsiteY18" fmla="*/ 45719 h 45719"/>
                <a:gd name="connsiteX19" fmla="*/ 741930 w 1885156"/>
                <a:gd name="connsiteY19" fmla="*/ 45719 h 45719"/>
                <a:gd name="connsiteX20" fmla="*/ 494620 w 1885156"/>
                <a:gd name="connsiteY20" fmla="*/ 0 h 45719"/>
                <a:gd name="connsiteX21" fmla="*/ 648607 w 1885156"/>
                <a:gd name="connsiteY21" fmla="*/ 0 h 45719"/>
                <a:gd name="connsiteX22" fmla="*/ 648607 w 1885156"/>
                <a:gd name="connsiteY22" fmla="*/ 45719 h 45719"/>
                <a:gd name="connsiteX23" fmla="*/ 494620 w 1885156"/>
                <a:gd name="connsiteY23" fmla="*/ 45719 h 45719"/>
                <a:gd name="connsiteX24" fmla="*/ 247310 w 1885156"/>
                <a:gd name="connsiteY24" fmla="*/ 0 h 45719"/>
                <a:gd name="connsiteX25" fmla="*/ 401297 w 1885156"/>
                <a:gd name="connsiteY25" fmla="*/ 0 h 45719"/>
                <a:gd name="connsiteX26" fmla="*/ 401297 w 1885156"/>
                <a:gd name="connsiteY26" fmla="*/ 45719 h 45719"/>
                <a:gd name="connsiteX27" fmla="*/ 247310 w 1885156"/>
                <a:gd name="connsiteY27" fmla="*/ 45719 h 45719"/>
                <a:gd name="connsiteX28" fmla="*/ 0 w 1885156"/>
                <a:gd name="connsiteY28" fmla="*/ 0 h 45719"/>
                <a:gd name="connsiteX29" fmla="*/ 153987 w 1885156"/>
                <a:gd name="connsiteY29" fmla="*/ 0 h 45719"/>
                <a:gd name="connsiteX30" fmla="*/ 153987 w 1885156"/>
                <a:gd name="connsiteY30" fmla="*/ 45719 h 45719"/>
                <a:gd name="connsiteX31" fmla="*/ 0 w 1885156"/>
                <a:gd name="connsiteY31" fmla="*/ 4571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85156" h="45719">
                  <a:moveTo>
                    <a:pt x="1731169" y="0"/>
                  </a:moveTo>
                  <a:lnTo>
                    <a:pt x="1885156" y="0"/>
                  </a:lnTo>
                  <a:lnTo>
                    <a:pt x="1885156" y="45719"/>
                  </a:lnTo>
                  <a:lnTo>
                    <a:pt x="1731169" y="45719"/>
                  </a:lnTo>
                  <a:close/>
                  <a:moveTo>
                    <a:pt x="1483860" y="0"/>
                  </a:moveTo>
                  <a:lnTo>
                    <a:pt x="1637847" y="0"/>
                  </a:lnTo>
                  <a:lnTo>
                    <a:pt x="1637847" y="45719"/>
                  </a:lnTo>
                  <a:lnTo>
                    <a:pt x="1483860" y="45719"/>
                  </a:lnTo>
                  <a:close/>
                  <a:moveTo>
                    <a:pt x="1236550" y="0"/>
                  </a:moveTo>
                  <a:lnTo>
                    <a:pt x="1390537" y="0"/>
                  </a:lnTo>
                  <a:lnTo>
                    <a:pt x="1390537" y="45719"/>
                  </a:lnTo>
                  <a:lnTo>
                    <a:pt x="1236550" y="45719"/>
                  </a:lnTo>
                  <a:close/>
                  <a:moveTo>
                    <a:pt x="989240" y="0"/>
                  </a:moveTo>
                  <a:lnTo>
                    <a:pt x="1143227" y="0"/>
                  </a:lnTo>
                  <a:lnTo>
                    <a:pt x="1143227" y="45719"/>
                  </a:lnTo>
                  <a:lnTo>
                    <a:pt x="989240" y="45719"/>
                  </a:lnTo>
                  <a:close/>
                  <a:moveTo>
                    <a:pt x="741930" y="0"/>
                  </a:moveTo>
                  <a:lnTo>
                    <a:pt x="895917" y="0"/>
                  </a:lnTo>
                  <a:lnTo>
                    <a:pt x="895917" y="45719"/>
                  </a:lnTo>
                  <a:lnTo>
                    <a:pt x="741930" y="45719"/>
                  </a:lnTo>
                  <a:close/>
                  <a:moveTo>
                    <a:pt x="494620" y="0"/>
                  </a:moveTo>
                  <a:lnTo>
                    <a:pt x="648607" y="0"/>
                  </a:lnTo>
                  <a:lnTo>
                    <a:pt x="648607" y="45719"/>
                  </a:lnTo>
                  <a:lnTo>
                    <a:pt x="494620" y="45719"/>
                  </a:lnTo>
                  <a:close/>
                  <a:moveTo>
                    <a:pt x="247310" y="0"/>
                  </a:moveTo>
                  <a:lnTo>
                    <a:pt x="401297" y="0"/>
                  </a:lnTo>
                  <a:lnTo>
                    <a:pt x="401297" y="45719"/>
                  </a:lnTo>
                  <a:lnTo>
                    <a:pt x="247310" y="45719"/>
                  </a:lnTo>
                  <a:close/>
                  <a:moveTo>
                    <a:pt x="0" y="0"/>
                  </a:moveTo>
                  <a:lnTo>
                    <a:pt x="153987" y="0"/>
                  </a:lnTo>
                  <a:lnTo>
                    <a:pt x="153987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ED872BAB-3D41-4AAC-B18D-C8ADD72C084C}"/>
              </a:ext>
            </a:extLst>
          </p:cNvPr>
          <p:cNvGrpSpPr/>
          <p:nvPr/>
        </p:nvGrpSpPr>
        <p:grpSpPr>
          <a:xfrm>
            <a:off x="6178577" y="2845743"/>
            <a:ext cx="1319747" cy="1456625"/>
            <a:chOff x="6178577" y="2845743"/>
            <a:chExt cx="1319747" cy="1456625"/>
          </a:xfrm>
        </p:grpSpPr>
        <p:sp>
          <p:nvSpPr>
            <p:cNvPr id="255" name="四角形: 角を丸くする 254">
              <a:extLst>
                <a:ext uri="{FF2B5EF4-FFF2-40B4-BE49-F238E27FC236}">
                  <a16:creationId xmlns:a16="http://schemas.microsoft.com/office/drawing/2014/main" id="{02B640C1-641A-4442-9752-10DD1E8CB5B6}"/>
                </a:ext>
              </a:extLst>
            </p:cNvPr>
            <p:cNvSpPr/>
            <p:nvPr/>
          </p:nvSpPr>
          <p:spPr>
            <a:xfrm>
              <a:off x="6178577" y="2845743"/>
              <a:ext cx="1319747" cy="1456625"/>
            </a:xfrm>
            <a:prstGeom prst="roundRect">
              <a:avLst>
                <a:gd name="adj" fmla="val 8728"/>
              </a:avLst>
            </a:prstGeom>
            <a:pattFill prst="openDmnd">
              <a:fgClr>
                <a:schemeClr val="bg1">
                  <a:lumMod val="9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楕円 255">
              <a:extLst>
                <a:ext uri="{FF2B5EF4-FFF2-40B4-BE49-F238E27FC236}">
                  <a16:creationId xmlns:a16="http://schemas.microsoft.com/office/drawing/2014/main" id="{5743F465-3C46-4F47-AA1B-C91E4AE28736}"/>
                </a:ext>
              </a:extLst>
            </p:cNvPr>
            <p:cNvSpPr/>
            <p:nvPr/>
          </p:nvSpPr>
          <p:spPr>
            <a:xfrm>
              <a:off x="6301672" y="3004398"/>
              <a:ext cx="419100" cy="4191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楕円 256">
              <a:extLst>
                <a:ext uri="{FF2B5EF4-FFF2-40B4-BE49-F238E27FC236}">
                  <a16:creationId xmlns:a16="http://schemas.microsoft.com/office/drawing/2014/main" id="{0DB43C4B-9AD8-4407-9024-51D2D13B7827}"/>
                </a:ext>
              </a:extLst>
            </p:cNvPr>
            <p:cNvSpPr/>
            <p:nvPr/>
          </p:nvSpPr>
          <p:spPr>
            <a:xfrm>
              <a:off x="6943691" y="3004398"/>
              <a:ext cx="419100" cy="4191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楕円 257">
              <a:extLst>
                <a:ext uri="{FF2B5EF4-FFF2-40B4-BE49-F238E27FC236}">
                  <a16:creationId xmlns:a16="http://schemas.microsoft.com/office/drawing/2014/main" id="{EB614B51-DE6C-4F3F-8DE4-14D86A38A795}"/>
                </a:ext>
              </a:extLst>
            </p:cNvPr>
            <p:cNvSpPr/>
            <p:nvPr/>
          </p:nvSpPr>
          <p:spPr>
            <a:xfrm>
              <a:off x="6353205" y="3055931"/>
              <a:ext cx="316034" cy="316034"/>
            </a:xfrm>
            <a:prstGeom prst="ellipse">
              <a:avLst/>
            </a:prstGeom>
            <a:gradFill>
              <a:gsLst>
                <a:gs pos="0">
                  <a:srgbClr val="FFCCFF"/>
                </a:gs>
                <a:gs pos="100000">
                  <a:srgbClr val="FF3399"/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楕円 258">
              <a:extLst>
                <a:ext uri="{FF2B5EF4-FFF2-40B4-BE49-F238E27FC236}">
                  <a16:creationId xmlns:a16="http://schemas.microsoft.com/office/drawing/2014/main" id="{088EDDE4-3F4B-419C-8F1C-6B6CA95448B6}"/>
                </a:ext>
              </a:extLst>
            </p:cNvPr>
            <p:cNvSpPr/>
            <p:nvPr/>
          </p:nvSpPr>
          <p:spPr>
            <a:xfrm>
              <a:off x="6995224" y="3055931"/>
              <a:ext cx="316034" cy="316034"/>
            </a:xfrm>
            <a:prstGeom prst="ellipse">
              <a:avLst/>
            </a:prstGeom>
            <a:gradFill>
              <a:gsLst>
                <a:gs pos="0">
                  <a:srgbClr val="FFCCFF"/>
                </a:gs>
                <a:gs pos="100000">
                  <a:srgbClr val="FF3399"/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楕円 259">
              <a:extLst>
                <a:ext uri="{FF2B5EF4-FFF2-40B4-BE49-F238E27FC236}">
                  <a16:creationId xmlns:a16="http://schemas.microsoft.com/office/drawing/2014/main" id="{E01781E9-576D-4C5A-B292-A7690BF75B42}"/>
                </a:ext>
              </a:extLst>
            </p:cNvPr>
            <p:cNvSpPr/>
            <p:nvPr/>
          </p:nvSpPr>
          <p:spPr>
            <a:xfrm>
              <a:off x="6301672" y="3754142"/>
              <a:ext cx="419100" cy="4191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楕円 260">
              <a:extLst>
                <a:ext uri="{FF2B5EF4-FFF2-40B4-BE49-F238E27FC236}">
                  <a16:creationId xmlns:a16="http://schemas.microsoft.com/office/drawing/2014/main" id="{4E6B95DF-0011-44E0-BAC6-E0895732F44E}"/>
                </a:ext>
              </a:extLst>
            </p:cNvPr>
            <p:cNvSpPr/>
            <p:nvPr/>
          </p:nvSpPr>
          <p:spPr>
            <a:xfrm>
              <a:off x="6943691" y="3754142"/>
              <a:ext cx="419100" cy="4191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楕円 261">
              <a:extLst>
                <a:ext uri="{FF2B5EF4-FFF2-40B4-BE49-F238E27FC236}">
                  <a16:creationId xmlns:a16="http://schemas.microsoft.com/office/drawing/2014/main" id="{46CDE131-272D-4AAB-8E85-2F797E6C519D}"/>
                </a:ext>
              </a:extLst>
            </p:cNvPr>
            <p:cNvSpPr/>
            <p:nvPr/>
          </p:nvSpPr>
          <p:spPr>
            <a:xfrm>
              <a:off x="6353205" y="3805675"/>
              <a:ext cx="316034" cy="316034"/>
            </a:xfrm>
            <a:prstGeom prst="ellipse">
              <a:avLst/>
            </a:prstGeom>
            <a:gradFill>
              <a:gsLst>
                <a:gs pos="0">
                  <a:srgbClr val="FFCCFF"/>
                </a:gs>
                <a:gs pos="100000">
                  <a:srgbClr val="FF3399"/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楕円 262">
              <a:extLst>
                <a:ext uri="{FF2B5EF4-FFF2-40B4-BE49-F238E27FC236}">
                  <a16:creationId xmlns:a16="http://schemas.microsoft.com/office/drawing/2014/main" id="{97F78A90-B194-4A39-923D-90C2D2CC13F2}"/>
                </a:ext>
              </a:extLst>
            </p:cNvPr>
            <p:cNvSpPr/>
            <p:nvPr/>
          </p:nvSpPr>
          <p:spPr>
            <a:xfrm>
              <a:off x="6995224" y="3805675"/>
              <a:ext cx="316034" cy="316034"/>
            </a:xfrm>
            <a:prstGeom prst="ellipse">
              <a:avLst/>
            </a:prstGeom>
            <a:gradFill>
              <a:gsLst>
                <a:gs pos="0">
                  <a:srgbClr val="FFCCFF"/>
                </a:gs>
                <a:gs pos="100000">
                  <a:srgbClr val="FF3399"/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フリーフォーム: 図形 263">
              <a:extLst>
                <a:ext uri="{FF2B5EF4-FFF2-40B4-BE49-F238E27FC236}">
                  <a16:creationId xmlns:a16="http://schemas.microsoft.com/office/drawing/2014/main" id="{C8D7012E-A001-45BD-8DCD-3C26DC7A0E93}"/>
                </a:ext>
              </a:extLst>
            </p:cNvPr>
            <p:cNvSpPr/>
            <p:nvPr/>
          </p:nvSpPr>
          <p:spPr>
            <a:xfrm>
              <a:off x="6420830" y="3071281"/>
              <a:ext cx="183180" cy="287980"/>
            </a:xfrm>
            <a:custGeom>
              <a:avLst/>
              <a:gdLst>
                <a:gd name="connsiteX0" fmla="*/ 155484 w 183180"/>
                <a:gd name="connsiteY0" fmla="*/ 0 h 287980"/>
                <a:gd name="connsiteX1" fmla="*/ 183180 w 183180"/>
                <a:gd name="connsiteY1" fmla="*/ 18673 h 287980"/>
                <a:gd name="connsiteX2" fmla="*/ 27695 w 183180"/>
                <a:gd name="connsiteY2" fmla="*/ 287980 h 287980"/>
                <a:gd name="connsiteX3" fmla="*/ 0 w 183180"/>
                <a:gd name="connsiteY3" fmla="*/ 269307 h 2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180" h="287980">
                  <a:moveTo>
                    <a:pt x="155484" y="0"/>
                  </a:moveTo>
                  <a:lnTo>
                    <a:pt x="183180" y="18673"/>
                  </a:lnTo>
                  <a:lnTo>
                    <a:pt x="27695" y="287980"/>
                  </a:lnTo>
                  <a:lnTo>
                    <a:pt x="0" y="269307"/>
                  </a:lnTo>
                  <a:close/>
                </a:path>
              </a:pathLst>
            </a:cu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フリーフォーム: 図形 264">
              <a:extLst>
                <a:ext uri="{FF2B5EF4-FFF2-40B4-BE49-F238E27FC236}">
                  <a16:creationId xmlns:a16="http://schemas.microsoft.com/office/drawing/2014/main" id="{E4E98C7B-5D31-4DBE-A5CD-735D55A20406}"/>
                </a:ext>
              </a:extLst>
            </p:cNvPr>
            <p:cNvSpPr/>
            <p:nvPr/>
          </p:nvSpPr>
          <p:spPr>
            <a:xfrm>
              <a:off x="7066191" y="3071281"/>
              <a:ext cx="183180" cy="287980"/>
            </a:xfrm>
            <a:custGeom>
              <a:avLst/>
              <a:gdLst>
                <a:gd name="connsiteX0" fmla="*/ 155484 w 183180"/>
                <a:gd name="connsiteY0" fmla="*/ 0 h 287980"/>
                <a:gd name="connsiteX1" fmla="*/ 183180 w 183180"/>
                <a:gd name="connsiteY1" fmla="*/ 18673 h 287980"/>
                <a:gd name="connsiteX2" fmla="*/ 27695 w 183180"/>
                <a:gd name="connsiteY2" fmla="*/ 287980 h 287980"/>
                <a:gd name="connsiteX3" fmla="*/ 0 w 183180"/>
                <a:gd name="connsiteY3" fmla="*/ 269307 h 2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180" h="287980">
                  <a:moveTo>
                    <a:pt x="155484" y="0"/>
                  </a:moveTo>
                  <a:lnTo>
                    <a:pt x="183180" y="18673"/>
                  </a:lnTo>
                  <a:lnTo>
                    <a:pt x="27695" y="287980"/>
                  </a:lnTo>
                  <a:lnTo>
                    <a:pt x="0" y="269307"/>
                  </a:lnTo>
                  <a:close/>
                </a:path>
              </a:pathLst>
            </a:cu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4C43EE1F-58DA-4AB9-86A5-B625C6F7810C}"/>
                </a:ext>
              </a:extLst>
            </p:cNvPr>
            <p:cNvSpPr/>
            <p:nvPr/>
          </p:nvSpPr>
          <p:spPr>
            <a:xfrm>
              <a:off x="6420830" y="3821374"/>
              <a:ext cx="183180" cy="287980"/>
            </a:xfrm>
            <a:custGeom>
              <a:avLst/>
              <a:gdLst>
                <a:gd name="connsiteX0" fmla="*/ 155484 w 183180"/>
                <a:gd name="connsiteY0" fmla="*/ 0 h 287980"/>
                <a:gd name="connsiteX1" fmla="*/ 183180 w 183180"/>
                <a:gd name="connsiteY1" fmla="*/ 18673 h 287980"/>
                <a:gd name="connsiteX2" fmla="*/ 27695 w 183180"/>
                <a:gd name="connsiteY2" fmla="*/ 287980 h 287980"/>
                <a:gd name="connsiteX3" fmla="*/ 0 w 183180"/>
                <a:gd name="connsiteY3" fmla="*/ 269307 h 2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180" h="287980">
                  <a:moveTo>
                    <a:pt x="155484" y="0"/>
                  </a:moveTo>
                  <a:lnTo>
                    <a:pt x="183180" y="18673"/>
                  </a:lnTo>
                  <a:lnTo>
                    <a:pt x="27695" y="287980"/>
                  </a:lnTo>
                  <a:lnTo>
                    <a:pt x="0" y="269307"/>
                  </a:lnTo>
                  <a:close/>
                </a:path>
              </a:pathLst>
            </a:cu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86DE2003-C67D-4F94-AEB6-D5109A24AD36}"/>
                </a:ext>
              </a:extLst>
            </p:cNvPr>
            <p:cNvSpPr/>
            <p:nvPr/>
          </p:nvSpPr>
          <p:spPr>
            <a:xfrm>
              <a:off x="7066191" y="3821374"/>
              <a:ext cx="183180" cy="287980"/>
            </a:xfrm>
            <a:custGeom>
              <a:avLst/>
              <a:gdLst>
                <a:gd name="connsiteX0" fmla="*/ 155484 w 183180"/>
                <a:gd name="connsiteY0" fmla="*/ 0 h 287980"/>
                <a:gd name="connsiteX1" fmla="*/ 183180 w 183180"/>
                <a:gd name="connsiteY1" fmla="*/ 18673 h 287980"/>
                <a:gd name="connsiteX2" fmla="*/ 27695 w 183180"/>
                <a:gd name="connsiteY2" fmla="*/ 287980 h 287980"/>
                <a:gd name="connsiteX3" fmla="*/ 0 w 183180"/>
                <a:gd name="connsiteY3" fmla="*/ 269307 h 2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180" h="287980">
                  <a:moveTo>
                    <a:pt x="155484" y="0"/>
                  </a:moveTo>
                  <a:lnTo>
                    <a:pt x="183180" y="18673"/>
                  </a:lnTo>
                  <a:lnTo>
                    <a:pt x="27695" y="287980"/>
                  </a:lnTo>
                  <a:lnTo>
                    <a:pt x="0" y="269307"/>
                  </a:lnTo>
                  <a:close/>
                </a:path>
              </a:pathLst>
            </a:cu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フリーフォーム: 図形 280">
              <a:extLst>
                <a:ext uri="{FF2B5EF4-FFF2-40B4-BE49-F238E27FC236}">
                  <a16:creationId xmlns:a16="http://schemas.microsoft.com/office/drawing/2014/main" id="{CB695021-80B3-4FA7-B825-0BC3279B7CE7}"/>
                </a:ext>
              </a:extLst>
            </p:cNvPr>
            <p:cNvSpPr/>
            <p:nvPr/>
          </p:nvSpPr>
          <p:spPr>
            <a:xfrm>
              <a:off x="6195185" y="3566355"/>
              <a:ext cx="1286145" cy="15401"/>
            </a:xfrm>
            <a:custGeom>
              <a:avLst/>
              <a:gdLst>
                <a:gd name="connsiteX0" fmla="*/ 1731169 w 1885156"/>
                <a:gd name="connsiteY0" fmla="*/ 0 h 45719"/>
                <a:gd name="connsiteX1" fmla="*/ 1885156 w 1885156"/>
                <a:gd name="connsiteY1" fmla="*/ 0 h 45719"/>
                <a:gd name="connsiteX2" fmla="*/ 1885156 w 1885156"/>
                <a:gd name="connsiteY2" fmla="*/ 45719 h 45719"/>
                <a:gd name="connsiteX3" fmla="*/ 1731169 w 1885156"/>
                <a:gd name="connsiteY3" fmla="*/ 45719 h 45719"/>
                <a:gd name="connsiteX4" fmla="*/ 1483860 w 1885156"/>
                <a:gd name="connsiteY4" fmla="*/ 0 h 45719"/>
                <a:gd name="connsiteX5" fmla="*/ 1637847 w 1885156"/>
                <a:gd name="connsiteY5" fmla="*/ 0 h 45719"/>
                <a:gd name="connsiteX6" fmla="*/ 1637847 w 1885156"/>
                <a:gd name="connsiteY6" fmla="*/ 45719 h 45719"/>
                <a:gd name="connsiteX7" fmla="*/ 1483860 w 1885156"/>
                <a:gd name="connsiteY7" fmla="*/ 45719 h 45719"/>
                <a:gd name="connsiteX8" fmla="*/ 1236550 w 1885156"/>
                <a:gd name="connsiteY8" fmla="*/ 0 h 45719"/>
                <a:gd name="connsiteX9" fmla="*/ 1390537 w 1885156"/>
                <a:gd name="connsiteY9" fmla="*/ 0 h 45719"/>
                <a:gd name="connsiteX10" fmla="*/ 1390537 w 1885156"/>
                <a:gd name="connsiteY10" fmla="*/ 45719 h 45719"/>
                <a:gd name="connsiteX11" fmla="*/ 1236550 w 1885156"/>
                <a:gd name="connsiteY11" fmla="*/ 45719 h 45719"/>
                <a:gd name="connsiteX12" fmla="*/ 989240 w 1885156"/>
                <a:gd name="connsiteY12" fmla="*/ 0 h 45719"/>
                <a:gd name="connsiteX13" fmla="*/ 1143227 w 1885156"/>
                <a:gd name="connsiteY13" fmla="*/ 0 h 45719"/>
                <a:gd name="connsiteX14" fmla="*/ 1143227 w 1885156"/>
                <a:gd name="connsiteY14" fmla="*/ 45719 h 45719"/>
                <a:gd name="connsiteX15" fmla="*/ 989240 w 1885156"/>
                <a:gd name="connsiteY15" fmla="*/ 45719 h 45719"/>
                <a:gd name="connsiteX16" fmla="*/ 741930 w 1885156"/>
                <a:gd name="connsiteY16" fmla="*/ 0 h 45719"/>
                <a:gd name="connsiteX17" fmla="*/ 895917 w 1885156"/>
                <a:gd name="connsiteY17" fmla="*/ 0 h 45719"/>
                <a:gd name="connsiteX18" fmla="*/ 895917 w 1885156"/>
                <a:gd name="connsiteY18" fmla="*/ 45719 h 45719"/>
                <a:gd name="connsiteX19" fmla="*/ 741930 w 1885156"/>
                <a:gd name="connsiteY19" fmla="*/ 45719 h 45719"/>
                <a:gd name="connsiteX20" fmla="*/ 494620 w 1885156"/>
                <a:gd name="connsiteY20" fmla="*/ 0 h 45719"/>
                <a:gd name="connsiteX21" fmla="*/ 648607 w 1885156"/>
                <a:gd name="connsiteY21" fmla="*/ 0 h 45719"/>
                <a:gd name="connsiteX22" fmla="*/ 648607 w 1885156"/>
                <a:gd name="connsiteY22" fmla="*/ 45719 h 45719"/>
                <a:gd name="connsiteX23" fmla="*/ 494620 w 1885156"/>
                <a:gd name="connsiteY23" fmla="*/ 45719 h 45719"/>
                <a:gd name="connsiteX24" fmla="*/ 247310 w 1885156"/>
                <a:gd name="connsiteY24" fmla="*/ 0 h 45719"/>
                <a:gd name="connsiteX25" fmla="*/ 401297 w 1885156"/>
                <a:gd name="connsiteY25" fmla="*/ 0 h 45719"/>
                <a:gd name="connsiteX26" fmla="*/ 401297 w 1885156"/>
                <a:gd name="connsiteY26" fmla="*/ 45719 h 45719"/>
                <a:gd name="connsiteX27" fmla="*/ 247310 w 1885156"/>
                <a:gd name="connsiteY27" fmla="*/ 45719 h 45719"/>
                <a:gd name="connsiteX28" fmla="*/ 0 w 1885156"/>
                <a:gd name="connsiteY28" fmla="*/ 0 h 45719"/>
                <a:gd name="connsiteX29" fmla="*/ 153987 w 1885156"/>
                <a:gd name="connsiteY29" fmla="*/ 0 h 45719"/>
                <a:gd name="connsiteX30" fmla="*/ 153987 w 1885156"/>
                <a:gd name="connsiteY30" fmla="*/ 45719 h 45719"/>
                <a:gd name="connsiteX31" fmla="*/ 0 w 1885156"/>
                <a:gd name="connsiteY31" fmla="*/ 4571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85156" h="45719">
                  <a:moveTo>
                    <a:pt x="1731169" y="0"/>
                  </a:moveTo>
                  <a:lnTo>
                    <a:pt x="1885156" y="0"/>
                  </a:lnTo>
                  <a:lnTo>
                    <a:pt x="1885156" y="45719"/>
                  </a:lnTo>
                  <a:lnTo>
                    <a:pt x="1731169" y="45719"/>
                  </a:lnTo>
                  <a:close/>
                  <a:moveTo>
                    <a:pt x="1483860" y="0"/>
                  </a:moveTo>
                  <a:lnTo>
                    <a:pt x="1637847" y="0"/>
                  </a:lnTo>
                  <a:lnTo>
                    <a:pt x="1637847" y="45719"/>
                  </a:lnTo>
                  <a:lnTo>
                    <a:pt x="1483860" y="45719"/>
                  </a:lnTo>
                  <a:close/>
                  <a:moveTo>
                    <a:pt x="1236550" y="0"/>
                  </a:moveTo>
                  <a:lnTo>
                    <a:pt x="1390537" y="0"/>
                  </a:lnTo>
                  <a:lnTo>
                    <a:pt x="1390537" y="45719"/>
                  </a:lnTo>
                  <a:lnTo>
                    <a:pt x="1236550" y="45719"/>
                  </a:lnTo>
                  <a:close/>
                  <a:moveTo>
                    <a:pt x="989240" y="0"/>
                  </a:moveTo>
                  <a:lnTo>
                    <a:pt x="1143227" y="0"/>
                  </a:lnTo>
                  <a:lnTo>
                    <a:pt x="1143227" y="45719"/>
                  </a:lnTo>
                  <a:lnTo>
                    <a:pt x="989240" y="45719"/>
                  </a:lnTo>
                  <a:close/>
                  <a:moveTo>
                    <a:pt x="741930" y="0"/>
                  </a:moveTo>
                  <a:lnTo>
                    <a:pt x="895917" y="0"/>
                  </a:lnTo>
                  <a:lnTo>
                    <a:pt x="895917" y="45719"/>
                  </a:lnTo>
                  <a:lnTo>
                    <a:pt x="741930" y="45719"/>
                  </a:lnTo>
                  <a:close/>
                  <a:moveTo>
                    <a:pt x="494620" y="0"/>
                  </a:moveTo>
                  <a:lnTo>
                    <a:pt x="648607" y="0"/>
                  </a:lnTo>
                  <a:lnTo>
                    <a:pt x="648607" y="45719"/>
                  </a:lnTo>
                  <a:lnTo>
                    <a:pt x="494620" y="45719"/>
                  </a:lnTo>
                  <a:close/>
                  <a:moveTo>
                    <a:pt x="247310" y="0"/>
                  </a:moveTo>
                  <a:lnTo>
                    <a:pt x="401297" y="0"/>
                  </a:lnTo>
                  <a:lnTo>
                    <a:pt x="401297" y="45719"/>
                  </a:lnTo>
                  <a:lnTo>
                    <a:pt x="247310" y="45719"/>
                  </a:lnTo>
                  <a:close/>
                  <a:moveTo>
                    <a:pt x="0" y="0"/>
                  </a:moveTo>
                  <a:lnTo>
                    <a:pt x="153987" y="0"/>
                  </a:lnTo>
                  <a:lnTo>
                    <a:pt x="153987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25A2C0AD-7C6F-4C4A-B1CF-8BB2C61830F5}"/>
              </a:ext>
            </a:extLst>
          </p:cNvPr>
          <p:cNvGrpSpPr/>
          <p:nvPr/>
        </p:nvGrpSpPr>
        <p:grpSpPr>
          <a:xfrm>
            <a:off x="7902011" y="4742411"/>
            <a:ext cx="1580164" cy="1567102"/>
            <a:chOff x="7902011" y="4742411"/>
            <a:chExt cx="1580164" cy="1567102"/>
          </a:xfrm>
        </p:grpSpPr>
        <p:sp>
          <p:nvSpPr>
            <p:cNvPr id="304" name="四角形: 上の 2 つの角を丸める 303">
              <a:extLst>
                <a:ext uri="{FF2B5EF4-FFF2-40B4-BE49-F238E27FC236}">
                  <a16:creationId xmlns:a16="http://schemas.microsoft.com/office/drawing/2014/main" id="{374DB1F5-2001-48C2-8451-F112F13CC536}"/>
                </a:ext>
              </a:extLst>
            </p:cNvPr>
            <p:cNvSpPr/>
            <p:nvPr/>
          </p:nvSpPr>
          <p:spPr>
            <a:xfrm>
              <a:off x="7902011" y="4742411"/>
              <a:ext cx="1580164" cy="1567102"/>
            </a:xfrm>
            <a:prstGeom prst="round2SameRect">
              <a:avLst>
                <a:gd name="adj1" fmla="val 7347"/>
                <a:gd name="adj2" fmla="val 0"/>
              </a:avLst>
            </a:prstGeom>
            <a:pattFill prst="openDmnd">
              <a:fgClr>
                <a:schemeClr val="bg1">
                  <a:lumMod val="9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フリーフォーム: 図形 304">
              <a:extLst>
                <a:ext uri="{FF2B5EF4-FFF2-40B4-BE49-F238E27FC236}">
                  <a16:creationId xmlns:a16="http://schemas.microsoft.com/office/drawing/2014/main" id="{F5D9DF67-036C-442C-AEA5-297C19EA28FE}"/>
                </a:ext>
              </a:extLst>
            </p:cNvPr>
            <p:cNvSpPr/>
            <p:nvPr/>
          </p:nvSpPr>
          <p:spPr>
            <a:xfrm>
              <a:off x="7935391" y="4974982"/>
              <a:ext cx="1509102" cy="16585"/>
            </a:xfrm>
            <a:custGeom>
              <a:avLst/>
              <a:gdLst>
                <a:gd name="connsiteX0" fmla="*/ 1731169 w 1885156"/>
                <a:gd name="connsiteY0" fmla="*/ 0 h 45719"/>
                <a:gd name="connsiteX1" fmla="*/ 1885156 w 1885156"/>
                <a:gd name="connsiteY1" fmla="*/ 0 h 45719"/>
                <a:gd name="connsiteX2" fmla="*/ 1885156 w 1885156"/>
                <a:gd name="connsiteY2" fmla="*/ 45719 h 45719"/>
                <a:gd name="connsiteX3" fmla="*/ 1731169 w 1885156"/>
                <a:gd name="connsiteY3" fmla="*/ 45719 h 45719"/>
                <a:gd name="connsiteX4" fmla="*/ 1483860 w 1885156"/>
                <a:gd name="connsiteY4" fmla="*/ 0 h 45719"/>
                <a:gd name="connsiteX5" fmla="*/ 1637847 w 1885156"/>
                <a:gd name="connsiteY5" fmla="*/ 0 h 45719"/>
                <a:gd name="connsiteX6" fmla="*/ 1637847 w 1885156"/>
                <a:gd name="connsiteY6" fmla="*/ 45719 h 45719"/>
                <a:gd name="connsiteX7" fmla="*/ 1483860 w 1885156"/>
                <a:gd name="connsiteY7" fmla="*/ 45719 h 45719"/>
                <a:gd name="connsiteX8" fmla="*/ 1236550 w 1885156"/>
                <a:gd name="connsiteY8" fmla="*/ 0 h 45719"/>
                <a:gd name="connsiteX9" fmla="*/ 1390537 w 1885156"/>
                <a:gd name="connsiteY9" fmla="*/ 0 h 45719"/>
                <a:gd name="connsiteX10" fmla="*/ 1390537 w 1885156"/>
                <a:gd name="connsiteY10" fmla="*/ 45719 h 45719"/>
                <a:gd name="connsiteX11" fmla="*/ 1236550 w 1885156"/>
                <a:gd name="connsiteY11" fmla="*/ 45719 h 45719"/>
                <a:gd name="connsiteX12" fmla="*/ 989240 w 1885156"/>
                <a:gd name="connsiteY12" fmla="*/ 0 h 45719"/>
                <a:gd name="connsiteX13" fmla="*/ 1143227 w 1885156"/>
                <a:gd name="connsiteY13" fmla="*/ 0 h 45719"/>
                <a:gd name="connsiteX14" fmla="*/ 1143227 w 1885156"/>
                <a:gd name="connsiteY14" fmla="*/ 45719 h 45719"/>
                <a:gd name="connsiteX15" fmla="*/ 989240 w 1885156"/>
                <a:gd name="connsiteY15" fmla="*/ 45719 h 45719"/>
                <a:gd name="connsiteX16" fmla="*/ 741930 w 1885156"/>
                <a:gd name="connsiteY16" fmla="*/ 0 h 45719"/>
                <a:gd name="connsiteX17" fmla="*/ 895917 w 1885156"/>
                <a:gd name="connsiteY17" fmla="*/ 0 h 45719"/>
                <a:gd name="connsiteX18" fmla="*/ 895917 w 1885156"/>
                <a:gd name="connsiteY18" fmla="*/ 45719 h 45719"/>
                <a:gd name="connsiteX19" fmla="*/ 741930 w 1885156"/>
                <a:gd name="connsiteY19" fmla="*/ 45719 h 45719"/>
                <a:gd name="connsiteX20" fmla="*/ 494620 w 1885156"/>
                <a:gd name="connsiteY20" fmla="*/ 0 h 45719"/>
                <a:gd name="connsiteX21" fmla="*/ 648607 w 1885156"/>
                <a:gd name="connsiteY21" fmla="*/ 0 h 45719"/>
                <a:gd name="connsiteX22" fmla="*/ 648607 w 1885156"/>
                <a:gd name="connsiteY22" fmla="*/ 45719 h 45719"/>
                <a:gd name="connsiteX23" fmla="*/ 494620 w 1885156"/>
                <a:gd name="connsiteY23" fmla="*/ 45719 h 45719"/>
                <a:gd name="connsiteX24" fmla="*/ 247310 w 1885156"/>
                <a:gd name="connsiteY24" fmla="*/ 0 h 45719"/>
                <a:gd name="connsiteX25" fmla="*/ 401297 w 1885156"/>
                <a:gd name="connsiteY25" fmla="*/ 0 h 45719"/>
                <a:gd name="connsiteX26" fmla="*/ 401297 w 1885156"/>
                <a:gd name="connsiteY26" fmla="*/ 45719 h 45719"/>
                <a:gd name="connsiteX27" fmla="*/ 247310 w 1885156"/>
                <a:gd name="connsiteY27" fmla="*/ 45719 h 45719"/>
                <a:gd name="connsiteX28" fmla="*/ 0 w 1885156"/>
                <a:gd name="connsiteY28" fmla="*/ 0 h 45719"/>
                <a:gd name="connsiteX29" fmla="*/ 153987 w 1885156"/>
                <a:gd name="connsiteY29" fmla="*/ 0 h 45719"/>
                <a:gd name="connsiteX30" fmla="*/ 153987 w 1885156"/>
                <a:gd name="connsiteY30" fmla="*/ 45719 h 45719"/>
                <a:gd name="connsiteX31" fmla="*/ 0 w 1885156"/>
                <a:gd name="connsiteY31" fmla="*/ 4571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85156" h="45719">
                  <a:moveTo>
                    <a:pt x="1731169" y="0"/>
                  </a:moveTo>
                  <a:lnTo>
                    <a:pt x="1885156" y="0"/>
                  </a:lnTo>
                  <a:lnTo>
                    <a:pt x="1885156" y="45719"/>
                  </a:lnTo>
                  <a:lnTo>
                    <a:pt x="1731169" y="45719"/>
                  </a:lnTo>
                  <a:close/>
                  <a:moveTo>
                    <a:pt x="1483860" y="0"/>
                  </a:moveTo>
                  <a:lnTo>
                    <a:pt x="1637847" y="0"/>
                  </a:lnTo>
                  <a:lnTo>
                    <a:pt x="1637847" y="45719"/>
                  </a:lnTo>
                  <a:lnTo>
                    <a:pt x="1483860" y="45719"/>
                  </a:lnTo>
                  <a:close/>
                  <a:moveTo>
                    <a:pt x="1236550" y="0"/>
                  </a:moveTo>
                  <a:lnTo>
                    <a:pt x="1390537" y="0"/>
                  </a:lnTo>
                  <a:lnTo>
                    <a:pt x="1390537" y="45719"/>
                  </a:lnTo>
                  <a:lnTo>
                    <a:pt x="1236550" y="45719"/>
                  </a:lnTo>
                  <a:close/>
                  <a:moveTo>
                    <a:pt x="989240" y="0"/>
                  </a:moveTo>
                  <a:lnTo>
                    <a:pt x="1143227" y="0"/>
                  </a:lnTo>
                  <a:lnTo>
                    <a:pt x="1143227" y="45719"/>
                  </a:lnTo>
                  <a:lnTo>
                    <a:pt x="989240" y="45719"/>
                  </a:lnTo>
                  <a:close/>
                  <a:moveTo>
                    <a:pt x="741930" y="0"/>
                  </a:moveTo>
                  <a:lnTo>
                    <a:pt x="895917" y="0"/>
                  </a:lnTo>
                  <a:lnTo>
                    <a:pt x="895917" y="45719"/>
                  </a:lnTo>
                  <a:lnTo>
                    <a:pt x="741930" y="45719"/>
                  </a:lnTo>
                  <a:close/>
                  <a:moveTo>
                    <a:pt x="494620" y="0"/>
                  </a:moveTo>
                  <a:lnTo>
                    <a:pt x="648607" y="0"/>
                  </a:lnTo>
                  <a:lnTo>
                    <a:pt x="648607" y="45719"/>
                  </a:lnTo>
                  <a:lnTo>
                    <a:pt x="494620" y="45719"/>
                  </a:lnTo>
                  <a:close/>
                  <a:moveTo>
                    <a:pt x="247310" y="0"/>
                  </a:moveTo>
                  <a:lnTo>
                    <a:pt x="401297" y="0"/>
                  </a:lnTo>
                  <a:lnTo>
                    <a:pt x="401297" y="45719"/>
                  </a:lnTo>
                  <a:lnTo>
                    <a:pt x="247310" y="45719"/>
                  </a:lnTo>
                  <a:close/>
                  <a:moveTo>
                    <a:pt x="0" y="0"/>
                  </a:moveTo>
                  <a:lnTo>
                    <a:pt x="153987" y="0"/>
                  </a:lnTo>
                  <a:lnTo>
                    <a:pt x="153987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フリーフォーム: 図形 305">
              <a:extLst>
                <a:ext uri="{FF2B5EF4-FFF2-40B4-BE49-F238E27FC236}">
                  <a16:creationId xmlns:a16="http://schemas.microsoft.com/office/drawing/2014/main" id="{B1C515E4-58B5-4AF1-AB70-49ED030644F2}"/>
                </a:ext>
              </a:extLst>
            </p:cNvPr>
            <p:cNvSpPr/>
            <p:nvPr/>
          </p:nvSpPr>
          <p:spPr>
            <a:xfrm>
              <a:off x="7935391" y="5629032"/>
              <a:ext cx="1509102" cy="16585"/>
            </a:xfrm>
            <a:custGeom>
              <a:avLst/>
              <a:gdLst>
                <a:gd name="connsiteX0" fmla="*/ 1731169 w 1885156"/>
                <a:gd name="connsiteY0" fmla="*/ 0 h 45719"/>
                <a:gd name="connsiteX1" fmla="*/ 1885156 w 1885156"/>
                <a:gd name="connsiteY1" fmla="*/ 0 h 45719"/>
                <a:gd name="connsiteX2" fmla="*/ 1885156 w 1885156"/>
                <a:gd name="connsiteY2" fmla="*/ 45719 h 45719"/>
                <a:gd name="connsiteX3" fmla="*/ 1731169 w 1885156"/>
                <a:gd name="connsiteY3" fmla="*/ 45719 h 45719"/>
                <a:gd name="connsiteX4" fmla="*/ 1483860 w 1885156"/>
                <a:gd name="connsiteY4" fmla="*/ 0 h 45719"/>
                <a:gd name="connsiteX5" fmla="*/ 1637847 w 1885156"/>
                <a:gd name="connsiteY5" fmla="*/ 0 h 45719"/>
                <a:gd name="connsiteX6" fmla="*/ 1637847 w 1885156"/>
                <a:gd name="connsiteY6" fmla="*/ 45719 h 45719"/>
                <a:gd name="connsiteX7" fmla="*/ 1483860 w 1885156"/>
                <a:gd name="connsiteY7" fmla="*/ 45719 h 45719"/>
                <a:gd name="connsiteX8" fmla="*/ 1236550 w 1885156"/>
                <a:gd name="connsiteY8" fmla="*/ 0 h 45719"/>
                <a:gd name="connsiteX9" fmla="*/ 1390537 w 1885156"/>
                <a:gd name="connsiteY9" fmla="*/ 0 h 45719"/>
                <a:gd name="connsiteX10" fmla="*/ 1390537 w 1885156"/>
                <a:gd name="connsiteY10" fmla="*/ 45719 h 45719"/>
                <a:gd name="connsiteX11" fmla="*/ 1236550 w 1885156"/>
                <a:gd name="connsiteY11" fmla="*/ 45719 h 45719"/>
                <a:gd name="connsiteX12" fmla="*/ 989240 w 1885156"/>
                <a:gd name="connsiteY12" fmla="*/ 0 h 45719"/>
                <a:gd name="connsiteX13" fmla="*/ 1143227 w 1885156"/>
                <a:gd name="connsiteY13" fmla="*/ 0 h 45719"/>
                <a:gd name="connsiteX14" fmla="*/ 1143227 w 1885156"/>
                <a:gd name="connsiteY14" fmla="*/ 45719 h 45719"/>
                <a:gd name="connsiteX15" fmla="*/ 989240 w 1885156"/>
                <a:gd name="connsiteY15" fmla="*/ 45719 h 45719"/>
                <a:gd name="connsiteX16" fmla="*/ 741930 w 1885156"/>
                <a:gd name="connsiteY16" fmla="*/ 0 h 45719"/>
                <a:gd name="connsiteX17" fmla="*/ 895917 w 1885156"/>
                <a:gd name="connsiteY17" fmla="*/ 0 h 45719"/>
                <a:gd name="connsiteX18" fmla="*/ 895917 w 1885156"/>
                <a:gd name="connsiteY18" fmla="*/ 45719 h 45719"/>
                <a:gd name="connsiteX19" fmla="*/ 741930 w 1885156"/>
                <a:gd name="connsiteY19" fmla="*/ 45719 h 45719"/>
                <a:gd name="connsiteX20" fmla="*/ 494620 w 1885156"/>
                <a:gd name="connsiteY20" fmla="*/ 0 h 45719"/>
                <a:gd name="connsiteX21" fmla="*/ 648607 w 1885156"/>
                <a:gd name="connsiteY21" fmla="*/ 0 h 45719"/>
                <a:gd name="connsiteX22" fmla="*/ 648607 w 1885156"/>
                <a:gd name="connsiteY22" fmla="*/ 45719 h 45719"/>
                <a:gd name="connsiteX23" fmla="*/ 494620 w 1885156"/>
                <a:gd name="connsiteY23" fmla="*/ 45719 h 45719"/>
                <a:gd name="connsiteX24" fmla="*/ 247310 w 1885156"/>
                <a:gd name="connsiteY24" fmla="*/ 0 h 45719"/>
                <a:gd name="connsiteX25" fmla="*/ 401297 w 1885156"/>
                <a:gd name="connsiteY25" fmla="*/ 0 h 45719"/>
                <a:gd name="connsiteX26" fmla="*/ 401297 w 1885156"/>
                <a:gd name="connsiteY26" fmla="*/ 45719 h 45719"/>
                <a:gd name="connsiteX27" fmla="*/ 247310 w 1885156"/>
                <a:gd name="connsiteY27" fmla="*/ 45719 h 45719"/>
                <a:gd name="connsiteX28" fmla="*/ 0 w 1885156"/>
                <a:gd name="connsiteY28" fmla="*/ 0 h 45719"/>
                <a:gd name="connsiteX29" fmla="*/ 153987 w 1885156"/>
                <a:gd name="connsiteY29" fmla="*/ 0 h 45719"/>
                <a:gd name="connsiteX30" fmla="*/ 153987 w 1885156"/>
                <a:gd name="connsiteY30" fmla="*/ 45719 h 45719"/>
                <a:gd name="connsiteX31" fmla="*/ 0 w 1885156"/>
                <a:gd name="connsiteY31" fmla="*/ 4571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85156" h="45719">
                  <a:moveTo>
                    <a:pt x="1731169" y="0"/>
                  </a:moveTo>
                  <a:lnTo>
                    <a:pt x="1885156" y="0"/>
                  </a:lnTo>
                  <a:lnTo>
                    <a:pt x="1885156" y="45719"/>
                  </a:lnTo>
                  <a:lnTo>
                    <a:pt x="1731169" y="45719"/>
                  </a:lnTo>
                  <a:close/>
                  <a:moveTo>
                    <a:pt x="1483860" y="0"/>
                  </a:moveTo>
                  <a:lnTo>
                    <a:pt x="1637847" y="0"/>
                  </a:lnTo>
                  <a:lnTo>
                    <a:pt x="1637847" y="45719"/>
                  </a:lnTo>
                  <a:lnTo>
                    <a:pt x="1483860" y="45719"/>
                  </a:lnTo>
                  <a:close/>
                  <a:moveTo>
                    <a:pt x="1236550" y="0"/>
                  </a:moveTo>
                  <a:lnTo>
                    <a:pt x="1390537" y="0"/>
                  </a:lnTo>
                  <a:lnTo>
                    <a:pt x="1390537" y="45719"/>
                  </a:lnTo>
                  <a:lnTo>
                    <a:pt x="1236550" y="45719"/>
                  </a:lnTo>
                  <a:close/>
                  <a:moveTo>
                    <a:pt x="989240" y="0"/>
                  </a:moveTo>
                  <a:lnTo>
                    <a:pt x="1143227" y="0"/>
                  </a:lnTo>
                  <a:lnTo>
                    <a:pt x="1143227" y="45719"/>
                  </a:lnTo>
                  <a:lnTo>
                    <a:pt x="989240" y="45719"/>
                  </a:lnTo>
                  <a:close/>
                  <a:moveTo>
                    <a:pt x="741930" y="0"/>
                  </a:moveTo>
                  <a:lnTo>
                    <a:pt x="895917" y="0"/>
                  </a:lnTo>
                  <a:lnTo>
                    <a:pt x="895917" y="45719"/>
                  </a:lnTo>
                  <a:lnTo>
                    <a:pt x="741930" y="45719"/>
                  </a:lnTo>
                  <a:close/>
                  <a:moveTo>
                    <a:pt x="494620" y="0"/>
                  </a:moveTo>
                  <a:lnTo>
                    <a:pt x="648607" y="0"/>
                  </a:lnTo>
                  <a:lnTo>
                    <a:pt x="648607" y="45719"/>
                  </a:lnTo>
                  <a:lnTo>
                    <a:pt x="494620" y="45719"/>
                  </a:lnTo>
                  <a:close/>
                  <a:moveTo>
                    <a:pt x="247310" y="0"/>
                  </a:moveTo>
                  <a:lnTo>
                    <a:pt x="401297" y="0"/>
                  </a:lnTo>
                  <a:lnTo>
                    <a:pt x="401297" y="45719"/>
                  </a:lnTo>
                  <a:lnTo>
                    <a:pt x="247310" y="45719"/>
                  </a:lnTo>
                  <a:close/>
                  <a:moveTo>
                    <a:pt x="0" y="0"/>
                  </a:moveTo>
                  <a:lnTo>
                    <a:pt x="153987" y="0"/>
                  </a:lnTo>
                  <a:lnTo>
                    <a:pt x="153987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フリーフォーム: 図形 306">
              <a:extLst>
                <a:ext uri="{FF2B5EF4-FFF2-40B4-BE49-F238E27FC236}">
                  <a16:creationId xmlns:a16="http://schemas.microsoft.com/office/drawing/2014/main" id="{3DF53522-F7E3-491C-BCF2-63E6FFE29917}"/>
                </a:ext>
              </a:extLst>
            </p:cNvPr>
            <p:cNvSpPr/>
            <p:nvPr/>
          </p:nvSpPr>
          <p:spPr>
            <a:xfrm rot="5400000">
              <a:off x="8056562" y="5644749"/>
              <a:ext cx="1271063" cy="16585"/>
            </a:xfrm>
            <a:custGeom>
              <a:avLst/>
              <a:gdLst>
                <a:gd name="connsiteX0" fmla="*/ 1151560 w 1271063"/>
                <a:gd name="connsiteY0" fmla="*/ 16585 h 16585"/>
                <a:gd name="connsiteX1" fmla="*/ 1151560 w 1271063"/>
                <a:gd name="connsiteY1" fmla="*/ 0 h 16585"/>
                <a:gd name="connsiteX2" fmla="*/ 1271063 w 1271063"/>
                <a:gd name="connsiteY2" fmla="*/ 0 h 16585"/>
                <a:gd name="connsiteX3" fmla="*/ 1271063 w 1271063"/>
                <a:gd name="connsiteY3" fmla="*/ 16585 h 16585"/>
                <a:gd name="connsiteX4" fmla="*/ 959634 w 1271063"/>
                <a:gd name="connsiteY4" fmla="*/ 16585 h 16585"/>
                <a:gd name="connsiteX5" fmla="*/ 959634 w 1271063"/>
                <a:gd name="connsiteY5" fmla="*/ 0 h 16585"/>
                <a:gd name="connsiteX6" fmla="*/ 1079136 w 1271063"/>
                <a:gd name="connsiteY6" fmla="*/ 0 h 16585"/>
                <a:gd name="connsiteX7" fmla="*/ 1079136 w 1271063"/>
                <a:gd name="connsiteY7" fmla="*/ 16585 h 16585"/>
                <a:gd name="connsiteX8" fmla="*/ 767707 w 1271063"/>
                <a:gd name="connsiteY8" fmla="*/ 16585 h 16585"/>
                <a:gd name="connsiteX9" fmla="*/ 767707 w 1271063"/>
                <a:gd name="connsiteY9" fmla="*/ 0 h 16585"/>
                <a:gd name="connsiteX10" fmla="*/ 887210 w 1271063"/>
                <a:gd name="connsiteY10" fmla="*/ 0 h 16585"/>
                <a:gd name="connsiteX11" fmla="*/ 887210 w 1271063"/>
                <a:gd name="connsiteY11" fmla="*/ 16585 h 16585"/>
                <a:gd name="connsiteX12" fmla="*/ 575780 w 1271063"/>
                <a:gd name="connsiteY12" fmla="*/ 16585 h 16585"/>
                <a:gd name="connsiteX13" fmla="*/ 575780 w 1271063"/>
                <a:gd name="connsiteY13" fmla="*/ 0 h 16585"/>
                <a:gd name="connsiteX14" fmla="*/ 695283 w 1271063"/>
                <a:gd name="connsiteY14" fmla="*/ 0 h 16585"/>
                <a:gd name="connsiteX15" fmla="*/ 695283 w 1271063"/>
                <a:gd name="connsiteY15" fmla="*/ 16585 h 16585"/>
                <a:gd name="connsiteX16" fmla="*/ 383854 w 1271063"/>
                <a:gd name="connsiteY16" fmla="*/ 16585 h 16585"/>
                <a:gd name="connsiteX17" fmla="*/ 383854 w 1271063"/>
                <a:gd name="connsiteY17" fmla="*/ 0 h 16585"/>
                <a:gd name="connsiteX18" fmla="*/ 503356 w 1271063"/>
                <a:gd name="connsiteY18" fmla="*/ 0 h 16585"/>
                <a:gd name="connsiteX19" fmla="*/ 503356 w 1271063"/>
                <a:gd name="connsiteY19" fmla="*/ 16585 h 16585"/>
                <a:gd name="connsiteX20" fmla="*/ 191927 w 1271063"/>
                <a:gd name="connsiteY20" fmla="*/ 16585 h 16585"/>
                <a:gd name="connsiteX21" fmla="*/ 191927 w 1271063"/>
                <a:gd name="connsiteY21" fmla="*/ 0 h 16585"/>
                <a:gd name="connsiteX22" fmla="*/ 311430 w 1271063"/>
                <a:gd name="connsiteY22" fmla="*/ 0 h 16585"/>
                <a:gd name="connsiteX23" fmla="*/ 311430 w 1271063"/>
                <a:gd name="connsiteY23" fmla="*/ 16585 h 16585"/>
                <a:gd name="connsiteX24" fmla="*/ 0 w 1271063"/>
                <a:gd name="connsiteY24" fmla="*/ 16585 h 16585"/>
                <a:gd name="connsiteX25" fmla="*/ 0 w 1271063"/>
                <a:gd name="connsiteY25" fmla="*/ 0 h 16585"/>
                <a:gd name="connsiteX26" fmla="*/ 119503 w 1271063"/>
                <a:gd name="connsiteY26" fmla="*/ 0 h 16585"/>
                <a:gd name="connsiteX27" fmla="*/ 119503 w 1271063"/>
                <a:gd name="connsiteY27" fmla="*/ 16585 h 16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271063" h="16585">
                  <a:moveTo>
                    <a:pt x="1151560" y="16585"/>
                  </a:moveTo>
                  <a:lnTo>
                    <a:pt x="1151560" y="0"/>
                  </a:lnTo>
                  <a:lnTo>
                    <a:pt x="1271063" y="0"/>
                  </a:lnTo>
                  <a:lnTo>
                    <a:pt x="1271063" y="16585"/>
                  </a:lnTo>
                  <a:close/>
                  <a:moveTo>
                    <a:pt x="959634" y="16585"/>
                  </a:moveTo>
                  <a:lnTo>
                    <a:pt x="959634" y="0"/>
                  </a:lnTo>
                  <a:lnTo>
                    <a:pt x="1079136" y="0"/>
                  </a:lnTo>
                  <a:lnTo>
                    <a:pt x="1079136" y="16585"/>
                  </a:lnTo>
                  <a:close/>
                  <a:moveTo>
                    <a:pt x="767707" y="16585"/>
                  </a:moveTo>
                  <a:lnTo>
                    <a:pt x="767707" y="0"/>
                  </a:lnTo>
                  <a:lnTo>
                    <a:pt x="887210" y="0"/>
                  </a:lnTo>
                  <a:lnTo>
                    <a:pt x="887210" y="16585"/>
                  </a:lnTo>
                  <a:close/>
                  <a:moveTo>
                    <a:pt x="575780" y="16585"/>
                  </a:moveTo>
                  <a:lnTo>
                    <a:pt x="575780" y="0"/>
                  </a:lnTo>
                  <a:lnTo>
                    <a:pt x="695283" y="0"/>
                  </a:lnTo>
                  <a:lnTo>
                    <a:pt x="695283" y="16585"/>
                  </a:lnTo>
                  <a:close/>
                  <a:moveTo>
                    <a:pt x="383854" y="16585"/>
                  </a:moveTo>
                  <a:lnTo>
                    <a:pt x="383854" y="0"/>
                  </a:lnTo>
                  <a:lnTo>
                    <a:pt x="503356" y="0"/>
                  </a:lnTo>
                  <a:lnTo>
                    <a:pt x="503356" y="16585"/>
                  </a:lnTo>
                  <a:close/>
                  <a:moveTo>
                    <a:pt x="191927" y="16585"/>
                  </a:moveTo>
                  <a:lnTo>
                    <a:pt x="191927" y="0"/>
                  </a:lnTo>
                  <a:lnTo>
                    <a:pt x="311430" y="0"/>
                  </a:lnTo>
                  <a:lnTo>
                    <a:pt x="311430" y="16585"/>
                  </a:lnTo>
                  <a:close/>
                  <a:moveTo>
                    <a:pt x="0" y="16585"/>
                  </a:moveTo>
                  <a:lnTo>
                    <a:pt x="0" y="0"/>
                  </a:lnTo>
                  <a:lnTo>
                    <a:pt x="119503" y="0"/>
                  </a:lnTo>
                  <a:lnTo>
                    <a:pt x="119503" y="1658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8" name="楕円 307">
              <a:extLst>
                <a:ext uri="{FF2B5EF4-FFF2-40B4-BE49-F238E27FC236}">
                  <a16:creationId xmlns:a16="http://schemas.microsoft.com/office/drawing/2014/main" id="{FB247D6A-C873-4988-B3BF-416EA5337D84}"/>
                </a:ext>
              </a:extLst>
            </p:cNvPr>
            <p:cNvSpPr/>
            <p:nvPr/>
          </p:nvSpPr>
          <p:spPr>
            <a:xfrm>
              <a:off x="8086638" y="5099798"/>
              <a:ext cx="419648" cy="41964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楕円 308">
              <a:extLst>
                <a:ext uri="{FF2B5EF4-FFF2-40B4-BE49-F238E27FC236}">
                  <a16:creationId xmlns:a16="http://schemas.microsoft.com/office/drawing/2014/main" id="{0BFD0938-F735-4334-806D-8532E1B8501F}"/>
                </a:ext>
              </a:extLst>
            </p:cNvPr>
            <p:cNvSpPr/>
            <p:nvPr/>
          </p:nvSpPr>
          <p:spPr>
            <a:xfrm>
              <a:off x="8138238" y="5151398"/>
              <a:ext cx="316447" cy="316446"/>
            </a:xfrm>
            <a:prstGeom prst="ellipse">
              <a:avLst/>
            </a:prstGeom>
            <a:gradFill>
              <a:gsLst>
                <a:gs pos="0">
                  <a:schemeClr val="accent6">
                    <a:lumMod val="20000"/>
                    <a:lumOff val="80000"/>
                  </a:schemeClr>
                </a:gs>
                <a:gs pos="100000">
                  <a:srgbClr val="92D050"/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楕円 309">
              <a:extLst>
                <a:ext uri="{FF2B5EF4-FFF2-40B4-BE49-F238E27FC236}">
                  <a16:creationId xmlns:a16="http://schemas.microsoft.com/office/drawing/2014/main" id="{1E937E2A-6BB3-4879-9B61-AF5EB7610B26}"/>
                </a:ext>
              </a:extLst>
            </p:cNvPr>
            <p:cNvSpPr/>
            <p:nvPr/>
          </p:nvSpPr>
          <p:spPr>
            <a:xfrm>
              <a:off x="8877213" y="5099798"/>
              <a:ext cx="419648" cy="41964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1" name="楕円 310">
              <a:extLst>
                <a:ext uri="{FF2B5EF4-FFF2-40B4-BE49-F238E27FC236}">
                  <a16:creationId xmlns:a16="http://schemas.microsoft.com/office/drawing/2014/main" id="{467AC07A-9170-4EC8-9634-C1D69FC43524}"/>
                </a:ext>
              </a:extLst>
            </p:cNvPr>
            <p:cNvSpPr/>
            <p:nvPr/>
          </p:nvSpPr>
          <p:spPr>
            <a:xfrm>
              <a:off x="8928813" y="5151398"/>
              <a:ext cx="316447" cy="316446"/>
            </a:xfrm>
            <a:prstGeom prst="ellipse">
              <a:avLst/>
            </a:prstGeom>
            <a:gradFill>
              <a:gsLst>
                <a:gs pos="0">
                  <a:schemeClr val="accent6">
                    <a:lumMod val="20000"/>
                    <a:lumOff val="80000"/>
                  </a:schemeClr>
                </a:gs>
                <a:gs pos="100000">
                  <a:srgbClr val="92D050"/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2" name="楕円 311">
              <a:extLst>
                <a:ext uri="{FF2B5EF4-FFF2-40B4-BE49-F238E27FC236}">
                  <a16:creationId xmlns:a16="http://schemas.microsoft.com/office/drawing/2014/main" id="{553F2E94-0033-45E9-B49B-B7DA8E8D8ED0}"/>
                </a:ext>
              </a:extLst>
            </p:cNvPr>
            <p:cNvSpPr/>
            <p:nvPr/>
          </p:nvSpPr>
          <p:spPr>
            <a:xfrm>
              <a:off x="8086638" y="5759404"/>
              <a:ext cx="419648" cy="41964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3" name="楕円 312">
              <a:extLst>
                <a:ext uri="{FF2B5EF4-FFF2-40B4-BE49-F238E27FC236}">
                  <a16:creationId xmlns:a16="http://schemas.microsoft.com/office/drawing/2014/main" id="{A565C1E9-6C77-41D9-ABE8-4829CDB4318A}"/>
                </a:ext>
              </a:extLst>
            </p:cNvPr>
            <p:cNvSpPr/>
            <p:nvPr/>
          </p:nvSpPr>
          <p:spPr>
            <a:xfrm>
              <a:off x="8138238" y="5811004"/>
              <a:ext cx="316447" cy="316446"/>
            </a:xfrm>
            <a:prstGeom prst="ellipse">
              <a:avLst/>
            </a:prstGeom>
            <a:gradFill>
              <a:gsLst>
                <a:gs pos="0">
                  <a:schemeClr val="accent6">
                    <a:lumMod val="20000"/>
                    <a:lumOff val="80000"/>
                  </a:schemeClr>
                </a:gs>
                <a:gs pos="100000">
                  <a:srgbClr val="92D050"/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4" name="楕円 313">
              <a:extLst>
                <a:ext uri="{FF2B5EF4-FFF2-40B4-BE49-F238E27FC236}">
                  <a16:creationId xmlns:a16="http://schemas.microsoft.com/office/drawing/2014/main" id="{013D4E8F-100E-49AD-9669-8A8945D07306}"/>
                </a:ext>
              </a:extLst>
            </p:cNvPr>
            <p:cNvSpPr/>
            <p:nvPr/>
          </p:nvSpPr>
          <p:spPr>
            <a:xfrm>
              <a:off x="8877213" y="5759404"/>
              <a:ext cx="419648" cy="41964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5" name="楕円 314">
              <a:extLst>
                <a:ext uri="{FF2B5EF4-FFF2-40B4-BE49-F238E27FC236}">
                  <a16:creationId xmlns:a16="http://schemas.microsoft.com/office/drawing/2014/main" id="{A34F10E2-BCBB-4071-A615-D8380B8E8985}"/>
                </a:ext>
              </a:extLst>
            </p:cNvPr>
            <p:cNvSpPr/>
            <p:nvPr/>
          </p:nvSpPr>
          <p:spPr>
            <a:xfrm>
              <a:off x="8928813" y="5811004"/>
              <a:ext cx="316447" cy="316446"/>
            </a:xfrm>
            <a:prstGeom prst="ellipse">
              <a:avLst/>
            </a:prstGeom>
            <a:gradFill>
              <a:gsLst>
                <a:gs pos="0">
                  <a:schemeClr val="accent6">
                    <a:lumMod val="20000"/>
                    <a:lumOff val="80000"/>
                  </a:schemeClr>
                </a:gs>
                <a:gs pos="100000">
                  <a:srgbClr val="92D050"/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EBB4379-46AC-49C3-8C18-26710FE81CFB}"/>
              </a:ext>
            </a:extLst>
          </p:cNvPr>
          <p:cNvGrpSpPr/>
          <p:nvPr/>
        </p:nvGrpSpPr>
        <p:grpSpPr>
          <a:xfrm>
            <a:off x="8040104" y="904799"/>
            <a:ext cx="1319747" cy="1456625"/>
            <a:chOff x="8040104" y="904799"/>
            <a:chExt cx="1319747" cy="1456625"/>
          </a:xfrm>
        </p:grpSpPr>
        <p:sp>
          <p:nvSpPr>
            <p:cNvPr id="282" name="四角形: 角を丸くする 281">
              <a:extLst>
                <a:ext uri="{FF2B5EF4-FFF2-40B4-BE49-F238E27FC236}">
                  <a16:creationId xmlns:a16="http://schemas.microsoft.com/office/drawing/2014/main" id="{B9B2DD9F-45D7-42E4-88AA-E9FB50263DE9}"/>
                </a:ext>
              </a:extLst>
            </p:cNvPr>
            <p:cNvSpPr/>
            <p:nvPr/>
          </p:nvSpPr>
          <p:spPr>
            <a:xfrm>
              <a:off x="8040104" y="904799"/>
              <a:ext cx="1319747" cy="1456625"/>
            </a:xfrm>
            <a:prstGeom prst="roundRect">
              <a:avLst>
                <a:gd name="adj" fmla="val 8728"/>
              </a:avLst>
            </a:prstGeom>
            <a:pattFill prst="openDmnd">
              <a:fgClr>
                <a:schemeClr val="bg1">
                  <a:lumMod val="9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楕円 282">
              <a:extLst>
                <a:ext uri="{FF2B5EF4-FFF2-40B4-BE49-F238E27FC236}">
                  <a16:creationId xmlns:a16="http://schemas.microsoft.com/office/drawing/2014/main" id="{959C1D7A-5A98-4DF6-96F7-C3CA30BD97AD}"/>
                </a:ext>
              </a:extLst>
            </p:cNvPr>
            <p:cNvSpPr/>
            <p:nvPr/>
          </p:nvSpPr>
          <p:spPr>
            <a:xfrm>
              <a:off x="8163199" y="1063454"/>
              <a:ext cx="419100" cy="4191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楕円 283">
              <a:extLst>
                <a:ext uri="{FF2B5EF4-FFF2-40B4-BE49-F238E27FC236}">
                  <a16:creationId xmlns:a16="http://schemas.microsoft.com/office/drawing/2014/main" id="{9BCEC2D2-B10F-45E3-97C9-0394C1C6C03A}"/>
                </a:ext>
              </a:extLst>
            </p:cNvPr>
            <p:cNvSpPr/>
            <p:nvPr/>
          </p:nvSpPr>
          <p:spPr>
            <a:xfrm>
              <a:off x="8805218" y="1063454"/>
              <a:ext cx="419100" cy="4191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楕円 284">
              <a:extLst>
                <a:ext uri="{FF2B5EF4-FFF2-40B4-BE49-F238E27FC236}">
                  <a16:creationId xmlns:a16="http://schemas.microsoft.com/office/drawing/2014/main" id="{C4FF55C1-45B5-47B1-998E-2B09A79D2054}"/>
                </a:ext>
              </a:extLst>
            </p:cNvPr>
            <p:cNvSpPr/>
            <p:nvPr/>
          </p:nvSpPr>
          <p:spPr>
            <a:xfrm>
              <a:off x="8214732" y="1114987"/>
              <a:ext cx="316034" cy="316034"/>
            </a:xfrm>
            <a:prstGeom prst="ellipse">
              <a:avLst/>
            </a:prstGeom>
            <a:gradFill>
              <a:gsLst>
                <a:gs pos="0">
                  <a:schemeClr val="accent6">
                    <a:lumMod val="20000"/>
                    <a:lumOff val="80000"/>
                  </a:schemeClr>
                </a:gs>
                <a:gs pos="100000">
                  <a:srgbClr val="92D050"/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楕円 285">
              <a:extLst>
                <a:ext uri="{FF2B5EF4-FFF2-40B4-BE49-F238E27FC236}">
                  <a16:creationId xmlns:a16="http://schemas.microsoft.com/office/drawing/2014/main" id="{7EC203E0-7E2D-4B45-A666-6B90972FC5BB}"/>
                </a:ext>
              </a:extLst>
            </p:cNvPr>
            <p:cNvSpPr/>
            <p:nvPr/>
          </p:nvSpPr>
          <p:spPr>
            <a:xfrm>
              <a:off x="8856751" y="1114987"/>
              <a:ext cx="316034" cy="316034"/>
            </a:xfrm>
            <a:prstGeom prst="ellipse">
              <a:avLst/>
            </a:prstGeom>
            <a:gradFill>
              <a:gsLst>
                <a:gs pos="0">
                  <a:schemeClr val="accent6">
                    <a:lumMod val="20000"/>
                    <a:lumOff val="80000"/>
                  </a:schemeClr>
                </a:gs>
                <a:gs pos="100000">
                  <a:srgbClr val="92D050"/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7" name="楕円 286">
              <a:extLst>
                <a:ext uri="{FF2B5EF4-FFF2-40B4-BE49-F238E27FC236}">
                  <a16:creationId xmlns:a16="http://schemas.microsoft.com/office/drawing/2014/main" id="{2077DB5B-E531-4D6E-915B-98276A70CE63}"/>
                </a:ext>
              </a:extLst>
            </p:cNvPr>
            <p:cNvSpPr/>
            <p:nvPr/>
          </p:nvSpPr>
          <p:spPr>
            <a:xfrm>
              <a:off x="8163199" y="1813198"/>
              <a:ext cx="419100" cy="4191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楕円 287">
              <a:extLst>
                <a:ext uri="{FF2B5EF4-FFF2-40B4-BE49-F238E27FC236}">
                  <a16:creationId xmlns:a16="http://schemas.microsoft.com/office/drawing/2014/main" id="{9EC07FB9-36D0-45C8-BCF4-DBBD0135C9BC}"/>
                </a:ext>
              </a:extLst>
            </p:cNvPr>
            <p:cNvSpPr/>
            <p:nvPr/>
          </p:nvSpPr>
          <p:spPr>
            <a:xfrm>
              <a:off x="8805218" y="1813198"/>
              <a:ext cx="419100" cy="4191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楕円 288">
              <a:extLst>
                <a:ext uri="{FF2B5EF4-FFF2-40B4-BE49-F238E27FC236}">
                  <a16:creationId xmlns:a16="http://schemas.microsoft.com/office/drawing/2014/main" id="{BF8F1F26-74C7-4FFB-BE51-3FD3C7F48439}"/>
                </a:ext>
              </a:extLst>
            </p:cNvPr>
            <p:cNvSpPr/>
            <p:nvPr/>
          </p:nvSpPr>
          <p:spPr>
            <a:xfrm>
              <a:off x="8214732" y="1864731"/>
              <a:ext cx="316034" cy="316034"/>
            </a:xfrm>
            <a:prstGeom prst="ellipse">
              <a:avLst/>
            </a:prstGeom>
            <a:gradFill>
              <a:gsLst>
                <a:gs pos="0">
                  <a:schemeClr val="accent6">
                    <a:lumMod val="20000"/>
                    <a:lumOff val="80000"/>
                  </a:schemeClr>
                </a:gs>
                <a:gs pos="100000">
                  <a:srgbClr val="92D050"/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楕円 289">
              <a:extLst>
                <a:ext uri="{FF2B5EF4-FFF2-40B4-BE49-F238E27FC236}">
                  <a16:creationId xmlns:a16="http://schemas.microsoft.com/office/drawing/2014/main" id="{EC2DFAB6-905D-4963-A9D9-62BBB4C14F37}"/>
                </a:ext>
              </a:extLst>
            </p:cNvPr>
            <p:cNvSpPr/>
            <p:nvPr/>
          </p:nvSpPr>
          <p:spPr>
            <a:xfrm>
              <a:off x="8856751" y="1864731"/>
              <a:ext cx="316034" cy="316034"/>
            </a:xfrm>
            <a:prstGeom prst="ellipse">
              <a:avLst/>
            </a:prstGeom>
            <a:gradFill>
              <a:gsLst>
                <a:gs pos="0">
                  <a:schemeClr val="accent6">
                    <a:lumMod val="20000"/>
                    <a:lumOff val="80000"/>
                  </a:schemeClr>
                </a:gs>
                <a:gs pos="100000">
                  <a:srgbClr val="92D050"/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6" name="フリーフォーム: 図形 315">
              <a:extLst>
                <a:ext uri="{FF2B5EF4-FFF2-40B4-BE49-F238E27FC236}">
                  <a16:creationId xmlns:a16="http://schemas.microsoft.com/office/drawing/2014/main" id="{14C7FD9A-7046-4309-B6FD-B560E8828887}"/>
                </a:ext>
              </a:extLst>
            </p:cNvPr>
            <p:cNvSpPr/>
            <p:nvPr/>
          </p:nvSpPr>
          <p:spPr>
            <a:xfrm>
              <a:off x="8058299" y="1625411"/>
              <a:ext cx="1286145" cy="15401"/>
            </a:xfrm>
            <a:custGeom>
              <a:avLst/>
              <a:gdLst>
                <a:gd name="connsiteX0" fmla="*/ 1731169 w 1885156"/>
                <a:gd name="connsiteY0" fmla="*/ 0 h 45719"/>
                <a:gd name="connsiteX1" fmla="*/ 1885156 w 1885156"/>
                <a:gd name="connsiteY1" fmla="*/ 0 h 45719"/>
                <a:gd name="connsiteX2" fmla="*/ 1885156 w 1885156"/>
                <a:gd name="connsiteY2" fmla="*/ 45719 h 45719"/>
                <a:gd name="connsiteX3" fmla="*/ 1731169 w 1885156"/>
                <a:gd name="connsiteY3" fmla="*/ 45719 h 45719"/>
                <a:gd name="connsiteX4" fmla="*/ 1483860 w 1885156"/>
                <a:gd name="connsiteY4" fmla="*/ 0 h 45719"/>
                <a:gd name="connsiteX5" fmla="*/ 1637847 w 1885156"/>
                <a:gd name="connsiteY5" fmla="*/ 0 h 45719"/>
                <a:gd name="connsiteX6" fmla="*/ 1637847 w 1885156"/>
                <a:gd name="connsiteY6" fmla="*/ 45719 h 45719"/>
                <a:gd name="connsiteX7" fmla="*/ 1483860 w 1885156"/>
                <a:gd name="connsiteY7" fmla="*/ 45719 h 45719"/>
                <a:gd name="connsiteX8" fmla="*/ 1236550 w 1885156"/>
                <a:gd name="connsiteY8" fmla="*/ 0 h 45719"/>
                <a:gd name="connsiteX9" fmla="*/ 1390537 w 1885156"/>
                <a:gd name="connsiteY9" fmla="*/ 0 h 45719"/>
                <a:gd name="connsiteX10" fmla="*/ 1390537 w 1885156"/>
                <a:gd name="connsiteY10" fmla="*/ 45719 h 45719"/>
                <a:gd name="connsiteX11" fmla="*/ 1236550 w 1885156"/>
                <a:gd name="connsiteY11" fmla="*/ 45719 h 45719"/>
                <a:gd name="connsiteX12" fmla="*/ 989240 w 1885156"/>
                <a:gd name="connsiteY12" fmla="*/ 0 h 45719"/>
                <a:gd name="connsiteX13" fmla="*/ 1143227 w 1885156"/>
                <a:gd name="connsiteY13" fmla="*/ 0 h 45719"/>
                <a:gd name="connsiteX14" fmla="*/ 1143227 w 1885156"/>
                <a:gd name="connsiteY14" fmla="*/ 45719 h 45719"/>
                <a:gd name="connsiteX15" fmla="*/ 989240 w 1885156"/>
                <a:gd name="connsiteY15" fmla="*/ 45719 h 45719"/>
                <a:gd name="connsiteX16" fmla="*/ 741930 w 1885156"/>
                <a:gd name="connsiteY16" fmla="*/ 0 h 45719"/>
                <a:gd name="connsiteX17" fmla="*/ 895917 w 1885156"/>
                <a:gd name="connsiteY17" fmla="*/ 0 h 45719"/>
                <a:gd name="connsiteX18" fmla="*/ 895917 w 1885156"/>
                <a:gd name="connsiteY18" fmla="*/ 45719 h 45719"/>
                <a:gd name="connsiteX19" fmla="*/ 741930 w 1885156"/>
                <a:gd name="connsiteY19" fmla="*/ 45719 h 45719"/>
                <a:gd name="connsiteX20" fmla="*/ 494620 w 1885156"/>
                <a:gd name="connsiteY20" fmla="*/ 0 h 45719"/>
                <a:gd name="connsiteX21" fmla="*/ 648607 w 1885156"/>
                <a:gd name="connsiteY21" fmla="*/ 0 h 45719"/>
                <a:gd name="connsiteX22" fmla="*/ 648607 w 1885156"/>
                <a:gd name="connsiteY22" fmla="*/ 45719 h 45719"/>
                <a:gd name="connsiteX23" fmla="*/ 494620 w 1885156"/>
                <a:gd name="connsiteY23" fmla="*/ 45719 h 45719"/>
                <a:gd name="connsiteX24" fmla="*/ 247310 w 1885156"/>
                <a:gd name="connsiteY24" fmla="*/ 0 h 45719"/>
                <a:gd name="connsiteX25" fmla="*/ 401297 w 1885156"/>
                <a:gd name="connsiteY25" fmla="*/ 0 h 45719"/>
                <a:gd name="connsiteX26" fmla="*/ 401297 w 1885156"/>
                <a:gd name="connsiteY26" fmla="*/ 45719 h 45719"/>
                <a:gd name="connsiteX27" fmla="*/ 247310 w 1885156"/>
                <a:gd name="connsiteY27" fmla="*/ 45719 h 45719"/>
                <a:gd name="connsiteX28" fmla="*/ 0 w 1885156"/>
                <a:gd name="connsiteY28" fmla="*/ 0 h 45719"/>
                <a:gd name="connsiteX29" fmla="*/ 153987 w 1885156"/>
                <a:gd name="connsiteY29" fmla="*/ 0 h 45719"/>
                <a:gd name="connsiteX30" fmla="*/ 153987 w 1885156"/>
                <a:gd name="connsiteY30" fmla="*/ 45719 h 45719"/>
                <a:gd name="connsiteX31" fmla="*/ 0 w 1885156"/>
                <a:gd name="connsiteY31" fmla="*/ 4571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85156" h="45719">
                  <a:moveTo>
                    <a:pt x="1731169" y="0"/>
                  </a:moveTo>
                  <a:lnTo>
                    <a:pt x="1885156" y="0"/>
                  </a:lnTo>
                  <a:lnTo>
                    <a:pt x="1885156" y="45719"/>
                  </a:lnTo>
                  <a:lnTo>
                    <a:pt x="1731169" y="45719"/>
                  </a:lnTo>
                  <a:close/>
                  <a:moveTo>
                    <a:pt x="1483860" y="0"/>
                  </a:moveTo>
                  <a:lnTo>
                    <a:pt x="1637847" y="0"/>
                  </a:lnTo>
                  <a:lnTo>
                    <a:pt x="1637847" y="45719"/>
                  </a:lnTo>
                  <a:lnTo>
                    <a:pt x="1483860" y="45719"/>
                  </a:lnTo>
                  <a:close/>
                  <a:moveTo>
                    <a:pt x="1236550" y="0"/>
                  </a:moveTo>
                  <a:lnTo>
                    <a:pt x="1390537" y="0"/>
                  </a:lnTo>
                  <a:lnTo>
                    <a:pt x="1390537" y="45719"/>
                  </a:lnTo>
                  <a:lnTo>
                    <a:pt x="1236550" y="45719"/>
                  </a:lnTo>
                  <a:close/>
                  <a:moveTo>
                    <a:pt x="989240" y="0"/>
                  </a:moveTo>
                  <a:lnTo>
                    <a:pt x="1143227" y="0"/>
                  </a:lnTo>
                  <a:lnTo>
                    <a:pt x="1143227" y="45719"/>
                  </a:lnTo>
                  <a:lnTo>
                    <a:pt x="989240" y="45719"/>
                  </a:lnTo>
                  <a:close/>
                  <a:moveTo>
                    <a:pt x="741930" y="0"/>
                  </a:moveTo>
                  <a:lnTo>
                    <a:pt x="895917" y="0"/>
                  </a:lnTo>
                  <a:lnTo>
                    <a:pt x="895917" y="45719"/>
                  </a:lnTo>
                  <a:lnTo>
                    <a:pt x="741930" y="45719"/>
                  </a:lnTo>
                  <a:close/>
                  <a:moveTo>
                    <a:pt x="494620" y="0"/>
                  </a:moveTo>
                  <a:lnTo>
                    <a:pt x="648607" y="0"/>
                  </a:lnTo>
                  <a:lnTo>
                    <a:pt x="648607" y="45719"/>
                  </a:lnTo>
                  <a:lnTo>
                    <a:pt x="494620" y="45719"/>
                  </a:lnTo>
                  <a:close/>
                  <a:moveTo>
                    <a:pt x="247310" y="0"/>
                  </a:moveTo>
                  <a:lnTo>
                    <a:pt x="401297" y="0"/>
                  </a:lnTo>
                  <a:lnTo>
                    <a:pt x="401297" y="45719"/>
                  </a:lnTo>
                  <a:lnTo>
                    <a:pt x="247310" y="45719"/>
                  </a:lnTo>
                  <a:close/>
                  <a:moveTo>
                    <a:pt x="0" y="0"/>
                  </a:moveTo>
                  <a:lnTo>
                    <a:pt x="153987" y="0"/>
                  </a:lnTo>
                  <a:lnTo>
                    <a:pt x="153987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695D84FB-E01D-45A4-AB31-B5421918AF74}"/>
              </a:ext>
            </a:extLst>
          </p:cNvPr>
          <p:cNvGrpSpPr/>
          <p:nvPr/>
        </p:nvGrpSpPr>
        <p:grpSpPr>
          <a:xfrm>
            <a:off x="8037857" y="2845743"/>
            <a:ext cx="1319747" cy="1456625"/>
            <a:chOff x="8037857" y="2845743"/>
            <a:chExt cx="1319747" cy="1456625"/>
          </a:xfrm>
        </p:grpSpPr>
        <p:sp>
          <p:nvSpPr>
            <p:cNvPr id="291" name="四角形: 角を丸くする 290">
              <a:extLst>
                <a:ext uri="{FF2B5EF4-FFF2-40B4-BE49-F238E27FC236}">
                  <a16:creationId xmlns:a16="http://schemas.microsoft.com/office/drawing/2014/main" id="{EBCA0DF9-B40C-4C78-ACB6-40EF441DF514}"/>
                </a:ext>
              </a:extLst>
            </p:cNvPr>
            <p:cNvSpPr/>
            <p:nvPr/>
          </p:nvSpPr>
          <p:spPr>
            <a:xfrm>
              <a:off x="8037857" y="2845743"/>
              <a:ext cx="1319747" cy="1456625"/>
            </a:xfrm>
            <a:prstGeom prst="roundRect">
              <a:avLst>
                <a:gd name="adj" fmla="val 8728"/>
              </a:avLst>
            </a:prstGeom>
            <a:pattFill prst="openDmnd">
              <a:fgClr>
                <a:schemeClr val="bg1">
                  <a:lumMod val="9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楕円 291">
              <a:extLst>
                <a:ext uri="{FF2B5EF4-FFF2-40B4-BE49-F238E27FC236}">
                  <a16:creationId xmlns:a16="http://schemas.microsoft.com/office/drawing/2014/main" id="{2F2F150B-4172-4F1B-9443-023367007620}"/>
                </a:ext>
              </a:extLst>
            </p:cNvPr>
            <p:cNvSpPr/>
            <p:nvPr/>
          </p:nvSpPr>
          <p:spPr>
            <a:xfrm>
              <a:off x="8160952" y="3004398"/>
              <a:ext cx="419100" cy="4191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楕円 292">
              <a:extLst>
                <a:ext uri="{FF2B5EF4-FFF2-40B4-BE49-F238E27FC236}">
                  <a16:creationId xmlns:a16="http://schemas.microsoft.com/office/drawing/2014/main" id="{DCBBC8B7-68D2-4E47-BD1C-CB773482220A}"/>
                </a:ext>
              </a:extLst>
            </p:cNvPr>
            <p:cNvSpPr/>
            <p:nvPr/>
          </p:nvSpPr>
          <p:spPr>
            <a:xfrm>
              <a:off x="8802971" y="3004398"/>
              <a:ext cx="419100" cy="4191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楕円 293">
              <a:extLst>
                <a:ext uri="{FF2B5EF4-FFF2-40B4-BE49-F238E27FC236}">
                  <a16:creationId xmlns:a16="http://schemas.microsoft.com/office/drawing/2014/main" id="{D831CA1D-D373-413C-8721-A9D711BDE1FE}"/>
                </a:ext>
              </a:extLst>
            </p:cNvPr>
            <p:cNvSpPr/>
            <p:nvPr/>
          </p:nvSpPr>
          <p:spPr>
            <a:xfrm>
              <a:off x="8212485" y="3055931"/>
              <a:ext cx="316034" cy="316034"/>
            </a:xfrm>
            <a:prstGeom prst="ellipse">
              <a:avLst/>
            </a:prstGeom>
            <a:gradFill>
              <a:gsLst>
                <a:gs pos="0">
                  <a:schemeClr val="accent6">
                    <a:lumMod val="20000"/>
                    <a:lumOff val="80000"/>
                  </a:schemeClr>
                </a:gs>
                <a:gs pos="100000">
                  <a:srgbClr val="92D050"/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楕円 294">
              <a:extLst>
                <a:ext uri="{FF2B5EF4-FFF2-40B4-BE49-F238E27FC236}">
                  <a16:creationId xmlns:a16="http://schemas.microsoft.com/office/drawing/2014/main" id="{BB76395D-D07B-4FB9-94E0-04A80321EECD}"/>
                </a:ext>
              </a:extLst>
            </p:cNvPr>
            <p:cNvSpPr/>
            <p:nvPr/>
          </p:nvSpPr>
          <p:spPr>
            <a:xfrm>
              <a:off x="8854504" y="3055931"/>
              <a:ext cx="316034" cy="316034"/>
            </a:xfrm>
            <a:prstGeom prst="ellipse">
              <a:avLst/>
            </a:prstGeom>
            <a:gradFill>
              <a:gsLst>
                <a:gs pos="0">
                  <a:schemeClr val="accent6">
                    <a:lumMod val="20000"/>
                    <a:lumOff val="80000"/>
                  </a:schemeClr>
                </a:gs>
                <a:gs pos="100000">
                  <a:srgbClr val="92D050"/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楕円 295">
              <a:extLst>
                <a:ext uri="{FF2B5EF4-FFF2-40B4-BE49-F238E27FC236}">
                  <a16:creationId xmlns:a16="http://schemas.microsoft.com/office/drawing/2014/main" id="{93AAD822-D652-4E9D-8442-198CD0566D7F}"/>
                </a:ext>
              </a:extLst>
            </p:cNvPr>
            <p:cNvSpPr/>
            <p:nvPr/>
          </p:nvSpPr>
          <p:spPr>
            <a:xfrm>
              <a:off x="8160952" y="3754142"/>
              <a:ext cx="419100" cy="4191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楕円 296">
              <a:extLst>
                <a:ext uri="{FF2B5EF4-FFF2-40B4-BE49-F238E27FC236}">
                  <a16:creationId xmlns:a16="http://schemas.microsoft.com/office/drawing/2014/main" id="{6D070CF6-F230-44D2-B846-6523E852846B}"/>
                </a:ext>
              </a:extLst>
            </p:cNvPr>
            <p:cNvSpPr/>
            <p:nvPr/>
          </p:nvSpPr>
          <p:spPr>
            <a:xfrm>
              <a:off x="8802971" y="3754142"/>
              <a:ext cx="419100" cy="4191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楕円 297">
              <a:extLst>
                <a:ext uri="{FF2B5EF4-FFF2-40B4-BE49-F238E27FC236}">
                  <a16:creationId xmlns:a16="http://schemas.microsoft.com/office/drawing/2014/main" id="{BC5322B4-D9B1-4DFA-8158-924ECA9E18E3}"/>
                </a:ext>
              </a:extLst>
            </p:cNvPr>
            <p:cNvSpPr/>
            <p:nvPr/>
          </p:nvSpPr>
          <p:spPr>
            <a:xfrm>
              <a:off x="8212485" y="3805675"/>
              <a:ext cx="316034" cy="316034"/>
            </a:xfrm>
            <a:prstGeom prst="ellipse">
              <a:avLst/>
            </a:prstGeom>
            <a:gradFill>
              <a:gsLst>
                <a:gs pos="0">
                  <a:schemeClr val="accent6">
                    <a:lumMod val="20000"/>
                    <a:lumOff val="80000"/>
                  </a:schemeClr>
                </a:gs>
                <a:gs pos="100000">
                  <a:srgbClr val="92D050"/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楕円 298">
              <a:extLst>
                <a:ext uri="{FF2B5EF4-FFF2-40B4-BE49-F238E27FC236}">
                  <a16:creationId xmlns:a16="http://schemas.microsoft.com/office/drawing/2014/main" id="{98C74FF7-95B0-4BD9-8570-2EAD8532003C}"/>
                </a:ext>
              </a:extLst>
            </p:cNvPr>
            <p:cNvSpPr/>
            <p:nvPr/>
          </p:nvSpPr>
          <p:spPr>
            <a:xfrm>
              <a:off x="8854504" y="3805675"/>
              <a:ext cx="316034" cy="316034"/>
            </a:xfrm>
            <a:prstGeom prst="ellipse">
              <a:avLst/>
            </a:prstGeom>
            <a:gradFill>
              <a:gsLst>
                <a:gs pos="0">
                  <a:schemeClr val="accent6">
                    <a:lumMod val="20000"/>
                    <a:lumOff val="80000"/>
                  </a:schemeClr>
                </a:gs>
                <a:gs pos="100000">
                  <a:srgbClr val="92D050"/>
                </a:gs>
              </a:gsLst>
              <a:lin ang="5400000" scaled="1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0" name="フリーフォーム: 図形 299">
              <a:extLst>
                <a:ext uri="{FF2B5EF4-FFF2-40B4-BE49-F238E27FC236}">
                  <a16:creationId xmlns:a16="http://schemas.microsoft.com/office/drawing/2014/main" id="{A3F7C9DC-5EC8-4489-BC16-F3C365868D76}"/>
                </a:ext>
              </a:extLst>
            </p:cNvPr>
            <p:cNvSpPr/>
            <p:nvPr/>
          </p:nvSpPr>
          <p:spPr>
            <a:xfrm>
              <a:off x="8280110" y="3071281"/>
              <a:ext cx="183180" cy="287980"/>
            </a:xfrm>
            <a:custGeom>
              <a:avLst/>
              <a:gdLst>
                <a:gd name="connsiteX0" fmla="*/ 155484 w 183180"/>
                <a:gd name="connsiteY0" fmla="*/ 0 h 287980"/>
                <a:gd name="connsiteX1" fmla="*/ 183180 w 183180"/>
                <a:gd name="connsiteY1" fmla="*/ 18673 h 287980"/>
                <a:gd name="connsiteX2" fmla="*/ 27695 w 183180"/>
                <a:gd name="connsiteY2" fmla="*/ 287980 h 287980"/>
                <a:gd name="connsiteX3" fmla="*/ 0 w 183180"/>
                <a:gd name="connsiteY3" fmla="*/ 269307 h 2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180" h="287980">
                  <a:moveTo>
                    <a:pt x="155484" y="0"/>
                  </a:moveTo>
                  <a:lnTo>
                    <a:pt x="183180" y="18673"/>
                  </a:lnTo>
                  <a:lnTo>
                    <a:pt x="27695" y="287980"/>
                  </a:lnTo>
                  <a:lnTo>
                    <a:pt x="0" y="269307"/>
                  </a:lnTo>
                  <a:close/>
                </a:path>
              </a:pathLst>
            </a:cu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フリーフォーム: 図形 300">
              <a:extLst>
                <a:ext uri="{FF2B5EF4-FFF2-40B4-BE49-F238E27FC236}">
                  <a16:creationId xmlns:a16="http://schemas.microsoft.com/office/drawing/2014/main" id="{B0DD7692-FB18-4C38-A177-C674278533AE}"/>
                </a:ext>
              </a:extLst>
            </p:cNvPr>
            <p:cNvSpPr/>
            <p:nvPr/>
          </p:nvSpPr>
          <p:spPr>
            <a:xfrm>
              <a:off x="8925471" y="3071281"/>
              <a:ext cx="183180" cy="287980"/>
            </a:xfrm>
            <a:custGeom>
              <a:avLst/>
              <a:gdLst>
                <a:gd name="connsiteX0" fmla="*/ 155484 w 183180"/>
                <a:gd name="connsiteY0" fmla="*/ 0 h 287980"/>
                <a:gd name="connsiteX1" fmla="*/ 183180 w 183180"/>
                <a:gd name="connsiteY1" fmla="*/ 18673 h 287980"/>
                <a:gd name="connsiteX2" fmla="*/ 27695 w 183180"/>
                <a:gd name="connsiteY2" fmla="*/ 287980 h 287980"/>
                <a:gd name="connsiteX3" fmla="*/ 0 w 183180"/>
                <a:gd name="connsiteY3" fmla="*/ 269307 h 2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180" h="287980">
                  <a:moveTo>
                    <a:pt x="155484" y="0"/>
                  </a:moveTo>
                  <a:lnTo>
                    <a:pt x="183180" y="18673"/>
                  </a:lnTo>
                  <a:lnTo>
                    <a:pt x="27695" y="287980"/>
                  </a:lnTo>
                  <a:lnTo>
                    <a:pt x="0" y="269307"/>
                  </a:lnTo>
                  <a:close/>
                </a:path>
              </a:pathLst>
            </a:cu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フリーフォーム: 図形 301">
              <a:extLst>
                <a:ext uri="{FF2B5EF4-FFF2-40B4-BE49-F238E27FC236}">
                  <a16:creationId xmlns:a16="http://schemas.microsoft.com/office/drawing/2014/main" id="{5D30475E-58D7-46BD-B52D-3CAAFC4E07EF}"/>
                </a:ext>
              </a:extLst>
            </p:cNvPr>
            <p:cNvSpPr/>
            <p:nvPr/>
          </p:nvSpPr>
          <p:spPr>
            <a:xfrm>
              <a:off x="8280110" y="3821374"/>
              <a:ext cx="183180" cy="287980"/>
            </a:xfrm>
            <a:custGeom>
              <a:avLst/>
              <a:gdLst>
                <a:gd name="connsiteX0" fmla="*/ 155484 w 183180"/>
                <a:gd name="connsiteY0" fmla="*/ 0 h 287980"/>
                <a:gd name="connsiteX1" fmla="*/ 183180 w 183180"/>
                <a:gd name="connsiteY1" fmla="*/ 18673 h 287980"/>
                <a:gd name="connsiteX2" fmla="*/ 27695 w 183180"/>
                <a:gd name="connsiteY2" fmla="*/ 287980 h 287980"/>
                <a:gd name="connsiteX3" fmla="*/ 0 w 183180"/>
                <a:gd name="connsiteY3" fmla="*/ 269307 h 2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180" h="287980">
                  <a:moveTo>
                    <a:pt x="155484" y="0"/>
                  </a:moveTo>
                  <a:lnTo>
                    <a:pt x="183180" y="18673"/>
                  </a:lnTo>
                  <a:lnTo>
                    <a:pt x="27695" y="287980"/>
                  </a:lnTo>
                  <a:lnTo>
                    <a:pt x="0" y="269307"/>
                  </a:lnTo>
                  <a:close/>
                </a:path>
              </a:pathLst>
            </a:cu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3" name="フリーフォーム: 図形 302">
              <a:extLst>
                <a:ext uri="{FF2B5EF4-FFF2-40B4-BE49-F238E27FC236}">
                  <a16:creationId xmlns:a16="http://schemas.microsoft.com/office/drawing/2014/main" id="{317822BB-57F6-498F-8B64-B9C552AE7AA9}"/>
                </a:ext>
              </a:extLst>
            </p:cNvPr>
            <p:cNvSpPr/>
            <p:nvPr/>
          </p:nvSpPr>
          <p:spPr>
            <a:xfrm>
              <a:off x="8925471" y="3821374"/>
              <a:ext cx="183180" cy="287980"/>
            </a:xfrm>
            <a:custGeom>
              <a:avLst/>
              <a:gdLst>
                <a:gd name="connsiteX0" fmla="*/ 155484 w 183180"/>
                <a:gd name="connsiteY0" fmla="*/ 0 h 287980"/>
                <a:gd name="connsiteX1" fmla="*/ 183180 w 183180"/>
                <a:gd name="connsiteY1" fmla="*/ 18673 h 287980"/>
                <a:gd name="connsiteX2" fmla="*/ 27695 w 183180"/>
                <a:gd name="connsiteY2" fmla="*/ 287980 h 287980"/>
                <a:gd name="connsiteX3" fmla="*/ 0 w 183180"/>
                <a:gd name="connsiteY3" fmla="*/ 269307 h 2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180" h="287980">
                  <a:moveTo>
                    <a:pt x="155484" y="0"/>
                  </a:moveTo>
                  <a:lnTo>
                    <a:pt x="183180" y="18673"/>
                  </a:lnTo>
                  <a:lnTo>
                    <a:pt x="27695" y="287980"/>
                  </a:lnTo>
                  <a:lnTo>
                    <a:pt x="0" y="269307"/>
                  </a:lnTo>
                  <a:close/>
                </a:path>
              </a:pathLst>
            </a:cu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7" name="フリーフォーム: 図形 316">
              <a:extLst>
                <a:ext uri="{FF2B5EF4-FFF2-40B4-BE49-F238E27FC236}">
                  <a16:creationId xmlns:a16="http://schemas.microsoft.com/office/drawing/2014/main" id="{DF2BDDF0-1C24-4AE8-A3A7-C54B7298D563}"/>
                </a:ext>
              </a:extLst>
            </p:cNvPr>
            <p:cNvSpPr/>
            <p:nvPr/>
          </p:nvSpPr>
          <p:spPr>
            <a:xfrm>
              <a:off x="8054465" y="3566355"/>
              <a:ext cx="1286145" cy="15401"/>
            </a:xfrm>
            <a:custGeom>
              <a:avLst/>
              <a:gdLst>
                <a:gd name="connsiteX0" fmla="*/ 1731169 w 1885156"/>
                <a:gd name="connsiteY0" fmla="*/ 0 h 45719"/>
                <a:gd name="connsiteX1" fmla="*/ 1885156 w 1885156"/>
                <a:gd name="connsiteY1" fmla="*/ 0 h 45719"/>
                <a:gd name="connsiteX2" fmla="*/ 1885156 w 1885156"/>
                <a:gd name="connsiteY2" fmla="*/ 45719 h 45719"/>
                <a:gd name="connsiteX3" fmla="*/ 1731169 w 1885156"/>
                <a:gd name="connsiteY3" fmla="*/ 45719 h 45719"/>
                <a:gd name="connsiteX4" fmla="*/ 1483860 w 1885156"/>
                <a:gd name="connsiteY4" fmla="*/ 0 h 45719"/>
                <a:gd name="connsiteX5" fmla="*/ 1637847 w 1885156"/>
                <a:gd name="connsiteY5" fmla="*/ 0 h 45719"/>
                <a:gd name="connsiteX6" fmla="*/ 1637847 w 1885156"/>
                <a:gd name="connsiteY6" fmla="*/ 45719 h 45719"/>
                <a:gd name="connsiteX7" fmla="*/ 1483860 w 1885156"/>
                <a:gd name="connsiteY7" fmla="*/ 45719 h 45719"/>
                <a:gd name="connsiteX8" fmla="*/ 1236550 w 1885156"/>
                <a:gd name="connsiteY8" fmla="*/ 0 h 45719"/>
                <a:gd name="connsiteX9" fmla="*/ 1390537 w 1885156"/>
                <a:gd name="connsiteY9" fmla="*/ 0 h 45719"/>
                <a:gd name="connsiteX10" fmla="*/ 1390537 w 1885156"/>
                <a:gd name="connsiteY10" fmla="*/ 45719 h 45719"/>
                <a:gd name="connsiteX11" fmla="*/ 1236550 w 1885156"/>
                <a:gd name="connsiteY11" fmla="*/ 45719 h 45719"/>
                <a:gd name="connsiteX12" fmla="*/ 989240 w 1885156"/>
                <a:gd name="connsiteY12" fmla="*/ 0 h 45719"/>
                <a:gd name="connsiteX13" fmla="*/ 1143227 w 1885156"/>
                <a:gd name="connsiteY13" fmla="*/ 0 h 45719"/>
                <a:gd name="connsiteX14" fmla="*/ 1143227 w 1885156"/>
                <a:gd name="connsiteY14" fmla="*/ 45719 h 45719"/>
                <a:gd name="connsiteX15" fmla="*/ 989240 w 1885156"/>
                <a:gd name="connsiteY15" fmla="*/ 45719 h 45719"/>
                <a:gd name="connsiteX16" fmla="*/ 741930 w 1885156"/>
                <a:gd name="connsiteY16" fmla="*/ 0 h 45719"/>
                <a:gd name="connsiteX17" fmla="*/ 895917 w 1885156"/>
                <a:gd name="connsiteY17" fmla="*/ 0 h 45719"/>
                <a:gd name="connsiteX18" fmla="*/ 895917 w 1885156"/>
                <a:gd name="connsiteY18" fmla="*/ 45719 h 45719"/>
                <a:gd name="connsiteX19" fmla="*/ 741930 w 1885156"/>
                <a:gd name="connsiteY19" fmla="*/ 45719 h 45719"/>
                <a:gd name="connsiteX20" fmla="*/ 494620 w 1885156"/>
                <a:gd name="connsiteY20" fmla="*/ 0 h 45719"/>
                <a:gd name="connsiteX21" fmla="*/ 648607 w 1885156"/>
                <a:gd name="connsiteY21" fmla="*/ 0 h 45719"/>
                <a:gd name="connsiteX22" fmla="*/ 648607 w 1885156"/>
                <a:gd name="connsiteY22" fmla="*/ 45719 h 45719"/>
                <a:gd name="connsiteX23" fmla="*/ 494620 w 1885156"/>
                <a:gd name="connsiteY23" fmla="*/ 45719 h 45719"/>
                <a:gd name="connsiteX24" fmla="*/ 247310 w 1885156"/>
                <a:gd name="connsiteY24" fmla="*/ 0 h 45719"/>
                <a:gd name="connsiteX25" fmla="*/ 401297 w 1885156"/>
                <a:gd name="connsiteY25" fmla="*/ 0 h 45719"/>
                <a:gd name="connsiteX26" fmla="*/ 401297 w 1885156"/>
                <a:gd name="connsiteY26" fmla="*/ 45719 h 45719"/>
                <a:gd name="connsiteX27" fmla="*/ 247310 w 1885156"/>
                <a:gd name="connsiteY27" fmla="*/ 45719 h 45719"/>
                <a:gd name="connsiteX28" fmla="*/ 0 w 1885156"/>
                <a:gd name="connsiteY28" fmla="*/ 0 h 45719"/>
                <a:gd name="connsiteX29" fmla="*/ 153987 w 1885156"/>
                <a:gd name="connsiteY29" fmla="*/ 0 h 45719"/>
                <a:gd name="connsiteX30" fmla="*/ 153987 w 1885156"/>
                <a:gd name="connsiteY30" fmla="*/ 45719 h 45719"/>
                <a:gd name="connsiteX31" fmla="*/ 0 w 1885156"/>
                <a:gd name="connsiteY31" fmla="*/ 4571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85156" h="45719">
                  <a:moveTo>
                    <a:pt x="1731169" y="0"/>
                  </a:moveTo>
                  <a:lnTo>
                    <a:pt x="1885156" y="0"/>
                  </a:lnTo>
                  <a:lnTo>
                    <a:pt x="1885156" y="45719"/>
                  </a:lnTo>
                  <a:lnTo>
                    <a:pt x="1731169" y="45719"/>
                  </a:lnTo>
                  <a:close/>
                  <a:moveTo>
                    <a:pt x="1483860" y="0"/>
                  </a:moveTo>
                  <a:lnTo>
                    <a:pt x="1637847" y="0"/>
                  </a:lnTo>
                  <a:lnTo>
                    <a:pt x="1637847" y="45719"/>
                  </a:lnTo>
                  <a:lnTo>
                    <a:pt x="1483860" y="45719"/>
                  </a:lnTo>
                  <a:close/>
                  <a:moveTo>
                    <a:pt x="1236550" y="0"/>
                  </a:moveTo>
                  <a:lnTo>
                    <a:pt x="1390537" y="0"/>
                  </a:lnTo>
                  <a:lnTo>
                    <a:pt x="1390537" y="45719"/>
                  </a:lnTo>
                  <a:lnTo>
                    <a:pt x="1236550" y="45719"/>
                  </a:lnTo>
                  <a:close/>
                  <a:moveTo>
                    <a:pt x="989240" y="0"/>
                  </a:moveTo>
                  <a:lnTo>
                    <a:pt x="1143227" y="0"/>
                  </a:lnTo>
                  <a:lnTo>
                    <a:pt x="1143227" y="45719"/>
                  </a:lnTo>
                  <a:lnTo>
                    <a:pt x="989240" y="45719"/>
                  </a:lnTo>
                  <a:close/>
                  <a:moveTo>
                    <a:pt x="741930" y="0"/>
                  </a:moveTo>
                  <a:lnTo>
                    <a:pt x="895917" y="0"/>
                  </a:lnTo>
                  <a:lnTo>
                    <a:pt x="895917" y="45719"/>
                  </a:lnTo>
                  <a:lnTo>
                    <a:pt x="741930" y="45719"/>
                  </a:lnTo>
                  <a:close/>
                  <a:moveTo>
                    <a:pt x="494620" y="0"/>
                  </a:moveTo>
                  <a:lnTo>
                    <a:pt x="648607" y="0"/>
                  </a:lnTo>
                  <a:lnTo>
                    <a:pt x="648607" y="45719"/>
                  </a:lnTo>
                  <a:lnTo>
                    <a:pt x="494620" y="45719"/>
                  </a:lnTo>
                  <a:close/>
                  <a:moveTo>
                    <a:pt x="247310" y="0"/>
                  </a:moveTo>
                  <a:lnTo>
                    <a:pt x="401297" y="0"/>
                  </a:lnTo>
                  <a:lnTo>
                    <a:pt x="401297" y="45719"/>
                  </a:lnTo>
                  <a:lnTo>
                    <a:pt x="247310" y="45719"/>
                  </a:lnTo>
                  <a:close/>
                  <a:moveTo>
                    <a:pt x="0" y="0"/>
                  </a:moveTo>
                  <a:lnTo>
                    <a:pt x="153987" y="0"/>
                  </a:lnTo>
                  <a:lnTo>
                    <a:pt x="153987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55689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2" name="グループ化 961">
            <a:extLst>
              <a:ext uri="{FF2B5EF4-FFF2-40B4-BE49-F238E27FC236}">
                <a16:creationId xmlns:a16="http://schemas.microsoft.com/office/drawing/2014/main" id="{22F367DC-99CE-4D78-B2B1-57F357D2F80F}"/>
              </a:ext>
            </a:extLst>
          </p:cNvPr>
          <p:cNvGrpSpPr/>
          <p:nvPr/>
        </p:nvGrpSpPr>
        <p:grpSpPr>
          <a:xfrm>
            <a:off x="2549132" y="1290964"/>
            <a:ext cx="1095098" cy="663282"/>
            <a:chOff x="2549132" y="1290964"/>
            <a:chExt cx="1095098" cy="663282"/>
          </a:xfrm>
        </p:grpSpPr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E1CE9ACF-4086-41D9-9DDB-2B6B70D29B1B}"/>
                </a:ext>
              </a:extLst>
            </p:cNvPr>
            <p:cNvSpPr/>
            <p:nvPr/>
          </p:nvSpPr>
          <p:spPr>
            <a:xfrm>
              <a:off x="2549132" y="1334340"/>
              <a:ext cx="1095098" cy="619906"/>
            </a:xfrm>
            <a:custGeom>
              <a:avLst/>
              <a:gdLst>
                <a:gd name="connsiteX0" fmla="*/ 331251 w 662504"/>
                <a:gd name="connsiteY0" fmla="*/ 0 h 586396"/>
                <a:gd name="connsiteX1" fmla="*/ 662502 w 662504"/>
                <a:gd name="connsiteY1" fmla="*/ 202266 h 586396"/>
                <a:gd name="connsiteX2" fmla="*/ 661949 w 662504"/>
                <a:gd name="connsiteY2" fmla="*/ 205616 h 586396"/>
                <a:gd name="connsiteX3" fmla="*/ 662501 w 662504"/>
                <a:gd name="connsiteY3" fmla="*/ 205616 h 586396"/>
                <a:gd name="connsiteX4" fmla="*/ 662501 w 662504"/>
                <a:gd name="connsiteY4" fmla="*/ 345135 h 586396"/>
                <a:gd name="connsiteX5" fmla="*/ 662502 w 662504"/>
                <a:gd name="connsiteY5" fmla="*/ 345141 h 586396"/>
                <a:gd name="connsiteX6" fmla="*/ 662501 w 662504"/>
                <a:gd name="connsiteY6" fmla="*/ 345147 h 586396"/>
                <a:gd name="connsiteX7" fmla="*/ 662501 w 662504"/>
                <a:gd name="connsiteY7" fmla="*/ 348839 h 586396"/>
                <a:gd name="connsiteX8" fmla="*/ 661892 w 662504"/>
                <a:gd name="connsiteY8" fmla="*/ 348839 h 586396"/>
                <a:gd name="connsiteX9" fmla="*/ 661890 w 662504"/>
                <a:gd name="connsiteY9" fmla="*/ 348853 h 586396"/>
                <a:gd name="connsiteX10" fmla="*/ 662504 w 662504"/>
                <a:gd name="connsiteY10" fmla="*/ 353144 h 586396"/>
                <a:gd name="connsiteX11" fmla="*/ 331253 w 662504"/>
                <a:gd name="connsiteY11" fmla="*/ 586396 h 586396"/>
                <a:gd name="connsiteX12" fmla="*/ 2 w 662504"/>
                <a:gd name="connsiteY12" fmla="*/ 353144 h 586396"/>
                <a:gd name="connsiteX13" fmla="*/ 615 w 662504"/>
                <a:gd name="connsiteY13" fmla="*/ 348863 h 586396"/>
                <a:gd name="connsiteX14" fmla="*/ 611 w 662504"/>
                <a:gd name="connsiteY14" fmla="*/ 348839 h 586396"/>
                <a:gd name="connsiteX15" fmla="*/ 0 w 662504"/>
                <a:gd name="connsiteY15" fmla="*/ 348839 h 586396"/>
                <a:gd name="connsiteX16" fmla="*/ 0 w 662504"/>
                <a:gd name="connsiteY16" fmla="*/ 345141 h 586396"/>
                <a:gd name="connsiteX17" fmla="*/ 0 w 662504"/>
                <a:gd name="connsiteY17" fmla="*/ 205616 h 586396"/>
                <a:gd name="connsiteX18" fmla="*/ 553 w 662504"/>
                <a:gd name="connsiteY18" fmla="*/ 205616 h 586396"/>
                <a:gd name="connsiteX19" fmla="*/ 0 w 662504"/>
                <a:gd name="connsiteY19" fmla="*/ 202266 h 586396"/>
                <a:gd name="connsiteX20" fmla="*/ 331251 w 662504"/>
                <a:gd name="connsiteY20" fmla="*/ 0 h 58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62504" h="586396">
                  <a:moveTo>
                    <a:pt x="331251" y="0"/>
                  </a:moveTo>
                  <a:cubicBezTo>
                    <a:pt x="514196" y="0"/>
                    <a:pt x="662502" y="90558"/>
                    <a:pt x="662502" y="202266"/>
                  </a:cubicBezTo>
                  <a:lnTo>
                    <a:pt x="661949" y="205616"/>
                  </a:lnTo>
                  <a:lnTo>
                    <a:pt x="662501" y="205616"/>
                  </a:lnTo>
                  <a:lnTo>
                    <a:pt x="662501" y="345135"/>
                  </a:lnTo>
                  <a:lnTo>
                    <a:pt x="662502" y="345141"/>
                  </a:lnTo>
                  <a:lnTo>
                    <a:pt x="662501" y="345147"/>
                  </a:lnTo>
                  <a:lnTo>
                    <a:pt x="662501" y="348839"/>
                  </a:lnTo>
                  <a:lnTo>
                    <a:pt x="661892" y="348839"/>
                  </a:lnTo>
                  <a:lnTo>
                    <a:pt x="661890" y="348853"/>
                  </a:lnTo>
                  <a:lnTo>
                    <a:pt x="662504" y="353144"/>
                  </a:lnTo>
                  <a:cubicBezTo>
                    <a:pt x="662504" y="481965"/>
                    <a:pt x="514198" y="586396"/>
                    <a:pt x="331253" y="586396"/>
                  </a:cubicBezTo>
                  <a:cubicBezTo>
                    <a:pt x="148308" y="586396"/>
                    <a:pt x="2" y="481965"/>
                    <a:pt x="2" y="353144"/>
                  </a:cubicBezTo>
                  <a:lnTo>
                    <a:pt x="615" y="348863"/>
                  </a:lnTo>
                  <a:lnTo>
                    <a:pt x="611" y="348839"/>
                  </a:lnTo>
                  <a:lnTo>
                    <a:pt x="0" y="348839"/>
                  </a:lnTo>
                  <a:lnTo>
                    <a:pt x="0" y="345141"/>
                  </a:lnTo>
                  <a:lnTo>
                    <a:pt x="0" y="205616"/>
                  </a:lnTo>
                  <a:lnTo>
                    <a:pt x="553" y="205616"/>
                  </a:lnTo>
                  <a:lnTo>
                    <a:pt x="0" y="202266"/>
                  </a:lnTo>
                  <a:cubicBezTo>
                    <a:pt x="0" y="90558"/>
                    <a:pt x="148306" y="0"/>
                    <a:pt x="331251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chemeClr val="accent4">
                    <a:lumMod val="40000"/>
                    <a:lumOff val="60000"/>
                  </a:schemeClr>
                </a:gs>
                <a:gs pos="100000">
                  <a:srgbClr val="FFC000"/>
                </a:gs>
              </a:gsLst>
              <a:lin ang="10800000" scaled="1"/>
            </a:gra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楕円 558">
              <a:extLst>
                <a:ext uri="{FF2B5EF4-FFF2-40B4-BE49-F238E27FC236}">
                  <a16:creationId xmlns:a16="http://schemas.microsoft.com/office/drawing/2014/main" id="{5BBE50F8-6AF3-4F9A-8B3C-FB2AC5A67C65}"/>
                </a:ext>
              </a:extLst>
            </p:cNvPr>
            <p:cNvSpPr/>
            <p:nvPr/>
          </p:nvSpPr>
          <p:spPr>
            <a:xfrm>
              <a:off x="2549133" y="1290964"/>
              <a:ext cx="1095095" cy="450691"/>
            </a:xfrm>
            <a:custGeom>
              <a:avLst/>
              <a:gdLst>
                <a:gd name="connsiteX0" fmla="*/ 0 w 662501"/>
                <a:gd name="connsiteY0" fmla="*/ 202266 h 404532"/>
                <a:gd name="connsiteX1" fmla="*/ 331251 w 662501"/>
                <a:gd name="connsiteY1" fmla="*/ 0 h 404532"/>
                <a:gd name="connsiteX2" fmla="*/ 662502 w 662501"/>
                <a:gd name="connsiteY2" fmla="*/ 202266 h 404532"/>
                <a:gd name="connsiteX3" fmla="*/ 331251 w 662501"/>
                <a:gd name="connsiteY3" fmla="*/ 404532 h 404532"/>
                <a:gd name="connsiteX4" fmla="*/ 0 w 662501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2502" h="404532">
                  <a:moveTo>
                    <a:pt x="0" y="202266"/>
                  </a:moveTo>
                  <a:cubicBezTo>
                    <a:pt x="0" y="90558"/>
                    <a:pt x="148306" y="0"/>
                    <a:pt x="331251" y="0"/>
                  </a:cubicBezTo>
                  <a:cubicBezTo>
                    <a:pt x="514196" y="0"/>
                    <a:pt x="662502" y="90558"/>
                    <a:pt x="662502" y="202266"/>
                  </a:cubicBezTo>
                  <a:cubicBezTo>
                    <a:pt x="662502" y="313974"/>
                    <a:pt x="514196" y="404532"/>
                    <a:pt x="331251" y="404532"/>
                  </a:cubicBezTo>
                  <a:cubicBezTo>
                    <a:pt x="148306" y="404532"/>
                    <a:pt x="0" y="313974"/>
                    <a:pt x="0" y="2022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E9933909-83C4-4DF8-85D2-18BD8A0CD9B8}"/>
                </a:ext>
              </a:extLst>
            </p:cNvPr>
            <p:cNvSpPr/>
            <p:nvPr/>
          </p:nvSpPr>
          <p:spPr>
            <a:xfrm>
              <a:off x="2575843" y="1408909"/>
              <a:ext cx="1040089" cy="101336"/>
            </a:xfrm>
            <a:custGeom>
              <a:avLst/>
              <a:gdLst>
                <a:gd name="connsiteX0" fmla="*/ 331251 w 662502"/>
                <a:gd name="connsiteY0" fmla="*/ 0 h 104267"/>
                <a:gd name="connsiteX1" fmla="*/ 581411 w 662502"/>
                <a:gd name="connsiteY1" fmla="*/ 24848 h 104267"/>
                <a:gd name="connsiteX2" fmla="*/ 646011 w 662502"/>
                <a:gd name="connsiteY2" fmla="*/ 42099 h 104267"/>
                <a:gd name="connsiteX3" fmla="*/ 662502 w 662502"/>
                <a:gd name="connsiteY3" fmla="*/ 94664 h 104267"/>
                <a:gd name="connsiteX4" fmla="*/ 659489 w 662502"/>
                <a:gd name="connsiteY4" fmla="*/ 104267 h 104267"/>
                <a:gd name="connsiteX5" fmla="*/ 651149 w 662502"/>
                <a:gd name="connsiteY5" fmla="*/ 101424 h 104267"/>
                <a:gd name="connsiteX6" fmla="*/ 331251 w 662502"/>
                <a:gd name="connsiteY6" fmla="*/ 59532 h 104267"/>
                <a:gd name="connsiteX7" fmla="*/ 11353 w 662502"/>
                <a:gd name="connsiteY7" fmla="*/ 101424 h 104267"/>
                <a:gd name="connsiteX8" fmla="*/ 3013 w 662502"/>
                <a:gd name="connsiteY8" fmla="*/ 104267 h 104267"/>
                <a:gd name="connsiteX9" fmla="*/ 0 w 662502"/>
                <a:gd name="connsiteY9" fmla="*/ 94664 h 104267"/>
                <a:gd name="connsiteX10" fmla="*/ 16492 w 662502"/>
                <a:gd name="connsiteY10" fmla="*/ 42099 h 104267"/>
                <a:gd name="connsiteX11" fmla="*/ 81091 w 662502"/>
                <a:gd name="connsiteY11" fmla="*/ 24848 h 104267"/>
                <a:gd name="connsiteX12" fmla="*/ 331251 w 662502"/>
                <a:gd name="connsiteY12" fmla="*/ 0 h 104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62502" h="104267">
                  <a:moveTo>
                    <a:pt x="331251" y="0"/>
                  </a:moveTo>
                  <a:cubicBezTo>
                    <a:pt x="419987" y="0"/>
                    <a:pt x="504522" y="8848"/>
                    <a:pt x="581411" y="24848"/>
                  </a:cubicBezTo>
                  <a:lnTo>
                    <a:pt x="646011" y="42099"/>
                  </a:lnTo>
                  <a:lnTo>
                    <a:pt x="662502" y="94664"/>
                  </a:lnTo>
                  <a:lnTo>
                    <a:pt x="659489" y="104267"/>
                  </a:lnTo>
                  <a:lnTo>
                    <a:pt x="651149" y="101424"/>
                  </a:lnTo>
                  <a:cubicBezTo>
                    <a:pt x="556946" y="74774"/>
                    <a:pt x="447716" y="59532"/>
                    <a:pt x="331251" y="59532"/>
                  </a:cubicBezTo>
                  <a:cubicBezTo>
                    <a:pt x="214786" y="59532"/>
                    <a:pt x="105556" y="74774"/>
                    <a:pt x="11353" y="101424"/>
                  </a:cubicBezTo>
                  <a:lnTo>
                    <a:pt x="3013" y="104267"/>
                  </a:lnTo>
                  <a:lnTo>
                    <a:pt x="0" y="94664"/>
                  </a:lnTo>
                  <a:lnTo>
                    <a:pt x="16492" y="42099"/>
                  </a:lnTo>
                  <a:lnTo>
                    <a:pt x="81091" y="24848"/>
                  </a:lnTo>
                  <a:cubicBezTo>
                    <a:pt x="157980" y="8848"/>
                    <a:pt x="242516" y="0"/>
                    <a:pt x="331251" y="0"/>
                  </a:cubicBez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E31E832E-42A5-4488-86A6-76B7FDC3E72E}"/>
              </a:ext>
            </a:extLst>
          </p:cNvPr>
          <p:cNvGrpSpPr/>
          <p:nvPr/>
        </p:nvGrpSpPr>
        <p:grpSpPr>
          <a:xfrm>
            <a:off x="663547" y="1200264"/>
            <a:ext cx="1096674" cy="890074"/>
            <a:chOff x="954088" y="3734839"/>
            <a:chExt cx="662503" cy="537697"/>
          </a:xfrm>
        </p:grpSpPr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4213F17D-F74B-493A-8635-E4CFC19EFF37}"/>
                </a:ext>
              </a:extLst>
            </p:cNvPr>
            <p:cNvSpPr/>
            <p:nvPr/>
          </p:nvSpPr>
          <p:spPr>
            <a:xfrm>
              <a:off x="954088" y="3778215"/>
              <a:ext cx="662501" cy="494321"/>
            </a:xfrm>
            <a:custGeom>
              <a:avLst/>
              <a:gdLst>
                <a:gd name="connsiteX0" fmla="*/ 331252 w 662501"/>
                <a:gd name="connsiteY0" fmla="*/ 72905 h 494321"/>
                <a:gd name="connsiteX1" fmla="*/ 180698 w 662501"/>
                <a:gd name="connsiteY1" fmla="*/ 169788 h 494321"/>
                <a:gd name="connsiteX2" fmla="*/ 331252 w 662501"/>
                <a:gd name="connsiteY2" fmla="*/ 266671 h 494321"/>
                <a:gd name="connsiteX3" fmla="*/ 481806 w 662501"/>
                <a:gd name="connsiteY3" fmla="*/ 169788 h 494321"/>
                <a:gd name="connsiteX4" fmla="*/ 331252 w 662501"/>
                <a:gd name="connsiteY4" fmla="*/ 72905 h 494321"/>
                <a:gd name="connsiteX5" fmla="*/ 331251 w 662501"/>
                <a:gd name="connsiteY5" fmla="*/ 0 h 494321"/>
                <a:gd name="connsiteX6" fmla="*/ 655772 w 662501"/>
                <a:gd name="connsiteY6" fmla="*/ 161503 h 494321"/>
                <a:gd name="connsiteX7" fmla="*/ 662501 w 662501"/>
                <a:gd name="connsiteY7" fmla="*/ 202260 h 494321"/>
                <a:gd name="connsiteX8" fmla="*/ 662501 w 662501"/>
                <a:gd name="connsiteY8" fmla="*/ 202272 h 494321"/>
                <a:gd name="connsiteX9" fmla="*/ 661949 w 662501"/>
                <a:gd name="connsiteY9" fmla="*/ 205616 h 494321"/>
                <a:gd name="connsiteX10" fmla="*/ 662501 w 662501"/>
                <a:gd name="connsiteY10" fmla="*/ 205616 h 494321"/>
                <a:gd name="connsiteX11" fmla="*/ 662501 w 662501"/>
                <a:gd name="connsiteY11" fmla="*/ 253060 h 494321"/>
                <a:gd name="connsiteX12" fmla="*/ 662501 w 662501"/>
                <a:gd name="connsiteY12" fmla="*/ 253072 h 494321"/>
                <a:gd name="connsiteX13" fmla="*/ 662501 w 662501"/>
                <a:gd name="connsiteY13" fmla="*/ 256764 h 494321"/>
                <a:gd name="connsiteX14" fmla="*/ 661892 w 662501"/>
                <a:gd name="connsiteY14" fmla="*/ 256764 h 494321"/>
                <a:gd name="connsiteX15" fmla="*/ 661890 w 662501"/>
                <a:gd name="connsiteY15" fmla="*/ 256778 h 494321"/>
                <a:gd name="connsiteX16" fmla="*/ 662501 w 662501"/>
                <a:gd name="connsiteY16" fmla="*/ 261048 h 494321"/>
                <a:gd name="connsiteX17" fmla="*/ 662501 w 662501"/>
                <a:gd name="connsiteY17" fmla="*/ 261090 h 494321"/>
                <a:gd name="connsiteX18" fmla="*/ 655774 w 662501"/>
                <a:gd name="connsiteY18" fmla="*/ 308077 h 494321"/>
                <a:gd name="connsiteX19" fmla="*/ 331253 w 662501"/>
                <a:gd name="connsiteY19" fmla="*/ 494321 h 494321"/>
                <a:gd name="connsiteX20" fmla="*/ 2 w 662501"/>
                <a:gd name="connsiteY20" fmla="*/ 261069 h 494321"/>
                <a:gd name="connsiteX21" fmla="*/ 615 w 662501"/>
                <a:gd name="connsiteY21" fmla="*/ 256788 h 494321"/>
                <a:gd name="connsiteX22" fmla="*/ 611 w 662501"/>
                <a:gd name="connsiteY22" fmla="*/ 256764 h 494321"/>
                <a:gd name="connsiteX23" fmla="*/ 0 w 662501"/>
                <a:gd name="connsiteY23" fmla="*/ 256764 h 494321"/>
                <a:gd name="connsiteX24" fmla="*/ 0 w 662501"/>
                <a:gd name="connsiteY24" fmla="*/ 253066 h 494321"/>
                <a:gd name="connsiteX25" fmla="*/ 0 w 662501"/>
                <a:gd name="connsiteY25" fmla="*/ 205616 h 494321"/>
                <a:gd name="connsiteX26" fmla="*/ 553 w 662501"/>
                <a:gd name="connsiteY26" fmla="*/ 205616 h 494321"/>
                <a:gd name="connsiteX27" fmla="*/ 0 w 662501"/>
                <a:gd name="connsiteY27" fmla="*/ 202266 h 494321"/>
                <a:gd name="connsiteX28" fmla="*/ 331251 w 662501"/>
                <a:gd name="connsiteY28" fmla="*/ 0 h 494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62501" h="494321">
                  <a:moveTo>
                    <a:pt x="331252" y="72905"/>
                  </a:moveTo>
                  <a:cubicBezTo>
                    <a:pt x="248103" y="72905"/>
                    <a:pt x="180698" y="116281"/>
                    <a:pt x="180698" y="169788"/>
                  </a:cubicBezTo>
                  <a:cubicBezTo>
                    <a:pt x="180698" y="223295"/>
                    <a:pt x="248103" y="266671"/>
                    <a:pt x="331252" y="266671"/>
                  </a:cubicBezTo>
                  <a:cubicBezTo>
                    <a:pt x="414401" y="266671"/>
                    <a:pt x="481806" y="223295"/>
                    <a:pt x="481806" y="169788"/>
                  </a:cubicBezTo>
                  <a:cubicBezTo>
                    <a:pt x="481806" y="116281"/>
                    <a:pt x="414401" y="72905"/>
                    <a:pt x="331252" y="72905"/>
                  </a:cubicBezTo>
                  <a:close/>
                  <a:moveTo>
                    <a:pt x="331251" y="0"/>
                  </a:moveTo>
                  <a:cubicBezTo>
                    <a:pt x="491328" y="0"/>
                    <a:pt x="624884" y="69334"/>
                    <a:pt x="655772" y="161503"/>
                  </a:cubicBezTo>
                  <a:lnTo>
                    <a:pt x="662501" y="202260"/>
                  </a:lnTo>
                  <a:lnTo>
                    <a:pt x="662501" y="202272"/>
                  </a:lnTo>
                  <a:lnTo>
                    <a:pt x="661949" y="205616"/>
                  </a:lnTo>
                  <a:lnTo>
                    <a:pt x="662501" y="205616"/>
                  </a:lnTo>
                  <a:lnTo>
                    <a:pt x="662501" y="253060"/>
                  </a:lnTo>
                  <a:lnTo>
                    <a:pt x="662501" y="253072"/>
                  </a:lnTo>
                  <a:lnTo>
                    <a:pt x="662501" y="256764"/>
                  </a:lnTo>
                  <a:lnTo>
                    <a:pt x="661892" y="256764"/>
                  </a:lnTo>
                  <a:lnTo>
                    <a:pt x="661890" y="256778"/>
                  </a:lnTo>
                  <a:lnTo>
                    <a:pt x="662501" y="261048"/>
                  </a:lnTo>
                  <a:lnTo>
                    <a:pt x="662501" y="261090"/>
                  </a:lnTo>
                  <a:lnTo>
                    <a:pt x="655774" y="308077"/>
                  </a:lnTo>
                  <a:cubicBezTo>
                    <a:pt x="624886" y="414366"/>
                    <a:pt x="491330" y="494321"/>
                    <a:pt x="331253" y="494321"/>
                  </a:cubicBezTo>
                  <a:cubicBezTo>
                    <a:pt x="148308" y="494321"/>
                    <a:pt x="2" y="389890"/>
                    <a:pt x="2" y="261069"/>
                  </a:cubicBezTo>
                  <a:lnTo>
                    <a:pt x="615" y="256788"/>
                  </a:lnTo>
                  <a:lnTo>
                    <a:pt x="611" y="256764"/>
                  </a:lnTo>
                  <a:lnTo>
                    <a:pt x="0" y="256764"/>
                  </a:lnTo>
                  <a:lnTo>
                    <a:pt x="0" y="253066"/>
                  </a:lnTo>
                  <a:lnTo>
                    <a:pt x="0" y="205616"/>
                  </a:lnTo>
                  <a:lnTo>
                    <a:pt x="553" y="205616"/>
                  </a:lnTo>
                  <a:lnTo>
                    <a:pt x="0" y="202266"/>
                  </a:lnTo>
                  <a:cubicBezTo>
                    <a:pt x="0" y="90558"/>
                    <a:pt x="148306" y="0"/>
                    <a:pt x="331251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chemeClr val="accent4">
                    <a:lumMod val="40000"/>
                    <a:lumOff val="60000"/>
                  </a:schemeClr>
                </a:gs>
                <a:gs pos="100000">
                  <a:srgbClr val="FFC000"/>
                </a:gs>
              </a:gsLst>
              <a:lin ang="10800000" scaled="1"/>
            </a:gra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8D5E461C-AA49-4254-B108-8BEA043E0385}"/>
                </a:ext>
              </a:extLst>
            </p:cNvPr>
            <p:cNvSpPr/>
            <p:nvPr/>
          </p:nvSpPr>
          <p:spPr>
            <a:xfrm>
              <a:off x="1120549" y="3840957"/>
              <a:ext cx="324870" cy="151101"/>
            </a:xfrm>
            <a:custGeom>
              <a:avLst/>
              <a:gdLst>
                <a:gd name="connsiteX0" fmla="*/ 162435 w 324870"/>
                <a:gd name="connsiteY0" fmla="*/ 0 h 151101"/>
                <a:gd name="connsiteX1" fmla="*/ 324870 w 324870"/>
                <a:gd name="connsiteY1" fmla="*/ 107047 h 151101"/>
                <a:gd name="connsiteX2" fmla="*/ 312105 w 324870"/>
                <a:gd name="connsiteY2" fmla="*/ 148715 h 151101"/>
                <a:gd name="connsiteX3" fmla="*/ 309664 w 324870"/>
                <a:gd name="connsiteY3" fmla="*/ 151101 h 151101"/>
                <a:gd name="connsiteX4" fmla="*/ 277294 w 324870"/>
                <a:gd name="connsiteY4" fmla="*/ 119461 h 151101"/>
                <a:gd name="connsiteX5" fmla="*/ 162435 w 324870"/>
                <a:gd name="connsiteY5" fmla="*/ 88107 h 151101"/>
                <a:gd name="connsiteX6" fmla="*/ 47576 w 324870"/>
                <a:gd name="connsiteY6" fmla="*/ 119461 h 151101"/>
                <a:gd name="connsiteX7" fmla="*/ 15206 w 324870"/>
                <a:gd name="connsiteY7" fmla="*/ 151101 h 151101"/>
                <a:gd name="connsiteX8" fmla="*/ 12765 w 324870"/>
                <a:gd name="connsiteY8" fmla="*/ 148715 h 151101"/>
                <a:gd name="connsiteX9" fmla="*/ 0 w 324870"/>
                <a:gd name="connsiteY9" fmla="*/ 107047 h 151101"/>
                <a:gd name="connsiteX10" fmla="*/ 162435 w 324870"/>
                <a:gd name="connsiteY10" fmla="*/ 0 h 151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870" h="151101">
                  <a:moveTo>
                    <a:pt x="162435" y="0"/>
                  </a:moveTo>
                  <a:cubicBezTo>
                    <a:pt x="252146" y="0"/>
                    <a:pt x="324870" y="47927"/>
                    <a:pt x="324870" y="107047"/>
                  </a:cubicBezTo>
                  <a:cubicBezTo>
                    <a:pt x="324870" y="121827"/>
                    <a:pt x="320325" y="135908"/>
                    <a:pt x="312105" y="148715"/>
                  </a:cubicBezTo>
                  <a:lnTo>
                    <a:pt x="309664" y="151101"/>
                  </a:lnTo>
                  <a:lnTo>
                    <a:pt x="277294" y="119461"/>
                  </a:lnTo>
                  <a:cubicBezTo>
                    <a:pt x="247899" y="100089"/>
                    <a:pt x="207290" y="88107"/>
                    <a:pt x="162435" y="88107"/>
                  </a:cubicBezTo>
                  <a:cubicBezTo>
                    <a:pt x="117580" y="88107"/>
                    <a:pt x="76971" y="100089"/>
                    <a:pt x="47576" y="119461"/>
                  </a:cubicBezTo>
                  <a:lnTo>
                    <a:pt x="15206" y="151101"/>
                  </a:lnTo>
                  <a:lnTo>
                    <a:pt x="12765" y="148715"/>
                  </a:lnTo>
                  <a:cubicBezTo>
                    <a:pt x="4545" y="135908"/>
                    <a:pt x="0" y="121827"/>
                    <a:pt x="0" y="107047"/>
                  </a:cubicBezTo>
                  <a:cubicBezTo>
                    <a:pt x="0" y="47927"/>
                    <a:pt x="72725" y="0"/>
                    <a:pt x="162435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rgbClr val="FF9933"/>
                </a:gs>
                <a:gs pos="100000">
                  <a:srgbClr val="FFC000"/>
                </a:gs>
              </a:gsLst>
              <a:lin ang="10800000" scaled="1"/>
            </a:gra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921A8225-E288-476E-B51A-333C4E0221FE}"/>
                </a:ext>
              </a:extLst>
            </p:cNvPr>
            <p:cNvSpPr/>
            <p:nvPr/>
          </p:nvSpPr>
          <p:spPr>
            <a:xfrm>
              <a:off x="954089" y="3734839"/>
              <a:ext cx="662502" cy="426328"/>
            </a:xfrm>
            <a:custGeom>
              <a:avLst/>
              <a:gdLst>
                <a:gd name="connsiteX0" fmla="*/ 330981 w 662502"/>
                <a:gd name="connsiteY0" fmla="*/ 116281 h 426328"/>
                <a:gd name="connsiteX1" fmla="*/ 180427 w 662502"/>
                <a:gd name="connsiteY1" fmla="*/ 213164 h 426328"/>
                <a:gd name="connsiteX2" fmla="*/ 330981 w 662502"/>
                <a:gd name="connsiteY2" fmla="*/ 310047 h 426328"/>
                <a:gd name="connsiteX3" fmla="*/ 481535 w 662502"/>
                <a:gd name="connsiteY3" fmla="*/ 213164 h 426328"/>
                <a:gd name="connsiteX4" fmla="*/ 330981 w 662502"/>
                <a:gd name="connsiteY4" fmla="*/ 116281 h 426328"/>
                <a:gd name="connsiteX5" fmla="*/ 331251 w 662502"/>
                <a:gd name="connsiteY5" fmla="*/ 0 h 426328"/>
                <a:gd name="connsiteX6" fmla="*/ 662502 w 662502"/>
                <a:gd name="connsiteY6" fmla="*/ 213164 h 426328"/>
                <a:gd name="connsiteX7" fmla="*/ 331251 w 662502"/>
                <a:gd name="connsiteY7" fmla="*/ 426328 h 426328"/>
                <a:gd name="connsiteX8" fmla="*/ 0 w 662502"/>
                <a:gd name="connsiteY8" fmla="*/ 213164 h 426328"/>
                <a:gd name="connsiteX9" fmla="*/ 331251 w 662502"/>
                <a:gd name="connsiteY9" fmla="*/ 0 h 426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2502" h="426328">
                  <a:moveTo>
                    <a:pt x="330981" y="116281"/>
                  </a:moveTo>
                  <a:cubicBezTo>
                    <a:pt x="247832" y="116281"/>
                    <a:pt x="180427" y="159657"/>
                    <a:pt x="180427" y="213164"/>
                  </a:cubicBezTo>
                  <a:cubicBezTo>
                    <a:pt x="180427" y="266671"/>
                    <a:pt x="247832" y="310047"/>
                    <a:pt x="330981" y="310047"/>
                  </a:cubicBezTo>
                  <a:cubicBezTo>
                    <a:pt x="414130" y="310047"/>
                    <a:pt x="481535" y="266671"/>
                    <a:pt x="481535" y="213164"/>
                  </a:cubicBezTo>
                  <a:cubicBezTo>
                    <a:pt x="481535" y="159657"/>
                    <a:pt x="414130" y="116281"/>
                    <a:pt x="330981" y="116281"/>
                  </a:cubicBezTo>
                  <a:close/>
                  <a:moveTo>
                    <a:pt x="331251" y="0"/>
                  </a:moveTo>
                  <a:cubicBezTo>
                    <a:pt x="514196" y="0"/>
                    <a:pt x="662502" y="95437"/>
                    <a:pt x="662502" y="213164"/>
                  </a:cubicBezTo>
                  <a:cubicBezTo>
                    <a:pt x="662502" y="330891"/>
                    <a:pt x="514196" y="426328"/>
                    <a:pt x="331251" y="426328"/>
                  </a:cubicBezTo>
                  <a:cubicBezTo>
                    <a:pt x="148306" y="426328"/>
                    <a:pt x="0" y="330891"/>
                    <a:pt x="0" y="213164"/>
                  </a:cubicBezTo>
                  <a:cubicBezTo>
                    <a:pt x="0" y="95437"/>
                    <a:pt x="148306" y="0"/>
                    <a:pt x="33125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63" name="グループ化 962">
            <a:extLst>
              <a:ext uri="{FF2B5EF4-FFF2-40B4-BE49-F238E27FC236}">
                <a16:creationId xmlns:a16="http://schemas.microsoft.com/office/drawing/2014/main" id="{5FCFD578-0680-470A-BDEF-D10ADF11B59F}"/>
              </a:ext>
            </a:extLst>
          </p:cNvPr>
          <p:cNvGrpSpPr/>
          <p:nvPr/>
        </p:nvGrpSpPr>
        <p:grpSpPr>
          <a:xfrm>
            <a:off x="4621748" y="1290964"/>
            <a:ext cx="662504" cy="663282"/>
            <a:chOff x="4621748" y="1290964"/>
            <a:chExt cx="662504" cy="663282"/>
          </a:xfrm>
        </p:grpSpPr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BE4078B0-B644-4377-B6FF-CD08914DEA04}"/>
                </a:ext>
              </a:extLst>
            </p:cNvPr>
            <p:cNvSpPr/>
            <p:nvPr/>
          </p:nvSpPr>
          <p:spPr>
            <a:xfrm>
              <a:off x="4621748" y="1334340"/>
              <a:ext cx="662504" cy="619906"/>
            </a:xfrm>
            <a:custGeom>
              <a:avLst/>
              <a:gdLst>
                <a:gd name="connsiteX0" fmla="*/ 331251 w 662504"/>
                <a:gd name="connsiteY0" fmla="*/ 0 h 586396"/>
                <a:gd name="connsiteX1" fmla="*/ 662502 w 662504"/>
                <a:gd name="connsiteY1" fmla="*/ 202266 h 586396"/>
                <a:gd name="connsiteX2" fmla="*/ 661949 w 662504"/>
                <a:gd name="connsiteY2" fmla="*/ 205616 h 586396"/>
                <a:gd name="connsiteX3" fmla="*/ 662501 w 662504"/>
                <a:gd name="connsiteY3" fmla="*/ 205616 h 586396"/>
                <a:gd name="connsiteX4" fmla="*/ 662501 w 662504"/>
                <a:gd name="connsiteY4" fmla="*/ 345135 h 586396"/>
                <a:gd name="connsiteX5" fmla="*/ 662502 w 662504"/>
                <a:gd name="connsiteY5" fmla="*/ 345141 h 586396"/>
                <a:gd name="connsiteX6" fmla="*/ 662501 w 662504"/>
                <a:gd name="connsiteY6" fmla="*/ 345147 h 586396"/>
                <a:gd name="connsiteX7" fmla="*/ 662501 w 662504"/>
                <a:gd name="connsiteY7" fmla="*/ 348839 h 586396"/>
                <a:gd name="connsiteX8" fmla="*/ 661892 w 662504"/>
                <a:gd name="connsiteY8" fmla="*/ 348839 h 586396"/>
                <a:gd name="connsiteX9" fmla="*/ 661890 w 662504"/>
                <a:gd name="connsiteY9" fmla="*/ 348853 h 586396"/>
                <a:gd name="connsiteX10" fmla="*/ 662504 w 662504"/>
                <a:gd name="connsiteY10" fmla="*/ 353144 h 586396"/>
                <a:gd name="connsiteX11" fmla="*/ 331253 w 662504"/>
                <a:gd name="connsiteY11" fmla="*/ 586396 h 586396"/>
                <a:gd name="connsiteX12" fmla="*/ 2 w 662504"/>
                <a:gd name="connsiteY12" fmla="*/ 353144 h 586396"/>
                <a:gd name="connsiteX13" fmla="*/ 615 w 662504"/>
                <a:gd name="connsiteY13" fmla="*/ 348863 h 586396"/>
                <a:gd name="connsiteX14" fmla="*/ 611 w 662504"/>
                <a:gd name="connsiteY14" fmla="*/ 348839 h 586396"/>
                <a:gd name="connsiteX15" fmla="*/ 0 w 662504"/>
                <a:gd name="connsiteY15" fmla="*/ 348839 h 586396"/>
                <a:gd name="connsiteX16" fmla="*/ 0 w 662504"/>
                <a:gd name="connsiteY16" fmla="*/ 345141 h 586396"/>
                <a:gd name="connsiteX17" fmla="*/ 0 w 662504"/>
                <a:gd name="connsiteY17" fmla="*/ 205616 h 586396"/>
                <a:gd name="connsiteX18" fmla="*/ 553 w 662504"/>
                <a:gd name="connsiteY18" fmla="*/ 205616 h 586396"/>
                <a:gd name="connsiteX19" fmla="*/ 0 w 662504"/>
                <a:gd name="connsiteY19" fmla="*/ 202266 h 586396"/>
                <a:gd name="connsiteX20" fmla="*/ 331251 w 662504"/>
                <a:gd name="connsiteY20" fmla="*/ 0 h 58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62504" h="586396">
                  <a:moveTo>
                    <a:pt x="331251" y="0"/>
                  </a:moveTo>
                  <a:cubicBezTo>
                    <a:pt x="514196" y="0"/>
                    <a:pt x="662502" y="90558"/>
                    <a:pt x="662502" y="202266"/>
                  </a:cubicBezTo>
                  <a:lnTo>
                    <a:pt x="661949" y="205616"/>
                  </a:lnTo>
                  <a:lnTo>
                    <a:pt x="662501" y="205616"/>
                  </a:lnTo>
                  <a:lnTo>
                    <a:pt x="662501" y="345135"/>
                  </a:lnTo>
                  <a:lnTo>
                    <a:pt x="662502" y="345141"/>
                  </a:lnTo>
                  <a:lnTo>
                    <a:pt x="662501" y="345147"/>
                  </a:lnTo>
                  <a:lnTo>
                    <a:pt x="662501" y="348839"/>
                  </a:lnTo>
                  <a:lnTo>
                    <a:pt x="661892" y="348839"/>
                  </a:lnTo>
                  <a:lnTo>
                    <a:pt x="661890" y="348853"/>
                  </a:lnTo>
                  <a:lnTo>
                    <a:pt x="662504" y="353144"/>
                  </a:lnTo>
                  <a:cubicBezTo>
                    <a:pt x="662504" y="481965"/>
                    <a:pt x="514198" y="586396"/>
                    <a:pt x="331253" y="586396"/>
                  </a:cubicBezTo>
                  <a:cubicBezTo>
                    <a:pt x="148308" y="586396"/>
                    <a:pt x="2" y="481965"/>
                    <a:pt x="2" y="353144"/>
                  </a:cubicBezTo>
                  <a:lnTo>
                    <a:pt x="615" y="348863"/>
                  </a:lnTo>
                  <a:lnTo>
                    <a:pt x="611" y="348839"/>
                  </a:lnTo>
                  <a:lnTo>
                    <a:pt x="0" y="348839"/>
                  </a:lnTo>
                  <a:lnTo>
                    <a:pt x="0" y="345141"/>
                  </a:lnTo>
                  <a:lnTo>
                    <a:pt x="0" y="205616"/>
                  </a:lnTo>
                  <a:lnTo>
                    <a:pt x="553" y="205616"/>
                  </a:lnTo>
                  <a:lnTo>
                    <a:pt x="0" y="202266"/>
                  </a:lnTo>
                  <a:cubicBezTo>
                    <a:pt x="0" y="90558"/>
                    <a:pt x="148306" y="0"/>
                    <a:pt x="331251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chemeClr val="accent4">
                    <a:lumMod val="40000"/>
                    <a:lumOff val="60000"/>
                  </a:schemeClr>
                </a:gs>
                <a:gs pos="100000">
                  <a:srgbClr val="FFC000"/>
                </a:gs>
              </a:gsLst>
              <a:lin ang="10800000" scaled="1"/>
            </a:gra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558">
              <a:extLst>
                <a:ext uri="{FF2B5EF4-FFF2-40B4-BE49-F238E27FC236}">
                  <a16:creationId xmlns:a16="http://schemas.microsoft.com/office/drawing/2014/main" id="{D93DA92C-FB8A-46EE-A273-015D2B937DCB}"/>
                </a:ext>
              </a:extLst>
            </p:cNvPr>
            <p:cNvSpPr/>
            <p:nvPr/>
          </p:nvSpPr>
          <p:spPr>
            <a:xfrm>
              <a:off x="4621750" y="1290964"/>
              <a:ext cx="662502" cy="450691"/>
            </a:xfrm>
            <a:custGeom>
              <a:avLst/>
              <a:gdLst>
                <a:gd name="connsiteX0" fmla="*/ 0 w 662501"/>
                <a:gd name="connsiteY0" fmla="*/ 202266 h 404532"/>
                <a:gd name="connsiteX1" fmla="*/ 331251 w 662501"/>
                <a:gd name="connsiteY1" fmla="*/ 0 h 404532"/>
                <a:gd name="connsiteX2" fmla="*/ 662502 w 662501"/>
                <a:gd name="connsiteY2" fmla="*/ 202266 h 404532"/>
                <a:gd name="connsiteX3" fmla="*/ 331251 w 662501"/>
                <a:gd name="connsiteY3" fmla="*/ 404532 h 404532"/>
                <a:gd name="connsiteX4" fmla="*/ 0 w 662501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2502" h="404532">
                  <a:moveTo>
                    <a:pt x="0" y="202266"/>
                  </a:moveTo>
                  <a:cubicBezTo>
                    <a:pt x="0" y="90558"/>
                    <a:pt x="148306" y="0"/>
                    <a:pt x="331251" y="0"/>
                  </a:cubicBezTo>
                  <a:cubicBezTo>
                    <a:pt x="514196" y="0"/>
                    <a:pt x="662502" y="90558"/>
                    <a:pt x="662502" y="202266"/>
                  </a:cubicBezTo>
                  <a:cubicBezTo>
                    <a:pt x="662502" y="313974"/>
                    <a:pt x="514196" y="404532"/>
                    <a:pt x="331251" y="404532"/>
                  </a:cubicBezTo>
                  <a:cubicBezTo>
                    <a:pt x="148306" y="404532"/>
                    <a:pt x="0" y="313974"/>
                    <a:pt x="0" y="2022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5E803FCE-45B4-4A1F-A8EC-15498E6D47DB}"/>
                </a:ext>
              </a:extLst>
            </p:cNvPr>
            <p:cNvSpPr/>
            <p:nvPr/>
          </p:nvSpPr>
          <p:spPr>
            <a:xfrm>
              <a:off x="4645285" y="1413170"/>
              <a:ext cx="615432" cy="102393"/>
            </a:xfrm>
            <a:custGeom>
              <a:avLst/>
              <a:gdLst>
                <a:gd name="connsiteX0" fmla="*/ 331251 w 662502"/>
                <a:gd name="connsiteY0" fmla="*/ 0 h 104267"/>
                <a:gd name="connsiteX1" fmla="*/ 581411 w 662502"/>
                <a:gd name="connsiteY1" fmla="*/ 24848 h 104267"/>
                <a:gd name="connsiteX2" fmla="*/ 646011 w 662502"/>
                <a:gd name="connsiteY2" fmla="*/ 42099 h 104267"/>
                <a:gd name="connsiteX3" fmla="*/ 662502 w 662502"/>
                <a:gd name="connsiteY3" fmla="*/ 94664 h 104267"/>
                <a:gd name="connsiteX4" fmla="*/ 659489 w 662502"/>
                <a:gd name="connsiteY4" fmla="*/ 104267 h 104267"/>
                <a:gd name="connsiteX5" fmla="*/ 651149 w 662502"/>
                <a:gd name="connsiteY5" fmla="*/ 101424 h 104267"/>
                <a:gd name="connsiteX6" fmla="*/ 331251 w 662502"/>
                <a:gd name="connsiteY6" fmla="*/ 59532 h 104267"/>
                <a:gd name="connsiteX7" fmla="*/ 11353 w 662502"/>
                <a:gd name="connsiteY7" fmla="*/ 101424 h 104267"/>
                <a:gd name="connsiteX8" fmla="*/ 3013 w 662502"/>
                <a:gd name="connsiteY8" fmla="*/ 104267 h 104267"/>
                <a:gd name="connsiteX9" fmla="*/ 0 w 662502"/>
                <a:gd name="connsiteY9" fmla="*/ 94664 h 104267"/>
                <a:gd name="connsiteX10" fmla="*/ 16492 w 662502"/>
                <a:gd name="connsiteY10" fmla="*/ 42099 h 104267"/>
                <a:gd name="connsiteX11" fmla="*/ 81091 w 662502"/>
                <a:gd name="connsiteY11" fmla="*/ 24848 h 104267"/>
                <a:gd name="connsiteX12" fmla="*/ 331251 w 662502"/>
                <a:gd name="connsiteY12" fmla="*/ 0 h 104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62502" h="104267">
                  <a:moveTo>
                    <a:pt x="331251" y="0"/>
                  </a:moveTo>
                  <a:cubicBezTo>
                    <a:pt x="419987" y="0"/>
                    <a:pt x="504522" y="8848"/>
                    <a:pt x="581411" y="24848"/>
                  </a:cubicBezTo>
                  <a:lnTo>
                    <a:pt x="646011" y="42099"/>
                  </a:lnTo>
                  <a:lnTo>
                    <a:pt x="662502" y="94664"/>
                  </a:lnTo>
                  <a:lnTo>
                    <a:pt x="659489" y="104267"/>
                  </a:lnTo>
                  <a:lnTo>
                    <a:pt x="651149" y="101424"/>
                  </a:lnTo>
                  <a:cubicBezTo>
                    <a:pt x="556946" y="74774"/>
                    <a:pt x="447716" y="59532"/>
                    <a:pt x="331251" y="59532"/>
                  </a:cubicBezTo>
                  <a:cubicBezTo>
                    <a:pt x="214786" y="59532"/>
                    <a:pt x="105556" y="74774"/>
                    <a:pt x="11353" y="101424"/>
                  </a:cubicBezTo>
                  <a:lnTo>
                    <a:pt x="3013" y="104267"/>
                  </a:lnTo>
                  <a:lnTo>
                    <a:pt x="0" y="94664"/>
                  </a:lnTo>
                  <a:lnTo>
                    <a:pt x="16492" y="42099"/>
                  </a:lnTo>
                  <a:lnTo>
                    <a:pt x="81091" y="24848"/>
                  </a:lnTo>
                  <a:cubicBezTo>
                    <a:pt x="157980" y="8848"/>
                    <a:pt x="242516" y="0"/>
                    <a:pt x="331251" y="0"/>
                  </a:cubicBez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3" name="グループ化 972">
            <a:extLst>
              <a:ext uri="{FF2B5EF4-FFF2-40B4-BE49-F238E27FC236}">
                <a16:creationId xmlns:a16="http://schemas.microsoft.com/office/drawing/2014/main" id="{97B4E33F-8749-4603-A789-7A0B4E348028}"/>
              </a:ext>
            </a:extLst>
          </p:cNvPr>
          <p:cNvGrpSpPr/>
          <p:nvPr/>
        </p:nvGrpSpPr>
        <p:grpSpPr>
          <a:xfrm>
            <a:off x="6504074" y="1272372"/>
            <a:ext cx="662503" cy="609016"/>
            <a:chOff x="6504074" y="1272372"/>
            <a:chExt cx="662503" cy="609016"/>
          </a:xfrm>
        </p:grpSpPr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A4158EFF-B8CB-4F61-940A-4658823BBAB6}"/>
                </a:ext>
              </a:extLst>
            </p:cNvPr>
            <p:cNvSpPr/>
            <p:nvPr/>
          </p:nvSpPr>
          <p:spPr>
            <a:xfrm>
              <a:off x="6504074" y="1333092"/>
              <a:ext cx="662501" cy="548296"/>
            </a:xfrm>
            <a:custGeom>
              <a:avLst/>
              <a:gdLst>
                <a:gd name="connsiteX0" fmla="*/ 331251 w 662501"/>
                <a:gd name="connsiteY0" fmla="*/ 0 h 548296"/>
                <a:gd name="connsiteX1" fmla="*/ 655772 w 662501"/>
                <a:gd name="connsiteY1" fmla="*/ 161503 h 548296"/>
                <a:gd name="connsiteX2" fmla="*/ 662501 w 662501"/>
                <a:gd name="connsiteY2" fmla="*/ 202260 h 548296"/>
                <a:gd name="connsiteX3" fmla="*/ 662501 w 662501"/>
                <a:gd name="connsiteY3" fmla="*/ 202272 h 548296"/>
                <a:gd name="connsiteX4" fmla="*/ 661949 w 662501"/>
                <a:gd name="connsiteY4" fmla="*/ 205616 h 548296"/>
                <a:gd name="connsiteX5" fmla="*/ 662501 w 662501"/>
                <a:gd name="connsiteY5" fmla="*/ 205616 h 548296"/>
                <a:gd name="connsiteX6" fmla="*/ 662501 w 662501"/>
                <a:gd name="connsiteY6" fmla="*/ 307035 h 548296"/>
                <a:gd name="connsiteX7" fmla="*/ 662501 w 662501"/>
                <a:gd name="connsiteY7" fmla="*/ 307047 h 548296"/>
                <a:gd name="connsiteX8" fmla="*/ 662501 w 662501"/>
                <a:gd name="connsiteY8" fmla="*/ 310739 h 548296"/>
                <a:gd name="connsiteX9" fmla="*/ 661892 w 662501"/>
                <a:gd name="connsiteY9" fmla="*/ 310739 h 548296"/>
                <a:gd name="connsiteX10" fmla="*/ 661890 w 662501"/>
                <a:gd name="connsiteY10" fmla="*/ 310753 h 548296"/>
                <a:gd name="connsiteX11" fmla="*/ 662501 w 662501"/>
                <a:gd name="connsiteY11" fmla="*/ 315023 h 548296"/>
                <a:gd name="connsiteX12" fmla="*/ 662501 w 662501"/>
                <a:gd name="connsiteY12" fmla="*/ 315065 h 548296"/>
                <a:gd name="connsiteX13" fmla="*/ 655774 w 662501"/>
                <a:gd name="connsiteY13" fmla="*/ 362052 h 548296"/>
                <a:gd name="connsiteX14" fmla="*/ 331253 w 662501"/>
                <a:gd name="connsiteY14" fmla="*/ 548296 h 548296"/>
                <a:gd name="connsiteX15" fmla="*/ 2 w 662501"/>
                <a:gd name="connsiteY15" fmla="*/ 315044 h 548296"/>
                <a:gd name="connsiteX16" fmla="*/ 615 w 662501"/>
                <a:gd name="connsiteY16" fmla="*/ 310763 h 548296"/>
                <a:gd name="connsiteX17" fmla="*/ 611 w 662501"/>
                <a:gd name="connsiteY17" fmla="*/ 310739 h 548296"/>
                <a:gd name="connsiteX18" fmla="*/ 0 w 662501"/>
                <a:gd name="connsiteY18" fmla="*/ 310739 h 548296"/>
                <a:gd name="connsiteX19" fmla="*/ 0 w 662501"/>
                <a:gd name="connsiteY19" fmla="*/ 307041 h 548296"/>
                <a:gd name="connsiteX20" fmla="*/ 0 w 662501"/>
                <a:gd name="connsiteY20" fmla="*/ 205616 h 548296"/>
                <a:gd name="connsiteX21" fmla="*/ 553 w 662501"/>
                <a:gd name="connsiteY21" fmla="*/ 205616 h 548296"/>
                <a:gd name="connsiteX22" fmla="*/ 0 w 662501"/>
                <a:gd name="connsiteY22" fmla="*/ 202266 h 548296"/>
                <a:gd name="connsiteX23" fmla="*/ 331251 w 662501"/>
                <a:gd name="connsiteY23" fmla="*/ 0 h 548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62501" h="548296">
                  <a:moveTo>
                    <a:pt x="331251" y="0"/>
                  </a:moveTo>
                  <a:cubicBezTo>
                    <a:pt x="491328" y="0"/>
                    <a:pt x="624884" y="69334"/>
                    <a:pt x="655772" y="161503"/>
                  </a:cubicBezTo>
                  <a:lnTo>
                    <a:pt x="662501" y="202260"/>
                  </a:lnTo>
                  <a:lnTo>
                    <a:pt x="662501" y="202272"/>
                  </a:lnTo>
                  <a:lnTo>
                    <a:pt x="661949" y="205616"/>
                  </a:lnTo>
                  <a:lnTo>
                    <a:pt x="662501" y="205616"/>
                  </a:lnTo>
                  <a:lnTo>
                    <a:pt x="662501" y="307035"/>
                  </a:lnTo>
                  <a:lnTo>
                    <a:pt x="662501" y="307047"/>
                  </a:lnTo>
                  <a:lnTo>
                    <a:pt x="662501" y="310739"/>
                  </a:lnTo>
                  <a:lnTo>
                    <a:pt x="661892" y="310739"/>
                  </a:lnTo>
                  <a:lnTo>
                    <a:pt x="661890" y="310753"/>
                  </a:lnTo>
                  <a:lnTo>
                    <a:pt x="662501" y="315023"/>
                  </a:lnTo>
                  <a:lnTo>
                    <a:pt x="662501" y="315065"/>
                  </a:lnTo>
                  <a:lnTo>
                    <a:pt x="655774" y="362052"/>
                  </a:lnTo>
                  <a:cubicBezTo>
                    <a:pt x="624886" y="468341"/>
                    <a:pt x="491330" y="548296"/>
                    <a:pt x="331253" y="548296"/>
                  </a:cubicBezTo>
                  <a:cubicBezTo>
                    <a:pt x="148308" y="548296"/>
                    <a:pt x="2" y="443865"/>
                    <a:pt x="2" y="315044"/>
                  </a:cubicBezTo>
                  <a:lnTo>
                    <a:pt x="615" y="310763"/>
                  </a:lnTo>
                  <a:lnTo>
                    <a:pt x="611" y="310739"/>
                  </a:lnTo>
                  <a:lnTo>
                    <a:pt x="0" y="310739"/>
                  </a:lnTo>
                  <a:lnTo>
                    <a:pt x="0" y="307041"/>
                  </a:lnTo>
                  <a:lnTo>
                    <a:pt x="0" y="205616"/>
                  </a:lnTo>
                  <a:lnTo>
                    <a:pt x="553" y="205616"/>
                  </a:lnTo>
                  <a:lnTo>
                    <a:pt x="0" y="202266"/>
                  </a:lnTo>
                  <a:cubicBezTo>
                    <a:pt x="0" y="90558"/>
                    <a:pt x="148306" y="0"/>
                    <a:pt x="331251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chemeClr val="accent4">
                    <a:lumMod val="40000"/>
                    <a:lumOff val="60000"/>
                  </a:schemeClr>
                </a:gs>
                <a:gs pos="100000">
                  <a:srgbClr val="FFC000"/>
                </a:gs>
              </a:gsLst>
              <a:lin ang="10800000" scaled="1"/>
            </a:gra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楕円 558">
              <a:extLst>
                <a:ext uri="{FF2B5EF4-FFF2-40B4-BE49-F238E27FC236}">
                  <a16:creationId xmlns:a16="http://schemas.microsoft.com/office/drawing/2014/main" id="{85F2CAC7-3FF0-4EA3-9C26-702D51419157}"/>
                </a:ext>
              </a:extLst>
            </p:cNvPr>
            <p:cNvSpPr/>
            <p:nvPr/>
          </p:nvSpPr>
          <p:spPr>
            <a:xfrm>
              <a:off x="6504075" y="1289717"/>
              <a:ext cx="662502" cy="426328"/>
            </a:xfrm>
            <a:custGeom>
              <a:avLst/>
              <a:gdLst>
                <a:gd name="connsiteX0" fmla="*/ 0 w 662501"/>
                <a:gd name="connsiteY0" fmla="*/ 202266 h 404532"/>
                <a:gd name="connsiteX1" fmla="*/ 331251 w 662501"/>
                <a:gd name="connsiteY1" fmla="*/ 0 h 404532"/>
                <a:gd name="connsiteX2" fmla="*/ 662502 w 662501"/>
                <a:gd name="connsiteY2" fmla="*/ 202266 h 404532"/>
                <a:gd name="connsiteX3" fmla="*/ 331251 w 662501"/>
                <a:gd name="connsiteY3" fmla="*/ 404532 h 404532"/>
                <a:gd name="connsiteX4" fmla="*/ 0 w 662501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2502" h="404532">
                  <a:moveTo>
                    <a:pt x="0" y="202266"/>
                  </a:moveTo>
                  <a:cubicBezTo>
                    <a:pt x="0" y="90558"/>
                    <a:pt x="148306" y="0"/>
                    <a:pt x="331251" y="0"/>
                  </a:cubicBezTo>
                  <a:cubicBezTo>
                    <a:pt x="514196" y="0"/>
                    <a:pt x="662502" y="90558"/>
                    <a:pt x="662502" y="202266"/>
                  </a:cubicBezTo>
                  <a:cubicBezTo>
                    <a:pt x="662502" y="313974"/>
                    <a:pt x="514196" y="404532"/>
                    <a:pt x="331251" y="404532"/>
                  </a:cubicBezTo>
                  <a:cubicBezTo>
                    <a:pt x="148306" y="404532"/>
                    <a:pt x="0" y="313974"/>
                    <a:pt x="0" y="202266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chemeClr val="accent4">
                    <a:lumMod val="40000"/>
                    <a:lumOff val="60000"/>
                  </a:schemeClr>
                </a:gs>
              </a:gsLst>
              <a:lin ang="10800000" scaled="1"/>
            </a:gra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楕円 558">
              <a:extLst>
                <a:ext uri="{FF2B5EF4-FFF2-40B4-BE49-F238E27FC236}">
                  <a16:creationId xmlns:a16="http://schemas.microsoft.com/office/drawing/2014/main" id="{B4D91A27-577D-4452-8EE0-4B7DFD744784}"/>
                </a:ext>
              </a:extLst>
            </p:cNvPr>
            <p:cNvSpPr/>
            <p:nvPr/>
          </p:nvSpPr>
          <p:spPr>
            <a:xfrm>
              <a:off x="6525228" y="1272372"/>
              <a:ext cx="620196" cy="399104"/>
            </a:xfrm>
            <a:custGeom>
              <a:avLst/>
              <a:gdLst>
                <a:gd name="connsiteX0" fmla="*/ 0 w 662501"/>
                <a:gd name="connsiteY0" fmla="*/ 202266 h 404532"/>
                <a:gd name="connsiteX1" fmla="*/ 331251 w 662501"/>
                <a:gd name="connsiteY1" fmla="*/ 0 h 404532"/>
                <a:gd name="connsiteX2" fmla="*/ 662502 w 662501"/>
                <a:gd name="connsiteY2" fmla="*/ 202266 h 404532"/>
                <a:gd name="connsiteX3" fmla="*/ 331251 w 662501"/>
                <a:gd name="connsiteY3" fmla="*/ 404532 h 404532"/>
                <a:gd name="connsiteX4" fmla="*/ 0 w 662501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2502" h="404532">
                  <a:moveTo>
                    <a:pt x="0" y="202266"/>
                  </a:moveTo>
                  <a:cubicBezTo>
                    <a:pt x="0" y="90558"/>
                    <a:pt x="148306" y="0"/>
                    <a:pt x="331251" y="0"/>
                  </a:cubicBezTo>
                  <a:cubicBezTo>
                    <a:pt x="514196" y="0"/>
                    <a:pt x="662502" y="90558"/>
                    <a:pt x="662502" y="202266"/>
                  </a:cubicBezTo>
                  <a:cubicBezTo>
                    <a:pt x="662502" y="313974"/>
                    <a:pt x="514196" y="404532"/>
                    <a:pt x="331251" y="404532"/>
                  </a:cubicBezTo>
                  <a:cubicBezTo>
                    <a:pt x="148306" y="404532"/>
                    <a:pt x="0" y="313974"/>
                    <a:pt x="0" y="2022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BBF80AED-74D7-45C2-8E37-E676627BEECD}"/>
                </a:ext>
              </a:extLst>
            </p:cNvPr>
            <p:cNvSpPr/>
            <p:nvPr/>
          </p:nvSpPr>
          <p:spPr>
            <a:xfrm>
              <a:off x="6522846" y="1433936"/>
              <a:ext cx="620196" cy="45719"/>
            </a:xfrm>
            <a:custGeom>
              <a:avLst/>
              <a:gdLst>
                <a:gd name="connsiteX0" fmla="*/ 11919 w 620196"/>
                <a:gd name="connsiteY0" fmla="*/ 0 h 45719"/>
                <a:gd name="connsiteX1" fmla="*/ 608278 w 620196"/>
                <a:gd name="connsiteY1" fmla="*/ 0 h 45719"/>
                <a:gd name="connsiteX2" fmla="*/ 620196 w 620196"/>
                <a:gd name="connsiteY2" fmla="*/ 37989 h 45719"/>
                <a:gd name="connsiteX3" fmla="*/ 617771 w 620196"/>
                <a:gd name="connsiteY3" fmla="*/ 45719 h 45719"/>
                <a:gd name="connsiteX4" fmla="*/ 2425 w 620196"/>
                <a:gd name="connsiteY4" fmla="*/ 45719 h 45719"/>
                <a:gd name="connsiteX5" fmla="*/ 0 w 620196"/>
                <a:gd name="connsiteY5" fmla="*/ 3798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0196" h="45719">
                  <a:moveTo>
                    <a:pt x="11919" y="0"/>
                  </a:moveTo>
                  <a:lnTo>
                    <a:pt x="608278" y="0"/>
                  </a:lnTo>
                  <a:lnTo>
                    <a:pt x="620196" y="37989"/>
                  </a:lnTo>
                  <a:lnTo>
                    <a:pt x="617771" y="45719"/>
                  </a:lnTo>
                  <a:lnTo>
                    <a:pt x="2425" y="45719"/>
                  </a:lnTo>
                  <a:lnTo>
                    <a:pt x="0" y="37989"/>
                  </a:ln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64" name="グループ化 963">
            <a:extLst>
              <a:ext uri="{FF2B5EF4-FFF2-40B4-BE49-F238E27FC236}">
                <a16:creationId xmlns:a16="http://schemas.microsoft.com/office/drawing/2014/main" id="{6D499ED7-F489-498E-A4BD-AE168E1F0813}"/>
              </a:ext>
            </a:extLst>
          </p:cNvPr>
          <p:cNvGrpSpPr/>
          <p:nvPr/>
        </p:nvGrpSpPr>
        <p:grpSpPr>
          <a:xfrm>
            <a:off x="8384018" y="1305133"/>
            <a:ext cx="662503" cy="609016"/>
            <a:chOff x="8384018" y="1305133"/>
            <a:chExt cx="662503" cy="609016"/>
          </a:xfrm>
        </p:grpSpPr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17548012-6B67-4FF9-903C-98DC2C7C3408}"/>
                </a:ext>
              </a:extLst>
            </p:cNvPr>
            <p:cNvSpPr/>
            <p:nvPr/>
          </p:nvSpPr>
          <p:spPr>
            <a:xfrm>
              <a:off x="8384018" y="1365853"/>
              <a:ext cx="662501" cy="548296"/>
            </a:xfrm>
            <a:custGeom>
              <a:avLst/>
              <a:gdLst>
                <a:gd name="connsiteX0" fmla="*/ 331251 w 662501"/>
                <a:gd name="connsiteY0" fmla="*/ 0 h 548296"/>
                <a:gd name="connsiteX1" fmla="*/ 655772 w 662501"/>
                <a:gd name="connsiteY1" fmla="*/ 161503 h 548296"/>
                <a:gd name="connsiteX2" fmla="*/ 662501 w 662501"/>
                <a:gd name="connsiteY2" fmla="*/ 202260 h 548296"/>
                <a:gd name="connsiteX3" fmla="*/ 662501 w 662501"/>
                <a:gd name="connsiteY3" fmla="*/ 202272 h 548296"/>
                <a:gd name="connsiteX4" fmla="*/ 661949 w 662501"/>
                <a:gd name="connsiteY4" fmla="*/ 205616 h 548296"/>
                <a:gd name="connsiteX5" fmla="*/ 662501 w 662501"/>
                <a:gd name="connsiteY5" fmla="*/ 205616 h 548296"/>
                <a:gd name="connsiteX6" fmla="*/ 662501 w 662501"/>
                <a:gd name="connsiteY6" fmla="*/ 307035 h 548296"/>
                <a:gd name="connsiteX7" fmla="*/ 662501 w 662501"/>
                <a:gd name="connsiteY7" fmla="*/ 307047 h 548296"/>
                <a:gd name="connsiteX8" fmla="*/ 662501 w 662501"/>
                <a:gd name="connsiteY8" fmla="*/ 310739 h 548296"/>
                <a:gd name="connsiteX9" fmla="*/ 661892 w 662501"/>
                <a:gd name="connsiteY9" fmla="*/ 310739 h 548296"/>
                <a:gd name="connsiteX10" fmla="*/ 661890 w 662501"/>
                <a:gd name="connsiteY10" fmla="*/ 310753 h 548296"/>
                <a:gd name="connsiteX11" fmla="*/ 662501 w 662501"/>
                <a:gd name="connsiteY11" fmla="*/ 315023 h 548296"/>
                <a:gd name="connsiteX12" fmla="*/ 662501 w 662501"/>
                <a:gd name="connsiteY12" fmla="*/ 315065 h 548296"/>
                <a:gd name="connsiteX13" fmla="*/ 655774 w 662501"/>
                <a:gd name="connsiteY13" fmla="*/ 362052 h 548296"/>
                <a:gd name="connsiteX14" fmla="*/ 331253 w 662501"/>
                <a:gd name="connsiteY14" fmla="*/ 548296 h 548296"/>
                <a:gd name="connsiteX15" fmla="*/ 2 w 662501"/>
                <a:gd name="connsiteY15" fmla="*/ 315044 h 548296"/>
                <a:gd name="connsiteX16" fmla="*/ 615 w 662501"/>
                <a:gd name="connsiteY16" fmla="*/ 310763 h 548296"/>
                <a:gd name="connsiteX17" fmla="*/ 611 w 662501"/>
                <a:gd name="connsiteY17" fmla="*/ 310739 h 548296"/>
                <a:gd name="connsiteX18" fmla="*/ 0 w 662501"/>
                <a:gd name="connsiteY18" fmla="*/ 310739 h 548296"/>
                <a:gd name="connsiteX19" fmla="*/ 0 w 662501"/>
                <a:gd name="connsiteY19" fmla="*/ 307041 h 548296"/>
                <a:gd name="connsiteX20" fmla="*/ 0 w 662501"/>
                <a:gd name="connsiteY20" fmla="*/ 205616 h 548296"/>
                <a:gd name="connsiteX21" fmla="*/ 553 w 662501"/>
                <a:gd name="connsiteY21" fmla="*/ 205616 h 548296"/>
                <a:gd name="connsiteX22" fmla="*/ 0 w 662501"/>
                <a:gd name="connsiteY22" fmla="*/ 202266 h 548296"/>
                <a:gd name="connsiteX23" fmla="*/ 331251 w 662501"/>
                <a:gd name="connsiteY23" fmla="*/ 0 h 548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62501" h="548296">
                  <a:moveTo>
                    <a:pt x="331251" y="0"/>
                  </a:moveTo>
                  <a:cubicBezTo>
                    <a:pt x="491328" y="0"/>
                    <a:pt x="624884" y="69334"/>
                    <a:pt x="655772" y="161503"/>
                  </a:cubicBezTo>
                  <a:lnTo>
                    <a:pt x="662501" y="202260"/>
                  </a:lnTo>
                  <a:lnTo>
                    <a:pt x="662501" y="202272"/>
                  </a:lnTo>
                  <a:lnTo>
                    <a:pt x="661949" y="205616"/>
                  </a:lnTo>
                  <a:lnTo>
                    <a:pt x="662501" y="205616"/>
                  </a:lnTo>
                  <a:lnTo>
                    <a:pt x="662501" y="307035"/>
                  </a:lnTo>
                  <a:lnTo>
                    <a:pt x="662501" y="307047"/>
                  </a:lnTo>
                  <a:lnTo>
                    <a:pt x="662501" y="310739"/>
                  </a:lnTo>
                  <a:lnTo>
                    <a:pt x="661892" y="310739"/>
                  </a:lnTo>
                  <a:lnTo>
                    <a:pt x="661890" y="310753"/>
                  </a:lnTo>
                  <a:lnTo>
                    <a:pt x="662501" y="315023"/>
                  </a:lnTo>
                  <a:lnTo>
                    <a:pt x="662501" y="315065"/>
                  </a:lnTo>
                  <a:lnTo>
                    <a:pt x="655774" y="362052"/>
                  </a:lnTo>
                  <a:cubicBezTo>
                    <a:pt x="624886" y="468341"/>
                    <a:pt x="491330" y="548296"/>
                    <a:pt x="331253" y="548296"/>
                  </a:cubicBezTo>
                  <a:cubicBezTo>
                    <a:pt x="148308" y="548296"/>
                    <a:pt x="2" y="443865"/>
                    <a:pt x="2" y="315044"/>
                  </a:cubicBezTo>
                  <a:lnTo>
                    <a:pt x="615" y="310763"/>
                  </a:lnTo>
                  <a:lnTo>
                    <a:pt x="611" y="310739"/>
                  </a:lnTo>
                  <a:lnTo>
                    <a:pt x="0" y="310739"/>
                  </a:lnTo>
                  <a:lnTo>
                    <a:pt x="0" y="307041"/>
                  </a:lnTo>
                  <a:lnTo>
                    <a:pt x="0" y="205616"/>
                  </a:lnTo>
                  <a:lnTo>
                    <a:pt x="553" y="205616"/>
                  </a:lnTo>
                  <a:lnTo>
                    <a:pt x="0" y="202266"/>
                  </a:lnTo>
                  <a:cubicBezTo>
                    <a:pt x="0" y="90558"/>
                    <a:pt x="148306" y="0"/>
                    <a:pt x="331251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chemeClr val="accent4">
                    <a:lumMod val="40000"/>
                    <a:lumOff val="60000"/>
                  </a:schemeClr>
                </a:gs>
                <a:gs pos="100000">
                  <a:srgbClr val="FFC000"/>
                </a:gs>
              </a:gsLst>
              <a:lin ang="10800000" scaled="1"/>
            </a:gra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楕円 558">
              <a:extLst>
                <a:ext uri="{FF2B5EF4-FFF2-40B4-BE49-F238E27FC236}">
                  <a16:creationId xmlns:a16="http://schemas.microsoft.com/office/drawing/2014/main" id="{EB5AAA06-F6B9-48F5-8114-E23D39B6F3E0}"/>
                </a:ext>
              </a:extLst>
            </p:cNvPr>
            <p:cNvSpPr/>
            <p:nvPr/>
          </p:nvSpPr>
          <p:spPr>
            <a:xfrm>
              <a:off x="8384019" y="1322478"/>
              <a:ext cx="662502" cy="426328"/>
            </a:xfrm>
            <a:custGeom>
              <a:avLst/>
              <a:gdLst>
                <a:gd name="connsiteX0" fmla="*/ 0 w 662501"/>
                <a:gd name="connsiteY0" fmla="*/ 202266 h 404532"/>
                <a:gd name="connsiteX1" fmla="*/ 331251 w 662501"/>
                <a:gd name="connsiteY1" fmla="*/ 0 h 404532"/>
                <a:gd name="connsiteX2" fmla="*/ 662502 w 662501"/>
                <a:gd name="connsiteY2" fmla="*/ 202266 h 404532"/>
                <a:gd name="connsiteX3" fmla="*/ 331251 w 662501"/>
                <a:gd name="connsiteY3" fmla="*/ 404532 h 404532"/>
                <a:gd name="connsiteX4" fmla="*/ 0 w 662501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2502" h="404532">
                  <a:moveTo>
                    <a:pt x="0" y="202266"/>
                  </a:moveTo>
                  <a:cubicBezTo>
                    <a:pt x="0" y="90558"/>
                    <a:pt x="148306" y="0"/>
                    <a:pt x="331251" y="0"/>
                  </a:cubicBezTo>
                  <a:cubicBezTo>
                    <a:pt x="514196" y="0"/>
                    <a:pt x="662502" y="90558"/>
                    <a:pt x="662502" y="202266"/>
                  </a:cubicBezTo>
                  <a:cubicBezTo>
                    <a:pt x="662502" y="313974"/>
                    <a:pt x="514196" y="404532"/>
                    <a:pt x="331251" y="404532"/>
                  </a:cubicBezTo>
                  <a:cubicBezTo>
                    <a:pt x="148306" y="404532"/>
                    <a:pt x="0" y="313974"/>
                    <a:pt x="0" y="202266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chemeClr val="accent4">
                    <a:lumMod val="40000"/>
                    <a:lumOff val="60000"/>
                  </a:schemeClr>
                </a:gs>
              </a:gsLst>
              <a:lin ang="10800000" scaled="1"/>
            </a:gra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楕円 558">
              <a:extLst>
                <a:ext uri="{FF2B5EF4-FFF2-40B4-BE49-F238E27FC236}">
                  <a16:creationId xmlns:a16="http://schemas.microsoft.com/office/drawing/2014/main" id="{207EB1B3-55CD-48D3-AEFA-DDFCEE43018E}"/>
                </a:ext>
              </a:extLst>
            </p:cNvPr>
            <p:cNvSpPr/>
            <p:nvPr/>
          </p:nvSpPr>
          <p:spPr>
            <a:xfrm>
              <a:off x="8405172" y="1305133"/>
              <a:ext cx="620196" cy="399104"/>
            </a:xfrm>
            <a:custGeom>
              <a:avLst/>
              <a:gdLst>
                <a:gd name="connsiteX0" fmla="*/ 0 w 662501"/>
                <a:gd name="connsiteY0" fmla="*/ 202266 h 404532"/>
                <a:gd name="connsiteX1" fmla="*/ 331251 w 662501"/>
                <a:gd name="connsiteY1" fmla="*/ 0 h 404532"/>
                <a:gd name="connsiteX2" fmla="*/ 662502 w 662501"/>
                <a:gd name="connsiteY2" fmla="*/ 202266 h 404532"/>
                <a:gd name="connsiteX3" fmla="*/ 331251 w 662501"/>
                <a:gd name="connsiteY3" fmla="*/ 404532 h 404532"/>
                <a:gd name="connsiteX4" fmla="*/ 0 w 662501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2502" h="404532">
                  <a:moveTo>
                    <a:pt x="0" y="202266"/>
                  </a:moveTo>
                  <a:cubicBezTo>
                    <a:pt x="0" y="90558"/>
                    <a:pt x="148306" y="0"/>
                    <a:pt x="331251" y="0"/>
                  </a:cubicBezTo>
                  <a:cubicBezTo>
                    <a:pt x="514196" y="0"/>
                    <a:pt x="662502" y="90558"/>
                    <a:pt x="662502" y="202266"/>
                  </a:cubicBezTo>
                  <a:cubicBezTo>
                    <a:pt x="662502" y="313974"/>
                    <a:pt x="514196" y="404532"/>
                    <a:pt x="331251" y="404532"/>
                  </a:cubicBezTo>
                  <a:cubicBezTo>
                    <a:pt x="148306" y="404532"/>
                    <a:pt x="0" y="313974"/>
                    <a:pt x="0" y="2022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3916C439-759D-4351-AAE6-04172B42AC47}"/>
              </a:ext>
            </a:extLst>
          </p:cNvPr>
          <p:cNvGrpSpPr/>
          <p:nvPr/>
        </p:nvGrpSpPr>
        <p:grpSpPr>
          <a:xfrm>
            <a:off x="694888" y="3127699"/>
            <a:ext cx="1096674" cy="890074"/>
            <a:chOff x="954088" y="3734839"/>
            <a:chExt cx="662503" cy="537697"/>
          </a:xfrm>
          <a:solidFill>
            <a:schemeClr val="bg1"/>
          </a:solidFill>
        </p:grpSpPr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4F9A7E35-9E46-4A67-809D-1AA2AD0D1C87}"/>
                </a:ext>
              </a:extLst>
            </p:cNvPr>
            <p:cNvSpPr/>
            <p:nvPr/>
          </p:nvSpPr>
          <p:spPr>
            <a:xfrm>
              <a:off x="954088" y="3778215"/>
              <a:ext cx="662501" cy="494321"/>
            </a:xfrm>
            <a:custGeom>
              <a:avLst/>
              <a:gdLst>
                <a:gd name="connsiteX0" fmla="*/ 331252 w 662501"/>
                <a:gd name="connsiteY0" fmla="*/ 72905 h 494321"/>
                <a:gd name="connsiteX1" fmla="*/ 180698 w 662501"/>
                <a:gd name="connsiteY1" fmla="*/ 169788 h 494321"/>
                <a:gd name="connsiteX2" fmla="*/ 331252 w 662501"/>
                <a:gd name="connsiteY2" fmla="*/ 266671 h 494321"/>
                <a:gd name="connsiteX3" fmla="*/ 481806 w 662501"/>
                <a:gd name="connsiteY3" fmla="*/ 169788 h 494321"/>
                <a:gd name="connsiteX4" fmla="*/ 331252 w 662501"/>
                <a:gd name="connsiteY4" fmla="*/ 72905 h 494321"/>
                <a:gd name="connsiteX5" fmla="*/ 331251 w 662501"/>
                <a:gd name="connsiteY5" fmla="*/ 0 h 494321"/>
                <a:gd name="connsiteX6" fmla="*/ 655772 w 662501"/>
                <a:gd name="connsiteY6" fmla="*/ 161503 h 494321"/>
                <a:gd name="connsiteX7" fmla="*/ 662501 w 662501"/>
                <a:gd name="connsiteY7" fmla="*/ 202260 h 494321"/>
                <a:gd name="connsiteX8" fmla="*/ 662501 w 662501"/>
                <a:gd name="connsiteY8" fmla="*/ 202272 h 494321"/>
                <a:gd name="connsiteX9" fmla="*/ 661949 w 662501"/>
                <a:gd name="connsiteY9" fmla="*/ 205616 h 494321"/>
                <a:gd name="connsiteX10" fmla="*/ 662501 w 662501"/>
                <a:gd name="connsiteY10" fmla="*/ 205616 h 494321"/>
                <a:gd name="connsiteX11" fmla="*/ 662501 w 662501"/>
                <a:gd name="connsiteY11" fmla="*/ 253060 h 494321"/>
                <a:gd name="connsiteX12" fmla="*/ 662501 w 662501"/>
                <a:gd name="connsiteY12" fmla="*/ 253072 h 494321"/>
                <a:gd name="connsiteX13" fmla="*/ 662501 w 662501"/>
                <a:gd name="connsiteY13" fmla="*/ 256764 h 494321"/>
                <a:gd name="connsiteX14" fmla="*/ 661892 w 662501"/>
                <a:gd name="connsiteY14" fmla="*/ 256764 h 494321"/>
                <a:gd name="connsiteX15" fmla="*/ 661890 w 662501"/>
                <a:gd name="connsiteY15" fmla="*/ 256778 h 494321"/>
                <a:gd name="connsiteX16" fmla="*/ 662501 w 662501"/>
                <a:gd name="connsiteY16" fmla="*/ 261048 h 494321"/>
                <a:gd name="connsiteX17" fmla="*/ 662501 w 662501"/>
                <a:gd name="connsiteY17" fmla="*/ 261090 h 494321"/>
                <a:gd name="connsiteX18" fmla="*/ 655774 w 662501"/>
                <a:gd name="connsiteY18" fmla="*/ 308077 h 494321"/>
                <a:gd name="connsiteX19" fmla="*/ 331253 w 662501"/>
                <a:gd name="connsiteY19" fmla="*/ 494321 h 494321"/>
                <a:gd name="connsiteX20" fmla="*/ 2 w 662501"/>
                <a:gd name="connsiteY20" fmla="*/ 261069 h 494321"/>
                <a:gd name="connsiteX21" fmla="*/ 615 w 662501"/>
                <a:gd name="connsiteY21" fmla="*/ 256788 h 494321"/>
                <a:gd name="connsiteX22" fmla="*/ 611 w 662501"/>
                <a:gd name="connsiteY22" fmla="*/ 256764 h 494321"/>
                <a:gd name="connsiteX23" fmla="*/ 0 w 662501"/>
                <a:gd name="connsiteY23" fmla="*/ 256764 h 494321"/>
                <a:gd name="connsiteX24" fmla="*/ 0 w 662501"/>
                <a:gd name="connsiteY24" fmla="*/ 253066 h 494321"/>
                <a:gd name="connsiteX25" fmla="*/ 0 w 662501"/>
                <a:gd name="connsiteY25" fmla="*/ 205616 h 494321"/>
                <a:gd name="connsiteX26" fmla="*/ 553 w 662501"/>
                <a:gd name="connsiteY26" fmla="*/ 205616 h 494321"/>
                <a:gd name="connsiteX27" fmla="*/ 0 w 662501"/>
                <a:gd name="connsiteY27" fmla="*/ 202266 h 494321"/>
                <a:gd name="connsiteX28" fmla="*/ 331251 w 662501"/>
                <a:gd name="connsiteY28" fmla="*/ 0 h 494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62501" h="494321">
                  <a:moveTo>
                    <a:pt x="331252" y="72905"/>
                  </a:moveTo>
                  <a:cubicBezTo>
                    <a:pt x="248103" y="72905"/>
                    <a:pt x="180698" y="116281"/>
                    <a:pt x="180698" y="169788"/>
                  </a:cubicBezTo>
                  <a:cubicBezTo>
                    <a:pt x="180698" y="223295"/>
                    <a:pt x="248103" y="266671"/>
                    <a:pt x="331252" y="266671"/>
                  </a:cubicBezTo>
                  <a:cubicBezTo>
                    <a:pt x="414401" y="266671"/>
                    <a:pt x="481806" y="223295"/>
                    <a:pt x="481806" y="169788"/>
                  </a:cubicBezTo>
                  <a:cubicBezTo>
                    <a:pt x="481806" y="116281"/>
                    <a:pt x="414401" y="72905"/>
                    <a:pt x="331252" y="72905"/>
                  </a:cubicBezTo>
                  <a:close/>
                  <a:moveTo>
                    <a:pt x="331251" y="0"/>
                  </a:moveTo>
                  <a:cubicBezTo>
                    <a:pt x="491328" y="0"/>
                    <a:pt x="624884" y="69334"/>
                    <a:pt x="655772" y="161503"/>
                  </a:cubicBezTo>
                  <a:lnTo>
                    <a:pt x="662501" y="202260"/>
                  </a:lnTo>
                  <a:lnTo>
                    <a:pt x="662501" y="202272"/>
                  </a:lnTo>
                  <a:lnTo>
                    <a:pt x="661949" y="205616"/>
                  </a:lnTo>
                  <a:lnTo>
                    <a:pt x="662501" y="205616"/>
                  </a:lnTo>
                  <a:lnTo>
                    <a:pt x="662501" y="253060"/>
                  </a:lnTo>
                  <a:lnTo>
                    <a:pt x="662501" y="253072"/>
                  </a:lnTo>
                  <a:lnTo>
                    <a:pt x="662501" y="256764"/>
                  </a:lnTo>
                  <a:lnTo>
                    <a:pt x="661892" y="256764"/>
                  </a:lnTo>
                  <a:lnTo>
                    <a:pt x="661890" y="256778"/>
                  </a:lnTo>
                  <a:lnTo>
                    <a:pt x="662501" y="261048"/>
                  </a:lnTo>
                  <a:lnTo>
                    <a:pt x="662501" y="261090"/>
                  </a:lnTo>
                  <a:lnTo>
                    <a:pt x="655774" y="308077"/>
                  </a:lnTo>
                  <a:cubicBezTo>
                    <a:pt x="624886" y="414366"/>
                    <a:pt x="491330" y="494321"/>
                    <a:pt x="331253" y="494321"/>
                  </a:cubicBezTo>
                  <a:cubicBezTo>
                    <a:pt x="148308" y="494321"/>
                    <a:pt x="2" y="389890"/>
                    <a:pt x="2" y="261069"/>
                  </a:cubicBezTo>
                  <a:lnTo>
                    <a:pt x="615" y="256788"/>
                  </a:lnTo>
                  <a:lnTo>
                    <a:pt x="611" y="256764"/>
                  </a:lnTo>
                  <a:lnTo>
                    <a:pt x="0" y="256764"/>
                  </a:lnTo>
                  <a:lnTo>
                    <a:pt x="0" y="253066"/>
                  </a:lnTo>
                  <a:lnTo>
                    <a:pt x="0" y="205616"/>
                  </a:lnTo>
                  <a:lnTo>
                    <a:pt x="553" y="205616"/>
                  </a:lnTo>
                  <a:lnTo>
                    <a:pt x="0" y="202266"/>
                  </a:lnTo>
                  <a:cubicBezTo>
                    <a:pt x="0" y="90558"/>
                    <a:pt x="148306" y="0"/>
                    <a:pt x="331251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0800000" scaled="1"/>
            </a:gra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E2A952E2-4A82-4AF0-93E5-05F335282C13}"/>
                </a:ext>
              </a:extLst>
            </p:cNvPr>
            <p:cNvSpPr/>
            <p:nvPr/>
          </p:nvSpPr>
          <p:spPr>
            <a:xfrm>
              <a:off x="1120549" y="3840957"/>
              <a:ext cx="324870" cy="151101"/>
            </a:xfrm>
            <a:custGeom>
              <a:avLst/>
              <a:gdLst>
                <a:gd name="connsiteX0" fmla="*/ 162435 w 324870"/>
                <a:gd name="connsiteY0" fmla="*/ 0 h 151101"/>
                <a:gd name="connsiteX1" fmla="*/ 324870 w 324870"/>
                <a:gd name="connsiteY1" fmla="*/ 107047 h 151101"/>
                <a:gd name="connsiteX2" fmla="*/ 312105 w 324870"/>
                <a:gd name="connsiteY2" fmla="*/ 148715 h 151101"/>
                <a:gd name="connsiteX3" fmla="*/ 309664 w 324870"/>
                <a:gd name="connsiteY3" fmla="*/ 151101 h 151101"/>
                <a:gd name="connsiteX4" fmla="*/ 277294 w 324870"/>
                <a:gd name="connsiteY4" fmla="*/ 119461 h 151101"/>
                <a:gd name="connsiteX5" fmla="*/ 162435 w 324870"/>
                <a:gd name="connsiteY5" fmla="*/ 88107 h 151101"/>
                <a:gd name="connsiteX6" fmla="*/ 47576 w 324870"/>
                <a:gd name="connsiteY6" fmla="*/ 119461 h 151101"/>
                <a:gd name="connsiteX7" fmla="*/ 15206 w 324870"/>
                <a:gd name="connsiteY7" fmla="*/ 151101 h 151101"/>
                <a:gd name="connsiteX8" fmla="*/ 12765 w 324870"/>
                <a:gd name="connsiteY8" fmla="*/ 148715 h 151101"/>
                <a:gd name="connsiteX9" fmla="*/ 0 w 324870"/>
                <a:gd name="connsiteY9" fmla="*/ 107047 h 151101"/>
                <a:gd name="connsiteX10" fmla="*/ 162435 w 324870"/>
                <a:gd name="connsiteY10" fmla="*/ 0 h 151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870" h="151101">
                  <a:moveTo>
                    <a:pt x="162435" y="0"/>
                  </a:moveTo>
                  <a:cubicBezTo>
                    <a:pt x="252146" y="0"/>
                    <a:pt x="324870" y="47927"/>
                    <a:pt x="324870" y="107047"/>
                  </a:cubicBezTo>
                  <a:cubicBezTo>
                    <a:pt x="324870" y="121827"/>
                    <a:pt x="320325" y="135908"/>
                    <a:pt x="312105" y="148715"/>
                  </a:cubicBezTo>
                  <a:lnTo>
                    <a:pt x="309664" y="151101"/>
                  </a:lnTo>
                  <a:lnTo>
                    <a:pt x="277294" y="119461"/>
                  </a:lnTo>
                  <a:cubicBezTo>
                    <a:pt x="247899" y="100089"/>
                    <a:pt x="207290" y="88107"/>
                    <a:pt x="162435" y="88107"/>
                  </a:cubicBezTo>
                  <a:cubicBezTo>
                    <a:pt x="117580" y="88107"/>
                    <a:pt x="76971" y="100089"/>
                    <a:pt x="47576" y="119461"/>
                  </a:cubicBezTo>
                  <a:lnTo>
                    <a:pt x="15206" y="151101"/>
                  </a:lnTo>
                  <a:lnTo>
                    <a:pt x="12765" y="148715"/>
                  </a:lnTo>
                  <a:cubicBezTo>
                    <a:pt x="4545" y="135908"/>
                    <a:pt x="0" y="121827"/>
                    <a:pt x="0" y="107047"/>
                  </a:cubicBezTo>
                  <a:cubicBezTo>
                    <a:pt x="0" y="47927"/>
                    <a:pt x="72725" y="0"/>
                    <a:pt x="162435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6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0800000" scaled="1"/>
            </a:gra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25AD3A4A-FA20-4B01-A948-7BECEDFDC5A7}"/>
                </a:ext>
              </a:extLst>
            </p:cNvPr>
            <p:cNvSpPr/>
            <p:nvPr/>
          </p:nvSpPr>
          <p:spPr>
            <a:xfrm>
              <a:off x="954089" y="3734839"/>
              <a:ext cx="662502" cy="426328"/>
            </a:xfrm>
            <a:custGeom>
              <a:avLst/>
              <a:gdLst>
                <a:gd name="connsiteX0" fmla="*/ 330981 w 662502"/>
                <a:gd name="connsiteY0" fmla="*/ 116281 h 426328"/>
                <a:gd name="connsiteX1" fmla="*/ 180427 w 662502"/>
                <a:gd name="connsiteY1" fmla="*/ 213164 h 426328"/>
                <a:gd name="connsiteX2" fmla="*/ 330981 w 662502"/>
                <a:gd name="connsiteY2" fmla="*/ 310047 h 426328"/>
                <a:gd name="connsiteX3" fmla="*/ 481535 w 662502"/>
                <a:gd name="connsiteY3" fmla="*/ 213164 h 426328"/>
                <a:gd name="connsiteX4" fmla="*/ 330981 w 662502"/>
                <a:gd name="connsiteY4" fmla="*/ 116281 h 426328"/>
                <a:gd name="connsiteX5" fmla="*/ 331251 w 662502"/>
                <a:gd name="connsiteY5" fmla="*/ 0 h 426328"/>
                <a:gd name="connsiteX6" fmla="*/ 662502 w 662502"/>
                <a:gd name="connsiteY6" fmla="*/ 213164 h 426328"/>
                <a:gd name="connsiteX7" fmla="*/ 331251 w 662502"/>
                <a:gd name="connsiteY7" fmla="*/ 426328 h 426328"/>
                <a:gd name="connsiteX8" fmla="*/ 0 w 662502"/>
                <a:gd name="connsiteY8" fmla="*/ 213164 h 426328"/>
                <a:gd name="connsiteX9" fmla="*/ 331251 w 662502"/>
                <a:gd name="connsiteY9" fmla="*/ 0 h 426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2502" h="426328">
                  <a:moveTo>
                    <a:pt x="330981" y="116281"/>
                  </a:moveTo>
                  <a:cubicBezTo>
                    <a:pt x="247832" y="116281"/>
                    <a:pt x="180427" y="159657"/>
                    <a:pt x="180427" y="213164"/>
                  </a:cubicBezTo>
                  <a:cubicBezTo>
                    <a:pt x="180427" y="266671"/>
                    <a:pt x="247832" y="310047"/>
                    <a:pt x="330981" y="310047"/>
                  </a:cubicBezTo>
                  <a:cubicBezTo>
                    <a:pt x="414130" y="310047"/>
                    <a:pt x="481535" y="266671"/>
                    <a:pt x="481535" y="213164"/>
                  </a:cubicBezTo>
                  <a:cubicBezTo>
                    <a:pt x="481535" y="159657"/>
                    <a:pt x="414130" y="116281"/>
                    <a:pt x="330981" y="116281"/>
                  </a:cubicBezTo>
                  <a:close/>
                  <a:moveTo>
                    <a:pt x="331251" y="0"/>
                  </a:moveTo>
                  <a:cubicBezTo>
                    <a:pt x="514196" y="0"/>
                    <a:pt x="662502" y="95437"/>
                    <a:pt x="662502" y="213164"/>
                  </a:cubicBezTo>
                  <a:cubicBezTo>
                    <a:pt x="662502" y="330891"/>
                    <a:pt x="514196" y="426328"/>
                    <a:pt x="331251" y="426328"/>
                  </a:cubicBezTo>
                  <a:cubicBezTo>
                    <a:pt x="148306" y="426328"/>
                    <a:pt x="0" y="330891"/>
                    <a:pt x="0" y="213164"/>
                  </a:cubicBezTo>
                  <a:cubicBezTo>
                    <a:pt x="0" y="95437"/>
                    <a:pt x="148306" y="0"/>
                    <a:pt x="331251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</a:gra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65" name="グループ化 964">
            <a:extLst>
              <a:ext uri="{FF2B5EF4-FFF2-40B4-BE49-F238E27FC236}">
                <a16:creationId xmlns:a16="http://schemas.microsoft.com/office/drawing/2014/main" id="{BF4E412A-82EB-4B1C-9B0D-53968778C3AE}"/>
              </a:ext>
            </a:extLst>
          </p:cNvPr>
          <p:cNvGrpSpPr/>
          <p:nvPr/>
        </p:nvGrpSpPr>
        <p:grpSpPr>
          <a:xfrm>
            <a:off x="2549132" y="3256924"/>
            <a:ext cx="1095098" cy="663282"/>
            <a:chOff x="2549132" y="3256924"/>
            <a:chExt cx="1095098" cy="663282"/>
          </a:xfrm>
        </p:grpSpPr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42F12A9F-16FD-4790-AEB6-A2CBC1AB99BD}"/>
                </a:ext>
              </a:extLst>
            </p:cNvPr>
            <p:cNvSpPr/>
            <p:nvPr/>
          </p:nvSpPr>
          <p:spPr>
            <a:xfrm>
              <a:off x="2549132" y="3300300"/>
              <a:ext cx="1095098" cy="619906"/>
            </a:xfrm>
            <a:custGeom>
              <a:avLst/>
              <a:gdLst>
                <a:gd name="connsiteX0" fmla="*/ 331251 w 662504"/>
                <a:gd name="connsiteY0" fmla="*/ 0 h 586396"/>
                <a:gd name="connsiteX1" fmla="*/ 662502 w 662504"/>
                <a:gd name="connsiteY1" fmla="*/ 202266 h 586396"/>
                <a:gd name="connsiteX2" fmla="*/ 661949 w 662504"/>
                <a:gd name="connsiteY2" fmla="*/ 205616 h 586396"/>
                <a:gd name="connsiteX3" fmla="*/ 662501 w 662504"/>
                <a:gd name="connsiteY3" fmla="*/ 205616 h 586396"/>
                <a:gd name="connsiteX4" fmla="*/ 662501 w 662504"/>
                <a:gd name="connsiteY4" fmla="*/ 345135 h 586396"/>
                <a:gd name="connsiteX5" fmla="*/ 662502 w 662504"/>
                <a:gd name="connsiteY5" fmla="*/ 345141 h 586396"/>
                <a:gd name="connsiteX6" fmla="*/ 662501 w 662504"/>
                <a:gd name="connsiteY6" fmla="*/ 345147 h 586396"/>
                <a:gd name="connsiteX7" fmla="*/ 662501 w 662504"/>
                <a:gd name="connsiteY7" fmla="*/ 348839 h 586396"/>
                <a:gd name="connsiteX8" fmla="*/ 661892 w 662504"/>
                <a:gd name="connsiteY8" fmla="*/ 348839 h 586396"/>
                <a:gd name="connsiteX9" fmla="*/ 661890 w 662504"/>
                <a:gd name="connsiteY9" fmla="*/ 348853 h 586396"/>
                <a:gd name="connsiteX10" fmla="*/ 662504 w 662504"/>
                <a:gd name="connsiteY10" fmla="*/ 353144 h 586396"/>
                <a:gd name="connsiteX11" fmla="*/ 331253 w 662504"/>
                <a:gd name="connsiteY11" fmla="*/ 586396 h 586396"/>
                <a:gd name="connsiteX12" fmla="*/ 2 w 662504"/>
                <a:gd name="connsiteY12" fmla="*/ 353144 h 586396"/>
                <a:gd name="connsiteX13" fmla="*/ 615 w 662504"/>
                <a:gd name="connsiteY13" fmla="*/ 348863 h 586396"/>
                <a:gd name="connsiteX14" fmla="*/ 611 w 662504"/>
                <a:gd name="connsiteY14" fmla="*/ 348839 h 586396"/>
                <a:gd name="connsiteX15" fmla="*/ 0 w 662504"/>
                <a:gd name="connsiteY15" fmla="*/ 348839 h 586396"/>
                <a:gd name="connsiteX16" fmla="*/ 0 w 662504"/>
                <a:gd name="connsiteY16" fmla="*/ 345141 h 586396"/>
                <a:gd name="connsiteX17" fmla="*/ 0 w 662504"/>
                <a:gd name="connsiteY17" fmla="*/ 205616 h 586396"/>
                <a:gd name="connsiteX18" fmla="*/ 553 w 662504"/>
                <a:gd name="connsiteY18" fmla="*/ 205616 h 586396"/>
                <a:gd name="connsiteX19" fmla="*/ 0 w 662504"/>
                <a:gd name="connsiteY19" fmla="*/ 202266 h 586396"/>
                <a:gd name="connsiteX20" fmla="*/ 331251 w 662504"/>
                <a:gd name="connsiteY20" fmla="*/ 0 h 58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62504" h="586396">
                  <a:moveTo>
                    <a:pt x="331251" y="0"/>
                  </a:moveTo>
                  <a:cubicBezTo>
                    <a:pt x="514196" y="0"/>
                    <a:pt x="662502" y="90558"/>
                    <a:pt x="662502" y="202266"/>
                  </a:cubicBezTo>
                  <a:lnTo>
                    <a:pt x="661949" y="205616"/>
                  </a:lnTo>
                  <a:lnTo>
                    <a:pt x="662501" y="205616"/>
                  </a:lnTo>
                  <a:lnTo>
                    <a:pt x="662501" y="345135"/>
                  </a:lnTo>
                  <a:lnTo>
                    <a:pt x="662502" y="345141"/>
                  </a:lnTo>
                  <a:lnTo>
                    <a:pt x="662501" y="345147"/>
                  </a:lnTo>
                  <a:lnTo>
                    <a:pt x="662501" y="348839"/>
                  </a:lnTo>
                  <a:lnTo>
                    <a:pt x="661892" y="348839"/>
                  </a:lnTo>
                  <a:lnTo>
                    <a:pt x="661890" y="348853"/>
                  </a:lnTo>
                  <a:lnTo>
                    <a:pt x="662504" y="353144"/>
                  </a:lnTo>
                  <a:cubicBezTo>
                    <a:pt x="662504" y="481965"/>
                    <a:pt x="514198" y="586396"/>
                    <a:pt x="331253" y="586396"/>
                  </a:cubicBezTo>
                  <a:cubicBezTo>
                    <a:pt x="148308" y="586396"/>
                    <a:pt x="2" y="481965"/>
                    <a:pt x="2" y="353144"/>
                  </a:cubicBezTo>
                  <a:lnTo>
                    <a:pt x="615" y="348863"/>
                  </a:lnTo>
                  <a:lnTo>
                    <a:pt x="611" y="348839"/>
                  </a:lnTo>
                  <a:lnTo>
                    <a:pt x="0" y="348839"/>
                  </a:lnTo>
                  <a:lnTo>
                    <a:pt x="0" y="345141"/>
                  </a:lnTo>
                  <a:lnTo>
                    <a:pt x="0" y="205616"/>
                  </a:lnTo>
                  <a:lnTo>
                    <a:pt x="553" y="205616"/>
                  </a:lnTo>
                  <a:lnTo>
                    <a:pt x="0" y="202266"/>
                  </a:lnTo>
                  <a:cubicBezTo>
                    <a:pt x="0" y="90558"/>
                    <a:pt x="148306" y="0"/>
                    <a:pt x="331251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0800000" scaled="1"/>
            </a:gra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楕円 558">
              <a:extLst>
                <a:ext uri="{FF2B5EF4-FFF2-40B4-BE49-F238E27FC236}">
                  <a16:creationId xmlns:a16="http://schemas.microsoft.com/office/drawing/2014/main" id="{AE6BCBEF-932F-4F3F-90F0-9019CFB80AD9}"/>
                </a:ext>
              </a:extLst>
            </p:cNvPr>
            <p:cNvSpPr/>
            <p:nvPr/>
          </p:nvSpPr>
          <p:spPr>
            <a:xfrm>
              <a:off x="2549133" y="3256924"/>
              <a:ext cx="1095095" cy="450691"/>
            </a:xfrm>
            <a:custGeom>
              <a:avLst/>
              <a:gdLst>
                <a:gd name="connsiteX0" fmla="*/ 0 w 662501"/>
                <a:gd name="connsiteY0" fmla="*/ 202266 h 404532"/>
                <a:gd name="connsiteX1" fmla="*/ 331251 w 662501"/>
                <a:gd name="connsiteY1" fmla="*/ 0 h 404532"/>
                <a:gd name="connsiteX2" fmla="*/ 662502 w 662501"/>
                <a:gd name="connsiteY2" fmla="*/ 202266 h 404532"/>
                <a:gd name="connsiteX3" fmla="*/ 331251 w 662501"/>
                <a:gd name="connsiteY3" fmla="*/ 404532 h 404532"/>
                <a:gd name="connsiteX4" fmla="*/ 0 w 662501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2502" h="404532">
                  <a:moveTo>
                    <a:pt x="0" y="202266"/>
                  </a:moveTo>
                  <a:cubicBezTo>
                    <a:pt x="0" y="90558"/>
                    <a:pt x="148306" y="0"/>
                    <a:pt x="331251" y="0"/>
                  </a:cubicBezTo>
                  <a:cubicBezTo>
                    <a:pt x="514196" y="0"/>
                    <a:pt x="662502" y="90558"/>
                    <a:pt x="662502" y="202266"/>
                  </a:cubicBezTo>
                  <a:cubicBezTo>
                    <a:pt x="662502" y="313974"/>
                    <a:pt x="514196" y="404532"/>
                    <a:pt x="331251" y="404532"/>
                  </a:cubicBezTo>
                  <a:cubicBezTo>
                    <a:pt x="148306" y="404532"/>
                    <a:pt x="0" y="313974"/>
                    <a:pt x="0" y="202266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</a:gra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5457877B-F39D-427A-B1FA-9B31DC08B2A8}"/>
                </a:ext>
              </a:extLst>
            </p:cNvPr>
            <p:cNvSpPr/>
            <p:nvPr/>
          </p:nvSpPr>
          <p:spPr>
            <a:xfrm>
              <a:off x="2575843" y="3374869"/>
              <a:ext cx="1040089" cy="101336"/>
            </a:xfrm>
            <a:custGeom>
              <a:avLst/>
              <a:gdLst>
                <a:gd name="connsiteX0" fmla="*/ 331251 w 662502"/>
                <a:gd name="connsiteY0" fmla="*/ 0 h 104267"/>
                <a:gd name="connsiteX1" fmla="*/ 581411 w 662502"/>
                <a:gd name="connsiteY1" fmla="*/ 24848 h 104267"/>
                <a:gd name="connsiteX2" fmla="*/ 646011 w 662502"/>
                <a:gd name="connsiteY2" fmla="*/ 42099 h 104267"/>
                <a:gd name="connsiteX3" fmla="*/ 662502 w 662502"/>
                <a:gd name="connsiteY3" fmla="*/ 94664 h 104267"/>
                <a:gd name="connsiteX4" fmla="*/ 659489 w 662502"/>
                <a:gd name="connsiteY4" fmla="*/ 104267 h 104267"/>
                <a:gd name="connsiteX5" fmla="*/ 651149 w 662502"/>
                <a:gd name="connsiteY5" fmla="*/ 101424 h 104267"/>
                <a:gd name="connsiteX6" fmla="*/ 331251 w 662502"/>
                <a:gd name="connsiteY6" fmla="*/ 59532 h 104267"/>
                <a:gd name="connsiteX7" fmla="*/ 11353 w 662502"/>
                <a:gd name="connsiteY7" fmla="*/ 101424 h 104267"/>
                <a:gd name="connsiteX8" fmla="*/ 3013 w 662502"/>
                <a:gd name="connsiteY8" fmla="*/ 104267 h 104267"/>
                <a:gd name="connsiteX9" fmla="*/ 0 w 662502"/>
                <a:gd name="connsiteY9" fmla="*/ 94664 h 104267"/>
                <a:gd name="connsiteX10" fmla="*/ 16492 w 662502"/>
                <a:gd name="connsiteY10" fmla="*/ 42099 h 104267"/>
                <a:gd name="connsiteX11" fmla="*/ 81091 w 662502"/>
                <a:gd name="connsiteY11" fmla="*/ 24848 h 104267"/>
                <a:gd name="connsiteX12" fmla="*/ 331251 w 662502"/>
                <a:gd name="connsiteY12" fmla="*/ 0 h 104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62502" h="104267">
                  <a:moveTo>
                    <a:pt x="331251" y="0"/>
                  </a:moveTo>
                  <a:cubicBezTo>
                    <a:pt x="419987" y="0"/>
                    <a:pt x="504522" y="8848"/>
                    <a:pt x="581411" y="24848"/>
                  </a:cubicBezTo>
                  <a:lnTo>
                    <a:pt x="646011" y="42099"/>
                  </a:lnTo>
                  <a:lnTo>
                    <a:pt x="662502" y="94664"/>
                  </a:lnTo>
                  <a:lnTo>
                    <a:pt x="659489" y="104267"/>
                  </a:lnTo>
                  <a:lnTo>
                    <a:pt x="651149" y="101424"/>
                  </a:lnTo>
                  <a:cubicBezTo>
                    <a:pt x="556946" y="74774"/>
                    <a:pt x="447716" y="59532"/>
                    <a:pt x="331251" y="59532"/>
                  </a:cubicBezTo>
                  <a:cubicBezTo>
                    <a:pt x="214786" y="59532"/>
                    <a:pt x="105556" y="74774"/>
                    <a:pt x="11353" y="101424"/>
                  </a:cubicBezTo>
                  <a:lnTo>
                    <a:pt x="3013" y="104267"/>
                  </a:lnTo>
                  <a:lnTo>
                    <a:pt x="0" y="94664"/>
                  </a:lnTo>
                  <a:lnTo>
                    <a:pt x="16492" y="42099"/>
                  </a:lnTo>
                  <a:lnTo>
                    <a:pt x="81091" y="24848"/>
                  </a:lnTo>
                  <a:cubicBezTo>
                    <a:pt x="157980" y="8848"/>
                    <a:pt x="242516" y="0"/>
                    <a:pt x="33125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66" name="グループ化 965">
            <a:extLst>
              <a:ext uri="{FF2B5EF4-FFF2-40B4-BE49-F238E27FC236}">
                <a16:creationId xmlns:a16="http://schemas.microsoft.com/office/drawing/2014/main" id="{A7E5E60E-0F2C-4499-9C01-15F1C66689A0}"/>
              </a:ext>
            </a:extLst>
          </p:cNvPr>
          <p:cNvGrpSpPr/>
          <p:nvPr/>
        </p:nvGrpSpPr>
        <p:grpSpPr>
          <a:xfrm>
            <a:off x="4621748" y="3256924"/>
            <a:ext cx="662504" cy="663282"/>
            <a:chOff x="4621748" y="3256924"/>
            <a:chExt cx="662504" cy="663282"/>
          </a:xfrm>
        </p:grpSpPr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75B28860-087D-4C70-83D7-1E14A2B95F9D}"/>
                </a:ext>
              </a:extLst>
            </p:cNvPr>
            <p:cNvSpPr/>
            <p:nvPr/>
          </p:nvSpPr>
          <p:spPr>
            <a:xfrm>
              <a:off x="4621748" y="3300300"/>
              <a:ext cx="662504" cy="619906"/>
            </a:xfrm>
            <a:custGeom>
              <a:avLst/>
              <a:gdLst>
                <a:gd name="connsiteX0" fmla="*/ 331251 w 662504"/>
                <a:gd name="connsiteY0" fmla="*/ 0 h 586396"/>
                <a:gd name="connsiteX1" fmla="*/ 662502 w 662504"/>
                <a:gd name="connsiteY1" fmla="*/ 202266 h 586396"/>
                <a:gd name="connsiteX2" fmla="*/ 661949 w 662504"/>
                <a:gd name="connsiteY2" fmla="*/ 205616 h 586396"/>
                <a:gd name="connsiteX3" fmla="*/ 662501 w 662504"/>
                <a:gd name="connsiteY3" fmla="*/ 205616 h 586396"/>
                <a:gd name="connsiteX4" fmla="*/ 662501 w 662504"/>
                <a:gd name="connsiteY4" fmla="*/ 345135 h 586396"/>
                <a:gd name="connsiteX5" fmla="*/ 662502 w 662504"/>
                <a:gd name="connsiteY5" fmla="*/ 345141 h 586396"/>
                <a:gd name="connsiteX6" fmla="*/ 662501 w 662504"/>
                <a:gd name="connsiteY6" fmla="*/ 345147 h 586396"/>
                <a:gd name="connsiteX7" fmla="*/ 662501 w 662504"/>
                <a:gd name="connsiteY7" fmla="*/ 348839 h 586396"/>
                <a:gd name="connsiteX8" fmla="*/ 661892 w 662504"/>
                <a:gd name="connsiteY8" fmla="*/ 348839 h 586396"/>
                <a:gd name="connsiteX9" fmla="*/ 661890 w 662504"/>
                <a:gd name="connsiteY9" fmla="*/ 348853 h 586396"/>
                <a:gd name="connsiteX10" fmla="*/ 662504 w 662504"/>
                <a:gd name="connsiteY10" fmla="*/ 353144 h 586396"/>
                <a:gd name="connsiteX11" fmla="*/ 331253 w 662504"/>
                <a:gd name="connsiteY11" fmla="*/ 586396 h 586396"/>
                <a:gd name="connsiteX12" fmla="*/ 2 w 662504"/>
                <a:gd name="connsiteY12" fmla="*/ 353144 h 586396"/>
                <a:gd name="connsiteX13" fmla="*/ 615 w 662504"/>
                <a:gd name="connsiteY13" fmla="*/ 348863 h 586396"/>
                <a:gd name="connsiteX14" fmla="*/ 611 w 662504"/>
                <a:gd name="connsiteY14" fmla="*/ 348839 h 586396"/>
                <a:gd name="connsiteX15" fmla="*/ 0 w 662504"/>
                <a:gd name="connsiteY15" fmla="*/ 348839 h 586396"/>
                <a:gd name="connsiteX16" fmla="*/ 0 w 662504"/>
                <a:gd name="connsiteY16" fmla="*/ 345141 h 586396"/>
                <a:gd name="connsiteX17" fmla="*/ 0 w 662504"/>
                <a:gd name="connsiteY17" fmla="*/ 205616 h 586396"/>
                <a:gd name="connsiteX18" fmla="*/ 553 w 662504"/>
                <a:gd name="connsiteY18" fmla="*/ 205616 h 586396"/>
                <a:gd name="connsiteX19" fmla="*/ 0 w 662504"/>
                <a:gd name="connsiteY19" fmla="*/ 202266 h 586396"/>
                <a:gd name="connsiteX20" fmla="*/ 331251 w 662504"/>
                <a:gd name="connsiteY20" fmla="*/ 0 h 58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62504" h="586396">
                  <a:moveTo>
                    <a:pt x="331251" y="0"/>
                  </a:moveTo>
                  <a:cubicBezTo>
                    <a:pt x="514196" y="0"/>
                    <a:pt x="662502" y="90558"/>
                    <a:pt x="662502" y="202266"/>
                  </a:cubicBezTo>
                  <a:lnTo>
                    <a:pt x="661949" y="205616"/>
                  </a:lnTo>
                  <a:lnTo>
                    <a:pt x="662501" y="205616"/>
                  </a:lnTo>
                  <a:lnTo>
                    <a:pt x="662501" y="345135"/>
                  </a:lnTo>
                  <a:lnTo>
                    <a:pt x="662502" y="345141"/>
                  </a:lnTo>
                  <a:lnTo>
                    <a:pt x="662501" y="345147"/>
                  </a:lnTo>
                  <a:lnTo>
                    <a:pt x="662501" y="348839"/>
                  </a:lnTo>
                  <a:lnTo>
                    <a:pt x="661892" y="348839"/>
                  </a:lnTo>
                  <a:lnTo>
                    <a:pt x="661890" y="348853"/>
                  </a:lnTo>
                  <a:lnTo>
                    <a:pt x="662504" y="353144"/>
                  </a:lnTo>
                  <a:cubicBezTo>
                    <a:pt x="662504" y="481965"/>
                    <a:pt x="514198" y="586396"/>
                    <a:pt x="331253" y="586396"/>
                  </a:cubicBezTo>
                  <a:cubicBezTo>
                    <a:pt x="148308" y="586396"/>
                    <a:pt x="2" y="481965"/>
                    <a:pt x="2" y="353144"/>
                  </a:cubicBezTo>
                  <a:lnTo>
                    <a:pt x="615" y="348863"/>
                  </a:lnTo>
                  <a:lnTo>
                    <a:pt x="611" y="348839"/>
                  </a:lnTo>
                  <a:lnTo>
                    <a:pt x="0" y="348839"/>
                  </a:lnTo>
                  <a:lnTo>
                    <a:pt x="0" y="345141"/>
                  </a:lnTo>
                  <a:lnTo>
                    <a:pt x="0" y="205616"/>
                  </a:lnTo>
                  <a:lnTo>
                    <a:pt x="553" y="205616"/>
                  </a:lnTo>
                  <a:lnTo>
                    <a:pt x="0" y="202266"/>
                  </a:lnTo>
                  <a:cubicBezTo>
                    <a:pt x="0" y="90558"/>
                    <a:pt x="148306" y="0"/>
                    <a:pt x="331251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0800000" scaled="1"/>
            </a:gra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楕円 558">
              <a:extLst>
                <a:ext uri="{FF2B5EF4-FFF2-40B4-BE49-F238E27FC236}">
                  <a16:creationId xmlns:a16="http://schemas.microsoft.com/office/drawing/2014/main" id="{6689F5D1-B181-4052-9880-3C94853F5E94}"/>
                </a:ext>
              </a:extLst>
            </p:cNvPr>
            <p:cNvSpPr/>
            <p:nvPr/>
          </p:nvSpPr>
          <p:spPr>
            <a:xfrm>
              <a:off x="4621750" y="3256924"/>
              <a:ext cx="662502" cy="450691"/>
            </a:xfrm>
            <a:custGeom>
              <a:avLst/>
              <a:gdLst>
                <a:gd name="connsiteX0" fmla="*/ 0 w 662501"/>
                <a:gd name="connsiteY0" fmla="*/ 202266 h 404532"/>
                <a:gd name="connsiteX1" fmla="*/ 331251 w 662501"/>
                <a:gd name="connsiteY1" fmla="*/ 0 h 404532"/>
                <a:gd name="connsiteX2" fmla="*/ 662502 w 662501"/>
                <a:gd name="connsiteY2" fmla="*/ 202266 h 404532"/>
                <a:gd name="connsiteX3" fmla="*/ 331251 w 662501"/>
                <a:gd name="connsiteY3" fmla="*/ 404532 h 404532"/>
                <a:gd name="connsiteX4" fmla="*/ 0 w 662501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2502" h="404532">
                  <a:moveTo>
                    <a:pt x="0" y="202266"/>
                  </a:moveTo>
                  <a:cubicBezTo>
                    <a:pt x="0" y="90558"/>
                    <a:pt x="148306" y="0"/>
                    <a:pt x="331251" y="0"/>
                  </a:cubicBezTo>
                  <a:cubicBezTo>
                    <a:pt x="514196" y="0"/>
                    <a:pt x="662502" y="90558"/>
                    <a:pt x="662502" y="202266"/>
                  </a:cubicBezTo>
                  <a:cubicBezTo>
                    <a:pt x="662502" y="313974"/>
                    <a:pt x="514196" y="404532"/>
                    <a:pt x="331251" y="404532"/>
                  </a:cubicBezTo>
                  <a:cubicBezTo>
                    <a:pt x="148306" y="404532"/>
                    <a:pt x="0" y="313974"/>
                    <a:pt x="0" y="202266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</a:gra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C555354A-2378-4F79-9744-344AD834EAD6}"/>
                </a:ext>
              </a:extLst>
            </p:cNvPr>
            <p:cNvSpPr/>
            <p:nvPr/>
          </p:nvSpPr>
          <p:spPr>
            <a:xfrm>
              <a:off x="4645285" y="3379130"/>
              <a:ext cx="615432" cy="102393"/>
            </a:xfrm>
            <a:custGeom>
              <a:avLst/>
              <a:gdLst>
                <a:gd name="connsiteX0" fmla="*/ 331251 w 662502"/>
                <a:gd name="connsiteY0" fmla="*/ 0 h 104267"/>
                <a:gd name="connsiteX1" fmla="*/ 581411 w 662502"/>
                <a:gd name="connsiteY1" fmla="*/ 24848 h 104267"/>
                <a:gd name="connsiteX2" fmla="*/ 646011 w 662502"/>
                <a:gd name="connsiteY2" fmla="*/ 42099 h 104267"/>
                <a:gd name="connsiteX3" fmla="*/ 662502 w 662502"/>
                <a:gd name="connsiteY3" fmla="*/ 94664 h 104267"/>
                <a:gd name="connsiteX4" fmla="*/ 659489 w 662502"/>
                <a:gd name="connsiteY4" fmla="*/ 104267 h 104267"/>
                <a:gd name="connsiteX5" fmla="*/ 651149 w 662502"/>
                <a:gd name="connsiteY5" fmla="*/ 101424 h 104267"/>
                <a:gd name="connsiteX6" fmla="*/ 331251 w 662502"/>
                <a:gd name="connsiteY6" fmla="*/ 59532 h 104267"/>
                <a:gd name="connsiteX7" fmla="*/ 11353 w 662502"/>
                <a:gd name="connsiteY7" fmla="*/ 101424 h 104267"/>
                <a:gd name="connsiteX8" fmla="*/ 3013 w 662502"/>
                <a:gd name="connsiteY8" fmla="*/ 104267 h 104267"/>
                <a:gd name="connsiteX9" fmla="*/ 0 w 662502"/>
                <a:gd name="connsiteY9" fmla="*/ 94664 h 104267"/>
                <a:gd name="connsiteX10" fmla="*/ 16492 w 662502"/>
                <a:gd name="connsiteY10" fmla="*/ 42099 h 104267"/>
                <a:gd name="connsiteX11" fmla="*/ 81091 w 662502"/>
                <a:gd name="connsiteY11" fmla="*/ 24848 h 104267"/>
                <a:gd name="connsiteX12" fmla="*/ 331251 w 662502"/>
                <a:gd name="connsiteY12" fmla="*/ 0 h 104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62502" h="104267">
                  <a:moveTo>
                    <a:pt x="331251" y="0"/>
                  </a:moveTo>
                  <a:cubicBezTo>
                    <a:pt x="419987" y="0"/>
                    <a:pt x="504522" y="8848"/>
                    <a:pt x="581411" y="24848"/>
                  </a:cubicBezTo>
                  <a:lnTo>
                    <a:pt x="646011" y="42099"/>
                  </a:lnTo>
                  <a:lnTo>
                    <a:pt x="662502" y="94664"/>
                  </a:lnTo>
                  <a:lnTo>
                    <a:pt x="659489" y="104267"/>
                  </a:lnTo>
                  <a:lnTo>
                    <a:pt x="651149" y="101424"/>
                  </a:lnTo>
                  <a:cubicBezTo>
                    <a:pt x="556946" y="74774"/>
                    <a:pt x="447716" y="59532"/>
                    <a:pt x="331251" y="59532"/>
                  </a:cubicBezTo>
                  <a:cubicBezTo>
                    <a:pt x="214786" y="59532"/>
                    <a:pt x="105556" y="74774"/>
                    <a:pt x="11353" y="101424"/>
                  </a:cubicBezTo>
                  <a:lnTo>
                    <a:pt x="3013" y="104267"/>
                  </a:lnTo>
                  <a:lnTo>
                    <a:pt x="0" y="94664"/>
                  </a:lnTo>
                  <a:lnTo>
                    <a:pt x="16492" y="42099"/>
                  </a:lnTo>
                  <a:lnTo>
                    <a:pt x="81091" y="24848"/>
                  </a:lnTo>
                  <a:cubicBezTo>
                    <a:pt x="157980" y="8848"/>
                    <a:pt x="242516" y="0"/>
                    <a:pt x="33125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67" name="グループ化 966">
            <a:extLst>
              <a:ext uri="{FF2B5EF4-FFF2-40B4-BE49-F238E27FC236}">
                <a16:creationId xmlns:a16="http://schemas.microsoft.com/office/drawing/2014/main" id="{456B946C-A61F-443B-A6AB-AA87538238E3}"/>
              </a:ext>
            </a:extLst>
          </p:cNvPr>
          <p:cNvGrpSpPr/>
          <p:nvPr/>
        </p:nvGrpSpPr>
        <p:grpSpPr>
          <a:xfrm>
            <a:off x="6504074" y="3238332"/>
            <a:ext cx="662503" cy="609016"/>
            <a:chOff x="6504074" y="3238332"/>
            <a:chExt cx="662503" cy="609016"/>
          </a:xfrm>
        </p:grpSpPr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584928F8-2430-4345-9F1B-F02F7ECA800F}"/>
                </a:ext>
              </a:extLst>
            </p:cNvPr>
            <p:cNvSpPr/>
            <p:nvPr/>
          </p:nvSpPr>
          <p:spPr>
            <a:xfrm>
              <a:off x="6504074" y="3299052"/>
              <a:ext cx="662501" cy="548296"/>
            </a:xfrm>
            <a:custGeom>
              <a:avLst/>
              <a:gdLst>
                <a:gd name="connsiteX0" fmla="*/ 331251 w 662501"/>
                <a:gd name="connsiteY0" fmla="*/ 0 h 548296"/>
                <a:gd name="connsiteX1" fmla="*/ 655772 w 662501"/>
                <a:gd name="connsiteY1" fmla="*/ 161503 h 548296"/>
                <a:gd name="connsiteX2" fmla="*/ 662501 w 662501"/>
                <a:gd name="connsiteY2" fmla="*/ 202260 h 548296"/>
                <a:gd name="connsiteX3" fmla="*/ 662501 w 662501"/>
                <a:gd name="connsiteY3" fmla="*/ 202272 h 548296"/>
                <a:gd name="connsiteX4" fmla="*/ 661949 w 662501"/>
                <a:gd name="connsiteY4" fmla="*/ 205616 h 548296"/>
                <a:gd name="connsiteX5" fmla="*/ 662501 w 662501"/>
                <a:gd name="connsiteY5" fmla="*/ 205616 h 548296"/>
                <a:gd name="connsiteX6" fmla="*/ 662501 w 662501"/>
                <a:gd name="connsiteY6" fmla="*/ 307035 h 548296"/>
                <a:gd name="connsiteX7" fmla="*/ 662501 w 662501"/>
                <a:gd name="connsiteY7" fmla="*/ 307047 h 548296"/>
                <a:gd name="connsiteX8" fmla="*/ 662501 w 662501"/>
                <a:gd name="connsiteY8" fmla="*/ 310739 h 548296"/>
                <a:gd name="connsiteX9" fmla="*/ 661892 w 662501"/>
                <a:gd name="connsiteY9" fmla="*/ 310739 h 548296"/>
                <a:gd name="connsiteX10" fmla="*/ 661890 w 662501"/>
                <a:gd name="connsiteY10" fmla="*/ 310753 h 548296"/>
                <a:gd name="connsiteX11" fmla="*/ 662501 w 662501"/>
                <a:gd name="connsiteY11" fmla="*/ 315023 h 548296"/>
                <a:gd name="connsiteX12" fmla="*/ 662501 w 662501"/>
                <a:gd name="connsiteY12" fmla="*/ 315065 h 548296"/>
                <a:gd name="connsiteX13" fmla="*/ 655774 w 662501"/>
                <a:gd name="connsiteY13" fmla="*/ 362052 h 548296"/>
                <a:gd name="connsiteX14" fmla="*/ 331253 w 662501"/>
                <a:gd name="connsiteY14" fmla="*/ 548296 h 548296"/>
                <a:gd name="connsiteX15" fmla="*/ 2 w 662501"/>
                <a:gd name="connsiteY15" fmla="*/ 315044 h 548296"/>
                <a:gd name="connsiteX16" fmla="*/ 615 w 662501"/>
                <a:gd name="connsiteY16" fmla="*/ 310763 h 548296"/>
                <a:gd name="connsiteX17" fmla="*/ 611 w 662501"/>
                <a:gd name="connsiteY17" fmla="*/ 310739 h 548296"/>
                <a:gd name="connsiteX18" fmla="*/ 0 w 662501"/>
                <a:gd name="connsiteY18" fmla="*/ 310739 h 548296"/>
                <a:gd name="connsiteX19" fmla="*/ 0 w 662501"/>
                <a:gd name="connsiteY19" fmla="*/ 307041 h 548296"/>
                <a:gd name="connsiteX20" fmla="*/ 0 w 662501"/>
                <a:gd name="connsiteY20" fmla="*/ 205616 h 548296"/>
                <a:gd name="connsiteX21" fmla="*/ 553 w 662501"/>
                <a:gd name="connsiteY21" fmla="*/ 205616 h 548296"/>
                <a:gd name="connsiteX22" fmla="*/ 0 w 662501"/>
                <a:gd name="connsiteY22" fmla="*/ 202266 h 548296"/>
                <a:gd name="connsiteX23" fmla="*/ 331251 w 662501"/>
                <a:gd name="connsiteY23" fmla="*/ 0 h 548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62501" h="548296">
                  <a:moveTo>
                    <a:pt x="331251" y="0"/>
                  </a:moveTo>
                  <a:cubicBezTo>
                    <a:pt x="491328" y="0"/>
                    <a:pt x="624884" y="69334"/>
                    <a:pt x="655772" y="161503"/>
                  </a:cubicBezTo>
                  <a:lnTo>
                    <a:pt x="662501" y="202260"/>
                  </a:lnTo>
                  <a:lnTo>
                    <a:pt x="662501" y="202272"/>
                  </a:lnTo>
                  <a:lnTo>
                    <a:pt x="661949" y="205616"/>
                  </a:lnTo>
                  <a:lnTo>
                    <a:pt x="662501" y="205616"/>
                  </a:lnTo>
                  <a:lnTo>
                    <a:pt x="662501" y="307035"/>
                  </a:lnTo>
                  <a:lnTo>
                    <a:pt x="662501" y="307047"/>
                  </a:lnTo>
                  <a:lnTo>
                    <a:pt x="662501" y="310739"/>
                  </a:lnTo>
                  <a:lnTo>
                    <a:pt x="661892" y="310739"/>
                  </a:lnTo>
                  <a:lnTo>
                    <a:pt x="661890" y="310753"/>
                  </a:lnTo>
                  <a:lnTo>
                    <a:pt x="662501" y="315023"/>
                  </a:lnTo>
                  <a:lnTo>
                    <a:pt x="662501" y="315065"/>
                  </a:lnTo>
                  <a:lnTo>
                    <a:pt x="655774" y="362052"/>
                  </a:lnTo>
                  <a:cubicBezTo>
                    <a:pt x="624886" y="468341"/>
                    <a:pt x="491330" y="548296"/>
                    <a:pt x="331253" y="548296"/>
                  </a:cubicBezTo>
                  <a:cubicBezTo>
                    <a:pt x="148308" y="548296"/>
                    <a:pt x="2" y="443865"/>
                    <a:pt x="2" y="315044"/>
                  </a:cubicBezTo>
                  <a:lnTo>
                    <a:pt x="615" y="310763"/>
                  </a:lnTo>
                  <a:lnTo>
                    <a:pt x="611" y="310739"/>
                  </a:lnTo>
                  <a:lnTo>
                    <a:pt x="0" y="310739"/>
                  </a:lnTo>
                  <a:lnTo>
                    <a:pt x="0" y="307041"/>
                  </a:lnTo>
                  <a:lnTo>
                    <a:pt x="0" y="205616"/>
                  </a:lnTo>
                  <a:lnTo>
                    <a:pt x="553" y="205616"/>
                  </a:lnTo>
                  <a:lnTo>
                    <a:pt x="0" y="202266"/>
                  </a:lnTo>
                  <a:cubicBezTo>
                    <a:pt x="0" y="90558"/>
                    <a:pt x="148306" y="0"/>
                    <a:pt x="331251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0800000" scaled="1"/>
            </a:gra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楕円 558">
              <a:extLst>
                <a:ext uri="{FF2B5EF4-FFF2-40B4-BE49-F238E27FC236}">
                  <a16:creationId xmlns:a16="http://schemas.microsoft.com/office/drawing/2014/main" id="{63507DB7-55A5-4DF7-B6D3-535929E143B4}"/>
                </a:ext>
              </a:extLst>
            </p:cNvPr>
            <p:cNvSpPr/>
            <p:nvPr/>
          </p:nvSpPr>
          <p:spPr>
            <a:xfrm>
              <a:off x="6504075" y="3255677"/>
              <a:ext cx="662502" cy="426328"/>
            </a:xfrm>
            <a:custGeom>
              <a:avLst/>
              <a:gdLst>
                <a:gd name="connsiteX0" fmla="*/ 0 w 662501"/>
                <a:gd name="connsiteY0" fmla="*/ 202266 h 404532"/>
                <a:gd name="connsiteX1" fmla="*/ 331251 w 662501"/>
                <a:gd name="connsiteY1" fmla="*/ 0 h 404532"/>
                <a:gd name="connsiteX2" fmla="*/ 662502 w 662501"/>
                <a:gd name="connsiteY2" fmla="*/ 202266 h 404532"/>
                <a:gd name="connsiteX3" fmla="*/ 331251 w 662501"/>
                <a:gd name="connsiteY3" fmla="*/ 404532 h 404532"/>
                <a:gd name="connsiteX4" fmla="*/ 0 w 662501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2502" h="404532">
                  <a:moveTo>
                    <a:pt x="0" y="202266"/>
                  </a:moveTo>
                  <a:cubicBezTo>
                    <a:pt x="0" y="90558"/>
                    <a:pt x="148306" y="0"/>
                    <a:pt x="331251" y="0"/>
                  </a:cubicBezTo>
                  <a:cubicBezTo>
                    <a:pt x="514196" y="0"/>
                    <a:pt x="662502" y="90558"/>
                    <a:pt x="662502" y="202266"/>
                  </a:cubicBezTo>
                  <a:cubicBezTo>
                    <a:pt x="662502" y="313974"/>
                    <a:pt x="514196" y="404532"/>
                    <a:pt x="331251" y="404532"/>
                  </a:cubicBezTo>
                  <a:cubicBezTo>
                    <a:pt x="148306" y="404532"/>
                    <a:pt x="0" y="313974"/>
                    <a:pt x="0" y="202266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</a:gsLst>
              <a:lin ang="10800000" scaled="1"/>
            </a:gra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楕円 558">
              <a:extLst>
                <a:ext uri="{FF2B5EF4-FFF2-40B4-BE49-F238E27FC236}">
                  <a16:creationId xmlns:a16="http://schemas.microsoft.com/office/drawing/2014/main" id="{CB782800-DE82-4E52-8043-BAEDC46C1052}"/>
                </a:ext>
              </a:extLst>
            </p:cNvPr>
            <p:cNvSpPr/>
            <p:nvPr/>
          </p:nvSpPr>
          <p:spPr>
            <a:xfrm>
              <a:off x="6525228" y="3238332"/>
              <a:ext cx="620196" cy="399104"/>
            </a:xfrm>
            <a:custGeom>
              <a:avLst/>
              <a:gdLst>
                <a:gd name="connsiteX0" fmla="*/ 0 w 662501"/>
                <a:gd name="connsiteY0" fmla="*/ 202266 h 404532"/>
                <a:gd name="connsiteX1" fmla="*/ 331251 w 662501"/>
                <a:gd name="connsiteY1" fmla="*/ 0 h 404532"/>
                <a:gd name="connsiteX2" fmla="*/ 662502 w 662501"/>
                <a:gd name="connsiteY2" fmla="*/ 202266 h 404532"/>
                <a:gd name="connsiteX3" fmla="*/ 331251 w 662501"/>
                <a:gd name="connsiteY3" fmla="*/ 404532 h 404532"/>
                <a:gd name="connsiteX4" fmla="*/ 0 w 662501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2502" h="404532">
                  <a:moveTo>
                    <a:pt x="0" y="202266"/>
                  </a:moveTo>
                  <a:cubicBezTo>
                    <a:pt x="0" y="90558"/>
                    <a:pt x="148306" y="0"/>
                    <a:pt x="331251" y="0"/>
                  </a:cubicBezTo>
                  <a:cubicBezTo>
                    <a:pt x="514196" y="0"/>
                    <a:pt x="662502" y="90558"/>
                    <a:pt x="662502" y="202266"/>
                  </a:cubicBezTo>
                  <a:cubicBezTo>
                    <a:pt x="662502" y="313974"/>
                    <a:pt x="514196" y="404532"/>
                    <a:pt x="331251" y="404532"/>
                  </a:cubicBezTo>
                  <a:cubicBezTo>
                    <a:pt x="148306" y="404532"/>
                    <a:pt x="0" y="313974"/>
                    <a:pt x="0" y="202266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</a:gra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E7E1D19B-A49D-449F-88FA-F13C77201C26}"/>
                </a:ext>
              </a:extLst>
            </p:cNvPr>
            <p:cNvSpPr/>
            <p:nvPr/>
          </p:nvSpPr>
          <p:spPr>
            <a:xfrm>
              <a:off x="6522846" y="3399896"/>
              <a:ext cx="620196" cy="45719"/>
            </a:xfrm>
            <a:custGeom>
              <a:avLst/>
              <a:gdLst>
                <a:gd name="connsiteX0" fmla="*/ 11919 w 620196"/>
                <a:gd name="connsiteY0" fmla="*/ 0 h 45719"/>
                <a:gd name="connsiteX1" fmla="*/ 608278 w 620196"/>
                <a:gd name="connsiteY1" fmla="*/ 0 h 45719"/>
                <a:gd name="connsiteX2" fmla="*/ 620196 w 620196"/>
                <a:gd name="connsiteY2" fmla="*/ 37989 h 45719"/>
                <a:gd name="connsiteX3" fmla="*/ 617771 w 620196"/>
                <a:gd name="connsiteY3" fmla="*/ 45719 h 45719"/>
                <a:gd name="connsiteX4" fmla="*/ 2425 w 620196"/>
                <a:gd name="connsiteY4" fmla="*/ 45719 h 45719"/>
                <a:gd name="connsiteX5" fmla="*/ 0 w 620196"/>
                <a:gd name="connsiteY5" fmla="*/ 3798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0196" h="45719">
                  <a:moveTo>
                    <a:pt x="11919" y="0"/>
                  </a:moveTo>
                  <a:lnTo>
                    <a:pt x="608278" y="0"/>
                  </a:lnTo>
                  <a:lnTo>
                    <a:pt x="620196" y="37989"/>
                  </a:lnTo>
                  <a:lnTo>
                    <a:pt x="617771" y="45719"/>
                  </a:lnTo>
                  <a:lnTo>
                    <a:pt x="2425" y="45719"/>
                  </a:lnTo>
                  <a:lnTo>
                    <a:pt x="0" y="3798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68" name="グループ化 967">
            <a:extLst>
              <a:ext uri="{FF2B5EF4-FFF2-40B4-BE49-F238E27FC236}">
                <a16:creationId xmlns:a16="http://schemas.microsoft.com/office/drawing/2014/main" id="{968D0F3B-97E8-4628-9FC4-5E58C85EA568}"/>
              </a:ext>
            </a:extLst>
          </p:cNvPr>
          <p:cNvGrpSpPr/>
          <p:nvPr/>
        </p:nvGrpSpPr>
        <p:grpSpPr>
          <a:xfrm>
            <a:off x="8384018" y="3271093"/>
            <a:ext cx="662503" cy="609016"/>
            <a:chOff x="8384018" y="3271093"/>
            <a:chExt cx="662503" cy="609016"/>
          </a:xfrm>
        </p:grpSpPr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4CE4BDEE-D9D5-4322-B8C6-C68868EA3C9C}"/>
                </a:ext>
              </a:extLst>
            </p:cNvPr>
            <p:cNvSpPr/>
            <p:nvPr/>
          </p:nvSpPr>
          <p:spPr>
            <a:xfrm>
              <a:off x="8384018" y="3331813"/>
              <a:ext cx="662501" cy="548296"/>
            </a:xfrm>
            <a:custGeom>
              <a:avLst/>
              <a:gdLst>
                <a:gd name="connsiteX0" fmla="*/ 331251 w 662501"/>
                <a:gd name="connsiteY0" fmla="*/ 0 h 548296"/>
                <a:gd name="connsiteX1" fmla="*/ 655772 w 662501"/>
                <a:gd name="connsiteY1" fmla="*/ 161503 h 548296"/>
                <a:gd name="connsiteX2" fmla="*/ 662501 w 662501"/>
                <a:gd name="connsiteY2" fmla="*/ 202260 h 548296"/>
                <a:gd name="connsiteX3" fmla="*/ 662501 w 662501"/>
                <a:gd name="connsiteY3" fmla="*/ 202272 h 548296"/>
                <a:gd name="connsiteX4" fmla="*/ 661949 w 662501"/>
                <a:gd name="connsiteY4" fmla="*/ 205616 h 548296"/>
                <a:gd name="connsiteX5" fmla="*/ 662501 w 662501"/>
                <a:gd name="connsiteY5" fmla="*/ 205616 h 548296"/>
                <a:gd name="connsiteX6" fmla="*/ 662501 w 662501"/>
                <a:gd name="connsiteY6" fmla="*/ 307035 h 548296"/>
                <a:gd name="connsiteX7" fmla="*/ 662501 w 662501"/>
                <a:gd name="connsiteY7" fmla="*/ 307047 h 548296"/>
                <a:gd name="connsiteX8" fmla="*/ 662501 w 662501"/>
                <a:gd name="connsiteY8" fmla="*/ 310739 h 548296"/>
                <a:gd name="connsiteX9" fmla="*/ 661892 w 662501"/>
                <a:gd name="connsiteY9" fmla="*/ 310739 h 548296"/>
                <a:gd name="connsiteX10" fmla="*/ 661890 w 662501"/>
                <a:gd name="connsiteY10" fmla="*/ 310753 h 548296"/>
                <a:gd name="connsiteX11" fmla="*/ 662501 w 662501"/>
                <a:gd name="connsiteY11" fmla="*/ 315023 h 548296"/>
                <a:gd name="connsiteX12" fmla="*/ 662501 w 662501"/>
                <a:gd name="connsiteY12" fmla="*/ 315065 h 548296"/>
                <a:gd name="connsiteX13" fmla="*/ 655774 w 662501"/>
                <a:gd name="connsiteY13" fmla="*/ 362052 h 548296"/>
                <a:gd name="connsiteX14" fmla="*/ 331253 w 662501"/>
                <a:gd name="connsiteY14" fmla="*/ 548296 h 548296"/>
                <a:gd name="connsiteX15" fmla="*/ 2 w 662501"/>
                <a:gd name="connsiteY15" fmla="*/ 315044 h 548296"/>
                <a:gd name="connsiteX16" fmla="*/ 615 w 662501"/>
                <a:gd name="connsiteY16" fmla="*/ 310763 h 548296"/>
                <a:gd name="connsiteX17" fmla="*/ 611 w 662501"/>
                <a:gd name="connsiteY17" fmla="*/ 310739 h 548296"/>
                <a:gd name="connsiteX18" fmla="*/ 0 w 662501"/>
                <a:gd name="connsiteY18" fmla="*/ 310739 h 548296"/>
                <a:gd name="connsiteX19" fmla="*/ 0 w 662501"/>
                <a:gd name="connsiteY19" fmla="*/ 307041 h 548296"/>
                <a:gd name="connsiteX20" fmla="*/ 0 w 662501"/>
                <a:gd name="connsiteY20" fmla="*/ 205616 h 548296"/>
                <a:gd name="connsiteX21" fmla="*/ 553 w 662501"/>
                <a:gd name="connsiteY21" fmla="*/ 205616 h 548296"/>
                <a:gd name="connsiteX22" fmla="*/ 0 w 662501"/>
                <a:gd name="connsiteY22" fmla="*/ 202266 h 548296"/>
                <a:gd name="connsiteX23" fmla="*/ 331251 w 662501"/>
                <a:gd name="connsiteY23" fmla="*/ 0 h 548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62501" h="548296">
                  <a:moveTo>
                    <a:pt x="331251" y="0"/>
                  </a:moveTo>
                  <a:cubicBezTo>
                    <a:pt x="491328" y="0"/>
                    <a:pt x="624884" y="69334"/>
                    <a:pt x="655772" y="161503"/>
                  </a:cubicBezTo>
                  <a:lnTo>
                    <a:pt x="662501" y="202260"/>
                  </a:lnTo>
                  <a:lnTo>
                    <a:pt x="662501" y="202272"/>
                  </a:lnTo>
                  <a:lnTo>
                    <a:pt x="661949" y="205616"/>
                  </a:lnTo>
                  <a:lnTo>
                    <a:pt x="662501" y="205616"/>
                  </a:lnTo>
                  <a:lnTo>
                    <a:pt x="662501" y="307035"/>
                  </a:lnTo>
                  <a:lnTo>
                    <a:pt x="662501" y="307047"/>
                  </a:lnTo>
                  <a:lnTo>
                    <a:pt x="662501" y="310739"/>
                  </a:lnTo>
                  <a:lnTo>
                    <a:pt x="661892" y="310739"/>
                  </a:lnTo>
                  <a:lnTo>
                    <a:pt x="661890" y="310753"/>
                  </a:lnTo>
                  <a:lnTo>
                    <a:pt x="662501" y="315023"/>
                  </a:lnTo>
                  <a:lnTo>
                    <a:pt x="662501" y="315065"/>
                  </a:lnTo>
                  <a:lnTo>
                    <a:pt x="655774" y="362052"/>
                  </a:lnTo>
                  <a:cubicBezTo>
                    <a:pt x="624886" y="468341"/>
                    <a:pt x="491330" y="548296"/>
                    <a:pt x="331253" y="548296"/>
                  </a:cubicBezTo>
                  <a:cubicBezTo>
                    <a:pt x="148308" y="548296"/>
                    <a:pt x="2" y="443865"/>
                    <a:pt x="2" y="315044"/>
                  </a:cubicBezTo>
                  <a:lnTo>
                    <a:pt x="615" y="310763"/>
                  </a:lnTo>
                  <a:lnTo>
                    <a:pt x="611" y="310739"/>
                  </a:lnTo>
                  <a:lnTo>
                    <a:pt x="0" y="310739"/>
                  </a:lnTo>
                  <a:lnTo>
                    <a:pt x="0" y="307041"/>
                  </a:lnTo>
                  <a:lnTo>
                    <a:pt x="0" y="205616"/>
                  </a:lnTo>
                  <a:lnTo>
                    <a:pt x="553" y="205616"/>
                  </a:lnTo>
                  <a:lnTo>
                    <a:pt x="0" y="202266"/>
                  </a:lnTo>
                  <a:cubicBezTo>
                    <a:pt x="0" y="90558"/>
                    <a:pt x="148306" y="0"/>
                    <a:pt x="331251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0800000" scaled="1"/>
            </a:gra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楕円 558">
              <a:extLst>
                <a:ext uri="{FF2B5EF4-FFF2-40B4-BE49-F238E27FC236}">
                  <a16:creationId xmlns:a16="http://schemas.microsoft.com/office/drawing/2014/main" id="{82DC2895-D8E2-4BDB-976B-42B4AE2156A0}"/>
                </a:ext>
              </a:extLst>
            </p:cNvPr>
            <p:cNvSpPr/>
            <p:nvPr/>
          </p:nvSpPr>
          <p:spPr>
            <a:xfrm>
              <a:off x="8384019" y="3288438"/>
              <a:ext cx="662502" cy="426328"/>
            </a:xfrm>
            <a:custGeom>
              <a:avLst/>
              <a:gdLst>
                <a:gd name="connsiteX0" fmla="*/ 0 w 662501"/>
                <a:gd name="connsiteY0" fmla="*/ 202266 h 404532"/>
                <a:gd name="connsiteX1" fmla="*/ 331251 w 662501"/>
                <a:gd name="connsiteY1" fmla="*/ 0 h 404532"/>
                <a:gd name="connsiteX2" fmla="*/ 662502 w 662501"/>
                <a:gd name="connsiteY2" fmla="*/ 202266 h 404532"/>
                <a:gd name="connsiteX3" fmla="*/ 331251 w 662501"/>
                <a:gd name="connsiteY3" fmla="*/ 404532 h 404532"/>
                <a:gd name="connsiteX4" fmla="*/ 0 w 662501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2502" h="404532">
                  <a:moveTo>
                    <a:pt x="0" y="202266"/>
                  </a:moveTo>
                  <a:cubicBezTo>
                    <a:pt x="0" y="90558"/>
                    <a:pt x="148306" y="0"/>
                    <a:pt x="331251" y="0"/>
                  </a:cubicBezTo>
                  <a:cubicBezTo>
                    <a:pt x="514196" y="0"/>
                    <a:pt x="662502" y="90558"/>
                    <a:pt x="662502" y="202266"/>
                  </a:cubicBezTo>
                  <a:cubicBezTo>
                    <a:pt x="662502" y="313974"/>
                    <a:pt x="514196" y="404532"/>
                    <a:pt x="331251" y="404532"/>
                  </a:cubicBezTo>
                  <a:cubicBezTo>
                    <a:pt x="148306" y="404532"/>
                    <a:pt x="0" y="313974"/>
                    <a:pt x="0" y="202266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</a:gsLst>
              <a:lin ang="10800000" scaled="1"/>
            </a:gra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楕円 558">
              <a:extLst>
                <a:ext uri="{FF2B5EF4-FFF2-40B4-BE49-F238E27FC236}">
                  <a16:creationId xmlns:a16="http://schemas.microsoft.com/office/drawing/2014/main" id="{FF99D4F3-972C-4D83-A344-500806E115DA}"/>
                </a:ext>
              </a:extLst>
            </p:cNvPr>
            <p:cNvSpPr/>
            <p:nvPr/>
          </p:nvSpPr>
          <p:spPr>
            <a:xfrm>
              <a:off x="8405172" y="3271093"/>
              <a:ext cx="620196" cy="399104"/>
            </a:xfrm>
            <a:custGeom>
              <a:avLst/>
              <a:gdLst>
                <a:gd name="connsiteX0" fmla="*/ 0 w 662501"/>
                <a:gd name="connsiteY0" fmla="*/ 202266 h 404532"/>
                <a:gd name="connsiteX1" fmla="*/ 331251 w 662501"/>
                <a:gd name="connsiteY1" fmla="*/ 0 h 404532"/>
                <a:gd name="connsiteX2" fmla="*/ 662502 w 662501"/>
                <a:gd name="connsiteY2" fmla="*/ 202266 h 404532"/>
                <a:gd name="connsiteX3" fmla="*/ 331251 w 662501"/>
                <a:gd name="connsiteY3" fmla="*/ 404532 h 404532"/>
                <a:gd name="connsiteX4" fmla="*/ 0 w 662501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2502" h="404532">
                  <a:moveTo>
                    <a:pt x="0" y="202266"/>
                  </a:moveTo>
                  <a:cubicBezTo>
                    <a:pt x="0" y="90558"/>
                    <a:pt x="148306" y="0"/>
                    <a:pt x="331251" y="0"/>
                  </a:cubicBezTo>
                  <a:cubicBezTo>
                    <a:pt x="514196" y="0"/>
                    <a:pt x="662502" y="90558"/>
                    <a:pt x="662502" y="202266"/>
                  </a:cubicBezTo>
                  <a:cubicBezTo>
                    <a:pt x="662502" y="313974"/>
                    <a:pt x="514196" y="404532"/>
                    <a:pt x="331251" y="404532"/>
                  </a:cubicBezTo>
                  <a:cubicBezTo>
                    <a:pt x="148306" y="404532"/>
                    <a:pt x="0" y="313974"/>
                    <a:pt x="0" y="202266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</a:gra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831516DC-C8E1-4285-9201-3C41D8B2EA65}"/>
              </a:ext>
            </a:extLst>
          </p:cNvPr>
          <p:cNvGrpSpPr/>
          <p:nvPr/>
        </p:nvGrpSpPr>
        <p:grpSpPr>
          <a:xfrm>
            <a:off x="641489" y="5135054"/>
            <a:ext cx="1096674" cy="890074"/>
            <a:chOff x="954088" y="3734839"/>
            <a:chExt cx="662503" cy="537697"/>
          </a:xfrm>
          <a:solidFill>
            <a:srgbClr val="FFCCFF"/>
          </a:solidFill>
        </p:grpSpPr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DD8E6AA4-E374-42F9-94C6-5095B5A1E80D}"/>
                </a:ext>
              </a:extLst>
            </p:cNvPr>
            <p:cNvSpPr/>
            <p:nvPr/>
          </p:nvSpPr>
          <p:spPr>
            <a:xfrm>
              <a:off x="954088" y="3778215"/>
              <a:ext cx="662501" cy="494321"/>
            </a:xfrm>
            <a:custGeom>
              <a:avLst/>
              <a:gdLst>
                <a:gd name="connsiteX0" fmla="*/ 331252 w 662501"/>
                <a:gd name="connsiteY0" fmla="*/ 72905 h 494321"/>
                <a:gd name="connsiteX1" fmla="*/ 180698 w 662501"/>
                <a:gd name="connsiteY1" fmla="*/ 169788 h 494321"/>
                <a:gd name="connsiteX2" fmla="*/ 331252 w 662501"/>
                <a:gd name="connsiteY2" fmla="*/ 266671 h 494321"/>
                <a:gd name="connsiteX3" fmla="*/ 481806 w 662501"/>
                <a:gd name="connsiteY3" fmla="*/ 169788 h 494321"/>
                <a:gd name="connsiteX4" fmla="*/ 331252 w 662501"/>
                <a:gd name="connsiteY4" fmla="*/ 72905 h 494321"/>
                <a:gd name="connsiteX5" fmla="*/ 331251 w 662501"/>
                <a:gd name="connsiteY5" fmla="*/ 0 h 494321"/>
                <a:gd name="connsiteX6" fmla="*/ 655772 w 662501"/>
                <a:gd name="connsiteY6" fmla="*/ 161503 h 494321"/>
                <a:gd name="connsiteX7" fmla="*/ 662501 w 662501"/>
                <a:gd name="connsiteY7" fmla="*/ 202260 h 494321"/>
                <a:gd name="connsiteX8" fmla="*/ 662501 w 662501"/>
                <a:gd name="connsiteY8" fmla="*/ 202272 h 494321"/>
                <a:gd name="connsiteX9" fmla="*/ 661949 w 662501"/>
                <a:gd name="connsiteY9" fmla="*/ 205616 h 494321"/>
                <a:gd name="connsiteX10" fmla="*/ 662501 w 662501"/>
                <a:gd name="connsiteY10" fmla="*/ 205616 h 494321"/>
                <a:gd name="connsiteX11" fmla="*/ 662501 w 662501"/>
                <a:gd name="connsiteY11" fmla="*/ 253060 h 494321"/>
                <a:gd name="connsiteX12" fmla="*/ 662501 w 662501"/>
                <a:gd name="connsiteY12" fmla="*/ 253072 h 494321"/>
                <a:gd name="connsiteX13" fmla="*/ 662501 w 662501"/>
                <a:gd name="connsiteY13" fmla="*/ 256764 h 494321"/>
                <a:gd name="connsiteX14" fmla="*/ 661892 w 662501"/>
                <a:gd name="connsiteY14" fmla="*/ 256764 h 494321"/>
                <a:gd name="connsiteX15" fmla="*/ 661890 w 662501"/>
                <a:gd name="connsiteY15" fmla="*/ 256778 h 494321"/>
                <a:gd name="connsiteX16" fmla="*/ 662501 w 662501"/>
                <a:gd name="connsiteY16" fmla="*/ 261048 h 494321"/>
                <a:gd name="connsiteX17" fmla="*/ 662501 w 662501"/>
                <a:gd name="connsiteY17" fmla="*/ 261090 h 494321"/>
                <a:gd name="connsiteX18" fmla="*/ 655774 w 662501"/>
                <a:gd name="connsiteY18" fmla="*/ 308077 h 494321"/>
                <a:gd name="connsiteX19" fmla="*/ 331253 w 662501"/>
                <a:gd name="connsiteY19" fmla="*/ 494321 h 494321"/>
                <a:gd name="connsiteX20" fmla="*/ 2 w 662501"/>
                <a:gd name="connsiteY20" fmla="*/ 261069 h 494321"/>
                <a:gd name="connsiteX21" fmla="*/ 615 w 662501"/>
                <a:gd name="connsiteY21" fmla="*/ 256788 h 494321"/>
                <a:gd name="connsiteX22" fmla="*/ 611 w 662501"/>
                <a:gd name="connsiteY22" fmla="*/ 256764 h 494321"/>
                <a:gd name="connsiteX23" fmla="*/ 0 w 662501"/>
                <a:gd name="connsiteY23" fmla="*/ 256764 h 494321"/>
                <a:gd name="connsiteX24" fmla="*/ 0 w 662501"/>
                <a:gd name="connsiteY24" fmla="*/ 253066 h 494321"/>
                <a:gd name="connsiteX25" fmla="*/ 0 w 662501"/>
                <a:gd name="connsiteY25" fmla="*/ 205616 h 494321"/>
                <a:gd name="connsiteX26" fmla="*/ 553 w 662501"/>
                <a:gd name="connsiteY26" fmla="*/ 205616 h 494321"/>
                <a:gd name="connsiteX27" fmla="*/ 0 w 662501"/>
                <a:gd name="connsiteY27" fmla="*/ 202266 h 494321"/>
                <a:gd name="connsiteX28" fmla="*/ 331251 w 662501"/>
                <a:gd name="connsiteY28" fmla="*/ 0 h 494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62501" h="494321">
                  <a:moveTo>
                    <a:pt x="331252" y="72905"/>
                  </a:moveTo>
                  <a:cubicBezTo>
                    <a:pt x="248103" y="72905"/>
                    <a:pt x="180698" y="116281"/>
                    <a:pt x="180698" y="169788"/>
                  </a:cubicBezTo>
                  <a:cubicBezTo>
                    <a:pt x="180698" y="223295"/>
                    <a:pt x="248103" y="266671"/>
                    <a:pt x="331252" y="266671"/>
                  </a:cubicBezTo>
                  <a:cubicBezTo>
                    <a:pt x="414401" y="266671"/>
                    <a:pt x="481806" y="223295"/>
                    <a:pt x="481806" y="169788"/>
                  </a:cubicBezTo>
                  <a:cubicBezTo>
                    <a:pt x="481806" y="116281"/>
                    <a:pt x="414401" y="72905"/>
                    <a:pt x="331252" y="72905"/>
                  </a:cubicBezTo>
                  <a:close/>
                  <a:moveTo>
                    <a:pt x="331251" y="0"/>
                  </a:moveTo>
                  <a:cubicBezTo>
                    <a:pt x="491328" y="0"/>
                    <a:pt x="624884" y="69334"/>
                    <a:pt x="655772" y="161503"/>
                  </a:cubicBezTo>
                  <a:lnTo>
                    <a:pt x="662501" y="202260"/>
                  </a:lnTo>
                  <a:lnTo>
                    <a:pt x="662501" y="202272"/>
                  </a:lnTo>
                  <a:lnTo>
                    <a:pt x="661949" y="205616"/>
                  </a:lnTo>
                  <a:lnTo>
                    <a:pt x="662501" y="205616"/>
                  </a:lnTo>
                  <a:lnTo>
                    <a:pt x="662501" y="253060"/>
                  </a:lnTo>
                  <a:lnTo>
                    <a:pt x="662501" y="253072"/>
                  </a:lnTo>
                  <a:lnTo>
                    <a:pt x="662501" y="256764"/>
                  </a:lnTo>
                  <a:lnTo>
                    <a:pt x="661892" y="256764"/>
                  </a:lnTo>
                  <a:lnTo>
                    <a:pt x="661890" y="256778"/>
                  </a:lnTo>
                  <a:lnTo>
                    <a:pt x="662501" y="261048"/>
                  </a:lnTo>
                  <a:lnTo>
                    <a:pt x="662501" y="261090"/>
                  </a:lnTo>
                  <a:lnTo>
                    <a:pt x="655774" y="308077"/>
                  </a:lnTo>
                  <a:cubicBezTo>
                    <a:pt x="624886" y="414366"/>
                    <a:pt x="491330" y="494321"/>
                    <a:pt x="331253" y="494321"/>
                  </a:cubicBezTo>
                  <a:cubicBezTo>
                    <a:pt x="148308" y="494321"/>
                    <a:pt x="2" y="389890"/>
                    <a:pt x="2" y="261069"/>
                  </a:cubicBezTo>
                  <a:lnTo>
                    <a:pt x="615" y="256788"/>
                  </a:lnTo>
                  <a:lnTo>
                    <a:pt x="611" y="256764"/>
                  </a:lnTo>
                  <a:lnTo>
                    <a:pt x="0" y="256764"/>
                  </a:lnTo>
                  <a:lnTo>
                    <a:pt x="0" y="253066"/>
                  </a:lnTo>
                  <a:lnTo>
                    <a:pt x="0" y="205616"/>
                  </a:lnTo>
                  <a:lnTo>
                    <a:pt x="553" y="205616"/>
                  </a:lnTo>
                  <a:lnTo>
                    <a:pt x="0" y="202266"/>
                  </a:lnTo>
                  <a:cubicBezTo>
                    <a:pt x="0" y="90558"/>
                    <a:pt x="148306" y="0"/>
                    <a:pt x="331251" y="0"/>
                  </a:cubicBezTo>
                  <a:close/>
                </a:path>
              </a:pathLst>
            </a:custGeom>
            <a:gradFill>
              <a:gsLst>
                <a:gs pos="0">
                  <a:srgbClr val="FF99CC"/>
                </a:gs>
                <a:gs pos="50000">
                  <a:srgbClr val="FFCCFF"/>
                </a:gs>
                <a:gs pos="100000">
                  <a:srgbClr val="FF99CC"/>
                </a:gs>
              </a:gsLst>
              <a:lin ang="10800000" scaled="1"/>
            </a:gradFill>
            <a:ln>
              <a:solidFill>
                <a:srgbClr val="FF66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404D5C5C-9745-4440-9B0D-4677486162A7}"/>
                </a:ext>
              </a:extLst>
            </p:cNvPr>
            <p:cNvSpPr/>
            <p:nvPr/>
          </p:nvSpPr>
          <p:spPr>
            <a:xfrm>
              <a:off x="1120549" y="3840957"/>
              <a:ext cx="324870" cy="151101"/>
            </a:xfrm>
            <a:custGeom>
              <a:avLst/>
              <a:gdLst>
                <a:gd name="connsiteX0" fmla="*/ 162435 w 324870"/>
                <a:gd name="connsiteY0" fmla="*/ 0 h 151101"/>
                <a:gd name="connsiteX1" fmla="*/ 324870 w 324870"/>
                <a:gd name="connsiteY1" fmla="*/ 107047 h 151101"/>
                <a:gd name="connsiteX2" fmla="*/ 312105 w 324870"/>
                <a:gd name="connsiteY2" fmla="*/ 148715 h 151101"/>
                <a:gd name="connsiteX3" fmla="*/ 309664 w 324870"/>
                <a:gd name="connsiteY3" fmla="*/ 151101 h 151101"/>
                <a:gd name="connsiteX4" fmla="*/ 277294 w 324870"/>
                <a:gd name="connsiteY4" fmla="*/ 119461 h 151101"/>
                <a:gd name="connsiteX5" fmla="*/ 162435 w 324870"/>
                <a:gd name="connsiteY5" fmla="*/ 88107 h 151101"/>
                <a:gd name="connsiteX6" fmla="*/ 47576 w 324870"/>
                <a:gd name="connsiteY6" fmla="*/ 119461 h 151101"/>
                <a:gd name="connsiteX7" fmla="*/ 15206 w 324870"/>
                <a:gd name="connsiteY7" fmla="*/ 151101 h 151101"/>
                <a:gd name="connsiteX8" fmla="*/ 12765 w 324870"/>
                <a:gd name="connsiteY8" fmla="*/ 148715 h 151101"/>
                <a:gd name="connsiteX9" fmla="*/ 0 w 324870"/>
                <a:gd name="connsiteY9" fmla="*/ 107047 h 151101"/>
                <a:gd name="connsiteX10" fmla="*/ 162435 w 324870"/>
                <a:gd name="connsiteY10" fmla="*/ 0 h 151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870" h="151101">
                  <a:moveTo>
                    <a:pt x="162435" y="0"/>
                  </a:moveTo>
                  <a:cubicBezTo>
                    <a:pt x="252146" y="0"/>
                    <a:pt x="324870" y="47927"/>
                    <a:pt x="324870" y="107047"/>
                  </a:cubicBezTo>
                  <a:cubicBezTo>
                    <a:pt x="324870" y="121827"/>
                    <a:pt x="320325" y="135908"/>
                    <a:pt x="312105" y="148715"/>
                  </a:cubicBezTo>
                  <a:lnTo>
                    <a:pt x="309664" y="151101"/>
                  </a:lnTo>
                  <a:lnTo>
                    <a:pt x="277294" y="119461"/>
                  </a:lnTo>
                  <a:cubicBezTo>
                    <a:pt x="247899" y="100089"/>
                    <a:pt x="207290" y="88107"/>
                    <a:pt x="162435" y="88107"/>
                  </a:cubicBezTo>
                  <a:cubicBezTo>
                    <a:pt x="117580" y="88107"/>
                    <a:pt x="76971" y="100089"/>
                    <a:pt x="47576" y="119461"/>
                  </a:cubicBezTo>
                  <a:lnTo>
                    <a:pt x="15206" y="151101"/>
                  </a:lnTo>
                  <a:lnTo>
                    <a:pt x="12765" y="148715"/>
                  </a:lnTo>
                  <a:cubicBezTo>
                    <a:pt x="4545" y="135908"/>
                    <a:pt x="0" y="121827"/>
                    <a:pt x="0" y="107047"/>
                  </a:cubicBezTo>
                  <a:cubicBezTo>
                    <a:pt x="0" y="47927"/>
                    <a:pt x="72725" y="0"/>
                    <a:pt x="162435" y="0"/>
                  </a:cubicBezTo>
                  <a:close/>
                </a:path>
              </a:pathLst>
            </a:custGeom>
            <a:gradFill>
              <a:gsLst>
                <a:gs pos="0">
                  <a:srgbClr val="FF99CC"/>
                </a:gs>
                <a:gs pos="50000">
                  <a:srgbClr val="FF3399"/>
                </a:gs>
                <a:gs pos="100000">
                  <a:srgbClr val="FF99CC"/>
                </a:gs>
              </a:gsLst>
              <a:lin ang="10800000" scaled="1"/>
            </a:gradFill>
            <a:ln>
              <a:solidFill>
                <a:srgbClr val="FF66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897416DE-55E2-4081-B3D7-F6E90C230E02}"/>
                </a:ext>
              </a:extLst>
            </p:cNvPr>
            <p:cNvSpPr/>
            <p:nvPr/>
          </p:nvSpPr>
          <p:spPr>
            <a:xfrm>
              <a:off x="954089" y="3734839"/>
              <a:ext cx="662502" cy="426328"/>
            </a:xfrm>
            <a:custGeom>
              <a:avLst/>
              <a:gdLst>
                <a:gd name="connsiteX0" fmla="*/ 330981 w 662502"/>
                <a:gd name="connsiteY0" fmla="*/ 116281 h 426328"/>
                <a:gd name="connsiteX1" fmla="*/ 180427 w 662502"/>
                <a:gd name="connsiteY1" fmla="*/ 213164 h 426328"/>
                <a:gd name="connsiteX2" fmla="*/ 330981 w 662502"/>
                <a:gd name="connsiteY2" fmla="*/ 310047 h 426328"/>
                <a:gd name="connsiteX3" fmla="*/ 481535 w 662502"/>
                <a:gd name="connsiteY3" fmla="*/ 213164 h 426328"/>
                <a:gd name="connsiteX4" fmla="*/ 330981 w 662502"/>
                <a:gd name="connsiteY4" fmla="*/ 116281 h 426328"/>
                <a:gd name="connsiteX5" fmla="*/ 331251 w 662502"/>
                <a:gd name="connsiteY5" fmla="*/ 0 h 426328"/>
                <a:gd name="connsiteX6" fmla="*/ 662502 w 662502"/>
                <a:gd name="connsiteY6" fmla="*/ 213164 h 426328"/>
                <a:gd name="connsiteX7" fmla="*/ 331251 w 662502"/>
                <a:gd name="connsiteY7" fmla="*/ 426328 h 426328"/>
                <a:gd name="connsiteX8" fmla="*/ 0 w 662502"/>
                <a:gd name="connsiteY8" fmla="*/ 213164 h 426328"/>
                <a:gd name="connsiteX9" fmla="*/ 331251 w 662502"/>
                <a:gd name="connsiteY9" fmla="*/ 0 h 426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2502" h="426328">
                  <a:moveTo>
                    <a:pt x="330981" y="116281"/>
                  </a:moveTo>
                  <a:cubicBezTo>
                    <a:pt x="247832" y="116281"/>
                    <a:pt x="180427" y="159657"/>
                    <a:pt x="180427" y="213164"/>
                  </a:cubicBezTo>
                  <a:cubicBezTo>
                    <a:pt x="180427" y="266671"/>
                    <a:pt x="247832" y="310047"/>
                    <a:pt x="330981" y="310047"/>
                  </a:cubicBezTo>
                  <a:cubicBezTo>
                    <a:pt x="414130" y="310047"/>
                    <a:pt x="481535" y="266671"/>
                    <a:pt x="481535" y="213164"/>
                  </a:cubicBezTo>
                  <a:cubicBezTo>
                    <a:pt x="481535" y="159657"/>
                    <a:pt x="414130" y="116281"/>
                    <a:pt x="330981" y="116281"/>
                  </a:cubicBezTo>
                  <a:close/>
                  <a:moveTo>
                    <a:pt x="331251" y="0"/>
                  </a:moveTo>
                  <a:cubicBezTo>
                    <a:pt x="514196" y="0"/>
                    <a:pt x="662502" y="95437"/>
                    <a:pt x="662502" y="213164"/>
                  </a:cubicBezTo>
                  <a:cubicBezTo>
                    <a:pt x="662502" y="330891"/>
                    <a:pt x="514196" y="426328"/>
                    <a:pt x="331251" y="426328"/>
                  </a:cubicBezTo>
                  <a:cubicBezTo>
                    <a:pt x="148306" y="426328"/>
                    <a:pt x="0" y="330891"/>
                    <a:pt x="0" y="213164"/>
                  </a:cubicBezTo>
                  <a:cubicBezTo>
                    <a:pt x="0" y="95437"/>
                    <a:pt x="148306" y="0"/>
                    <a:pt x="33125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99CC"/>
                </a:gs>
                <a:gs pos="100000">
                  <a:srgbClr val="FFCCFF"/>
                </a:gs>
              </a:gsLst>
              <a:lin ang="18900000" scaled="1"/>
              <a:tileRect/>
            </a:gradFill>
            <a:ln>
              <a:solidFill>
                <a:srgbClr val="FF66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69" name="グループ化 968">
            <a:extLst>
              <a:ext uri="{FF2B5EF4-FFF2-40B4-BE49-F238E27FC236}">
                <a16:creationId xmlns:a16="http://schemas.microsoft.com/office/drawing/2014/main" id="{8593FF55-C1D6-43CB-B569-B73467181256}"/>
              </a:ext>
            </a:extLst>
          </p:cNvPr>
          <p:cNvGrpSpPr/>
          <p:nvPr/>
        </p:nvGrpSpPr>
        <p:grpSpPr>
          <a:xfrm>
            <a:off x="2549132" y="5260984"/>
            <a:ext cx="1095098" cy="663282"/>
            <a:chOff x="2549132" y="5260984"/>
            <a:chExt cx="1095098" cy="663282"/>
          </a:xfrm>
        </p:grpSpPr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A51F36EF-AFF6-4A90-ABDA-93B49395C2FC}"/>
                </a:ext>
              </a:extLst>
            </p:cNvPr>
            <p:cNvSpPr/>
            <p:nvPr/>
          </p:nvSpPr>
          <p:spPr>
            <a:xfrm>
              <a:off x="2549132" y="5304360"/>
              <a:ext cx="1095098" cy="619906"/>
            </a:xfrm>
            <a:custGeom>
              <a:avLst/>
              <a:gdLst>
                <a:gd name="connsiteX0" fmla="*/ 331251 w 662504"/>
                <a:gd name="connsiteY0" fmla="*/ 0 h 586396"/>
                <a:gd name="connsiteX1" fmla="*/ 662502 w 662504"/>
                <a:gd name="connsiteY1" fmla="*/ 202266 h 586396"/>
                <a:gd name="connsiteX2" fmla="*/ 661949 w 662504"/>
                <a:gd name="connsiteY2" fmla="*/ 205616 h 586396"/>
                <a:gd name="connsiteX3" fmla="*/ 662501 w 662504"/>
                <a:gd name="connsiteY3" fmla="*/ 205616 h 586396"/>
                <a:gd name="connsiteX4" fmla="*/ 662501 w 662504"/>
                <a:gd name="connsiteY4" fmla="*/ 345135 h 586396"/>
                <a:gd name="connsiteX5" fmla="*/ 662502 w 662504"/>
                <a:gd name="connsiteY5" fmla="*/ 345141 h 586396"/>
                <a:gd name="connsiteX6" fmla="*/ 662501 w 662504"/>
                <a:gd name="connsiteY6" fmla="*/ 345147 h 586396"/>
                <a:gd name="connsiteX7" fmla="*/ 662501 w 662504"/>
                <a:gd name="connsiteY7" fmla="*/ 348839 h 586396"/>
                <a:gd name="connsiteX8" fmla="*/ 661892 w 662504"/>
                <a:gd name="connsiteY8" fmla="*/ 348839 h 586396"/>
                <a:gd name="connsiteX9" fmla="*/ 661890 w 662504"/>
                <a:gd name="connsiteY9" fmla="*/ 348853 h 586396"/>
                <a:gd name="connsiteX10" fmla="*/ 662504 w 662504"/>
                <a:gd name="connsiteY10" fmla="*/ 353144 h 586396"/>
                <a:gd name="connsiteX11" fmla="*/ 331253 w 662504"/>
                <a:gd name="connsiteY11" fmla="*/ 586396 h 586396"/>
                <a:gd name="connsiteX12" fmla="*/ 2 w 662504"/>
                <a:gd name="connsiteY12" fmla="*/ 353144 h 586396"/>
                <a:gd name="connsiteX13" fmla="*/ 615 w 662504"/>
                <a:gd name="connsiteY13" fmla="*/ 348863 h 586396"/>
                <a:gd name="connsiteX14" fmla="*/ 611 w 662504"/>
                <a:gd name="connsiteY14" fmla="*/ 348839 h 586396"/>
                <a:gd name="connsiteX15" fmla="*/ 0 w 662504"/>
                <a:gd name="connsiteY15" fmla="*/ 348839 h 586396"/>
                <a:gd name="connsiteX16" fmla="*/ 0 w 662504"/>
                <a:gd name="connsiteY16" fmla="*/ 345141 h 586396"/>
                <a:gd name="connsiteX17" fmla="*/ 0 w 662504"/>
                <a:gd name="connsiteY17" fmla="*/ 205616 h 586396"/>
                <a:gd name="connsiteX18" fmla="*/ 553 w 662504"/>
                <a:gd name="connsiteY18" fmla="*/ 205616 h 586396"/>
                <a:gd name="connsiteX19" fmla="*/ 0 w 662504"/>
                <a:gd name="connsiteY19" fmla="*/ 202266 h 586396"/>
                <a:gd name="connsiteX20" fmla="*/ 331251 w 662504"/>
                <a:gd name="connsiteY20" fmla="*/ 0 h 58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62504" h="586396">
                  <a:moveTo>
                    <a:pt x="331251" y="0"/>
                  </a:moveTo>
                  <a:cubicBezTo>
                    <a:pt x="514196" y="0"/>
                    <a:pt x="662502" y="90558"/>
                    <a:pt x="662502" y="202266"/>
                  </a:cubicBezTo>
                  <a:lnTo>
                    <a:pt x="661949" y="205616"/>
                  </a:lnTo>
                  <a:lnTo>
                    <a:pt x="662501" y="205616"/>
                  </a:lnTo>
                  <a:lnTo>
                    <a:pt x="662501" y="345135"/>
                  </a:lnTo>
                  <a:lnTo>
                    <a:pt x="662502" y="345141"/>
                  </a:lnTo>
                  <a:lnTo>
                    <a:pt x="662501" y="345147"/>
                  </a:lnTo>
                  <a:lnTo>
                    <a:pt x="662501" y="348839"/>
                  </a:lnTo>
                  <a:lnTo>
                    <a:pt x="661892" y="348839"/>
                  </a:lnTo>
                  <a:lnTo>
                    <a:pt x="661890" y="348853"/>
                  </a:lnTo>
                  <a:lnTo>
                    <a:pt x="662504" y="353144"/>
                  </a:lnTo>
                  <a:cubicBezTo>
                    <a:pt x="662504" y="481965"/>
                    <a:pt x="514198" y="586396"/>
                    <a:pt x="331253" y="586396"/>
                  </a:cubicBezTo>
                  <a:cubicBezTo>
                    <a:pt x="148308" y="586396"/>
                    <a:pt x="2" y="481965"/>
                    <a:pt x="2" y="353144"/>
                  </a:cubicBezTo>
                  <a:lnTo>
                    <a:pt x="615" y="348863"/>
                  </a:lnTo>
                  <a:lnTo>
                    <a:pt x="611" y="348839"/>
                  </a:lnTo>
                  <a:lnTo>
                    <a:pt x="0" y="348839"/>
                  </a:lnTo>
                  <a:lnTo>
                    <a:pt x="0" y="345141"/>
                  </a:lnTo>
                  <a:lnTo>
                    <a:pt x="0" y="205616"/>
                  </a:lnTo>
                  <a:lnTo>
                    <a:pt x="553" y="205616"/>
                  </a:lnTo>
                  <a:lnTo>
                    <a:pt x="0" y="202266"/>
                  </a:lnTo>
                  <a:cubicBezTo>
                    <a:pt x="0" y="90558"/>
                    <a:pt x="148306" y="0"/>
                    <a:pt x="331251" y="0"/>
                  </a:cubicBezTo>
                  <a:close/>
                </a:path>
              </a:pathLst>
            </a:custGeom>
            <a:gradFill>
              <a:gsLst>
                <a:gs pos="0">
                  <a:srgbClr val="FF99CC"/>
                </a:gs>
                <a:gs pos="50000">
                  <a:srgbClr val="FFCCFF"/>
                </a:gs>
                <a:gs pos="100000">
                  <a:srgbClr val="FF99CC"/>
                </a:gs>
              </a:gsLst>
              <a:lin ang="10800000" scaled="1"/>
            </a:gradFill>
            <a:ln>
              <a:solidFill>
                <a:srgbClr val="FF66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楕円 558">
              <a:extLst>
                <a:ext uri="{FF2B5EF4-FFF2-40B4-BE49-F238E27FC236}">
                  <a16:creationId xmlns:a16="http://schemas.microsoft.com/office/drawing/2014/main" id="{31B5B776-174A-404C-96BA-B75775FBD7E7}"/>
                </a:ext>
              </a:extLst>
            </p:cNvPr>
            <p:cNvSpPr/>
            <p:nvPr/>
          </p:nvSpPr>
          <p:spPr>
            <a:xfrm>
              <a:off x="2549133" y="5260984"/>
              <a:ext cx="1095095" cy="450691"/>
            </a:xfrm>
            <a:custGeom>
              <a:avLst/>
              <a:gdLst>
                <a:gd name="connsiteX0" fmla="*/ 0 w 662501"/>
                <a:gd name="connsiteY0" fmla="*/ 202266 h 404532"/>
                <a:gd name="connsiteX1" fmla="*/ 331251 w 662501"/>
                <a:gd name="connsiteY1" fmla="*/ 0 h 404532"/>
                <a:gd name="connsiteX2" fmla="*/ 662502 w 662501"/>
                <a:gd name="connsiteY2" fmla="*/ 202266 h 404532"/>
                <a:gd name="connsiteX3" fmla="*/ 331251 w 662501"/>
                <a:gd name="connsiteY3" fmla="*/ 404532 h 404532"/>
                <a:gd name="connsiteX4" fmla="*/ 0 w 662501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2502" h="404532">
                  <a:moveTo>
                    <a:pt x="0" y="202266"/>
                  </a:moveTo>
                  <a:cubicBezTo>
                    <a:pt x="0" y="90558"/>
                    <a:pt x="148306" y="0"/>
                    <a:pt x="331251" y="0"/>
                  </a:cubicBezTo>
                  <a:cubicBezTo>
                    <a:pt x="514196" y="0"/>
                    <a:pt x="662502" y="90558"/>
                    <a:pt x="662502" y="202266"/>
                  </a:cubicBezTo>
                  <a:cubicBezTo>
                    <a:pt x="662502" y="313974"/>
                    <a:pt x="514196" y="404532"/>
                    <a:pt x="331251" y="404532"/>
                  </a:cubicBezTo>
                  <a:cubicBezTo>
                    <a:pt x="148306" y="404532"/>
                    <a:pt x="0" y="313974"/>
                    <a:pt x="0" y="2022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99CC"/>
                </a:gs>
                <a:gs pos="100000">
                  <a:srgbClr val="FFCCFF"/>
                </a:gs>
              </a:gsLst>
              <a:lin ang="18900000" scaled="1"/>
              <a:tileRect/>
            </a:gradFill>
            <a:ln>
              <a:solidFill>
                <a:srgbClr val="FF66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AF08C0A6-2862-42C8-8D1A-392395489AF4}"/>
                </a:ext>
              </a:extLst>
            </p:cNvPr>
            <p:cNvSpPr/>
            <p:nvPr/>
          </p:nvSpPr>
          <p:spPr>
            <a:xfrm>
              <a:off x="2575843" y="5378929"/>
              <a:ext cx="1040089" cy="101336"/>
            </a:xfrm>
            <a:custGeom>
              <a:avLst/>
              <a:gdLst>
                <a:gd name="connsiteX0" fmla="*/ 331251 w 662502"/>
                <a:gd name="connsiteY0" fmla="*/ 0 h 104267"/>
                <a:gd name="connsiteX1" fmla="*/ 581411 w 662502"/>
                <a:gd name="connsiteY1" fmla="*/ 24848 h 104267"/>
                <a:gd name="connsiteX2" fmla="*/ 646011 w 662502"/>
                <a:gd name="connsiteY2" fmla="*/ 42099 h 104267"/>
                <a:gd name="connsiteX3" fmla="*/ 662502 w 662502"/>
                <a:gd name="connsiteY3" fmla="*/ 94664 h 104267"/>
                <a:gd name="connsiteX4" fmla="*/ 659489 w 662502"/>
                <a:gd name="connsiteY4" fmla="*/ 104267 h 104267"/>
                <a:gd name="connsiteX5" fmla="*/ 651149 w 662502"/>
                <a:gd name="connsiteY5" fmla="*/ 101424 h 104267"/>
                <a:gd name="connsiteX6" fmla="*/ 331251 w 662502"/>
                <a:gd name="connsiteY6" fmla="*/ 59532 h 104267"/>
                <a:gd name="connsiteX7" fmla="*/ 11353 w 662502"/>
                <a:gd name="connsiteY7" fmla="*/ 101424 h 104267"/>
                <a:gd name="connsiteX8" fmla="*/ 3013 w 662502"/>
                <a:gd name="connsiteY8" fmla="*/ 104267 h 104267"/>
                <a:gd name="connsiteX9" fmla="*/ 0 w 662502"/>
                <a:gd name="connsiteY9" fmla="*/ 94664 h 104267"/>
                <a:gd name="connsiteX10" fmla="*/ 16492 w 662502"/>
                <a:gd name="connsiteY10" fmla="*/ 42099 h 104267"/>
                <a:gd name="connsiteX11" fmla="*/ 81091 w 662502"/>
                <a:gd name="connsiteY11" fmla="*/ 24848 h 104267"/>
                <a:gd name="connsiteX12" fmla="*/ 331251 w 662502"/>
                <a:gd name="connsiteY12" fmla="*/ 0 h 104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62502" h="104267">
                  <a:moveTo>
                    <a:pt x="331251" y="0"/>
                  </a:moveTo>
                  <a:cubicBezTo>
                    <a:pt x="419987" y="0"/>
                    <a:pt x="504522" y="8848"/>
                    <a:pt x="581411" y="24848"/>
                  </a:cubicBezTo>
                  <a:lnTo>
                    <a:pt x="646011" y="42099"/>
                  </a:lnTo>
                  <a:lnTo>
                    <a:pt x="662502" y="94664"/>
                  </a:lnTo>
                  <a:lnTo>
                    <a:pt x="659489" y="104267"/>
                  </a:lnTo>
                  <a:lnTo>
                    <a:pt x="651149" y="101424"/>
                  </a:lnTo>
                  <a:cubicBezTo>
                    <a:pt x="556946" y="74774"/>
                    <a:pt x="447716" y="59532"/>
                    <a:pt x="331251" y="59532"/>
                  </a:cubicBezTo>
                  <a:cubicBezTo>
                    <a:pt x="214786" y="59532"/>
                    <a:pt x="105556" y="74774"/>
                    <a:pt x="11353" y="101424"/>
                  </a:cubicBezTo>
                  <a:lnTo>
                    <a:pt x="3013" y="104267"/>
                  </a:lnTo>
                  <a:lnTo>
                    <a:pt x="0" y="94664"/>
                  </a:lnTo>
                  <a:lnTo>
                    <a:pt x="16492" y="42099"/>
                  </a:lnTo>
                  <a:lnTo>
                    <a:pt x="81091" y="24848"/>
                  </a:lnTo>
                  <a:cubicBezTo>
                    <a:pt x="157980" y="8848"/>
                    <a:pt x="242516" y="0"/>
                    <a:pt x="331251" y="0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0" name="グループ化 969">
            <a:extLst>
              <a:ext uri="{FF2B5EF4-FFF2-40B4-BE49-F238E27FC236}">
                <a16:creationId xmlns:a16="http://schemas.microsoft.com/office/drawing/2014/main" id="{BCB3981E-BEBB-4FB5-8584-3D06A644DB2D}"/>
              </a:ext>
            </a:extLst>
          </p:cNvPr>
          <p:cNvGrpSpPr/>
          <p:nvPr/>
        </p:nvGrpSpPr>
        <p:grpSpPr>
          <a:xfrm>
            <a:off x="4621748" y="5260984"/>
            <a:ext cx="662504" cy="663282"/>
            <a:chOff x="4621748" y="5260984"/>
            <a:chExt cx="662504" cy="663282"/>
          </a:xfrm>
        </p:grpSpPr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901B75E5-3B89-4260-80BC-02E1E9636965}"/>
                </a:ext>
              </a:extLst>
            </p:cNvPr>
            <p:cNvSpPr/>
            <p:nvPr/>
          </p:nvSpPr>
          <p:spPr>
            <a:xfrm>
              <a:off x="4621748" y="5304360"/>
              <a:ext cx="662504" cy="619906"/>
            </a:xfrm>
            <a:custGeom>
              <a:avLst/>
              <a:gdLst>
                <a:gd name="connsiteX0" fmla="*/ 331251 w 662504"/>
                <a:gd name="connsiteY0" fmla="*/ 0 h 586396"/>
                <a:gd name="connsiteX1" fmla="*/ 662502 w 662504"/>
                <a:gd name="connsiteY1" fmla="*/ 202266 h 586396"/>
                <a:gd name="connsiteX2" fmla="*/ 661949 w 662504"/>
                <a:gd name="connsiteY2" fmla="*/ 205616 h 586396"/>
                <a:gd name="connsiteX3" fmla="*/ 662501 w 662504"/>
                <a:gd name="connsiteY3" fmla="*/ 205616 h 586396"/>
                <a:gd name="connsiteX4" fmla="*/ 662501 w 662504"/>
                <a:gd name="connsiteY4" fmla="*/ 345135 h 586396"/>
                <a:gd name="connsiteX5" fmla="*/ 662502 w 662504"/>
                <a:gd name="connsiteY5" fmla="*/ 345141 h 586396"/>
                <a:gd name="connsiteX6" fmla="*/ 662501 w 662504"/>
                <a:gd name="connsiteY6" fmla="*/ 345147 h 586396"/>
                <a:gd name="connsiteX7" fmla="*/ 662501 w 662504"/>
                <a:gd name="connsiteY7" fmla="*/ 348839 h 586396"/>
                <a:gd name="connsiteX8" fmla="*/ 661892 w 662504"/>
                <a:gd name="connsiteY8" fmla="*/ 348839 h 586396"/>
                <a:gd name="connsiteX9" fmla="*/ 661890 w 662504"/>
                <a:gd name="connsiteY9" fmla="*/ 348853 h 586396"/>
                <a:gd name="connsiteX10" fmla="*/ 662504 w 662504"/>
                <a:gd name="connsiteY10" fmla="*/ 353144 h 586396"/>
                <a:gd name="connsiteX11" fmla="*/ 331253 w 662504"/>
                <a:gd name="connsiteY11" fmla="*/ 586396 h 586396"/>
                <a:gd name="connsiteX12" fmla="*/ 2 w 662504"/>
                <a:gd name="connsiteY12" fmla="*/ 353144 h 586396"/>
                <a:gd name="connsiteX13" fmla="*/ 615 w 662504"/>
                <a:gd name="connsiteY13" fmla="*/ 348863 h 586396"/>
                <a:gd name="connsiteX14" fmla="*/ 611 w 662504"/>
                <a:gd name="connsiteY14" fmla="*/ 348839 h 586396"/>
                <a:gd name="connsiteX15" fmla="*/ 0 w 662504"/>
                <a:gd name="connsiteY15" fmla="*/ 348839 h 586396"/>
                <a:gd name="connsiteX16" fmla="*/ 0 w 662504"/>
                <a:gd name="connsiteY16" fmla="*/ 345141 h 586396"/>
                <a:gd name="connsiteX17" fmla="*/ 0 w 662504"/>
                <a:gd name="connsiteY17" fmla="*/ 205616 h 586396"/>
                <a:gd name="connsiteX18" fmla="*/ 553 w 662504"/>
                <a:gd name="connsiteY18" fmla="*/ 205616 h 586396"/>
                <a:gd name="connsiteX19" fmla="*/ 0 w 662504"/>
                <a:gd name="connsiteY19" fmla="*/ 202266 h 586396"/>
                <a:gd name="connsiteX20" fmla="*/ 331251 w 662504"/>
                <a:gd name="connsiteY20" fmla="*/ 0 h 58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62504" h="586396">
                  <a:moveTo>
                    <a:pt x="331251" y="0"/>
                  </a:moveTo>
                  <a:cubicBezTo>
                    <a:pt x="514196" y="0"/>
                    <a:pt x="662502" y="90558"/>
                    <a:pt x="662502" y="202266"/>
                  </a:cubicBezTo>
                  <a:lnTo>
                    <a:pt x="661949" y="205616"/>
                  </a:lnTo>
                  <a:lnTo>
                    <a:pt x="662501" y="205616"/>
                  </a:lnTo>
                  <a:lnTo>
                    <a:pt x="662501" y="345135"/>
                  </a:lnTo>
                  <a:lnTo>
                    <a:pt x="662502" y="345141"/>
                  </a:lnTo>
                  <a:lnTo>
                    <a:pt x="662501" y="345147"/>
                  </a:lnTo>
                  <a:lnTo>
                    <a:pt x="662501" y="348839"/>
                  </a:lnTo>
                  <a:lnTo>
                    <a:pt x="661892" y="348839"/>
                  </a:lnTo>
                  <a:lnTo>
                    <a:pt x="661890" y="348853"/>
                  </a:lnTo>
                  <a:lnTo>
                    <a:pt x="662504" y="353144"/>
                  </a:lnTo>
                  <a:cubicBezTo>
                    <a:pt x="662504" y="481965"/>
                    <a:pt x="514198" y="586396"/>
                    <a:pt x="331253" y="586396"/>
                  </a:cubicBezTo>
                  <a:cubicBezTo>
                    <a:pt x="148308" y="586396"/>
                    <a:pt x="2" y="481965"/>
                    <a:pt x="2" y="353144"/>
                  </a:cubicBezTo>
                  <a:lnTo>
                    <a:pt x="615" y="348863"/>
                  </a:lnTo>
                  <a:lnTo>
                    <a:pt x="611" y="348839"/>
                  </a:lnTo>
                  <a:lnTo>
                    <a:pt x="0" y="348839"/>
                  </a:lnTo>
                  <a:lnTo>
                    <a:pt x="0" y="345141"/>
                  </a:lnTo>
                  <a:lnTo>
                    <a:pt x="0" y="205616"/>
                  </a:lnTo>
                  <a:lnTo>
                    <a:pt x="553" y="205616"/>
                  </a:lnTo>
                  <a:lnTo>
                    <a:pt x="0" y="202266"/>
                  </a:lnTo>
                  <a:cubicBezTo>
                    <a:pt x="0" y="90558"/>
                    <a:pt x="148306" y="0"/>
                    <a:pt x="331251" y="0"/>
                  </a:cubicBezTo>
                  <a:close/>
                </a:path>
              </a:pathLst>
            </a:custGeom>
            <a:gradFill>
              <a:gsLst>
                <a:gs pos="0">
                  <a:srgbClr val="FF99CC"/>
                </a:gs>
                <a:gs pos="50000">
                  <a:srgbClr val="FFCCFF"/>
                </a:gs>
                <a:gs pos="100000">
                  <a:srgbClr val="FF99CC"/>
                </a:gs>
              </a:gsLst>
              <a:lin ang="10800000" scaled="1"/>
            </a:gradFill>
            <a:ln>
              <a:solidFill>
                <a:srgbClr val="FF66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楕円 558">
              <a:extLst>
                <a:ext uri="{FF2B5EF4-FFF2-40B4-BE49-F238E27FC236}">
                  <a16:creationId xmlns:a16="http://schemas.microsoft.com/office/drawing/2014/main" id="{61005AB1-ECB4-4905-99B2-A963470F7412}"/>
                </a:ext>
              </a:extLst>
            </p:cNvPr>
            <p:cNvSpPr/>
            <p:nvPr/>
          </p:nvSpPr>
          <p:spPr>
            <a:xfrm>
              <a:off x="4621750" y="5260984"/>
              <a:ext cx="662502" cy="450691"/>
            </a:xfrm>
            <a:custGeom>
              <a:avLst/>
              <a:gdLst>
                <a:gd name="connsiteX0" fmla="*/ 0 w 662501"/>
                <a:gd name="connsiteY0" fmla="*/ 202266 h 404532"/>
                <a:gd name="connsiteX1" fmla="*/ 331251 w 662501"/>
                <a:gd name="connsiteY1" fmla="*/ 0 h 404532"/>
                <a:gd name="connsiteX2" fmla="*/ 662502 w 662501"/>
                <a:gd name="connsiteY2" fmla="*/ 202266 h 404532"/>
                <a:gd name="connsiteX3" fmla="*/ 331251 w 662501"/>
                <a:gd name="connsiteY3" fmla="*/ 404532 h 404532"/>
                <a:gd name="connsiteX4" fmla="*/ 0 w 662501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2502" h="404532">
                  <a:moveTo>
                    <a:pt x="0" y="202266"/>
                  </a:moveTo>
                  <a:cubicBezTo>
                    <a:pt x="0" y="90558"/>
                    <a:pt x="148306" y="0"/>
                    <a:pt x="331251" y="0"/>
                  </a:cubicBezTo>
                  <a:cubicBezTo>
                    <a:pt x="514196" y="0"/>
                    <a:pt x="662502" y="90558"/>
                    <a:pt x="662502" y="202266"/>
                  </a:cubicBezTo>
                  <a:cubicBezTo>
                    <a:pt x="662502" y="313974"/>
                    <a:pt x="514196" y="404532"/>
                    <a:pt x="331251" y="404532"/>
                  </a:cubicBezTo>
                  <a:cubicBezTo>
                    <a:pt x="148306" y="404532"/>
                    <a:pt x="0" y="313974"/>
                    <a:pt x="0" y="2022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99CC"/>
                </a:gs>
                <a:gs pos="100000">
                  <a:srgbClr val="FFCCFF"/>
                </a:gs>
              </a:gsLst>
              <a:lin ang="18900000" scaled="1"/>
              <a:tileRect/>
            </a:gradFill>
            <a:ln>
              <a:solidFill>
                <a:srgbClr val="FF66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FB6AE6C5-8E7B-4A76-B983-024DDE3D0CFE}"/>
                </a:ext>
              </a:extLst>
            </p:cNvPr>
            <p:cNvSpPr/>
            <p:nvPr/>
          </p:nvSpPr>
          <p:spPr>
            <a:xfrm>
              <a:off x="4645285" y="5383190"/>
              <a:ext cx="615432" cy="102393"/>
            </a:xfrm>
            <a:custGeom>
              <a:avLst/>
              <a:gdLst>
                <a:gd name="connsiteX0" fmla="*/ 331251 w 662502"/>
                <a:gd name="connsiteY0" fmla="*/ 0 h 104267"/>
                <a:gd name="connsiteX1" fmla="*/ 581411 w 662502"/>
                <a:gd name="connsiteY1" fmla="*/ 24848 h 104267"/>
                <a:gd name="connsiteX2" fmla="*/ 646011 w 662502"/>
                <a:gd name="connsiteY2" fmla="*/ 42099 h 104267"/>
                <a:gd name="connsiteX3" fmla="*/ 662502 w 662502"/>
                <a:gd name="connsiteY3" fmla="*/ 94664 h 104267"/>
                <a:gd name="connsiteX4" fmla="*/ 659489 w 662502"/>
                <a:gd name="connsiteY4" fmla="*/ 104267 h 104267"/>
                <a:gd name="connsiteX5" fmla="*/ 651149 w 662502"/>
                <a:gd name="connsiteY5" fmla="*/ 101424 h 104267"/>
                <a:gd name="connsiteX6" fmla="*/ 331251 w 662502"/>
                <a:gd name="connsiteY6" fmla="*/ 59532 h 104267"/>
                <a:gd name="connsiteX7" fmla="*/ 11353 w 662502"/>
                <a:gd name="connsiteY7" fmla="*/ 101424 h 104267"/>
                <a:gd name="connsiteX8" fmla="*/ 3013 w 662502"/>
                <a:gd name="connsiteY8" fmla="*/ 104267 h 104267"/>
                <a:gd name="connsiteX9" fmla="*/ 0 w 662502"/>
                <a:gd name="connsiteY9" fmla="*/ 94664 h 104267"/>
                <a:gd name="connsiteX10" fmla="*/ 16492 w 662502"/>
                <a:gd name="connsiteY10" fmla="*/ 42099 h 104267"/>
                <a:gd name="connsiteX11" fmla="*/ 81091 w 662502"/>
                <a:gd name="connsiteY11" fmla="*/ 24848 h 104267"/>
                <a:gd name="connsiteX12" fmla="*/ 331251 w 662502"/>
                <a:gd name="connsiteY12" fmla="*/ 0 h 104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62502" h="104267">
                  <a:moveTo>
                    <a:pt x="331251" y="0"/>
                  </a:moveTo>
                  <a:cubicBezTo>
                    <a:pt x="419987" y="0"/>
                    <a:pt x="504522" y="8848"/>
                    <a:pt x="581411" y="24848"/>
                  </a:cubicBezTo>
                  <a:lnTo>
                    <a:pt x="646011" y="42099"/>
                  </a:lnTo>
                  <a:lnTo>
                    <a:pt x="662502" y="94664"/>
                  </a:lnTo>
                  <a:lnTo>
                    <a:pt x="659489" y="104267"/>
                  </a:lnTo>
                  <a:lnTo>
                    <a:pt x="651149" y="101424"/>
                  </a:lnTo>
                  <a:cubicBezTo>
                    <a:pt x="556946" y="74774"/>
                    <a:pt x="447716" y="59532"/>
                    <a:pt x="331251" y="59532"/>
                  </a:cubicBezTo>
                  <a:cubicBezTo>
                    <a:pt x="214786" y="59532"/>
                    <a:pt x="105556" y="74774"/>
                    <a:pt x="11353" y="101424"/>
                  </a:cubicBezTo>
                  <a:lnTo>
                    <a:pt x="3013" y="104267"/>
                  </a:lnTo>
                  <a:lnTo>
                    <a:pt x="0" y="94664"/>
                  </a:lnTo>
                  <a:lnTo>
                    <a:pt x="16492" y="42099"/>
                  </a:lnTo>
                  <a:lnTo>
                    <a:pt x="81091" y="24848"/>
                  </a:lnTo>
                  <a:cubicBezTo>
                    <a:pt x="157980" y="8848"/>
                    <a:pt x="242516" y="0"/>
                    <a:pt x="331251" y="0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1" name="グループ化 970">
            <a:extLst>
              <a:ext uri="{FF2B5EF4-FFF2-40B4-BE49-F238E27FC236}">
                <a16:creationId xmlns:a16="http://schemas.microsoft.com/office/drawing/2014/main" id="{3BB10241-15DF-4B4E-9B1F-15758E436CB2}"/>
              </a:ext>
            </a:extLst>
          </p:cNvPr>
          <p:cNvGrpSpPr/>
          <p:nvPr/>
        </p:nvGrpSpPr>
        <p:grpSpPr>
          <a:xfrm>
            <a:off x="6504074" y="5242392"/>
            <a:ext cx="662503" cy="609016"/>
            <a:chOff x="6504074" y="5242392"/>
            <a:chExt cx="662503" cy="609016"/>
          </a:xfrm>
        </p:grpSpPr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7D16FD0F-7EC3-441A-BDB6-A769529A01E6}"/>
                </a:ext>
              </a:extLst>
            </p:cNvPr>
            <p:cNvSpPr/>
            <p:nvPr/>
          </p:nvSpPr>
          <p:spPr>
            <a:xfrm>
              <a:off x="6504074" y="5303112"/>
              <a:ext cx="662501" cy="548296"/>
            </a:xfrm>
            <a:custGeom>
              <a:avLst/>
              <a:gdLst>
                <a:gd name="connsiteX0" fmla="*/ 331251 w 662501"/>
                <a:gd name="connsiteY0" fmla="*/ 0 h 548296"/>
                <a:gd name="connsiteX1" fmla="*/ 655772 w 662501"/>
                <a:gd name="connsiteY1" fmla="*/ 161503 h 548296"/>
                <a:gd name="connsiteX2" fmla="*/ 662501 w 662501"/>
                <a:gd name="connsiteY2" fmla="*/ 202260 h 548296"/>
                <a:gd name="connsiteX3" fmla="*/ 662501 w 662501"/>
                <a:gd name="connsiteY3" fmla="*/ 202272 h 548296"/>
                <a:gd name="connsiteX4" fmla="*/ 661949 w 662501"/>
                <a:gd name="connsiteY4" fmla="*/ 205616 h 548296"/>
                <a:gd name="connsiteX5" fmla="*/ 662501 w 662501"/>
                <a:gd name="connsiteY5" fmla="*/ 205616 h 548296"/>
                <a:gd name="connsiteX6" fmla="*/ 662501 w 662501"/>
                <a:gd name="connsiteY6" fmla="*/ 307035 h 548296"/>
                <a:gd name="connsiteX7" fmla="*/ 662501 w 662501"/>
                <a:gd name="connsiteY7" fmla="*/ 307047 h 548296"/>
                <a:gd name="connsiteX8" fmla="*/ 662501 w 662501"/>
                <a:gd name="connsiteY8" fmla="*/ 310739 h 548296"/>
                <a:gd name="connsiteX9" fmla="*/ 661892 w 662501"/>
                <a:gd name="connsiteY9" fmla="*/ 310739 h 548296"/>
                <a:gd name="connsiteX10" fmla="*/ 661890 w 662501"/>
                <a:gd name="connsiteY10" fmla="*/ 310753 h 548296"/>
                <a:gd name="connsiteX11" fmla="*/ 662501 w 662501"/>
                <a:gd name="connsiteY11" fmla="*/ 315023 h 548296"/>
                <a:gd name="connsiteX12" fmla="*/ 662501 w 662501"/>
                <a:gd name="connsiteY12" fmla="*/ 315065 h 548296"/>
                <a:gd name="connsiteX13" fmla="*/ 655774 w 662501"/>
                <a:gd name="connsiteY13" fmla="*/ 362052 h 548296"/>
                <a:gd name="connsiteX14" fmla="*/ 331253 w 662501"/>
                <a:gd name="connsiteY14" fmla="*/ 548296 h 548296"/>
                <a:gd name="connsiteX15" fmla="*/ 2 w 662501"/>
                <a:gd name="connsiteY15" fmla="*/ 315044 h 548296"/>
                <a:gd name="connsiteX16" fmla="*/ 615 w 662501"/>
                <a:gd name="connsiteY16" fmla="*/ 310763 h 548296"/>
                <a:gd name="connsiteX17" fmla="*/ 611 w 662501"/>
                <a:gd name="connsiteY17" fmla="*/ 310739 h 548296"/>
                <a:gd name="connsiteX18" fmla="*/ 0 w 662501"/>
                <a:gd name="connsiteY18" fmla="*/ 310739 h 548296"/>
                <a:gd name="connsiteX19" fmla="*/ 0 w 662501"/>
                <a:gd name="connsiteY19" fmla="*/ 307041 h 548296"/>
                <a:gd name="connsiteX20" fmla="*/ 0 w 662501"/>
                <a:gd name="connsiteY20" fmla="*/ 205616 h 548296"/>
                <a:gd name="connsiteX21" fmla="*/ 553 w 662501"/>
                <a:gd name="connsiteY21" fmla="*/ 205616 h 548296"/>
                <a:gd name="connsiteX22" fmla="*/ 0 w 662501"/>
                <a:gd name="connsiteY22" fmla="*/ 202266 h 548296"/>
                <a:gd name="connsiteX23" fmla="*/ 331251 w 662501"/>
                <a:gd name="connsiteY23" fmla="*/ 0 h 548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62501" h="548296">
                  <a:moveTo>
                    <a:pt x="331251" y="0"/>
                  </a:moveTo>
                  <a:cubicBezTo>
                    <a:pt x="491328" y="0"/>
                    <a:pt x="624884" y="69334"/>
                    <a:pt x="655772" y="161503"/>
                  </a:cubicBezTo>
                  <a:lnTo>
                    <a:pt x="662501" y="202260"/>
                  </a:lnTo>
                  <a:lnTo>
                    <a:pt x="662501" y="202272"/>
                  </a:lnTo>
                  <a:lnTo>
                    <a:pt x="661949" y="205616"/>
                  </a:lnTo>
                  <a:lnTo>
                    <a:pt x="662501" y="205616"/>
                  </a:lnTo>
                  <a:lnTo>
                    <a:pt x="662501" y="307035"/>
                  </a:lnTo>
                  <a:lnTo>
                    <a:pt x="662501" y="307047"/>
                  </a:lnTo>
                  <a:lnTo>
                    <a:pt x="662501" y="310739"/>
                  </a:lnTo>
                  <a:lnTo>
                    <a:pt x="661892" y="310739"/>
                  </a:lnTo>
                  <a:lnTo>
                    <a:pt x="661890" y="310753"/>
                  </a:lnTo>
                  <a:lnTo>
                    <a:pt x="662501" y="315023"/>
                  </a:lnTo>
                  <a:lnTo>
                    <a:pt x="662501" y="315065"/>
                  </a:lnTo>
                  <a:lnTo>
                    <a:pt x="655774" y="362052"/>
                  </a:lnTo>
                  <a:cubicBezTo>
                    <a:pt x="624886" y="468341"/>
                    <a:pt x="491330" y="548296"/>
                    <a:pt x="331253" y="548296"/>
                  </a:cubicBezTo>
                  <a:cubicBezTo>
                    <a:pt x="148308" y="548296"/>
                    <a:pt x="2" y="443865"/>
                    <a:pt x="2" y="315044"/>
                  </a:cubicBezTo>
                  <a:lnTo>
                    <a:pt x="615" y="310763"/>
                  </a:lnTo>
                  <a:lnTo>
                    <a:pt x="611" y="310739"/>
                  </a:lnTo>
                  <a:lnTo>
                    <a:pt x="0" y="310739"/>
                  </a:lnTo>
                  <a:lnTo>
                    <a:pt x="0" y="307041"/>
                  </a:lnTo>
                  <a:lnTo>
                    <a:pt x="0" y="205616"/>
                  </a:lnTo>
                  <a:lnTo>
                    <a:pt x="553" y="205616"/>
                  </a:lnTo>
                  <a:lnTo>
                    <a:pt x="0" y="202266"/>
                  </a:lnTo>
                  <a:cubicBezTo>
                    <a:pt x="0" y="90558"/>
                    <a:pt x="148306" y="0"/>
                    <a:pt x="331251" y="0"/>
                  </a:cubicBezTo>
                  <a:close/>
                </a:path>
              </a:pathLst>
            </a:custGeom>
            <a:gradFill>
              <a:gsLst>
                <a:gs pos="0">
                  <a:srgbClr val="FF99CC"/>
                </a:gs>
                <a:gs pos="50000">
                  <a:srgbClr val="FFCCFF"/>
                </a:gs>
                <a:gs pos="100000">
                  <a:srgbClr val="FF99CC"/>
                </a:gs>
              </a:gsLst>
              <a:lin ang="10800000" scaled="1"/>
            </a:gradFill>
            <a:ln>
              <a:solidFill>
                <a:srgbClr val="FF66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楕円 558">
              <a:extLst>
                <a:ext uri="{FF2B5EF4-FFF2-40B4-BE49-F238E27FC236}">
                  <a16:creationId xmlns:a16="http://schemas.microsoft.com/office/drawing/2014/main" id="{82392C76-51C5-4ED4-8170-6259803933BD}"/>
                </a:ext>
              </a:extLst>
            </p:cNvPr>
            <p:cNvSpPr/>
            <p:nvPr/>
          </p:nvSpPr>
          <p:spPr>
            <a:xfrm>
              <a:off x="6504075" y="5259737"/>
              <a:ext cx="662502" cy="426328"/>
            </a:xfrm>
            <a:custGeom>
              <a:avLst/>
              <a:gdLst>
                <a:gd name="connsiteX0" fmla="*/ 0 w 662501"/>
                <a:gd name="connsiteY0" fmla="*/ 202266 h 404532"/>
                <a:gd name="connsiteX1" fmla="*/ 331251 w 662501"/>
                <a:gd name="connsiteY1" fmla="*/ 0 h 404532"/>
                <a:gd name="connsiteX2" fmla="*/ 662502 w 662501"/>
                <a:gd name="connsiteY2" fmla="*/ 202266 h 404532"/>
                <a:gd name="connsiteX3" fmla="*/ 331251 w 662501"/>
                <a:gd name="connsiteY3" fmla="*/ 404532 h 404532"/>
                <a:gd name="connsiteX4" fmla="*/ 0 w 662501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2502" h="404532">
                  <a:moveTo>
                    <a:pt x="0" y="202266"/>
                  </a:moveTo>
                  <a:cubicBezTo>
                    <a:pt x="0" y="90558"/>
                    <a:pt x="148306" y="0"/>
                    <a:pt x="331251" y="0"/>
                  </a:cubicBezTo>
                  <a:cubicBezTo>
                    <a:pt x="514196" y="0"/>
                    <a:pt x="662502" y="90558"/>
                    <a:pt x="662502" y="202266"/>
                  </a:cubicBezTo>
                  <a:cubicBezTo>
                    <a:pt x="662502" y="313974"/>
                    <a:pt x="514196" y="404532"/>
                    <a:pt x="331251" y="404532"/>
                  </a:cubicBezTo>
                  <a:cubicBezTo>
                    <a:pt x="148306" y="404532"/>
                    <a:pt x="0" y="313974"/>
                    <a:pt x="0" y="202266"/>
                  </a:cubicBezTo>
                  <a:close/>
                </a:path>
              </a:pathLst>
            </a:custGeom>
            <a:gradFill>
              <a:gsLst>
                <a:gs pos="0">
                  <a:srgbClr val="FF66CC"/>
                </a:gs>
                <a:gs pos="50000">
                  <a:srgbClr val="FFCCFF"/>
                </a:gs>
              </a:gsLst>
              <a:lin ang="10800000" scaled="1"/>
            </a:gradFill>
            <a:ln>
              <a:solidFill>
                <a:srgbClr val="FF66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楕円 558">
              <a:extLst>
                <a:ext uri="{FF2B5EF4-FFF2-40B4-BE49-F238E27FC236}">
                  <a16:creationId xmlns:a16="http://schemas.microsoft.com/office/drawing/2014/main" id="{173B9A66-ACB1-4B19-ACA7-56C3D4928B0B}"/>
                </a:ext>
              </a:extLst>
            </p:cNvPr>
            <p:cNvSpPr/>
            <p:nvPr/>
          </p:nvSpPr>
          <p:spPr>
            <a:xfrm>
              <a:off x="6525228" y="5242392"/>
              <a:ext cx="620196" cy="399104"/>
            </a:xfrm>
            <a:custGeom>
              <a:avLst/>
              <a:gdLst>
                <a:gd name="connsiteX0" fmla="*/ 0 w 662501"/>
                <a:gd name="connsiteY0" fmla="*/ 202266 h 404532"/>
                <a:gd name="connsiteX1" fmla="*/ 331251 w 662501"/>
                <a:gd name="connsiteY1" fmla="*/ 0 h 404532"/>
                <a:gd name="connsiteX2" fmla="*/ 662502 w 662501"/>
                <a:gd name="connsiteY2" fmla="*/ 202266 h 404532"/>
                <a:gd name="connsiteX3" fmla="*/ 331251 w 662501"/>
                <a:gd name="connsiteY3" fmla="*/ 404532 h 404532"/>
                <a:gd name="connsiteX4" fmla="*/ 0 w 662501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2502" h="404532">
                  <a:moveTo>
                    <a:pt x="0" y="202266"/>
                  </a:moveTo>
                  <a:cubicBezTo>
                    <a:pt x="0" y="90558"/>
                    <a:pt x="148306" y="0"/>
                    <a:pt x="331251" y="0"/>
                  </a:cubicBezTo>
                  <a:cubicBezTo>
                    <a:pt x="514196" y="0"/>
                    <a:pt x="662502" y="90558"/>
                    <a:pt x="662502" y="202266"/>
                  </a:cubicBezTo>
                  <a:cubicBezTo>
                    <a:pt x="662502" y="313974"/>
                    <a:pt x="514196" y="404532"/>
                    <a:pt x="331251" y="404532"/>
                  </a:cubicBezTo>
                  <a:cubicBezTo>
                    <a:pt x="148306" y="404532"/>
                    <a:pt x="0" y="313974"/>
                    <a:pt x="0" y="2022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99CC"/>
                </a:gs>
                <a:gs pos="100000">
                  <a:srgbClr val="FFCCFF"/>
                </a:gs>
              </a:gsLst>
              <a:lin ang="18900000" scaled="1"/>
              <a:tileRect/>
            </a:gradFill>
            <a:ln>
              <a:solidFill>
                <a:srgbClr val="FF66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98DA7A0E-A17F-44ED-88BA-4387D300AE69}"/>
                </a:ext>
              </a:extLst>
            </p:cNvPr>
            <p:cNvSpPr/>
            <p:nvPr/>
          </p:nvSpPr>
          <p:spPr>
            <a:xfrm>
              <a:off x="6522846" y="5403956"/>
              <a:ext cx="620196" cy="45719"/>
            </a:xfrm>
            <a:custGeom>
              <a:avLst/>
              <a:gdLst>
                <a:gd name="connsiteX0" fmla="*/ 11919 w 620196"/>
                <a:gd name="connsiteY0" fmla="*/ 0 h 45719"/>
                <a:gd name="connsiteX1" fmla="*/ 608278 w 620196"/>
                <a:gd name="connsiteY1" fmla="*/ 0 h 45719"/>
                <a:gd name="connsiteX2" fmla="*/ 620196 w 620196"/>
                <a:gd name="connsiteY2" fmla="*/ 37989 h 45719"/>
                <a:gd name="connsiteX3" fmla="*/ 617771 w 620196"/>
                <a:gd name="connsiteY3" fmla="*/ 45719 h 45719"/>
                <a:gd name="connsiteX4" fmla="*/ 2425 w 620196"/>
                <a:gd name="connsiteY4" fmla="*/ 45719 h 45719"/>
                <a:gd name="connsiteX5" fmla="*/ 0 w 620196"/>
                <a:gd name="connsiteY5" fmla="*/ 3798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0196" h="45719">
                  <a:moveTo>
                    <a:pt x="11919" y="0"/>
                  </a:moveTo>
                  <a:lnTo>
                    <a:pt x="608278" y="0"/>
                  </a:lnTo>
                  <a:lnTo>
                    <a:pt x="620196" y="37989"/>
                  </a:lnTo>
                  <a:lnTo>
                    <a:pt x="617771" y="45719"/>
                  </a:lnTo>
                  <a:lnTo>
                    <a:pt x="2425" y="45719"/>
                  </a:lnTo>
                  <a:lnTo>
                    <a:pt x="0" y="37989"/>
                  </a:ln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2" name="グループ化 971">
            <a:extLst>
              <a:ext uri="{FF2B5EF4-FFF2-40B4-BE49-F238E27FC236}">
                <a16:creationId xmlns:a16="http://schemas.microsoft.com/office/drawing/2014/main" id="{0F7D80CF-32C4-4CE9-A777-EF25FC34F400}"/>
              </a:ext>
            </a:extLst>
          </p:cNvPr>
          <p:cNvGrpSpPr/>
          <p:nvPr/>
        </p:nvGrpSpPr>
        <p:grpSpPr>
          <a:xfrm>
            <a:off x="8384018" y="5275153"/>
            <a:ext cx="662503" cy="609016"/>
            <a:chOff x="8384018" y="5275153"/>
            <a:chExt cx="662503" cy="609016"/>
          </a:xfrm>
        </p:grpSpPr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52A0603F-47A8-4580-A127-F26C42344626}"/>
                </a:ext>
              </a:extLst>
            </p:cNvPr>
            <p:cNvSpPr/>
            <p:nvPr/>
          </p:nvSpPr>
          <p:spPr>
            <a:xfrm>
              <a:off x="8384018" y="5335873"/>
              <a:ext cx="662501" cy="548296"/>
            </a:xfrm>
            <a:custGeom>
              <a:avLst/>
              <a:gdLst>
                <a:gd name="connsiteX0" fmla="*/ 331251 w 662501"/>
                <a:gd name="connsiteY0" fmla="*/ 0 h 548296"/>
                <a:gd name="connsiteX1" fmla="*/ 655772 w 662501"/>
                <a:gd name="connsiteY1" fmla="*/ 161503 h 548296"/>
                <a:gd name="connsiteX2" fmla="*/ 662501 w 662501"/>
                <a:gd name="connsiteY2" fmla="*/ 202260 h 548296"/>
                <a:gd name="connsiteX3" fmla="*/ 662501 w 662501"/>
                <a:gd name="connsiteY3" fmla="*/ 202272 h 548296"/>
                <a:gd name="connsiteX4" fmla="*/ 661949 w 662501"/>
                <a:gd name="connsiteY4" fmla="*/ 205616 h 548296"/>
                <a:gd name="connsiteX5" fmla="*/ 662501 w 662501"/>
                <a:gd name="connsiteY5" fmla="*/ 205616 h 548296"/>
                <a:gd name="connsiteX6" fmla="*/ 662501 w 662501"/>
                <a:gd name="connsiteY6" fmla="*/ 307035 h 548296"/>
                <a:gd name="connsiteX7" fmla="*/ 662501 w 662501"/>
                <a:gd name="connsiteY7" fmla="*/ 307047 h 548296"/>
                <a:gd name="connsiteX8" fmla="*/ 662501 w 662501"/>
                <a:gd name="connsiteY8" fmla="*/ 310739 h 548296"/>
                <a:gd name="connsiteX9" fmla="*/ 661892 w 662501"/>
                <a:gd name="connsiteY9" fmla="*/ 310739 h 548296"/>
                <a:gd name="connsiteX10" fmla="*/ 661890 w 662501"/>
                <a:gd name="connsiteY10" fmla="*/ 310753 h 548296"/>
                <a:gd name="connsiteX11" fmla="*/ 662501 w 662501"/>
                <a:gd name="connsiteY11" fmla="*/ 315023 h 548296"/>
                <a:gd name="connsiteX12" fmla="*/ 662501 w 662501"/>
                <a:gd name="connsiteY12" fmla="*/ 315065 h 548296"/>
                <a:gd name="connsiteX13" fmla="*/ 655774 w 662501"/>
                <a:gd name="connsiteY13" fmla="*/ 362052 h 548296"/>
                <a:gd name="connsiteX14" fmla="*/ 331253 w 662501"/>
                <a:gd name="connsiteY14" fmla="*/ 548296 h 548296"/>
                <a:gd name="connsiteX15" fmla="*/ 2 w 662501"/>
                <a:gd name="connsiteY15" fmla="*/ 315044 h 548296"/>
                <a:gd name="connsiteX16" fmla="*/ 615 w 662501"/>
                <a:gd name="connsiteY16" fmla="*/ 310763 h 548296"/>
                <a:gd name="connsiteX17" fmla="*/ 611 w 662501"/>
                <a:gd name="connsiteY17" fmla="*/ 310739 h 548296"/>
                <a:gd name="connsiteX18" fmla="*/ 0 w 662501"/>
                <a:gd name="connsiteY18" fmla="*/ 310739 h 548296"/>
                <a:gd name="connsiteX19" fmla="*/ 0 w 662501"/>
                <a:gd name="connsiteY19" fmla="*/ 307041 h 548296"/>
                <a:gd name="connsiteX20" fmla="*/ 0 w 662501"/>
                <a:gd name="connsiteY20" fmla="*/ 205616 h 548296"/>
                <a:gd name="connsiteX21" fmla="*/ 553 w 662501"/>
                <a:gd name="connsiteY21" fmla="*/ 205616 h 548296"/>
                <a:gd name="connsiteX22" fmla="*/ 0 w 662501"/>
                <a:gd name="connsiteY22" fmla="*/ 202266 h 548296"/>
                <a:gd name="connsiteX23" fmla="*/ 331251 w 662501"/>
                <a:gd name="connsiteY23" fmla="*/ 0 h 548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62501" h="548296">
                  <a:moveTo>
                    <a:pt x="331251" y="0"/>
                  </a:moveTo>
                  <a:cubicBezTo>
                    <a:pt x="491328" y="0"/>
                    <a:pt x="624884" y="69334"/>
                    <a:pt x="655772" y="161503"/>
                  </a:cubicBezTo>
                  <a:lnTo>
                    <a:pt x="662501" y="202260"/>
                  </a:lnTo>
                  <a:lnTo>
                    <a:pt x="662501" y="202272"/>
                  </a:lnTo>
                  <a:lnTo>
                    <a:pt x="661949" y="205616"/>
                  </a:lnTo>
                  <a:lnTo>
                    <a:pt x="662501" y="205616"/>
                  </a:lnTo>
                  <a:lnTo>
                    <a:pt x="662501" y="307035"/>
                  </a:lnTo>
                  <a:lnTo>
                    <a:pt x="662501" y="307047"/>
                  </a:lnTo>
                  <a:lnTo>
                    <a:pt x="662501" y="310739"/>
                  </a:lnTo>
                  <a:lnTo>
                    <a:pt x="661892" y="310739"/>
                  </a:lnTo>
                  <a:lnTo>
                    <a:pt x="661890" y="310753"/>
                  </a:lnTo>
                  <a:lnTo>
                    <a:pt x="662501" y="315023"/>
                  </a:lnTo>
                  <a:lnTo>
                    <a:pt x="662501" y="315065"/>
                  </a:lnTo>
                  <a:lnTo>
                    <a:pt x="655774" y="362052"/>
                  </a:lnTo>
                  <a:cubicBezTo>
                    <a:pt x="624886" y="468341"/>
                    <a:pt x="491330" y="548296"/>
                    <a:pt x="331253" y="548296"/>
                  </a:cubicBezTo>
                  <a:cubicBezTo>
                    <a:pt x="148308" y="548296"/>
                    <a:pt x="2" y="443865"/>
                    <a:pt x="2" y="315044"/>
                  </a:cubicBezTo>
                  <a:lnTo>
                    <a:pt x="615" y="310763"/>
                  </a:lnTo>
                  <a:lnTo>
                    <a:pt x="611" y="310739"/>
                  </a:lnTo>
                  <a:lnTo>
                    <a:pt x="0" y="310739"/>
                  </a:lnTo>
                  <a:lnTo>
                    <a:pt x="0" y="307041"/>
                  </a:lnTo>
                  <a:lnTo>
                    <a:pt x="0" y="205616"/>
                  </a:lnTo>
                  <a:lnTo>
                    <a:pt x="553" y="205616"/>
                  </a:lnTo>
                  <a:lnTo>
                    <a:pt x="0" y="202266"/>
                  </a:lnTo>
                  <a:cubicBezTo>
                    <a:pt x="0" y="90558"/>
                    <a:pt x="148306" y="0"/>
                    <a:pt x="331251" y="0"/>
                  </a:cubicBezTo>
                  <a:close/>
                </a:path>
              </a:pathLst>
            </a:custGeom>
            <a:gradFill>
              <a:gsLst>
                <a:gs pos="0">
                  <a:srgbClr val="FF99CC"/>
                </a:gs>
                <a:gs pos="50000">
                  <a:srgbClr val="FFCCFF"/>
                </a:gs>
                <a:gs pos="100000">
                  <a:srgbClr val="FF99CC"/>
                </a:gs>
              </a:gsLst>
              <a:lin ang="10800000" scaled="1"/>
            </a:gradFill>
            <a:ln>
              <a:solidFill>
                <a:srgbClr val="FF66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楕円 558">
              <a:extLst>
                <a:ext uri="{FF2B5EF4-FFF2-40B4-BE49-F238E27FC236}">
                  <a16:creationId xmlns:a16="http://schemas.microsoft.com/office/drawing/2014/main" id="{50D1EBEB-5265-4A79-9DE8-2C293B891F35}"/>
                </a:ext>
              </a:extLst>
            </p:cNvPr>
            <p:cNvSpPr/>
            <p:nvPr/>
          </p:nvSpPr>
          <p:spPr>
            <a:xfrm>
              <a:off x="8384019" y="5292498"/>
              <a:ext cx="662502" cy="426328"/>
            </a:xfrm>
            <a:custGeom>
              <a:avLst/>
              <a:gdLst>
                <a:gd name="connsiteX0" fmla="*/ 0 w 662501"/>
                <a:gd name="connsiteY0" fmla="*/ 202266 h 404532"/>
                <a:gd name="connsiteX1" fmla="*/ 331251 w 662501"/>
                <a:gd name="connsiteY1" fmla="*/ 0 h 404532"/>
                <a:gd name="connsiteX2" fmla="*/ 662502 w 662501"/>
                <a:gd name="connsiteY2" fmla="*/ 202266 h 404532"/>
                <a:gd name="connsiteX3" fmla="*/ 331251 w 662501"/>
                <a:gd name="connsiteY3" fmla="*/ 404532 h 404532"/>
                <a:gd name="connsiteX4" fmla="*/ 0 w 662501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2502" h="404532">
                  <a:moveTo>
                    <a:pt x="0" y="202266"/>
                  </a:moveTo>
                  <a:cubicBezTo>
                    <a:pt x="0" y="90558"/>
                    <a:pt x="148306" y="0"/>
                    <a:pt x="331251" y="0"/>
                  </a:cubicBezTo>
                  <a:cubicBezTo>
                    <a:pt x="514196" y="0"/>
                    <a:pt x="662502" y="90558"/>
                    <a:pt x="662502" y="202266"/>
                  </a:cubicBezTo>
                  <a:cubicBezTo>
                    <a:pt x="662502" y="313974"/>
                    <a:pt x="514196" y="404532"/>
                    <a:pt x="331251" y="404532"/>
                  </a:cubicBezTo>
                  <a:cubicBezTo>
                    <a:pt x="148306" y="404532"/>
                    <a:pt x="0" y="313974"/>
                    <a:pt x="0" y="202266"/>
                  </a:cubicBezTo>
                  <a:close/>
                </a:path>
              </a:pathLst>
            </a:custGeom>
            <a:gradFill>
              <a:gsLst>
                <a:gs pos="0">
                  <a:srgbClr val="FF66CC"/>
                </a:gs>
                <a:gs pos="50000">
                  <a:srgbClr val="FFCCFF"/>
                </a:gs>
              </a:gsLst>
              <a:lin ang="10800000" scaled="1"/>
            </a:gradFill>
            <a:ln>
              <a:solidFill>
                <a:srgbClr val="FF66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楕円 558">
              <a:extLst>
                <a:ext uri="{FF2B5EF4-FFF2-40B4-BE49-F238E27FC236}">
                  <a16:creationId xmlns:a16="http://schemas.microsoft.com/office/drawing/2014/main" id="{BFB747FD-5ADF-4602-849F-6A3E055C8B52}"/>
                </a:ext>
              </a:extLst>
            </p:cNvPr>
            <p:cNvSpPr/>
            <p:nvPr/>
          </p:nvSpPr>
          <p:spPr>
            <a:xfrm>
              <a:off x="8405172" y="5275153"/>
              <a:ext cx="620196" cy="399104"/>
            </a:xfrm>
            <a:custGeom>
              <a:avLst/>
              <a:gdLst>
                <a:gd name="connsiteX0" fmla="*/ 0 w 662501"/>
                <a:gd name="connsiteY0" fmla="*/ 202266 h 404532"/>
                <a:gd name="connsiteX1" fmla="*/ 331251 w 662501"/>
                <a:gd name="connsiteY1" fmla="*/ 0 h 404532"/>
                <a:gd name="connsiteX2" fmla="*/ 662502 w 662501"/>
                <a:gd name="connsiteY2" fmla="*/ 202266 h 404532"/>
                <a:gd name="connsiteX3" fmla="*/ 331251 w 662501"/>
                <a:gd name="connsiteY3" fmla="*/ 404532 h 404532"/>
                <a:gd name="connsiteX4" fmla="*/ 0 w 662501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  <a:gd name="connsiteX0" fmla="*/ 0 w 662502"/>
                <a:gd name="connsiteY0" fmla="*/ 202266 h 404532"/>
                <a:gd name="connsiteX1" fmla="*/ 331251 w 662502"/>
                <a:gd name="connsiteY1" fmla="*/ 0 h 404532"/>
                <a:gd name="connsiteX2" fmla="*/ 662502 w 662502"/>
                <a:gd name="connsiteY2" fmla="*/ 202266 h 404532"/>
                <a:gd name="connsiteX3" fmla="*/ 331251 w 662502"/>
                <a:gd name="connsiteY3" fmla="*/ 404532 h 404532"/>
                <a:gd name="connsiteX4" fmla="*/ 0 w 662502"/>
                <a:gd name="connsiteY4" fmla="*/ 202266 h 404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2502" h="404532">
                  <a:moveTo>
                    <a:pt x="0" y="202266"/>
                  </a:moveTo>
                  <a:cubicBezTo>
                    <a:pt x="0" y="90558"/>
                    <a:pt x="148306" y="0"/>
                    <a:pt x="331251" y="0"/>
                  </a:cubicBezTo>
                  <a:cubicBezTo>
                    <a:pt x="514196" y="0"/>
                    <a:pt x="662502" y="90558"/>
                    <a:pt x="662502" y="202266"/>
                  </a:cubicBezTo>
                  <a:cubicBezTo>
                    <a:pt x="662502" y="313974"/>
                    <a:pt x="514196" y="404532"/>
                    <a:pt x="331251" y="404532"/>
                  </a:cubicBezTo>
                  <a:cubicBezTo>
                    <a:pt x="148306" y="404532"/>
                    <a:pt x="0" y="313974"/>
                    <a:pt x="0" y="2022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99CC"/>
                </a:gs>
                <a:gs pos="100000">
                  <a:srgbClr val="FFCCFF"/>
                </a:gs>
              </a:gsLst>
              <a:lin ang="18900000" scaled="1"/>
              <a:tileRect/>
            </a:gradFill>
            <a:ln>
              <a:solidFill>
                <a:srgbClr val="FF66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71885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A7C7D9DE-7F05-4B50-9E98-771BAEE751E2}"/>
              </a:ext>
            </a:extLst>
          </p:cNvPr>
          <p:cNvGrpSpPr/>
          <p:nvPr/>
        </p:nvGrpSpPr>
        <p:grpSpPr>
          <a:xfrm>
            <a:off x="2376604" y="1066992"/>
            <a:ext cx="1371569" cy="1082205"/>
            <a:chOff x="2376604" y="1023545"/>
            <a:chExt cx="1371569" cy="1082205"/>
          </a:xfrm>
        </p:grpSpPr>
        <p:grpSp>
          <p:nvGrpSpPr>
            <p:cNvPr id="962" name="グループ化 961">
              <a:extLst>
                <a:ext uri="{FF2B5EF4-FFF2-40B4-BE49-F238E27FC236}">
                  <a16:creationId xmlns:a16="http://schemas.microsoft.com/office/drawing/2014/main" id="{22F367DC-99CE-4D78-B2B1-57F357D2F80F}"/>
                </a:ext>
              </a:extLst>
            </p:cNvPr>
            <p:cNvGrpSpPr/>
            <p:nvPr/>
          </p:nvGrpSpPr>
          <p:grpSpPr>
            <a:xfrm>
              <a:off x="3058091" y="1023545"/>
              <a:ext cx="690082" cy="417971"/>
              <a:chOff x="2549132" y="1290964"/>
              <a:chExt cx="1095098" cy="663282"/>
            </a:xfrm>
          </p:grpSpPr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E1CE9ACF-4086-41D9-9DDB-2B6B70D29B1B}"/>
                  </a:ext>
                </a:extLst>
              </p:cNvPr>
              <p:cNvSpPr/>
              <p:nvPr/>
            </p:nvSpPr>
            <p:spPr>
              <a:xfrm>
                <a:off x="2549132" y="1334340"/>
                <a:ext cx="1095098" cy="619906"/>
              </a:xfrm>
              <a:custGeom>
                <a:avLst/>
                <a:gdLst>
                  <a:gd name="connsiteX0" fmla="*/ 331251 w 662504"/>
                  <a:gd name="connsiteY0" fmla="*/ 0 h 586396"/>
                  <a:gd name="connsiteX1" fmla="*/ 662502 w 662504"/>
                  <a:gd name="connsiteY1" fmla="*/ 202266 h 586396"/>
                  <a:gd name="connsiteX2" fmla="*/ 661949 w 662504"/>
                  <a:gd name="connsiteY2" fmla="*/ 205616 h 586396"/>
                  <a:gd name="connsiteX3" fmla="*/ 662501 w 662504"/>
                  <a:gd name="connsiteY3" fmla="*/ 205616 h 586396"/>
                  <a:gd name="connsiteX4" fmla="*/ 662501 w 662504"/>
                  <a:gd name="connsiteY4" fmla="*/ 345135 h 586396"/>
                  <a:gd name="connsiteX5" fmla="*/ 662502 w 662504"/>
                  <a:gd name="connsiteY5" fmla="*/ 345141 h 586396"/>
                  <a:gd name="connsiteX6" fmla="*/ 662501 w 662504"/>
                  <a:gd name="connsiteY6" fmla="*/ 345147 h 586396"/>
                  <a:gd name="connsiteX7" fmla="*/ 662501 w 662504"/>
                  <a:gd name="connsiteY7" fmla="*/ 348839 h 586396"/>
                  <a:gd name="connsiteX8" fmla="*/ 661892 w 662504"/>
                  <a:gd name="connsiteY8" fmla="*/ 348839 h 586396"/>
                  <a:gd name="connsiteX9" fmla="*/ 661890 w 662504"/>
                  <a:gd name="connsiteY9" fmla="*/ 348853 h 586396"/>
                  <a:gd name="connsiteX10" fmla="*/ 662504 w 662504"/>
                  <a:gd name="connsiteY10" fmla="*/ 353144 h 586396"/>
                  <a:gd name="connsiteX11" fmla="*/ 331253 w 662504"/>
                  <a:gd name="connsiteY11" fmla="*/ 586396 h 586396"/>
                  <a:gd name="connsiteX12" fmla="*/ 2 w 662504"/>
                  <a:gd name="connsiteY12" fmla="*/ 353144 h 586396"/>
                  <a:gd name="connsiteX13" fmla="*/ 615 w 662504"/>
                  <a:gd name="connsiteY13" fmla="*/ 348863 h 586396"/>
                  <a:gd name="connsiteX14" fmla="*/ 611 w 662504"/>
                  <a:gd name="connsiteY14" fmla="*/ 348839 h 586396"/>
                  <a:gd name="connsiteX15" fmla="*/ 0 w 662504"/>
                  <a:gd name="connsiteY15" fmla="*/ 348839 h 586396"/>
                  <a:gd name="connsiteX16" fmla="*/ 0 w 662504"/>
                  <a:gd name="connsiteY16" fmla="*/ 345141 h 586396"/>
                  <a:gd name="connsiteX17" fmla="*/ 0 w 662504"/>
                  <a:gd name="connsiteY17" fmla="*/ 205616 h 586396"/>
                  <a:gd name="connsiteX18" fmla="*/ 553 w 662504"/>
                  <a:gd name="connsiteY18" fmla="*/ 205616 h 586396"/>
                  <a:gd name="connsiteX19" fmla="*/ 0 w 662504"/>
                  <a:gd name="connsiteY19" fmla="*/ 202266 h 586396"/>
                  <a:gd name="connsiteX20" fmla="*/ 331251 w 662504"/>
                  <a:gd name="connsiteY20" fmla="*/ 0 h 586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62504" h="586396">
                    <a:moveTo>
                      <a:pt x="331251" y="0"/>
                    </a:moveTo>
                    <a:cubicBezTo>
                      <a:pt x="514196" y="0"/>
                      <a:pt x="662502" y="90558"/>
                      <a:pt x="662502" y="202266"/>
                    </a:cubicBezTo>
                    <a:lnTo>
                      <a:pt x="661949" y="205616"/>
                    </a:lnTo>
                    <a:lnTo>
                      <a:pt x="662501" y="205616"/>
                    </a:lnTo>
                    <a:lnTo>
                      <a:pt x="662501" y="345135"/>
                    </a:lnTo>
                    <a:lnTo>
                      <a:pt x="662502" y="345141"/>
                    </a:lnTo>
                    <a:lnTo>
                      <a:pt x="662501" y="345147"/>
                    </a:lnTo>
                    <a:lnTo>
                      <a:pt x="662501" y="348839"/>
                    </a:lnTo>
                    <a:lnTo>
                      <a:pt x="661892" y="348839"/>
                    </a:lnTo>
                    <a:lnTo>
                      <a:pt x="661890" y="348853"/>
                    </a:lnTo>
                    <a:lnTo>
                      <a:pt x="662504" y="353144"/>
                    </a:lnTo>
                    <a:cubicBezTo>
                      <a:pt x="662504" y="481965"/>
                      <a:pt x="514198" y="586396"/>
                      <a:pt x="331253" y="586396"/>
                    </a:cubicBezTo>
                    <a:cubicBezTo>
                      <a:pt x="148308" y="586396"/>
                      <a:pt x="2" y="481965"/>
                      <a:pt x="2" y="353144"/>
                    </a:cubicBezTo>
                    <a:lnTo>
                      <a:pt x="615" y="348863"/>
                    </a:lnTo>
                    <a:lnTo>
                      <a:pt x="611" y="348839"/>
                    </a:lnTo>
                    <a:lnTo>
                      <a:pt x="0" y="348839"/>
                    </a:lnTo>
                    <a:lnTo>
                      <a:pt x="0" y="345141"/>
                    </a:lnTo>
                    <a:lnTo>
                      <a:pt x="0" y="205616"/>
                    </a:lnTo>
                    <a:lnTo>
                      <a:pt x="553" y="205616"/>
                    </a:lnTo>
                    <a:lnTo>
                      <a:pt x="0" y="202266"/>
                    </a:lnTo>
                    <a:cubicBezTo>
                      <a:pt x="0" y="90558"/>
                      <a:pt x="148306" y="0"/>
                      <a:pt x="331251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50000">
                    <a:schemeClr val="accent4">
                      <a:lumMod val="40000"/>
                      <a:lumOff val="60000"/>
                    </a:schemeClr>
                  </a:gs>
                  <a:gs pos="100000">
                    <a:srgbClr val="FFC000"/>
                  </a:gs>
                </a:gsLst>
                <a:lin ang="10800000" scaled="1"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楕円 558">
                <a:extLst>
                  <a:ext uri="{FF2B5EF4-FFF2-40B4-BE49-F238E27FC236}">
                    <a16:creationId xmlns:a16="http://schemas.microsoft.com/office/drawing/2014/main" id="{5BBE50F8-6AF3-4F9A-8B3C-FB2AC5A67C65}"/>
                  </a:ext>
                </a:extLst>
              </p:cNvPr>
              <p:cNvSpPr/>
              <p:nvPr/>
            </p:nvSpPr>
            <p:spPr>
              <a:xfrm>
                <a:off x="2549133" y="1290964"/>
                <a:ext cx="1095095" cy="450691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E9933909-83C4-4DF8-85D2-18BD8A0CD9B8}"/>
                  </a:ext>
                </a:extLst>
              </p:cNvPr>
              <p:cNvSpPr/>
              <p:nvPr/>
            </p:nvSpPr>
            <p:spPr>
              <a:xfrm>
                <a:off x="2575843" y="1408909"/>
                <a:ext cx="1040089" cy="101336"/>
              </a:xfrm>
              <a:custGeom>
                <a:avLst/>
                <a:gdLst>
                  <a:gd name="connsiteX0" fmla="*/ 331251 w 662502"/>
                  <a:gd name="connsiteY0" fmla="*/ 0 h 104267"/>
                  <a:gd name="connsiteX1" fmla="*/ 581411 w 662502"/>
                  <a:gd name="connsiteY1" fmla="*/ 24848 h 104267"/>
                  <a:gd name="connsiteX2" fmla="*/ 646011 w 662502"/>
                  <a:gd name="connsiteY2" fmla="*/ 42099 h 104267"/>
                  <a:gd name="connsiteX3" fmla="*/ 662502 w 662502"/>
                  <a:gd name="connsiteY3" fmla="*/ 94664 h 104267"/>
                  <a:gd name="connsiteX4" fmla="*/ 659489 w 662502"/>
                  <a:gd name="connsiteY4" fmla="*/ 104267 h 104267"/>
                  <a:gd name="connsiteX5" fmla="*/ 651149 w 662502"/>
                  <a:gd name="connsiteY5" fmla="*/ 101424 h 104267"/>
                  <a:gd name="connsiteX6" fmla="*/ 331251 w 662502"/>
                  <a:gd name="connsiteY6" fmla="*/ 59532 h 104267"/>
                  <a:gd name="connsiteX7" fmla="*/ 11353 w 662502"/>
                  <a:gd name="connsiteY7" fmla="*/ 101424 h 104267"/>
                  <a:gd name="connsiteX8" fmla="*/ 3013 w 662502"/>
                  <a:gd name="connsiteY8" fmla="*/ 104267 h 104267"/>
                  <a:gd name="connsiteX9" fmla="*/ 0 w 662502"/>
                  <a:gd name="connsiteY9" fmla="*/ 94664 h 104267"/>
                  <a:gd name="connsiteX10" fmla="*/ 16492 w 662502"/>
                  <a:gd name="connsiteY10" fmla="*/ 42099 h 104267"/>
                  <a:gd name="connsiteX11" fmla="*/ 81091 w 662502"/>
                  <a:gd name="connsiteY11" fmla="*/ 24848 h 104267"/>
                  <a:gd name="connsiteX12" fmla="*/ 331251 w 662502"/>
                  <a:gd name="connsiteY12" fmla="*/ 0 h 1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502" h="104267">
                    <a:moveTo>
                      <a:pt x="331251" y="0"/>
                    </a:moveTo>
                    <a:cubicBezTo>
                      <a:pt x="419987" y="0"/>
                      <a:pt x="504522" y="8848"/>
                      <a:pt x="581411" y="24848"/>
                    </a:cubicBezTo>
                    <a:lnTo>
                      <a:pt x="646011" y="42099"/>
                    </a:lnTo>
                    <a:lnTo>
                      <a:pt x="662502" y="94664"/>
                    </a:lnTo>
                    <a:lnTo>
                      <a:pt x="659489" y="104267"/>
                    </a:lnTo>
                    <a:lnTo>
                      <a:pt x="651149" y="101424"/>
                    </a:lnTo>
                    <a:cubicBezTo>
                      <a:pt x="556946" y="74774"/>
                      <a:pt x="447716" y="59532"/>
                      <a:pt x="331251" y="59532"/>
                    </a:cubicBezTo>
                    <a:cubicBezTo>
                      <a:pt x="214786" y="59532"/>
                      <a:pt x="105556" y="74774"/>
                      <a:pt x="11353" y="101424"/>
                    </a:cubicBezTo>
                    <a:lnTo>
                      <a:pt x="3013" y="104267"/>
                    </a:lnTo>
                    <a:lnTo>
                      <a:pt x="0" y="94664"/>
                    </a:lnTo>
                    <a:lnTo>
                      <a:pt x="16492" y="42099"/>
                    </a:lnTo>
                    <a:lnTo>
                      <a:pt x="81091" y="24848"/>
                    </a:lnTo>
                    <a:cubicBezTo>
                      <a:pt x="157980" y="8848"/>
                      <a:pt x="242516" y="0"/>
                      <a:pt x="331251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9128DEAF-3F04-4A8A-BAF6-ED4CCC7B9604}"/>
                </a:ext>
              </a:extLst>
            </p:cNvPr>
            <p:cNvGrpSpPr/>
            <p:nvPr/>
          </p:nvGrpSpPr>
          <p:grpSpPr>
            <a:xfrm>
              <a:off x="2376604" y="1308217"/>
              <a:ext cx="690082" cy="417971"/>
              <a:chOff x="2549132" y="1290964"/>
              <a:chExt cx="1095098" cy="663282"/>
            </a:xfrm>
          </p:grpSpPr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A2542A9E-E474-4583-98B3-0BA8968C92C4}"/>
                  </a:ext>
                </a:extLst>
              </p:cNvPr>
              <p:cNvSpPr/>
              <p:nvPr/>
            </p:nvSpPr>
            <p:spPr>
              <a:xfrm>
                <a:off x="2549132" y="1334340"/>
                <a:ext cx="1095098" cy="619906"/>
              </a:xfrm>
              <a:custGeom>
                <a:avLst/>
                <a:gdLst>
                  <a:gd name="connsiteX0" fmla="*/ 331251 w 662504"/>
                  <a:gd name="connsiteY0" fmla="*/ 0 h 586396"/>
                  <a:gd name="connsiteX1" fmla="*/ 662502 w 662504"/>
                  <a:gd name="connsiteY1" fmla="*/ 202266 h 586396"/>
                  <a:gd name="connsiteX2" fmla="*/ 661949 w 662504"/>
                  <a:gd name="connsiteY2" fmla="*/ 205616 h 586396"/>
                  <a:gd name="connsiteX3" fmla="*/ 662501 w 662504"/>
                  <a:gd name="connsiteY3" fmla="*/ 205616 h 586396"/>
                  <a:gd name="connsiteX4" fmla="*/ 662501 w 662504"/>
                  <a:gd name="connsiteY4" fmla="*/ 345135 h 586396"/>
                  <a:gd name="connsiteX5" fmla="*/ 662502 w 662504"/>
                  <a:gd name="connsiteY5" fmla="*/ 345141 h 586396"/>
                  <a:gd name="connsiteX6" fmla="*/ 662501 w 662504"/>
                  <a:gd name="connsiteY6" fmla="*/ 345147 h 586396"/>
                  <a:gd name="connsiteX7" fmla="*/ 662501 w 662504"/>
                  <a:gd name="connsiteY7" fmla="*/ 348839 h 586396"/>
                  <a:gd name="connsiteX8" fmla="*/ 661892 w 662504"/>
                  <a:gd name="connsiteY8" fmla="*/ 348839 h 586396"/>
                  <a:gd name="connsiteX9" fmla="*/ 661890 w 662504"/>
                  <a:gd name="connsiteY9" fmla="*/ 348853 h 586396"/>
                  <a:gd name="connsiteX10" fmla="*/ 662504 w 662504"/>
                  <a:gd name="connsiteY10" fmla="*/ 353144 h 586396"/>
                  <a:gd name="connsiteX11" fmla="*/ 331253 w 662504"/>
                  <a:gd name="connsiteY11" fmla="*/ 586396 h 586396"/>
                  <a:gd name="connsiteX12" fmla="*/ 2 w 662504"/>
                  <a:gd name="connsiteY12" fmla="*/ 353144 h 586396"/>
                  <a:gd name="connsiteX13" fmla="*/ 615 w 662504"/>
                  <a:gd name="connsiteY13" fmla="*/ 348863 h 586396"/>
                  <a:gd name="connsiteX14" fmla="*/ 611 w 662504"/>
                  <a:gd name="connsiteY14" fmla="*/ 348839 h 586396"/>
                  <a:gd name="connsiteX15" fmla="*/ 0 w 662504"/>
                  <a:gd name="connsiteY15" fmla="*/ 348839 h 586396"/>
                  <a:gd name="connsiteX16" fmla="*/ 0 w 662504"/>
                  <a:gd name="connsiteY16" fmla="*/ 345141 h 586396"/>
                  <a:gd name="connsiteX17" fmla="*/ 0 w 662504"/>
                  <a:gd name="connsiteY17" fmla="*/ 205616 h 586396"/>
                  <a:gd name="connsiteX18" fmla="*/ 553 w 662504"/>
                  <a:gd name="connsiteY18" fmla="*/ 205616 h 586396"/>
                  <a:gd name="connsiteX19" fmla="*/ 0 w 662504"/>
                  <a:gd name="connsiteY19" fmla="*/ 202266 h 586396"/>
                  <a:gd name="connsiteX20" fmla="*/ 331251 w 662504"/>
                  <a:gd name="connsiteY20" fmla="*/ 0 h 586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62504" h="586396">
                    <a:moveTo>
                      <a:pt x="331251" y="0"/>
                    </a:moveTo>
                    <a:cubicBezTo>
                      <a:pt x="514196" y="0"/>
                      <a:pt x="662502" y="90558"/>
                      <a:pt x="662502" y="202266"/>
                    </a:cubicBezTo>
                    <a:lnTo>
                      <a:pt x="661949" y="205616"/>
                    </a:lnTo>
                    <a:lnTo>
                      <a:pt x="662501" y="205616"/>
                    </a:lnTo>
                    <a:lnTo>
                      <a:pt x="662501" y="345135"/>
                    </a:lnTo>
                    <a:lnTo>
                      <a:pt x="662502" y="345141"/>
                    </a:lnTo>
                    <a:lnTo>
                      <a:pt x="662501" y="345147"/>
                    </a:lnTo>
                    <a:lnTo>
                      <a:pt x="662501" y="348839"/>
                    </a:lnTo>
                    <a:lnTo>
                      <a:pt x="661892" y="348839"/>
                    </a:lnTo>
                    <a:lnTo>
                      <a:pt x="661890" y="348853"/>
                    </a:lnTo>
                    <a:lnTo>
                      <a:pt x="662504" y="353144"/>
                    </a:lnTo>
                    <a:cubicBezTo>
                      <a:pt x="662504" y="481965"/>
                      <a:pt x="514198" y="586396"/>
                      <a:pt x="331253" y="586396"/>
                    </a:cubicBezTo>
                    <a:cubicBezTo>
                      <a:pt x="148308" y="586396"/>
                      <a:pt x="2" y="481965"/>
                      <a:pt x="2" y="353144"/>
                    </a:cubicBezTo>
                    <a:lnTo>
                      <a:pt x="615" y="348863"/>
                    </a:lnTo>
                    <a:lnTo>
                      <a:pt x="611" y="348839"/>
                    </a:lnTo>
                    <a:lnTo>
                      <a:pt x="0" y="348839"/>
                    </a:lnTo>
                    <a:lnTo>
                      <a:pt x="0" y="345141"/>
                    </a:lnTo>
                    <a:lnTo>
                      <a:pt x="0" y="205616"/>
                    </a:lnTo>
                    <a:lnTo>
                      <a:pt x="553" y="205616"/>
                    </a:lnTo>
                    <a:lnTo>
                      <a:pt x="0" y="202266"/>
                    </a:lnTo>
                    <a:cubicBezTo>
                      <a:pt x="0" y="90558"/>
                      <a:pt x="148306" y="0"/>
                      <a:pt x="331251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50000">
                    <a:schemeClr val="accent4">
                      <a:lumMod val="40000"/>
                      <a:lumOff val="60000"/>
                    </a:schemeClr>
                  </a:gs>
                  <a:gs pos="100000">
                    <a:srgbClr val="FFC000"/>
                  </a:gs>
                </a:gsLst>
                <a:lin ang="10800000" scaled="1"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楕円 558">
                <a:extLst>
                  <a:ext uri="{FF2B5EF4-FFF2-40B4-BE49-F238E27FC236}">
                    <a16:creationId xmlns:a16="http://schemas.microsoft.com/office/drawing/2014/main" id="{8A8DA15D-EA13-49E7-AF03-B2D0845FC473}"/>
                  </a:ext>
                </a:extLst>
              </p:cNvPr>
              <p:cNvSpPr/>
              <p:nvPr/>
            </p:nvSpPr>
            <p:spPr>
              <a:xfrm>
                <a:off x="2549133" y="1290964"/>
                <a:ext cx="1095095" cy="450691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35DE7B90-4CCE-472D-B54F-D59CE3746B10}"/>
                  </a:ext>
                </a:extLst>
              </p:cNvPr>
              <p:cNvSpPr/>
              <p:nvPr/>
            </p:nvSpPr>
            <p:spPr>
              <a:xfrm>
                <a:off x="2575843" y="1408909"/>
                <a:ext cx="1040089" cy="101336"/>
              </a:xfrm>
              <a:custGeom>
                <a:avLst/>
                <a:gdLst>
                  <a:gd name="connsiteX0" fmla="*/ 331251 w 662502"/>
                  <a:gd name="connsiteY0" fmla="*/ 0 h 104267"/>
                  <a:gd name="connsiteX1" fmla="*/ 581411 w 662502"/>
                  <a:gd name="connsiteY1" fmla="*/ 24848 h 104267"/>
                  <a:gd name="connsiteX2" fmla="*/ 646011 w 662502"/>
                  <a:gd name="connsiteY2" fmla="*/ 42099 h 104267"/>
                  <a:gd name="connsiteX3" fmla="*/ 662502 w 662502"/>
                  <a:gd name="connsiteY3" fmla="*/ 94664 h 104267"/>
                  <a:gd name="connsiteX4" fmla="*/ 659489 w 662502"/>
                  <a:gd name="connsiteY4" fmla="*/ 104267 h 104267"/>
                  <a:gd name="connsiteX5" fmla="*/ 651149 w 662502"/>
                  <a:gd name="connsiteY5" fmla="*/ 101424 h 104267"/>
                  <a:gd name="connsiteX6" fmla="*/ 331251 w 662502"/>
                  <a:gd name="connsiteY6" fmla="*/ 59532 h 104267"/>
                  <a:gd name="connsiteX7" fmla="*/ 11353 w 662502"/>
                  <a:gd name="connsiteY7" fmla="*/ 101424 h 104267"/>
                  <a:gd name="connsiteX8" fmla="*/ 3013 w 662502"/>
                  <a:gd name="connsiteY8" fmla="*/ 104267 h 104267"/>
                  <a:gd name="connsiteX9" fmla="*/ 0 w 662502"/>
                  <a:gd name="connsiteY9" fmla="*/ 94664 h 104267"/>
                  <a:gd name="connsiteX10" fmla="*/ 16492 w 662502"/>
                  <a:gd name="connsiteY10" fmla="*/ 42099 h 104267"/>
                  <a:gd name="connsiteX11" fmla="*/ 81091 w 662502"/>
                  <a:gd name="connsiteY11" fmla="*/ 24848 h 104267"/>
                  <a:gd name="connsiteX12" fmla="*/ 331251 w 662502"/>
                  <a:gd name="connsiteY12" fmla="*/ 0 h 1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502" h="104267">
                    <a:moveTo>
                      <a:pt x="331251" y="0"/>
                    </a:moveTo>
                    <a:cubicBezTo>
                      <a:pt x="419987" y="0"/>
                      <a:pt x="504522" y="8848"/>
                      <a:pt x="581411" y="24848"/>
                    </a:cubicBezTo>
                    <a:lnTo>
                      <a:pt x="646011" y="42099"/>
                    </a:lnTo>
                    <a:lnTo>
                      <a:pt x="662502" y="94664"/>
                    </a:lnTo>
                    <a:lnTo>
                      <a:pt x="659489" y="104267"/>
                    </a:lnTo>
                    <a:lnTo>
                      <a:pt x="651149" y="101424"/>
                    </a:lnTo>
                    <a:cubicBezTo>
                      <a:pt x="556946" y="74774"/>
                      <a:pt x="447716" y="59532"/>
                      <a:pt x="331251" y="59532"/>
                    </a:cubicBezTo>
                    <a:cubicBezTo>
                      <a:pt x="214786" y="59532"/>
                      <a:pt x="105556" y="74774"/>
                      <a:pt x="11353" y="101424"/>
                    </a:cubicBezTo>
                    <a:lnTo>
                      <a:pt x="3013" y="104267"/>
                    </a:lnTo>
                    <a:lnTo>
                      <a:pt x="0" y="94664"/>
                    </a:lnTo>
                    <a:lnTo>
                      <a:pt x="16492" y="42099"/>
                    </a:lnTo>
                    <a:lnTo>
                      <a:pt x="81091" y="24848"/>
                    </a:lnTo>
                    <a:cubicBezTo>
                      <a:pt x="157980" y="8848"/>
                      <a:pt x="242516" y="0"/>
                      <a:pt x="331251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3327578B-950C-45F8-B907-36BDB9BD8E09}"/>
                </a:ext>
              </a:extLst>
            </p:cNvPr>
            <p:cNvGrpSpPr/>
            <p:nvPr/>
          </p:nvGrpSpPr>
          <p:grpSpPr>
            <a:xfrm>
              <a:off x="2997706" y="1687779"/>
              <a:ext cx="690082" cy="417971"/>
              <a:chOff x="2549132" y="1290964"/>
              <a:chExt cx="1095098" cy="663282"/>
            </a:xfrm>
          </p:grpSpPr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10205592-637D-42C1-8186-0FC64393248F}"/>
                  </a:ext>
                </a:extLst>
              </p:cNvPr>
              <p:cNvSpPr/>
              <p:nvPr/>
            </p:nvSpPr>
            <p:spPr>
              <a:xfrm>
                <a:off x="2549132" y="1334340"/>
                <a:ext cx="1095098" cy="619906"/>
              </a:xfrm>
              <a:custGeom>
                <a:avLst/>
                <a:gdLst>
                  <a:gd name="connsiteX0" fmla="*/ 331251 w 662504"/>
                  <a:gd name="connsiteY0" fmla="*/ 0 h 586396"/>
                  <a:gd name="connsiteX1" fmla="*/ 662502 w 662504"/>
                  <a:gd name="connsiteY1" fmla="*/ 202266 h 586396"/>
                  <a:gd name="connsiteX2" fmla="*/ 661949 w 662504"/>
                  <a:gd name="connsiteY2" fmla="*/ 205616 h 586396"/>
                  <a:gd name="connsiteX3" fmla="*/ 662501 w 662504"/>
                  <a:gd name="connsiteY3" fmla="*/ 205616 h 586396"/>
                  <a:gd name="connsiteX4" fmla="*/ 662501 w 662504"/>
                  <a:gd name="connsiteY4" fmla="*/ 345135 h 586396"/>
                  <a:gd name="connsiteX5" fmla="*/ 662502 w 662504"/>
                  <a:gd name="connsiteY5" fmla="*/ 345141 h 586396"/>
                  <a:gd name="connsiteX6" fmla="*/ 662501 w 662504"/>
                  <a:gd name="connsiteY6" fmla="*/ 345147 h 586396"/>
                  <a:gd name="connsiteX7" fmla="*/ 662501 w 662504"/>
                  <a:gd name="connsiteY7" fmla="*/ 348839 h 586396"/>
                  <a:gd name="connsiteX8" fmla="*/ 661892 w 662504"/>
                  <a:gd name="connsiteY8" fmla="*/ 348839 h 586396"/>
                  <a:gd name="connsiteX9" fmla="*/ 661890 w 662504"/>
                  <a:gd name="connsiteY9" fmla="*/ 348853 h 586396"/>
                  <a:gd name="connsiteX10" fmla="*/ 662504 w 662504"/>
                  <a:gd name="connsiteY10" fmla="*/ 353144 h 586396"/>
                  <a:gd name="connsiteX11" fmla="*/ 331253 w 662504"/>
                  <a:gd name="connsiteY11" fmla="*/ 586396 h 586396"/>
                  <a:gd name="connsiteX12" fmla="*/ 2 w 662504"/>
                  <a:gd name="connsiteY12" fmla="*/ 353144 h 586396"/>
                  <a:gd name="connsiteX13" fmla="*/ 615 w 662504"/>
                  <a:gd name="connsiteY13" fmla="*/ 348863 h 586396"/>
                  <a:gd name="connsiteX14" fmla="*/ 611 w 662504"/>
                  <a:gd name="connsiteY14" fmla="*/ 348839 h 586396"/>
                  <a:gd name="connsiteX15" fmla="*/ 0 w 662504"/>
                  <a:gd name="connsiteY15" fmla="*/ 348839 h 586396"/>
                  <a:gd name="connsiteX16" fmla="*/ 0 w 662504"/>
                  <a:gd name="connsiteY16" fmla="*/ 345141 h 586396"/>
                  <a:gd name="connsiteX17" fmla="*/ 0 w 662504"/>
                  <a:gd name="connsiteY17" fmla="*/ 205616 h 586396"/>
                  <a:gd name="connsiteX18" fmla="*/ 553 w 662504"/>
                  <a:gd name="connsiteY18" fmla="*/ 205616 h 586396"/>
                  <a:gd name="connsiteX19" fmla="*/ 0 w 662504"/>
                  <a:gd name="connsiteY19" fmla="*/ 202266 h 586396"/>
                  <a:gd name="connsiteX20" fmla="*/ 331251 w 662504"/>
                  <a:gd name="connsiteY20" fmla="*/ 0 h 586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62504" h="586396">
                    <a:moveTo>
                      <a:pt x="331251" y="0"/>
                    </a:moveTo>
                    <a:cubicBezTo>
                      <a:pt x="514196" y="0"/>
                      <a:pt x="662502" y="90558"/>
                      <a:pt x="662502" y="202266"/>
                    </a:cubicBezTo>
                    <a:lnTo>
                      <a:pt x="661949" y="205616"/>
                    </a:lnTo>
                    <a:lnTo>
                      <a:pt x="662501" y="205616"/>
                    </a:lnTo>
                    <a:lnTo>
                      <a:pt x="662501" y="345135"/>
                    </a:lnTo>
                    <a:lnTo>
                      <a:pt x="662502" y="345141"/>
                    </a:lnTo>
                    <a:lnTo>
                      <a:pt x="662501" y="345147"/>
                    </a:lnTo>
                    <a:lnTo>
                      <a:pt x="662501" y="348839"/>
                    </a:lnTo>
                    <a:lnTo>
                      <a:pt x="661892" y="348839"/>
                    </a:lnTo>
                    <a:lnTo>
                      <a:pt x="661890" y="348853"/>
                    </a:lnTo>
                    <a:lnTo>
                      <a:pt x="662504" y="353144"/>
                    </a:lnTo>
                    <a:cubicBezTo>
                      <a:pt x="662504" y="481965"/>
                      <a:pt x="514198" y="586396"/>
                      <a:pt x="331253" y="586396"/>
                    </a:cubicBezTo>
                    <a:cubicBezTo>
                      <a:pt x="148308" y="586396"/>
                      <a:pt x="2" y="481965"/>
                      <a:pt x="2" y="353144"/>
                    </a:cubicBezTo>
                    <a:lnTo>
                      <a:pt x="615" y="348863"/>
                    </a:lnTo>
                    <a:lnTo>
                      <a:pt x="611" y="348839"/>
                    </a:lnTo>
                    <a:lnTo>
                      <a:pt x="0" y="348839"/>
                    </a:lnTo>
                    <a:lnTo>
                      <a:pt x="0" y="345141"/>
                    </a:lnTo>
                    <a:lnTo>
                      <a:pt x="0" y="205616"/>
                    </a:lnTo>
                    <a:lnTo>
                      <a:pt x="553" y="205616"/>
                    </a:lnTo>
                    <a:lnTo>
                      <a:pt x="0" y="202266"/>
                    </a:lnTo>
                    <a:cubicBezTo>
                      <a:pt x="0" y="90558"/>
                      <a:pt x="148306" y="0"/>
                      <a:pt x="331251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50000">
                    <a:schemeClr val="accent4">
                      <a:lumMod val="40000"/>
                      <a:lumOff val="60000"/>
                    </a:schemeClr>
                  </a:gs>
                  <a:gs pos="100000">
                    <a:srgbClr val="FFC000"/>
                  </a:gs>
                </a:gsLst>
                <a:lin ang="10800000" scaled="1"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楕円 558">
                <a:extLst>
                  <a:ext uri="{FF2B5EF4-FFF2-40B4-BE49-F238E27FC236}">
                    <a16:creationId xmlns:a16="http://schemas.microsoft.com/office/drawing/2014/main" id="{44277927-C1AA-4FED-8F67-5B867D4768C7}"/>
                  </a:ext>
                </a:extLst>
              </p:cNvPr>
              <p:cNvSpPr/>
              <p:nvPr/>
            </p:nvSpPr>
            <p:spPr>
              <a:xfrm>
                <a:off x="2549133" y="1290964"/>
                <a:ext cx="1095095" cy="450691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90DF908B-21A4-4E8A-9269-56D625A0A215}"/>
                  </a:ext>
                </a:extLst>
              </p:cNvPr>
              <p:cNvSpPr/>
              <p:nvPr/>
            </p:nvSpPr>
            <p:spPr>
              <a:xfrm>
                <a:off x="2575843" y="1408909"/>
                <a:ext cx="1040089" cy="101336"/>
              </a:xfrm>
              <a:custGeom>
                <a:avLst/>
                <a:gdLst>
                  <a:gd name="connsiteX0" fmla="*/ 331251 w 662502"/>
                  <a:gd name="connsiteY0" fmla="*/ 0 h 104267"/>
                  <a:gd name="connsiteX1" fmla="*/ 581411 w 662502"/>
                  <a:gd name="connsiteY1" fmla="*/ 24848 h 104267"/>
                  <a:gd name="connsiteX2" fmla="*/ 646011 w 662502"/>
                  <a:gd name="connsiteY2" fmla="*/ 42099 h 104267"/>
                  <a:gd name="connsiteX3" fmla="*/ 662502 w 662502"/>
                  <a:gd name="connsiteY3" fmla="*/ 94664 h 104267"/>
                  <a:gd name="connsiteX4" fmla="*/ 659489 w 662502"/>
                  <a:gd name="connsiteY4" fmla="*/ 104267 h 104267"/>
                  <a:gd name="connsiteX5" fmla="*/ 651149 w 662502"/>
                  <a:gd name="connsiteY5" fmla="*/ 101424 h 104267"/>
                  <a:gd name="connsiteX6" fmla="*/ 331251 w 662502"/>
                  <a:gd name="connsiteY6" fmla="*/ 59532 h 104267"/>
                  <a:gd name="connsiteX7" fmla="*/ 11353 w 662502"/>
                  <a:gd name="connsiteY7" fmla="*/ 101424 h 104267"/>
                  <a:gd name="connsiteX8" fmla="*/ 3013 w 662502"/>
                  <a:gd name="connsiteY8" fmla="*/ 104267 h 104267"/>
                  <a:gd name="connsiteX9" fmla="*/ 0 w 662502"/>
                  <a:gd name="connsiteY9" fmla="*/ 94664 h 104267"/>
                  <a:gd name="connsiteX10" fmla="*/ 16492 w 662502"/>
                  <a:gd name="connsiteY10" fmla="*/ 42099 h 104267"/>
                  <a:gd name="connsiteX11" fmla="*/ 81091 w 662502"/>
                  <a:gd name="connsiteY11" fmla="*/ 24848 h 104267"/>
                  <a:gd name="connsiteX12" fmla="*/ 331251 w 662502"/>
                  <a:gd name="connsiteY12" fmla="*/ 0 h 1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502" h="104267">
                    <a:moveTo>
                      <a:pt x="331251" y="0"/>
                    </a:moveTo>
                    <a:cubicBezTo>
                      <a:pt x="419987" y="0"/>
                      <a:pt x="504522" y="8848"/>
                      <a:pt x="581411" y="24848"/>
                    </a:cubicBezTo>
                    <a:lnTo>
                      <a:pt x="646011" y="42099"/>
                    </a:lnTo>
                    <a:lnTo>
                      <a:pt x="662502" y="94664"/>
                    </a:lnTo>
                    <a:lnTo>
                      <a:pt x="659489" y="104267"/>
                    </a:lnTo>
                    <a:lnTo>
                      <a:pt x="651149" y="101424"/>
                    </a:lnTo>
                    <a:cubicBezTo>
                      <a:pt x="556946" y="74774"/>
                      <a:pt x="447716" y="59532"/>
                      <a:pt x="331251" y="59532"/>
                    </a:cubicBezTo>
                    <a:cubicBezTo>
                      <a:pt x="214786" y="59532"/>
                      <a:pt x="105556" y="74774"/>
                      <a:pt x="11353" y="101424"/>
                    </a:cubicBezTo>
                    <a:lnTo>
                      <a:pt x="3013" y="104267"/>
                    </a:lnTo>
                    <a:lnTo>
                      <a:pt x="0" y="94664"/>
                    </a:lnTo>
                    <a:lnTo>
                      <a:pt x="16492" y="42099"/>
                    </a:lnTo>
                    <a:lnTo>
                      <a:pt x="81091" y="24848"/>
                    </a:lnTo>
                    <a:cubicBezTo>
                      <a:pt x="157980" y="8848"/>
                      <a:pt x="242516" y="0"/>
                      <a:pt x="331251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A5F38AE-F0E2-4BD5-87BF-05AACA22498C}"/>
              </a:ext>
            </a:extLst>
          </p:cNvPr>
          <p:cNvGrpSpPr/>
          <p:nvPr/>
        </p:nvGrpSpPr>
        <p:grpSpPr>
          <a:xfrm>
            <a:off x="506723" y="1036505"/>
            <a:ext cx="1372562" cy="1225119"/>
            <a:chOff x="491019" y="932845"/>
            <a:chExt cx="1372562" cy="1225119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E31E832E-42A5-4488-86A6-76B7FDC3E72E}"/>
                </a:ext>
              </a:extLst>
            </p:cNvPr>
            <p:cNvGrpSpPr/>
            <p:nvPr/>
          </p:nvGrpSpPr>
          <p:grpSpPr>
            <a:xfrm>
              <a:off x="1172506" y="932845"/>
              <a:ext cx="691075" cy="560885"/>
              <a:chOff x="954088" y="3734839"/>
              <a:chExt cx="662503" cy="537697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4213F17D-F74B-493A-8635-E4CFC19EFF37}"/>
                  </a:ext>
                </a:extLst>
              </p:cNvPr>
              <p:cNvSpPr/>
              <p:nvPr/>
            </p:nvSpPr>
            <p:spPr>
              <a:xfrm>
                <a:off x="954088" y="3778215"/>
                <a:ext cx="662501" cy="494321"/>
              </a:xfrm>
              <a:custGeom>
                <a:avLst/>
                <a:gdLst>
                  <a:gd name="connsiteX0" fmla="*/ 331252 w 662501"/>
                  <a:gd name="connsiteY0" fmla="*/ 72905 h 494321"/>
                  <a:gd name="connsiteX1" fmla="*/ 180698 w 662501"/>
                  <a:gd name="connsiteY1" fmla="*/ 169788 h 494321"/>
                  <a:gd name="connsiteX2" fmla="*/ 331252 w 662501"/>
                  <a:gd name="connsiteY2" fmla="*/ 266671 h 494321"/>
                  <a:gd name="connsiteX3" fmla="*/ 481806 w 662501"/>
                  <a:gd name="connsiteY3" fmla="*/ 169788 h 494321"/>
                  <a:gd name="connsiteX4" fmla="*/ 331252 w 662501"/>
                  <a:gd name="connsiteY4" fmla="*/ 72905 h 494321"/>
                  <a:gd name="connsiteX5" fmla="*/ 331251 w 662501"/>
                  <a:gd name="connsiteY5" fmla="*/ 0 h 494321"/>
                  <a:gd name="connsiteX6" fmla="*/ 655772 w 662501"/>
                  <a:gd name="connsiteY6" fmla="*/ 161503 h 494321"/>
                  <a:gd name="connsiteX7" fmla="*/ 662501 w 662501"/>
                  <a:gd name="connsiteY7" fmla="*/ 202260 h 494321"/>
                  <a:gd name="connsiteX8" fmla="*/ 662501 w 662501"/>
                  <a:gd name="connsiteY8" fmla="*/ 202272 h 494321"/>
                  <a:gd name="connsiteX9" fmla="*/ 661949 w 662501"/>
                  <a:gd name="connsiteY9" fmla="*/ 205616 h 494321"/>
                  <a:gd name="connsiteX10" fmla="*/ 662501 w 662501"/>
                  <a:gd name="connsiteY10" fmla="*/ 205616 h 494321"/>
                  <a:gd name="connsiteX11" fmla="*/ 662501 w 662501"/>
                  <a:gd name="connsiteY11" fmla="*/ 253060 h 494321"/>
                  <a:gd name="connsiteX12" fmla="*/ 662501 w 662501"/>
                  <a:gd name="connsiteY12" fmla="*/ 253072 h 494321"/>
                  <a:gd name="connsiteX13" fmla="*/ 662501 w 662501"/>
                  <a:gd name="connsiteY13" fmla="*/ 256764 h 494321"/>
                  <a:gd name="connsiteX14" fmla="*/ 661892 w 662501"/>
                  <a:gd name="connsiteY14" fmla="*/ 256764 h 494321"/>
                  <a:gd name="connsiteX15" fmla="*/ 661890 w 662501"/>
                  <a:gd name="connsiteY15" fmla="*/ 256778 h 494321"/>
                  <a:gd name="connsiteX16" fmla="*/ 662501 w 662501"/>
                  <a:gd name="connsiteY16" fmla="*/ 261048 h 494321"/>
                  <a:gd name="connsiteX17" fmla="*/ 662501 w 662501"/>
                  <a:gd name="connsiteY17" fmla="*/ 261090 h 494321"/>
                  <a:gd name="connsiteX18" fmla="*/ 655774 w 662501"/>
                  <a:gd name="connsiteY18" fmla="*/ 308077 h 494321"/>
                  <a:gd name="connsiteX19" fmla="*/ 331253 w 662501"/>
                  <a:gd name="connsiteY19" fmla="*/ 494321 h 494321"/>
                  <a:gd name="connsiteX20" fmla="*/ 2 w 662501"/>
                  <a:gd name="connsiteY20" fmla="*/ 261069 h 494321"/>
                  <a:gd name="connsiteX21" fmla="*/ 615 w 662501"/>
                  <a:gd name="connsiteY21" fmla="*/ 256788 h 494321"/>
                  <a:gd name="connsiteX22" fmla="*/ 611 w 662501"/>
                  <a:gd name="connsiteY22" fmla="*/ 256764 h 494321"/>
                  <a:gd name="connsiteX23" fmla="*/ 0 w 662501"/>
                  <a:gd name="connsiteY23" fmla="*/ 256764 h 494321"/>
                  <a:gd name="connsiteX24" fmla="*/ 0 w 662501"/>
                  <a:gd name="connsiteY24" fmla="*/ 253066 h 494321"/>
                  <a:gd name="connsiteX25" fmla="*/ 0 w 662501"/>
                  <a:gd name="connsiteY25" fmla="*/ 205616 h 494321"/>
                  <a:gd name="connsiteX26" fmla="*/ 553 w 662501"/>
                  <a:gd name="connsiteY26" fmla="*/ 205616 h 494321"/>
                  <a:gd name="connsiteX27" fmla="*/ 0 w 662501"/>
                  <a:gd name="connsiteY27" fmla="*/ 202266 h 494321"/>
                  <a:gd name="connsiteX28" fmla="*/ 331251 w 662501"/>
                  <a:gd name="connsiteY28" fmla="*/ 0 h 494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662501" h="494321">
                    <a:moveTo>
                      <a:pt x="331252" y="72905"/>
                    </a:moveTo>
                    <a:cubicBezTo>
                      <a:pt x="248103" y="72905"/>
                      <a:pt x="180698" y="116281"/>
                      <a:pt x="180698" y="169788"/>
                    </a:cubicBezTo>
                    <a:cubicBezTo>
                      <a:pt x="180698" y="223295"/>
                      <a:pt x="248103" y="266671"/>
                      <a:pt x="331252" y="266671"/>
                    </a:cubicBezTo>
                    <a:cubicBezTo>
                      <a:pt x="414401" y="266671"/>
                      <a:pt x="481806" y="223295"/>
                      <a:pt x="481806" y="169788"/>
                    </a:cubicBezTo>
                    <a:cubicBezTo>
                      <a:pt x="481806" y="116281"/>
                      <a:pt x="414401" y="72905"/>
                      <a:pt x="331252" y="72905"/>
                    </a:cubicBezTo>
                    <a:close/>
                    <a:moveTo>
                      <a:pt x="331251" y="0"/>
                    </a:moveTo>
                    <a:cubicBezTo>
                      <a:pt x="491328" y="0"/>
                      <a:pt x="624884" y="69334"/>
                      <a:pt x="655772" y="161503"/>
                    </a:cubicBezTo>
                    <a:lnTo>
                      <a:pt x="662501" y="202260"/>
                    </a:lnTo>
                    <a:lnTo>
                      <a:pt x="662501" y="202272"/>
                    </a:lnTo>
                    <a:lnTo>
                      <a:pt x="661949" y="205616"/>
                    </a:lnTo>
                    <a:lnTo>
                      <a:pt x="662501" y="205616"/>
                    </a:lnTo>
                    <a:lnTo>
                      <a:pt x="662501" y="253060"/>
                    </a:lnTo>
                    <a:lnTo>
                      <a:pt x="662501" y="253072"/>
                    </a:lnTo>
                    <a:lnTo>
                      <a:pt x="662501" y="256764"/>
                    </a:lnTo>
                    <a:lnTo>
                      <a:pt x="661892" y="256764"/>
                    </a:lnTo>
                    <a:lnTo>
                      <a:pt x="661890" y="256778"/>
                    </a:lnTo>
                    <a:lnTo>
                      <a:pt x="662501" y="261048"/>
                    </a:lnTo>
                    <a:lnTo>
                      <a:pt x="662501" y="261090"/>
                    </a:lnTo>
                    <a:lnTo>
                      <a:pt x="655774" y="308077"/>
                    </a:lnTo>
                    <a:cubicBezTo>
                      <a:pt x="624886" y="414366"/>
                      <a:pt x="491330" y="494321"/>
                      <a:pt x="331253" y="494321"/>
                    </a:cubicBezTo>
                    <a:cubicBezTo>
                      <a:pt x="148308" y="494321"/>
                      <a:pt x="2" y="389890"/>
                      <a:pt x="2" y="261069"/>
                    </a:cubicBezTo>
                    <a:lnTo>
                      <a:pt x="615" y="256788"/>
                    </a:lnTo>
                    <a:lnTo>
                      <a:pt x="611" y="256764"/>
                    </a:lnTo>
                    <a:lnTo>
                      <a:pt x="0" y="256764"/>
                    </a:lnTo>
                    <a:lnTo>
                      <a:pt x="0" y="253066"/>
                    </a:lnTo>
                    <a:lnTo>
                      <a:pt x="0" y="205616"/>
                    </a:lnTo>
                    <a:lnTo>
                      <a:pt x="553" y="205616"/>
                    </a:lnTo>
                    <a:lnTo>
                      <a:pt x="0" y="202266"/>
                    </a:lnTo>
                    <a:cubicBezTo>
                      <a:pt x="0" y="90558"/>
                      <a:pt x="148306" y="0"/>
                      <a:pt x="331251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50000">
                    <a:schemeClr val="accent4">
                      <a:lumMod val="40000"/>
                      <a:lumOff val="60000"/>
                    </a:schemeClr>
                  </a:gs>
                  <a:gs pos="100000">
                    <a:srgbClr val="FFC000"/>
                  </a:gs>
                </a:gsLst>
                <a:lin ang="10800000" scaled="1"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8D5E461C-AA49-4254-B108-8BEA043E0385}"/>
                  </a:ext>
                </a:extLst>
              </p:cNvPr>
              <p:cNvSpPr/>
              <p:nvPr/>
            </p:nvSpPr>
            <p:spPr>
              <a:xfrm>
                <a:off x="1120549" y="3840957"/>
                <a:ext cx="324870" cy="151101"/>
              </a:xfrm>
              <a:custGeom>
                <a:avLst/>
                <a:gdLst>
                  <a:gd name="connsiteX0" fmla="*/ 162435 w 324870"/>
                  <a:gd name="connsiteY0" fmla="*/ 0 h 151101"/>
                  <a:gd name="connsiteX1" fmla="*/ 324870 w 324870"/>
                  <a:gd name="connsiteY1" fmla="*/ 107047 h 151101"/>
                  <a:gd name="connsiteX2" fmla="*/ 312105 w 324870"/>
                  <a:gd name="connsiteY2" fmla="*/ 148715 h 151101"/>
                  <a:gd name="connsiteX3" fmla="*/ 309664 w 324870"/>
                  <a:gd name="connsiteY3" fmla="*/ 151101 h 151101"/>
                  <a:gd name="connsiteX4" fmla="*/ 277294 w 324870"/>
                  <a:gd name="connsiteY4" fmla="*/ 119461 h 151101"/>
                  <a:gd name="connsiteX5" fmla="*/ 162435 w 324870"/>
                  <a:gd name="connsiteY5" fmla="*/ 88107 h 151101"/>
                  <a:gd name="connsiteX6" fmla="*/ 47576 w 324870"/>
                  <a:gd name="connsiteY6" fmla="*/ 119461 h 151101"/>
                  <a:gd name="connsiteX7" fmla="*/ 15206 w 324870"/>
                  <a:gd name="connsiteY7" fmla="*/ 151101 h 151101"/>
                  <a:gd name="connsiteX8" fmla="*/ 12765 w 324870"/>
                  <a:gd name="connsiteY8" fmla="*/ 148715 h 151101"/>
                  <a:gd name="connsiteX9" fmla="*/ 0 w 324870"/>
                  <a:gd name="connsiteY9" fmla="*/ 107047 h 151101"/>
                  <a:gd name="connsiteX10" fmla="*/ 162435 w 324870"/>
                  <a:gd name="connsiteY10" fmla="*/ 0 h 151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4870" h="151101">
                    <a:moveTo>
                      <a:pt x="162435" y="0"/>
                    </a:moveTo>
                    <a:cubicBezTo>
                      <a:pt x="252146" y="0"/>
                      <a:pt x="324870" y="47927"/>
                      <a:pt x="324870" y="107047"/>
                    </a:cubicBezTo>
                    <a:cubicBezTo>
                      <a:pt x="324870" y="121827"/>
                      <a:pt x="320325" y="135908"/>
                      <a:pt x="312105" y="148715"/>
                    </a:cubicBezTo>
                    <a:lnTo>
                      <a:pt x="309664" y="151101"/>
                    </a:lnTo>
                    <a:lnTo>
                      <a:pt x="277294" y="119461"/>
                    </a:lnTo>
                    <a:cubicBezTo>
                      <a:pt x="247899" y="100089"/>
                      <a:pt x="207290" y="88107"/>
                      <a:pt x="162435" y="88107"/>
                    </a:cubicBezTo>
                    <a:cubicBezTo>
                      <a:pt x="117580" y="88107"/>
                      <a:pt x="76971" y="100089"/>
                      <a:pt x="47576" y="119461"/>
                    </a:cubicBezTo>
                    <a:lnTo>
                      <a:pt x="15206" y="151101"/>
                    </a:lnTo>
                    <a:lnTo>
                      <a:pt x="12765" y="148715"/>
                    </a:lnTo>
                    <a:cubicBezTo>
                      <a:pt x="4545" y="135908"/>
                      <a:pt x="0" y="121827"/>
                      <a:pt x="0" y="107047"/>
                    </a:cubicBezTo>
                    <a:cubicBezTo>
                      <a:pt x="0" y="47927"/>
                      <a:pt x="72725" y="0"/>
                      <a:pt x="16243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50000">
                    <a:srgbClr val="FF9933"/>
                  </a:gs>
                  <a:gs pos="100000">
                    <a:srgbClr val="FFC000"/>
                  </a:gs>
                </a:gsLst>
                <a:lin ang="10800000" scaled="1"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921A8225-E288-476E-B51A-333C4E0221FE}"/>
                  </a:ext>
                </a:extLst>
              </p:cNvPr>
              <p:cNvSpPr/>
              <p:nvPr/>
            </p:nvSpPr>
            <p:spPr>
              <a:xfrm>
                <a:off x="954089" y="3734839"/>
                <a:ext cx="662502" cy="426328"/>
              </a:xfrm>
              <a:custGeom>
                <a:avLst/>
                <a:gdLst>
                  <a:gd name="connsiteX0" fmla="*/ 330981 w 662502"/>
                  <a:gd name="connsiteY0" fmla="*/ 116281 h 426328"/>
                  <a:gd name="connsiteX1" fmla="*/ 180427 w 662502"/>
                  <a:gd name="connsiteY1" fmla="*/ 213164 h 426328"/>
                  <a:gd name="connsiteX2" fmla="*/ 330981 w 662502"/>
                  <a:gd name="connsiteY2" fmla="*/ 310047 h 426328"/>
                  <a:gd name="connsiteX3" fmla="*/ 481535 w 662502"/>
                  <a:gd name="connsiteY3" fmla="*/ 213164 h 426328"/>
                  <a:gd name="connsiteX4" fmla="*/ 330981 w 662502"/>
                  <a:gd name="connsiteY4" fmla="*/ 116281 h 426328"/>
                  <a:gd name="connsiteX5" fmla="*/ 331251 w 662502"/>
                  <a:gd name="connsiteY5" fmla="*/ 0 h 426328"/>
                  <a:gd name="connsiteX6" fmla="*/ 662502 w 662502"/>
                  <a:gd name="connsiteY6" fmla="*/ 213164 h 426328"/>
                  <a:gd name="connsiteX7" fmla="*/ 331251 w 662502"/>
                  <a:gd name="connsiteY7" fmla="*/ 426328 h 426328"/>
                  <a:gd name="connsiteX8" fmla="*/ 0 w 662502"/>
                  <a:gd name="connsiteY8" fmla="*/ 213164 h 426328"/>
                  <a:gd name="connsiteX9" fmla="*/ 331251 w 662502"/>
                  <a:gd name="connsiteY9" fmla="*/ 0 h 426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2502" h="426328">
                    <a:moveTo>
                      <a:pt x="330981" y="116281"/>
                    </a:moveTo>
                    <a:cubicBezTo>
                      <a:pt x="247832" y="116281"/>
                      <a:pt x="180427" y="159657"/>
                      <a:pt x="180427" y="213164"/>
                    </a:cubicBezTo>
                    <a:cubicBezTo>
                      <a:pt x="180427" y="266671"/>
                      <a:pt x="247832" y="310047"/>
                      <a:pt x="330981" y="310047"/>
                    </a:cubicBezTo>
                    <a:cubicBezTo>
                      <a:pt x="414130" y="310047"/>
                      <a:pt x="481535" y="266671"/>
                      <a:pt x="481535" y="213164"/>
                    </a:cubicBezTo>
                    <a:cubicBezTo>
                      <a:pt x="481535" y="159657"/>
                      <a:pt x="414130" y="116281"/>
                      <a:pt x="330981" y="116281"/>
                    </a:cubicBezTo>
                    <a:close/>
                    <a:moveTo>
                      <a:pt x="331251" y="0"/>
                    </a:moveTo>
                    <a:cubicBezTo>
                      <a:pt x="514196" y="0"/>
                      <a:pt x="662502" y="95437"/>
                      <a:pt x="662502" y="213164"/>
                    </a:cubicBezTo>
                    <a:cubicBezTo>
                      <a:pt x="662502" y="330891"/>
                      <a:pt x="514196" y="426328"/>
                      <a:pt x="331251" y="426328"/>
                    </a:cubicBezTo>
                    <a:cubicBezTo>
                      <a:pt x="148306" y="426328"/>
                      <a:pt x="0" y="330891"/>
                      <a:pt x="0" y="213164"/>
                    </a:cubicBezTo>
                    <a:cubicBezTo>
                      <a:pt x="0" y="95437"/>
                      <a:pt x="148306" y="0"/>
                      <a:pt x="33125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50F9AC4E-CCBF-4499-97BA-155CCD8AEDCF}"/>
                </a:ext>
              </a:extLst>
            </p:cNvPr>
            <p:cNvGrpSpPr/>
            <p:nvPr/>
          </p:nvGrpSpPr>
          <p:grpSpPr>
            <a:xfrm>
              <a:off x="491019" y="1217517"/>
              <a:ext cx="691075" cy="560885"/>
              <a:chOff x="954088" y="3734839"/>
              <a:chExt cx="662503" cy="537697"/>
            </a:xfrm>
          </p:grpSpPr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08B6A590-F202-4DFE-AE77-AA7F03351A1F}"/>
                  </a:ext>
                </a:extLst>
              </p:cNvPr>
              <p:cNvSpPr/>
              <p:nvPr/>
            </p:nvSpPr>
            <p:spPr>
              <a:xfrm>
                <a:off x="954088" y="3778215"/>
                <a:ext cx="662501" cy="494321"/>
              </a:xfrm>
              <a:custGeom>
                <a:avLst/>
                <a:gdLst>
                  <a:gd name="connsiteX0" fmla="*/ 331252 w 662501"/>
                  <a:gd name="connsiteY0" fmla="*/ 72905 h 494321"/>
                  <a:gd name="connsiteX1" fmla="*/ 180698 w 662501"/>
                  <a:gd name="connsiteY1" fmla="*/ 169788 h 494321"/>
                  <a:gd name="connsiteX2" fmla="*/ 331252 w 662501"/>
                  <a:gd name="connsiteY2" fmla="*/ 266671 h 494321"/>
                  <a:gd name="connsiteX3" fmla="*/ 481806 w 662501"/>
                  <a:gd name="connsiteY3" fmla="*/ 169788 h 494321"/>
                  <a:gd name="connsiteX4" fmla="*/ 331252 w 662501"/>
                  <a:gd name="connsiteY4" fmla="*/ 72905 h 494321"/>
                  <a:gd name="connsiteX5" fmla="*/ 331251 w 662501"/>
                  <a:gd name="connsiteY5" fmla="*/ 0 h 494321"/>
                  <a:gd name="connsiteX6" fmla="*/ 655772 w 662501"/>
                  <a:gd name="connsiteY6" fmla="*/ 161503 h 494321"/>
                  <a:gd name="connsiteX7" fmla="*/ 662501 w 662501"/>
                  <a:gd name="connsiteY7" fmla="*/ 202260 h 494321"/>
                  <a:gd name="connsiteX8" fmla="*/ 662501 w 662501"/>
                  <a:gd name="connsiteY8" fmla="*/ 202272 h 494321"/>
                  <a:gd name="connsiteX9" fmla="*/ 661949 w 662501"/>
                  <a:gd name="connsiteY9" fmla="*/ 205616 h 494321"/>
                  <a:gd name="connsiteX10" fmla="*/ 662501 w 662501"/>
                  <a:gd name="connsiteY10" fmla="*/ 205616 h 494321"/>
                  <a:gd name="connsiteX11" fmla="*/ 662501 w 662501"/>
                  <a:gd name="connsiteY11" fmla="*/ 253060 h 494321"/>
                  <a:gd name="connsiteX12" fmla="*/ 662501 w 662501"/>
                  <a:gd name="connsiteY12" fmla="*/ 253072 h 494321"/>
                  <a:gd name="connsiteX13" fmla="*/ 662501 w 662501"/>
                  <a:gd name="connsiteY13" fmla="*/ 256764 h 494321"/>
                  <a:gd name="connsiteX14" fmla="*/ 661892 w 662501"/>
                  <a:gd name="connsiteY14" fmla="*/ 256764 h 494321"/>
                  <a:gd name="connsiteX15" fmla="*/ 661890 w 662501"/>
                  <a:gd name="connsiteY15" fmla="*/ 256778 h 494321"/>
                  <a:gd name="connsiteX16" fmla="*/ 662501 w 662501"/>
                  <a:gd name="connsiteY16" fmla="*/ 261048 h 494321"/>
                  <a:gd name="connsiteX17" fmla="*/ 662501 w 662501"/>
                  <a:gd name="connsiteY17" fmla="*/ 261090 h 494321"/>
                  <a:gd name="connsiteX18" fmla="*/ 655774 w 662501"/>
                  <a:gd name="connsiteY18" fmla="*/ 308077 h 494321"/>
                  <a:gd name="connsiteX19" fmla="*/ 331253 w 662501"/>
                  <a:gd name="connsiteY19" fmla="*/ 494321 h 494321"/>
                  <a:gd name="connsiteX20" fmla="*/ 2 w 662501"/>
                  <a:gd name="connsiteY20" fmla="*/ 261069 h 494321"/>
                  <a:gd name="connsiteX21" fmla="*/ 615 w 662501"/>
                  <a:gd name="connsiteY21" fmla="*/ 256788 h 494321"/>
                  <a:gd name="connsiteX22" fmla="*/ 611 w 662501"/>
                  <a:gd name="connsiteY22" fmla="*/ 256764 h 494321"/>
                  <a:gd name="connsiteX23" fmla="*/ 0 w 662501"/>
                  <a:gd name="connsiteY23" fmla="*/ 256764 h 494321"/>
                  <a:gd name="connsiteX24" fmla="*/ 0 w 662501"/>
                  <a:gd name="connsiteY24" fmla="*/ 253066 h 494321"/>
                  <a:gd name="connsiteX25" fmla="*/ 0 w 662501"/>
                  <a:gd name="connsiteY25" fmla="*/ 205616 h 494321"/>
                  <a:gd name="connsiteX26" fmla="*/ 553 w 662501"/>
                  <a:gd name="connsiteY26" fmla="*/ 205616 h 494321"/>
                  <a:gd name="connsiteX27" fmla="*/ 0 w 662501"/>
                  <a:gd name="connsiteY27" fmla="*/ 202266 h 494321"/>
                  <a:gd name="connsiteX28" fmla="*/ 331251 w 662501"/>
                  <a:gd name="connsiteY28" fmla="*/ 0 h 494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662501" h="494321">
                    <a:moveTo>
                      <a:pt x="331252" y="72905"/>
                    </a:moveTo>
                    <a:cubicBezTo>
                      <a:pt x="248103" y="72905"/>
                      <a:pt x="180698" y="116281"/>
                      <a:pt x="180698" y="169788"/>
                    </a:cubicBezTo>
                    <a:cubicBezTo>
                      <a:pt x="180698" y="223295"/>
                      <a:pt x="248103" y="266671"/>
                      <a:pt x="331252" y="266671"/>
                    </a:cubicBezTo>
                    <a:cubicBezTo>
                      <a:pt x="414401" y="266671"/>
                      <a:pt x="481806" y="223295"/>
                      <a:pt x="481806" y="169788"/>
                    </a:cubicBezTo>
                    <a:cubicBezTo>
                      <a:pt x="481806" y="116281"/>
                      <a:pt x="414401" y="72905"/>
                      <a:pt x="331252" y="72905"/>
                    </a:cubicBezTo>
                    <a:close/>
                    <a:moveTo>
                      <a:pt x="331251" y="0"/>
                    </a:moveTo>
                    <a:cubicBezTo>
                      <a:pt x="491328" y="0"/>
                      <a:pt x="624884" y="69334"/>
                      <a:pt x="655772" y="161503"/>
                    </a:cubicBezTo>
                    <a:lnTo>
                      <a:pt x="662501" y="202260"/>
                    </a:lnTo>
                    <a:lnTo>
                      <a:pt x="662501" y="202272"/>
                    </a:lnTo>
                    <a:lnTo>
                      <a:pt x="661949" y="205616"/>
                    </a:lnTo>
                    <a:lnTo>
                      <a:pt x="662501" y="205616"/>
                    </a:lnTo>
                    <a:lnTo>
                      <a:pt x="662501" y="253060"/>
                    </a:lnTo>
                    <a:lnTo>
                      <a:pt x="662501" y="253072"/>
                    </a:lnTo>
                    <a:lnTo>
                      <a:pt x="662501" y="256764"/>
                    </a:lnTo>
                    <a:lnTo>
                      <a:pt x="661892" y="256764"/>
                    </a:lnTo>
                    <a:lnTo>
                      <a:pt x="661890" y="256778"/>
                    </a:lnTo>
                    <a:lnTo>
                      <a:pt x="662501" y="261048"/>
                    </a:lnTo>
                    <a:lnTo>
                      <a:pt x="662501" y="261090"/>
                    </a:lnTo>
                    <a:lnTo>
                      <a:pt x="655774" y="308077"/>
                    </a:lnTo>
                    <a:cubicBezTo>
                      <a:pt x="624886" y="414366"/>
                      <a:pt x="491330" y="494321"/>
                      <a:pt x="331253" y="494321"/>
                    </a:cubicBezTo>
                    <a:cubicBezTo>
                      <a:pt x="148308" y="494321"/>
                      <a:pt x="2" y="389890"/>
                      <a:pt x="2" y="261069"/>
                    </a:cubicBezTo>
                    <a:lnTo>
                      <a:pt x="615" y="256788"/>
                    </a:lnTo>
                    <a:lnTo>
                      <a:pt x="611" y="256764"/>
                    </a:lnTo>
                    <a:lnTo>
                      <a:pt x="0" y="256764"/>
                    </a:lnTo>
                    <a:lnTo>
                      <a:pt x="0" y="253066"/>
                    </a:lnTo>
                    <a:lnTo>
                      <a:pt x="0" y="205616"/>
                    </a:lnTo>
                    <a:lnTo>
                      <a:pt x="553" y="205616"/>
                    </a:lnTo>
                    <a:lnTo>
                      <a:pt x="0" y="202266"/>
                    </a:lnTo>
                    <a:cubicBezTo>
                      <a:pt x="0" y="90558"/>
                      <a:pt x="148306" y="0"/>
                      <a:pt x="331251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50000">
                    <a:schemeClr val="accent4">
                      <a:lumMod val="40000"/>
                      <a:lumOff val="60000"/>
                    </a:schemeClr>
                  </a:gs>
                  <a:gs pos="100000">
                    <a:srgbClr val="FFC000"/>
                  </a:gs>
                </a:gsLst>
                <a:lin ang="10800000" scaled="1"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AB25262E-902A-4811-9B9F-A739C75CF963}"/>
                  </a:ext>
                </a:extLst>
              </p:cNvPr>
              <p:cNvSpPr/>
              <p:nvPr/>
            </p:nvSpPr>
            <p:spPr>
              <a:xfrm>
                <a:off x="1120549" y="3840957"/>
                <a:ext cx="324870" cy="151101"/>
              </a:xfrm>
              <a:custGeom>
                <a:avLst/>
                <a:gdLst>
                  <a:gd name="connsiteX0" fmla="*/ 162435 w 324870"/>
                  <a:gd name="connsiteY0" fmla="*/ 0 h 151101"/>
                  <a:gd name="connsiteX1" fmla="*/ 324870 w 324870"/>
                  <a:gd name="connsiteY1" fmla="*/ 107047 h 151101"/>
                  <a:gd name="connsiteX2" fmla="*/ 312105 w 324870"/>
                  <a:gd name="connsiteY2" fmla="*/ 148715 h 151101"/>
                  <a:gd name="connsiteX3" fmla="*/ 309664 w 324870"/>
                  <a:gd name="connsiteY3" fmla="*/ 151101 h 151101"/>
                  <a:gd name="connsiteX4" fmla="*/ 277294 w 324870"/>
                  <a:gd name="connsiteY4" fmla="*/ 119461 h 151101"/>
                  <a:gd name="connsiteX5" fmla="*/ 162435 w 324870"/>
                  <a:gd name="connsiteY5" fmla="*/ 88107 h 151101"/>
                  <a:gd name="connsiteX6" fmla="*/ 47576 w 324870"/>
                  <a:gd name="connsiteY6" fmla="*/ 119461 h 151101"/>
                  <a:gd name="connsiteX7" fmla="*/ 15206 w 324870"/>
                  <a:gd name="connsiteY7" fmla="*/ 151101 h 151101"/>
                  <a:gd name="connsiteX8" fmla="*/ 12765 w 324870"/>
                  <a:gd name="connsiteY8" fmla="*/ 148715 h 151101"/>
                  <a:gd name="connsiteX9" fmla="*/ 0 w 324870"/>
                  <a:gd name="connsiteY9" fmla="*/ 107047 h 151101"/>
                  <a:gd name="connsiteX10" fmla="*/ 162435 w 324870"/>
                  <a:gd name="connsiteY10" fmla="*/ 0 h 151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4870" h="151101">
                    <a:moveTo>
                      <a:pt x="162435" y="0"/>
                    </a:moveTo>
                    <a:cubicBezTo>
                      <a:pt x="252146" y="0"/>
                      <a:pt x="324870" y="47927"/>
                      <a:pt x="324870" y="107047"/>
                    </a:cubicBezTo>
                    <a:cubicBezTo>
                      <a:pt x="324870" y="121827"/>
                      <a:pt x="320325" y="135908"/>
                      <a:pt x="312105" y="148715"/>
                    </a:cubicBezTo>
                    <a:lnTo>
                      <a:pt x="309664" y="151101"/>
                    </a:lnTo>
                    <a:lnTo>
                      <a:pt x="277294" y="119461"/>
                    </a:lnTo>
                    <a:cubicBezTo>
                      <a:pt x="247899" y="100089"/>
                      <a:pt x="207290" y="88107"/>
                      <a:pt x="162435" y="88107"/>
                    </a:cubicBezTo>
                    <a:cubicBezTo>
                      <a:pt x="117580" y="88107"/>
                      <a:pt x="76971" y="100089"/>
                      <a:pt x="47576" y="119461"/>
                    </a:cubicBezTo>
                    <a:lnTo>
                      <a:pt x="15206" y="151101"/>
                    </a:lnTo>
                    <a:lnTo>
                      <a:pt x="12765" y="148715"/>
                    </a:lnTo>
                    <a:cubicBezTo>
                      <a:pt x="4545" y="135908"/>
                      <a:pt x="0" y="121827"/>
                      <a:pt x="0" y="107047"/>
                    </a:cubicBezTo>
                    <a:cubicBezTo>
                      <a:pt x="0" y="47927"/>
                      <a:pt x="72725" y="0"/>
                      <a:pt x="16243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50000">
                    <a:srgbClr val="FF9933"/>
                  </a:gs>
                  <a:gs pos="100000">
                    <a:srgbClr val="FFC000"/>
                  </a:gs>
                </a:gsLst>
                <a:lin ang="10800000" scaled="1"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A8006848-9887-4C44-B655-011FCC5A56F4}"/>
                  </a:ext>
                </a:extLst>
              </p:cNvPr>
              <p:cNvSpPr/>
              <p:nvPr/>
            </p:nvSpPr>
            <p:spPr>
              <a:xfrm>
                <a:off x="954089" y="3734839"/>
                <a:ext cx="662502" cy="426328"/>
              </a:xfrm>
              <a:custGeom>
                <a:avLst/>
                <a:gdLst>
                  <a:gd name="connsiteX0" fmla="*/ 330981 w 662502"/>
                  <a:gd name="connsiteY0" fmla="*/ 116281 h 426328"/>
                  <a:gd name="connsiteX1" fmla="*/ 180427 w 662502"/>
                  <a:gd name="connsiteY1" fmla="*/ 213164 h 426328"/>
                  <a:gd name="connsiteX2" fmla="*/ 330981 w 662502"/>
                  <a:gd name="connsiteY2" fmla="*/ 310047 h 426328"/>
                  <a:gd name="connsiteX3" fmla="*/ 481535 w 662502"/>
                  <a:gd name="connsiteY3" fmla="*/ 213164 h 426328"/>
                  <a:gd name="connsiteX4" fmla="*/ 330981 w 662502"/>
                  <a:gd name="connsiteY4" fmla="*/ 116281 h 426328"/>
                  <a:gd name="connsiteX5" fmla="*/ 331251 w 662502"/>
                  <a:gd name="connsiteY5" fmla="*/ 0 h 426328"/>
                  <a:gd name="connsiteX6" fmla="*/ 662502 w 662502"/>
                  <a:gd name="connsiteY6" fmla="*/ 213164 h 426328"/>
                  <a:gd name="connsiteX7" fmla="*/ 331251 w 662502"/>
                  <a:gd name="connsiteY7" fmla="*/ 426328 h 426328"/>
                  <a:gd name="connsiteX8" fmla="*/ 0 w 662502"/>
                  <a:gd name="connsiteY8" fmla="*/ 213164 h 426328"/>
                  <a:gd name="connsiteX9" fmla="*/ 331251 w 662502"/>
                  <a:gd name="connsiteY9" fmla="*/ 0 h 426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2502" h="426328">
                    <a:moveTo>
                      <a:pt x="330981" y="116281"/>
                    </a:moveTo>
                    <a:cubicBezTo>
                      <a:pt x="247832" y="116281"/>
                      <a:pt x="180427" y="159657"/>
                      <a:pt x="180427" y="213164"/>
                    </a:cubicBezTo>
                    <a:cubicBezTo>
                      <a:pt x="180427" y="266671"/>
                      <a:pt x="247832" y="310047"/>
                      <a:pt x="330981" y="310047"/>
                    </a:cubicBezTo>
                    <a:cubicBezTo>
                      <a:pt x="414130" y="310047"/>
                      <a:pt x="481535" y="266671"/>
                      <a:pt x="481535" y="213164"/>
                    </a:cubicBezTo>
                    <a:cubicBezTo>
                      <a:pt x="481535" y="159657"/>
                      <a:pt x="414130" y="116281"/>
                      <a:pt x="330981" y="116281"/>
                    </a:cubicBezTo>
                    <a:close/>
                    <a:moveTo>
                      <a:pt x="331251" y="0"/>
                    </a:moveTo>
                    <a:cubicBezTo>
                      <a:pt x="514196" y="0"/>
                      <a:pt x="662502" y="95437"/>
                      <a:pt x="662502" y="213164"/>
                    </a:cubicBezTo>
                    <a:cubicBezTo>
                      <a:pt x="662502" y="330891"/>
                      <a:pt x="514196" y="426328"/>
                      <a:pt x="331251" y="426328"/>
                    </a:cubicBezTo>
                    <a:cubicBezTo>
                      <a:pt x="148306" y="426328"/>
                      <a:pt x="0" y="330891"/>
                      <a:pt x="0" y="213164"/>
                    </a:cubicBezTo>
                    <a:cubicBezTo>
                      <a:pt x="0" y="95437"/>
                      <a:pt x="148306" y="0"/>
                      <a:pt x="33125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9398B08C-725C-4FCD-86DF-7DA1AE5B9C51}"/>
                </a:ext>
              </a:extLst>
            </p:cNvPr>
            <p:cNvGrpSpPr/>
            <p:nvPr/>
          </p:nvGrpSpPr>
          <p:grpSpPr>
            <a:xfrm>
              <a:off x="1112121" y="1597079"/>
              <a:ext cx="691075" cy="560885"/>
              <a:chOff x="954088" y="3734839"/>
              <a:chExt cx="662503" cy="537697"/>
            </a:xfrm>
          </p:grpSpPr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FC25123E-2739-42B5-94B6-951C5346F70F}"/>
                  </a:ext>
                </a:extLst>
              </p:cNvPr>
              <p:cNvSpPr/>
              <p:nvPr/>
            </p:nvSpPr>
            <p:spPr>
              <a:xfrm>
                <a:off x="954088" y="3778215"/>
                <a:ext cx="662501" cy="494321"/>
              </a:xfrm>
              <a:custGeom>
                <a:avLst/>
                <a:gdLst>
                  <a:gd name="connsiteX0" fmla="*/ 331252 w 662501"/>
                  <a:gd name="connsiteY0" fmla="*/ 72905 h 494321"/>
                  <a:gd name="connsiteX1" fmla="*/ 180698 w 662501"/>
                  <a:gd name="connsiteY1" fmla="*/ 169788 h 494321"/>
                  <a:gd name="connsiteX2" fmla="*/ 331252 w 662501"/>
                  <a:gd name="connsiteY2" fmla="*/ 266671 h 494321"/>
                  <a:gd name="connsiteX3" fmla="*/ 481806 w 662501"/>
                  <a:gd name="connsiteY3" fmla="*/ 169788 h 494321"/>
                  <a:gd name="connsiteX4" fmla="*/ 331252 w 662501"/>
                  <a:gd name="connsiteY4" fmla="*/ 72905 h 494321"/>
                  <a:gd name="connsiteX5" fmla="*/ 331251 w 662501"/>
                  <a:gd name="connsiteY5" fmla="*/ 0 h 494321"/>
                  <a:gd name="connsiteX6" fmla="*/ 655772 w 662501"/>
                  <a:gd name="connsiteY6" fmla="*/ 161503 h 494321"/>
                  <a:gd name="connsiteX7" fmla="*/ 662501 w 662501"/>
                  <a:gd name="connsiteY7" fmla="*/ 202260 h 494321"/>
                  <a:gd name="connsiteX8" fmla="*/ 662501 w 662501"/>
                  <a:gd name="connsiteY8" fmla="*/ 202272 h 494321"/>
                  <a:gd name="connsiteX9" fmla="*/ 661949 w 662501"/>
                  <a:gd name="connsiteY9" fmla="*/ 205616 h 494321"/>
                  <a:gd name="connsiteX10" fmla="*/ 662501 w 662501"/>
                  <a:gd name="connsiteY10" fmla="*/ 205616 h 494321"/>
                  <a:gd name="connsiteX11" fmla="*/ 662501 w 662501"/>
                  <a:gd name="connsiteY11" fmla="*/ 253060 h 494321"/>
                  <a:gd name="connsiteX12" fmla="*/ 662501 w 662501"/>
                  <a:gd name="connsiteY12" fmla="*/ 253072 h 494321"/>
                  <a:gd name="connsiteX13" fmla="*/ 662501 w 662501"/>
                  <a:gd name="connsiteY13" fmla="*/ 256764 h 494321"/>
                  <a:gd name="connsiteX14" fmla="*/ 661892 w 662501"/>
                  <a:gd name="connsiteY14" fmla="*/ 256764 h 494321"/>
                  <a:gd name="connsiteX15" fmla="*/ 661890 w 662501"/>
                  <a:gd name="connsiteY15" fmla="*/ 256778 h 494321"/>
                  <a:gd name="connsiteX16" fmla="*/ 662501 w 662501"/>
                  <a:gd name="connsiteY16" fmla="*/ 261048 h 494321"/>
                  <a:gd name="connsiteX17" fmla="*/ 662501 w 662501"/>
                  <a:gd name="connsiteY17" fmla="*/ 261090 h 494321"/>
                  <a:gd name="connsiteX18" fmla="*/ 655774 w 662501"/>
                  <a:gd name="connsiteY18" fmla="*/ 308077 h 494321"/>
                  <a:gd name="connsiteX19" fmla="*/ 331253 w 662501"/>
                  <a:gd name="connsiteY19" fmla="*/ 494321 h 494321"/>
                  <a:gd name="connsiteX20" fmla="*/ 2 w 662501"/>
                  <a:gd name="connsiteY20" fmla="*/ 261069 h 494321"/>
                  <a:gd name="connsiteX21" fmla="*/ 615 w 662501"/>
                  <a:gd name="connsiteY21" fmla="*/ 256788 h 494321"/>
                  <a:gd name="connsiteX22" fmla="*/ 611 w 662501"/>
                  <a:gd name="connsiteY22" fmla="*/ 256764 h 494321"/>
                  <a:gd name="connsiteX23" fmla="*/ 0 w 662501"/>
                  <a:gd name="connsiteY23" fmla="*/ 256764 h 494321"/>
                  <a:gd name="connsiteX24" fmla="*/ 0 w 662501"/>
                  <a:gd name="connsiteY24" fmla="*/ 253066 h 494321"/>
                  <a:gd name="connsiteX25" fmla="*/ 0 w 662501"/>
                  <a:gd name="connsiteY25" fmla="*/ 205616 h 494321"/>
                  <a:gd name="connsiteX26" fmla="*/ 553 w 662501"/>
                  <a:gd name="connsiteY26" fmla="*/ 205616 h 494321"/>
                  <a:gd name="connsiteX27" fmla="*/ 0 w 662501"/>
                  <a:gd name="connsiteY27" fmla="*/ 202266 h 494321"/>
                  <a:gd name="connsiteX28" fmla="*/ 331251 w 662501"/>
                  <a:gd name="connsiteY28" fmla="*/ 0 h 494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662501" h="494321">
                    <a:moveTo>
                      <a:pt x="331252" y="72905"/>
                    </a:moveTo>
                    <a:cubicBezTo>
                      <a:pt x="248103" y="72905"/>
                      <a:pt x="180698" y="116281"/>
                      <a:pt x="180698" y="169788"/>
                    </a:cubicBezTo>
                    <a:cubicBezTo>
                      <a:pt x="180698" y="223295"/>
                      <a:pt x="248103" y="266671"/>
                      <a:pt x="331252" y="266671"/>
                    </a:cubicBezTo>
                    <a:cubicBezTo>
                      <a:pt x="414401" y="266671"/>
                      <a:pt x="481806" y="223295"/>
                      <a:pt x="481806" y="169788"/>
                    </a:cubicBezTo>
                    <a:cubicBezTo>
                      <a:pt x="481806" y="116281"/>
                      <a:pt x="414401" y="72905"/>
                      <a:pt x="331252" y="72905"/>
                    </a:cubicBezTo>
                    <a:close/>
                    <a:moveTo>
                      <a:pt x="331251" y="0"/>
                    </a:moveTo>
                    <a:cubicBezTo>
                      <a:pt x="491328" y="0"/>
                      <a:pt x="624884" y="69334"/>
                      <a:pt x="655772" y="161503"/>
                    </a:cubicBezTo>
                    <a:lnTo>
                      <a:pt x="662501" y="202260"/>
                    </a:lnTo>
                    <a:lnTo>
                      <a:pt x="662501" y="202272"/>
                    </a:lnTo>
                    <a:lnTo>
                      <a:pt x="661949" y="205616"/>
                    </a:lnTo>
                    <a:lnTo>
                      <a:pt x="662501" y="205616"/>
                    </a:lnTo>
                    <a:lnTo>
                      <a:pt x="662501" y="253060"/>
                    </a:lnTo>
                    <a:lnTo>
                      <a:pt x="662501" y="253072"/>
                    </a:lnTo>
                    <a:lnTo>
                      <a:pt x="662501" y="256764"/>
                    </a:lnTo>
                    <a:lnTo>
                      <a:pt x="661892" y="256764"/>
                    </a:lnTo>
                    <a:lnTo>
                      <a:pt x="661890" y="256778"/>
                    </a:lnTo>
                    <a:lnTo>
                      <a:pt x="662501" y="261048"/>
                    </a:lnTo>
                    <a:lnTo>
                      <a:pt x="662501" y="261090"/>
                    </a:lnTo>
                    <a:lnTo>
                      <a:pt x="655774" y="308077"/>
                    </a:lnTo>
                    <a:cubicBezTo>
                      <a:pt x="624886" y="414366"/>
                      <a:pt x="491330" y="494321"/>
                      <a:pt x="331253" y="494321"/>
                    </a:cubicBezTo>
                    <a:cubicBezTo>
                      <a:pt x="148308" y="494321"/>
                      <a:pt x="2" y="389890"/>
                      <a:pt x="2" y="261069"/>
                    </a:cubicBezTo>
                    <a:lnTo>
                      <a:pt x="615" y="256788"/>
                    </a:lnTo>
                    <a:lnTo>
                      <a:pt x="611" y="256764"/>
                    </a:lnTo>
                    <a:lnTo>
                      <a:pt x="0" y="256764"/>
                    </a:lnTo>
                    <a:lnTo>
                      <a:pt x="0" y="253066"/>
                    </a:lnTo>
                    <a:lnTo>
                      <a:pt x="0" y="205616"/>
                    </a:lnTo>
                    <a:lnTo>
                      <a:pt x="553" y="205616"/>
                    </a:lnTo>
                    <a:lnTo>
                      <a:pt x="0" y="202266"/>
                    </a:lnTo>
                    <a:cubicBezTo>
                      <a:pt x="0" y="90558"/>
                      <a:pt x="148306" y="0"/>
                      <a:pt x="331251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50000">
                    <a:schemeClr val="accent4">
                      <a:lumMod val="40000"/>
                      <a:lumOff val="60000"/>
                    </a:schemeClr>
                  </a:gs>
                  <a:gs pos="100000">
                    <a:srgbClr val="FFC000"/>
                  </a:gs>
                </a:gsLst>
                <a:lin ang="10800000" scaled="1"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F061478C-9783-4956-9082-61CB4DC46F8D}"/>
                  </a:ext>
                </a:extLst>
              </p:cNvPr>
              <p:cNvSpPr/>
              <p:nvPr/>
            </p:nvSpPr>
            <p:spPr>
              <a:xfrm>
                <a:off x="1120549" y="3840957"/>
                <a:ext cx="324870" cy="151101"/>
              </a:xfrm>
              <a:custGeom>
                <a:avLst/>
                <a:gdLst>
                  <a:gd name="connsiteX0" fmla="*/ 162435 w 324870"/>
                  <a:gd name="connsiteY0" fmla="*/ 0 h 151101"/>
                  <a:gd name="connsiteX1" fmla="*/ 324870 w 324870"/>
                  <a:gd name="connsiteY1" fmla="*/ 107047 h 151101"/>
                  <a:gd name="connsiteX2" fmla="*/ 312105 w 324870"/>
                  <a:gd name="connsiteY2" fmla="*/ 148715 h 151101"/>
                  <a:gd name="connsiteX3" fmla="*/ 309664 w 324870"/>
                  <a:gd name="connsiteY3" fmla="*/ 151101 h 151101"/>
                  <a:gd name="connsiteX4" fmla="*/ 277294 w 324870"/>
                  <a:gd name="connsiteY4" fmla="*/ 119461 h 151101"/>
                  <a:gd name="connsiteX5" fmla="*/ 162435 w 324870"/>
                  <a:gd name="connsiteY5" fmla="*/ 88107 h 151101"/>
                  <a:gd name="connsiteX6" fmla="*/ 47576 w 324870"/>
                  <a:gd name="connsiteY6" fmla="*/ 119461 h 151101"/>
                  <a:gd name="connsiteX7" fmla="*/ 15206 w 324870"/>
                  <a:gd name="connsiteY7" fmla="*/ 151101 h 151101"/>
                  <a:gd name="connsiteX8" fmla="*/ 12765 w 324870"/>
                  <a:gd name="connsiteY8" fmla="*/ 148715 h 151101"/>
                  <a:gd name="connsiteX9" fmla="*/ 0 w 324870"/>
                  <a:gd name="connsiteY9" fmla="*/ 107047 h 151101"/>
                  <a:gd name="connsiteX10" fmla="*/ 162435 w 324870"/>
                  <a:gd name="connsiteY10" fmla="*/ 0 h 151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4870" h="151101">
                    <a:moveTo>
                      <a:pt x="162435" y="0"/>
                    </a:moveTo>
                    <a:cubicBezTo>
                      <a:pt x="252146" y="0"/>
                      <a:pt x="324870" y="47927"/>
                      <a:pt x="324870" y="107047"/>
                    </a:cubicBezTo>
                    <a:cubicBezTo>
                      <a:pt x="324870" y="121827"/>
                      <a:pt x="320325" y="135908"/>
                      <a:pt x="312105" y="148715"/>
                    </a:cubicBezTo>
                    <a:lnTo>
                      <a:pt x="309664" y="151101"/>
                    </a:lnTo>
                    <a:lnTo>
                      <a:pt x="277294" y="119461"/>
                    </a:lnTo>
                    <a:cubicBezTo>
                      <a:pt x="247899" y="100089"/>
                      <a:pt x="207290" y="88107"/>
                      <a:pt x="162435" y="88107"/>
                    </a:cubicBezTo>
                    <a:cubicBezTo>
                      <a:pt x="117580" y="88107"/>
                      <a:pt x="76971" y="100089"/>
                      <a:pt x="47576" y="119461"/>
                    </a:cubicBezTo>
                    <a:lnTo>
                      <a:pt x="15206" y="151101"/>
                    </a:lnTo>
                    <a:lnTo>
                      <a:pt x="12765" y="148715"/>
                    </a:lnTo>
                    <a:cubicBezTo>
                      <a:pt x="4545" y="135908"/>
                      <a:pt x="0" y="121827"/>
                      <a:pt x="0" y="107047"/>
                    </a:cubicBezTo>
                    <a:cubicBezTo>
                      <a:pt x="0" y="47927"/>
                      <a:pt x="72725" y="0"/>
                      <a:pt x="16243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50000">
                    <a:srgbClr val="FF9933"/>
                  </a:gs>
                  <a:gs pos="100000">
                    <a:srgbClr val="FFC000"/>
                  </a:gs>
                </a:gsLst>
                <a:lin ang="10800000" scaled="1"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8246174F-70DC-49FF-AC4F-AAB7A7F219AB}"/>
                  </a:ext>
                </a:extLst>
              </p:cNvPr>
              <p:cNvSpPr/>
              <p:nvPr/>
            </p:nvSpPr>
            <p:spPr>
              <a:xfrm>
                <a:off x="954089" y="3734839"/>
                <a:ext cx="662502" cy="426328"/>
              </a:xfrm>
              <a:custGeom>
                <a:avLst/>
                <a:gdLst>
                  <a:gd name="connsiteX0" fmla="*/ 330981 w 662502"/>
                  <a:gd name="connsiteY0" fmla="*/ 116281 h 426328"/>
                  <a:gd name="connsiteX1" fmla="*/ 180427 w 662502"/>
                  <a:gd name="connsiteY1" fmla="*/ 213164 h 426328"/>
                  <a:gd name="connsiteX2" fmla="*/ 330981 w 662502"/>
                  <a:gd name="connsiteY2" fmla="*/ 310047 h 426328"/>
                  <a:gd name="connsiteX3" fmla="*/ 481535 w 662502"/>
                  <a:gd name="connsiteY3" fmla="*/ 213164 h 426328"/>
                  <a:gd name="connsiteX4" fmla="*/ 330981 w 662502"/>
                  <a:gd name="connsiteY4" fmla="*/ 116281 h 426328"/>
                  <a:gd name="connsiteX5" fmla="*/ 331251 w 662502"/>
                  <a:gd name="connsiteY5" fmla="*/ 0 h 426328"/>
                  <a:gd name="connsiteX6" fmla="*/ 662502 w 662502"/>
                  <a:gd name="connsiteY6" fmla="*/ 213164 h 426328"/>
                  <a:gd name="connsiteX7" fmla="*/ 331251 w 662502"/>
                  <a:gd name="connsiteY7" fmla="*/ 426328 h 426328"/>
                  <a:gd name="connsiteX8" fmla="*/ 0 w 662502"/>
                  <a:gd name="connsiteY8" fmla="*/ 213164 h 426328"/>
                  <a:gd name="connsiteX9" fmla="*/ 331251 w 662502"/>
                  <a:gd name="connsiteY9" fmla="*/ 0 h 426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2502" h="426328">
                    <a:moveTo>
                      <a:pt x="330981" y="116281"/>
                    </a:moveTo>
                    <a:cubicBezTo>
                      <a:pt x="247832" y="116281"/>
                      <a:pt x="180427" y="159657"/>
                      <a:pt x="180427" y="213164"/>
                    </a:cubicBezTo>
                    <a:cubicBezTo>
                      <a:pt x="180427" y="266671"/>
                      <a:pt x="247832" y="310047"/>
                      <a:pt x="330981" y="310047"/>
                    </a:cubicBezTo>
                    <a:cubicBezTo>
                      <a:pt x="414130" y="310047"/>
                      <a:pt x="481535" y="266671"/>
                      <a:pt x="481535" y="213164"/>
                    </a:cubicBezTo>
                    <a:cubicBezTo>
                      <a:pt x="481535" y="159657"/>
                      <a:pt x="414130" y="116281"/>
                      <a:pt x="330981" y="116281"/>
                    </a:cubicBezTo>
                    <a:close/>
                    <a:moveTo>
                      <a:pt x="331251" y="0"/>
                    </a:moveTo>
                    <a:cubicBezTo>
                      <a:pt x="514196" y="0"/>
                      <a:pt x="662502" y="95437"/>
                      <a:pt x="662502" y="213164"/>
                    </a:cubicBezTo>
                    <a:cubicBezTo>
                      <a:pt x="662502" y="330891"/>
                      <a:pt x="514196" y="426328"/>
                      <a:pt x="331251" y="426328"/>
                    </a:cubicBezTo>
                    <a:cubicBezTo>
                      <a:pt x="148306" y="426328"/>
                      <a:pt x="0" y="330891"/>
                      <a:pt x="0" y="213164"/>
                    </a:cubicBezTo>
                    <a:cubicBezTo>
                      <a:pt x="0" y="95437"/>
                      <a:pt x="148306" y="0"/>
                      <a:pt x="33125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6A8F114A-8856-4DEA-A6CD-F9281065A79C}"/>
              </a:ext>
            </a:extLst>
          </p:cNvPr>
          <p:cNvGrpSpPr/>
          <p:nvPr/>
        </p:nvGrpSpPr>
        <p:grpSpPr>
          <a:xfrm>
            <a:off x="4371449" y="1105964"/>
            <a:ext cx="1098968" cy="1082205"/>
            <a:chOff x="4449220" y="1023545"/>
            <a:chExt cx="1098968" cy="1082205"/>
          </a:xfrm>
        </p:grpSpPr>
        <p:grpSp>
          <p:nvGrpSpPr>
            <p:cNvPr id="963" name="グループ化 962">
              <a:extLst>
                <a:ext uri="{FF2B5EF4-FFF2-40B4-BE49-F238E27FC236}">
                  <a16:creationId xmlns:a16="http://schemas.microsoft.com/office/drawing/2014/main" id="{5FCFD578-0680-470A-BDEF-D10ADF11B59F}"/>
                </a:ext>
              </a:extLst>
            </p:cNvPr>
            <p:cNvGrpSpPr/>
            <p:nvPr/>
          </p:nvGrpSpPr>
          <p:grpSpPr>
            <a:xfrm>
              <a:off x="5130707" y="1023545"/>
              <a:ext cx="417481" cy="417971"/>
              <a:chOff x="4621748" y="1290964"/>
              <a:chExt cx="662504" cy="663282"/>
            </a:xfrm>
          </p:grpSpPr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BE4078B0-B644-4377-B6FF-CD08914DEA04}"/>
                  </a:ext>
                </a:extLst>
              </p:cNvPr>
              <p:cNvSpPr/>
              <p:nvPr/>
            </p:nvSpPr>
            <p:spPr>
              <a:xfrm>
                <a:off x="4621748" y="1334340"/>
                <a:ext cx="662504" cy="619906"/>
              </a:xfrm>
              <a:custGeom>
                <a:avLst/>
                <a:gdLst>
                  <a:gd name="connsiteX0" fmla="*/ 331251 w 662504"/>
                  <a:gd name="connsiteY0" fmla="*/ 0 h 586396"/>
                  <a:gd name="connsiteX1" fmla="*/ 662502 w 662504"/>
                  <a:gd name="connsiteY1" fmla="*/ 202266 h 586396"/>
                  <a:gd name="connsiteX2" fmla="*/ 661949 w 662504"/>
                  <a:gd name="connsiteY2" fmla="*/ 205616 h 586396"/>
                  <a:gd name="connsiteX3" fmla="*/ 662501 w 662504"/>
                  <a:gd name="connsiteY3" fmla="*/ 205616 h 586396"/>
                  <a:gd name="connsiteX4" fmla="*/ 662501 w 662504"/>
                  <a:gd name="connsiteY4" fmla="*/ 345135 h 586396"/>
                  <a:gd name="connsiteX5" fmla="*/ 662502 w 662504"/>
                  <a:gd name="connsiteY5" fmla="*/ 345141 h 586396"/>
                  <a:gd name="connsiteX6" fmla="*/ 662501 w 662504"/>
                  <a:gd name="connsiteY6" fmla="*/ 345147 h 586396"/>
                  <a:gd name="connsiteX7" fmla="*/ 662501 w 662504"/>
                  <a:gd name="connsiteY7" fmla="*/ 348839 h 586396"/>
                  <a:gd name="connsiteX8" fmla="*/ 661892 w 662504"/>
                  <a:gd name="connsiteY8" fmla="*/ 348839 h 586396"/>
                  <a:gd name="connsiteX9" fmla="*/ 661890 w 662504"/>
                  <a:gd name="connsiteY9" fmla="*/ 348853 h 586396"/>
                  <a:gd name="connsiteX10" fmla="*/ 662504 w 662504"/>
                  <a:gd name="connsiteY10" fmla="*/ 353144 h 586396"/>
                  <a:gd name="connsiteX11" fmla="*/ 331253 w 662504"/>
                  <a:gd name="connsiteY11" fmla="*/ 586396 h 586396"/>
                  <a:gd name="connsiteX12" fmla="*/ 2 w 662504"/>
                  <a:gd name="connsiteY12" fmla="*/ 353144 h 586396"/>
                  <a:gd name="connsiteX13" fmla="*/ 615 w 662504"/>
                  <a:gd name="connsiteY13" fmla="*/ 348863 h 586396"/>
                  <a:gd name="connsiteX14" fmla="*/ 611 w 662504"/>
                  <a:gd name="connsiteY14" fmla="*/ 348839 h 586396"/>
                  <a:gd name="connsiteX15" fmla="*/ 0 w 662504"/>
                  <a:gd name="connsiteY15" fmla="*/ 348839 h 586396"/>
                  <a:gd name="connsiteX16" fmla="*/ 0 w 662504"/>
                  <a:gd name="connsiteY16" fmla="*/ 345141 h 586396"/>
                  <a:gd name="connsiteX17" fmla="*/ 0 w 662504"/>
                  <a:gd name="connsiteY17" fmla="*/ 205616 h 586396"/>
                  <a:gd name="connsiteX18" fmla="*/ 553 w 662504"/>
                  <a:gd name="connsiteY18" fmla="*/ 205616 h 586396"/>
                  <a:gd name="connsiteX19" fmla="*/ 0 w 662504"/>
                  <a:gd name="connsiteY19" fmla="*/ 202266 h 586396"/>
                  <a:gd name="connsiteX20" fmla="*/ 331251 w 662504"/>
                  <a:gd name="connsiteY20" fmla="*/ 0 h 586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62504" h="586396">
                    <a:moveTo>
                      <a:pt x="331251" y="0"/>
                    </a:moveTo>
                    <a:cubicBezTo>
                      <a:pt x="514196" y="0"/>
                      <a:pt x="662502" y="90558"/>
                      <a:pt x="662502" y="202266"/>
                    </a:cubicBezTo>
                    <a:lnTo>
                      <a:pt x="661949" y="205616"/>
                    </a:lnTo>
                    <a:lnTo>
                      <a:pt x="662501" y="205616"/>
                    </a:lnTo>
                    <a:lnTo>
                      <a:pt x="662501" y="345135"/>
                    </a:lnTo>
                    <a:lnTo>
                      <a:pt x="662502" y="345141"/>
                    </a:lnTo>
                    <a:lnTo>
                      <a:pt x="662501" y="345147"/>
                    </a:lnTo>
                    <a:lnTo>
                      <a:pt x="662501" y="348839"/>
                    </a:lnTo>
                    <a:lnTo>
                      <a:pt x="661892" y="348839"/>
                    </a:lnTo>
                    <a:lnTo>
                      <a:pt x="661890" y="348853"/>
                    </a:lnTo>
                    <a:lnTo>
                      <a:pt x="662504" y="353144"/>
                    </a:lnTo>
                    <a:cubicBezTo>
                      <a:pt x="662504" y="481965"/>
                      <a:pt x="514198" y="586396"/>
                      <a:pt x="331253" y="586396"/>
                    </a:cubicBezTo>
                    <a:cubicBezTo>
                      <a:pt x="148308" y="586396"/>
                      <a:pt x="2" y="481965"/>
                      <a:pt x="2" y="353144"/>
                    </a:cubicBezTo>
                    <a:lnTo>
                      <a:pt x="615" y="348863"/>
                    </a:lnTo>
                    <a:lnTo>
                      <a:pt x="611" y="348839"/>
                    </a:lnTo>
                    <a:lnTo>
                      <a:pt x="0" y="348839"/>
                    </a:lnTo>
                    <a:lnTo>
                      <a:pt x="0" y="345141"/>
                    </a:lnTo>
                    <a:lnTo>
                      <a:pt x="0" y="205616"/>
                    </a:lnTo>
                    <a:lnTo>
                      <a:pt x="553" y="205616"/>
                    </a:lnTo>
                    <a:lnTo>
                      <a:pt x="0" y="202266"/>
                    </a:lnTo>
                    <a:cubicBezTo>
                      <a:pt x="0" y="90558"/>
                      <a:pt x="148306" y="0"/>
                      <a:pt x="331251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50000">
                    <a:schemeClr val="accent4">
                      <a:lumMod val="40000"/>
                      <a:lumOff val="60000"/>
                    </a:schemeClr>
                  </a:gs>
                  <a:gs pos="100000">
                    <a:srgbClr val="FFC000"/>
                  </a:gs>
                </a:gsLst>
                <a:lin ang="10800000" scaled="1"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楕円 558">
                <a:extLst>
                  <a:ext uri="{FF2B5EF4-FFF2-40B4-BE49-F238E27FC236}">
                    <a16:creationId xmlns:a16="http://schemas.microsoft.com/office/drawing/2014/main" id="{D93DA92C-FB8A-46EE-A273-015D2B937DCB}"/>
                  </a:ext>
                </a:extLst>
              </p:cNvPr>
              <p:cNvSpPr/>
              <p:nvPr/>
            </p:nvSpPr>
            <p:spPr>
              <a:xfrm>
                <a:off x="4621750" y="1290964"/>
                <a:ext cx="662502" cy="450691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5E803FCE-45B4-4A1F-A8EC-15498E6D47DB}"/>
                  </a:ext>
                </a:extLst>
              </p:cNvPr>
              <p:cNvSpPr/>
              <p:nvPr/>
            </p:nvSpPr>
            <p:spPr>
              <a:xfrm>
                <a:off x="4645285" y="1413170"/>
                <a:ext cx="615432" cy="102393"/>
              </a:xfrm>
              <a:custGeom>
                <a:avLst/>
                <a:gdLst>
                  <a:gd name="connsiteX0" fmla="*/ 331251 w 662502"/>
                  <a:gd name="connsiteY0" fmla="*/ 0 h 104267"/>
                  <a:gd name="connsiteX1" fmla="*/ 581411 w 662502"/>
                  <a:gd name="connsiteY1" fmla="*/ 24848 h 104267"/>
                  <a:gd name="connsiteX2" fmla="*/ 646011 w 662502"/>
                  <a:gd name="connsiteY2" fmla="*/ 42099 h 104267"/>
                  <a:gd name="connsiteX3" fmla="*/ 662502 w 662502"/>
                  <a:gd name="connsiteY3" fmla="*/ 94664 h 104267"/>
                  <a:gd name="connsiteX4" fmla="*/ 659489 w 662502"/>
                  <a:gd name="connsiteY4" fmla="*/ 104267 h 104267"/>
                  <a:gd name="connsiteX5" fmla="*/ 651149 w 662502"/>
                  <a:gd name="connsiteY5" fmla="*/ 101424 h 104267"/>
                  <a:gd name="connsiteX6" fmla="*/ 331251 w 662502"/>
                  <a:gd name="connsiteY6" fmla="*/ 59532 h 104267"/>
                  <a:gd name="connsiteX7" fmla="*/ 11353 w 662502"/>
                  <a:gd name="connsiteY7" fmla="*/ 101424 h 104267"/>
                  <a:gd name="connsiteX8" fmla="*/ 3013 w 662502"/>
                  <a:gd name="connsiteY8" fmla="*/ 104267 h 104267"/>
                  <a:gd name="connsiteX9" fmla="*/ 0 w 662502"/>
                  <a:gd name="connsiteY9" fmla="*/ 94664 h 104267"/>
                  <a:gd name="connsiteX10" fmla="*/ 16492 w 662502"/>
                  <a:gd name="connsiteY10" fmla="*/ 42099 h 104267"/>
                  <a:gd name="connsiteX11" fmla="*/ 81091 w 662502"/>
                  <a:gd name="connsiteY11" fmla="*/ 24848 h 104267"/>
                  <a:gd name="connsiteX12" fmla="*/ 331251 w 662502"/>
                  <a:gd name="connsiteY12" fmla="*/ 0 h 1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502" h="104267">
                    <a:moveTo>
                      <a:pt x="331251" y="0"/>
                    </a:moveTo>
                    <a:cubicBezTo>
                      <a:pt x="419987" y="0"/>
                      <a:pt x="504522" y="8848"/>
                      <a:pt x="581411" y="24848"/>
                    </a:cubicBezTo>
                    <a:lnTo>
                      <a:pt x="646011" y="42099"/>
                    </a:lnTo>
                    <a:lnTo>
                      <a:pt x="662502" y="94664"/>
                    </a:lnTo>
                    <a:lnTo>
                      <a:pt x="659489" y="104267"/>
                    </a:lnTo>
                    <a:lnTo>
                      <a:pt x="651149" y="101424"/>
                    </a:lnTo>
                    <a:cubicBezTo>
                      <a:pt x="556946" y="74774"/>
                      <a:pt x="447716" y="59532"/>
                      <a:pt x="331251" y="59532"/>
                    </a:cubicBezTo>
                    <a:cubicBezTo>
                      <a:pt x="214786" y="59532"/>
                      <a:pt x="105556" y="74774"/>
                      <a:pt x="11353" y="101424"/>
                    </a:cubicBezTo>
                    <a:lnTo>
                      <a:pt x="3013" y="104267"/>
                    </a:lnTo>
                    <a:lnTo>
                      <a:pt x="0" y="94664"/>
                    </a:lnTo>
                    <a:lnTo>
                      <a:pt x="16492" y="42099"/>
                    </a:lnTo>
                    <a:lnTo>
                      <a:pt x="81091" y="24848"/>
                    </a:lnTo>
                    <a:cubicBezTo>
                      <a:pt x="157980" y="8848"/>
                      <a:pt x="242516" y="0"/>
                      <a:pt x="331251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5C9A0E44-2B25-419F-B0D8-5AE4CFBA4848}"/>
                </a:ext>
              </a:extLst>
            </p:cNvPr>
            <p:cNvGrpSpPr/>
            <p:nvPr/>
          </p:nvGrpSpPr>
          <p:grpSpPr>
            <a:xfrm>
              <a:off x="4449220" y="1308217"/>
              <a:ext cx="417481" cy="417971"/>
              <a:chOff x="4621748" y="1290964"/>
              <a:chExt cx="662504" cy="663282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F6ABFAC7-A52A-42B5-A185-0E48B4EA6E04}"/>
                  </a:ext>
                </a:extLst>
              </p:cNvPr>
              <p:cNvSpPr/>
              <p:nvPr/>
            </p:nvSpPr>
            <p:spPr>
              <a:xfrm>
                <a:off x="4621748" y="1334340"/>
                <a:ext cx="662504" cy="619906"/>
              </a:xfrm>
              <a:custGeom>
                <a:avLst/>
                <a:gdLst>
                  <a:gd name="connsiteX0" fmla="*/ 331251 w 662504"/>
                  <a:gd name="connsiteY0" fmla="*/ 0 h 586396"/>
                  <a:gd name="connsiteX1" fmla="*/ 662502 w 662504"/>
                  <a:gd name="connsiteY1" fmla="*/ 202266 h 586396"/>
                  <a:gd name="connsiteX2" fmla="*/ 661949 w 662504"/>
                  <a:gd name="connsiteY2" fmla="*/ 205616 h 586396"/>
                  <a:gd name="connsiteX3" fmla="*/ 662501 w 662504"/>
                  <a:gd name="connsiteY3" fmla="*/ 205616 h 586396"/>
                  <a:gd name="connsiteX4" fmla="*/ 662501 w 662504"/>
                  <a:gd name="connsiteY4" fmla="*/ 345135 h 586396"/>
                  <a:gd name="connsiteX5" fmla="*/ 662502 w 662504"/>
                  <a:gd name="connsiteY5" fmla="*/ 345141 h 586396"/>
                  <a:gd name="connsiteX6" fmla="*/ 662501 w 662504"/>
                  <a:gd name="connsiteY6" fmla="*/ 345147 h 586396"/>
                  <a:gd name="connsiteX7" fmla="*/ 662501 w 662504"/>
                  <a:gd name="connsiteY7" fmla="*/ 348839 h 586396"/>
                  <a:gd name="connsiteX8" fmla="*/ 661892 w 662504"/>
                  <a:gd name="connsiteY8" fmla="*/ 348839 h 586396"/>
                  <a:gd name="connsiteX9" fmla="*/ 661890 w 662504"/>
                  <a:gd name="connsiteY9" fmla="*/ 348853 h 586396"/>
                  <a:gd name="connsiteX10" fmla="*/ 662504 w 662504"/>
                  <a:gd name="connsiteY10" fmla="*/ 353144 h 586396"/>
                  <a:gd name="connsiteX11" fmla="*/ 331253 w 662504"/>
                  <a:gd name="connsiteY11" fmla="*/ 586396 h 586396"/>
                  <a:gd name="connsiteX12" fmla="*/ 2 w 662504"/>
                  <a:gd name="connsiteY12" fmla="*/ 353144 h 586396"/>
                  <a:gd name="connsiteX13" fmla="*/ 615 w 662504"/>
                  <a:gd name="connsiteY13" fmla="*/ 348863 h 586396"/>
                  <a:gd name="connsiteX14" fmla="*/ 611 w 662504"/>
                  <a:gd name="connsiteY14" fmla="*/ 348839 h 586396"/>
                  <a:gd name="connsiteX15" fmla="*/ 0 w 662504"/>
                  <a:gd name="connsiteY15" fmla="*/ 348839 h 586396"/>
                  <a:gd name="connsiteX16" fmla="*/ 0 w 662504"/>
                  <a:gd name="connsiteY16" fmla="*/ 345141 h 586396"/>
                  <a:gd name="connsiteX17" fmla="*/ 0 w 662504"/>
                  <a:gd name="connsiteY17" fmla="*/ 205616 h 586396"/>
                  <a:gd name="connsiteX18" fmla="*/ 553 w 662504"/>
                  <a:gd name="connsiteY18" fmla="*/ 205616 h 586396"/>
                  <a:gd name="connsiteX19" fmla="*/ 0 w 662504"/>
                  <a:gd name="connsiteY19" fmla="*/ 202266 h 586396"/>
                  <a:gd name="connsiteX20" fmla="*/ 331251 w 662504"/>
                  <a:gd name="connsiteY20" fmla="*/ 0 h 586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62504" h="586396">
                    <a:moveTo>
                      <a:pt x="331251" y="0"/>
                    </a:moveTo>
                    <a:cubicBezTo>
                      <a:pt x="514196" y="0"/>
                      <a:pt x="662502" y="90558"/>
                      <a:pt x="662502" y="202266"/>
                    </a:cubicBezTo>
                    <a:lnTo>
                      <a:pt x="661949" y="205616"/>
                    </a:lnTo>
                    <a:lnTo>
                      <a:pt x="662501" y="205616"/>
                    </a:lnTo>
                    <a:lnTo>
                      <a:pt x="662501" y="345135"/>
                    </a:lnTo>
                    <a:lnTo>
                      <a:pt x="662502" y="345141"/>
                    </a:lnTo>
                    <a:lnTo>
                      <a:pt x="662501" y="345147"/>
                    </a:lnTo>
                    <a:lnTo>
                      <a:pt x="662501" y="348839"/>
                    </a:lnTo>
                    <a:lnTo>
                      <a:pt x="661892" y="348839"/>
                    </a:lnTo>
                    <a:lnTo>
                      <a:pt x="661890" y="348853"/>
                    </a:lnTo>
                    <a:lnTo>
                      <a:pt x="662504" y="353144"/>
                    </a:lnTo>
                    <a:cubicBezTo>
                      <a:pt x="662504" y="481965"/>
                      <a:pt x="514198" y="586396"/>
                      <a:pt x="331253" y="586396"/>
                    </a:cubicBezTo>
                    <a:cubicBezTo>
                      <a:pt x="148308" y="586396"/>
                      <a:pt x="2" y="481965"/>
                      <a:pt x="2" y="353144"/>
                    </a:cubicBezTo>
                    <a:lnTo>
                      <a:pt x="615" y="348863"/>
                    </a:lnTo>
                    <a:lnTo>
                      <a:pt x="611" y="348839"/>
                    </a:lnTo>
                    <a:lnTo>
                      <a:pt x="0" y="348839"/>
                    </a:lnTo>
                    <a:lnTo>
                      <a:pt x="0" y="345141"/>
                    </a:lnTo>
                    <a:lnTo>
                      <a:pt x="0" y="205616"/>
                    </a:lnTo>
                    <a:lnTo>
                      <a:pt x="553" y="205616"/>
                    </a:lnTo>
                    <a:lnTo>
                      <a:pt x="0" y="202266"/>
                    </a:lnTo>
                    <a:cubicBezTo>
                      <a:pt x="0" y="90558"/>
                      <a:pt x="148306" y="0"/>
                      <a:pt x="331251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50000">
                    <a:schemeClr val="accent4">
                      <a:lumMod val="40000"/>
                      <a:lumOff val="60000"/>
                    </a:schemeClr>
                  </a:gs>
                  <a:gs pos="100000">
                    <a:srgbClr val="FFC000"/>
                  </a:gs>
                </a:gsLst>
                <a:lin ang="10800000" scaled="1"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楕円 558">
                <a:extLst>
                  <a:ext uri="{FF2B5EF4-FFF2-40B4-BE49-F238E27FC236}">
                    <a16:creationId xmlns:a16="http://schemas.microsoft.com/office/drawing/2014/main" id="{378631EB-528D-4BD0-84B7-1EE440FEBE07}"/>
                  </a:ext>
                </a:extLst>
              </p:cNvPr>
              <p:cNvSpPr/>
              <p:nvPr/>
            </p:nvSpPr>
            <p:spPr>
              <a:xfrm>
                <a:off x="4621750" y="1290964"/>
                <a:ext cx="662502" cy="450691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BC6A3EC3-EC68-41FE-8C8C-B092F9CAFB51}"/>
                  </a:ext>
                </a:extLst>
              </p:cNvPr>
              <p:cNvSpPr/>
              <p:nvPr/>
            </p:nvSpPr>
            <p:spPr>
              <a:xfrm>
                <a:off x="4645285" y="1413170"/>
                <a:ext cx="615432" cy="102393"/>
              </a:xfrm>
              <a:custGeom>
                <a:avLst/>
                <a:gdLst>
                  <a:gd name="connsiteX0" fmla="*/ 331251 w 662502"/>
                  <a:gd name="connsiteY0" fmla="*/ 0 h 104267"/>
                  <a:gd name="connsiteX1" fmla="*/ 581411 w 662502"/>
                  <a:gd name="connsiteY1" fmla="*/ 24848 h 104267"/>
                  <a:gd name="connsiteX2" fmla="*/ 646011 w 662502"/>
                  <a:gd name="connsiteY2" fmla="*/ 42099 h 104267"/>
                  <a:gd name="connsiteX3" fmla="*/ 662502 w 662502"/>
                  <a:gd name="connsiteY3" fmla="*/ 94664 h 104267"/>
                  <a:gd name="connsiteX4" fmla="*/ 659489 w 662502"/>
                  <a:gd name="connsiteY4" fmla="*/ 104267 h 104267"/>
                  <a:gd name="connsiteX5" fmla="*/ 651149 w 662502"/>
                  <a:gd name="connsiteY5" fmla="*/ 101424 h 104267"/>
                  <a:gd name="connsiteX6" fmla="*/ 331251 w 662502"/>
                  <a:gd name="connsiteY6" fmla="*/ 59532 h 104267"/>
                  <a:gd name="connsiteX7" fmla="*/ 11353 w 662502"/>
                  <a:gd name="connsiteY7" fmla="*/ 101424 h 104267"/>
                  <a:gd name="connsiteX8" fmla="*/ 3013 w 662502"/>
                  <a:gd name="connsiteY8" fmla="*/ 104267 h 104267"/>
                  <a:gd name="connsiteX9" fmla="*/ 0 w 662502"/>
                  <a:gd name="connsiteY9" fmla="*/ 94664 h 104267"/>
                  <a:gd name="connsiteX10" fmla="*/ 16492 w 662502"/>
                  <a:gd name="connsiteY10" fmla="*/ 42099 h 104267"/>
                  <a:gd name="connsiteX11" fmla="*/ 81091 w 662502"/>
                  <a:gd name="connsiteY11" fmla="*/ 24848 h 104267"/>
                  <a:gd name="connsiteX12" fmla="*/ 331251 w 662502"/>
                  <a:gd name="connsiteY12" fmla="*/ 0 h 1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502" h="104267">
                    <a:moveTo>
                      <a:pt x="331251" y="0"/>
                    </a:moveTo>
                    <a:cubicBezTo>
                      <a:pt x="419987" y="0"/>
                      <a:pt x="504522" y="8848"/>
                      <a:pt x="581411" y="24848"/>
                    </a:cubicBezTo>
                    <a:lnTo>
                      <a:pt x="646011" y="42099"/>
                    </a:lnTo>
                    <a:lnTo>
                      <a:pt x="662502" y="94664"/>
                    </a:lnTo>
                    <a:lnTo>
                      <a:pt x="659489" y="104267"/>
                    </a:lnTo>
                    <a:lnTo>
                      <a:pt x="651149" y="101424"/>
                    </a:lnTo>
                    <a:cubicBezTo>
                      <a:pt x="556946" y="74774"/>
                      <a:pt x="447716" y="59532"/>
                      <a:pt x="331251" y="59532"/>
                    </a:cubicBezTo>
                    <a:cubicBezTo>
                      <a:pt x="214786" y="59532"/>
                      <a:pt x="105556" y="74774"/>
                      <a:pt x="11353" y="101424"/>
                    </a:cubicBezTo>
                    <a:lnTo>
                      <a:pt x="3013" y="104267"/>
                    </a:lnTo>
                    <a:lnTo>
                      <a:pt x="0" y="94664"/>
                    </a:lnTo>
                    <a:lnTo>
                      <a:pt x="16492" y="42099"/>
                    </a:lnTo>
                    <a:lnTo>
                      <a:pt x="81091" y="24848"/>
                    </a:lnTo>
                    <a:cubicBezTo>
                      <a:pt x="157980" y="8848"/>
                      <a:pt x="242516" y="0"/>
                      <a:pt x="331251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02E3F8DC-76E5-49F1-929F-7AA957051CB7}"/>
                </a:ext>
              </a:extLst>
            </p:cNvPr>
            <p:cNvGrpSpPr/>
            <p:nvPr/>
          </p:nvGrpSpPr>
          <p:grpSpPr>
            <a:xfrm>
              <a:off x="5070322" y="1687779"/>
              <a:ext cx="417481" cy="417971"/>
              <a:chOff x="4621748" y="1290964"/>
              <a:chExt cx="662504" cy="663282"/>
            </a:xfrm>
          </p:grpSpPr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F893B189-76E4-490B-815E-A70D69D18F3B}"/>
                  </a:ext>
                </a:extLst>
              </p:cNvPr>
              <p:cNvSpPr/>
              <p:nvPr/>
            </p:nvSpPr>
            <p:spPr>
              <a:xfrm>
                <a:off x="4621748" y="1334340"/>
                <a:ext cx="662504" cy="619906"/>
              </a:xfrm>
              <a:custGeom>
                <a:avLst/>
                <a:gdLst>
                  <a:gd name="connsiteX0" fmla="*/ 331251 w 662504"/>
                  <a:gd name="connsiteY0" fmla="*/ 0 h 586396"/>
                  <a:gd name="connsiteX1" fmla="*/ 662502 w 662504"/>
                  <a:gd name="connsiteY1" fmla="*/ 202266 h 586396"/>
                  <a:gd name="connsiteX2" fmla="*/ 661949 w 662504"/>
                  <a:gd name="connsiteY2" fmla="*/ 205616 h 586396"/>
                  <a:gd name="connsiteX3" fmla="*/ 662501 w 662504"/>
                  <a:gd name="connsiteY3" fmla="*/ 205616 h 586396"/>
                  <a:gd name="connsiteX4" fmla="*/ 662501 w 662504"/>
                  <a:gd name="connsiteY4" fmla="*/ 345135 h 586396"/>
                  <a:gd name="connsiteX5" fmla="*/ 662502 w 662504"/>
                  <a:gd name="connsiteY5" fmla="*/ 345141 h 586396"/>
                  <a:gd name="connsiteX6" fmla="*/ 662501 w 662504"/>
                  <a:gd name="connsiteY6" fmla="*/ 345147 h 586396"/>
                  <a:gd name="connsiteX7" fmla="*/ 662501 w 662504"/>
                  <a:gd name="connsiteY7" fmla="*/ 348839 h 586396"/>
                  <a:gd name="connsiteX8" fmla="*/ 661892 w 662504"/>
                  <a:gd name="connsiteY8" fmla="*/ 348839 h 586396"/>
                  <a:gd name="connsiteX9" fmla="*/ 661890 w 662504"/>
                  <a:gd name="connsiteY9" fmla="*/ 348853 h 586396"/>
                  <a:gd name="connsiteX10" fmla="*/ 662504 w 662504"/>
                  <a:gd name="connsiteY10" fmla="*/ 353144 h 586396"/>
                  <a:gd name="connsiteX11" fmla="*/ 331253 w 662504"/>
                  <a:gd name="connsiteY11" fmla="*/ 586396 h 586396"/>
                  <a:gd name="connsiteX12" fmla="*/ 2 w 662504"/>
                  <a:gd name="connsiteY12" fmla="*/ 353144 h 586396"/>
                  <a:gd name="connsiteX13" fmla="*/ 615 w 662504"/>
                  <a:gd name="connsiteY13" fmla="*/ 348863 h 586396"/>
                  <a:gd name="connsiteX14" fmla="*/ 611 w 662504"/>
                  <a:gd name="connsiteY14" fmla="*/ 348839 h 586396"/>
                  <a:gd name="connsiteX15" fmla="*/ 0 w 662504"/>
                  <a:gd name="connsiteY15" fmla="*/ 348839 h 586396"/>
                  <a:gd name="connsiteX16" fmla="*/ 0 w 662504"/>
                  <a:gd name="connsiteY16" fmla="*/ 345141 h 586396"/>
                  <a:gd name="connsiteX17" fmla="*/ 0 w 662504"/>
                  <a:gd name="connsiteY17" fmla="*/ 205616 h 586396"/>
                  <a:gd name="connsiteX18" fmla="*/ 553 w 662504"/>
                  <a:gd name="connsiteY18" fmla="*/ 205616 h 586396"/>
                  <a:gd name="connsiteX19" fmla="*/ 0 w 662504"/>
                  <a:gd name="connsiteY19" fmla="*/ 202266 h 586396"/>
                  <a:gd name="connsiteX20" fmla="*/ 331251 w 662504"/>
                  <a:gd name="connsiteY20" fmla="*/ 0 h 586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62504" h="586396">
                    <a:moveTo>
                      <a:pt x="331251" y="0"/>
                    </a:moveTo>
                    <a:cubicBezTo>
                      <a:pt x="514196" y="0"/>
                      <a:pt x="662502" y="90558"/>
                      <a:pt x="662502" y="202266"/>
                    </a:cubicBezTo>
                    <a:lnTo>
                      <a:pt x="661949" y="205616"/>
                    </a:lnTo>
                    <a:lnTo>
                      <a:pt x="662501" y="205616"/>
                    </a:lnTo>
                    <a:lnTo>
                      <a:pt x="662501" y="345135"/>
                    </a:lnTo>
                    <a:lnTo>
                      <a:pt x="662502" y="345141"/>
                    </a:lnTo>
                    <a:lnTo>
                      <a:pt x="662501" y="345147"/>
                    </a:lnTo>
                    <a:lnTo>
                      <a:pt x="662501" y="348839"/>
                    </a:lnTo>
                    <a:lnTo>
                      <a:pt x="661892" y="348839"/>
                    </a:lnTo>
                    <a:lnTo>
                      <a:pt x="661890" y="348853"/>
                    </a:lnTo>
                    <a:lnTo>
                      <a:pt x="662504" y="353144"/>
                    </a:lnTo>
                    <a:cubicBezTo>
                      <a:pt x="662504" y="481965"/>
                      <a:pt x="514198" y="586396"/>
                      <a:pt x="331253" y="586396"/>
                    </a:cubicBezTo>
                    <a:cubicBezTo>
                      <a:pt x="148308" y="586396"/>
                      <a:pt x="2" y="481965"/>
                      <a:pt x="2" y="353144"/>
                    </a:cubicBezTo>
                    <a:lnTo>
                      <a:pt x="615" y="348863"/>
                    </a:lnTo>
                    <a:lnTo>
                      <a:pt x="611" y="348839"/>
                    </a:lnTo>
                    <a:lnTo>
                      <a:pt x="0" y="348839"/>
                    </a:lnTo>
                    <a:lnTo>
                      <a:pt x="0" y="345141"/>
                    </a:lnTo>
                    <a:lnTo>
                      <a:pt x="0" y="205616"/>
                    </a:lnTo>
                    <a:lnTo>
                      <a:pt x="553" y="205616"/>
                    </a:lnTo>
                    <a:lnTo>
                      <a:pt x="0" y="202266"/>
                    </a:lnTo>
                    <a:cubicBezTo>
                      <a:pt x="0" y="90558"/>
                      <a:pt x="148306" y="0"/>
                      <a:pt x="331251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50000">
                    <a:schemeClr val="accent4">
                      <a:lumMod val="40000"/>
                      <a:lumOff val="60000"/>
                    </a:schemeClr>
                  </a:gs>
                  <a:gs pos="100000">
                    <a:srgbClr val="FFC000"/>
                  </a:gs>
                </a:gsLst>
                <a:lin ang="10800000" scaled="1"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楕円 558">
                <a:extLst>
                  <a:ext uri="{FF2B5EF4-FFF2-40B4-BE49-F238E27FC236}">
                    <a16:creationId xmlns:a16="http://schemas.microsoft.com/office/drawing/2014/main" id="{1515A3A0-8B17-4C05-B766-C107356FB874}"/>
                  </a:ext>
                </a:extLst>
              </p:cNvPr>
              <p:cNvSpPr/>
              <p:nvPr/>
            </p:nvSpPr>
            <p:spPr>
              <a:xfrm>
                <a:off x="4621750" y="1290964"/>
                <a:ext cx="662502" cy="450691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0AF0D2B1-F068-4A9C-8408-36A2EA0946E0}"/>
                  </a:ext>
                </a:extLst>
              </p:cNvPr>
              <p:cNvSpPr/>
              <p:nvPr/>
            </p:nvSpPr>
            <p:spPr>
              <a:xfrm>
                <a:off x="4645285" y="1413170"/>
                <a:ext cx="615432" cy="102393"/>
              </a:xfrm>
              <a:custGeom>
                <a:avLst/>
                <a:gdLst>
                  <a:gd name="connsiteX0" fmla="*/ 331251 w 662502"/>
                  <a:gd name="connsiteY0" fmla="*/ 0 h 104267"/>
                  <a:gd name="connsiteX1" fmla="*/ 581411 w 662502"/>
                  <a:gd name="connsiteY1" fmla="*/ 24848 h 104267"/>
                  <a:gd name="connsiteX2" fmla="*/ 646011 w 662502"/>
                  <a:gd name="connsiteY2" fmla="*/ 42099 h 104267"/>
                  <a:gd name="connsiteX3" fmla="*/ 662502 w 662502"/>
                  <a:gd name="connsiteY3" fmla="*/ 94664 h 104267"/>
                  <a:gd name="connsiteX4" fmla="*/ 659489 w 662502"/>
                  <a:gd name="connsiteY4" fmla="*/ 104267 h 104267"/>
                  <a:gd name="connsiteX5" fmla="*/ 651149 w 662502"/>
                  <a:gd name="connsiteY5" fmla="*/ 101424 h 104267"/>
                  <a:gd name="connsiteX6" fmla="*/ 331251 w 662502"/>
                  <a:gd name="connsiteY6" fmla="*/ 59532 h 104267"/>
                  <a:gd name="connsiteX7" fmla="*/ 11353 w 662502"/>
                  <a:gd name="connsiteY7" fmla="*/ 101424 h 104267"/>
                  <a:gd name="connsiteX8" fmla="*/ 3013 w 662502"/>
                  <a:gd name="connsiteY8" fmla="*/ 104267 h 104267"/>
                  <a:gd name="connsiteX9" fmla="*/ 0 w 662502"/>
                  <a:gd name="connsiteY9" fmla="*/ 94664 h 104267"/>
                  <a:gd name="connsiteX10" fmla="*/ 16492 w 662502"/>
                  <a:gd name="connsiteY10" fmla="*/ 42099 h 104267"/>
                  <a:gd name="connsiteX11" fmla="*/ 81091 w 662502"/>
                  <a:gd name="connsiteY11" fmla="*/ 24848 h 104267"/>
                  <a:gd name="connsiteX12" fmla="*/ 331251 w 662502"/>
                  <a:gd name="connsiteY12" fmla="*/ 0 h 1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502" h="104267">
                    <a:moveTo>
                      <a:pt x="331251" y="0"/>
                    </a:moveTo>
                    <a:cubicBezTo>
                      <a:pt x="419987" y="0"/>
                      <a:pt x="504522" y="8848"/>
                      <a:pt x="581411" y="24848"/>
                    </a:cubicBezTo>
                    <a:lnTo>
                      <a:pt x="646011" y="42099"/>
                    </a:lnTo>
                    <a:lnTo>
                      <a:pt x="662502" y="94664"/>
                    </a:lnTo>
                    <a:lnTo>
                      <a:pt x="659489" y="104267"/>
                    </a:lnTo>
                    <a:lnTo>
                      <a:pt x="651149" y="101424"/>
                    </a:lnTo>
                    <a:cubicBezTo>
                      <a:pt x="556946" y="74774"/>
                      <a:pt x="447716" y="59532"/>
                      <a:pt x="331251" y="59532"/>
                    </a:cubicBezTo>
                    <a:cubicBezTo>
                      <a:pt x="214786" y="59532"/>
                      <a:pt x="105556" y="74774"/>
                      <a:pt x="11353" y="101424"/>
                    </a:cubicBezTo>
                    <a:lnTo>
                      <a:pt x="3013" y="104267"/>
                    </a:lnTo>
                    <a:lnTo>
                      <a:pt x="0" y="94664"/>
                    </a:lnTo>
                    <a:lnTo>
                      <a:pt x="16492" y="42099"/>
                    </a:lnTo>
                    <a:lnTo>
                      <a:pt x="81091" y="24848"/>
                    </a:lnTo>
                    <a:cubicBezTo>
                      <a:pt x="157980" y="8848"/>
                      <a:pt x="242516" y="0"/>
                      <a:pt x="331251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3A8ECF81-7AD6-485A-8BF2-AA66DCEDE803}"/>
              </a:ext>
            </a:extLst>
          </p:cNvPr>
          <p:cNvGrpSpPr/>
          <p:nvPr/>
        </p:nvGrpSpPr>
        <p:grpSpPr>
          <a:xfrm>
            <a:off x="6245950" y="1100238"/>
            <a:ext cx="1098967" cy="1048009"/>
            <a:chOff x="6331547" y="1004953"/>
            <a:chExt cx="1098967" cy="1048009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4D6B9451-541F-45BE-BD8D-DCEF77F601F6}"/>
                </a:ext>
              </a:extLst>
            </p:cNvPr>
            <p:cNvGrpSpPr/>
            <p:nvPr/>
          </p:nvGrpSpPr>
          <p:grpSpPr>
            <a:xfrm>
              <a:off x="7013034" y="1004953"/>
              <a:ext cx="417480" cy="383775"/>
              <a:chOff x="6504074" y="1272372"/>
              <a:chExt cx="662503" cy="609016"/>
            </a:xfrm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A4158EFF-B8CB-4F61-940A-4658823BBAB6}"/>
                  </a:ext>
                </a:extLst>
              </p:cNvPr>
              <p:cNvSpPr/>
              <p:nvPr/>
            </p:nvSpPr>
            <p:spPr>
              <a:xfrm>
                <a:off x="6504074" y="1333092"/>
                <a:ext cx="662501" cy="548296"/>
              </a:xfrm>
              <a:custGeom>
                <a:avLst/>
                <a:gdLst>
                  <a:gd name="connsiteX0" fmla="*/ 331251 w 662501"/>
                  <a:gd name="connsiteY0" fmla="*/ 0 h 548296"/>
                  <a:gd name="connsiteX1" fmla="*/ 655772 w 662501"/>
                  <a:gd name="connsiteY1" fmla="*/ 161503 h 548296"/>
                  <a:gd name="connsiteX2" fmla="*/ 662501 w 662501"/>
                  <a:gd name="connsiteY2" fmla="*/ 202260 h 548296"/>
                  <a:gd name="connsiteX3" fmla="*/ 662501 w 662501"/>
                  <a:gd name="connsiteY3" fmla="*/ 202272 h 548296"/>
                  <a:gd name="connsiteX4" fmla="*/ 661949 w 662501"/>
                  <a:gd name="connsiteY4" fmla="*/ 205616 h 548296"/>
                  <a:gd name="connsiteX5" fmla="*/ 662501 w 662501"/>
                  <a:gd name="connsiteY5" fmla="*/ 205616 h 548296"/>
                  <a:gd name="connsiteX6" fmla="*/ 662501 w 662501"/>
                  <a:gd name="connsiteY6" fmla="*/ 307035 h 548296"/>
                  <a:gd name="connsiteX7" fmla="*/ 662501 w 662501"/>
                  <a:gd name="connsiteY7" fmla="*/ 307047 h 548296"/>
                  <a:gd name="connsiteX8" fmla="*/ 662501 w 662501"/>
                  <a:gd name="connsiteY8" fmla="*/ 310739 h 548296"/>
                  <a:gd name="connsiteX9" fmla="*/ 661892 w 662501"/>
                  <a:gd name="connsiteY9" fmla="*/ 310739 h 548296"/>
                  <a:gd name="connsiteX10" fmla="*/ 661890 w 662501"/>
                  <a:gd name="connsiteY10" fmla="*/ 310753 h 548296"/>
                  <a:gd name="connsiteX11" fmla="*/ 662501 w 662501"/>
                  <a:gd name="connsiteY11" fmla="*/ 315023 h 548296"/>
                  <a:gd name="connsiteX12" fmla="*/ 662501 w 662501"/>
                  <a:gd name="connsiteY12" fmla="*/ 315065 h 548296"/>
                  <a:gd name="connsiteX13" fmla="*/ 655774 w 662501"/>
                  <a:gd name="connsiteY13" fmla="*/ 362052 h 548296"/>
                  <a:gd name="connsiteX14" fmla="*/ 331253 w 662501"/>
                  <a:gd name="connsiteY14" fmla="*/ 548296 h 548296"/>
                  <a:gd name="connsiteX15" fmla="*/ 2 w 662501"/>
                  <a:gd name="connsiteY15" fmla="*/ 315044 h 548296"/>
                  <a:gd name="connsiteX16" fmla="*/ 615 w 662501"/>
                  <a:gd name="connsiteY16" fmla="*/ 310763 h 548296"/>
                  <a:gd name="connsiteX17" fmla="*/ 611 w 662501"/>
                  <a:gd name="connsiteY17" fmla="*/ 310739 h 548296"/>
                  <a:gd name="connsiteX18" fmla="*/ 0 w 662501"/>
                  <a:gd name="connsiteY18" fmla="*/ 310739 h 548296"/>
                  <a:gd name="connsiteX19" fmla="*/ 0 w 662501"/>
                  <a:gd name="connsiteY19" fmla="*/ 307041 h 548296"/>
                  <a:gd name="connsiteX20" fmla="*/ 0 w 662501"/>
                  <a:gd name="connsiteY20" fmla="*/ 205616 h 548296"/>
                  <a:gd name="connsiteX21" fmla="*/ 553 w 662501"/>
                  <a:gd name="connsiteY21" fmla="*/ 205616 h 548296"/>
                  <a:gd name="connsiteX22" fmla="*/ 0 w 662501"/>
                  <a:gd name="connsiteY22" fmla="*/ 202266 h 548296"/>
                  <a:gd name="connsiteX23" fmla="*/ 331251 w 662501"/>
                  <a:gd name="connsiteY23" fmla="*/ 0 h 54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62501" h="548296">
                    <a:moveTo>
                      <a:pt x="331251" y="0"/>
                    </a:moveTo>
                    <a:cubicBezTo>
                      <a:pt x="491328" y="0"/>
                      <a:pt x="624884" y="69334"/>
                      <a:pt x="655772" y="161503"/>
                    </a:cubicBezTo>
                    <a:lnTo>
                      <a:pt x="662501" y="202260"/>
                    </a:lnTo>
                    <a:lnTo>
                      <a:pt x="662501" y="202272"/>
                    </a:lnTo>
                    <a:lnTo>
                      <a:pt x="661949" y="205616"/>
                    </a:lnTo>
                    <a:lnTo>
                      <a:pt x="662501" y="205616"/>
                    </a:lnTo>
                    <a:lnTo>
                      <a:pt x="662501" y="307035"/>
                    </a:lnTo>
                    <a:lnTo>
                      <a:pt x="662501" y="307047"/>
                    </a:lnTo>
                    <a:lnTo>
                      <a:pt x="662501" y="310739"/>
                    </a:lnTo>
                    <a:lnTo>
                      <a:pt x="661892" y="310739"/>
                    </a:lnTo>
                    <a:lnTo>
                      <a:pt x="661890" y="310753"/>
                    </a:lnTo>
                    <a:lnTo>
                      <a:pt x="662501" y="315023"/>
                    </a:lnTo>
                    <a:lnTo>
                      <a:pt x="662501" y="315065"/>
                    </a:lnTo>
                    <a:lnTo>
                      <a:pt x="655774" y="362052"/>
                    </a:lnTo>
                    <a:cubicBezTo>
                      <a:pt x="624886" y="468341"/>
                      <a:pt x="491330" y="548296"/>
                      <a:pt x="331253" y="548296"/>
                    </a:cubicBezTo>
                    <a:cubicBezTo>
                      <a:pt x="148308" y="548296"/>
                      <a:pt x="2" y="443865"/>
                      <a:pt x="2" y="315044"/>
                    </a:cubicBezTo>
                    <a:lnTo>
                      <a:pt x="615" y="310763"/>
                    </a:lnTo>
                    <a:lnTo>
                      <a:pt x="611" y="310739"/>
                    </a:lnTo>
                    <a:lnTo>
                      <a:pt x="0" y="310739"/>
                    </a:lnTo>
                    <a:lnTo>
                      <a:pt x="0" y="307041"/>
                    </a:lnTo>
                    <a:lnTo>
                      <a:pt x="0" y="205616"/>
                    </a:lnTo>
                    <a:lnTo>
                      <a:pt x="553" y="205616"/>
                    </a:lnTo>
                    <a:lnTo>
                      <a:pt x="0" y="202266"/>
                    </a:lnTo>
                    <a:cubicBezTo>
                      <a:pt x="0" y="90558"/>
                      <a:pt x="148306" y="0"/>
                      <a:pt x="331251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50000">
                    <a:schemeClr val="accent4">
                      <a:lumMod val="40000"/>
                      <a:lumOff val="60000"/>
                    </a:schemeClr>
                  </a:gs>
                  <a:gs pos="100000">
                    <a:srgbClr val="FFC000"/>
                  </a:gs>
                </a:gsLst>
                <a:lin ang="10800000" scaled="1"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楕円 558">
                <a:extLst>
                  <a:ext uri="{FF2B5EF4-FFF2-40B4-BE49-F238E27FC236}">
                    <a16:creationId xmlns:a16="http://schemas.microsoft.com/office/drawing/2014/main" id="{85F2CAC7-3FF0-4EA3-9C26-702D51419157}"/>
                  </a:ext>
                </a:extLst>
              </p:cNvPr>
              <p:cNvSpPr/>
              <p:nvPr/>
            </p:nvSpPr>
            <p:spPr>
              <a:xfrm>
                <a:off x="6504075" y="1289717"/>
                <a:ext cx="662502" cy="426328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50000">
                    <a:schemeClr val="accent4">
                      <a:lumMod val="40000"/>
                      <a:lumOff val="60000"/>
                    </a:schemeClr>
                  </a:gs>
                </a:gsLst>
                <a:lin ang="10800000" scaled="1"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楕円 558">
                <a:extLst>
                  <a:ext uri="{FF2B5EF4-FFF2-40B4-BE49-F238E27FC236}">
                    <a16:creationId xmlns:a16="http://schemas.microsoft.com/office/drawing/2014/main" id="{B4D91A27-577D-4452-8EE0-4B7DFD744784}"/>
                  </a:ext>
                </a:extLst>
              </p:cNvPr>
              <p:cNvSpPr/>
              <p:nvPr/>
            </p:nvSpPr>
            <p:spPr>
              <a:xfrm>
                <a:off x="6525228" y="1272372"/>
                <a:ext cx="620196" cy="399104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BBF80AED-74D7-45C2-8E37-E676627BEECD}"/>
                  </a:ext>
                </a:extLst>
              </p:cNvPr>
              <p:cNvSpPr/>
              <p:nvPr/>
            </p:nvSpPr>
            <p:spPr>
              <a:xfrm>
                <a:off x="6522846" y="1433936"/>
                <a:ext cx="620196" cy="45719"/>
              </a:xfrm>
              <a:custGeom>
                <a:avLst/>
                <a:gdLst>
                  <a:gd name="connsiteX0" fmla="*/ 11919 w 620196"/>
                  <a:gd name="connsiteY0" fmla="*/ 0 h 45719"/>
                  <a:gd name="connsiteX1" fmla="*/ 608278 w 620196"/>
                  <a:gd name="connsiteY1" fmla="*/ 0 h 45719"/>
                  <a:gd name="connsiteX2" fmla="*/ 620196 w 620196"/>
                  <a:gd name="connsiteY2" fmla="*/ 37989 h 45719"/>
                  <a:gd name="connsiteX3" fmla="*/ 617771 w 620196"/>
                  <a:gd name="connsiteY3" fmla="*/ 45719 h 45719"/>
                  <a:gd name="connsiteX4" fmla="*/ 2425 w 620196"/>
                  <a:gd name="connsiteY4" fmla="*/ 45719 h 45719"/>
                  <a:gd name="connsiteX5" fmla="*/ 0 w 620196"/>
                  <a:gd name="connsiteY5" fmla="*/ 37989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0196" h="45719">
                    <a:moveTo>
                      <a:pt x="11919" y="0"/>
                    </a:moveTo>
                    <a:lnTo>
                      <a:pt x="608278" y="0"/>
                    </a:lnTo>
                    <a:lnTo>
                      <a:pt x="620196" y="37989"/>
                    </a:lnTo>
                    <a:lnTo>
                      <a:pt x="617771" y="45719"/>
                    </a:lnTo>
                    <a:lnTo>
                      <a:pt x="2425" y="45719"/>
                    </a:lnTo>
                    <a:lnTo>
                      <a:pt x="0" y="37989"/>
                    </a:lnTo>
                    <a:close/>
                  </a:path>
                </a:pathLst>
              </a:cu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27D2E92C-D387-4E99-A708-7EFC4E033775}"/>
                </a:ext>
              </a:extLst>
            </p:cNvPr>
            <p:cNvGrpSpPr/>
            <p:nvPr/>
          </p:nvGrpSpPr>
          <p:grpSpPr>
            <a:xfrm>
              <a:off x="6331547" y="1289625"/>
              <a:ext cx="417480" cy="383775"/>
              <a:chOff x="6504074" y="1272372"/>
              <a:chExt cx="662503" cy="609016"/>
            </a:xfrm>
          </p:grpSpPr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7F27583C-D857-4649-8E75-47BB9B732D0F}"/>
                  </a:ext>
                </a:extLst>
              </p:cNvPr>
              <p:cNvSpPr/>
              <p:nvPr/>
            </p:nvSpPr>
            <p:spPr>
              <a:xfrm>
                <a:off x="6504074" y="1333092"/>
                <a:ext cx="662501" cy="548296"/>
              </a:xfrm>
              <a:custGeom>
                <a:avLst/>
                <a:gdLst>
                  <a:gd name="connsiteX0" fmla="*/ 331251 w 662501"/>
                  <a:gd name="connsiteY0" fmla="*/ 0 h 548296"/>
                  <a:gd name="connsiteX1" fmla="*/ 655772 w 662501"/>
                  <a:gd name="connsiteY1" fmla="*/ 161503 h 548296"/>
                  <a:gd name="connsiteX2" fmla="*/ 662501 w 662501"/>
                  <a:gd name="connsiteY2" fmla="*/ 202260 h 548296"/>
                  <a:gd name="connsiteX3" fmla="*/ 662501 w 662501"/>
                  <a:gd name="connsiteY3" fmla="*/ 202272 h 548296"/>
                  <a:gd name="connsiteX4" fmla="*/ 661949 w 662501"/>
                  <a:gd name="connsiteY4" fmla="*/ 205616 h 548296"/>
                  <a:gd name="connsiteX5" fmla="*/ 662501 w 662501"/>
                  <a:gd name="connsiteY5" fmla="*/ 205616 h 548296"/>
                  <a:gd name="connsiteX6" fmla="*/ 662501 w 662501"/>
                  <a:gd name="connsiteY6" fmla="*/ 307035 h 548296"/>
                  <a:gd name="connsiteX7" fmla="*/ 662501 w 662501"/>
                  <a:gd name="connsiteY7" fmla="*/ 307047 h 548296"/>
                  <a:gd name="connsiteX8" fmla="*/ 662501 w 662501"/>
                  <a:gd name="connsiteY8" fmla="*/ 310739 h 548296"/>
                  <a:gd name="connsiteX9" fmla="*/ 661892 w 662501"/>
                  <a:gd name="connsiteY9" fmla="*/ 310739 h 548296"/>
                  <a:gd name="connsiteX10" fmla="*/ 661890 w 662501"/>
                  <a:gd name="connsiteY10" fmla="*/ 310753 h 548296"/>
                  <a:gd name="connsiteX11" fmla="*/ 662501 w 662501"/>
                  <a:gd name="connsiteY11" fmla="*/ 315023 h 548296"/>
                  <a:gd name="connsiteX12" fmla="*/ 662501 w 662501"/>
                  <a:gd name="connsiteY12" fmla="*/ 315065 h 548296"/>
                  <a:gd name="connsiteX13" fmla="*/ 655774 w 662501"/>
                  <a:gd name="connsiteY13" fmla="*/ 362052 h 548296"/>
                  <a:gd name="connsiteX14" fmla="*/ 331253 w 662501"/>
                  <a:gd name="connsiteY14" fmla="*/ 548296 h 548296"/>
                  <a:gd name="connsiteX15" fmla="*/ 2 w 662501"/>
                  <a:gd name="connsiteY15" fmla="*/ 315044 h 548296"/>
                  <a:gd name="connsiteX16" fmla="*/ 615 w 662501"/>
                  <a:gd name="connsiteY16" fmla="*/ 310763 h 548296"/>
                  <a:gd name="connsiteX17" fmla="*/ 611 w 662501"/>
                  <a:gd name="connsiteY17" fmla="*/ 310739 h 548296"/>
                  <a:gd name="connsiteX18" fmla="*/ 0 w 662501"/>
                  <a:gd name="connsiteY18" fmla="*/ 310739 h 548296"/>
                  <a:gd name="connsiteX19" fmla="*/ 0 w 662501"/>
                  <a:gd name="connsiteY19" fmla="*/ 307041 h 548296"/>
                  <a:gd name="connsiteX20" fmla="*/ 0 w 662501"/>
                  <a:gd name="connsiteY20" fmla="*/ 205616 h 548296"/>
                  <a:gd name="connsiteX21" fmla="*/ 553 w 662501"/>
                  <a:gd name="connsiteY21" fmla="*/ 205616 h 548296"/>
                  <a:gd name="connsiteX22" fmla="*/ 0 w 662501"/>
                  <a:gd name="connsiteY22" fmla="*/ 202266 h 548296"/>
                  <a:gd name="connsiteX23" fmla="*/ 331251 w 662501"/>
                  <a:gd name="connsiteY23" fmla="*/ 0 h 54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62501" h="548296">
                    <a:moveTo>
                      <a:pt x="331251" y="0"/>
                    </a:moveTo>
                    <a:cubicBezTo>
                      <a:pt x="491328" y="0"/>
                      <a:pt x="624884" y="69334"/>
                      <a:pt x="655772" y="161503"/>
                    </a:cubicBezTo>
                    <a:lnTo>
                      <a:pt x="662501" y="202260"/>
                    </a:lnTo>
                    <a:lnTo>
                      <a:pt x="662501" y="202272"/>
                    </a:lnTo>
                    <a:lnTo>
                      <a:pt x="661949" y="205616"/>
                    </a:lnTo>
                    <a:lnTo>
                      <a:pt x="662501" y="205616"/>
                    </a:lnTo>
                    <a:lnTo>
                      <a:pt x="662501" y="307035"/>
                    </a:lnTo>
                    <a:lnTo>
                      <a:pt x="662501" y="307047"/>
                    </a:lnTo>
                    <a:lnTo>
                      <a:pt x="662501" y="310739"/>
                    </a:lnTo>
                    <a:lnTo>
                      <a:pt x="661892" y="310739"/>
                    </a:lnTo>
                    <a:lnTo>
                      <a:pt x="661890" y="310753"/>
                    </a:lnTo>
                    <a:lnTo>
                      <a:pt x="662501" y="315023"/>
                    </a:lnTo>
                    <a:lnTo>
                      <a:pt x="662501" y="315065"/>
                    </a:lnTo>
                    <a:lnTo>
                      <a:pt x="655774" y="362052"/>
                    </a:lnTo>
                    <a:cubicBezTo>
                      <a:pt x="624886" y="468341"/>
                      <a:pt x="491330" y="548296"/>
                      <a:pt x="331253" y="548296"/>
                    </a:cubicBezTo>
                    <a:cubicBezTo>
                      <a:pt x="148308" y="548296"/>
                      <a:pt x="2" y="443865"/>
                      <a:pt x="2" y="315044"/>
                    </a:cubicBezTo>
                    <a:lnTo>
                      <a:pt x="615" y="310763"/>
                    </a:lnTo>
                    <a:lnTo>
                      <a:pt x="611" y="310739"/>
                    </a:lnTo>
                    <a:lnTo>
                      <a:pt x="0" y="310739"/>
                    </a:lnTo>
                    <a:lnTo>
                      <a:pt x="0" y="307041"/>
                    </a:lnTo>
                    <a:lnTo>
                      <a:pt x="0" y="205616"/>
                    </a:lnTo>
                    <a:lnTo>
                      <a:pt x="553" y="205616"/>
                    </a:lnTo>
                    <a:lnTo>
                      <a:pt x="0" y="202266"/>
                    </a:lnTo>
                    <a:cubicBezTo>
                      <a:pt x="0" y="90558"/>
                      <a:pt x="148306" y="0"/>
                      <a:pt x="331251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50000">
                    <a:schemeClr val="accent4">
                      <a:lumMod val="40000"/>
                      <a:lumOff val="60000"/>
                    </a:schemeClr>
                  </a:gs>
                  <a:gs pos="100000">
                    <a:srgbClr val="FFC000"/>
                  </a:gs>
                </a:gsLst>
                <a:lin ang="10800000" scaled="1"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楕円 558">
                <a:extLst>
                  <a:ext uri="{FF2B5EF4-FFF2-40B4-BE49-F238E27FC236}">
                    <a16:creationId xmlns:a16="http://schemas.microsoft.com/office/drawing/2014/main" id="{23B454BB-0485-491A-9A7D-A441CD2D3E7D}"/>
                  </a:ext>
                </a:extLst>
              </p:cNvPr>
              <p:cNvSpPr/>
              <p:nvPr/>
            </p:nvSpPr>
            <p:spPr>
              <a:xfrm>
                <a:off x="6504075" y="1289717"/>
                <a:ext cx="662502" cy="426328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50000">
                    <a:schemeClr val="accent4">
                      <a:lumMod val="40000"/>
                      <a:lumOff val="60000"/>
                    </a:schemeClr>
                  </a:gs>
                </a:gsLst>
                <a:lin ang="10800000" scaled="1"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楕円 558">
                <a:extLst>
                  <a:ext uri="{FF2B5EF4-FFF2-40B4-BE49-F238E27FC236}">
                    <a16:creationId xmlns:a16="http://schemas.microsoft.com/office/drawing/2014/main" id="{8915ACBE-405A-4448-8175-16A3192D8DA1}"/>
                  </a:ext>
                </a:extLst>
              </p:cNvPr>
              <p:cNvSpPr/>
              <p:nvPr/>
            </p:nvSpPr>
            <p:spPr>
              <a:xfrm>
                <a:off x="6525228" y="1272372"/>
                <a:ext cx="620196" cy="399104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E51D39C0-0973-4972-8589-43D54B7618B9}"/>
                  </a:ext>
                </a:extLst>
              </p:cNvPr>
              <p:cNvSpPr/>
              <p:nvPr/>
            </p:nvSpPr>
            <p:spPr>
              <a:xfrm>
                <a:off x="6522846" y="1433936"/>
                <a:ext cx="620196" cy="45719"/>
              </a:xfrm>
              <a:custGeom>
                <a:avLst/>
                <a:gdLst>
                  <a:gd name="connsiteX0" fmla="*/ 11919 w 620196"/>
                  <a:gd name="connsiteY0" fmla="*/ 0 h 45719"/>
                  <a:gd name="connsiteX1" fmla="*/ 608278 w 620196"/>
                  <a:gd name="connsiteY1" fmla="*/ 0 h 45719"/>
                  <a:gd name="connsiteX2" fmla="*/ 620196 w 620196"/>
                  <a:gd name="connsiteY2" fmla="*/ 37989 h 45719"/>
                  <a:gd name="connsiteX3" fmla="*/ 617771 w 620196"/>
                  <a:gd name="connsiteY3" fmla="*/ 45719 h 45719"/>
                  <a:gd name="connsiteX4" fmla="*/ 2425 w 620196"/>
                  <a:gd name="connsiteY4" fmla="*/ 45719 h 45719"/>
                  <a:gd name="connsiteX5" fmla="*/ 0 w 620196"/>
                  <a:gd name="connsiteY5" fmla="*/ 37989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0196" h="45719">
                    <a:moveTo>
                      <a:pt x="11919" y="0"/>
                    </a:moveTo>
                    <a:lnTo>
                      <a:pt x="608278" y="0"/>
                    </a:lnTo>
                    <a:lnTo>
                      <a:pt x="620196" y="37989"/>
                    </a:lnTo>
                    <a:lnTo>
                      <a:pt x="617771" y="45719"/>
                    </a:lnTo>
                    <a:lnTo>
                      <a:pt x="2425" y="45719"/>
                    </a:lnTo>
                    <a:lnTo>
                      <a:pt x="0" y="37989"/>
                    </a:lnTo>
                    <a:close/>
                  </a:path>
                </a:pathLst>
              </a:cu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B3BB319A-B545-4A7B-B733-E019172A2504}"/>
                </a:ext>
              </a:extLst>
            </p:cNvPr>
            <p:cNvGrpSpPr/>
            <p:nvPr/>
          </p:nvGrpSpPr>
          <p:grpSpPr>
            <a:xfrm>
              <a:off x="6952649" y="1669187"/>
              <a:ext cx="417480" cy="383775"/>
              <a:chOff x="6504074" y="1272372"/>
              <a:chExt cx="662503" cy="609016"/>
            </a:xfrm>
          </p:grpSpPr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50BCCDCE-13E1-41FE-8214-5286B09C8BD5}"/>
                  </a:ext>
                </a:extLst>
              </p:cNvPr>
              <p:cNvSpPr/>
              <p:nvPr/>
            </p:nvSpPr>
            <p:spPr>
              <a:xfrm>
                <a:off x="6504074" y="1333092"/>
                <a:ext cx="662501" cy="548296"/>
              </a:xfrm>
              <a:custGeom>
                <a:avLst/>
                <a:gdLst>
                  <a:gd name="connsiteX0" fmla="*/ 331251 w 662501"/>
                  <a:gd name="connsiteY0" fmla="*/ 0 h 548296"/>
                  <a:gd name="connsiteX1" fmla="*/ 655772 w 662501"/>
                  <a:gd name="connsiteY1" fmla="*/ 161503 h 548296"/>
                  <a:gd name="connsiteX2" fmla="*/ 662501 w 662501"/>
                  <a:gd name="connsiteY2" fmla="*/ 202260 h 548296"/>
                  <a:gd name="connsiteX3" fmla="*/ 662501 w 662501"/>
                  <a:gd name="connsiteY3" fmla="*/ 202272 h 548296"/>
                  <a:gd name="connsiteX4" fmla="*/ 661949 w 662501"/>
                  <a:gd name="connsiteY4" fmla="*/ 205616 h 548296"/>
                  <a:gd name="connsiteX5" fmla="*/ 662501 w 662501"/>
                  <a:gd name="connsiteY5" fmla="*/ 205616 h 548296"/>
                  <a:gd name="connsiteX6" fmla="*/ 662501 w 662501"/>
                  <a:gd name="connsiteY6" fmla="*/ 307035 h 548296"/>
                  <a:gd name="connsiteX7" fmla="*/ 662501 w 662501"/>
                  <a:gd name="connsiteY7" fmla="*/ 307047 h 548296"/>
                  <a:gd name="connsiteX8" fmla="*/ 662501 w 662501"/>
                  <a:gd name="connsiteY8" fmla="*/ 310739 h 548296"/>
                  <a:gd name="connsiteX9" fmla="*/ 661892 w 662501"/>
                  <a:gd name="connsiteY9" fmla="*/ 310739 h 548296"/>
                  <a:gd name="connsiteX10" fmla="*/ 661890 w 662501"/>
                  <a:gd name="connsiteY10" fmla="*/ 310753 h 548296"/>
                  <a:gd name="connsiteX11" fmla="*/ 662501 w 662501"/>
                  <a:gd name="connsiteY11" fmla="*/ 315023 h 548296"/>
                  <a:gd name="connsiteX12" fmla="*/ 662501 w 662501"/>
                  <a:gd name="connsiteY12" fmla="*/ 315065 h 548296"/>
                  <a:gd name="connsiteX13" fmla="*/ 655774 w 662501"/>
                  <a:gd name="connsiteY13" fmla="*/ 362052 h 548296"/>
                  <a:gd name="connsiteX14" fmla="*/ 331253 w 662501"/>
                  <a:gd name="connsiteY14" fmla="*/ 548296 h 548296"/>
                  <a:gd name="connsiteX15" fmla="*/ 2 w 662501"/>
                  <a:gd name="connsiteY15" fmla="*/ 315044 h 548296"/>
                  <a:gd name="connsiteX16" fmla="*/ 615 w 662501"/>
                  <a:gd name="connsiteY16" fmla="*/ 310763 h 548296"/>
                  <a:gd name="connsiteX17" fmla="*/ 611 w 662501"/>
                  <a:gd name="connsiteY17" fmla="*/ 310739 h 548296"/>
                  <a:gd name="connsiteX18" fmla="*/ 0 w 662501"/>
                  <a:gd name="connsiteY18" fmla="*/ 310739 h 548296"/>
                  <a:gd name="connsiteX19" fmla="*/ 0 w 662501"/>
                  <a:gd name="connsiteY19" fmla="*/ 307041 h 548296"/>
                  <a:gd name="connsiteX20" fmla="*/ 0 w 662501"/>
                  <a:gd name="connsiteY20" fmla="*/ 205616 h 548296"/>
                  <a:gd name="connsiteX21" fmla="*/ 553 w 662501"/>
                  <a:gd name="connsiteY21" fmla="*/ 205616 h 548296"/>
                  <a:gd name="connsiteX22" fmla="*/ 0 w 662501"/>
                  <a:gd name="connsiteY22" fmla="*/ 202266 h 548296"/>
                  <a:gd name="connsiteX23" fmla="*/ 331251 w 662501"/>
                  <a:gd name="connsiteY23" fmla="*/ 0 h 54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62501" h="548296">
                    <a:moveTo>
                      <a:pt x="331251" y="0"/>
                    </a:moveTo>
                    <a:cubicBezTo>
                      <a:pt x="491328" y="0"/>
                      <a:pt x="624884" y="69334"/>
                      <a:pt x="655772" y="161503"/>
                    </a:cubicBezTo>
                    <a:lnTo>
                      <a:pt x="662501" y="202260"/>
                    </a:lnTo>
                    <a:lnTo>
                      <a:pt x="662501" y="202272"/>
                    </a:lnTo>
                    <a:lnTo>
                      <a:pt x="661949" y="205616"/>
                    </a:lnTo>
                    <a:lnTo>
                      <a:pt x="662501" y="205616"/>
                    </a:lnTo>
                    <a:lnTo>
                      <a:pt x="662501" y="307035"/>
                    </a:lnTo>
                    <a:lnTo>
                      <a:pt x="662501" y="307047"/>
                    </a:lnTo>
                    <a:lnTo>
                      <a:pt x="662501" y="310739"/>
                    </a:lnTo>
                    <a:lnTo>
                      <a:pt x="661892" y="310739"/>
                    </a:lnTo>
                    <a:lnTo>
                      <a:pt x="661890" y="310753"/>
                    </a:lnTo>
                    <a:lnTo>
                      <a:pt x="662501" y="315023"/>
                    </a:lnTo>
                    <a:lnTo>
                      <a:pt x="662501" y="315065"/>
                    </a:lnTo>
                    <a:lnTo>
                      <a:pt x="655774" y="362052"/>
                    </a:lnTo>
                    <a:cubicBezTo>
                      <a:pt x="624886" y="468341"/>
                      <a:pt x="491330" y="548296"/>
                      <a:pt x="331253" y="548296"/>
                    </a:cubicBezTo>
                    <a:cubicBezTo>
                      <a:pt x="148308" y="548296"/>
                      <a:pt x="2" y="443865"/>
                      <a:pt x="2" y="315044"/>
                    </a:cubicBezTo>
                    <a:lnTo>
                      <a:pt x="615" y="310763"/>
                    </a:lnTo>
                    <a:lnTo>
                      <a:pt x="611" y="310739"/>
                    </a:lnTo>
                    <a:lnTo>
                      <a:pt x="0" y="310739"/>
                    </a:lnTo>
                    <a:lnTo>
                      <a:pt x="0" y="307041"/>
                    </a:lnTo>
                    <a:lnTo>
                      <a:pt x="0" y="205616"/>
                    </a:lnTo>
                    <a:lnTo>
                      <a:pt x="553" y="205616"/>
                    </a:lnTo>
                    <a:lnTo>
                      <a:pt x="0" y="202266"/>
                    </a:lnTo>
                    <a:cubicBezTo>
                      <a:pt x="0" y="90558"/>
                      <a:pt x="148306" y="0"/>
                      <a:pt x="331251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50000">
                    <a:schemeClr val="accent4">
                      <a:lumMod val="40000"/>
                      <a:lumOff val="60000"/>
                    </a:schemeClr>
                  </a:gs>
                  <a:gs pos="100000">
                    <a:srgbClr val="FFC000"/>
                  </a:gs>
                </a:gsLst>
                <a:lin ang="10800000" scaled="1"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楕円 558">
                <a:extLst>
                  <a:ext uri="{FF2B5EF4-FFF2-40B4-BE49-F238E27FC236}">
                    <a16:creationId xmlns:a16="http://schemas.microsoft.com/office/drawing/2014/main" id="{0A5EB0F4-584C-4F88-8743-99B8CED76A70}"/>
                  </a:ext>
                </a:extLst>
              </p:cNvPr>
              <p:cNvSpPr/>
              <p:nvPr/>
            </p:nvSpPr>
            <p:spPr>
              <a:xfrm>
                <a:off x="6504075" y="1289717"/>
                <a:ext cx="662502" cy="426328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50000">
                    <a:schemeClr val="accent4">
                      <a:lumMod val="40000"/>
                      <a:lumOff val="60000"/>
                    </a:schemeClr>
                  </a:gs>
                </a:gsLst>
                <a:lin ang="10800000" scaled="1"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楕円 558">
                <a:extLst>
                  <a:ext uri="{FF2B5EF4-FFF2-40B4-BE49-F238E27FC236}">
                    <a16:creationId xmlns:a16="http://schemas.microsoft.com/office/drawing/2014/main" id="{6E25250C-B7C6-4C9E-8520-155226286F5C}"/>
                  </a:ext>
                </a:extLst>
              </p:cNvPr>
              <p:cNvSpPr/>
              <p:nvPr/>
            </p:nvSpPr>
            <p:spPr>
              <a:xfrm>
                <a:off x="6525228" y="1272372"/>
                <a:ext cx="620196" cy="399104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A34D0A68-B2C8-4D4E-BAB2-B3AE8F563933}"/>
                  </a:ext>
                </a:extLst>
              </p:cNvPr>
              <p:cNvSpPr/>
              <p:nvPr/>
            </p:nvSpPr>
            <p:spPr>
              <a:xfrm>
                <a:off x="6522846" y="1433936"/>
                <a:ext cx="620196" cy="45719"/>
              </a:xfrm>
              <a:custGeom>
                <a:avLst/>
                <a:gdLst>
                  <a:gd name="connsiteX0" fmla="*/ 11919 w 620196"/>
                  <a:gd name="connsiteY0" fmla="*/ 0 h 45719"/>
                  <a:gd name="connsiteX1" fmla="*/ 608278 w 620196"/>
                  <a:gd name="connsiteY1" fmla="*/ 0 h 45719"/>
                  <a:gd name="connsiteX2" fmla="*/ 620196 w 620196"/>
                  <a:gd name="connsiteY2" fmla="*/ 37989 h 45719"/>
                  <a:gd name="connsiteX3" fmla="*/ 617771 w 620196"/>
                  <a:gd name="connsiteY3" fmla="*/ 45719 h 45719"/>
                  <a:gd name="connsiteX4" fmla="*/ 2425 w 620196"/>
                  <a:gd name="connsiteY4" fmla="*/ 45719 h 45719"/>
                  <a:gd name="connsiteX5" fmla="*/ 0 w 620196"/>
                  <a:gd name="connsiteY5" fmla="*/ 37989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0196" h="45719">
                    <a:moveTo>
                      <a:pt x="11919" y="0"/>
                    </a:moveTo>
                    <a:lnTo>
                      <a:pt x="608278" y="0"/>
                    </a:lnTo>
                    <a:lnTo>
                      <a:pt x="620196" y="37989"/>
                    </a:lnTo>
                    <a:lnTo>
                      <a:pt x="617771" y="45719"/>
                    </a:lnTo>
                    <a:lnTo>
                      <a:pt x="2425" y="45719"/>
                    </a:lnTo>
                    <a:lnTo>
                      <a:pt x="0" y="37989"/>
                    </a:lnTo>
                    <a:close/>
                  </a:path>
                </a:pathLst>
              </a:cu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983FB8A-E2C3-4161-8ED0-DC1266C29BC1}"/>
              </a:ext>
            </a:extLst>
          </p:cNvPr>
          <p:cNvGrpSpPr/>
          <p:nvPr/>
        </p:nvGrpSpPr>
        <p:grpSpPr>
          <a:xfrm>
            <a:off x="8126670" y="1112403"/>
            <a:ext cx="1098967" cy="1048009"/>
            <a:chOff x="8211491" y="1037714"/>
            <a:chExt cx="1098967" cy="1048009"/>
          </a:xfrm>
        </p:grpSpPr>
        <p:grpSp>
          <p:nvGrpSpPr>
            <p:cNvPr id="964" name="グループ化 963">
              <a:extLst>
                <a:ext uri="{FF2B5EF4-FFF2-40B4-BE49-F238E27FC236}">
                  <a16:creationId xmlns:a16="http://schemas.microsoft.com/office/drawing/2014/main" id="{6D499ED7-F489-498E-A4BD-AE168E1F0813}"/>
                </a:ext>
              </a:extLst>
            </p:cNvPr>
            <p:cNvGrpSpPr/>
            <p:nvPr/>
          </p:nvGrpSpPr>
          <p:grpSpPr>
            <a:xfrm>
              <a:off x="8892978" y="1037714"/>
              <a:ext cx="417480" cy="383775"/>
              <a:chOff x="8384018" y="1305133"/>
              <a:chExt cx="662503" cy="609016"/>
            </a:xfrm>
          </p:grpSpPr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17548012-6B67-4FF9-903C-98DC2C7C3408}"/>
                  </a:ext>
                </a:extLst>
              </p:cNvPr>
              <p:cNvSpPr/>
              <p:nvPr/>
            </p:nvSpPr>
            <p:spPr>
              <a:xfrm>
                <a:off x="8384018" y="1365853"/>
                <a:ext cx="662501" cy="548296"/>
              </a:xfrm>
              <a:custGeom>
                <a:avLst/>
                <a:gdLst>
                  <a:gd name="connsiteX0" fmla="*/ 331251 w 662501"/>
                  <a:gd name="connsiteY0" fmla="*/ 0 h 548296"/>
                  <a:gd name="connsiteX1" fmla="*/ 655772 w 662501"/>
                  <a:gd name="connsiteY1" fmla="*/ 161503 h 548296"/>
                  <a:gd name="connsiteX2" fmla="*/ 662501 w 662501"/>
                  <a:gd name="connsiteY2" fmla="*/ 202260 h 548296"/>
                  <a:gd name="connsiteX3" fmla="*/ 662501 w 662501"/>
                  <a:gd name="connsiteY3" fmla="*/ 202272 h 548296"/>
                  <a:gd name="connsiteX4" fmla="*/ 661949 w 662501"/>
                  <a:gd name="connsiteY4" fmla="*/ 205616 h 548296"/>
                  <a:gd name="connsiteX5" fmla="*/ 662501 w 662501"/>
                  <a:gd name="connsiteY5" fmla="*/ 205616 h 548296"/>
                  <a:gd name="connsiteX6" fmla="*/ 662501 w 662501"/>
                  <a:gd name="connsiteY6" fmla="*/ 307035 h 548296"/>
                  <a:gd name="connsiteX7" fmla="*/ 662501 w 662501"/>
                  <a:gd name="connsiteY7" fmla="*/ 307047 h 548296"/>
                  <a:gd name="connsiteX8" fmla="*/ 662501 w 662501"/>
                  <a:gd name="connsiteY8" fmla="*/ 310739 h 548296"/>
                  <a:gd name="connsiteX9" fmla="*/ 661892 w 662501"/>
                  <a:gd name="connsiteY9" fmla="*/ 310739 h 548296"/>
                  <a:gd name="connsiteX10" fmla="*/ 661890 w 662501"/>
                  <a:gd name="connsiteY10" fmla="*/ 310753 h 548296"/>
                  <a:gd name="connsiteX11" fmla="*/ 662501 w 662501"/>
                  <a:gd name="connsiteY11" fmla="*/ 315023 h 548296"/>
                  <a:gd name="connsiteX12" fmla="*/ 662501 w 662501"/>
                  <a:gd name="connsiteY12" fmla="*/ 315065 h 548296"/>
                  <a:gd name="connsiteX13" fmla="*/ 655774 w 662501"/>
                  <a:gd name="connsiteY13" fmla="*/ 362052 h 548296"/>
                  <a:gd name="connsiteX14" fmla="*/ 331253 w 662501"/>
                  <a:gd name="connsiteY14" fmla="*/ 548296 h 548296"/>
                  <a:gd name="connsiteX15" fmla="*/ 2 w 662501"/>
                  <a:gd name="connsiteY15" fmla="*/ 315044 h 548296"/>
                  <a:gd name="connsiteX16" fmla="*/ 615 w 662501"/>
                  <a:gd name="connsiteY16" fmla="*/ 310763 h 548296"/>
                  <a:gd name="connsiteX17" fmla="*/ 611 w 662501"/>
                  <a:gd name="connsiteY17" fmla="*/ 310739 h 548296"/>
                  <a:gd name="connsiteX18" fmla="*/ 0 w 662501"/>
                  <a:gd name="connsiteY18" fmla="*/ 310739 h 548296"/>
                  <a:gd name="connsiteX19" fmla="*/ 0 w 662501"/>
                  <a:gd name="connsiteY19" fmla="*/ 307041 h 548296"/>
                  <a:gd name="connsiteX20" fmla="*/ 0 w 662501"/>
                  <a:gd name="connsiteY20" fmla="*/ 205616 h 548296"/>
                  <a:gd name="connsiteX21" fmla="*/ 553 w 662501"/>
                  <a:gd name="connsiteY21" fmla="*/ 205616 h 548296"/>
                  <a:gd name="connsiteX22" fmla="*/ 0 w 662501"/>
                  <a:gd name="connsiteY22" fmla="*/ 202266 h 548296"/>
                  <a:gd name="connsiteX23" fmla="*/ 331251 w 662501"/>
                  <a:gd name="connsiteY23" fmla="*/ 0 h 54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62501" h="548296">
                    <a:moveTo>
                      <a:pt x="331251" y="0"/>
                    </a:moveTo>
                    <a:cubicBezTo>
                      <a:pt x="491328" y="0"/>
                      <a:pt x="624884" y="69334"/>
                      <a:pt x="655772" y="161503"/>
                    </a:cubicBezTo>
                    <a:lnTo>
                      <a:pt x="662501" y="202260"/>
                    </a:lnTo>
                    <a:lnTo>
                      <a:pt x="662501" y="202272"/>
                    </a:lnTo>
                    <a:lnTo>
                      <a:pt x="661949" y="205616"/>
                    </a:lnTo>
                    <a:lnTo>
                      <a:pt x="662501" y="205616"/>
                    </a:lnTo>
                    <a:lnTo>
                      <a:pt x="662501" y="307035"/>
                    </a:lnTo>
                    <a:lnTo>
                      <a:pt x="662501" y="307047"/>
                    </a:lnTo>
                    <a:lnTo>
                      <a:pt x="662501" y="310739"/>
                    </a:lnTo>
                    <a:lnTo>
                      <a:pt x="661892" y="310739"/>
                    </a:lnTo>
                    <a:lnTo>
                      <a:pt x="661890" y="310753"/>
                    </a:lnTo>
                    <a:lnTo>
                      <a:pt x="662501" y="315023"/>
                    </a:lnTo>
                    <a:lnTo>
                      <a:pt x="662501" y="315065"/>
                    </a:lnTo>
                    <a:lnTo>
                      <a:pt x="655774" y="362052"/>
                    </a:lnTo>
                    <a:cubicBezTo>
                      <a:pt x="624886" y="468341"/>
                      <a:pt x="491330" y="548296"/>
                      <a:pt x="331253" y="548296"/>
                    </a:cubicBezTo>
                    <a:cubicBezTo>
                      <a:pt x="148308" y="548296"/>
                      <a:pt x="2" y="443865"/>
                      <a:pt x="2" y="315044"/>
                    </a:cubicBezTo>
                    <a:lnTo>
                      <a:pt x="615" y="310763"/>
                    </a:lnTo>
                    <a:lnTo>
                      <a:pt x="611" y="310739"/>
                    </a:lnTo>
                    <a:lnTo>
                      <a:pt x="0" y="310739"/>
                    </a:lnTo>
                    <a:lnTo>
                      <a:pt x="0" y="307041"/>
                    </a:lnTo>
                    <a:lnTo>
                      <a:pt x="0" y="205616"/>
                    </a:lnTo>
                    <a:lnTo>
                      <a:pt x="553" y="205616"/>
                    </a:lnTo>
                    <a:lnTo>
                      <a:pt x="0" y="202266"/>
                    </a:lnTo>
                    <a:cubicBezTo>
                      <a:pt x="0" y="90558"/>
                      <a:pt x="148306" y="0"/>
                      <a:pt x="331251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50000">
                    <a:schemeClr val="accent4">
                      <a:lumMod val="40000"/>
                      <a:lumOff val="60000"/>
                    </a:schemeClr>
                  </a:gs>
                  <a:gs pos="100000">
                    <a:srgbClr val="FFC000"/>
                  </a:gs>
                </a:gsLst>
                <a:lin ang="10800000" scaled="1"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楕円 558">
                <a:extLst>
                  <a:ext uri="{FF2B5EF4-FFF2-40B4-BE49-F238E27FC236}">
                    <a16:creationId xmlns:a16="http://schemas.microsoft.com/office/drawing/2014/main" id="{EB5AAA06-F6B9-48F5-8114-E23D39B6F3E0}"/>
                  </a:ext>
                </a:extLst>
              </p:cNvPr>
              <p:cNvSpPr/>
              <p:nvPr/>
            </p:nvSpPr>
            <p:spPr>
              <a:xfrm>
                <a:off x="8384019" y="1322478"/>
                <a:ext cx="662502" cy="426328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50000">
                    <a:schemeClr val="accent4">
                      <a:lumMod val="40000"/>
                      <a:lumOff val="60000"/>
                    </a:schemeClr>
                  </a:gs>
                </a:gsLst>
                <a:lin ang="10800000" scaled="1"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楕円 558">
                <a:extLst>
                  <a:ext uri="{FF2B5EF4-FFF2-40B4-BE49-F238E27FC236}">
                    <a16:creationId xmlns:a16="http://schemas.microsoft.com/office/drawing/2014/main" id="{207EB1B3-55CD-48D3-AEFA-DDFCEE43018E}"/>
                  </a:ext>
                </a:extLst>
              </p:cNvPr>
              <p:cNvSpPr/>
              <p:nvPr/>
            </p:nvSpPr>
            <p:spPr>
              <a:xfrm>
                <a:off x="8405172" y="1305133"/>
                <a:ext cx="620196" cy="399104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E6551056-6111-41B9-B011-5ED0444A88D5}"/>
                </a:ext>
              </a:extLst>
            </p:cNvPr>
            <p:cNvGrpSpPr/>
            <p:nvPr/>
          </p:nvGrpSpPr>
          <p:grpSpPr>
            <a:xfrm>
              <a:off x="8211491" y="1322386"/>
              <a:ext cx="417480" cy="383775"/>
              <a:chOff x="8384018" y="1305133"/>
              <a:chExt cx="662503" cy="609016"/>
            </a:xfrm>
          </p:grpSpPr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1995968C-6F96-4CE6-B96A-93CFB9F39D2B}"/>
                  </a:ext>
                </a:extLst>
              </p:cNvPr>
              <p:cNvSpPr/>
              <p:nvPr/>
            </p:nvSpPr>
            <p:spPr>
              <a:xfrm>
                <a:off x="8384018" y="1365853"/>
                <a:ext cx="662501" cy="548296"/>
              </a:xfrm>
              <a:custGeom>
                <a:avLst/>
                <a:gdLst>
                  <a:gd name="connsiteX0" fmla="*/ 331251 w 662501"/>
                  <a:gd name="connsiteY0" fmla="*/ 0 h 548296"/>
                  <a:gd name="connsiteX1" fmla="*/ 655772 w 662501"/>
                  <a:gd name="connsiteY1" fmla="*/ 161503 h 548296"/>
                  <a:gd name="connsiteX2" fmla="*/ 662501 w 662501"/>
                  <a:gd name="connsiteY2" fmla="*/ 202260 h 548296"/>
                  <a:gd name="connsiteX3" fmla="*/ 662501 w 662501"/>
                  <a:gd name="connsiteY3" fmla="*/ 202272 h 548296"/>
                  <a:gd name="connsiteX4" fmla="*/ 661949 w 662501"/>
                  <a:gd name="connsiteY4" fmla="*/ 205616 h 548296"/>
                  <a:gd name="connsiteX5" fmla="*/ 662501 w 662501"/>
                  <a:gd name="connsiteY5" fmla="*/ 205616 h 548296"/>
                  <a:gd name="connsiteX6" fmla="*/ 662501 w 662501"/>
                  <a:gd name="connsiteY6" fmla="*/ 307035 h 548296"/>
                  <a:gd name="connsiteX7" fmla="*/ 662501 w 662501"/>
                  <a:gd name="connsiteY7" fmla="*/ 307047 h 548296"/>
                  <a:gd name="connsiteX8" fmla="*/ 662501 w 662501"/>
                  <a:gd name="connsiteY8" fmla="*/ 310739 h 548296"/>
                  <a:gd name="connsiteX9" fmla="*/ 661892 w 662501"/>
                  <a:gd name="connsiteY9" fmla="*/ 310739 h 548296"/>
                  <a:gd name="connsiteX10" fmla="*/ 661890 w 662501"/>
                  <a:gd name="connsiteY10" fmla="*/ 310753 h 548296"/>
                  <a:gd name="connsiteX11" fmla="*/ 662501 w 662501"/>
                  <a:gd name="connsiteY11" fmla="*/ 315023 h 548296"/>
                  <a:gd name="connsiteX12" fmla="*/ 662501 w 662501"/>
                  <a:gd name="connsiteY12" fmla="*/ 315065 h 548296"/>
                  <a:gd name="connsiteX13" fmla="*/ 655774 w 662501"/>
                  <a:gd name="connsiteY13" fmla="*/ 362052 h 548296"/>
                  <a:gd name="connsiteX14" fmla="*/ 331253 w 662501"/>
                  <a:gd name="connsiteY14" fmla="*/ 548296 h 548296"/>
                  <a:gd name="connsiteX15" fmla="*/ 2 w 662501"/>
                  <a:gd name="connsiteY15" fmla="*/ 315044 h 548296"/>
                  <a:gd name="connsiteX16" fmla="*/ 615 w 662501"/>
                  <a:gd name="connsiteY16" fmla="*/ 310763 h 548296"/>
                  <a:gd name="connsiteX17" fmla="*/ 611 w 662501"/>
                  <a:gd name="connsiteY17" fmla="*/ 310739 h 548296"/>
                  <a:gd name="connsiteX18" fmla="*/ 0 w 662501"/>
                  <a:gd name="connsiteY18" fmla="*/ 310739 h 548296"/>
                  <a:gd name="connsiteX19" fmla="*/ 0 w 662501"/>
                  <a:gd name="connsiteY19" fmla="*/ 307041 h 548296"/>
                  <a:gd name="connsiteX20" fmla="*/ 0 w 662501"/>
                  <a:gd name="connsiteY20" fmla="*/ 205616 h 548296"/>
                  <a:gd name="connsiteX21" fmla="*/ 553 w 662501"/>
                  <a:gd name="connsiteY21" fmla="*/ 205616 h 548296"/>
                  <a:gd name="connsiteX22" fmla="*/ 0 w 662501"/>
                  <a:gd name="connsiteY22" fmla="*/ 202266 h 548296"/>
                  <a:gd name="connsiteX23" fmla="*/ 331251 w 662501"/>
                  <a:gd name="connsiteY23" fmla="*/ 0 h 54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62501" h="548296">
                    <a:moveTo>
                      <a:pt x="331251" y="0"/>
                    </a:moveTo>
                    <a:cubicBezTo>
                      <a:pt x="491328" y="0"/>
                      <a:pt x="624884" y="69334"/>
                      <a:pt x="655772" y="161503"/>
                    </a:cubicBezTo>
                    <a:lnTo>
                      <a:pt x="662501" y="202260"/>
                    </a:lnTo>
                    <a:lnTo>
                      <a:pt x="662501" y="202272"/>
                    </a:lnTo>
                    <a:lnTo>
                      <a:pt x="661949" y="205616"/>
                    </a:lnTo>
                    <a:lnTo>
                      <a:pt x="662501" y="205616"/>
                    </a:lnTo>
                    <a:lnTo>
                      <a:pt x="662501" y="307035"/>
                    </a:lnTo>
                    <a:lnTo>
                      <a:pt x="662501" y="307047"/>
                    </a:lnTo>
                    <a:lnTo>
                      <a:pt x="662501" y="310739"/>
                    </a:lnTo>
                    <a:lnTo>
                      <a:pt x="661892" y="310739"/>
                    </a:lnTo>
                    <a:lnTo>
                      <a:pt x="661890" y="310753"/>
                    </a:lnTo>
                    <a:lnTo>
                      <a:pt x="662501" y="315023"/>
                    </a:lnTo>
                    <a:lnTo>
                      <a:pt x="662501" y="315065"/>
                    </a:lnTo>
                    <a:lnTo>
                      <a:pt x="655774" y="362052"/>
                    </a:lnTo>
                    <a:cubicBezTo>
                      <a:pt x="624886" y="468341"/>
                      <a:pt x="491330" y="548296"/>
                      <a:pt x="331253" y="548296"/>
                    </a:cubicBezTo>
                    <a:cubicBezTo>
                      <a:pt x="148308" y="548296"/>
                      <a:pt x="2" y="443865"/>
                      <a:pt x="2" y="315044"/>
                    </a:cubicBezTo>
                    <a:lnTo>
                      <a:pt x="615" y="310763"/>
                    </a:lnTo>
                    <a:lnTo>
                      <a:pt x="611" y="310739"/>
                    </a:lnTo>
                    <a:lnTo>
                      <a:pt x="0" y="310739"/>
                    </a:lnTo>
                    <a:lnTo>
                      <a:pt x="0" y="307041"/>
                    </a:lnTo>
                    <a:lnTo>
                      <a:pt x="0" y="205616"/>
                    </a:lnTo>
                    <a:lnTo>
                      <a:pt x="553" y="205616"/>
                    </a:lnTo>
                    <a:lnTo>
                      <a:pt x="0" y="202266"/>
                    </a:lnTo>
                    <a:cubicBezTo>
                      <a:pt x="0" y="90558"/>
                      <a:pt x="148306" y="0"/>
                      <a:pt x="331251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50000">
                    <a:schemeClr val="accent4">
                      <a:lumMod val="40000"/>
                      <a:lumOff val="60000"/>
                    </a:schemeClr>
                  </a:gs>
                  <a:gs pos="100000">
                    <a:srgbClr val="FFC000"/>
                  </a:gs>
                </a:gsLst>
                <a:lin ang="10800000" scaled="1"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558">
                <a:extLst>
                  <a:ext uri="{FF2B5EF4-FFF2-40B4-BE49-F238E27FC236}">
                    <a16:creationId xmlns:a16="http://schemas.microsoft.com/office/drawing/2014/main" id="{16E48741-1717-4F6A-8900-9C80BD2A1511}"/>
                  </a:ext>
                </a:extLst>
              </p:cNvPr>
              <p:cNvSpPr/>
              <p:nvPr/>
            </p:nvSpPr>
            <p:spPr>
              <a:xfrm>
                <a:off x="8384019" y="1322478"/>
                <a:ext cx="662502" cy="426328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50000">
                    <a:schemeClr val="accent4">
                      <a:lumMod val="40000"/>
                      <a:lumOff val="60000"/>
                    </a:schemeClr>
                  </a:gs>
                </a:gsLst>
                <a:lin ang="10800000" scaled="1"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楕円 558">
                <a:extLst>
                  <a:ext uri="{FF2B5EF4-FFF2-40B4-BE49-F238E27FC236}">
                    <a16:creationId xmlns:a16="http://schemas.microsoft.com/office/drawing/2014/main" id="{9504A2B3-A806-45BC-94B3-8FCC38480B82}"/>
                  </a:ext>
                </a:extLst>
              </p:cNvPr>
              <p:cNvSpPr/>
              <p:nvPr/>
            </p:nvSpPr>
            <p:spPr>
              <a:xfrm>
                <a:off x="8405172" y="1305133"/>
                <a:ext cx="620196" cy="399104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1747D06B-0CBC-4B1B-AB9E-6FE3E50021CB}"/>
                </a:ext>
              </a:extLst>
            </p:cNvPr>
            <p:cNvGrpSpPr/>
            <p:nvPr/>
          </p:nvGrpSpPr>
          <p:grpSpPr>
            <a:xfrm>
              <a:off x="8832593" y="1701948"/>
              <a:ext cx="417480" cy="383775"/>
              <a:chOff x="8384018" y="1305133"/>
              <a:chExt cx="662503" cy="609016"/>
            </a:xfrm>
          </p:grpSpPr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C1ACF977-6A79-411D-A5A0-0F964A2AFE13}"/>
                  </a:ext>
                </a:extLst>
              </p:cNvPr>
              <p:cNvSpPr/>
              <p:nvPr/>
            </p:nvSpPr>
            <p:spPr>
              <a:xfrm>
                <a:off x="8384018" y="1365853"/>
                <a:ext cx="662501" cy="548296"/>
              </a:xfrm>
              <a:custGeom>
                <a:avLst/>
                <a:gdLst>
                  <a:gd name="connsiteX0" fmla="*/ 331251 w 662501"/>
                  <a:gd name="connsiteY0" fmla="*/ 0 h 548296"/>
                  <a:gd name="connsiteX1" fmla="*/ 655772 w 662501"/>
                  <a:gd name="connsiteY1" fmla="*/ 161503 h 548296"/>
                  <a:gd name="connsiteX2" fmla="*/ 662501 w 662501"/>
                  <a:gd name="connsiteY2" fmla="*/ 202260 h 548296"/>
                  <a:gd name="connsiteX3" fmla="*/ 662501 w 662501"/>
                  <a:gd name="connsiteY3" fmla="*/ 202272 h 548296"/>
                  <a:gd name="connsiteX4" fmla="*/ 661949 w 662501"/>
                  <a:gd name="connsiteY4" fmla="*/ 205616 h 548296"/>
                  <a:gd name="connsiteX5" fmla="*/ 662501 w 662501"/>
                  <a:gd name="connsiteY5" fmla="*/ 205616 h 548296"/>
                  <a:gd name="connsiteX6" fmla="*/ 662501 w 662501"/>
                  <a:gd name="connsiteY6" fmla="*/ 307035 h 548296"/>
                  <a:gd name="connsiteX7" fmla="*/ 662501 w 662501"/>
                  <a:gd name="connsiteY7" fmla="*/ 307047 h 548296"/>
                  <a:gd name="connsiteX8" fmla="*/ 662501 w 662501"/>
                  <a:gd name="connsiteY8" fmla="*/ 310739 h 548296"/>
                  <a:gd name="connsiteX9" fmla="*/ 661892 w 662501"/>
                  <a:gd name="connsiteY9" fmla="*/ 310739 h 548296"/>
                  <a:gd name="connsiteX10" fmla="*/ 661890 w 662501"/>
                  <a:gd name="connsiteY10" fmla="*/ 310753 h 548296"/>
                  <a:gd name="connsiteX11" fmla="*/ 662501 w 662501"/>
                  <a:gd name="connsiteY11" fmla="*/ 315023 h 548296"/>
                  <a:gd name="connsiteX12" fmla="*/ 662501 w 662501"/>
                  <a:gd name="connsiteY12" fmla="*/ 315065 h 548296"/>
                  <a:gd name="connsiteX13" fmla="*/ 655774 w 662501"/>
                  <a:gd name="connsiteY13" fmla="*/ 362052 h 548296"/>
                  <a:gd name="connsiteX14" fmla="*/ 331253 w 662501"/>
                  <a:gd name="connsiteY14" fmla="*/ 548296 h 548296"/>
                  <a:gd name="connsiteX15" fmla="*/ 2 w 662501"/>
                  <a:gd name="connsiteY15" fmla="*/ 315044 h 548296"/>
                  <a:gd name="connsiteX16" fmla="*/ 615 w 662501"/>
                  <a:gd name="connsiteY16" fmla="*/ 310763 h 548296"/>
                  <a:gd name="connsiteX17" fmla="*/ 611 w 662501"/>
                  <a:gd name="connsiteY17" fmla="*/ 310739 h 548296"/>
                  <a:gd name="connsiteX18" fmla="*/ 0 w 662501"/>
                  <a:gd name="connsiteY18" fmla="*/ 310739 h 548296"/>
                  <a:gd name="connsiteX19" fmla="*/ 0 w 662501"/>
                  <a:gd name="connsiteY19" fmla="*/ 307041 h 548296"/>
                  <a:gd name="connsiteX20" fmla="*/ 0 w 662501"/>
                  <a:gd name="connsiteY20" fmla="*/ 205616 h 548296"/>
                  <a:gd name="connsiteX21" fmla="*/ 553 w 662501"/>
                  <a:gd name="connsiteY21" fmla="*/ 205616 h 548296"/>
                  <a:gd name="connsiteX22" fmla="*/ 0 w 662501"/>
                  <a:gd name="connsiteY22" fmla="*/ 202266 h 548296"/>
                  <a:gd name="connsiteX23" fmla="*/ 331251 w 662501"/>
                  <a:gd name="connsiteY23" fmla="*/ 0 h 54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62501" h="548296">
                    <a:moveTo>
                      <a:pt x="331251" y="0"/>
                    </a:moveTo>
                    <a:cubicBezTo>
                      <a:pt x="491328" y="0"/>
                      <a:pt x="624884" y="69334"/>
                      <a:pt x="655772" y="161503"/>
                    </a:cubicBezTo>
                    <a:lnTo>
                      <a:pt x="662501" y="202260"/>
                    </a:lnTo>
                    <a:lnTo>
                      <a:pt x="662501" y="202272"/>
                    </a:lnTo>
                    <a:lnTo>
                      <a:pt x="661949" y="205616"/>
                    </a:lnTo>
                    <a:lnTo>
                      <a:pt x="662501" y="205616"/>
                    </a:lnTo>
                    <a:lnTo>
                      <a:pt x="662501" y="307035"/>
                    </a:lnTo>
                    <a:lnTo>
                      <a:pt x="662501" y="307047"/>
                    </a:lnTo>
                    <a:lnTo>
                      <a:pt x="662501" y="310739"/>
                    </a:lnTo>
                    <a:lnTo>
                      <a:pt x="661892" y="310739"/>
                    </a:lnTo>
                    <a:lnTo>
                      <a:pt x="661890" y="310753"/>
                    </a:lnTo>
                    <a:lnTo>
                      <a:pt x="662501" y="315023"/>
                    </a:lnTo>
                    <a:lnTo>
                      <a:pt x="662501" y="315065"/>
                    </a:lnTo>
                    <a:lnTo>
                      <a:pt x="655774" y="362052"/>
                    </a:lnTo>
                    <a:cubicBezTo>
                      <a:pt x="624886" y="468341"/>
                      <a:pt x="491330" y="548296"/>
                      <a:pt x="331253" y="548296"/>
                    </a:cubicBezTo>
                    <a:cubicBezTo>
                      <a:pt x="148308" y="548296"/>
                      <a:pt x="2" y="443865"/>
                      <a:pt x="2" y="315044"/>
                    </a:cubicBezTo>
                    <a:lnTo>
                      <a:pt x="615" y="310763"/>
                    </a:lnTo>
                    <a:lnTo>
                      <a:pt x="611" y="310739"/>
                    </a:lnTo>
                    <a:lnTo>
                      <a:pt x="0" y="310739"/>
                    </a:lnTo>
                    <a:lnTo>
                      <a:pt x="0" y="307041"/>
                    </a:lnTo>
                    <a:lnTo>
                      <a:pt x="0" y="205616"/>
                    </a:lnTo>
                    <a:lnTo>
                      <a:pt x="553" y="205616"/>
                    </a:lnTo>
                    <a:lnTo>
                      <a:pt x="0" y="202266"/>
                    </a:lnTo>
                    <a:cubicBezTo>
                      <a:pt x="0" y="90558"/>
                      <a:pt x="148306" y="0"/>
                      <a:pt x="331251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50000">
                    <a:schemeClr val="accent4">
                      <a:lumMod val="40000"/>
                      <a:lumOff val="60000"/>
                    </a:schemeClr>
                  </a:gs>
                  <a:gs pos="100000">
                    <a:srgbClr val="FFC000"/>
                  </a:gs>
                </a:gsLst>
                <a:lin ang="10800000" scaled="1"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楕円 558">
                <a:extLst>
                  <a:ext uri="{FF2B5EF4-FFF2-40B4-BE49-F238E27FC236}">
                    <a16:creationId xmlns:a16="http://schemas.microsoft.com/office/drawing/2014/main" id="{16507F7D-0636-4FE4-92A4-9209E2C97648}"/>
                  </a:ext>
                </a:extLst>
              </p:cNvPr>
              <p:cNvSpPr/>
              <p:nvPr/>
            </p:nvSpPr>
            <p:spPr>
              <a:xfrm>
                <a:off x="8384019" y="1322478"/>
                <a:ext cx="662502" cy="426328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50000">
                    <a:schemeClr val="accent4">
                      <a:lumMod val="40000"/>
                      <a:lumOff val="60000"/>
                    </a:schemeClr>
                  </a:gs>
                </a:gsLst>
                <a:lin ang="10800000" scaled="1"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楕円 558">
                <a:extLst>
                  <a:ext uri="{FF2B5EF4-FFF2-40B4-BE49-F238E27FC236}">
                    <a16:creationId xmlns:a16="http://schemas.microsoft.com/office/drawing/2014/main" id="{35694ABE-E8AC-4DD8-BD96-2D0627D0C6B5}"/>
                  </a:ext>
                </a:extLst>
              </p:cNvPr>
              <p:cNvSpPr/>
              <p:nvPr/>
            </p:nvSpPr>
            <p:spPr>
              <a:xfrm>
                <a:off x="8405172" y="1305133"/>
                <a:ext cx="620196" cy="399104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/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74" name="グループ化 973">
            <a:extLst>
              <a:ext uri="{FF2B5EF4-FFF2-40B4-BE49-F238E27FC236}">
                <a16:creationId xmlns:a16="http://schemas.microsoft.com/office/drawing/2014/main" id="{6CFF651D-76AE-458D-A24A-511DD48F1BB3}"/>
              </a:ext>
            </a:extLst>
          </p:cNvPr>
          <p:cNvGrpSpPr/>
          <p:nvPr/>
        </p:nvGrpSpPr>
        <p:grpSpPr>
          <a:xfrm>
            <a:off x="486225" y="2938697"/>
            <a:ext cx="1372562" cy="1225119"/>
            <a:chOff x="522360" y="2860280"/>
            <a:chExt cx="1372562" cy="1225119"/>
          </a:xfrm>
        </p:grpSpPr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3916C439-759D-4351-AAE6-04172B42AC47}"/>
                </a:ext>
              </a:extLst>
            </p:cNvPr>
            <p:cNvGrpSpPr/>
            <p:nvPr/>
          </p:nvGrpSpPr>
          <p:grpSpPr>
            <a:xfrm>
              <a:off x="1203847" y="2860280"/>
              <a:ext cx="691075" cy="560885"/>
              <a:chOff x="954088" y="3734839"/>
              <a:chExt cx="662503" cy="537697"/>
            </a:xfrm>
            <a:solidFill>
              <a:schemeClr val="bg1"/>
            </a:solidFill>
          </p:grpSpPr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4F9A7E35-9E46-4A67-809D-1AA2AD0D1C87}"/>
                  </a:ext>
                </a:extLst>
              </p:cNvPr>
              <p:cNvSpPr/>
              <p:nvPr/>
            </p:nvSpPr>
            <p:spPr>
              <a:xfrm>
                <a:off x="954088" y="3778215"/>
                <a:ext cx="662501" cy="494321"/>
              </a:xfrm>
              <a:custGeom>
                <a:avLst/>
                <a:gdLst>
                  <a:gd name="connsiteX0" fmla="*/ 331252 w 662501"/>
                  <a:gd name="connsiteY0" fmla="*/ 72905 h 494321"/>
                  <a:gd name="connsiteX1" fmla="*/ 180698 w 662501"/>
                  <a:gd name="connsiteY1" fmla="*/ 169788 h 494321"/>
                  <a:gd name="connsiteX2" fmla="*/ 331252 w 662501"/>
                  <a:gd name="connsiteY2" fmla="*/ 266671 h 494321"/>
                  <a:gd name="connsiteX3" fmla="*/ 481806 w 662501"/>
                  <a:gd name="connsiteY3" fmla="*/ 169788 h 494321"/>
                  <a:gd name="connsiteX4" fmla="*/ 331252 w 662501"/>
                  <a:gd name="connsiteY4" fmla="*/ 72905 h 494321"/>
                  <a:gd name="connsiteX5" fmla="*/ 331251 w 662501"/>
                  <a:gd name="connsiteY5" fmla="*/ 0 h 494321"/>
                  <a:gd name="connsiteX6" fmla="*/ 655772 w 662501"/>
                  <a:gd name="connsiteY6" fmla="*/ 161503 h 494321"/>
                  <a:gd name="connsiteX7" fmla="*/ 662501 w 662501"/>
                  <a:gd name="connsiteY7" fmla="*/ 202260 h 494321"/>
                  <a:gd name="connsiteX8" fmla="*/ 662501 w 662501"/>
                  <a:gd name="connsiteY8" fmla="*/ 202272 h 494321"/>
                  <a:gd name="connsiteX9" fmla="*/ 661949 w 662501"/>
                  <a:gd name="connsiteY9" fmla="*/ 205616 h 494321"/>
                  <a:gd name="connsiteX10" fmla="*/ 662501 w 662501"/>
                  <a:gd name="connsiteY10" fmla="*/ 205616 h 494321"/>
                  <a:gd name="connsiteX11" fmla="*/ 662501 w 662501"/>
                  <a:gd name="connsiteY11" fmla="*/ 253060 h 494321"/>
                  <a:gd name="connsiteX12" fmla="*/ 662501 w 662501"/>
                  <a:gd name="connsiteY12" fmla="*/ 253072 h 494321"/>
                  <a:gd name="connsiteX13" fmla="*/ 662501 w 662501"/>
                  <a:gd name="connsiteY13" fmla="*/ 256764 h 494321"/>
                  <a:gd name="connsiteX14" fmla="*/ 661892 w 662501"/>
                  <a:gd name="connsiteY14" fmla="*/ 256764 h 494321"/>
                  <a:gd name="connsiteX15" fmla="*/ 661890 w 662501"/>
                  <a:gd name="connsiteY15" fmla="*/ 256778 h 494321"/>
                  <a:gd name="connsiteX16" fmla="*/ 662501 w 662501"/>
                  <a:gd name="connsiteY16" fmla="*/ 261048 h 494321"/>
                  <a:gd name="connsiteX17" fmla="*/ 662501 w 662501"/>
                  <a:gd name="connsiteY17" fmla="*/ 261090 h 494321"/>
                  <a:gd name="connsiteX18" fmla="*/ 655774 w 662501"/>
                  <a:gd name="connsiteY18" fmla="*/ 308077 h 494321"/>
                  <a:gd name="connsiteX19" fmla="*/ 331253 w 662501"/>
                  <a:gd name="connsiteY19" fmla="*/ 494321 h 494321"/>
                  <a:gd name="connsiteX20" fmla="*/ 2 w 662501"/>
                  <a:gd name="connsiteY20" fmla="*/ 261069 h 494321"/>
                  <a:gd name="connsiteX21" fmla="*/ 615 w 662501"/>
                  <a:gd name="connsiteY21" fmla="*/ 256788 h 494321"/>
                  <a:gd name="connsiteX22" fmla="*/ 611 w 662501"/>
                  <a:gd name="connsiteY22" fmla="*/ 256764 h 494321"/>
                  <a:gd name="connsiteX23" fmla="*/ 0 w 662501"/>
                  <a:gd name="connsiteY23" fmla="*/ 256764 h 494321"/>
                  <a:gd name="connsiteX24" fmla="*/ 0 w 662501"/>
                  <a:gd name="connsiteY24" fmla="*/ 253066 h 494321"/>
                  <a:gd name="connsiteX25" fmla="*/ 0 w 662501"/>
                  <a:gd name="connsiteY25" fmla="*/ 205616 h 494321"/>
                  <a:gd name="connsiteX26" fmla="*/ 553 w 662501"/>
                  <a:gd name="connsiteY26" fmla="*/ 205616 h 494321"/>
                  <a:gd name="connsiteX27" fmla="*/ 0 w 662501"/>
                  <a:gd name="connsiteY27" fmla="*/ 202266 h 494321"/>
                  <a:gd name="connsiteX28" fmla="*/ 331251 w 662501"/>
                  <a:gd name="connsiteY28" fmla="*/ 0 h 494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662501" h="494321">
                    <a:moveTo>
                      <a:pt x="331252" y="72905"/>
                    </a:moveTo>
                    <a:cubicBezTo>
                      <a:pt x="248103" y="72905"/>
                      <a:pt x="180698" y="116281"/>
                      <a:pt x="180698" y="169788"/>
                    </a:cubicBezTo>
                    <a:cubicBezTo>
                      <a:pt x="180698" y="223295"/>
                      <a:pt x="248103" y="266671"/>
                      <a:pt x="331252" y="266671"/>
                    </a:cubicBezTo>
                    <a:cubicBezTo>
                      <a:pt x="414401" y="266671"/>
                      <a:pt x="481806" y="223295"/>
                      <a:pt x="481806" y="169788"/>
                    </a:cubicBezTo>
                    <a:cubicBezTo>
                      <a:pt x="481806" y="116281"/>
                      <a:pt x="414401" y="72905"/>
                      <a:pt x="331252" y="72905"/>
                    </a:cubicBezTo>
                    <a:close/>
                    <a:moveTo>
                      <a:pt x="331251" y="0"/>
                    </a:moveTo>
                    <a:cubicBezTo>
                      <a:pt x="491328" y="0"/>
                      <a:pt x="624884" y="69334"/>
                      <a:pt x="655772" y="161503"/>
                    </a:cubicBezTo>
                    <a:lnTo>
                      <a:pt x="662501" y="202260"/>
                    </a:lnTo>
                    <a:lnTo>
                      <a:pt x="662501" y="202272"/>
                    </a:lnTo>
                    <a:lnTo>
                      <a:pt x="661949" y="205616"/>
                    </a:lnTo>
                    <a:lnTo>
                      <a:pt x="662501" y="205616"/>
                    </a:lnTo>
                    <a:lnTo>
                      <a:pt x="662501" y="253060"/>
                    </a:lnTo>
                    <a:lnTo>
                      <a:pt x="662501" y="253072"/>
                    </a:lnTo>
                    <a:lnTo>
                      <a:pt x="662501" y="256764"/>
                    </a:lnTo>
                    <a:lnTo>
                      <a:pt x="661892" y="256764"/>
                    </a:lnTo>
                    <a:lnTo>
                      <a:pt x="661890" y="256778"/>
                    </a:lnTo>
                    <a:lnTo>
                      <a:pt x="662501" y="261048"/>
                    </a:lnTo>
                    <a:lnTo>
                      <a:pt x="662501" y="261090"/>
                    </a:lnTo>
                    <a:lnTo>
                      <a:pt x="655774" y="308077"/>
                    </a:lnTo>
                    <a:cubicBezTo>
                      <a:pt x="624886" y="414366"/>
                      <a:pt x="491330" y="494321"/>
                      <a:pt x="331253" y="494321"/>
                    </a:cubicBezTo>
                    <a:cubicBezTo>
                      <a:pt x="148308" y="494321"/>
                      <a:pt x="2" y="389890"/>
                      <a:pt x="2" y="261069"/>
                    </a:cubicBezTo>
                    <a:lnTo>
                      <a:pt x="615" y="256788"/>
                    </a:lnTo>
                    <a:lnTo>
                      <a:pt x="611" y="256764"/>
                    </a:lnTo>
                    <a:lnTo>
                      <a:pt x="0" y="256764"/>
                    </a:lnTo>
                    <a:lnTo>
                      <a:pt x="0" y="253066"/>
                    </a:lnTo>
                    <a:lnTo>
                      <a:pt x="0" y="205616"/>
                    </a:lnTo>
                    <a:lnTo>
                      <a:pt x="553" y="205616"/>
                    </a:lnTo>
                    <a:lnTo>
                      <a:pt x="0" y="202266"/>
                    </a:lnTo>
                    <a:cubicBezTo>
                      <a:pt x="0" y="90558"/>
                      <a:pt x="148306" y="0"/>
                      <a:pt x="33125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</a:gra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E2A952E2-4A82-4AF0-93E5-05F335282C13}"/>
                  </a:ext>
                </a:extLst>
              </p:cNvPr>
              <p:cNvSpPr/>
              <p:nvPr/>
            </p:nvSpPr>
            <p:spPr>
              <a:xfrm>
                <a:off x="1120549" y="3840957"/>
                <a:ext cx="324870" cy="151101"/>
              </a:xfrm>
              <a:custGeom>
                <a:avLst/>
                <a:gdLst>
                  <a:gd name="connsiteX0" fmla="*/ 162435 w 324870"/>
                  <a:gd name="connsiteY0" fmla="*/ 0 h 151101"/>
                  <a:gd name="connsiteX1" fmla="*/ 324870 w 324870"/>
                  <a:gd name="connsiteY1" fmla="*/ 107047 h 151101"/>
                  <a:gd name="connsiteX2" fmla="*/ 312105 w 324870"/>
                  <a:gd name="connsiteY2" fmla="*/ 148715 h 151101"/>
                  <a:gd name="connsiteX3" fmla="*/ 309664 w 324870"/>
                  <a:gd name="connsiteY3" fmla="*/ 151101 h 151101"/>
                  <a:gd name="connsiteX4" fmla="*/ 277294 w 324870"/>
                  <a:gd name="connsiteY4" fmla="*/ 119461 h 151101"/>
                  <a:gd name="connsiteX5" fmla="*/ 162435 w 324870"/>
                  <a:gd name="connsiteY5" fmla="*/ 88107 h 151101"/>
                  <a:gd name="connsiteX6" fmla="*/ 47576 w 324870"/>
                  <a:gd name="connsiteY6" fmla="*/ 119461 h 151101"/>
                  <a:gd name="connsiteX7" fmla="*/ 15206 w 324870"/>
                  <a:gd name="connsiteY7" fmla="*/ 151101 h 151101"/>
                  <a:gd name="connsiteX8" fmla="*/ 12765 w 324870"/>
                  <a:gd name="connsiteY8" fmla="*/ 148715 h 151101"/>
                  <a:gd name="connsiteX9" fmla="*/ 0 w 324870"/>
                  <a:gd name="connsiteY9" fmla="*/ 107047 h 151101"/>
                  <a:gd name="connsiteX10" fmla="*/ 162435 w 324870"/>
                  <a:gd name="connsiteY10" fmla="*/ 0 h 151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4870" h="151101">
                    <a:moveTo>
                      <a:pt x="162435" y="0"/>
                    </a:moveTo>
                    <a:cubicBezTo>
                      <a:pt x="252146" y="0"/>
                      <a:pt x="324870" y="47927"/>
                      <a:pt x="324870" y="107047"/>
                    </a:cubicBezTo>
                    <a:cubicBezTo>
                      <a:pt x="324870" y="121827"/>
                      <a:pt x="320325" y="135908"/>
                      <a:pt x="312105" y="148715"/>
                    </a:cubicBezTo>
                    <a:lnTo>
                      <a:pt x="309664" y="151101"/>
                    </a:lnTo>
                    <a:lnTo>
                      <a:pt x="277294" y="119461"/>
                    </a:lnTo>
                    <a:cubicBezTo>
                      <a:pt x="247899" y="100089"/>
                      <a:pt x="207290" y="88107"/>
                      <a:pt x="162435" y="88107"/>
                    </a:cubicBezTo>
                    <a:cubicBezTo>
                      <a:pt x="117580" y="88107"/>
                      <a:pt x="76971" y="100089"/>
                      <a:pt x="47576" y="119461"/>
                    </a:cubicBezTo>
                    <a:lnTo>
                      <a:pt x="15206" y="151101"/>
                    </a:lnTo>
                    <a:lnTo>
                      <a:pt x="12765" y="148715"/>
                    </a:lnTo>
                    <a:cubicBezTo>
                      <a:pt x="4545" y="135908"/>
                      <a:pt x="0" y="121827"/>
                      <a:pt x="0" y="107047"/>
                    </a:cubicBezTo>
                    <a:cubicBezTo>
                      <a:pt x="0" y="47927"/>
                      <a:pt x="72725" y="0"/>
                      <a:pt x="162435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6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</a:gra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25AD3A4A-FA20-4B01-A948-7BECEDFDC5A7}"/>
                  </a:ext>
                </a:extLst>
              </p:cNvPr>
              <p:cNvSpPr/>
              <p:nvPr/>
            </p:nvSpPr>
            <p:spPr>
              <a:xfrm>
                <a:off x="954089" y="3734839"/>
                <a:ext cx="662502" cy="426328"/>
              </a:xfrm>
              <a:custGeom>
                <a:avLst/>
                <a:gdLst>
                  <a:gd name="connsiteX0" fmla="*/ 330981 w 662502"/>
                  <a:gd name="connsiteY0" fmla="*/ 116281 h 426328"/>
                  <a:gd name="connsiteX1" fmla="*/ 180427 w 662502"/>
                  <a:gd name="connsiteY1" fmla="*/ 213164 h 426328"/>
                  <a:gd name="connsiteX2" fmla="*/ 330981 w 662502"/>
                  <a:gd name="connsiteY2" fmla="*/ 310047 h 426328"/>
                  <a:gd name="connsiteX3" fmla="*/ 481535 w 662502"/>
                  <a:gd name="connsiteY3" fmla="*/ 213164 h 426328"/>
                  <a:gd name="connsiteX4" fmla="*/ 330981 w 662502"/>
                  <a:gd name="connsiteY4" fmla="*/ 116281 h 426328"/>
                  <a:gd name="connsiteX5" fmla="*/ 331251 w 662502"/>
                  <a:gd name="connsiteY5" fmla="*/ 0 h 426328"/>
                  <a:gd name="connsiteX6" fmla="*/ 662502 w 662502"/>
                  <a:gd name="connsiteY6" fmla="*/ 213164 h 426328"/>
                  <a:gd name="connsiteX7" fmla="*/ 331251 w 662502"/>
                  <a:gd name="connsiteY7" fmla="*/ 426328 h 426328"/>
                  <a:gd name="connsiteX8" fmla="*/ 0 w 662502"/>
                  <a:gd name="connsiteY8" fmla="*/ 213164 h 426328"/>
                  <a:gd name="connsiteX9" fmla="*/ 331251 w 662502"/>
                  <a:gd name="connsiteY9" fmla="*/ 0 h 426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2502" h="426328">
                    <a:moveTo>
                      <a:pt x="330981" y="116281"/>
                    </a:moveTo>
                    <a:cubicBezTo>
                      <a:pt x="247832" y="116281"/>
                      <a:pt x="180427" y="159657"/>
                      <a:pt x="180427" y="213164"/>
                    </a:cubicBezTo>
                    <a:cubicBezTo>
                      <a:pt x="180427" y="266671"/>
                      <a:pt x="247832" y="310047"/>
                      <a:pt x="330981" y="310047"/>
                    </a:cubicBezTo>
                    <a:cubicBezTo>
                      <a:pt x="414130" y="310047"/>
                      <a:pt x="481535" y="266671"/>
                      <a:pt x="481535" y="213164"/>
                    </a:cubicBezTo>
                    <a:cubicBezTo>
                      <a:pt x="481535" y="159657"/>
                      <a:pt x="414130" y="116281"/>
                      <a:pt x="330981" y="116281"/>
                    </a:cubicBezTo>
                    <a:close/>
                    <a:moveTo>
                      <a:pt x="331251" y="0"/>
                    </a:moveTo>
                    <a:cubicBezTo>
                      <a:pt x="514196" y="0"/>
                      <a:pt x="662502" y="95437"/>
                      <a:pt x="662502" y="213164"/>
                    </a:cubicBezTo>
                    <a:cubicBezTo>
                      <a:pt x="662502" y="330891"/>
                      <a:pt x="514196" y="426328"/>
                      <a:pt x="331251" y="426328"/>
                    </a:cubicBezTo>
                    <a:cubicBezTo>
                      <a:pt x="148306" y="426328"/>
                      <a:pt x="0" y="330891"/>
                      <a:pt x="0" y="213164"/>
                    </a:cubicBezTo>
                    <a:cubicBezTo>
                      <a:pt x="0" y="95437"/>
                      <a:pt x="148306" y="0"/>
                      <a:pt x="33125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ED6B3A8C-D8BE-4EF6-8540-1CE769768682}"/>
                </a:ext>
              </a:extLst>
            </p:cNvPr>
            <p:cNvGrpSpPr/>
            <p:nvPr/>
          </p:nvGrpSpPr>
          <p:grpSpPr>
            <a:xfrm>
              <a:off x="522360" y="3144952"/>
              <a:ext cx="691075" cy="560885"/>
              <a:chOff x="954088" y="3734839"/>
              <a:chExt cx="662503" cy="537697"/>
            </a:xfrm>
            <a:solidFill>
              <a:schemeClr val="bg1"/>
            </a:solidFill>
          </p:grpSpPr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E136667D-BC72-47F7-A962-49ABCD7DEBEE}"/>
                  </a:ext>
                </a:extLst>
              </p:cNvPr>
              <p:cNvSpPr/>
              <p:nvPr/>
            </p:nvSpPr>
            <p:spPr>
              <a:xfrm>
                <a:off x="954088" y="3778215"/>
                <a:ext cx="662501" cy="494321"/>
              </a:xfrm>
              <a:custGeom>
                <a:avLst/>
                <a:gdLst>
                  <a:gd name="connsiteX0" fmla="*/ 331252 w 662501"/>
                  <a:gd name="connsiteY0" fmla="*/ 72905 h 494321"/>
                  <a:gd name="connsiteX1" fmla="*/ 180698 w 662501"/>
                  <a:gd name="connsiteY1" fmla="*/ 169788 h 494321"/>
                  <a:gd name="connsiteX2" fmla="*/ 331252 w 662501"/>
                  <a:gd name="connsiteY2" fmla="*/ 266671 h 494321"/>
                  <a:gd name="connsiteX3" fmla="*/ 481806 w 662501"/>
                  <a:gd name="connsiteY3" fmla="*/ 169788 h 494321"/>
                  <a:gd name="connsiteX4" fmla="*/ 331252 w 662501"/>
                  <a:gd name="connsiteY4" fmla="*/ 72905 h 494321"/>
                  <a:gd name="connsiteX5" fmla="*/ 331251 w 662501"/>
                  <a:gd name="connsiteY5" fmla="*/ 0 h 494321"/>
                  <a:gd name="connsiteX6" fmla="*/ 655772 w 662501"/>
                  <a:gd name="connsiteY6" fmla="*/ 161503 h 494321"/>
                  <a:gd name="connsiteX7" fmla="*/ 662501 w 662501"/>
                  <a:gd name="connsiteY7" fmla="*/ 202260 h 494321"/>
                  <a:gd name="connsiteX8" fmla="*/ 662501 w 662501"/>
                  <a:gd name="connsiteY8" fmla="*/ 202272 h 494321"/>
                  <a:gd name="connsiteX9" fmla="*/ 661949 w 662501"/>
                  <a:gd name="connsiteY9" fmla="*/ 205616 h 494321"/>
                  <a:gd name="connsiteX10" fmla="*/ 662501 w 662501"/>
                  <a:gd name="connsiteY10" fmla="*/ 205616 h 494321"/>
                  <a:gd name="connsiteX11" fmla="*/ 662501 w 662501"/>
                  <a:gd name="connsiteY11" fmla="*/ 253060 h 494321"/>
                  <a:gd name="connsiteX12" fmla="*/ 662501 w 662501"/>
                  <a:gd name="connsiteY12" fmla="*/ 253072 h 494321"/>
                  <a:gd name="connsiteX13" fmla="*/ 662501 w 662501"/>
                  <a:gd name="connsiteY13" fmla="*/ 256764 h 494321"/>
                  <a:gd name="connsiteX14" fmla="*/ 661892 w 662501"/>
                  <a:gd name="connsiteY14" fmla="*/ 256764 h 494321"/>
                  <a:gd name="connsiteX15" fmla="*/ 661890 w 662501"/>
                  <a:gd name="connsiteY15" fmla="*/ 256778 h 494321"/>
                  <a:gd name="connsiteX16" fmla="*/ 662501 w 662501"/>
                  <a:gd name="connsiteY16" fmla="*/ 261048 h 494321"/>
                  <a:gd name="connsiteX17" fmla="*/ 662501 w 662501"/>
                  <a:gd name="connsiteY17" fmla="*/ 261090 h 494321"/>
                  <a:gd name="connsiteX18" fmla="*/ 655774 w 662501"/>
                  <a:gd name="connsiteY18" fmla="*/ 308077 h 494321"/>
                  <a:gd name="connsiteX19" fmla="*/ 331253 w 662501"/>
                  <a:gd name="connsiteY19" fmla="*/ 494321 h 494321"/>
                  <a:gd name="connsiteX20" fmla="*/ 2 w 662501"/>
                  <a:gd name="connsiteY20" fmla="*/ 261069 h 494321"/>
                  <a:gd name="connsiteX21" fmla="*/ 615 w 662501"/>
                  <a:gd name="connsiteY21" fmla="*/ 256788 h 494321"/>
                  <a:gd name="connsiteX22" fmla="*/ 611 w 662501"/>
                  <a:gd name="connsiteY22" fmla="*/ 256764 h 494321"/>
                  <a:gd name="connsiteX23" fmla="*/ 0 w 662501"/>
                  <a:gd name="connsiteY23" fmla="*/ 256764 h 494321"/>
                  <a:gd name="connsiteX24" fmla="*/ 0 w 662501"/>
                  <a:gd name="connsiteY24" fmla="*/ 253066 h 494321"/>
                  <a:gd name="connsiteX25" fmla="*/ 0 w 662501"/>
                  <a:gd name="connsiteY25" fmla="*/ 205616 h 494321"/>
                  <a:gd name="connsiteX26" fmla="*/ 553 w 662501"/>
                  <a:gd name="connsiteY26" fmla="*/ 205616 h 494321"/>
                  <a:gd name="connsiteX27" fmla="*/ 0 w 662501"/>
                  <a:gd name="connsiteY27" fmla="*/ 202266 h 494321"/>
                  <a:gd name="connsiteX28" fmla="*/ 331251 w 662501"/>
                  <a:gd name="connsiteY28" fmla="*/ 0 h 494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662501" h="494321">
                    <a:moveTo>
                      <a:pt x="331252" y="72905"/>
                    </a:moveTo>
                    <a:cubicBezTo>
                      <a:pt x="248103" y="72905"/>
                      <a:pt x="180698" y="116281"/>
                      <a:pt x="180698" y="169788"/>
                    </a:cubicBezTo>
                    <a:cubicBezTo>
                      <a:pt x="180698" y="223295"/>
                      <a:pt x="248103" y="266671"/>
                      <a:pt x="331252" y="266671"/>
                    </a:cubicBezTo>
                    <a:cubicBezTo>
                      <a:pt x="414401" y="266671"/>
                      <a:pt x="481806" y="223295"/>
                      <a:pt x="481806" y="169788"/>
                    </a:cubicBezTo>
                    <a:cubicBezTo>
                      <a:pt x="481806" y="116281"/>
                      <a:pt x="414401" y="72905"/>
                      <a:pt x="331252" y="72905"/>
                    </a:cubicBezTo>
                    <a:close/>
                    <a:moveTo>
                      <a:pt x="331251" y="0"/>
                    </a:moveTo>
                    <a:cubicBezTo>
                      <a:pt x="491328" y="0"/>
                      <a:pt x="624884" y="69334"/>
                      <a:pt x="655772" y="161503"/>
                    </a:cubicBezTo>
                    <a:lnTo>
                      <a:pt x="662501" y="202260"/>
                    </a:lnTo>
                    <a:lnTo>
                      <a:pt x="662501" y="202272"/>
                    </a:lnTo>
                    <a:lnTo>
                      <a:pt x="661949" y="205616"/>
                    </a:lnTo>
                    <a:lnTo>
                      <a:pt x="662501" y="205616"/>
                    </a:lnTo>
                    <a:lnTo>
                      <a:pt x="662501" y="253060"/>
                    </a:lnTo>
                    <a:lnTo>
                      <a:pt x="662501" y="253072"/>
                    </a:lnTo>
                    <a:lnTo>
                      <a:pt x="662501" y="256764"/>
                    </a:lnTo>
                    <a:lnTo>
                      <a:pt x="661892" y="256764"/>
                    </a:lnTo>
                    <a:lnTo>
                      <a:pt x="661890" y="256778"/>
                    </a:lnTo>
                    <a:lnTo>
                      <a:pt x="662501" y="261048"/>
                    </a:lnTo>
                    <a:lnTo>
                      <a:pt x="662501" y="261090"/>
                    </a:lnTo>
                    <a:lnTo>
                      <a:pt x="655774" y="308077"/>
                    </a:lnTo>
                    <a:cubicBezTo>
                      <a:pt x="624886" y="414366"/>
                      <a:pt x="491330" y="494321"/>
                      <a:pt x="331253" y="494321"/>
                    </a:cubicBezTo>
                    <a:cubicBezTo>
                      <a:pt x="148308" y="494321"/>
                      <a:pt x="2" y="389890"/>
                      <a:pt x="2" y="261069"/>
                    </a:cubicBezTo>
                    <a:lnTo>
                      <a:pt x="615" y="256788"/>
                    </a:lnTo>
                    <a:lnTo>
                      <a:pt x="611" y="256764"/>
                    </a:lnTo>
                    <a:lnTo>
                      <a:pt x="0" y="256764"/>
                    </a:lnTo>
                    <a:lnTo>
                      <a:pt x="0" y="253066"/>
                    </a:lnTo>
                    <a:lnTo>
                      <a:pt x="0" y="205616"/>
                    </a:lnTo>
                    <a:lnTo>
                      <a:pt x="553" y="205616"/>
                    </a:lnTo>
                    <a:lnTo>
                      <a:pt x="0" y="202266"/>
                    </a:lnTo>
                    <a:cubicBezTo>
                      <a:pt x="0" y="90558"/>
                      <a:pt x="148306" y="0"/>
                      <a:pt x="33125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</a:gra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69C97C1C-1981-4DBA-91E3-CBF527ACF598}"/>
                  </a:ext>
                </a:extLst>
              </p:cNvPr>
              <p:cNvSpPr/>
              <p:nvPr/>
            </p:nvSpPr>
            <p:spPr>
              <a:xfrm>
                <a:off x="1120549" y="3840957"/>
                <a:ext cx="324870" cy="151101"/>
              </a:xfrm>
              <a:custGeom>
                <a:avLst/>
                <a:gdLst>
                  <a:gd name="connsiteX0" fmla="*/ 162435 w 324870"/>
                  <a:gd name="connsiteY0" fmla="*/ 0 h 151101"/>
                  <a:gd name="connsiteX1" fmla="*/ 324870 w 324870"/>
                  <a:gd name="connsiteY1" fmla="*/ 107047 h 151101"/>
                  <a:gd name="connsiteX2" fmla="*/ 312105 w 324870"/>
                  <a:gd name="connsiteY2" fmla="*/ 148715 h 151101"/>
                  <a:gd name="connsiteX3" fmla="*/ 309664 w 324870"/>
                  <a:gd name="connsiteY3" fmla="*/ 151101 h 151101"/>
                  <a:gd name="connsiteX4" fmla="*/ 277294 w 324870"/>
                  <a:gd name="connsiteY4" fmla="*/ 119461 h 151101"/>
                  <a:gd name="connsiteX5" fmla="*/ 162435 w 324870"/>
                  <a:gd name="connsiteY5" fmla="*/ 88107 h 151101"/>
                  <a:gd name="connsiteX6" fmla="*/ 47576 w 324870"/>
                  <a:gd name="connsiteY6" fmla="*/ 119461 h 151101"/>
                  <a:gd name="connsiteX7" fmla="*/ 15206 w 324870"/>
                  <a:gd name="connsiteY7" fmla="*/ 151101 h 151101"/>
                  <a:gd name="connsiteX8" fmla="*/ 12765 w 324870"/>
                  <a:gd name="connsiteY8" fmla="*/ 148715 h 151101"/>
                  <a:gd name="connsiteX9" fmla="*/ 0 w 324870"/>
                  <a:gd name="connsiteY9" fmla="*/ 107047 h 151101"/>
                  <a:gd name="connsiteX10" fmla="*/ 162435 w 324870"/>
                  <a:gd name="connsiteY10" fmla="*/ 0 h 151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4870" h="151101">
                    <a:moveTo>
                      <a:pt x="162435" y="0"/>
                    </a:moveTo>
                    <a:cubicBezTo>
                      <a:pt x="252146" y="0"/>
                      <a:pt x="324870" y="47927"/>
                      <a:pt x="324870" y="107047"/>
                    </a:cubicBezTo>
                    <a:cubicBezTo>
                      <a:pt x="324870" y="121827"/>
                      <a:pt x="320325" y="135908"/>
                      <a:pt x="312105" y="148715"/>
                    </a:cubicBezTo>
                    <a:lnTo>
                      <a:pt x="309664" y="151101"/>
                    </a:lnTo>
                    <a:lnTo>
                      <a:pt x="277294" y="119461"/>
                    </a:lnTo>
                    <a:cubicBezTo>
                      <a:pt x="247899" y="100089"/>
                      <a:pt x="207290" y="88107"/>
                      <a:pt x="162435" y="88107"/>
                    </a:cubicBezTo>
                    <a:cubicBezTo>
                      <a:pt x="117580" y="88107"/>
                      <a:pt x="76971" y="100089"/>
                      <a:pt x="47576" y="119461"/>
                    </a:cubicBezTo>
                    <a:lnTo>
                      <a:pt x="15206" y="151101"/>
                    </a:lnTo>
                    <a:lnTo>
                      <a:pt x="12765" y="148715"/>
                    </a:lnTo>
                    <a:cubicBezTo>
                      <a:pt x="4545" y="135908"/>
                      <a:pt x="0" y="121827"/>
                      <a:pt x="0" y="107047"/>
                    </a:cubicBezTo>
                    <a:cubicBezTo>
                      <a:pt x="0" y="47927"/>
                      <a:pt x="72725" y="0"/>
                      <a:pt x="162435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6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</a:gra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1507C67D-0163-4739-B567-6BBBE42EA9E6}"/>
                  </a:ext>
                </a:extLst>
              </p:cNvPr>
              <p:cNvSpPr/>
              <p:nvPr/>
            </p:nvSpPr>
            <p:spPr>
              <a:xfrm>
                <a:off x="954089" y="3734839"/>
                <a:ext cx="662502" cy="426328"/>
              </a:xfrm>
              <a:custGeom>
                <a:avLst/>
                <a:gdLst>
                  <a:gd name="connsiteX0" fmla="*/ 330981 w 662502"/>
                  <a:gd name="connsiteY0" fmla="*/ 116281 h 426328"/>
                  <a:gd name="connsiteX1" fmla="*/ 180427 w 662502"/>
                  <a:gd name="connsiteY1" fmla="*/ 213164 h 426328"/>
                  <a:gd name="connsiteX2" fmla="*/ 330981 w 662502"/>
                  <a:gd name="connsiteY2" fmla="*/ 310047 h 426328"/>
                  <a:gd name="connsiteX3" fmla="*/ 481535 w 662502"/>
                  <a:gd name="connsiteY3" fmla="*/ 213164 h 426328"/>
                  <a:gd name="connsiteX4" fmla="*/ 330981 w 662502"/>
                  <a:gd name="connsiteY4" fmla="*/ 116281 h 426328"/>
                  <a:gd name="connsiteX5" fmla="*/ 331251 w 662502"/>
                  <a:gd name="connsiteY5" fmla="*/ 0 h 426328"/>
                  <a:gd name="connsiteX6" fmla="*/ 662502 w 662502"/>
                  <a:gd name="connsiteY6" fmla="*/ 213164 h 426328"/>
                  <a:gd name="connsiteX7" fmla="*/ 331251 w 662502"/>
                  <a:gd name="connsiteY7" fmla="*/ 426328 h 426328"/>
                  <a:gd name="connsiteX8" fmla="*/ 0 w 662502"/>
                  <a:gd name="connsiteY8" fmla="*/ 213164 h 426328"/>
                  <a:gd name="connsiteX9" fmla="*/ 331251 w 662502"/>
                  <a:gd name="connsiteY9" fmla="*/ 0 h 426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2502" h="426328">
                    <a:moveTo>
                      <a:pt x="330981" y="116281"/>
                    </a:moveTo>
                    <a:cubicBezTo>
                      <a:pt x="247832" y="116281"/>
                      <a:pt x="180427" y="159657"/>
                      <a:pt x="180427" y="213164"/>
                    </a:cubicBezTo>
                    <a:cubicBezTo>
                      <a:pt x="180427" y="266671"/>
                      <a:pt x="247832" y="310047"/>
                      <a:pt x="330981" y="310047"/>
                    </a:cubicBezTo>
                    <a:cubicBezTo>
                      <a:pt x="414130" y="310047"/>
                      <a:pt x="481535" y="266671"/>
                      <a:pt x="481535" y="213164"/>
                    </a:cubicBezTo>
                    <a:cubicBezTo>
                      <a:pt x="481535" y="159657"/>
                      <a:pt x="414130" y="116281"/>
                      <a:pt x="330981" y="116281"/>
                    </a:cubicBezTo>
                    <a:close/>
                    <a:moveTo>
                      <a:pt x="331251" y="0"/>
                    </a:moveTo>
                    <a:cubicBezTo>
                      <a:pt x="514196" y="0"/>
                      <a:pt x="662502" y="95437"/>
                      <a:pt x="662502" y="213164"/>
                    </a:cubicBezTo>
                    <a:cubicBezTo>
                      <a:pt x="662502" y="330891"/>
                      <a:pt x="514196" y="426328"/>
                      <a:pt x="331251" y="426328"/>
                    </a:cubicBezTo>
                    <a:cubicBezTo>
                      <a:pt x="148306" y="426328"/>
                      <a:pt x="0" y="330891"/>
                      <a:pt x="0" y="213164"/>
                    </a:cubicBezTo>
                    <a:cubicBezTo>
                      <a:pt x="0" y="95437"/>
                      <a:pt x="148306" y="0"/>
                      <a:pt x="33125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96DACB5A-3FF9-4A46-91D8-B21AA2229592}"/>
                </a:ext>
              </a:extLst>
            </p:cNvPr>
            <p:cNvGrpSpPr/>
            <p:nvPr/>
          </p:nvGrpSpPr>
          <p:grpSpPr>
            <a:xfrm>
              <a:off x="1143462" y="3524514"/>
              <a:ext cx="691075" cy="560885"/>
              <a:chOff x="954088" y="3734839"/>
              <a:chExt cx="662503" cy="537697"/>
            </a:xfrm>
            <a:solidFill>
              <a:schemeClr val="bg1"/>
            </a:solidFill>
          </p:grpSpPr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3F876428-7BE1-4429-B833-00BAA4478B70}"/>
                  </a:ext>
                </a:extLst>
              </p:cNvPr>
              <p:cNvSpPr/>
              <p:nvPr/>
            </p:nvSpPr>
            <p:spPr>
              <a:xfrm>
                <a:off x="954088" y="3778215"/>
                <a:ext cx="662501" cy="494321"/>
              </a:xfrm>
              <a:custGeom>
                <a:avLst/>
                <a:gdLst>
                  <a:gd name="connsiteX0" fmla="*/ 331252 w 662501"/>
                  <a:gd name="connsiteY0" fmla="*/ 72905 h 494321"/>
                  <a:gd name="connsiteX1" fmla="*/ 180698 w 662501"/>
                  <a:gd name="connsiteY1" fmla="*/ 169788 h 494321"/>
                  <a:gd name="connsiteX2" fmla="*/ 331252 w 662501"/>
                  <a:gd name="connsiteY2" fmla="*/ 266671 h 494321"/>
                  <a:gd name="connsiteX3" fmla="*/ 481806 w 662501"/>
                  <a:gd name="connsiteY3" fmla="*/ 169788 h 494321"/>
                  <a:gd name="connsiteX4" fmla="*/ 331252 w 662501"/>
                  <a:gd name="connsiteY4" fmla="*/ 72905 h 494321"/>
                  <a:gd name="connsiteX5" fmla="*/ 331251 w 662501"/>
                  <a:gd name="connsiteY5" fmla="*/ 0 h 494321"/>
                  <a:gd name="connsiteX6" fmla="*/ 655772 w 662501"/>
                  <a:gd name="connsiteY6" fmla="*/ 161503 h 494321"/>
                  <a:gd name="connsiteX7" fmla="*/ 662501 w 662501"/>
                  <a:gd name="connsiteY7" fmla="*/ 202260 h 494321"/>
                  <a:gd name="connsiteX8" fmla="*/ 662501 w 662501"/>
                  <a:gd name="connsiteY8" fmla="*/ 202272 h 494321"/>
                  <a:gd name="connsiteX9" fmla="*/ 661949 w 662501"/>
                  <a:gd name="connsiteY9" fmla="*/ 205616 h 494321"/>
                  <a:gd name="connsiteX10" fmla="*/ 662501 w 662501"/>
                  <a:gd name="connsiteY10" fmla="*/ 205616 h 494321"/>
                  <a:gd name="connsiteX11" fmla="*/ 662501 w 662501"/>
                  <a:gd name="connsiteY11" fmla="*/ 253060 h 494321"/>
                  <a:gd name="connsiteX12" fmla="*/ 662501 w 662501"/>
                  <a:gd name="connsiteY12" fmla="*/ 253072 h 494321"/>
                  <a:gd name="connsiteX13" fmla="*/ 662501 w 662501"/>
                  <a:gd name="connsiteY13" fmla="*/ 256764 h 494321"/>
                  <a:gd name="connsiteX14" fmla="*/ 661892 w 662501"/>
                  <a:gd name="connsiteY14" fmla="*/ 256764 h 494321"/>
                  <a:gd name="connsiteX15" fmla="*/ 661890 w 662501"/>
                  <a:gd name="connsiteY15" fmla="*/ 256778 h 494321"/>
                  <a:gd name="connsiteX16" fmla="*/ 662501 w 662501"/>
                  <a:gd name="connsiteY16" fmla="*/ 261048 h 494321"/>
                  <a:gd name="connsiteX17" fmla="*/ 662501 w 662501"/>
                  <a:gd name="connsiteY17" fmla="*/ 261090 h 494321"/>
                  <a:gd name="connsiteX18" fmla="*/ 655774 w 662501"/>
                  <a:gd name="connsiteY18" fmla="*/ 308077 h 494321"/>
                  <a:gd name="connsiteX19" fmla="*/ 331253 w 662501"/>
                  <a:gd name="connsiteY19" fmla="*/ 494321 h 494321"/>
                  <a:gd name="connsiteX20" fmla="*/ 2 w 662501"/>
                  <a:gd name="connsiteY20" fmla="*/ 261069 h 494321"/>
                  <a:gd name="connsiteX21" fmla="*/ 615 w 662501"/>
                  <a:gd name="connsiteY21" fmla="*/ 256788 h 494321"/>
                  <a:gd name="connsiteX22" fmla="*/ 611 w 662501"/>
                  <a:gd name="connsiteY22" fmla="*/ 256764 h 494321"/>
                  <a:gd name="connsiteX23" fmla="*/ 0 w 662501"/>
                  <a:gd name="connsiteY23" fmla="*/ 256764 h 494321"/>
                  <a:gd name="connsiteX24" fmla="*/ 0 w 662501"/>
                  <a:gd name="connsiteY24" fmla="*/ 253066 h 494321"/>
                  <a:gd name="connsiteX25" fmla="*/ 0 w 662501"/>
                  <a:gd name="connsiteY25" fmla="*/ 205616 h 494321"/>
                  <a:gd name="connsiteX26" fmla="*/ 553 w 662501"/>
                  <a:gd name="connsiteY26" fmla="*/ 205616 h 494321"/>
                  <a:gd name="connsiteX27" fmla="*/ 0 w 662501"/>
                  <a:gd name="connsiteY27" fmla="*/ 202266 h 494321"/>
                  <a:gd name="connsiteX28" fmla="*/ 331251 w 662501"/>
                  <a:gd name="connsiteY28" fmla="*/ 0 h 494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662501" h="494321">
                    <a:moveTo>
                      <a:pt x="331252" y="72905"/>
                    </a:moveTo>
                    <a:cubicBezTo>
                      <a:pt x="248103" y="72905"/>
                      <a:pt x="180698" y="116281"/>
                      <a:pt x="180698" y="169788"/>
                    </a:cubicBezTo>
                    <a:cubicBezTo>
                      <a:pt x="180698" y="223295"/>
                      <a:pt x="248103" y="266671"/>
                      <a:pt x="331252" y="266671"/>
                    </a:cubicBezTo>
                    <a:cubicBezTo>
                      <a:pt x="414401" y="266671"/>
                      <a:pt x="481806" y="223295"/>
                      <a:pt x="481806" y="169788"/>
                    </a:cubicBezTo>
                    <a:cubicBezTo>
                      <a:pt x="481806" y="116281"/>
                      <a:pt x="414401" y="72905"/>
                      <a:pt x="331252" y="72905"/>
                    </a:cubicBezTo>
                    <a:close/>
                    <a:moveTo>
                      <a:pt x="331251" y="0"/>
                    </a:moveTo>
                    <a:cubicBezTo>
                      <a:pt x="491328" y="0"/>
                      <a:pt x="624884" y="69334"/>
                      <a:pt x="655772" y="161503"/>
                    </a:cubicBezTo>
                    <a:lnTo>
                      <a:pt x="662501" y="202260"/>
                    </a:lnTo>
                    <a:lnTo>
                      <a:pt x="662501" y="202272"/>
                    </a:lnTo>
                    <a:lnTo>
                      <a:pt x="661949" y="205616"/>
                    </a:lnTo>
                    <a:lnTo>
                      <a:pt x="662501" y="205616"/>
                    </a:lnTo>
                    <a:lnTo>
                      <a:pt x="662501" y="253060"/>
                    </a:lnTo>
                    <a:lnTo>
                      <a:pt x="662501" y="253072"/>
                    </a:lnTo>
                    <a:lnTo>
                      <a:pt x="662501" y="256764"/>
                    </a:lnTo>
                    <a:lnTo>
                      <a:pt x="661892" y="256764"/>
                    </a:lnTo>
                    <a:lnTo>
                      <a:pt x="661890" y="256778"/>
                    </a:lnTo>
                    <a:lnTo>
                      <a:pt x="662501" y="261048"/>
                    </a:lnTo>
                    <a:lnTo>
                      <a:pt x="662501" y="261090"/>
                    </a:lnTo>
                    <a:lnTo>
                      <a:pt x="655774" y="308077"/>
                    </a:lnTo>
                    <a:cubicBezTo>
                      <a:pt x="624886" y="414366"/>
                      <a:pt x="491330" y="494321"/>
                      <a:pt x="331253" y="494321"/>
                    </a:cubicBezTo>
                    <a:cubicBezTo>
                      <a:pt x="148308" y="494321"/>
                      <a:pt x="2" y="389890"/>
                      <a:pt x="2" y="261069"/>
                    </a:cubicBezTo>
                    <a:lnTo>
                      <a:pt x="615" y="256788"/>
                    </a:lnTo>
                    <a:lnTo>
                      <a:pt x="611" y="256764"/>
                    </a:lnTo>
                    <a:lnTo>
                      <a:pt x="0" y="256764"/>
                    </a:lnTo>
                    <a:lnTo>
                      <a:pt x="0" y="253066"/>
                    </a:lnTo>
                    <a:lnTo>
                      <a:pt x="0" y="205616"/>
                    </a:lnTo>
                    <a:lnTo>
                      <a:pt x="553" y="205616"/>
                    </a:lnTo>
                    <a:lnTo>
                      <a:pt x="0" y="202266"/>
                    </a:lnTo>
                    <a:cubicBezTo>
                      <a:pt x="0" y="90558"/>
                      <a:pt x="148306" y="0"/>
                      <a:pt x="33125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</a:gra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B127FF5A-644B-4C6A-A6EB-D069197B0760}"/>
                  </a:ext>
                </a:extLst>
              </p:cNvPr>
              <p:cNvSpPr/>
              <p:nvPr/>
            </p:nvSpPr>
            <p:spPr>
              <a:xfrm>
                <a:off x="1120549" y="3840957"/>
                <a:ext cx="324870" cy="151101"/>
              </a:xfrm>
              <a:custGeom>
                <a:avLst/>
                <a:gdLst>
                  <a:gd name="connsiteX0" fmla="*/ 162435 w 324870"/>
                  <a:gd name="connsiteY0" fmla="*/ 0 h 151101"/>
                  <a:gd name="connsiteX1" fmla="*/ 324870 w 324870"/>
                  <a:gd name="connsiteY1" fmla="*/ 107047 h 151101"/>
                  <a:gd name="connsiteX2" fmla="*/ 312105 w 324870"/>
                  <a:gd name="connsiteY2" fmla="*/ 148715 h 151101"/>
                  <a:gd name="connsiteX3" fmla="*/ 309664 w 324870"/>
                  <a:gd name="connsiteY3" fmla="*/ 151101 h 151101"/>
                  <a:gd name="connsiteX4" fmla="*/ 277294 w 324870"/>
                  <a:gd name="connsiteY4" fmla="*/ 119461 h 151101"/>
                  <a:gd name="connsiteX5" fmla="*/ 162435 w 324870"/>
                  <a:gd name="connsiteY5" fmla="*/ 88107 h 151101"/>
                  <a:gd name="connsiteX6" fmla="*/ 47576 w 324870"/>
                  <a:gd name="connsiteY6" fmla="*/ 119461 h 151101"/>
                  <a:gd name="connsiteX7" fmla="*/ 15206 w 324870"/>
                  <a:gd name="connsiteY7" fmla="*/ 151101 h 151101"/>
                  <a:gd name="connsiteX8" fmla="*/ 12765 w 324870"/>
                  <a:gd name="connsiteY8" fmla="*/ 148715 h 151101"/>
                  <a:gd name="connsiteX9" fmla="*/ 0 w 324870"/>
                  <a:gd name="connsiteY9" fmla="*/ 107047 h 151101"/>
                  <a:gd name="connsiteX10" fmla="*/ 162435 w 324870"/>
                  <a:gd name="connsiteY10" fmla="*/ 0 h 151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4870" h="151101">
                    <a:moveTo>
                      <a:pt x="162435" y="0"/>
                    </a:moveTo>
                    <a:cubicBezTo>
                      <a:pt x="252146" y="0"/>
                      <a:pt x="324870" y="47927"/>
                      <a:pt x="324870" y="107047"/>
                    </a:cubicBezTo>
                    <a:cubicBezTo>
                      <a:pt x="324870" y="121827"/>
                      <a:pt x="320325" y="135908"/>
                      <a:pt x="312105" y="148715"/>
                    </a:cubicBezTo>
                    <a:lnTo>
                      <a:pt x="309664" y="151101"/>
                    </a:lnTo>
                    <a:lnTo>
                      <a:pt x="277294" y="119461"/>
                    </a:lnTo>
                    <a:cubicBezTo>
                      <a:pt x="247899" y="100089"/>
                      <a:pt x="207290" y="88107"/>
                      <a:pt x="162435" y="88107"/>
                    </a:cubicBezTo>
                    <a:cubicBezTo>
                      <a:pt x="117580" y="88107"/>
                      <a:pt x="76971" y="100089"/>
                      <a:pt x="47576" y="119461"/>
                    </a:cubicBezTo>
                    <a:lnTo>
                      <a:pt x="15206" y="151101"/>
                    </a:lnTo>
                    <a:lnTo>
                      <a:pt x="12765" y="148715"/>
                    </a:lnTo>
                    <a:cubicBezTo>
                      <a:pt x="4545" y="135908"/>
                      <a:pt x="0" y="121827"/>
                      <a:pt x="0" y="107047"/>
                    </a:cubicBezTo>
                    <a:cubicBezTo>
                      <a:pt x="0" y="47927"/>
                      <a:pt x="72725" y="0"/>
                      <a:pt x="162435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6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</a:gra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D604F1F8-D425-4CBF-88B1-C8742C542A70}"/>
                  </a:ext>
                </a:extLst>
              </p:cNvPr>
              <p:cNvSpPr/>
              <p:nvPr/>
            </p:nvSpPr>
            <p:spPr>
              <a:xfrm>
                <a:off x="954089" y="3734839"/>
                <a:ext cx="662502" cy="426328"/>
              </a:xfrm>
              <a:custGeom>
                <a:avLst/>
                <a:gdLst>
                  <a:gd name="connsiteX0" fmla="*/ 330981 w 662502"/>
                  <a:gd name="connsiteY0" fmla="*/ 116281 h 426328"/>
                  <a:gd name="connsiteX1" fmla="*/ 180427 w 662502"/>
                  <a:gd name="connsiteY1" fmla="*/ 213164 h 426328"/>
                  <a:gd name="connsiteX2" fmla="*/ 330981 w 662502"/>
                  <a:gd name="connsiteY2" fmla="*/ 310047 h 426328"/>
                  <a:gd name="connsiteX3" fmla="*/ 481535 w 662502"/>
                  <a:gd name="connsiteY3" fmla="*/ 213164 h 426328"/>
                  <a:gd name="connsiteX4" fmla="*/ 330981 w 662502"/>
                  <a:gd name="connsiteY4" fmla="*/ 116281 h 426328"/>
                  <a:gd name="connsiteX5" fmla="*/ 331251 w 662502"/>
                  <a:gd name="connsiteY5" fmla="*/ 0 h 426328"/>
                  <a:gd name="connsiteX6" fmla="*/ 662502 w 662502"/>
                  <a:gd name="connsiteY6" fmla="*/ 213164 h 426328"/>
                  <a:gd name="connsiteX7" fmla="*/ 331251 w 662502"/>
                  <a:gd name="connsiteY7" fmla="*/ 426328 h 426328"/>
                  <a:gd name="connsiteX8" fmla="*/ 0 w 662502"/>
                  <a:gd name="connsiteY8" fmla="*/ 213164 h 426328"/>
                  <a:gd name="connsiteX9" fmla="*/ 331251 w 662502"/>
                  <a:gd name="connsiteY9" fmla="*/ 0 h 426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2502" h="426328">
                    <a:moveTo>
                      <a:pt x="330981" y="116281"/>
                    </a:moveTo>
                    <a:cubicBezTo>
                      <a:pt x="247832" y="116281"/>
                      <a:pt x="180427" y="159657"/>
                      <a:pt x="180427" y="213164"/>
                    </a:cubicBezTo>
                    <a:cubicBezTo>
                      <a:pt x="180427" y="266671"/>
                      <a:pt x="247832" y="310047"/>
                      <a:pt x="330981" y="310047"/>
                    </a:cubicBezTo>
                    <a:cubicBezTo>
                      <a:pt x="414130" y="310047"/>
                      <a:pt x="481535" y="266671"/>
                      <a:pt x="481535" y="213164"/>
                    </a:cubicBezTo>
                    <a:cubicBezTo>
                      <a:pt x="481535" y="159657"/>
                      <a:pt x="414130" y="116281"/>
                      <a:pt x="330981" y="116281"/>
                    </a:cubicBezTo>
                    <a:close/>
                    <a:moveTo>
                      <a:pt x="331251" y="0"/>
                    </a:moveTo>
                    <a:cubicBezTo>
                      <a:pt x="514196" y="0"/>
                      <a:pt x="662502" y="95437"/>
                      <a:pt x="662502" y="213164"/>
                    </a:cubicBezTo>
                    <a:cubicBezTo>
                      <a:pt x="662502" y="330891"/>
                      <a:pt x="514196" y="426328"/>
                      <a:pt x="331251" y="426328"/>
                    </a:cubicBezTo>
                    <a:cubicBezTo>
                      <a:pt x="148306" y="426328"/>
                      <a:pt x="0" y="330891"/>
                      <a:pt x="0" y="213164"/>
                    </a:cubicBezTo>
                    <a:cubicBezTo>
                      <a:pt x="0" y="95437"/>
                      <a:pt x="148306" y="0"/>
                      <a:pt x="33125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73" name="グループ化 972">
            <a:extLst>
              <a:ext uri="{FF2B5EF4-FFF2-40B4-BE49-F238E27FC236}">
                <a16:creationId xmlns:a16="http://schemas.microsoft.com/office/drawing/2014/main" id="{8E8EDAE2-A6BF-4D04-BEBC-1BCEC6A63B30}"/>
              </a:ext>
            </a:extLst>
          </p:cNvPr>
          <p:cNvGrpSpPr/>
          <p:nvPr/>
        </p:nvGrpSpPr>
        <p:grpSpPr>
          <a:xfrm>
            <a:off x="2376604" y="3048562"/>
            <a:ext cx="1371569" cy="1082205"/>
            <a:chOff x="2376604" y="2989505"/>
            <a:chExt cx="1371569" cy="1082205"/>
          </a:xfrm>
        </p:grpSpPr>
        <p:grpSp>
          <p:nvGrpSpPr>
            <p:cNvPr id="965" name="グループ化 964">
              <a:extLst>
                <a:ext uri="{FF2B5EF4-FFF2-40B4-BE49-F238E27FC236}">
                  <a16:creationId xmlns:a16="http://schemas.microsoft.com/office/drawing/2014/main" id="{BF4E412A-82EB-4B1C-9B0D-53968778C3AE}"/>
                </a:ext>
              </a:extLst>
            </p:cNvPr>
            <p:cNvGrpSpPr/>
            <p:nvPr/>
          </p:nvGrpSpPr>
          <p:grpSpPr>
            <a:xfrm>
              <a:off x="3058091" y="2989505"/>
              <a:ext cx="690082" cy="417971"/>
              <a:chOff x="2549132" y="3256924"/>
              <a:chExt cx="1095098" cy="663282"/>
            </a:xfrm>
          </p:grpSpPr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42F12A9F-16FD-4790-AEB6-A2CBC1AB99BD}"/>
                  </a:ext>
                </a:extLst>
              </p:cNvPr>
              <p:cNvSpPr/>
              <p:nvPr/>
            </p:nvSpPr>
            <p:spPr>
              <a:xfrm>
                <a:off x="2549132" y="3300300"/>
                <a:ext cx="1095098" cy="619906"/>
              </a:xfrm>
              <a:custGeom>
                <a:avLst/>
                <a:gdLst>
                  <a:gd name="connsiteX0" fmla="*/ 331251 w 662504"/>
                  <a:gd name="connsiteY0" fmla="*/ 0 h 586396"/>
                  <a:gd name="connsiteX1" fmla="*/ 662502 w 662504"/>
                  <a:gd name="connsiteY1" fmla="*/ 202266 h 586396"/>
                  <a:gd name="connsiteX2" fmla="*/ 661949 w 662504"/>
                  <a:gd name="connsiteY2" fmla="*/ 205616 h 586396"/>
                  <a:gd name="connsiteX3" fmla="*/ 662501 w 662504"/>
                  <a:gd name="connsiteY3" fmla="*/ 205616 h 586396"/>
                  <a:gd name="connsiteX4" fmla="*/ 662501 w 662504"/>
                  <a:gd name="connsiteY4" fmla="*/ 345135 h 586396"/>
                  <a:gd name="connsiteX5" fmla="*/ 662502 w 662504"/>
                  <a:gd name="connsiteY5" fmla="*/ 345141 h 586396"/>
                  <a:gd name="connsiteX6" fmla="*/ 662501 w 662504"/>
                  <a:gd name="connsiteY6" fmla="*/ 345147 h 586396"/>
                  <a:gd name="connsiteX7" fmla="*/ 662501 w 662504"/>
                  <a:gd name="connsiteY7" fmla="*/ 348839 h 586396"/>
                  <a:gd name="connsiteX8" fmla="*/ 661892 w 662504"/>
                  <a:gd name="connsiteY8" fmla="*/ 348839 h 586396"/>
                  <a:gd name="connsiteX9" fmla="*/ 661890 w 662504"/>
                  <a:gd name="connsiteY9" fmla="*/ 348853 h 586396"/>
                  <a:gd name="connsiteX10" fmla="*/ 662504 w 662504"/>
                  <a:gd name="connsiteY10" fmla="*/ 353144 h 586396"/>
                  <a:gd name="connsiteX11" fmla="*/ 331253 w 662504"/>
                  <a:gd name="connsiteY11" fmla="*/ 586396 h 586396"/>
                  <a:gd name="connsiteX12" fmla="*/ 2 w 662504"/>
                  <a:gd name="connsiteY12" fmla="*/ 353144 h 586396"/>
                  <a:gd name="connsiteX13" fmla="*/ 615 w 662504"/>
                  <a:gd name="connsiteY13" fmla="*/ 348863 h 586396"/>
                  <a:gd name="connsiteX14" fmla="*/ 611 w 662504"/>
                  <a:gd name="connsiteY14" fmla="*/ 348839 h 586396"/>
                  <a:gd name="connsiteX15" fmla="*/ 0 w 662504"/>
                  <a:gd name="connsiteY15" fmla="*/ 348839 h 586396"/>
                  <a:gd name="connsiteX16" fmla="*/ 0 w 662504"/>
                  <a:gd name="connsiteY16" fmla="*/ 345141 h 586396"/>
                  <a:gd name="connsiteX17" fmla="*/ 0 w 662504"/>
                  <a:gd name="connsiteY17" fmla="*/ 205616 h 586396"/>
                  <a:gd name="connsiteX18" fmla="*/ 553 w 662504"/>
                  <a:gd name="connsiteY18" fmla="*/ 205616 h 586396"/>
                  <a:gd name="connsiteX19" fmla="*/ 0 w 662504"/>
                  <a:gd name="connsiteY19" fmla="*/ 202266 h 586396"/>
                  <a:gd name="connsiteX20" fmla="*/ 331251 w 662504"/>
                  <a:gd name="connsiteY20" fmla="*/ 0 h 586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62504" h="586396">
                    <a:moveTo>
                      <a:pt x="331251" y="0"/>
                    </a:moveTo>
                    <a:cubicBezTo>
                      <a:pt x="514196" y="0"/>
                      <a:pt x="662502" y="90558"/>
                      <a:pt x="662502" y="202266"/>
                    </a:cubicBezTo>
                    <a:lnTo>
                      <a:pt x="661949" y="205616"/>
                    </a:lnTo>
                    <a:lnTo>
                      <a:pt x="662501" y="205616"/>
                    </a:lnTo>
                    <a:lnTo>
                      <a:pt x="662501" y="345135"/>
                    </a:lnTo>
                    <a:lnTo>
                      <a:pt x="662502" y="345141"/>
                    </a:lnTo>
                    <a:lnTo>
                      <a:pt x="662501" y="345147"/>
                    </a:lnTo>
                    <a:lnTo>
                      <a:pt x="662501" y="348839"/>
                    </a:lnTo>
                    <a:lnTo>
                      <a:pt x="661892" y="348839"/>
                    </a:lnTo>
                    <a:lnTo>
                      <a:pt x="661890" y="348853"/>
                    </a:lnTo>
                    <a:lnTo>
                      <a:pt x="662504" y="353144"/>
                    </a:lnTo>
                    <a:cubicBezTo>
                      <a:pt x="662504" y="481965"/>
                      <a:pt x="514198" y="586396"/>
                      <a:pt x="331253" y="586396"/>
                    </a:cubicBezTo>
                    <a:cubicBezTo>
                      <a:pt x="148308" y="586396"/>
                      <a:pt x="2" y="481965"/>
                      <a:pt x="2" y="353144"/>
                    </a:cubicBezTo>
                    <a:lnTo>
                      <a:pt x="615" y="348863"/>
                    </a:lnTo>
                    <a:lnTo>
                      <a:pt x="611" y="348839"/>
                    </a:lnTo>
                    <a:lnTo>
                      <a:pt x="0" y="348839"/>
                    </a:lnTo>
                    <a:lnTo>
                      <a:pt x="0" y="345141"/>
                    </a:lnTo>
                    <a:lnTo>
                      <a:pt x="0" y="205616"/>
                    </a:lnTo>
                    <a:lnTo>
                      <a:pt x="553" y="205616"/>
                    </a:lnTo>
                    <a:lnTo>
                      <a:pt x="0" y="202266"/>
                    </a:lnTo>
                    <a:cubicBezTo>
                      <a:pt x="0" y="90558"/>
                      <a:pt x="148306" y="0"/>
                      <a:pt x="33125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</a:gra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楕円 558">
                <a:extLst>
                  <a:ext uri="{FF2B5EF4-FFF2-40B4-BE49-F238E27FC236}">
                    <a16:creationId xmlns:a16="http://schemas.microsoft.com/office/drawing/2014/main" id="{AE6BCBEF-932F-4F3F-90F0-9019CFB80AD9}"/>
                  </a:ext>
                </a:extLst>
              </p:cNvPr>
              <p:cNvSpPr/>
              <p:nvPr/>
            </p:nvSpPr>
            <p:spPr>
              <a:xfrm>
                <a:off x="2549133" y="3256924"/>
                <a:ext cx="1095095" cy="450691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5457877B-F39D-427A-B1FA-9B31DC08B2A8}"/>
                  </a:ext>
                </a:extLst>
              </p:cNvPr>
              <p:cNvSpPr/>
              <p:nvPr/>
            </p:nvSpPr>
            <p:spPr>
              <a:xfrm>
                <a:off x="2575843" y="3374869"/>
                <a:ext cx="1040089" cy="101336"/>
              </a:xfrm>
              <a:custGeom>
                <a:avLst/>
                <a:gdLst>
                  <a:gd name="connsiteX0" fmla="*/ 331251 w 662502"/>
                  <a:gd name="connsiteY0" fmla="*/ 0 h 104267"/>
                  <a:gd name="connsiteX1" fmla="*/ 581411 w 662502"/>
                  <a:gd name="connsiteY1" fmla="*/ 24848 h 104267"/>
                  <a:gd name="connsiteX2" fmla="*/ 646011 w 662502"/>
                  <a:gd name="connsiteY2" fmla="*/ 42099 h 104267"/>
                  <a:gd name="connsiteX3" fmla="*/ 662502 w 662502"/>
                  <a:gd name="connsiteY3" fmla="*/ 94664 h 104267"/>
                  <a:gd name="connsiteX4" fmla="*/ 659489 w 662502"/>
                  <a:gd name="connsiteY4" fmla="*/ 104267 h 104267"/>
                  <a:gd name="connsiteX5" fmla="*/ 651149 w 662502"/>
                  <a:gd name="connsiteY5" fmla="*/ 101424 h 104267"/>
                  <a:gd name="connsiteX6" fmla="*/ 331251 w 662502"/>
                  <a:gd name="connsiteY6" fmla="*/ 59532 h 104267"/>
                  <a:gd name="connsiteX7" fmla="*/ 11353 w 662502"/>
                  <a:gd name="connsiteY7" fmla="*/ 101424 h 104267"/>
                  <a:gd name="connsiteX8" fmla="*/ 3013 w 662502"/>
                  <a:gd name="connsiteY8" fmla="*/ 104267 h 104267"/>
                  <a:gd name="connsiteX9" fmla="*/ 0 w 662502"/>
                  <a:gd name="connsiteY9" fmla="*/ 94664 h 104267"/>
                  <a:gd name="connsiteX10" fmla="*/ 16492 w 662502"/>
                  <a:gd name="connsiteY10" fmla="*/ 42099 h 104267"/>
                  <a:gd name="connsiteX11" fmla="*/ 81091 w 662502"/>
                  <a:gd name="connsiteY11" fmla="*/ 24848 h 104267"/>
                  <a:gd name="connsiteX12" fmla="*/ 331251 w 662502"/>
                  <a:gd name="connsiteY12" fmla="*/ 0 h 1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502" h="104267">
                    <a:moveTo>
                      <a:pt x="331251" y="0"/>
                    </a:moveTo>
                    <a:cubicBezTo>
                      <a:pt x="419987" y="0"/>
                      <a:pt x="504522" y="8848"/>
                      <a:pt x="581411" y="24848"/>
                    </a:cubicBezTo>
                    <a:lnTo>
                      <a:pt x="646011" y="42099"/>
                    </a:lnTo>
                    <a:lnTo>
                      <a:pt x="662502" y="94664"/>
                    </a:lnTo>
                    <a:lnTo>
                      <a:pt x="659489" y="104267"/>
                    </a:lnTo>
                    <a:lnTo>
                      <a:pt x="651149" y="101424"/>
                    </a:lnTo>
                    <a:cubicBezTo>
                      <a:pt x="556946" y="74774"/>
                      <a:pt x="447716" y="59532"/>
                      <a:pt x="331251" y="59532"/>
                    </a:cubicBezTo>
                    <a:cubicBezTo>
                      <a:pt x="214786" y="59532"/>
                      <a:pt x="105556" y="74774"/>
                      <a:pt x="11353" y="101424"/>
                    </a:cubicBezTo>
                    <a:lnTo>
                      <a:pt x="3013" y="104267"/>
                    </a:lnTo>
                    <a:lnTo>
                      <a:pt x="0" y="94664"/>
                    </a:lnTo>
                    <a:lnTo>
                      <a:pt x="16492" y="42099"/>
                    </a:lnTo>
                    <a:lnTo>
                      <a:pt x="81091" y="24848"/>
                    </a:lnTo>
                    <a:cubicBezTo>
                      <a:pt x="157980" y="8848"/>
                      <a:pt x="242516" y="0"/>
                      <a:pt x="331251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BDFF1115-B26A-4F80-8299-F5015D3AAC7B}"/>
                </a:ext>
              </a:extLst>
            </p:cNvPr>
            <p:cNvGrpSpPr/>
            <p:nvPr/>
          </p:nvGrpSpPr>
          <p:grpSpPr>
            <a:xfrm>
              <a:off x="2376604" y="3274177"/>
              <a:ext cx="690082" cy="417971"/>
              <a:chOff x="2549132" y="3256924"/>
              <a:chExt cx="1095098" cy="663282"/>
            </a:xfrm>
          </p:grpSpPr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56C65706-728D-47DB-96AA-2220C5F1973D}"/>
                  </a:ext>
                </a:extLst>
              </p:cNvPr>
              <p:cNvSpPr/>
              <p:nvPr/>
            </p:nvSpPr>
            <p:spPr>
              <a:xfrm>
                <a:off x="2549132" y="3300300"/>
                <a:ext cx="1095098" cy="619906"/>
              </a:xfrm>
              <a:custGeom>
                <a:avLst/>
                <a:gdLst>
                  <a:gd name="connsiteX0" fmla="*/ 331251 w 662504"/>
                  <a:gd name="connsiteY0" fmla="*/ 0 h 586396"/>
                  <a:gd name="connsiteX1" fmla="*/ 662502 w 662504"/>
                  <a:gd name="connsiteY1" fmla="*/ 202266 h 586396"/>
                  <a:gd name="connsiteX2" fmla="*/ 661949 w 662504"/>
                  <a:gd name="connsiteY2" fmla="*/ 205616 h 586396"/>
                  <a:gd name="connsiteX3" fmla="*/ 662501 w 662504"/>
                  <a:gd name="connsiteY3" fmla="*/ 205616 h 586396"/>
                  <a:gd name="connsiteX4" fmla="*/ 662501 w 662504"/>
                  <a:gd name="connsiteY4" fmla="*/ 345135 h 586396"/>
                  <a:gd name="connsiteX5" fmla="*/ 662502 w 662504"/>
                  <a:gd name="connsiteY5" fmla="*/ 345141 h 586396"/>
                  <a:gd name="connsiteX6" fmla="*/ 662501 w 662504"/>
                  <a:gd name="connsiteY6" fmla="*/ 345147 h 586396"/>
                  <a:gd name="connsiteX7" fmla="*/ 662501 w 662504"/>
                  <a:gd name="connsiteY7" fmla="*/ 348839 h 586396"/>
                  <a:gd name="connsiteX8" fmla="*/ 661892 w 662504"/>
                  <a:gd name="connsiteY8" fmla="*/ 348839 h 586396"/>
                  <a:gd name="connsiteX9" fmla="*/ 661890 w 662504"/>
                  <a:gd name="connsiteY9" fmla="*/ 348853 h 586396"/>
                  <a:gd name="connsiteX10" fmla="*/ 662504 w 662504"/>
                  <a:gd name="connsiteY10" fmla="*/ 353144 h 586396"/>
                  <a:gd name="connsiteX11" fmla="*/ 331253 w 662504"/>
                  <a:gd name="connsiteY11" fmla="*/ 586396 h 586396"/>
                  <a:gd name="connsiteX12" fmla="*/ 2 w 662504"/>
                  <a:gd name="connsiteY12" fmla="*/ 353144 h 586396"/>
                  <a:gd name="connsiteX13" fmla="*/ 615 w 662504"/>
                  <a:gd name="connsiteY13" fmla="*/ 348863 h 586396"/>
                  <a:gd name="connsiteX14" fmla="*/ 611 w 662504"/>
                  <a:gd name="connsiteY14" fmla="*/ 348839 h 586396"/>
                  <a:gd name="connsiteX15" fmla="*/ 0 w 662504"/>
                  <a:gd name="connsiteY15" fmla="*/ 348839 h 586396"/>
                  <a:gd name="connsiteX16" fmla="*/ 0 w 662504"/>
                  <a:gd name="connsiteY16" fmla="*/ 345141 h 586396"/>
                  <a:gd name="connsiteX17" fmla="*/ 0 w 662504"/>
                  <a:gd name="connsiteY17" fmla="*/ 205616 h 586396"/>
                  <a:gd name="connsiteX18" fmla="*/ 553 w 662504"/>
                  <a:gd name="connsiteY18" fmla="*/ 205616 h 586396"/>
                  <a:gd name="connsiteX19" fmla="*/ 0 w 662504"/>
                  <a:gd name="connsiteY19" fmla="*/ 202266 h 586396"/>
                  <a:gd name="connsiteX20" fmla="*/ 331251 w 662504"/>
                  <a:gd name="connsiteY20" fmla="*/ 0 h 586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62504" h="586396">
                    <a:moveTo>
                      <a:pt x="331251" y="0"/>
                    </a:moveTo>
                    <a:cubicBezTo>
                      <a:pt x="514196" y="0"/>
                      <a:pt x="662502" y="90558"/>
                      <a:pt x="662502" y="202266"/>
                    </a:cubicBezTo>
                    <a:lnTo>
                      <a:pt x="661949" y="205616"/>
                    </a:lnTo>
                    <a:lnTo>
                      <a:pt x="662501" y="205616"/>
                    </a:lnTo>
                    <a:lnTo>
                      <a:pt x="662501" y="345135"/>
                    </a:lnTo>
                    <a:lnTo>
                      <a:pt x="662502" y="345141"/>
                    </a:lnTo>
                    <a:lnTo>
                      <a:pt x="662501" y="345147"/>
                    </a:lnTo>
                    <a:lnTo>
                      <a:pt x="662501" y="348839"/>
                    </a:lnTo>
                    <a:lnTo>
                      <a:pt x="661892" y="348839"/>
                    </a:lnTo>
                    <a:lnTo>
                      <a:pt x="661890" y="348853"/>
                    </a:lnTo>
                    <a:lnTo>
                      <a:pt x="662504" y="353144"/>
                    </a:lnTo>
                    <a:cubicBezTo>
                      <a:pt x="662504" y="481965"/>
                      <a:pt x="514198" y="586396"/>
                      <a:pt x="331253" y="586396"/>
                    </a:cubicBezTo>
                    <a:cubicBezTo>
                      <a:pt x="148308" y="586396"/>
                      <a:pt x="2" y="481965"/>
                      <a:pt x="2" y="353144"/>
                    </a:cubicBezTo>
                    <a:lnTo>
                      <a:pt x="615" y="348863"/>
                    </a:lnTo>
                    <a:lnTo>
                      <a:pt x="611" y="348839"/>
                    </a:lnTo>
                    <a:lnTo>
                      <a:pt x="0" y="348839"/>
                    </a:lnTo>
                    <a:lnTo>
                      <a:pt x="0" y="345141"/>
                    </a:lnTo>
                    <a:lnTo>
                      <a:pt x="0" y="205616"/>
                    </a:lnTo>
                    <a:lnTo>
                      <a:pt x="553" y="205616"/>
                    </a:lnTo>
                    <a:lnTo>
                      <a:pt x="0" y="202266"/>
                    </a:lnTo>
                    <a:cubicBezTo>
                      <a:pt x="0" y="90558"/>
                      <a:pt x="148306" y="0"/>
                      <a:pt x="33125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</a:gra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楕円 558">
                <a:extLst>
                  <a:ext uri="{FF2B5EF4-FFF2-40B4-BE49-F238E27FC236}">
                    <a16:creationId xmlns:a16="http://schemas.microsoft.com/office/drawing/2014/main" id="{BBD1C109-F4DA-4394-9149-2613CE120F1C}"/>
                  </a:ext>
                </a:extLst>
              </p:cNvPr>
              <p:cNvSpPr/>
              <p:nvPr/>
            </p:nvSpPr>
            <p:spPr>
              <a:xfrm>
                <a:off x="2549133" y="3256924"/>
                <a:ext cx="1095095" cy="450691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A1139392-B10A-418A-9396-99CF9B3502EF}"/>
                  </a:ext>
                </a:extLst>
              </p:cNvPr>
              <p:cNvSpPr/>
              <p:nvPr/>
            </p:nvSpPr>
            <p:spPr>
              <a:xfrm>
                <a:off x="2575843" y="3374869"/>
                <a:ext cx="1040089" cy="101336"/>
              </a:xfrm>
              <a:custGeom>
                <a:avLst/>
                <a:gdLst>
                  <a:gd name="connsiteX0" fmla="*/ 331251 w 662502"/>
                  <a:gd name="connsiteY0" fmla="*/ 0 h 104267"/>
                  <a:gd name="connsiteX1" fmla="*/ 581411 w 662502"/>
                  <a:gd name="connsiteY1" fmla="*/ 24848 h 104267"/>
                  <a:gd name="connsiteX2" fmla="*/ 646011 w 662502"/>
                  <a:gd name="connsiteY2" fmla="*/ 42099 h 104267"/>
                  <a:gd name="connsiteX3" fmla="*/ 662502 w 662502"/>
                  <a:gd name="connsiteY3" fmla="*/ 94664 h 104267"/>
                  <a:gd name="connsiteX4" fmla="*/ 659489 w 662502"/>
                  <a:gd name="connsiteY4" fmla="*/ 104267 h 104267"/>
                  <a:gd name="connsiteX5" fmla="*/ 651149 w 662502"/>
                  <a:gd name="connsiteY5" fmla="*/ 101424 h 104267"/>
                  <a:gd name="connsiteX6" fmla="*/ 331251 w 662502"/>
                  <a:gd name="connsiteY6" fmla="*/ 59532 h 104267"/>
                  <a:gd name="connsiteX7" fmla="*/ 11353 w 662502"/>
                  <a:gd name="connsiteY7" fmla="*/ 101424 h 104267"/>
                  <a:gd name="connsiteX8" fmla="*/ 3013 w 662502"/>
                  <a:gd name="connsiteY8" fmla="*/ 104267 h 104267"/>
                  <a:gd name="connsiteX9" fmla="*/ 0 w 662502"/>
                  <a:gd name="connsiteY9" fmla="*/ 94664 h 104267"/>
                  <a:gd name="connsiteX10" fmla="*/ 16492 w 662502"/>
                  <a:gd name="connsiteY10" fmla="*/ 42099 h 104267"/>
                  <a:gd name="connsiteX11" fmla="*/ 81091 w 662502"/>
                  <a:gd name="connsiteY11" fmla="*/ 24848 h 104267"/>
                  <a:gd name="connsiteX12" fmla="*/ 331251 w 662502"/>
                  <a:gd name="connsiteY12" fmla="*/ 0 h 1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502" h="104267">
                    <a:moveTo>
                      <a:pt x="331251" y="0"/>
                    </a:moveTo>
                    <a:cubicBezTo>
                      <a:pt x="419987" y="0"/>
                      <a:pt x="504522" y="8848"/>
                      <a:pt x="581411" y="24848"/>
                    </a:cubicBezTo>
                    <a:lnTo>
                      <a:pt x="646011" y="42099"/>
                    </a:lnTo>
                    <a:lnTo>
                      <a:pt x="662502" y="94664"/>
                    </a:lnTo>
                    <a:lnTo>
                      <a:pt x="659489" y="104267"/>
                    </a:lnTo>
                    <a:lnTo>
                      <a:pt x="651149" y="101424"/>
                    </a:lnTo>
                    <a:cubicBezTo>
                      <a:pt x="556946" y="74774"/>
                      <a:pt x="447716" y="59532"/>
                      <a:pt x="331251" y="59532"/>
                    </a:cubicBezTo>
                    <a:cubicBezTo>
                      <a:pt x="214786" y="59532"/>
                      <a:pt x="105556" y="74774"/>
                      <a:pt x="11353" y="101424"/>
                    </a:cubicBezTo>
                    <a:lnTo>
                      <a:pt x="3013" y="104267"/>
                    </a:lnTo>
                    <a:lnTo>
                      <a:pt x="0" y="94664"/>
                    </a:lnTo>
                    <a:lnTo>
                      <a:pt x="16492" y="42099"/>
                    </a:lnTo>
                    <a:lnTo>
                      <a:pt x="81091" y="24848"/>
                    </a:lnTo>
                    <a:cubicBezTo>
                      <a:pt x="157980" y="8848"/>
                      <a:pt x="242516" y="0"/>
                      <a:pt x="331251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780D2FCE-67F2-4828-9D3B-1521CD46E91E}"/>
                </a:ext>
              </a:extLst>
            </p:cNvPr>
            <p:cNvGrpSpPr/>
            <p:nvPr/>
          </p:nvGrpSpPr>
          <p:grpSpPr>
            <a:xfrm>
              <a:off x="2997706" y="3653739"/>
              <a:ext cx="690082" cy="417971"/>
              <a:chOff x="2549132" y="3256924"/>
              <a:chExt cx="1095098" cy="663282"/>
            </a:xfrm>
          </p:grpSpPr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D5AB4CD6-D56F-4E24-942D-77503A699413}"/>
                  </a:ext>
                </a:extLst>
              </p:cNvPr>
              <p:cNvSpPr/>
              <p:nvPr/>
            </p:nvSpPr>
            <p:spPr>
              <a:xfrm>
                <a:off x="2549132" y="3300300"/>
                <a:ext cx="1095098" cy="619906"/>
              </a:xfrm>
              <a:custGeom>
                <a:avLst/>
                <a:gdLst>
                  <a:gd name="connsiteX0" fmla="*/ 331251 w 662504"/>
                  <a:gd name="connsiteY0" fmla="*/ 0 h 586396"/>
                  <a:gd name="connsiteX1" fmla="*/ 662502 w 662504"/>
                  <a:gd name="connsiteY1" fmla="*/ 202266 h 586396"/>
                  <a:gd name="connsiteX2" fmla="*/ 661949 w 662504"/>
                  <a:gd name="connsiteY2" fmla="*/ 205616 h 586396"/>
                  <a:gd name="connsiteX3" fmla="*/ 662501 w 662504"/>
                  <a:gd name="connsiteY3" fmla="*/ 205616 h 586396"/>
                  <a:gd name="connsiteX4" fmla="*/ 662501 w 662504"/>
                  <a:gd name="connsiteY4" fmla="*/ 345135 h 586396"/>
                  <a:gd name="connsiteX5" fmla="*/ 662502 w 662504"/>
                  <a:gd name="connsiteY5" fmla="*/ 345141 h 586396"/>
                  <a:gd name="connsiteX6" fmla="*/ 662501 w 662504"/>
                  <a:gd name="connsiteY6" fmla="*/ 345147 h 586396"/>
                  <a:gd name="connsiteX7" fmla="*/ 662501 w 662504"/>
                  <a:gd name="connsiteY7" fmla="*/ 348839 h 586396"/>
                  <a:gd name="connsiteX8" fmla="*/ 661892 w 662504"/>
                  <a:gd name="connsiteY8" fmla="*/ 348839 h 586396"/>
                  <a:gd name="connsiteX9" fmla="*/ 661890 w 662504"/>
                  <a:gd name="connsiteY9" fmla="*/ 348853 h 586396"/>
                  <a:gd name="connsiteX10" fmla="*/ 662504 w 662504"/>
                  <a:gd name="connsiteY10" fmla="*/ 353144 h 586396"/>
                  <a:gd name="connsiteX11" fmla="*/ 331253 w 662504"/>
                  <a:gd name="connsiteY11" fmla="*/ 586396 h 586396"/>
                  <a:gd name="connsiteX12" fmla="*/ 2 w 662504"/>
                  <a:gd name="connsiteY12" fmla="*/ 353144 h 586396"/>
                  <a:gd name="connsiteX13" fmla="*/ 615 w 662504"/>
                  <a:gd name="connsiteY13" fmla="*/ 348863 h 586396"/>
                  <a:gd name="connsiteX14" fmla="*/ 611 w 662504"/>
                  <a:gd name="connsiteY14" fmla="*/ 348839 h 586396"/>
                  <a:gd name="connsiteX15" fmla="*/ 0 w 662504"/>
                  <a:gd name="connsiteY15" fmla="*/ 348839 h 586396"/>
                  <a:gd name="connsiteX16" fmla="*/ 0 w 662504"/>
                  <a:gd name="connsiteY16" fmla="*/ 345141 h 586396"/>
                  <a:gd name="connsiteX17" fmla="*/ 0 w 662504"/>
                  <a:gd name="connsiteY17" fmla="*/ 205616 h 586396"/>
                  <a:gd name="connsiteX18" fmla="*/ 553 w 662504"/>
                  <a:gd name="connsiteY18" fmla="*/ 205616 h 586396"/>
                  <a:gd name="connsiteX19" fmla="*/ 0 w 662504"/>
                  <a:gd name="connsiteY19" fmla="*/ 202266 h 586396"/>
                  <a:gd name="connsiteX20" fmla="*/ 331251 w 662504"/>
                  <a:gd name="connsiteY20" fmla="*/ 0 h 586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62504" h="586396">
                    <a:moveTo>
                      <a:pt x="331251" y="0"/>
                    </a:moveTo>
                    <a:cubicBezTo>
                      <a:pt x="514196" y="0"/>
                      <a:pt x="662502" y="90558"/>
                      <a:pt x="662502" y="202266"/>
                    </a:cubicBezTo>
                    <a:lnTo>
                      <a:pt x="661949" y="205616"/>
                    </a:lnTo>
                    <a:lnTo>
                      <a:pt x="662501" y="205616"/>
                    </a:lnTo>
                    <a:lnTo>
                      <a:pt x="662501" y="345135"/>
                    </a:lnTo>
                    <a:lnTo>
                      <a:pt x="662502" y="345141"/>
                    </a:lnTo>
                    <a:lnTo>
                      <a:pt x="662501" y="345147"/>
                    </a:lnTo>
                    <a:lnTo>
                      <a:pt x="662501" y="348839"/>
                    </a:lnTo>
                    <a:lnTo>
                      <a:pt x="661892" y="348839"/>
                    </a:lnTo>
                    <a:lnTo>
                      <a:pt x="661890" y="348853"/>
                    </a:lnTo>
                    <a:lnTo>
                      <a:pt x="662504" y="353144"/>
                    </a:lnTo>
                    <a:cubicBezTo>
                      <a:pt x="662504" y="481965"/>
                      <a:pt x="514198" y="586396"/>
                      <a:pt x="331253" y="586396"/>
                    </a:cubicBezTo>
                    <a:cubicBezTo>
                      <a:pt x="148308" y="586396"/>
                      <a:pt x="2" y="481965"/>
                      <a:pt x="2" y="353144"/>
                    </a:cubicBezTo>
                    <a:lnTo>
                      <a:pt x="615" y="348863"/>
                    </a:lnTo>
                    <a:lnTo>
                      <a:pt x="611" y="348839"/>
                    </a:lnTo>
                    <a:lnTo>
                      <a:pt x="0" y="348839"/>
                    </a:lnTo>
                    <a:lnTo>
                      <a:pt x="0" y="345141"/>
                    </a:lnTo>
                    <a:lnTo>
                      <a:pt x="0" y="205616"/>
                    </a:lnTo>
                    <a:lnTo>
                      <a:pt x="553" y="205616"/>
                    </a:lnTo>
                    <a:lnTo>
                      <a:pt x="0" y="202266"/>
                    </a:lnTo>
                    <a:cubicBezTo>
                      <a:pt x="0" y="90558"/>
                      <a:pt x="148306" y="0"/>
                      <a:pt x="33125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</a:gra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楕円 558">
                <a:extLst>
                  <a:ext uri="{FF2B5EF4-FFF2-40B4-BE49-F238E27FC236}">
                    <a16:creationId xmlns:a16="http://schemas.microsoft.com/office/drawing/2014/main" id="{42E1D016-2036-47A3-AD97-7773EEF4758A}"/>
                  </a:ext>
                </a:extLst>
              </p:cNvPr>
              <p:cNvSpPr/>
              <p:nvPr/>
            </p:nvSpPr>
            <p:spPr>
              <a:xfrm>
                <a:off x="2549133" y="3256924"/>
                <a:ext cx="1095095" cy="450691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CD966581-A7D3-4B53-8E03-322FA1933613}"/>
                  </a:ext>
                </a:extLst>
              </p:cNvPr>
              <p:cNvSpPr/>
              <p:nvPr/>
            </p:nvSpPr>
            <p:spPr>
              <a:xfrm>
                <a:off x="2575843" y="3374869"/>
                <a:ext cx="1040089" cy="101336"/>
              </a:xfrm>
              <a:custGeom>
                <a:avLst/>
                <a:gdLst>
                  <a:gd name="connsiteX0" fmla="*/ 331251 w 662502"/>
                  <a:gd name="connsiteY0" fmla="*/ 0 h 104267"/>
                  <a:gd name="connsiteX1" fmla="*/ 581411 w 662502"/>
                  <a:gd name="connsiteY1" fmla="*/ 24848 h 104267"/>
                  <a:gd name="connsiteX2" fmla="*/ 646011 w 662502"/>
                  <a:gd name="connsiteY2" fmla="*/ 42099 h 104267"/>
                  <a:gd name="connsiteX3" fmla="*/ 662502 w 662502"/>
                  <a:gd name="connsiteY3" fmla="*/ 94664 h 104267"/>
                  <a:gd name="connsiteX4" fmla="*/ 659489 w 662502"/>
                  <a:gd name="connsiteY4" fmla="*/ 104267 h 104267"/>
                  <a:gd name="connsiteX5" fmla="*/ 651149 w 662502"/>
                  <a:gd name="connsiteY5" fmla="*/ 101424 h 104267"/>
                  <a:gd name="connsiteX6" fmla="*/ 331251 w 662502"/>
                  <a:gd name="connsiteY6" fmla="*/ 59532 h 104267"/>
                  <a:gd name="connsiteX7" fmla="*/ 11353 w 662502"/>
                  <a:gd name="connsiteY7" fmla="*/ 101424 h 104267"/>
                  <a:gd name="connsiteX8" fmla="*/ 3013 w 662502"/>
                  <a:gd name="connsiteY8" fmla="*/ 104267 h 104267"/>
                  <a:gd name="connsiteX9" fmla="*/ 0 w 662502"/>
                  <a:gd name="connsiteY9" fmla="*/ 94664 h 104267"/>
                  <a:gd name="connsiteX10" fmla="*/ 16492 w 662502"/>
                  <a:gd name="connsiteY10" fmla="*/ 42099 h 104267"/>
                  <a:gd name="connsiteX11" fmla="*/ 81091 w 662502"/>
                  <a:gd name="connsiteY11" fmla="*/ 24848 h 104267"/>
                  <a:gd name="connsiteX12" fmla="*/ 331251 w 662502"/>
                  <a:gd name="connsiteY12" fmla="*/ 0 h 1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502" h="104267">
                    <a:moveTo>
                      <a:pt x="331251" y="0"/>
                    </a:moveTo>
                    <a:cubicBezTo>
                      <a:pt x="419987" y="0"/>
                      <a:pt x="504522" y="8848"/>
                      <a:pt x="581411" y="24848"/>
                    </a:cubicBezTo>
                    <a:lnTo>
                      <a:pt x="646011" y="42099"/>
                    </a:lnTo>
                    <a:lnTo>
                      <a:pt x="662502" y="94664"/>
                    </a:lnTo>
                    <a:lnTo>
                      <a:pt x="659489" y="104267"/>
                    </a:lnTo>
                    <a:lnTo>
                      <a:pt x="651149" y="101424"/>
                    </a:lnTo>
                    <a:cubicBezTo>
                      <a:pt x="556946" y="74774"/>
                      <a:pt x="447716" y="59532"/>
                      <a:pt x="331251" y="59532"/>
                    </a:cubicBezTo>
                    <a:cubicBezTo>
                      <a:pt x="214786" y="59532"/>
                      <a:pt x="105556" y="74774"/>
                      <a:pt x="11353" y="101424"/>
                    </a:cubicBezTo>
                    <a:lnTo>
                      <a:pt x="3013" y="104267"/>
                    </a:lnTo>
                    <a:lnTo>
                      <a:pt x="0" y="94664"/>
                    </a:lnTo>
                    <a:lnTo>
                      <a:pt x="16492" y="42099"/>
                    </a:lnTo>
                    <a:lnTo>
                      <a:pt x="81091" y="24848"/>
                    </a:lnTo>
                    <a:cubicBezTo>
                      <a:pt x="157980" y="8848"/>
                      <a:pt x="242516" y="0"/>
                      <a:pt x="331251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2AE7D931-9EFA-4E46-9756-CCDE1CFF5A41}"/>
              </a:ext>
            </a:extLst>
          </p:cNvPr>
          <p:cNvGrpSpPr/>
          <p:nvPr/>
        </p:nvGrpSpPr>
        <p:grpSpPr>
          <a:xfrm>
            <a:off x="4371690" y="2998022"/>
            <a:ext cx="1098968" cy="1082205"/>
            <a:chOff x="4449220" y="2989505"/>
            <a:chExt cx="1098968" cy="1082205"/>
          </a:xfrm>
        </p:grpSpPr>
        <p:grpSp>
          <p:nvGrpSpPr>
            <p:cNvPr id="966" name="グループ化 965">
              <a:extLst>
                <a:ext uri="{FF2B5EF4-FFF2-40B4-BE49-F238E27FC236}">
                  <a16:creationId xmlns:a16="http://schemas.microsoft.com/office/drawing/2014/main" id="{A7E5E60E-0F2C-4499-9C01-15F1C66689A0}"/>
                </a:ext>
              </a:extLst>
            </p:cNvPr>
            <p:cNvGrpSpPr/>
            <p:nvPr/>
          </p:nvGrpSpPr>
          <p:grpSpPr>
            <a:xfrm>
              <a:off x="5130707" y="2989505"/>
              <a:ext cx="417481" cy="417971"/>
              <a:chOff x="4621748" y="3256924"/>
              <a:chExt cx="662504" cy="663282"/>
            </a:xfrm>
          </p:grpSpPr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75B28860-087D-4C70-83D7-1E14A2B95F9D}"/>
                  </a:ext>
                </a:extLst>
              </p:cNvPr>
              <p:cNvSpPr/>
              <p:nvPr/>
            </p:nvSpPr>
            <p:spPr>
              <a:xfrm>
                <a:off x="4621748" y="3300300"/>
                <a:ext cx="662504" cy="619906"/>
              </a:xfrm>
              <a:custGeom>
                <a:avLst/>
                <a:gdLst>
                  <a:gd name="connsiteX0" fmla="*/ 331251 w 662504"/>
                  <a:gd name="connsiteY0" fmla="*/ 0 h 586396"/>
                  <a:gd name="connsiteX1" fmla="*/ 662502 w 662504"/>
                  <a:gd name="connsiteY1" fmla="*/ 202266 h 586396"/>
                  <a:gd name="connsiteX2" fmla="*/ 661949 w 662504"/>
                  <a:gd name="connsiteY2" fmla="*/ 205616 h 586396"/>
                  <a:gd name="connsiteX3" fmla="*/ 662501 w 662504"/>
                  <a:gd name="connsiteY3" fmla="*/ 205616 h 586396"/>
                  <a:gd name="connsiteX4" fmla="*/ 662501 w 662504"/>
                  <a:gd name="connsiteY4" fmla="*/ 345135 h 586396"/>
                  <a:gd name="connsiteX5" fmla="*/ 662502 w 662504"/>
                  <a:gd name="connsiteY5" fmla="*/ 345141 h 586396"/>
                  <a:gd name="connsiteX6" fmla="*/ 662501 w 662504"/>
                  <a:gd name="connsiteY6" fmla="*/ 345147 h 586396"/>
                  <a:gd name="connsiteX7" fmla="*/ 662501 w 662504"/>
                  <a:gd name="connsiteY7" fmla="*/ 348839 h 586396"/>
                  <a:gd name="connsiteX8" fmla="*/ 661892 w 662504"/>
                  <a:gd name="connsiteY8" fmla="*/ 348839 h 586396"/>
                  <a:gd name="connsiteX9" fmla="*/ 661890 w 662504"/>
                  <a:gd name="connsiteY9" fmla="*/ 348853 h 586396"/>
                  <a:gd name="connsiteX10" fmla="*/ 662504 w 662504"/>
                  <a:gd name="connsiteY10" fmla="*/ 353144 h 586396"/>
                  <a:gd name="connsiteX11" fmla="*/ 331253 w 662504"/>
                  <a:gd name="connsiteY11" fmla="*/ 586396 h 586396"/>
                  <a:gd name="connsiteX12" fmla="*/ 2 w 662504"/>
                  <a:gd name="connsiteY12" fmla="*/ 353144 h 586396"/>
                  <a:gd name="connsiteX13" fmla="*/ 615 w 662504"/>
                  <a:gd name="connsiteY13" fmla="*/ 348863 h 586396"/>
                  <a:gd name="connsiteX14" fmla="*/ 611 w 662504"/>
                  <a:gd name="connsiteY14" fmla="*/ 348839 h 586396"/>
                  <a:gd name="connsiteX15" fmla="*/ 0 w 662504"/>
                  <a:gd name="connsiteY15" fmla="*/ 348839 h 586396"/>
                  <a:gd name="connsiteX16" fmla="*/ 0 w 662504"/>
                  <a:gd name="connsiteY16" fmla="*/ 345141 h 586396"/>
                  <a:gd name="connsiteX17" fmla="*/ 0 w 662504"/>
                  <a:gd name="connsiteY17" fmla="*/ 205616 h 586396"/>
                  <a:gd name="connsiteX18" fmla="*/ 553 w 662504"/>
                  <a:gd name="connsiteY18" fmla="*/ 205616 h 586396"/>
                  <a:gd name="connsiteX19" fmla="*/ 0 w 662504"/>
                  <a:gd name="connsiteY19" fmla="*/ 202266 h 586396"/>
                  <a:gd name="connsiteX20" fmla="*/ 331251 w 662504"/>
                  <a:gd name="connsiteY20" fmla="*/ 0 h 586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62504" h="586396">
                    <a:moveTo>
                      <a:pt x="331251" y="0"/>
                    </a:moveTo>
                    <a:cubicBezTo>
                      <a:pt x="514196" y="0"/>
                      <a:pt x="662502" y="90558"/>
                      <a:pt x="662502" y="202266"/>
                    </a:cubicBezTo>
                    <a:lnTo>
                      <a:pt x="661949" y="205616"/>
                    </a:lnTo>
                    <a:lnTo>
                      <a:pt x="662501" y="205616"/>
                    </a:lnTo>
                    <a:lnTo>
                      <a:pt x="662501" y="345135"/>
                    </a:lnTo>
                    <a:lnTo>
                      <a:pt x="662502" y="345141"/>
                    </a:lnTo>
                    <a:lnTo>
                      <a:pt x="662501" y="345147"/>
                    </a:lnTo>
                    <a:lnTo>
                      <a:pt x="662501" y="348839"/>
                    </a:lnTo>
                    <a:lnTo>
                      <a:pt x="661892" y="348839"/>
                    </a:lnTo>
                    <a:lnTo>
                      <a:pt x="661890" y="348853"/>
                    </a:lnTo>
                    <a:lnTo>
                      <a:pt x="662504" y="353144"/>
                    </a:lnTo>
                    <a:cubicBezTo>
                      <a:pt x="662504" y="481965"/>
                      <a:pt x="514198" y="586396"/>
                      <a:pt x="331253" y="586396"/>
                    </a:cubicBezTo>
                    <a:cubicBezTo>
                      <a:pt x="148308" y="586396"/>
                      <a:pt x="2" y="481965"/>
                      <a:pt x="2" y="353144"/>
                    </a:cubicBezTo>
                    <a:lnTo>
                      <a:pt x="615" y="348863"/>
                    </a:lnTo>
                    <a:lnTo>
                      <a:pt x="611" y="348839"/>
                    </a:lnTo>
                    <a:lnTo>
                      <a:pt x="0" y="348839"/>
                    </a:lnTo>
                    <a:lnTo>
                      <a:pt x="0" y="345141"/>
                    </a:lnTo>
                    <a:lnTo>
                      <a:pt x="0" y="205616"/>
                    </a:lnTo>
                    <a:lnTo>
                      <a:pt x="553" y="205616"/>
                    </a:lnTo>
                    <a:lnTo>
                      <a:pt x="0" y="202266"/>
                    </a:lnTo>
                    <a:cubicBezTo>
                      <a:pt x="0" y="90558"/>
                      <a:pt x="148306" y="0"/>
                      <a:pt x="33125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</a:gra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楕円 558">
                <a:extLst>
                  <a:ext uri="{FF2B5EF4-FFF2-40B4-BE49-F238E27FC236}">
                    <a16:creationId xmlns:a16="http://schemas.microsoft.com/office/drawing/2014/main" id="{6689F5D1-B181-4052-9880-3C94853F5E94}"/>
                  </a:ext>
                </a:extLst>
              </p:cNvPr>
              <p:cNvSpPr/>
              <p:nvPr/>
            </p:nvSpPr>
            <p:spPr>
              <a:xfrm>
                <a:off x="4621750" y="3256924"/>
                <a:ext cx="662502" cy="450691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C555354A-2378-4F79-9744-344AD834EAD6}"/>
                  </a:ext>
                </a:extLst>
              </p:cNvPr>
              <p:cNvSpPr/>
              <p:nvPr/>
            </p:nvSpPr>
            <p:spPr>
              <a:xfrm>
                <a:off x="4645285" y="3379130"/>
                <a:ext cx="615432" cy="102393"/>
              </a:xfrm>
              <a:custGeom>
                <a:avLst/>
                <a:gdLst>
                  <a:gd name="connsiteX0" fmla="*/ 331251 w 662502"/>
                  <a:gd name="connsiteY0" fmla="*/ 0 h 104267"/>
                  <a:gd name="connsiteX1" fmla="*/ 581411 w 662502"/>
                  <a:gd name="connsiteY1" fmla="*/ 24848 h 104267"/>
                  <a:gd name="connsiteX2" fmla="*/ 646011 w 662502"/>
                  <a:gd name="connsiteY2" fmla="*/ 42099 h 104267"/>
                  <a:gd name="connsiteX3" fmla="*/ 662502 w 662502"/>
                  <a:gd name="connsiteY3" fmla="*/ 94664 h 104267"/>
                  <a:gd name="connsiteX4" fmla="*/ 659489 w 662502"/>
                  <a:gd name="connsiteY4" fmla="*/ 104267 h 104267"/>
                  <a:gd name="connsiteX5" fmla="*/ 651149 w 662502"/>
                  <a:gd name="connsiteY5" fmla="*/ 101424 h 104267"/>
                  <a:gd name="connsiteX6" fmla="*/ 331251 w 662502"/>
                  <a:gd name="connsiteY6" fmla="*/ 59532 h 104267"/>
                  <a:gd name="connsiteX7" fmla="*/ 11353 w 662502"/>
                  <a:gd name="connsiteY7" fmla="*/ 101424 h 104267"/>
                  <a:gd name="connsiteX8" fmla="*/ 3013 w 662502"/>
                  <a:gd name="connsiteY8" fmla="*/ 104267 h 104267"/>
                  <a:gd name="connsiteX9" fmla="*/ 0 w 662502"/>
                  <a:gd name="connsiteY9" fmla="*/ 94664 h 104267"/>
                  <a:gd name="connsiteX10" fmla="*/ 16492 w 662502"/>
                  <a:gd name="connsiteY10" fmla="*/ 42099 h 104267"/>
                  <a:gd name="connsiteX11" fmla="*/ 81091 w 662502"/>
                  <a:gd name="connsiteY11" fmla="*/ 24848 h 104267"/>
                  <a:gd name="connsiteX12" fmla="*/ 331251 w 662502"/>
                  <a:gd name="connsiteY12" fmla="*/ 0 h 1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502" h="104267">
                    <a:moveTo>
                      <a:pt x="331251" y="0"/>
                    </a:moveTo>
                    <a:cubicBezTo>
                      <a:pt x="419987" y="0"/>
                      <a:pt x="504522" y="8848"/>
                      <a:pt x="581411" y="24848"/>
                    </a:cubicBezTo>
                    <a:lnTo>
                      <a:pt x="646011" y="42099"/>
                    </a:lnTo>
                    <a:lnTo>
                      <a:pt x="662502" y="94664"/>
                    </a:lnTo>
                    <a:lnTo>
                      <a:pt x="659489" y="104267"/>
                    </a:lnTo>
                    <a:lnTo>
                      <a:pt x="651149" y="101424"/>
                    </a:lnTo>
                    <a:cubicBezTo>
                      <a:pt x="556946" y="74774"/>
                      <a:pt x="447716" y="59532"/>
                      <a:pt x="331251" y="59532"/>
                    </a:cubicBezTo>
                    <a:cubicBezTo>
                      <a:pt x="214786" y="59532"/>
                      <a:pt x="105556" y="74774"/>
                      <a:pt x="11353" y="101424"/>
                    </a:cubicBezTo>
                    <a:lnTo>
                      <a:pt x="3013" y="104267"/>
                    </a:lnTo>
                    <a:lnTo>
                      <a:pt x="0" y="94664"/>
                    </a:lnTo>
                    <a:lnTo>
                      <a:pt x="16492" y="42099"/>
                    </a:lnTo>
                    <a:lnTo>
                      <a:pt x="81091" y="24848"/>
                    </a:lnTo>
                    <a:cubicBezTo>
                      <a:pt x="157980" y="8848"/>
                      <a:pt x="242516" y="0"/>
                      <a:pt x="331251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5085D7EC-E653-4716-B399-2630C8DB3353}"/>
                </a:ext>
              </a:extLst>
            </p:cNvPr>
            <p:cNvGrpSpPr/>
            <p:nvPr/>
          </p:nvGrpSpPr>
          <p:grpSpPr>
            <a:xfrm>
              <a:off x="4449220" y="3274177"/>
              <a:ext cx="417481" cy="417971"/>
              <a:chOff x="4621748" y="3256924"/>
              <a:chExt cx="662504" cy="663282"/>
            </a:xfrm>
          </p:grpSpPr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3A7EB1B9-FAF5-4437-8347-02D8FAF92882}"/>
                  </a:ext>
                </a:extLst>
              </p:cNvPr>
              <p:cNvSpPr/>
              <p:nvPr/>
            </p:nvSpPr>
            <p:spPr>
              <a:xfrm>
                <a:off x="4621748" y="3300300"/>
                <a:ext cx="662504" cy="619906"/>
              </a:xfrm>
              <a:custGeom>
                <a:avLst/>
                <a:gdLst>
                  <a:gd name="connsiteX0" fmla="*/ 331251 w 662504"/>
                  <a:gd name="connsiteY0" fmla="*/ 0 h 586396"/>
                  <a:gd name="connsiteX1" fmla="*/ 662502 w 662504"/>
                  <a:gd name="connsiteY1" fmla="*/ 202266 h 586396"/>
                  <a:gd name="connsiteX2" fmla="*/ 661949 w 662504"/>
                  <a:gd name="connsiteY2" fmla="*/ 205616 h 586396"/>
                  <a:gd name="connsiteX3" fmla="*/ 662501 w 662504"/>
                  <a:gd name="connsiteY3" fmla="*/ 205616 h 586396"/>
                  <a:gd name="connsiteX4" fmla="*/ 662501 w 662504"/>
                  <a:gd name="connsiteY4" fmla="*/ 345135 h 586396"/>
                  <a:gd name="connsiteX5" fmla="*/ 662502 w 662504"/>
                  <a:gd name="connsiteY5" fmla="*/ 345141 h 586396"/>
                  <a:gd name="connsiteX6" fmla="*/ 662501 w 662504"/>
                  <a:gd name="connsiteY6" fmla="*/ 345147 h 586396"/>
                  <a:gd name="connsiteX7" fmla="*/ 662501 w 662504"/>
                  <a:gd name="connsiteY7" fmla="*/ 348839 h 586396"/>
                  <a:gd name="connsiteX8" fmla="*/ 661892 w 662504"/>
                  <a:gd name="connsiteY8" fmla="*/ 348839 h 586396"/>
                  <a:gd name="connsiteX9" fmla="*/ 661890 w 662504"/>
                  <a:gd name="connsiteY9" fmla="*/ 348853 h 586396"/>
                  <a:gd name="connsiteX10" fmla="*/ 662504 w 662504"/>
                  <a:gd name="connsiteY10" fmla="*/ 353144 h 586396"/>
                  <a:gd name="connsiteX11" fmla="*/ 331253 w 662504"/>
                  <a:gd name="connsiteY11" fmla="*/ 586396 h 586396"/>
                  <a:gd name="connsiteX12" fmla="*/ 2 w 662504"/>
                  <a:gd name="connsiteY12" fmla="*/ 353144 h 586396"/>
                  <a:gd name="connsiteX13" fmla="*/ 615 w 662504"/>
                  <a:gd name="connsiteY13" fmla="*/ 348863 h 586396"/>
                  <a:gd name="connsiteX14" fmla="*/ 611 w 662504"/>
                  <a:gd name="connsiteY14" fmla="*/ 348839 h 586396"/>
                  <a:gd name="connsiteX15" fmla="*/ 0 w 662504"/>
                  <a:gd name="connsiteY15" fmla="*/ 348839 h 586396"/>
                  <a:gd name="connsiteX16" fmla="*/ 0 w 662504"/>
                  <a:gd name="connsiteY16" fmla="*/ 345141 h 586396"/>
                  <a:gd name="connsiteX17" fmla="*/ 0 w 662504"/>
                  <a:gd name="connsiteY17" fmla="*/ 205616 h 586396"/>
                  <a:gd name="connsiteX18" fmla="*/ 553 w 662504"/>
                  <a:gd name="connsiteY18" fmla="*/ 205616 h 586396"/>
                  <a:gd name="connsiteX19" fmla="*/ 0 w 662504"/>
                  <a:gd name="connsiteY19" fmla="*/ 202266 h 586396"/>
                  <a:gd name="connsiteX20" fmla="*/ 331251 w 662504"/>
                  <a:gd name="connsiteY20" fmla="*/ 0 h 586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62504" h="586396">
                    <a:moveTo>
                      <a:pt x="331251" y="0"/>
                    </a:moveTo>
                    <a:cubicBezTo>
                      <a:pt x="514196" y="0"/>
                      <a:pt x="662502" y="90558"/>
                      <a:pt x="662502" y="202266"/>
                    </a:cubicBezTo>
                    <a:lnTo>
                      <a:pt x="661949" y="205616"/>
                    </a:lnTo>
                    <a:lnTo>
                      <a:pt x="662501" y="205616"/>
                    </a:lnTo>
                    <a:lnTo>
                      <a:pt x="662501" y="345135"/>
                    </a:lnTo>
                    <a:lnTo>
                      <a:pt x="662502" y="345141"/>
                    </a:lnTo>
                    <a:lnTo>
                      <a:pt x="662501" y="345147"/>
                    </a:lnTo>
                    <a:lnTo>
                      <a:pt x="662501" y="348839"/>
                    </a:lnTo>
                    <a:lnTo>
                      <a:pt x="661892" y="348839"/>
                    </a:lnTo>
                    <a:lnTo>
                      <a:pt x="661890" y="348853"/>
                    </a:lnTo>
                    <a:lnTo>
                      <a:pt x="662504" y="353144"/>
                    </a:lnTo>
                    <a:cubicBezTo>
                      <a:pt x="662504" y="481965"/>
                      <a:pt x="514198" y="586396"/>
                      <a:pt x="331253" y="586396"/>
                    </a:cubicBezTo>
                    <a:cubicBezTo>
                      <a:pt x="148308" y="586396"/>
                      <a:pt x="2" y="481965"/>
                      <a:pt x="2" y="353144"/>
                    </a:cubicBezTo>
                    <a:lnTo>
                      <a:pt x="615" y="348863"/>
                    </a:lnTo>
                    <a:lnTo>
                      <a:pt x="611" y="348839"/>
                    </a:lnTo>
                    <a:lnTo>
                      <a:pt x="0" y="348839"/>
                    </a:lnTo>
                    <a:lnTo>
                      <a:pt x="0" y="345141"/>
                    </a:lnTo>
                    <a:lnTo>
                      <a:pt x="0" y="205616"/>
                    </a:lnTo>
                    <a:lnTo>
                      <a:pt x="553" y="205616"/>
                    </a:lnTo>
                    <a:lnTo>
                      <a:pt x="0" y="202266"/>
                    </a:lnTo>
                    <a:cubicBezTo>
                      <a:pt x="0" y="90558"/>
                      <a:pt x="148306" y="0"/>
                      <a:pt x="33125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</a:gra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楕円 558">
                <a:extLst>
                  <a:ext uri="{FF2B5EF4-FFF2-40B4-BE49-F238E27FC236}">
                    <a16:creationId xmlns:a16="http://schemas.microsoft.com/office/drawing/2014/main" id="{B080E1E0-7595-4907-A6B6-DE9ECC6BFB17}"/>
                  </a:ext>
                </a:extLst>
              </p:cNvPr>
              <p:cNvSpPr/>
              <p:nvPr/>
            </p:nvSpPr>
            <p:spPr>
              <a:xfrm>
                <a:off x="4621750" y="3256924"/>
                <a:ext cx="662502" cy="450691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CF088706-8FA3-4A30-81D6-C4B575EA440D}"/>
                  </a:ext>
                </a:extLst>
              </p:cNvPr>
              <p:cNvSpPr/>
              <p:nvPr/>
            </p:nvSpPr>
            <p:spPr>
              <a:xfrm>
                <a:off x="4645285" y="3379130"/>
                <a:ext cx="615432" cy="102393"/>
              </a:xfrm>
              <a:custGeom>
                <a:avLst/>
                <a:gdLst>
                  <a:gd name="connsiteX0" fmla="*/ 331251 w 662502"/>
                  <a:gd name="connsiteY0" fmla="*/ 0 h 104267"/>
                  <a:gd name="connsiteX1" fmla="*/ 581411 w 662502"/>
                  <a:gd name="connsiteY1" fmla="*/ 24848 h 104267"/>
                  <a:gd name="connsiteX2" fmla="*/ 646011 w 662502"/>
                  <a:gd name="connsiteY2" fmla="*/ 42099 h 104267"/>
                  <a:gd name="connsiteX3" fmla="*/ 662502 w 662502"/>
                  <a:gd name="connsiteY3" fmla="*/ 94664 h 104267"/>
                  <a:gd name="connsiteX4" fmla="*/ 659489 w 662502"/>
                  <a:gd name="connsiteY4" fmla="*/ 104267 h 104267"/>
                  <a:gd name="connsiteX5" fmla="*/ 651149 w 662502"/>
                  <a:gd name="connsiteY5" fmla="*/ 101424 h 104267"/>
                  <a:gd name="connsiteX6" fmla="*/ 331251 w 662502"/>
                  <a:gd name="connsiteY6" fmla="*/ 59532 h 104267"/>
                  <a:gd name="connsiteX7" fmla="*/ 11353 w 662502"/>
                  <a:gd name="connsiteY7" fmla="*/ 101424 h 104267"/>
                  <a:gd name="connsiteX8" fmla="*/ 3013 w 662502"/>
                  <a:gd name="connsiteY8" fmla="*/ 104267 h 104267"/>
                  <a:gd name="connsiteX9" fmla="*/ 0 w 662502"/>
                  <a:gd name="connsiteY9" fmla="*/ 94664 h 104267"/>
                  <a:gd name="connsiteX10" fmla="*/ 16492 w 662502"/>
                  <a:gd name="connsiteY10" fmla="*/ 42099 h 104267"/>
                  <a:gd name="connsiteX11" fmla="*/ 81091 w 662502"/>
                  <a:gd name="connsiteY11" fmla="*/ 24848 h 104267"/>
                  <a:gd name="connsiteX12" fmla="*/ 331251 w 662502"/>
                  <a:gd name="connsiteY12" fmla="*/ 0 h 1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502" h="104267">
                    <a:moveTo>
                      <a:pt x="331251" y="0"/>
                    </a:moveTo>
                    <a:cubicBezTo>
                      <a:pt x="419987" y="0"/>
                      <a:pt x="504522" y="8848"/>
                      <a:pt x="581411" y="24848"/>
                    </a:cubicBezTo>
                    <a:lnTo>
                      <a:pt x="646011" y="42099"/>
                    </a:lnTo>
                    <a:lnTo>
                      <a:pt x="662502" y="94664"/>
                    </a:lnTo>
                    <a:lnTo>
                      <a:pt x="659489" y="104267"/>
                    </a:lnTo>
                    <a:lnTo>
                      <a:pt x="651149" y="101424"/>
                    </a:lnTo>
                    <a:cubicBezTo>
                      <a:pt x="556946" y="74774"/>
                      <a:pt x="447716" y="59532"/>
                      <a:pt x="331251" y="59532"/>
                    </a:cubicBezTo>
                    <a:cubicBezTo>
                      <a:pt x="214786" y="59532"/>
                      <a:pt x="105556" y="74774"/>
                      <a:pt x="11353" y="101424"/>
                    </a:cubicBezTo>
                    <a:lnTo>
                      <a:pt x="3013" y="104267"/>
                    </a:lnTo>
                    <a:lnTo>
                      <a:pt x="0" y="94664"/>
                    </a:lnTo>
                    <a:lnTo>
                      <a:pt x="16492" y="42099"/>
                    </a:lnTo>
                    <a:lnTo>
                      <a:pt x="81091" y="24848"/>
                    </a:lnTo>
                    <a:cubicBezTo>
                      <a:pt x="157980" y="8848"/>
                      <a:pt x="242516" y="0"/>
                      <a:pt x="331251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D9EF5CD9-919F-4258-ADBC-05D085E43EB8}"/>
                </a:ext>
              </a:extLst>
            </p:cNvPr>
            <p:cNvGrpSpPr/>
            <p:nvPr/>
          </p:nvGrpSpPr>
          <p:grpSpPr>
            <a:xfrm>
              <a:off x="5070322" y="3653739"/>
              <a:ext cx="417481" cy="417971"/>
              <a:chOff x="4621748" y="3256924"/>
              <a:chExt cx="662504" cy="663282"/>
            </a:xfrm>
          </p:grpSpPr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81C415F7-45F6-497A-9668-6F5B84770B14}"/>
                  </a:ext>
                </a:extLst>
              </p:cNvPr>
              <p:cNvSpPr/>
              <p:nvPr/>
            </p:nvSpPr>
            <p:spPr>
              <a:xfrm>
                <a:off x="4621748" y="3300300"/>
                <a:ext cx="662504" cy="619906"/>
              </a:xfrm>
              <a:custGeom>
                <a:avLst/>
                <a:gdLst>
                  <a:gd name="connsiteX0" fmla="*/ 331251 w 662504"/>
                  <a:gd name="connsiteY0" fmla="*/ 0 h 586396"/>
                  <a:gd name="connsiteX1" fmla="*/ 662502 w 662504"/>
                  <a:gd name="connsiteY1" fmla="*/ 202266 h 586396"/>
                  <a:gd name="connsiteX2" fmla="*/ 661949 w 662504"/>
                  <a:gd name="connsiteY2" fmla="*/ 205616 h 586396"/>
                  <a:gd name="connsiteX3" fmla="*/ 662501 w 662504"/>
                  <a:gd name="connsiteY3" fmla="*/ 205616 h 586396"/>
                  <a:gd name="connsiteX4" fmla="*/ 662501 w 662504"/>
                  <a:gd name="connsiteY4" fmla="*/ 345135 h 586396"/>
                  <a:gd name="connsiteX5" fmla="*/ 662502 w 662504"/>
                  <a:gd name="connsiteY5" fmla="*/ 345141 h 586396"/>
                  <a:gd name="connsiteX6" fmla="*/ 662501 w 662504"/>
                  <a:gd name="connsiteY6" fmla="*/ 345147 h 586396"/>
                  <a:gd name="connsiteX7" fmla="*/ 662501 w 662504"/>
                  <a:gd name="connsiteY7" fmla="*/ 348839 h 586396"/>
                  <a:gd name="connsiteX8" fmla="*/ 661892 w 662504"/>
                  <a:gd name="connsiteY8" fmla="*/ 348839 h 586396"/>
                  <a:gd name="connsiteX9" fmla="*/ 661890 w 662504"/>
                  <a:gd name="connsiteY9" fmla="*/ 348853 h 586396"/>
                  <a:gd name="connsiteX10" fmla="*/ 662504 w 662504"/>
                  <a:gd name="connsiteY10" fmla="*/ 353144 h 586396"/>
                  <a:gd name="connsiteX11" fmla="*/ 331253 w 662504"/>
                  <a:gd name="connsiteY11" fmla="*/ 586396 h 586396"/>
                  <a:gd name="connsiteX12" fmla="*/ 2 w 662504"/>
                  <a:gd name="connsiteY12" fmla="*/ 353144 h 586396"/>
                  <a:gd name="connsiteX13" fmla="*/ 615 w 662504"/>
                  <a:gd name="connsiteY13" fmla="*/ 348863 h 586396"/>
                  <a:gd name="connsiteX14" fmla="*/ 611 w 662504"/>
                  <a:gd name="connsiteY14" fmla="*/ 348839 h 586396"/>
                  <a:gd name="connsiteX15" fmla="*/ 0 w 662504"/>
                  <a:gd name="connsiteY15" fmla="*/ 348839 h 586396"/>
                  <a:gd name="connsiteX16" fmla="*/ 0 w 662504"/>
                  <a:gd name="connsiteY16" fmla="*/ 345141 h 586396"/>
                  <a:gd name="connsiteX17" fmla="*/ 0 w 662504"/>
                  <a:gd name="connsiteY17" fmla="*/ 205616 h 586396"/>
                  <a:gd name="connsiteX18" fmla="*/ 553 w 662504"/>
                  <a:gd name="connsiteY18" fmla="*/ 205616 h 586396"/>
                  <a:gd name="connsiteX19" fmla="*/ 0 w 662504"/>
                  <a:gd name="connsiteY19" fmla="*/ 202266 h 586396"/>
                  <a:gd name="connsiteX20" fmla="*/ 331251 w 662504"/>
                  <a:gd name="connsiteY20" fmla="*/ 0 h 586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62504" h="586396">
                    <a:moveTo>
                      <a:pt x="331251" y="0"/>
                    </a:moveTo>
                    <a:cubicBezTo>
                      <a:pt x="514196" y="0"/>
                      <a:pt x="662502" y="90558"/>
                      <a:pt x="662502" y="202266"/>
                    </a:cubicBezTo>
                    <a:lnTo>
                      <a:pt x="661949" y="205616"/>
                    </a:lnTo>
                    <a:lnTo>
                      <a:pt x="662501" y="205616"/>
                    </a:lnTo>
                    <a:lnTo>
                      <a:pt x="662501" y="345135"/>
                    </a:lnTo>
                    <a:lnTo>
                      <a:pt x="662502" y="345141"/>
                    </a:lnTo>
                    <a:lnTo>
                      <a:pt x="662501" y="345147"/>
                    </a:lnTo>
                    <a:lnTo>
                      <a:pt x="662501" y="348839"/>
                    </a:lnTo>
                    <a:lnTo>
                      <a:pt x="661892" y="348839"/>
                    </a:lnTo>
                    <a:lnTo>
                      <a:pt x="661890" y="348853"/>
                    </a:lnTo>
                    <a:lnTo>
                      <a:pt x="662504" y="353144"/>
                    </a:lnTo>
                    <a:cubicBezTo>
                      <a:pt x="662504" y="481965"/>
                      <a:pt x="514198" y="586396"/>
                      <a:pt x="331253" y="586396"/>
                    </a:cubicBezTo>
                    <a:cubicBezTo>
                      <a:pt x="148308" y="586396"/>
                      <a:pt x="2" y="481965"/>
                      <a:pt x="2" y="353144"/>
                    </a:cubicBezTo>
                    <a:lnTo>
                      <a:pt x="615" y="348863"/>
                    </a:lnTo>
                    <a:lnTo>
                      <a:pt x="611" y="348839"/>
                    </a:lnTo>
                    <a:lnTo>
                      <a:pt x="0" y="348839"/>
                    </a:lnTo>
                    <a:lnTo>
                      <a:pt x="0" y="345141"/>
                    </a:lnTo>
                    <a:lnTo>
                      <a:pt x="0" y="205616"/>
                    </a:lnTo>
                    <a:lnTo>
                      <a:pt x="553" y="205616"/>
                    </a:lnTo>
                    <a:lnTo>
                      <a:pt x="0" y="202266"/>
                    </a:lnTo>
                    <a:cubicBezTo>
                      <a:pt x="0" y="90558"/>
                      <a:pt x="148306" y="0"/>
                      <a:pt x="33125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</a:gra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楕円 558">
                <a:extLst>
                  <a:ext uri="{FF2B5EF4-FFF2-40B4-BE49-F238E27FC236}">
                    <a16:creationId xmlns:a16="http://schemas.microsoft.com/office/drawing/2014/main" id="{D0A494A7-9867-4453-8816-86001C0D161E}"/>
                  </a:ext>
                </a:extLst>
              </p:cNvPr>
              <p:cNvSpPr/>
              <p:nvPr/>
            </p:nvSpPr>
            <p:spPr>
              <a:xfrm>
                <a:off x="4621750" y="3256924"/>
                <a:ext cx="662502" cy="450691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2BFA2D1A-0A36-438F-B816-5F9C50425D55}"/>
                  </a:ext>
                </a:extLst>
              </p:cNvPr>
              <p:cNvSpPr/>
              <p:nvPr/>
            </p:nvSpPr>
            <p:spPr>
              <a:xfrm>
                <a:off x="4645285" y="3379130"/>
                <a:ext cx="615432" cy="102393"/>
              </a:xfrm>
              <a:custGeom>
                <a:avLst/>
                <a:gdLst>
                  <a:gd name="connsiteX0" fmla="*/ 331251 w 662502"/>
                  <a:gd name="connsiteY0" fmla="*/ 0 h 104267"/>
                  <a:gd name="connsiteX1" fmla="*/ 581411 w 662502"/>
                  <a:gd name="connsiteY1" fmla="*/ 24848 h 104267"/>
                  <a:gd name="connsiteX2" fmla="*/ 646011 w 662502"/>
                  <a:gd name="connsiteY2" fmla="*/ 42099 h 104267"/>
                  <a:gd name="connsiteX3" fmla="*/ 662502 w 662502"/>
                  <a:gd name="connsiteY3" fmla="*/ 94664 h 104267"/>
                  <a:gd name="connsiteX4" fmla="*/ 659489 w 662502"/>
                  <a:gd name="connsiteY4" fmla="*/ 104267 h 104267"/>
                  <a:gd name="connsiteX5" fmla="*/ 651149 w 662502"/>
                  <a:gd name="connsiteY5" fmla="*/ 101424 h 104267"/>
                  <a:gd name="connsiteX6" fmla="*/ 331251 w 662502"/>
                  <a:gd name="connsiteY6" fmla="*/ 59532 h 104267"/>
                  <a:gd name="connsiteX7" fmla="*/ 11353 w 662502"/>
                  <a:gd name="connsiteY7" fmla="*/ 101424 h 104267"/>
                  <a:gd name="connsiteX8" fmla="*/ 3013 w 662502"/>
                  <a:gd name="connsiteY8" fmla="*/ 104267 h 104267"/>
                  <a:gd name="connsiteX9" fmla="*/ 0 w 662502"/>
                  <a:gd name="connsiteY9" fmla="*/ 94664 h 104267"/>
                  <a:gd name="connsiteX10" fmla="*/ 16492 w 662502"/>
                  <a:gd name="connsiteY10" fmla="*/ 42099 h 104267"/>
                  <a:gd name="connsiteX11" fmla="*/ 81091 w 662502"/>
                  <a:gd name="connsiteY11" fmla="*/ 24848 h 104267"/>
                  <a:gd name="connsiteX12" fmla="*/ 331251 w 662502"/>
                  <a:gd name="connsiteY12" fmla="*/ 0 h 1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502" h="104267">
                    <a:moveTo>
                      <a:pt x="331251" y="0"/>
                    </a:moveTo>
                    <a:cubicBezTo>
                      <a:pt x="419987" y="0"/>
                      <a:pt x="504522" y="8848"/>
                      <a:pt x="581411" y="24848"/>
                    </a:cubicBezTo>
                    <a:lnTo>
                      <a:pt x="646011" y="42099"/>
                    </a:lnTo>
                    <a:lnTo>
                      <a:pt x="662502" y="94664"/>
                    </a:lnTo>
                    <a:lnTo>
                      <a:pt x="659489" y="104267"/>
                    </a:lnTo>
                    <a:lnTo>
                      <a:pt x="651149" y="101424"/>
                    </a:lnTo>
                    <a:cubicBezTo>
                      <a:pt x="556946" y="74774"/>
                      <a:pt x="447716" y="59532"/>
                      <a:pt x="331251" y="59532"/>
                    </a:cubicBezTo>
                    <a:cubicBezTo>
                      <a:pt x="214786" y="59532"/>
                      <a:pt x="105556" y="74774"/>
                      <a:pt x="11353" y="101424"/>
                    </a:cubicBezTo>
                    <a:lnTo>
                      <a:pt x="3013" y="104267"/>
                    </a:lnTo>
                    <a:lnTo>
                      <a:pt x="0" y="94664"/>
                    </a:lnTo>
                    <a:lnTo>
                      <a:pt x="16492" y="42099"/>
                    </a:lnTo>
                    <a:lnTo>
                      <a:pt x="81091" y="24848"/>
                    </a:lnTo>
                    <a:cubicBezTo>
                      <a:pt x="157980" y="8848"/>
                      <a:pt x="242516" y="0"/>
                      <a:pt x="331251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D0177B01-096C-4C87-89F7-330FDAA1774C}"/>
              </a:ext>
            </a:extLst>
          </p:cNvPr>
          <p:cNvGrpSpPr/>
          <p:nvPr/>
        </p:nvGrpSpPr>
        <p:grpSpPr>
          <a:xfrm>
            <a:off x="6271161" y="3023834"/>
            <a:ext cx="1098967" cy="1048009"/>
            <a:chOff x="6331547" y="2970913"/>
            <a:chExt cx="1098967" cy="1048009"/>
          </a:xfrm>
        </p:grpSpPr>
        <p:grpSp>
          <p:nvGrpSpPr>
            <p:cNvPr id="967" name="グループ化 966">
              <a:extLst>
                <a:ext uri="{FF2B5EF4-FFF2-40B4-BE49-F238E27FC236}">
                  <a16:creationId xmlns:a16="http://schemas.microsoft.com/office/drawing/2014/main" id="{456B946C-A61F-443B-A6AB-AA87538238E3}"/>
                </a:ext>
              </a:extLst>
            </p:cNvPr>
            <p:cNvGrpSpPr/>
            <p:nvPr/>
          </p:nvGrpSpPr>
          <p:grpSpPr>
            <a:xfrm>
              <a:off x="7013034" y="2970913"/>
              <a:ext cx="417480" cy="383775"/>
              <a:chOff x="6504074" y="3238332"/>
              <a:chExt cx="662503" cy="609016"/>
            </a:xfrm>
          </p:grpSpPr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584928F8-2430-4345-9F1B-F02F7ECA800F}"/>
                  </a:ext>
                </a:extLst>
              </p:cNvPr>
              <p:cNvSpPr/>
              <p:nvPr/>
            </p:nvSpPr>
            <p:spPr>
              <a:xfrm>
                <a:off x="6504074" y="3299052"/>
                <a:ext cx="662501" cy="548296"/>
              </a:xfrm>
              <a:custGeom>
                <a:avLst/>
                <a:gdLst>
                  <a:gd name="connsiteX0" fmla="*/ 331251 w 662501"/>
                  <a:gd name="connsiteY0" fmla="*/ 0 h 548296"/>
                  <a:gd name="connsiteX1" fmla="*/ 655772 w 662501"/>
                  <a:gd name="connsiteY1" fmla="*/ 161503 h 548296"/>
                  <a:gd name="connsiteX2" fmla="*/ 662501 w 662501"/>
                  <a:gd name="connsiteY2" fmla="*/ 202260 h 548296"/>
                  <a:gd name="connsiteX3" fmla="*/ 662501 w 662501"/>
                  <a:gd name="connsiteY3" fmla="*/ 202272 h 548296"/>
                  <a:gd name="connsiteX4" fmla="*/ 661949 w 662501"/>
                  <a:gd name="connsiteY4" fmla="*/ 205616 h 548296"/>
                  <a:gd name="connsiteX5" fmla="*/ 662501 w 662501"/>
                  <a:gd name="connsiteY5" fmla="*/ 205616 h 548296"/>
                  <a:gd name="connsiteX6" fmla="*/ 662501 w 662501"/>
                  <a:gd name="connsiteY6" fmla="*/ 307035 h 548296"/>
                  <a:gd name="connsiteX7" fmla="*/ 662501 w 662501"/>
                  <a:gd name="connsiteY7" fmla="*/ 307047 h 548296"/>
                  <a:gd name="connsiteX8" fmla="*/ 662501 w 662501"/>
                  <a:gd name="connsiteY8" fmla="*/ 310739 h 548296"/>
                  <a:gd name="connsiteX9" fmla="*/ 661892 w 662501"/>
                  <a:gd name="connsiteY9" fmla="*/ 310739 h 548296"/>
                  <a:gd name="connsiteX10" fmla="*/ 661890 w 662501"/>
                  <a:gd name="connsiteY10" fmla="*/ 310753 h 548296"/>
                  <a:gd name="connsiteX11" fmla="*/ 662501 w 662501"/>
                  <a:gd name="connsiteY11" fmla="*/ 315023 h 548296"/>
                  <a:gd name="connsiteX12" fmla="*/ 662501 w 662501"/>
                  <a:gd name="connsiteY12" fmla="*/ 315065 h 548296"/>
                  <a:gd name="connsiteX13" fmla="*/ 655774 w 662501"/>
                  <a:gd name="connsiteY13" fmla="*/ 362052 h 548296"/>
                  <a:gd name="connsiteX14" fmla="*/ 331253 w 662501"/>
                  <a:gd name="connsiteY14" fmla="*/ 548296 h 548296"/>
                  <a:gd name="connsiteX15" fmla="*/ 2 w 662501"/>
                  <a:gd name="connsiteY15" fmla="*/ 315044 h 548296"/>
                  <a:gd name="connsiteX16" fmla="*/ 615 w 662501"/>
                  <a:gd name="connsiteY16" fmla="*/ 310763 h 548296"/>
                  <a:gd name="connsiteX17" fmla="*/ 611 w 662501"/>
                  <a:gd name="connsiteY17" fmla="*/ 310739 h 548296"/>
                  <a:gd name="connsiteX18" fmla="*/ 0 w 662501"/>
                  <a:gd name="connsiteY18" fmla="*/ 310739 h 548296"/>
                  <a:gd name="connsiteX19" fmla="*/ 0 w 662501"/>
                  <a:gd name="connsiteY19" fmla="*/ 307041 h 548296"/>
                  <a:gd name="connsiteX20" fmla="*/ 0 w 662501"/>
                  <a:gd name="connsiteY20" fmla="*/ 205616 h 548296"/>
                  <a:gd name="connsiteX21" fmla="*/ 553 w 662501"/>
                  <a:gd name="connsiteY21" fmla="*/ 205616 h 548296"/>
                  <a:gd name="connsiteX22" fmla="*/ 0 w 662501"/>
                  <a:gd name="connsiteY22" fmla="*/ 202266 h 548296"/>
                  <a:gd name="connsiteX23" fmla="*/ 331251 w 662501"/>
                  <a:gd name="connsiteY23" fmla="*/ 0 h 54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62501" h="548296">
                    <a:moveTo>
                      <a:pt x="331251" y="0"/>
                    </a:moveTo>
                    <a:cubicBezTo>
                      <a:pt x="491328" y="0"/>
                      <a:pt x="624884" y="69334"/>
                      <a:pt x="655772" y="161503"/>
                    </a:cubicBezTo>
                    <a:lnTo>
                      <a:pt x="662501" y="202260"/>
                    </a:lnTo>
                    <a:lnTo>
                      <a:pt x="662501" y="202272"/>
                    </a:lnTo>
                    <a:lnTo>
                      <a:pt x="661949" y="205616"/>
                    </a:lnTo>
                    <a:lnTo>
                      <a:pt x="662501" y="205616"/>
                    </a:lnTo>
                    <a:lnTo>
                      <a:pt x="662501" y="307035"/>
                    </a:lnTo>
                    <a:lnTo>
                      <a:pt x="662501" y="307047"/>
                    </a:lnTo>
                    <a:lnTo>
                      <a:pt x="662501" y="310739"/>
                    </a:lnTo>
                    <a:lnTo>
                      <a:pt x="661892" y="310739"/>
                    </a:lnTo>
                    <a:lnTo>
                      <a:pt x="661890" y="310753"/>
                    </a:lnTo>
                    <a:lnTo>
                      <a:pt x="662501" y="315023"/>
                    </a:lnTo>
                    <a:lnTo>
                      <a:pt x="662501" y="315065"/>
                    </a:lnTo>
                    <a:lnTo>
                      <a:pt x="655774" y="362052"/>
                    </a:lnTo>
                    <a:cubicBezTo>
                      <a:pt x="624886" y="468341"/>
                      <a:pt x="491330" y="548296"/>
                      <a:pt x="331253" y="548296"/>
                    </a:cubicBezTo>
                    <a:cubicBezTo>
                      <a:pt x="148308" y="548296"/>
                      <a:pt x="2" y="443865"/>
                      <a:pt x="2" y="315044"/>
                    </a:cubicBezTo>
                    <a:lnTo>
                      <a:pt x="615" y="310763"/>
                    </a:lnTo>
                    <a:lnTo>
                      <a:pt x="611" y="310739"/>
                    </a:lnTo>
                    <a:lnTo>
                      <a:pt x="0" y="310739"/>
                    </a:lnTo>
                    <a:lnTo>
                      <a:pt x="0" y="307041"/>
                    </a:lnTo>
                    <a:lnTo>
                      <a:pt x="0" y="205616"/>
                    </a:lnTo>
                    <a:lnTo>
                      <a:pt x="553" y="205616"/>
                    </a:lnTo>
                    <a:lnTo>
                      <a:pt x="0" y="202266"/>
                    </a:lnTo>
                    <a:cubicBezTo>
                      <a:pt x="0" y="90558"/>
                      <a:pt x="148306" y="0"/>
                      <a:pt x="33125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</a:gra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楕円 558">
                <a:extLst>
                  <a:ext uri="{FF2B5EF4-FFF2-40B4-BE49-F238E27FC236}">
                    <a16:creationId xmlns:a16="http://schemas.microsoft.com/office/drawing/2014/main" id="{63507DB7-55A5-4DF7-B6D3-535929E143B4}"/>
                  </a:ext>
                </a:extLst>
              </p:cNvPr>
              <p:cNvSpPr/>
              <p:nvPr/>
            </p:nvSpPr>
            <p:spPr>
              <a:xfrm>
                <a:off x="6504075" y="3255677"/>
                <a:ext cx="662502" cy="426328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</a:gsLst>
                <a:lin ang="10800000" scaled="1"/>
              </a:gra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楕円 558">
                <a:extLst>
                  <a:ext uri="{FF2B5EF4-FFF2-40B4-BE49-F238E27FC236}">
                    <a16:creationId xmlns:a16="http://schemas.microsoft.com/office/drawing/2014/main" id="{CB782800-DE82-4E52-8043-BAEDC46C1052}"/>
                  </a:ext>
                </a:extLst>
              </p:cNvPr>
              <p:cNvSpPr/>
              <p:nvPr/>
            </p:nvSpPr>
            <p:spPr>
              <a:xfrm>
                <a:off x="6525228" y="3238332"/>
                <a:ext cx="620196" cy="399104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E7E1D19B-A49D-449F-88FA-F13C77201C26}"/>
                  </a:ext>
                </a:extLst>
              </p:cNvPr>
              <p:cNvSpPr/>
              <p:nvPr/>
            </p:nvSpPr>
            <p:spPr>
              <a:xfrm>
                <a:off x="6522846" y="3399896"/>
                <a:ext cx="620196" cy="45719"/>
              </a:xfrm>
              <a:custGeom>
                <a:avLst/>
                <a:gdLst>
                  <a:gd name="connsiteX0" fmla="*/ 11919 w 620196"/>
                  <a:gd name="connsiteY0" fmla="*/ 0 h 45719"/>
                  <a:gd name="connsiteX1" fmla="*/ 608278 w 620196"/>
                  <a:gd name="connsiteY1" fmla="*/ 0 h 45719"/>
                  <a:gd name="connsiteX2" fmla="*/ 620196 w 620196"/>
                  <a:gd name="connsiteY2" fmla="*/ 37989 h 45719"/>
                  <a:gd name="connsiteX3" fmla="*/ 617771 w 620196"/>
                  <a:gd name="connsiteY3" fmla="*/ 45719 h 45719"/>
                  <a:gd name="connsiteX4" fmla="*/ 2425 w 620196"/>
                  <a:gd name="connsiteY4" fmla="*/ 45719 h 45719"/>
                  <a:gd name="connsiteX5" fmla="*/ 0 w 620196"/>
                  <a:gd name="connsiteY5" fmla="*/ 37989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0196" h="45719">
                    <a:moveTo>
                      <a:pt x="11919" y="0"/>
                    </a:moveTo>
                    <a:lnTo>
                      <a:pt x="608278" y="0"/>
                    </a:lnTo>
                    <a:lnTo>
                      <a:pt x="620196" y="37989"/>
                    </a:lnTo>
                    <a:lnTo>
                      <a:pt x="617771" y="45719"/>
                    </a:lnTo>
                    <a:lnTo>
                      <a:pt x="2425" y="45719"/>
                    </a:lnTo>
                    <a:lnTo>
                      <a:pt x="0" y="37989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C32F15F5-7622-4F00-968C-D3CC57AF37C2}"/>
                </a:ext>
              </a:extLst>
            </p:cNvPr>
            <p:cNvGrpSpPr/>
            <p:nvPr/>
          </p:nvGrpSpPr>
          <p:grpSpPr>
            <a:xfrm>
              <a:off x="6331547" y="3255585"/>
              <a:ext cx="417480" cy="383775"/>
              <a:chOff x="6504074" y="3238332"/>
              <a:chExt cx="662503" cy="609016"/>
            </a:xfrm>
          </p:grpSpPr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770D4DB9-5663-4547-9CF7-16FC3D99C9FD}"/>
                  </a:ext>
                </a:extLst>
              </p:cNvPr>
              <p:cNvSpPr/>
              <p:nvPr/>
            </p:nvSpPr>
            <p:spPr>
              <a:xfrm>
                <a:off x="6504074" y="3299052"/>
                <a:ext cx="662501" cy="548296"/>
              </a:xfrm>
              <a:custGeom>
                <a:avLst/>
                <a:gdLst>
                  <a:gd name="connsiteX0" fmla="*/ 331251 w 662501"/>
                  <a:gd name="connsiteY0" fmla="*/ 0 h 548296"/>
                  <a:gd name="connsiteX1" fmla="*/ 655772 w 662501"/>
                  <a:gd name="connsiteY1" fmla="*/ 161503 h 548296"/>
                  <a:gd name="connsiteX2" fmla="*/ 662501 w 662501"/>
                  <a:gd name="connsiteY2" fmla="*/ 202260 h 548296"/>
                  <a:gd name="connsiteX3" fmla="*/ 662501 w 662501"/>
                  <a:gd name="connsiteY3" fmla="*/ 202272 h 548296"/>
                  <a:gd name="connsiteX4" fmla="*/ 661949 w 662501"/>
                  <a:gd name="connsiteY4" fmla="*/ 205616 h 548296"/>
                  <a:gd name="connsiteX5" fmla="*/ 662501 w 662501"/>
                  <a:gd name="connsiteY5" fmla="*/ 205616 h 548296"/>
                  <a:gd name="connsiteX6" fmla="*/ 662501 w 662501"/>
                  <a:gd name="connsiteY6" fmla="*/ 307035 h 548296"/>
                  <a:gd name="connsiteX7" fmla="*/ 662501 w 662501"/>
                  <a:gd name="connsiteY7" fmla="*/ 307047 h 548296"/>
                  <a:gd name="connsiteX8" fmla="*/ 662501 w 662501"/>
                  <a:gd name="connsiteY8" fmla="*/ 310739 h 548296"/>
                  <a:gd name="connsiteX9" fmla="*/ 661892 w 662501"/>
                  <a:gd name="connsiteY9" fmla="*/ 310739 h 548296"/>
                  <a:gd name="connsiteX10" fmla="*/ 661890 w 662501"/>
                  <a:gd name="connsiteY10" fmla="*/ 310753 h 548296"/>
                  <a:gd name="connsiteX11" fmla="*/ 662501 w 662501"/>
                  <a:gd name="connsiteY11" fmla="*/ 315023 h 548296"/>
                  <a:gd name="connsiteX12" fmla="*/ 662501 w 662501"/>
                  <a:gd name="connsiteY12" fmla="*/ 315065 h 548296"/>
                  <a:gd name="connsiteX13" fmla="*/ 655774 w 662501"/>
                  <a:gd name="connsiteY13" fmla="*/ 362052 h 548296"/>
                  <a:gd name="connsiteX14" fmla="*/ 331253 w 662501"/>
                  <a:gd name="connsiteY14" fmla="*/ 548296 h 548296"/>
                  <a:gd name="connsiteX15" fmla="*/ 2 w 662501"/>
                  <a:gd name="connsiteY15" fmla="*/ 315044 h 548296"/>
                  <a:gd name="connsiteX16" fmla="*/ 615 w 662501"/>
                  <a:gd name="connsiteY16" fmla="*/ 310763 h 548296"/>
                  <a:gd name="connsiteX17" fmla="*/ 611 w 662501"/>
                  <a:gd name="connsiteY17" fmla="*/ 310739 h 548296"/>
                  <a:gd name="connsiteX18" fmla="*/ 0 w 662501"/>
                  <a:gd name="connsiteY18" fmla="*/ 310739 h 548296"/>
                  <a:gd name="connsiteX19" fmla="*/ 0 w 662501"/>
                  <a:gd name="connsiteY19" fmla="*/ 307041 h 548296"/>
                  <a:gd name="connsiteX20" fmla="*/ 0 w 662501"/>
                  <a:gd name="connsiteY20" fmla="*/ 205616 h 548296"/>
                  <a:gd name="connsiteX21" fmla="*/ 553 w 662501"/>
                  <a:gd name="connsiteY21" fmla="*/ 205616 h 548296"/>
                  <a:gd name="connsiteX22" fmla="*/ 0 w 662501"/>
                  <a:gd name="connsiteY22" fmla="*/ 202266 h 548296"/>
                  <a:gd name="connsiteX23" fmla="*/ 331251 w 662501"/>
                  <a:gd name="connsiteY23" fmla="*/ 0 h 54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62501" h="548296">
                    <a:moveTo>
                      <a:pt x="331251" y="0"/>
                    </a:moveTo>
                    <a:cubicBezTo>
                      <a:pt x="491328" y="0"/>
                      <a:pt x="624884" y="69334"/>
                      <a:pt x="655772" y="161503"/>
                    </a:cubicBezTo>
                    <a:lnTo>
                      <a:pt x="662501" y="202260"/>
                    </a:lnTo>
                    <a:lnTo>
                      <a:pt x="662501" y="202272"/>
                    </a:lnTo>
                    <a:lnTo>
                      <a:pt x="661949" y="205616"/>
                    </a:lnTo>
                    <a:lnTo>
                      <a:pt x="662501" y="205616"/>
                    </a:lnTo>
                    <a:lnTo>
                      <a:pt x="662501" y="307035"/>
                    </a:lnTo>
                    <a:lnTo>
                      <a:pt x="662501" y="307047"/>
                    </a:lnTo>
                    <a:lnTo>
                      <a:pt x="662501" y="310739"/>
                    </a:lnTo>
                    <a:lnTo>
                      <a:pt x="661892" y="310739"/>
                    </a:lnTo>
                    <a:lnTo>
                      <a:pt x="661890" y="310753"/>
                    </a:lnTo>
                    <a:lnTo>
                      <a:pt x="662501" y="315023"/>
                    </a:lnTo>
                    <a:lnTo>
                      <a:pt x="662501" y="315065"/>
                    </a:lnTo>
                    <a:lnTo>
                      <a:pt x="655774" y="362052"/>
                    </a:lnTo>
                    <a:cubicBezTo>
                      <a:pt x="624886" y="468341"/>
                      <a:pt x="491330" y="548296"/>
                      <a:pt x="331253" y="548296"/>
                    </a:cubicBezTo>
                    <a:cubicBezTo>
                      <a:pt x="148308" y="548296"/>
                      <a:pt x="2" y="443865"/>
                      <a:pt x="2" y="315044"/>
                    </a:cubicBezTo>
                    <a:lnTo>
                      <a:pt x="615" y="310763"/>
                    </a:lnTo>
                    <a:lnTo>
                      <a:pt x="611" y="310739"/>
                    </a:lnTo>
                    <a:lnTo>
                      <a:pt x="0" y="310739"/>
                    </a:lnTo>
                    <a:lnTo>
                      <a:pt x="0" y="307041"/>
                    </a:lnTo>
                    <a:lnTo>
                      <a:pt x="0" y="205616"/>
                    </a:lnTo>
                    <a:lnTo>
                      <a:pt x="553" y="205616"/>
                    </a:lnTo>
                    <a:lnTo>
                      <a:pt x="0" y="202266"/>
                    </a:lnTo>
                    <a:cubicBezTo>
                      <a:pt x="0" y="90558"/>
                      <a:pt x="148306" y="0"/>
                      <a:pt x="33125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</a:gra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楕円 558">
                <a:extLst>
                  <a:ext uri="{FF2B5EF4-FFF2-40B4-BE49-F238E27FC236}">
                    <a16:creationId xmlns:a16="http://schemas.microsoft.com/office/drawing/2014/main" id="{756DF2F0-3F71-4A5F-84C6-A79D98A8F5C4}"/>
                  </a:ext>
                </a:extLst>
              </p:cNvPr>
              <p:cNvSpPr/>
              <p:nvPr/>
            </p:nvSpPr>
            <p:spPr>
              <a:xfrm>
                <a:off x="6504075" y="3255677"/>
                <a:ext cx="662502" cy="426328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</a:gsLst>
                <a:lin ang="10800000" scaled="1"/>
              </a:gra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楕円 558">
                <a:extLst>
                  <a:ext uri="{FF2B5EF4-FFF2-40B4-BE49-F238E27FC236}">
                    <a16:creationId xmlns:a16="http://schemas.microsoft.com/office/drawing/2014/main" id="{9A95ACF1-0FBD-40FD-B43F-DBF9C105DD92}"/>
                  </a:ext>
                </a:extLst>
              </p:cNvPr>
              <p:cNvSpPr/>
              <p:nvPr/>
            </p:nvSpPr>
            <p:spPr>
              <a:xfrm>
                <a:off x="6525228" y="3238332"/>
                <a:ext cx="620196" cy="399104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2161E7DF-7875-47FF-B3F9-7CE0350B2694}"/>
                  </a:ext>
                </a:extLst>
              </p:cNvPr>
              <p:cNvSpPr/>
              <p:nvPr/>
            </p:nvSpPr>
            <p:spPr>
              <a:xfrm>
                <a:off x="6522846" y="3399896"/>
                <a:ext cx="620196" cy="45719"/>
              </a:xfrm>
              <a:custGeom>
                <a:avLst/>
                <a:gdLst>
                  <a:gd name="connsiteX0" fmla="*/ 11919 w 620196"/>
                  <a:gd name="connsiteY0" fmla="*/ 0 h 45719"/>
                  <a:gd name="connsiteX1" fmla="*/ 608278 w 620196"/>
                  <a:gd name="connsiteY1" fmla="*/ 0 h 45719"/>
                  <a:gd name="connsiteX2" fmla="*/ 620196 w 620196"/>
                  <a:gd name="connsiteY2" fmla="*/ 37989 h 45719"/>
                  <a:gd name="connsiteX3" fmla="*/ 617771 w 620196"/>
                  <a:gd name="connsiteY3" fmla="*/ 45719 h 45719"/>
                  <a:gd name="connsiteX4" fmla="*/ 2425 w 620196"/>
                  <a:gd name="connsiteY4" fmla="*/ 45719 h 45719"/>
                  <a:gd name="connsiteX5" fmla="*/ 0 w 620196"/>
                  <a:gd name="connsiteY5" fmla="*/ 37989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0196" h="45719">
                    <a:moveTo>
                      <a:pt x="11919" y="0"/>
                    </a:moveTo>
                    <a:lnTo>
                      <a:pt x="608278" y="0"/>
                    </a:lnTo>
                    <a:lnTo>
                      <a:pt x="620196" y="37989"/>
                    </a:lnTo>
                    <a:lnTo>
                      <a:pt x="617771" y="45719"/>
                    </a:lnTo>
                    <a:lnTo>
                      <a:pt x="2425" y="45719"/>
                    </a:lnTo>
                    <a:lnTo>
                      <a:pt x="0" y="37989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9B87157B-BA54-4E1C-A5F0-719CFC2EC395}"/>
                </a:ext>
              </a:extLst>
            </p:cNvPr>
            <p:cNvGrpSpPr/>
            <p:nvPr/>
          </p:nvGrpSpPr>
          <p:grpSpPr>
            <a:xfrm>
              <a:off x="6952649" y="3635147"/>
              <a:ext cx="417480" cy="383775"/>
              <a:chOff x="6504074" y="3238332"/>
              <a:chExt cx="662503" cy="609016"/>
            </a:xfrm>
          </p:grpSpPr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BDC38360-943E-4978-9A45-36074A1BC40C}"/>
                  </a:ext>
                </a:extLst>
              </p:cNvPr>
              <p:cNvSpPr/>
              <p:nvPr/>
            </p:nvSpPr>
            <p:spPr>
              <a:xfrm>
                <a:off x="6504074" y="3299052"/>
                <a:ext cx="662501" cy="548296"/>
              </a:xfrm>
              <a:custGeom>
                <a:avLst/>
                <a:gdLst>
                  <a:gd name="connsiteX0" fmla="*/ 331251 w 662501"/>
                  <a:gd name="connsiteY0" fmla="*/ 0 h 548296"/>
                  <a:gd name="connsiteX1" fmla="*/ 655772 w 662501"/>
                  <a:gd name="connsiteY1" fmla="*/ 161503 h 548296"/>
                  <a:gd name="connsiteX2" fmla="*/ 662501 w 662501"/>
                  <a:gd name="connsiteY2" fmla="*/ 202260 h 548296"/>
                  <a:gd name="connsiteX3" fmla="*/ 662501 w 662501"/>
                  <a:gd name="connsiteY3" fmla="*/ 202272 h 548296"/>
                  <a:gd name="connsiteX4" fmla="*/ 661949 w 662501"/>
                  <a:gd name="connsiteY4" fmla="*/ 205616 h 548296"/>
                  <a:gd name="connsiteX5" fmla="*/ 662501 w 662501"/>
                  <a:gd name="connsiteY5" fmla="*/ 205616 h 548296"/>
                  <a:gd name="connsiteX6" fmla="*/ 662501 w 662501"/>
                  <a:gd name="connsiteY6" fmla="*/ 307035 h 548296"/>
                  <a:gd name="connsiteX7" fmla="*/ 662501 w 662501"/>
                  <a:gd name="connsiteY7" fmla="*/ 307047 h 548296"/>
                  <a:gd name="connsiteX8" fmla="*/ 662501 w 662501"/>
                  <a:gd name="connsiteY8" fmla="*/ 310739 h 548296"/>
                  <a:gd name="connsiteX9" fmla="*/ 661892 w 662501"/>
                  <a:gd name="connsiteY9" fmla="*/ 310739 h 548296"/>
                  <a:gd name="connsiteX10" fmla="*/ 661890 w 662501"/>
                  <a:gd name="connsiteY10" fmla="*/ 310753 h 548296"/>
                  <a:gd name="connsiteX11" fmla="*/ 662501 w 662501"/>
                  <a:gd name="connsiteY11" fmla="*/ 315023 h 548296"/>
                  <a:gd name="connsiteX12" fmla="*/ 662501 w 662501"/>
                  <a:gd name="connsiteY12" fmla="*/ 315065 h 548296"/>
                  <a:gd name="connsiteX13" fmla="*/ 655774 w 662501"/>
                  <a:gd name="connsiteY13" fmla="*/ 362052 h 548296"/>
                  <a:gd name="connsiteX14" fmla="*/ 331253 w 662501"/>
                  <a:gd name="connsiteY14" fmla="*/ 548296 h 548296"/>
                  <a:gd name="connsiteX15" fmla="*/ 2 w 662501"/>
                  <a:gd name="connsiteY15" fmla="*/ 315044 h 548296"/>
                  <a:gd name="connsiteX16" fmla="*/ 615 w 662501"/>
                  <a:gd name="connsiteY16" fmla="*/ 310763 h 548296"/>
                  <a:gd name="connsiteX17" fmla="*/ 611 w 662501"/>
                  <a:gd name="connsiteY17" fmla="*/ 310739 h 548296"/>
                  <a:gd name="connsiteX18" fmla="*/ 0 w 662501"/>
                  <a:gd name="connsiteY18" fmla="*/ 310739 h 548296"/>
                  <a:gd name="connsiteX19" fmla="*/ 0 w 662501"/>
                  <a:gd name="connsiteY19" fmla="*/ 307041 h 548296"/>
                  <a:gd name="connsiteX20" fmla="*/ 0 w 662501"/>
                  <a:gd name="connsiteY20" fmla="*/ 205616 h 548296"/>
                  <a:gd name="connsiteX21" fmla="*/ 553 w 662501"/>
                  <a:gd name="connsiteY21" fmla="*/ 205616 h 548296"/>
                  <a:gd name="connsiteX22" fmla="*/ 0 w 662501"/>
                  <a:gd name="connsiteY22" fmla="*/ 202266 h 548296"/>
                  <a:gd name="connsiteX23" fmla="*/ 331251 w 662501"/>
                  <a:gd name="connsiteY23" fmla="*/ 0 h 54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62501" h="548296">
                    <a:moveTo>
                      <a:pt x="331251" y="0"/>
                    </a:moveTo>
                    <a:cubicBezTo>
                      <a:pt x="491328" y="0"/>
                      <a:pt x="624884" y="69334"/>
                      <a:pt x="655772" y="161503"/>
                    </a:cubicBezTo>
                    <a:lnTo>
                      <a:pt x="662501" y="202260"/>
                    </a:lnTo>
                    <a:lnTo>
                      <a:pt x="662501" y="202272"/>
                    </a:lnTo>
                    <a:lnTo>
                      <a:pt x="661949" y="205616"/>
                    </a:lnTo>
                    <a:lnTo>
                      <a:pt x="662501" y="205616"/>
                    </a:lnTo>
                    <a:lnTo>
                      <a:pt x="662501" y="307035"/>
                    </a:lnTo>
                    <a:lnTo>
                      <a:pt x="662501" y="307047"/>
                    </a:lnTo>
                    <a:lnTo>
                      <a:pt x="662501" y="310739"/>
                    </a:lnTo>
                    <a:lnTo>
                      <a:pt x="661892" y="310739"/>
                    </a:lnTo>
                    <a:lnTo>
                      <a:pt x="661890" y="310753"/>
                    </a:lnTo>
                    <a:lnTo>
                      <a:pt x="662501" y="315023"/>
                    </a:lnTo>
                    <a:lnTo>
                      <a:pt x="662501" y="315065"/>
                    </a:lnTo>
                    <a:lnTo>
                      <a:pt x="655774" y="362052"/>
                    </a:lnTo>
                    <a:cubicBezTo>
                      <a:pt x="624886" y="468341"/>
                      <a:pt x="491330" y="548296"/>
                      <a:pt x="331253" y="548296"/>
                    </a:cubicBezTo>
                    <a:cubicBezTo>
                      <a:pt x="148308" y="548296"/>
                      <a:pt x="2" y="443865"/>
                      <a:pt x="2" y="315044"/>
                    </a:cubicBezTo>
                    <a:lnTo>
                      <a:pt x="615" y="310763"/>
                    </a:lnTo>
                    <a:lnTo>
                      <a:pt x="611" y="310739"/>
                    </a:lnTo>
                    <a:lnTo>
                      <a:pt x="0" y="310739"/>
                    </a:lnTo>
                    <a:lnTo>
                      <a:pt x="0" y="307041"/>
                    </a:lnTo>
                    <a:lnTo>
                      <a:pt x="0" y="205616"/>
                    </a:lnTo>
                    <a:lnTo>
                      <a:pt x="553" y="205616"/>
                    </a:lnTo>
                    <a:lnTo>
                      <a:pt x="0" y="202266"/>
                    </a:lnTo>
                    <a:cubicBezTo>
                      <a:pt x="0" y="90558"/>
                      <a:pt x="148306" y="0"/>
                      <a:pt x="33125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</a:gra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楕円 558">
                <a:extLst>
                  <a:ext uri="{FF2B5EF4-FFF2-40B4-BE49-F238E27FC236}">
                    <a16:creationId xmlns:a16="http://schemas.microsoft.com/office/drawing/2014/main" id="{B38E850E-E824-4BC5-99C2-F5897802472A}"/>
                  </a:ext>
                </a:extLst>
              </p:cNvPr>
              <p:cNvSpPr/>
              <p:nvPr/>
            </p:nvSpPr>
            <p:spPr>
              <a:xfrm>
                <a:off x="6504075" y="3255677"/>
                <a:ext cx="662502" cy="426328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</a:gsLst>
                <a:lin ang="10800000" scaled="1"/>
              </a:gra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楕円 558">
                <a:extLst>
                  <a:ext uri="{FF2B5EF4-FFF2-40B4-BE49-F238E27FC236}">
                    <a16:creationId xmlns:a16="http://schemas.microsoft.com/office/drawing/2014/main" id="{45902F1D-7958-4F65-9054-7944740F92CA}"/>
                  </a:ext>
                </a:extLst>
              </p:cNvPr>
              <p:cNvSpPr/>
              <p:nvPr/>
            </p:nvSpPr>
            <p:spPr>
              <a:xfrm>
                <a:off x="6525228" y="3238332"/>
                <a:ext cx="620196" cy="399104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8283E42D-CDF5-4761-8657-EB84D1B30915}"/>
                  </a:ext>
                </a:extLst>
              </p:cNvPr>
              <p:cNvSpPr/>
              <p:nvPr/>
            </p:nvSpPr>
            <p:spPr>
              <a:xfrm>
                <a:off x="6522846" y="3399896"/>
                <a:ext cx="620196" cy="45719"/>
              </a:xfrm>
              <a:custGeom>
                <a:avLst/>
                <a:gdLst>
                  <a:gd name="connsiteX0" fmla="*/ 11919 w 620196"/>
                  <a:gd name="connsiteY0" fmla="*/ 0 h 45719"/>
                  <a:gd name="connsiteX1" fmla="*/ 608278 w 620196"/>
                  <a:gd name="connsiteY1" fmla="*/ 0 h 45719"/>
                  <a:gd name="connsiteX2" fmla="*/ 620196 w 620196"/>
                  <a:gd name="connsiteY2" fmla="*/ 37989 h 45719"/>
                  <a:gd name="connsiteX3" fmla="*/ 617771 w 620196"/>
                  <a:gd name="connsiteY3" fmla="*/ 45719 h 45719"/>
                  <a:gd name="connsiteX4" fmla="*/ 2425 w 620196"/>
                  <a:gd name="connsiteY4" fmla="*/ 45719 h 45719"/>
                  <a:gd name="connsiteX5" fmla="*/ 0 w 620196"/>
                  <a:gd name="connsiteY5" fmla="*/ 37989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0196" h="45719">
                    <a:moveTo>
                      <a:pt x="11919" y="0"/>
                    </a:moveTo>
                    <a:lnTo>
                      <a:pt x="608278" y="0"/>
                    </a:lnTo>
                    <a:lnTo>
                      <a:pt x="620196" y="37989"/>
                    </a:lnTo>
                    <a:lnTo>
                      <a:pt x="617771" y="45719"/>
                    </a:lnTo>
                    <a:lnTo>
                      <a:pt x="2425" y="45719"/>
                    </a:lnTo>
                    <a:lnTo>
                      <a:pt x="0" y="37989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EA6AA686-943D-4D3D-BF2D-2DBF35E3EAA7}"/>
              </a:ext>
            </a:extLst>
          </p:cNvPr>
          <p:cNvGrpSpPr/>
          <p:nvPr/>
        </p:nvGrpSpPr>
        <p:grpSpPr>
          <a:xfrm>
            <a:off x="8126669" y="3051609"/>
            <a:ext cx="1098967" cy="1048009"/>
            <a:chOff x="8211491" y="3003674"/>
            <a:chExt cx="1098967" cy="1048009"/>
          </a:xfrm>
        </p:grpSpPr>
        <p:grpSp>
          <p:nvGrpSpPr>
            <p:cNvPr id="968" name="グループ化 967">
              <a:extLst>
                <a:ext uri="{FF2B5EF4-FFF2-40B4-BE49-F238E27FC236}">
                  <a16:creationId xmlns:a16="http://schemas.microsoft.com/office/drawing/2014/main" id="{968D0F3B-97E8-4628-9FC4-5E58C85EA568}"/>
                </a:ext>
              </a:extLst>
            </p:cNvPr>
            <p:cNvGrpSpPr/>
            <p:nvPr/>
          </p:nvGrpSpPr>
          <p:grpSpPr>
            <a:xfrm>
              <a:off x="8892978" y="3003674"/>
              <a:ext cx="417480" cy="383775"/>
              <a:chOff x="8384018" y="3271093"/>
              <a:chExt cx="662503" cy="609016"/>
            </a:xfrm>
          </p:grpSpPr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4CE4BDEE-D9D5-4322-B8C6-C68868EA3C9C}"/>
                  </a:ext>
                </a:extLst>
              </p:cNvPr>
              <p:cNvSpPr/>
              <p:nvPr/>
            </p:nvSpPr>
            <p:spPr>
              <a:xfrm>
                <a:off x="8384018" y="3331813"/>
                <a:ext cx="662501" cy="548296"/>
              </a:xfrm>
              <a:custGeom>
                <a:avLst/>
                <a:gdLst>
                  <a:gd name="connsiteX0" fmla="*/ 331251 w 662501"/>
                  <a:gd name="connsiteY0" fmla="*/ 0 h 548296"/>
                  <a:gd name="connsiteX1" fmla="*/ 655772 w 662501"/>
                  <a:gd name="connsiteY1" fmla="*/ 161503 h 548296"/>
                  <a:gd name="connsiteX2" fmla="*/ 662501 w 662501"/>
                  <a:gd name="connsiteY2" fmla="*/ 202260 h 548296"/>
                  <a:gd name="connsiteX3" fmla="*/ 662501 w 662501"/>
                  <a:gd name="connsiteY3" fmla="*/ 202272 h 548296"/>
                  <a:gd name="connsiteX4" fmla="*/ 661949 w 662501"/>
                  <a:gd name="connsiteY4" fmla="*/ 205616 h 548296"/>
                  <a:gd name="connsiteX5" fmla="*/ 662501 w 662501"/>
                  <a:gd name="connsiteY5" fmla="*/ 205616 h 548296"/>
                  <a:gd name="connsiteX6" fmla="*/ 662501 w 662501"/>
                  <a:gd name="connsiteY6" fmla="*/ 307035 h 548296"/>
                  <a:gd name="connsiteX7" fmla="*/ 662501 w 662501"/>
                  <a:gd name="connsiteY7" fmla="*/ 307047 h 548296"/>
                  <a:gd name="connsiteX8" fmla="*/ 662501 w 662501"/>
                  <a:gd name="connsiteY8" fmla="*/ 310739 h 548296"/>
                  <a:gd name="connsiteX9" fmla="*/ 661892 w 662501"/>
                  <a:gd name="connsiteY9" fmla="*/ 310739 h 548296"/>
                  <a:gd name="connsiteX10" fmla="*/ 661890 w 662501"/>
                  <a:gd name="connsiteY10" fmla="*/ 310753 h 548296"/>
                  <a:gd name="connsiteX11" fmla="*/ 662501 w 662501"/>
                  <a:gd name="connsiteY11" fmla="*/ 315023 h 548296"/>
                  <a:gd name="connsiteX12" fmla="*/ 662501 w 662501"/>
                  <a:gd name="connsiteY12" fmla="*/ 315065 h 548296"/>
                  <a:gd name="connsiteX13" fmla="*/ 655774 w 662501"/>
                  <a:gd name="connsiteY13" fmla="*/ 362052 h 548296"/>
                  <a:gd name="connsiteX14" fmla="*/ 331253 w 662501"/>
                  <a:gd name="connsiteY14" fmla="*/ 548296 h 548296"/>
                  <a:gd name="connsiteX15" fmla="*/ 2 w 662501"/>
                  <a:gd name="connsiteY15" fmla="*/ 315044 h 548296"/>
                  <a:gd name="connsiteX16" fmla="*/ 615 w 662501"/>
                  <a:gd name="connsiteY16" fmla="*/ 310763 h 548296"/>
                  <a:gd name="connsiteX17" fmla="*/ 611 w 662501"/>
                  <a:gd name="connsiteY17" fmla="*/ 310739 h 548296"/>
                  <a:gd name="connsiteX18" fmla="*/ 0 w 662501"/>
                  <a:gd name="connsiteY18" fmla="*/ 310739 h 548296"/>
                  <a:gd name="connsiteX19" fmla="*/ 0 w 662501"/>
                  <a:gd name="connsiteY19" fmla="*/ 307041 h 548296"/>
                  <a:gd name="connsiteX20" fmla="*/ 0 w 662501"/>
                  <a:gd name="connsiteY20" fmla="*/ 205616 h 548296"/>
                  <a:gd name="connsiteX21" fmla="*/ 553 w 662501"/>
                  <a:gd name="connsiteY21" fmla="*/ 205616 h 548296"/>
                  <a:gd name="connsiteX22" fmla="*/ 0 w 662501"/>
                  <a:gd name="connsiteY22" fmla="*/ 202266 h 548296"/>
                  <a:gd name="connsiteX23" fmla="*/ 331251 w 662501"/>
                  <a:gd name="connsiteY23" fmla="*/ 0 h 54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62501" h="548296">
                    <a:moveTo>
                      <a:pt x="331251" y="0"/>
                    </a:moveTo>
                    <a:cubicBezTo>
                      <a:pt x="491328" y="0"/>
                      <a:pt x="624884" y="69334"/>
                      <a:pt x="655772" y="161503"/>
                    </a:cubicBezTo>
                    <a:lnTo>
                      <a:pt x="662501" y="202260"/>
                    </a:lnTo>
                    <a:lnTo>
                      <a:pt x="662501" y="202272"/>
                    </a:lnTo>
                    <a:lnTo>
                      <a:pt x="661949" y="205616"/>
                    </a:lnTo>
                    <a:lnTo>
                      <a:pt x="662501" y="205616"/>
                    </a:lnTo>
                    <a:lnTo>
                      <a:pt x="662501" y="307035"/>
                    </a:lnTo>
                    <a:lnTo>
                      <a:pt x="662501" y="307047"/>
                    </a:lnTo>
                    <a:lnTo>
                      <a:pt x="662501" y="310739"/>
                    </a:lnTo>
                    <a:lnTo>
                      <a:pt x="661892" y="310739"/>
                    </a:lnTo>
                    <a:lnTo>
                      <a:pt x="661890" y="310753"/>
                    </a:lnTo>
                    <a:lnTo>
                      <a:pt x="662501" y="315023"/>
                    </a:lnTo>
                    <a:lnTo>
                      <a:pt x="662501" y="315065"/>
                    </a:lnTo>
                    <a:lnTo>
                      <a:pt x="655774" y="362052"/>
                    </a:lnTo>
                    <a:cubicBezTo>
                      <a:pt x="624886" y="468341"/>
                      <a:pt x="491330" y="548296"/>
                      <a:pt x="331253" y="548296"/>
                    </a:cubicBezTo>
                    <a:cubicBezTo>
                      <a:pt x="148308" y="548296"/>
                      <a:pt x="2" y="443865"/>
                      <a:pt x="2" y="315044"/>
                    </a:cubicBezTo>
                    <a:lnTo>
                      <a:pt x="615" y="310763"/>
                    </a:lnTo>
                    <a:lnTo>
                      <a:pt x="611" y="310739"/>
                    </a:lnTo>
                    <a:lnTo>
                      <a:pt x="0" y="310739"/>
                    </a:lnTo>
                    <a:lnTo>
                      <a:pt x="0" y="307041"/>
                    </a:lnTo>
                    <a:lnTo>
                      <a:pt x="0" y="205616"/>
                    </a:lnTo>
                    <a:lnTo>
                      <a:pt x="553" y="205616"/>
                    </a:lnTo>
                    <a:lnTo>
                      <a:pt x="0" y="202266"/>
                    </a:lnTo>
                    <a:cubicBezTo>
                      <a:pt x="0" y="90558"/>
                      <a:pt x="148306" y="0"/>
                      <a:pt x="33125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</a:gra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楕円 558">
                <a:extLst>
                  <a:ext uri="{FF2B5EF4-FFF2-40B4-BE49-F238E27FC236}">
                    <a16:creationId xmlns:a16="http://schemas.microsoft.com/office/drawing/2014/main" id="{82DC2895-D8E2-4BDB-976B-42B4AE2156A0}"/>
                  </a:ext>
                </a:extLst>
              </p:cNvPr>
              <p:cNvSpPr/>
              <p:nvPr/>
            </p:nvSpPr>
            <p:spPr>
              <a:xfrm>
                <a:off x="8384019" y="3288438"/>
                <a:ext cx="662502" cy="426328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</a:gsLst>
                <a:lin ang="10800000" scaled="1"/>
              </a:gra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楕円 558">
                <a:extLst>
                  <a:ext uri="{FF2B5EF4-FFF2-40B4-BE49-F238E27FC236}">
                    <a16:creationId xmlns:a16="http://schemas.microsoft.com/office/drawing/2014/main" id="{FF99D4F3-972C-4D83-A344-500806E115DA}"/>
                  </a:ext>
                </a:extLst>
              </p:cNvPr>
              <p:cNvSpPr/>
              <p:nvPr/>
            </p:nvSpPr>
            <p:spPr>
              <a:xfrm>
                <a:off x="8405172" y="3271093"/>
                <a:ext cx="620196" cy="399104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E979D81C-48F3-4EF5-8BC3-A62070D6AAB7}"/>
                </a:ext>
              </a:extLst>
            </p:cNvPr>
            <p:cNvGrpSpPr/>
            <p:nvPr/>
          </p:nvGrpSpPr>
          <p:grpSpPr>
            <a:xfrm>
              <a:off x="8211491" y="3288346"/>
              <a:ext cx="417480" cy="383775"/>
              <a:chOff x="8384018" y="3271093"/>
              <a:chExt cx="662503" cy="609016"/>
            </a:xfrm>
          </p:grpSpPr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64D7AEFC-C6A1-45E5-B25C-89732DCC72AE}"/>
                  </a:ext>
                </a:extLst>
              </p:cNvPr>
              <p:cNvSpPr/>
              <p:nvPr/>
            </p:nvSpPr>
            <p:spPr>
              <a:xfrm>
                <a:off x="8384018" y="3331813"/>
                <a:ext cx="662501" cy="548296"/>
              </a:xfrm>
              <a:custGeom>
                <a:avLst/>
                <a:gdLst>
                  <a:gd name="connsiteX0" fmla="*/ 331251 w 662501"/>
                  <a:gd name="connsiteY0" fmla="*/ 0 h 548296"/>
                  <a:gd name="connsiteX1" fmla="*/ 655772 w 662501"/>
                  <a:gd name="connsiteY1" fmla="*/ 161503 h 548296"/>
                  <a:gd name="connsiteX2" fmla="*/ 662501 w 662501"/>
                  <a:gd name="connsiteY2" fmla="*/ 202260 h 548296"/>
                  <a:gd name="connsiteX3" fmla="*/ 662501 w 662501"/>
                  <a:gd name="connsiteY3" fmla="*/ 202272 h 548296"/>
                  <a:gd name="connsiteX4" fmla="*/ 661949 w 662501"/>
                  <a:gd name="connsiteY4" fmla="*/ 205616 h 548296"/>
                  <a:gd name="connsiteX5" fmla="*/ 662501 w 662501"/>
                  <a:gd name="connsiteY5" fmla="*/ 205616 h 548296"/>
                  <a:gd name="connsiteX6" fmla="*/ 662501 w 662501"/>
                  <a:gd name="connsiteY6" fmla="*/ 307035 h 548296"/>
                  <a:gd name="connsiteX7" fmla="*/ 662501 w 662501"/>
                  <a:gd name="connsiteY7" fmla="*/ 307047 h 548296"/>
                  <a:gd name="connsiteX8" fmla="*/ 662501 w 662501"/>
                  <a:gd name="connsiteY8" fmla="*/ 310739 h 548296"/>
                  <a:gd name="connsiteX9" fmla="*/ 661892 w 662501"/>
                  <a:gd name="connsiteY9" fmla="*/ 310739 h 548296"/>
                  <a:gd name="connsiteX10" fmla="*/ 661890 w 662501"/>
                  <a:gd name="connsiteY10" fmla="*/ 310753 h 548296"/>
                  <a:gd name="connsiteX11" fmla="*/ 662501 w 662501"/>
                  <a:gd name="connsiteY11" fmla="*/ 315023 h 548296"/>
                  <a:gd name="connsiteX12" fmla="*/ 662501 w 662501"/>
                  <a:gd name="connsiteY12" fmla="*/ 315065 h 548296"/>
                  <a:gd name="connsiteX13" fmla="*/ 655774 w 662501"/>
                  <a:gd name="connsiteY13" fmla="*/ 362052 h 548296"/>
                  <a:gd name="connsiteX14" fmla="*/ 331253 w 662501"/>
                  <a:gd name="connsiteY14" fmla="*/ 548296 h 548296"/>
                  <a:gd name="connsiteX15" fmla="*/ 2 w 662501"/>
                  <a:gd name="connsiteY15" fmla="*/ 315044 h 548296"/>
                  <a:gd name="connsiteX16" fmla="*/ 615 w 662501"/>
                  <a:gd name="connsiteY16" fmla="*/ 310763 h 548296"/>
                  <a:gd name="connsiteX17" fmla="*/ 611 w 662501"/>
                  <a:gd name="connsiteY17" fmla="*/ 310739 h 548296"/>
                  <a:gd name="connsiteX18" fmla="*/ 0 w 662501"/>
                  <a:gd name="connsiteY18" fmla="*/ 310739 h 548296"/>
                  <a:gd name="connsiteX19" fmla="*/ 0 w 662501"/>
                  <a:gd name="connsiteY19" fmla="*/ 307041 h 548296"/>
                  <a:gd name="connsiteX20" fmla="*/ 0 w 662501"/>
                  <a:gd name="connsiteY20" fmla="*/ 205616 h 548296"/>
                  <a:gd name="connsiteX21" fmla="*/ 553 w 662501"/>
                  <a:gd name="connsiteY21" fmla="*/ 205616 h 548296"/>
                  <a:gd name="connsiteX22" fmla="*/ 0 w 662501"/>
                  <a:gd name="connsiteY22" fmla="*/ 202266 h 548296"/>
                  <a:gd name="connsiteX23" fmla="*/ 331251 w 662501"/>
                  <a:gd name="connsiteY23" fmla="*/ 0 h 54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62501" h="548296">
                    <a:moveTo>
                      <a:pt x="331251" y="0"/>
                    </a:moveTo>
                    <a:cubicBezTo>
                      <a:pt x="491328" y="0"/>
                      <a:pt x="624884" y="69334"/>
                      <a:pt x="655772" y="161503"/>
                    </a:cubicBezTo>
                    <a:lnTo>
                      <a:pt x="662501" y="202260"/>
                    </a:lnTo>
                    <a:lnTo>
                      <a:pt x="662501" y="202272"/>
                    </a:lnTo>
                    <a:lnTo>
                      <a:pt x="661949" y="205616"/>
                    </a:lnTo>
                    <a:lnTo>
                      <a:pt x="662501" y="205616"/>
                    </a:lnTo>
                    <a:lnTo>
                      <a:pt x="662501" y="307035"/>
                    </a:lnTo>
                    <a:lnTo>
                      <a:pt x="662501" y="307047"/>
                    </a:lnTo>
                    <a:lnTo>
                      <a:pt x="662501" y="310739"/>
                    </a:lnTo>
                    <a:lnTo>
                      <a:pt x="661892" y="310739"/>
                    </a:lnTo>
                    <a:lnTo>
                      <a:pt x="661890" y="310753"/>
                    </a:lnTo>
                    <a:lnTo>
                      <a:pt x="662501" y="315023"/>
                    </a:lnTo>
                    <a:lnTo>
                      <a:pt x="662501" y="315065"/>
                    </a:lnTo>
                    <a:lnTo>
                      <a:pt x="655774" y="362052"/>
                    </a:lnTo>
                    <a:cubicBezTo>
                      <a:pt x="624886" y="468341"/>
                      <a:pt x="491330" y="548296"/>
                      <a:pt x="331253" y="548296"/>
                    </a:cubicBezTo>
                    <a:cubicBezTo>
                      <a:pt x="148308" y="548296"/>
                      <a:pt x="2" y="443865"/>
                      <a:pt x="2" y="315044"/>
                    </a:cubicBezTo>
                    <a:lnTo>
                      <a:pt x="615" y="310763"/>
                    </a:lnTo>
                    <a:lnTo>
                      <a:pt x="611" y="310739"/>
                    </a:lnTo>
                    <a:lnTo>
                      <a:pt x="0" y="310739"/>
                    </a:lnTo>
                    <a:lnTo>
                      <a:pt x="0" y="307041"/>
                    </a:lnTo>
                    <a:lnTo>
                      <a:pt x="0" y="205616"/>
                    </a:lnTo>
                    <a:lnTo>
                      <a:pt x="553" y="205616"/>
                    </a:lnTo>
                    <a:lnTo>
                      <a:pt x="0" y="202266"/>
                    </a:lnTo>
                    <a:cubicBezTo>
                      <a:pt x="0" y="90558"/>
                      <a:pt x="148306" y="0"/>
                      <a:pt x="33125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</a:gra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楕円 558">
                <a:extLst>
                  <a:ext uri="{FF2B5EF4-FFF2-40B4-BE49-F238E27FC236}">
                    <a16:creationId xmlns:a16="http://schemas.microsoft.com/office/drawing/2014/main" id="{0AACE65A-4D08-4372-93CE-2D5BA9BCB3AC}"/>
                  </a:ext>
                </a:extLst>
              </p:cNvPr>
              <p:cNvSpPr/>
              <p:nvPr/>
            </p:nvSpPr>
            <p:spPr>
              <a:xfrm>
                <a:off x="8384019" y="3288438"/>
                <a:ext cx="662502" cy="426328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</a:gsLst>
                <a:lin ang="10800000" scaled="1"/>
              </a:gra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楕円 558">
                <a:extLst>
                  <a:ext uri="{FF2B5EF4-FFF2-40B4-BE49-F238E27FC236}">
                    <a16:creationId xmlns:a16="http://schemas.microsoft.com/office/drawing/2014/main" id="{7643C745-99F7-4BD0-A5A3-9DB90FD46814}"/>
                  </a:ext>
                </a:extLst>
              </p:cNvPr>
              <p:cNvSpPr/>
              <p:nvPr/>
            </p:nvSpPr>
            <p:spPr>
              <a:xfrm>
                <a:off x="8405172" y="3271093"/>
                <a:ext cx="620196" cy="399104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F7AB779E-022E-432C-9FA3-49E61D55A71B}"/>
                </a:ext>
              </a:extLst>
            </p:cNvPr>
            <p:cNvGrpSpPr/>
            <p:nvPr/>
          </p:nvGrpSpPr>
          <p:grpSpPr>
            <a:xfrm>
              <a:off x="8832593" y="3667908"/>
              <a:ext cx="417480" cy="383775"/>
              <a:chOff x="8384018" y="3271093"/>
              <a:chExt cx="662503" cy="609016"/>
            </a:xfrm>
          </p:grpSpPr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8AEC1A2A-96EE-4CFF-9D27-3AE63696EA09}"/>
                  </a:ext>
                </a:extLst>
              </p:cNvPr>
              <p:cNvSpPr/>
              <p:nvPr/>
            </p:nvSpPr>
            <p:spPr>
              <a:xfrm>
                <a:off x="8384018" y="3331813"/>
                <a:ext cx="662501" cy="548296"/>
              </a:xfrm>
              <a:custGeom>
                <a:avLst/>
                <a:gdLst>
                  <a:gd name="connsiteX0" fmla="*/ 331251 w 662501"/>
                  <a:gd name="connsiteY0" fmla="*/ 0 h 548296"/>
                  <a:gd name="connsiteX1" fmla="*/ 655772 w 662501"/>
                  <a:gd name="connsiteY1" fmla="*/ 161503 h 548296"/>
                  <a:gd name="connsiteX2" fmla="*/ 662501 w 662501"/>
                  <a:gd name="connsiteY2" fmla="*/ 202260 h 548296"/>
                  <a:gd name="connsiteX3" fmla="*/ 662501 w 662501"/>
                  <a:gd name="connsiteY3" fmla="*/ 202272 h 548296"/>
                  <a:gd name="connsiteX4" fmla="*/ 661949 w 662501"/>
                  <a:gd name="connsiteY4" fmla="*/ 205616 h 548296"/>
                  <a:gd name="connsiteX5" fmla="*/ 662501 w 662501"/>
                  <a:gd name="connsiteY5" fmla="*/ 205616 h 548296"/>
                  <a:gd name="connsiteX6" fmla="*/ 662501 w 662501"/>
                  <a:gd name="connsiteY6" fmla="*/ 307035 h 548296"/>
                  <a:gd name="connsiteX7" fmla="*/ 662501 w 662501"/>
                  <a:gd name="connsiteY7" fmla="*/ 307047 h 548296"/>
                  <a:gd name="connsiteX8" fmla="*/ 662501 w 662501"/>
                  <a:gd name="connsiteY8" fmla="*/ 310739 h 548296"/>
                  <a:gd name="connsiteX9" fmla="*/ 661892 w 662501"/>
                  <a:gd name="connsiteY9" fmla="*/ 310739 h 548296"/>
                  <a:gd name="connsiteX10" fmla="*/ 661890 w 662501"/>
                  <a:gd name="connsiteY10" fmla="*/ 310753 h 548296"/>
                  <a:gd name="connsiteX11" fmla="*/ 662501 w 662501"/>
                  <a:gd name="connsiteY11" fmla="*/ 315023 h 548296"/>
                  <a:gd name="connsiteX12" fmla="*/ 662501 w 662501"/>
                  <a:gd name="connsiteY12" fmla="*/ 315065 h 548296"/>
                  <a:gd name="connsiteX13" fmla="*/ 655774 w 662501"/>
                  <a:gd name="connsiteY13" fmla="*/ 362052 h 548296"/>
                  <a:gd name="connsiteX14" fmla="*/ 331253 w 662501"/>
                  <a:gd name="connsiteY14" fmla="*/ 548296 h 548296"/>
                  <a:gd name="connsiteX15" fmla="*/ 2 w 662501"/>
                  <a:gd name="connsiteY15" fmla="*/ 315044 h 548296"/>
                  <a:gd name="connsiteX16" fmla="*/ 615 w 662501"/>
                  <a:gd name="connsiteY16" fmla="*/ 310763 h 548296"/>
                  <a:gd name="connsiteX17" fmla="*/ 611 w 662501"/>
                  <a:gd name="connsiteY17" fmla="*/ 310739 h 548296"/>
                  <a:gd name="connsiteX18" fmla="*/ 0 w 662501"/>
                  <a:gd name="connsiteY18" fmla="*/ 310739 h 548296"/>
                  <a:gd name="connsiteX19" fmla="*/ 0 w 662501"/>
                  <a:gd name="connsiteY19" fmla="*/ 307041 h 548296"/>
                  <a:gd name="connsiteX20" fmla="*/ 0 w 662501"/>
                  <a:gd name="connsiteY20" fmla="*/ 205616 h 548296"/>
                  <a:gd name="connsiteX21" fmla="*/ 553 w 662501"/>
                  <a:gd name="connsiteY21" fmla="*/ 205616 h 548296"/>
                  <a:gd name="connsiteX22" fmla="*/ 0 w 662501"/>
                  <a:gd name="connsiteY22" fmla="*/ 202266 h 548296"/>
                  <a:gd name="connsiteX23" fmla="*/ 331251 w 662501"/>
                  <a:gd name="connsiteY23" fmla="*/ 0 h 54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62501" h="548296">
                    <a:moveTo>
                      <a:pt x="331251" y="0"/>
                    </a:moveTo>
                    <a:cubicBezTo>
                      <a:pt x="491328" y="0"/>
                      <a:pt x="624884" y="69334"/>
                      <a:pt x="655772" y="161503"/>
                    </a:cubicBezTo>
                    <a:lnTo>
                      <a:pt x="662501" y="202260"/>
                    </a:lnTo>
                    <a:lnTo>
                      <a:pt x="662501" y="202272"/>
                    </a:lnTo>
                    <a:lnTo>
                      <a:pt x="661949" y="205616"/>
                    </a:lnTo>
                    <a:lnTo>
                      <a:pt x="662501" y="205616"/>
                    </a:lnTo>
                    <a:lnTo>
                      <a:pt x="662501" y="307035"/>
                    </a:lnTo>
                    <a:lnTo>
                      <a:pt x="662501" y="307047"/>
                    </a:lnTo>
                    <a:lnTo>
                      <a:pt x="662501" y="310739"/>
                    </a:lnTo>
                    <a:lnTo>
                      <a:pt x="661892" y="310739"/>
                    </a:lnTo>
                    <a:lnTo>
                      <a:pt x="661890" y="310753"/>
                    </a:lnTo>
                    <a:lnTo>
                      <a:pt x="662501" y="315023"/>
                    </a:lnTo>
                    <a:lnTo>
                      <a:pt x="662501" y="315065"/>
                    </a:lnTo>
                    <a:lnTo>
                      <a:pt x="655774" y="362052"/>
                    </a:lnTo>
                    <a:cubicBezTo>
                      <a:pt x="624886" y="468341"/>
                      <a:pt x="491330" y="548296"/>
                      <a:pt x="331253" y="548296"/>
                    </a:cubicBezTo>
                    <a:cubicBezTo>
                      <a:pt x="148308" y="548296"/>
                      <a:pt x="2" y="443865"/>
                      <a:pt x="2" y="315044"/>
                    </a:cubicBezTo>
                    <a:lnTo>
                      <a:pt x="615" y="310763"/>
                    </a:lnTo>
                    <a:lnTo>
                      <a:pt x="611" y="310739"/>
                    </a:lnTo>
                    <a:lnTo>
                      <a:pt x="0" y="310739"/>
                    </a:lnTo>
                    <a:lnTo>
                      <a:pt x="0" y="307041"/>
                    </a:lnTo>
                    <a:lnTo>
                      <a:pt x="0" y="205616"/>
                    </a:lnTo>
                    <a:lnTo>
                      <a:pt x="553" y="205616"/>
                    </a:lnTo>
                    <a:lnTo>
                      <a:pt x="0" y="202266"/>
                    </a:lnTo>
                    <a:cubicBezTo>
                      <a:pt x="0" y="90558"/>
                      <a:pt x="148306" y="0"/>
                      <a:pt x="33125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</a:gra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楕円 558">
                <a:extLst>
                  <a:ext uri="{FF2B5EF4-FFF2-40B4-BE49-F238E27FC236}">
                    <a16:creationId xmlns:a16="http://schemas.microsoft.com/office/drawing/2014/main" id="{1C8773F6-E5C5-48A5-8629-9B42920E7F0C}"/>
                  </a:ext>
                </a:extLst>
              </p:cNvPr>
              <p:cNvSpPr/>
              <p:nvPr/>
            </p:nvSpPr>
            <p:spPr>
              <a:xfrm>
                <a:off x="8384019" y="3288438"/>
                <a:ext cx="662502" cy="426328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</a:gsLst>
                <a:lin ang="10800000" scaled="1"/>
              </a:gra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楕円 558">
                <a:extLst>
                  <a:ext uri="{FF2B5EF4-FFF2-40B4-BE49-F238E27FC236}">
                    <a16:creationId xmlns:a16="http://schemas.microsoft.com/office/drawing/2014/main" id="{2F687972-333C-48FC-A055-0491383BBE32}"/>
                  </a:ext>
                </a:extLst>
              </p:cNvPr>
              <p:cNvSpPr/>
              <p:nvPr/>
            </p:nvSpPr>
            <p:spPr>
              <a:xfrm>
                <a:off x="8405172" y="3271093"/>
                <a:ext cx="620196" cy="399104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75" name="グループ化 974">
            <a:extLst>
              <a:ext uri="{FF2B5EF4-FFF2-40B4-BE49-F238E27FC236}">
                <a16:creationId xmlns:a16="http://schemas.microsoft.com/office/drawing/2014/main" id="{C2E88358-0116-44CE-A855-CC026BAAF8E9}"/>
              </a:ext>
            </a:extLst>
          </p:cNvPr>
          <p:cNvGrpSpPr/>
          <p:nvPr/>
        </p:nvGrpSpPr>
        <p:grpSpPr>
          <a:xfrm>
            <a:off x="511517" y="4898583"/>
            <a:ext cx="1372562" cy="1225119"/>
            <a:chOff x="468961" y="4867635"/>
            <a:chExt cx="1372562" cy="1225119"/>
          </a:xfrm>
        </p:grpSpPr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831516DC-C8E1-4285-9201-3C41D8B2EA65}"/>
                </a:ext>
              </a:extLst>
            </p:cNvPr>
            <p:cNvGrpSpPr/>
            <p:nvPr/>
          </p:nvGrpSpPr>
          <p:grpSpPr>
            <a:xfrm>
              <a:off x="1150448" y="4867635"/>
              <a:ext cx="691075" cy="560885"/>
              <a:chOff x="954088" y="3734839"/>
              <a:chExt cx="662503" cy="537697"/>
            </a:xfrm>
            <a:solidFill>
              <a:srgbClr val="FFCCFF"/>
            </a:solidFill>
          </p:grpSpPr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DD8E6AA4-E374-42F9-94C6-5095B5A1E80D}"/>
                  </a:ext>
                </a:extLst>
              </p:cNvPr>
              <p:cNvSpPr/>
              <p:nvPr/>
            </p:nvSpPr>
            <p:spPr>
              <a:xfrm>
                <a:off x="954088" y="3778215"/>
                <a:ext cx="662501" cy="494321"/>
              </a:xfrm>
              <a:custGeom>
                <a:avLst/>
                <a:gdLst>
                  <a:gd name="connsiteX0" fmla="*/ 331252 w 662501"/>
                  <a:gd name="connsiteY0" fmla="*/ 72905 h 494321"/>
                  <a:gd name="connsiteX1" fmla="*/ 180698 w 662501"/>
                  <a:gd name="connsiteY1" fmla="*/ 169788 h 494321"/>
                  <a:gd name="connsiteX2" fmla="*/ 331252 w 662501"/>
                  <a:gd name="connsiteY2" fmla="*/ 266671 h 494321"/>
                  <a:gd name="connsiteX3" fmla="*/ 481806 w 662501"/>
                  <a:gd name="connsiteY3" fmla="*/ 169788 h 494321"/>
                  <a:gd name="connsiteX4" fmla="*/ 331252 w 662501"/>
                  <a:gd name="connsiteY4" fmla="*/ 72905 h 494321"/>
                  <a:gd name="connsiteX5" fmla="*/ 331251 w 662501"/>
                  <a:gd name="connsiteY5" fmla="*/ 0 h 494321"/>
                  <a:gd name="connsiteX6" fmla="*/ 655772 w 662501"/>
                  <a:gd name="connsiteY6" fmla="*/ 161503 h 494321"/>
                  <a:gd name="connsiteX7" fmla="*/ 662501 w 662501"/>
                  <a:gd name="connsiteY7" fmla="*/ 202260 h 494321"/>
                  <a:gd name="connsiteX8" fmla="*/ 662501 w 662501"/>
                  <a:gd name="connsiteY8" fmla="*/ 202272 h 494321"/>
                  <a:gd name="connsiteX9" fmla="*/ 661949 w 662501"/>
                  <a:gd name="connsiteY9" fmla="*/ 205616 h 494321"/>
                  <a:gd name="connsiteX10" fmla="*/ 662501 w 662501"/>
                  <a:gd name="connsiteY10" fmla="*/ 205616 h 494321"/>
                  <a:gd name="connsiteX11" fmla="*/ 662501 w 662501"/>
                  <a:gd name="connsiteY11" fmla="*/ 253060 h 494321"/>
                  <a:gd name="connsiteX12" fmla="*/ 662501 w 662501"/>
                  <a:gd name="connsiteY12" fmla="*/ 253072 h 494321"/>
                  <a:gd name="connsiteX13" fmla="*/ 662501 w 662501"/>
                  <a:gd name="connsiteY13" fmla="*/ 256764 h 494321"/>
                  <a:gd name="connsiteX14" fmla="*/ 661892 w 662501"/>
                  <a:gd name="connsiteY14" fmla="*/ 256764 h 494321"/>
                  <a:gd name="connsiteX15" fmla="*/ 661890 w 662501"/>
                  <a:gd name="connsiteY15" fmla="*/ 256778 h 494321"/>
                  <a:gd name="connsiteX16" fmla="*/ 662501 w 662501"/>
                  <a:gd name="connsiteY16" fmla="*/ 261048 h 494321"/>
                  <a:gd name="connsiteX17" fmla="*/ 662501 w 662501"/>
                  <a:gd name="connsiteY17" fmla="*/ 261090 h 494321"/>
                  <a:gd name="connsiteX18" fmla="*/ 655774 w 662501"/>
                  <a:gd name="connsiteY18" fmla="*/ 308077 h 494321"/>
                  <a:gd name="connsiteX19" fmla="*/ 331253 w 662501"/>
                  <a:gd name="connsiteY19" fmla="*/ 494321 h 494321"/>
                  <a:gd name="connsiteX20" fmla="*/ 2 w 662501"/>
                  <a:gd name="connsiteY20" fmla="*/ 261069 h 494321"/>
                  <a:gd name="connsiteX21" fmla="*/ 615 w 662501"/>
                  <a:gd name="connsiteY21" fmla="*/ 256788 h 494321"/>
                  <a:gd name="connsiteX22" fmla="*/ 611 w 662501"/>
                  <a:gd name="connsiteY22" fmla="*/ 256764 h 494321"/>
                  <a:gd name="connsiteX23" fmla="*/ 0 w 662501"/>
                  <a:gd name="connsiteY23" fmla="*/ 256764 h 494321"/>
                  <a:gd name="connsiteX24" fmla="*/ 0 w 662501"/>
                  <a:gd name="connsiteY24" fmla="*/ 253066 h 494321"/>
                  <a:gd name="connsiteX25" fmla="*/ 0 w 662501"/>
                  <a:gd name="connsiteY25" fmla="*/ 205616 h 494321"/>
                  <a:gd name="connsiteX26" fmla="*/ 553 w 662501"/>
                  <a:gd name="connsiteY26" fmla="*/ 205616 h 494321"/>
                  <a:gd name="connsiteX27" fmla="*/ 0 w 662501"/>
                  <a:gd name="connsiteY27" fmla="*/ 202266 h 494321"/>
                  <a:gd name="connsiteX28" fmla="*/ 331251 w 662501"/>
                  <a:gd name="connsiteY28" fmla="*/ 0 h 494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662501" h="494321">
                    <a:moveTo>
                      <a:pt x="331252" y="72905"/>
                    </a:moveTo>
                    <a:cubicBezTo>
                      <a:pt x="248103" y="72905"/>
                      <a:pt x="180698" y="116281"/>
                      <a:pt x="180698" y="169788"/>
                    </a:cubicBezTo>
                    <a:cubicBezTo>
                      <a:pt x="180698" y="223295"/>
                      <a:pt x="248103" y="266671"/>
                      <a:pt x="331252" y="266671"/>
                    </a:cubicBezTo>
                    <a:cubicBezTo>
                      <a:pt x="414401" y="266671"/>
                      <a:pt x="481806" y="223295"/>
                      <a:pt x="481806" y="169788"/>
                    </a:cubicBezTo>
                    <a:cubicBezTo>
                      <a:pt x="481806" y="116281"/>
                      <a:pt x="414401" y="72905"/>
                      <a:pt x="331252" y="72905"/>
                    </a:cubicBezTo>
                    <a:close/>
                    <a:moveTo>
                      <a:pt x="331251" y="0"/>
                    </a:moveTo>
                    <a:cubicBezTo>
                      <a:pt x="491328" y="0"/>
                      <a:pt x="624884" y="69334"/>
                      <a:pt x="655772" y="161503"/>
                    </a:cubicBezTo>
                    <a:lnTo>
                      <a:pt x="662501" y="202260"/>
                    </a:lnTo>
                    <a:lnTo>
                      <a:pt x="662501" y="202272"/>
                    </a:lnTo>
                    <a:lnTo>
                      <a:pt x="661949" y="205616"/>
                    </a:lnTo>
                    <a:lnTo>
                      <a:pt x="662501" y="205616"/>
                    </a:lnTo>
                    <a:lnTo>
                      <a:pt x="662501" y="253060"/>
                    </a:lnTo>
                    <a:lnTo>
                      <a:pt x="662501" y="253072"/>
                    </a:lnTo>
                    <a:lnTo>
                      <a:pt x="662501" y="256764"/>
                    </a:lnTo>
                    <a:lnTo>
                      <a:pt x="661892" y="256764"/>
                    </a:lnTo>
                    <a:lnTo>
                      <a:pt x="661890" y="256778"/>
                    </a:lnTo>
                    <a:lnTo>
                      <a:pt x="662501" y="261048"/>
                    </a:lnTo>
                    <a:lnTo>
                      <a:pt x="662501" y="261090"/>
                    </a:lnTo>
                    <a:lnTo>
                      <a:pt x="655774" y="308077"/>
                    </a:lnTo>
                    <a:cubicBezTo>
                      <a:pt x="624886" y="414366"/>
                      <a:pt x="491330" y="494321"/>
                      <a:pt x="331253" y="494321"/>
                    </a:cubicBezTo>
                    <a:cubicBezTo>
                      <a:pt x="148308" y="494321"/>
                      <a:pt x="2" y="389890"/>
                      <a:pt x="2" y="261069"/>
                    </a:cubicBezTo>
                    <a:lnTo>
                      <a:pt x="615" y="256788"/>
                    </a:lnTo>
                    <a:lnTo>
                      <a:pt x="611" y="256764"/>
                    </a:lnTo>
                    <a:lnTo>
                      <a:pt x="0" y="256764"/>
                    </a:lnTo>
                    <a:lnTo>
                      <a:pt x="0" y="253066"/>
                    </a:lnTo>
                    <a:lnTo>
                      <a:pt x="0" y="205616"/>
                    </a:lnTo>
                    <a:lnTo>
                      <a:pt x="553" y="205616"/>
                    </a:lnTo>
                    <a:lnTo>
                      <a:pt x="0" y="202266"/>
                    </a:lnTo>
                    <a:cubicBezTo>
                      <a:pt x="0" y="90558"/>
                      <a:pt x="148306" y="0"/>
                      <a:pt x="331251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99CC"/>
                  </a:gs>
                  <a:gs pos="50000">
                    <a:srgbClr val="FFCCFF"/>
                  </a:gs>
                  <a:gs pos="100000">
                    <a:srgbClr val="FF99CC"/>
                  </a:gs>
                </a:gsLst>
                <a:lin ang="10800000" scaled="1"/>
              </a:gradFill>
              <a:ln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404D5C5C-9745-4440-9B0D-4677486162A7}"/>
                  </a:ext>
                </a:extLst>
              </p:cNvPr>
              <p:cNvSpPr/>
              <p:nvPr/>
            </p:nvSpPr>
            <p:spPr>
              <a:xfrm>
                <a:off x="1120549" y="3840957"/>
                <a:ext cx="324870" cy="151101"/>
              </a:xfrm>
              <a:custGeom>
                <a:avLst/>
                <a:gdLst>
                  <a:gd name="connsiteX0" fmla="*/ 162435 w 324870"/>
                  <a:gd name="connsiteY0" fmla="*/ 0 h 151101"/>
                  <a:gd name="connsiteX1" fmla="*/ 324870 w 324870"/>
                  <a:gd name="connsiteY1" fmla="*/ 107047 h 151101"/>
                  <a:gd name="connsiteX2" fmla="*/ 312105 w 324870"/>
                  <a:gd name="connsiteY2" fmla="*/ 148715 h 151101"/>
                  <a:gd name="connsiteX3" fmla="*/ 309664 w 324870"/>
                  <a:gd name="connsiteY3" fmla="*/ 151101 h 151101"/>
                  <a:gd name="connsiteX4" fmla="*/ 277294 w 324870"/>
                  <a:gd name="connsiteY4" fmla="*/ 119461 h 151101"/>
                  <a:gd name="connsiteX5" fmla="*/ 162435 w 324870"/>
                  <a:gd name="connsiteY5" fmla="*/ 88107 h 151101"/>
                  <a:gd name="connsiteX6" fmla="*/ 47576 w 324870"/>
                  <a:gd name="connsiteY6" fmla="*/ 119461 h 151101"/>
                  <a:gd name="connsiteX7" fmla="*/ 15206 w 324870"/>
                  <a:gd name="connsiteY7" fmla="*/ 151101 h 151101"/>
                  <a:gd name="connsiteX8" fmla="*/ 12765 w 324870"/>
                  <a:gd name="connsiteY8" fmla="*/ 148715 h 151101"/>
                  <a:gd name="connsiteX9" fmla="*/ 0 w 324870"/>
                  <a:gd name="connsiteY9" fmla="*/ 107047 h 151101"/>
                  <a:gd name="connsiteX10" fmla="*/ 162435 w 324870"/>
                  <a:gd name="connsiteY10" fmla="*/ 0 h 151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4870" h="151101">
                    <a:moveTo>
                      <a:pt x="162435" y="0"/>
                    </a:moveTo>
                    <a:cubicBezTo>
                      <a:pt x="252146" y="0"/>
                      <a:pt x="324870" y="47927"/>
                      <a:pt x="324870" y="107047"/>
                    </a:cubicBezTo>
                    <a:cubicBezTo>
                      <a:pt x="324870" y="121827"/>
                      <a:pt x="320325" y="135908"/>
                      <a:pt x="312105" y="148715"/>
                    </a:cubicBezTo>
                    <a:lnTo>
                      <a:pt x="309664" y="151101"/>
                    </a:lnTo>
                    <a:lnTo>
                      <a:pt x="277294" y="119461"/>
                    </a:lnTo>
                    <a:cubicBezTo>
                      <a:pt x="247899" y="100089"/>
                      <a:pt x="207290" y="88107"/>
                      <a:pt x="162435" y="88107"/>
                    </a:cubicBezTo>
                    <a:cubicBezTo>
                      <a:pt x="117580" y="88107"/>
                      <a:pt x="76971" y="100089"/>
                      <a:pt x="47576" y="119461"/>
                    </a:cubicBezTo>
                    <a:lnTo>
                      <a:pt x="15206" y="151101"/>
                    </a:lnTo>
                    <a:lnTo>
                      <a:pt x="12765" y="148715"/>
                    </a:lnTo>
                    <a:cubicBezTo>
                      <a:pt x="4545" y="135908"/>
                      <a:pt x="0" y="121827"/>
                      <a:pt x="0" y="107047"/>
                    </a:cubicBezTo>
                    <a:cubicBezTo>
                      <a:pt x="0" y="47927"/>
                      <a:pt x="72725" y="0"/>
                      <a:pt x="16243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99CC"/>
                  </a:gs>
                  <a:gs pos="50000">
                    <a:srgbClr val="FF3399"/>
                  </a:gs>
                  <a:gs pos="100000">
                    <a:srgbClr val="FF99CC"/>
                  </a:gs>
                </a:gsLst>
                <a:lin ang="10800000" scaled="1"/>
              </a:gradFill>
              <a:ln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897416DE-55E2-4081-B3D7-F6E90C230E02}"/>
                  </a:ext>
                </a:extLst>
              </p:cNvPr>
              <p:cNvSpPr/>
              <p:nvPr/>
            </p:nvSpPr>
            <p:spPr>
              <a:xfrm>
                <a:off x="954089" y="3734839"/>
                <a:ext cx="662502" cy="426328"/>
              </a:xfrm>
              <a:custGeom>
                <a:avLst/>
                <a:gdLst>
                  <a:gd name="connsiteX0" fmla="*/ 330981 w 662502"/>
                  <a:gd name="connsiteY0" fmla="*/ 116281 h 426328"/>
                  <a:gd name="connsiteX1" fmla="*/ 180427 w 662502"/>
                  <a:gd name="connsiteY1" fmla="*/ 213164 h 426328"/>
                  <a:gd name="connsiteX2" fmla="*/ 330981 w 662502"/>
                  <a:gd name="connsiteY2" fmla="*/ 310047 h 426328"/>
                  <a:gd name="connsiteX3" fmla="*/ 481535 w 662502"/>
                  <a:gd name="connsiteY3" fmla="*/ 213164 h 426328"/>
                  <a:gd name="connsiteX4" fmla="*/ 330981 w 662502"/>
                  <a:gd name="connsiteY4" fmla="*/ 116281 h 426328"/>
                  <a:gd name="connsiteX5" fmla="*/ 331251 w 662502"/>
                  <a:gd name="connsiteY5" fmla="*/ 0 h 426328"/>
                  <a:gd name="connsiteX6" fmla="*/ 662502 w 662502"/>
                  <a:gd name="connsiteY6" fmla="*/ 213164 h 426328"/>
                  <a:gd name="connsiteX7" fmla="*/ 331251 w 662502"/>
                  <a:gd name="connsiteY7" fmla="*/ 426328 h 426328"/>
                  <a:gd name="connsiteX8" fmla="*/ 0 w 662502"/>
                  <a:gd name="connsiteY8" fmla="*/ 213164 h 426328"/>
                  <a:gd name="connsiteX9" fmla="*/ 331251 w 662502"/>
                  <a:gd name="connsiteY9" fmla="*/ 0 h 426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2502" h="426328">
                    <a:moveTo>
                      <a:pt x="330981" y="116281"/>
                    </a:moveTo>
                    <a:cubicBezTo>
                      <a:pt x="247832" y="116281"/>
                      <a:pt x="180427" y="159657"/>
                      <a:pt x="180427" y="213164"/>
                    </a:cubicBezTo>
                    <a:cubicBezTo>
                      <a:pt x="180427" y="266671"/>
                      <a:pt x="247832" y="310047"/>
                      <a:pt x="330981" y="310047"/>
                    </a:cubicBezTo>
                    <a:cubicBezTo>
                      <a:pt x="414130" y="310047"/>
                      <a:pt x="481535" y="266671"/>
                      <a:pt x="481535" y="213164"/>
                    </a:cubicBezTo>
                    <a:cubicBezTo>
                      <a:pt x="481535" y="159657"/>
                      <a:pt x="414130" y="116281"/>
                      <a:pt x="330981" y="116281"/>
                    </a:cubicBezTo>
                    <a:close/>
                    <a:moveTo>
                      <a:pt x="331251" y="0"/>
                    </a:moveTo>
                    <a:cubicBezTo>
                      <a:pt x="514196" y="0"/>
                      <a:pt x="662502" y="95437"/>
                      <a:pt x="662502" y="213164"/>
                    </a:cubicBezTo>
                    <a:cubicBezTo>
                      <a:pt x="662502" y="330891"/>
                      <a:pt x="514196" y="426328"/>
                      <a:pt x="331251" y="426328"/>
                    </a:cubicBezTo>
                    <a:cubicBezTo>
                      <a:pt x="148306" y="426328"/>
                      <a:pt x="0" y="330891"/>
                      <a:pt x="0" y="213164"/>
                    </a:cubicBezTo>
                    <a:cubicBezTo>
                      <a:pt x="0" y="95437"/>
                      <a:pt x="148306" y="0"/>
                      <a:pt x="33125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99CC"/>
                  </a:gs>
                  <a:gs pos="100000">
                    <a:srgbClr val="FFCCFF"/>
                  </a:gs>
                </a:gsLst>
                <a:lin ang="18900000" scaled="1"/>
                <a:tileRect/>
              </a:gradFill>
              <a:ln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54C0CB3C-3F47-42D2-9C55-CC011B6B969F}"/>
                </a:ext>
              </a:extLst>
            </p:cNvPr>
            <p:cNvGrpSpPr/>
            <p:nvPr/>
          </p:nvGrpSpPr>
          <p:grpSpPr>
            <a:xfrm>
              <a:off x="468961" y="5152307"/>
              <a:ext cx="691075" cy="560885"/>
              <a:chOff x="954088" y="3734839"/>
              <a:chExt cx="662503" cy="537697"/>
            </a:xfrm>
            <a:solidFill>
              <a:srgbClr val="FFCCFF"/>
            </a:solidFill>
          </p:grpSpPr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DE9090DB-438C-4783-ACAB-DA60894A9AC0}"/>
                  </a:ext>
                </a:extLst>
              </p:cNvPr>
              <p:cNvSpPr/>
              <p:nvPr/>
            </p:nvSpPr>
            <p:spPr>
              <a:xfrm>
                <a:off x="954088" y="3778215"/>
                <a:ext cx="662501" cy="494321"/>
              </a:xfrm>
              <a:custGeom>
                <a:avLst/>
                <a:gdLst>
                  <a:gd name="connsiteX0" fmla="*/ 331252 w 662501"/>
                  <a:gd name="connsiteY0" fmla="*/ 72905 h 494321"/>
                  <a:gd name="connsiteX1" fmla="*/ 180698 w 662501"/>
                  <a:gd name="connsiteY1" fmla="*/ 169788 h 494321"/>
                  <a:gd name="connsiteX2" fmla="*/ 331252 w 662501"/>
                  <a:gd name="connsiteY2" fmla="*/ 266671 h 494321"/>
                  <a:gd name="connsiteX3" fmla="*/ 481806 w 662501"/>
                  <a:gd name="connsiteY3" fmla="*/ 169788 h 494321"/>
                  <a:gd name="connsiteX4" fmla="*/ 331252 w 662501"/>
                  <a:gd name="connsiteY4" fmla="*/ 72905 h 494321"/>
                  <a:gd name="connsiteX5" fmla="*/ 331251 w 662501"/>
                  <a:gd name="connsiteY5" fmla="*/ 0 h 494321"/>
                  <a:gd name="connsiteX6" fmla="*/ 655772 w 662501"/>
                  <a:gd name="connsiteY6" fmla="*/ 161503 h 494321"/>
                  <a:gd name="connsiteX7" fmla="*/ 662501 w 662501"/>
                  <a:gd name="connsiteY7" fmla="*/ 202260 h 494321"/>
                  <a:gd name="connsiteX8" fmla="*/ 662501 w 662501"/>
                  <a:gd name="connsiteY8" fmla="*/ 202272 h 494321"/>
                  <a:gd name="connsiteX9" fmla="*/ 661949 w 662501"/>
                  <a:gd name="connsiteY9" fmla="*/ 205616 h 494321"/>
                  <a:gd name="connsiteX10" fmla="*/ 662501 w 662501"/>
                  <a:gd name="connsiteY10" fmla="*/ 205616 h 494321"/>
                  <a:gd name="connsiteX11" fmla="*/ 662501 w 662501"/>
                  <a:gd name="connsiteY11" fmla="*/ 253060 h 494321"/>
                  <a:gd name="connsiteX12" fmla="*/ 662501 w 662501"/>
                  <a:gd name="connsiteY12" fmla="*/ 253072 h 494321"/>
                  <a:gd name="connsiteX13" fmla="*/ 662501 w 662501"/>
                  <a:gd name="connsiteY13" fmla="*/ 256764 h 494321"/>
                  <a:gd name="connsiteX14" fmla="*/ 661892 w 662501"/>
                  <a:gd name="connsiteY14" fmla="*/ 256764 h 494321"/>
                  <a:gd name="connsiteX15" fmla="*/ 661890 w 662501"/>
                  <a:gd name="connsiteY15" fmla="*/ 256778 h 494321"/>
                  <a:gd name="connsiteX16" fmla="*/ 662501 w 662501"/>
                  <a:gd name="connsiteY16" fmla="*/ 261048 h 494321"/>
                  <a:gd name="connsiteX17" fmla="*/ 662501 w 662501"/>
                  <a:gd name="connsiteY17" fmla="*/ 261090 h 494321"/>
                  <a:gd name="connsiteX18" fmla="*/ 655774 w 662501"/>
                  <a:gd name="connsiteY18" fmla="*/ 308077 h 494321"/>
                  <a:gd name="connsiteX19" fmla="*/ 331253 w 662501"/>
                  <a:gd name="connsiteY19" fmla="*/ 494321 h 494321"/>
                  <a:gd name="connsiteX20" fmla="*/ 2 w 662501"/>
                  <a:gd name="connsiteY20" fmla="*/ 261069 h 494321"/>
                  <a:gd name="connsiteX21" fmla="*/ 615 w 662501"/>
                  <a:gd name="connsiteY21" fmla="*/ 256788 h 494321"/>
                  <a:gd name="connsiteX22" fmla="*/ 611 w 662501"/>
                  <a:gd name="connsiteY22" fmla="*/ 256764 h 494321"/>
                  <a:gd name="connsiteX23" fmla="*/ 0 w 662501"/>
                  <a:gd name="connsiteY23" fmla="*/ 256764 h 494321"/>
                  <a:gd name="connsiteX24" fmla="*/ 0 w 662501"/>
                  <a:gd name="connsiteY24" fmla="*/ 253066 h 494321"/>
                  <a:gd name="connsiteX25" fmla="*/ 0 w 662501"/>
                  <a:gd name="connsiteY25" fmla="*/ 205616 h 494321"/>
                  <a:gd name="connsiteX26" fmla="*/ 553 w 662501"/>
                  <a:gd name="connsiteY26" fmla="*/ 205616 h 494321"/>
                  <a:gd name="connsiteX27" fmla="*/ 0 w 662501"/>
                  <a:gd name="connsiteY27" fmla="*/ 202266 h 494321"/>
                  <a:gd name="connsiteX28" fmla="*/ 331251 w 662501"/>
                  <a:gd name="connsiteY28" fmla="*/ 0 h 494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662501" h="494321">
                    <a:moveTo>
                      <a:pt x="331252" y="72905"/>
                    </a:moveTo>
                    <a:cubicBezTo>
                      <a:pt x="248103" y="72905"/>
                      <a:pt x="180698" y="116281"/>
                      <a:pt x="180698" y="169788"/>
                    </a:cubicBezTo>
                    <a:cubicBezTo>
                      <a:pt x="180698" y="223295"/>
                      <a:pt x="248103" y="266671"/>
                      <a:pt x="331252" y="266671"/>
                    </a:cubicBezTo>
                    <a:cubicBezTo>
                      <a:pt x="414401" y="266671"/>
                      <a:pt x="481806" y="223295"/>
                      <a:pt x="481806" y="169788"/>
                    </a:cubicBezTo>
                    <a:cubicBezTo>
                      <a:pt x="481806" y="116281"/>
                      <a:pt x="414401" y="72905"/>
                      <a:pt x="331252" y="72905"/>
                    </a:cubicBezTo>
                    <a:close/>
                    <a:moveTo>
                      <a:pt x="331251" y="0"/>
                    </a:moveTo>
                    <a:cubicBezTo>
                      <a:pt x="491328" y="0"/>
                      <a:pt x="624884" y="69334"/>
                      <a:pt x="655772" y="161503"/>
                    </a:cubicBezTo>
                    <a:lnTo>
                      <a:pt x="662501" y="202260"/>
                    </a:lnTo>
                    <a:lnTo>
                      <a:pt x="662501" y="202272"/>
                    </a:lnTo>
                    <a:lnTo>
                      <a:pt x="661949" y="205616"/>
                    </a:lnTo>
                    <a:lnTo>
                      <a:pt x="662501" y="205616"/>
                    </a:lnTo>
                    <a:lnTo>
                      <a:pt x="662501" y="253060"/>
                    </a:lnTo>
                    <a:lnTo>
                      <a:pt x="662501" y="253072"/>
                    </a:lnTo>
                    <a:lnTo>
                      <a:pt x="662501" y="256764"/>
                    </a:lnTo>
                    <a:lnTo>
                      <a:pt x="661892" y="256764"/>
                    </a:lnTo>
                    <a:lnTo>
                      <a:pt x="661890" y="256778"/>
                    </a:lnTo>
                    <a:lnTo>
                      <a:pt x="662501" y="261048"/>
                    </a:lnTo>
                    <a:lnTo>
                      <a:pt x="662501" y="261090"/>
                    </a:lnTo>
                    <a:lnTo>
                      <a:pt x="655774" y="308077"/>
                    </a:lnTo>
                    <a:cubicBezTo>
                      <a:pt x="624886" y="414366"/>
                      <a:pt x="491330" y="494321"/>
                      <a:pt x="331253" y="494321"/>
                    </a:cubicBezTo>
                    <a:cubicBezTo>
                      <a:pt x="148308" y="494321"/>
                      <a:pt x="2" y="389890"/>
                      <a:pt x="2" y="261069"/>
                    </a:cubicBezTo>
                    <a:lnTo>
                      <a:pt x="615" y="256788"/>
                    </a:lnTo>
                    <a:lnTo>
                      <a:pt x="611" y="256764"/>
                    </a:lnTo>
                    <a:lnTo>
                      <a:pt x="0" y="256764"/>
                    </a:lnTo>
                    <a:lnTo>
                      <a:pt x="0" y="253066"/>
                    </a:lnTo>
                    <a:lnTo>
                      <a:pt x="0" y="205616"/>
                    </a:lnTo>
                    <a:lnTo>
                      <a:pt x="553" y="205616"/>
                    </a:lnTo>
                    <a:lnTo>
                      <a:pt x="0" y="202266"/>
                    </a:lnTo>
                    <a:cubicBezTo>
                      <a:pt x="0" y="90558"/>
                      <a:pt x="148306" y="0"/>
                      <a:pt x="331251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99CC"/>
                  </a:gs>
                  <a:gs pos="50000">
                    <a:srgbClr val="FFCCFF"/>
                  </a:gs>
                  <a:gs pos="100000">
                    <a:srgbClr val="FF99CC"/>
                  </a:gs>
                </a:gsLst>
                <a:lin ang="10800000" scaled="1"/>
              </a:gradFill>
              <a:ln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219E5379-8D0B-4AC3-9711-4EC838AC10AE}"/>
                  </a:ext>
                </a:extLst>
              </p:cNvPr>
              <p:cNvSpPr/>
              <p:nvPr/>
            </p:nvSpPr>
            <p:spPr>
              <a:xfrm>
                <a:off x="1120549" y="3840957"/>
                <a:ext cx="324870" cy="151101"/>
              </a:xfrm>
              <a:custGeom>
                <a:avLst/>
                <a:gdLst>
                  <a:gd name="connsiteX0" fmla="*/ 162435 w 324870"/>
                  <a:gd name="connsiteY0" fmla="*/ 0 h 151101"/>
                  <a:gd name="connsiteX1" fmla="*/ 324870 w 324870"/>
                  <a:gd name="connsiteY1" fmla="*/ 107047 h 151101"/>
                  <a:gd name="connsiteX2" fmla="*/ 312105 w 324870"/>
                  <a:gd name="connsiteY2" fmla="*/ 148715 h 151101"/>
                  <a:gd name="connsiteX3" fmla="*/ 309664 w 324870"/>
                  <a:gd name="connsiteY3" fmla="*/ 151101 h 151101"/>
                  <a:gd name="connsiteX4" fmla="*/ 277294 w 324870"/>
                  <a:gd name="connsiteY4" fmla="*/ 119461 h 151101"/>
                  <a:gd name="connsiteX5" fmla="*/ 162435 w 324870"/>
                  <a:gd name="connsiteY5" fmla="*/ 88107 h 151101"/>
                  <a:gd name="connsiteX6" fmla="*/ 47576 w 324870"/>
                  <a:gd name="connsiteY6" fmla="*/ 119461 h 151101"/>
                  <a:gd name="connsiteX7" fmla="*/ 15206 w 324870"/>
                  <a:gd name="connsiteY7" fmla="*/ 151101 h 151101"/>
                  <a:gd name="connsiteX8" fmla="*/ 12765 w 324870"/>
                  <a:gd name="connsiteY8" fmla="*/ 148715 h 151101"/>
                  <a:gd name="connsiteX9" fmla="*/ 0 w 324870"/>
                  <a:gd name="connsiteY9" fmla="*/ 107047 h 151101"/>
                  <a:gd name="connsiteX10" fmla="*/ 162435 w 324870"/>
                  <a:gd name="connsiteY10" fmla="*/ 0 h 151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4870" h="151101">
                    <a:moveTo>
                      <a:pt x="162435" y="0"/>
                    </a:moveTo>
                    <a:cubicBezTo>
                      <a:pt x="252146" y="0"/>
                      <a:pt x="324870" y="47927"/>
                      <a:pt x="324870" y="107047"/>
                    </a:cubicBezTo>
                    <a:cubicBezTo>
                      <a:pt x="324870" y="121827"/>
                      <a:pt x="320325" y="135908"/>
                      <a:pt x="312105" y="148715"/>
                    </a:cubicBezTo>
                    <a:lnTo>
                      <a:pt x="309664" y="151101"/>
                    </a:lnTo>
                    <a:lnTo>
                      <a:pt x="277294" y="119461"/>
                    </a:lnTo>
                    <a:cubicBezTo>
                      <a:pt x="247899" y="100089"/>
                      <a:pt x="207290" y="88107"/>
                      <a:pt x="162435" y="88107"/>
                    </a:cubicBezTo>
                    <a:cubicBezTo>
                      <a:pt x="117580" y="88107"/>
                      <a:pt x="76971" y="100089"/>
                      <a:pt x="47576" y="119461"/>
                    </a:cubicBezTo>
                    <a:lnTo>
                      <a:pt x="15206" y="151101"/>
                    </a:lnTo>
                    <a:lnTo>
                      <a:pt x="12765" y="148715"/>
                    </a:lnTo>
                    <a:cubicBezTo>
                      <a:pt x="4545" y="135908"/>
                      <a:pt x="0" y="121827"/>
                      <a:pt x="0" y="107047"/>
                    </a:cubicBezTo>
                    <a:cubicBezTo>
                      <a:pt x="0" y="47927"/>
                      <a:pt x="72725" y="0"/>
                      <a:pt x="16243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99CC"/>
                  </a:gs>
                  <a:gs pos="50000">
                    <a:srgbClr val="FF3399"/>
                  </a:gs>
                  <a:gs pos="100000">
                    <a:srgbClr val="FF99CC"/>
                  </a:gs>
                </a:gsLst>
                <a:lin ang="10800000" scaled="1"/>
              </a:gradFill>
              <a:ln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5951F60D-A436-4159-A876-D7BD24BB1456}"/>
                  </a:ext>
                </a:extLst>
              </p:cNvPr>
              <p:cNvSpPr/>
              <p:nvPr/>
            </p:nvSpPr>
            <p:spPr>
              <a:xfrm>
                <a:off x="954089" y="3734839"/>
                <a:ext cx="662502" cy="426328"/>
              </a:xfrm>
              <a:custGeom>
                <a:avLst/>
                <a:gdLst>
                  <a:gd name="connsiteX0" fmla="*/ 330981 w 662502"/>
                  <a:gd name="connsiteY0" fmla="*/ 116281 h 426328"/>
                  <a:gd name="connsiteX1" fmla="*/ 180427 w 662502"/>
                  <a:gd name="connsiteY1" fmla="*/ 213164 h 426328"/>
                  <a:gd name="connsiteX2" fmla="*/ 330981 w 662502"/>
                  <a:gd name="connsiteY2" fmla="*/ 310047 h 426328"/>
                  <a:gd name="connsiteX3" fmla="*/ 481535 w 662502"/>
                  <a:gd name="connsiteY3" fmla="*/ 213164 h 426328"/>
                  <a:gd name="connsiteX4" fmla="*/ 330981 w 662502"/>
                  <a:gd name="connsiteY4" fmla="*/ 116281 h 426328"/>
                  <a:gd name="connsiteX5" fmla="*/ 331251 w 662502"/>
                  <a:gd name="connsiteY5" fmla="*/ 0 h 426328"/>
                  <a:gd name="connsiteX6" fmla="*/ 662502 w 662502"/>
                  <a:gd name="connsiteY6" fmla="*/ 213164 h 426328"/>
                  <a:gd name="connsiteX7" fmla="*/ 331251 w 662502"/>
                  <a:gd name="connsiteY7" fmla="*/ 426328 h 426328"/>
                  <a:gd name="connsiteX8" fmla="*/ 0 w 662502"/>
                  <a:gd name="connsiteY8" fmla="*/ 213164 h 426328"/>
                  <a:gd name="connsiteX9" fmla="*/ 331251 w 662502"/>
                  <a:gd name="connsiteY9" fmla="*/ 0 h 426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2502" h="426328">
                    <a:moveTo>
                      <a:pt x="330981" y="116281"/>
                    </a:moveTo>
                    <a:cubicBezTo>
                      <a:pt x="247832" y="116281"/>
                      <a:pt x="180427" y="159657"/>
                      <a:pt x="180427" y="213164"/>
                    </a:cubicBezTo>
                    <a:cubicBezTo>
                      <a:pt x="180427" y="266671"/>
                      <a:pt x="247832" y="310047"/>
                      <a:pt x="330981" y="310047"/>
                    </a:cubicBezTo>
                    <a:cubicBezTo>
                      <a:pt x="414130" y="310047"/>
                      <a:pt x="481535" y="266671"/>
                      <a:pt x="481535" y="213164"/>
                    </a:cubicBezTo>
                    <a:cubicBezTo>
                      <a:pt x="481535" y="159657"/>
                      <a:pt x="414130" y="116281"/>
                      <a:pt x="330981" y="116281"/>
                    </a:cubicBezTo>
                    <a:close/>
                    <a:moveTo>
                      <a:pt x="331251" y="0"/>
                    </a:moveTo>
                    <a:cubicBezTo>
                      <a:pt x="514196" y="0"/>
                      <a:pt x="662502" y="95437"/>
                      <a:pt x="662502" y="213164"/>
                    </a:cubicBezTo>
                    <a:cubicBezTo>
                      <a:pt x="662502" y="330891"/>
                      <a:pt x="514196" y="426328"/>
                      <a:pt x="331251" y="426328"/>
                    </a:cubicBezTo>
                    <a:cubicBezTo>
                      <a:pt x="148306" y="426328"/>
                      <a:pt x="0" y="330891"/>
                      <a:pt x="0" y="213164"/>
                    </a:cubicBezTo>
                    <a:cubicBezTo>
                      <a:pt x="0" y="95437"/>
                      <a:pt x="148306" y="0"/>
                      <a:pt x="33125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99CC"/>
                  </a:gs>
                  <a:gs pos="100000">
                    <a:srgbClr val="FFCCFF"/>
                  </a:gs>
                </a:gsLst>
                <a:lin ang="18900000" scaled="1"/>
                <a:tileRect/>
              </a:gradFill>
              <a:ln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06EB3642-1449-48D8-80ED-49F3D41034C7}"/>
                </a:ext>
              </a:extLst>
            </p:cNvPr>
            <p:cNvGrpSpPr/>
            <p:nvPr/>
          </p:nvGrpSpPr>
          <p:grpSpPr>
            <a:xfrm>
              <a:off x="1090063" y="5531869"/>
              <a:ext cx="691075" cy="560885"/>
              <a:chOff x="954088" y="3734839"/>
              <a:chExt cx="662503" cy="537697"/>
            </a:xfrm>
            <a:solidFill>
              <a:srgbClr val="FFCCFF"/>
            </a:solidFill>
          </p:grpSpPr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27FDC3A4-C998-40EC-AD01-CBB49A1207D2}"/>
                  </a:ext>
                </a:extLst>
              </p:cNvPr>
              <p:cNvSpPr/>
              <p:nvPr/>
            </p:nvSpPr>
            <p:spPr>
              <a:xfrm>
                <a:off x="954088" y="3778215"/>
                <a:ext cx="662501" cy="494321"/>
              </a:xfrm>
              <a:custGeom>
                <a:avLst/>
                <a:gdLst>
                  <a:gd name="connsiteX0" fmla="*/ 331252 w 662501"/>
                  <a:gd name="connsiteY0" fmla="*/ 72905 h 494321"/>
                  <a:gd name="connsiteX1" fmla="*/ 180698 w 662501"/>
                  <a:gd name="connsiteY1" fmla="*/ 169788 h 494321"/>
                  <a:gd name="connsiteX2" fmla="*/ 331252 w 662501"/>
                  <a:gd name="connsiteY2" fmla="*/ 266671 h 494321"/>
                  <a:gd name="connsiteX3" fmla="*/ 481806 w 662501"/>
                  <a:gd name="connsiteY3" fmla="*/ 169788 h 494321"/>
                  <a:gd name="connsiteX4" fmla="*/ 331252 w 662501"/>
                  <a:gd name="connsiteY4" fmla="*/ 72905 h 494321"/>
                  <a:gd name="connsiteX5" fmla="*/ 331251 w 662501"/>
                  <a:gd name="connsiteY5" fmla="*/ 0 h 494321"/>
                  <a:gd name="connsiteX6" fmla="*/ 655772 w 662501"/>
                  <a:gd name="connsiteY6" fmla="*/ 161503 h 494321"/>
                  <a:gd name="connsiteX7" fmla="*/ 662501 w 662501"/>
                  <a:gd name="connsiteY7" fmla="*/ 202260 h 494321"/>
                  <a:gd name="connsiteX8" fmla="*/ 662501 w 662501"/>
                  <a:gd name="connsiteY8" fmla="*/ 202272 h 494321"/>
                  <a:gd name="connsiteX9" fmla="*/ 661949 w 662501"/>
                  <a:gd name="connsiteY9" fmla="*/ 205616 h 494321"/>
                  <a:gd name="connsiteX10" fmla="*/ 662501 w 662501"/>
                  <a:gd name="connsiteY10" fmla="*/ 205616 h 494321"/>
                  <a:gd name="connsiteX11" fmla="*/ 662501 w 662501"/>
                  <a:gd name="connsiteY11" fmla="*/ 253060 h 494321"/>
                  <a:gd name="connsiteX12" fmla="*/ 662501 w 662501"/>
                  <a:gd name="connsiteY12" fmla="*/ 253072 h 494321"/>
                  <a:gd name="connsiteX13" fmla="*/ 662501 w 662501"/>
                  <a:gd name="connsiteY13" fmla="*/ 256764 h 494321"/>
                  <a:gd name="connsiteX14" fmla="*/ 661892 w 662501"/>
                  <a:gd name="connsiteY14" fmla="*/ 256764 h 494321"/>
                  <a:gd name="connsiteX15" fmla="*/ 661890 w 662501"/>
                  <a:gd name="connsiteY15" fmla="*/ 256778 h 494321"/>
                  <a:gd name="connsiteX16" fmla="*/ 662501 w 662501"/>
                  <a:gd name="connsiteY16" fmla="*/ 261048 h 494321"/>
                  <a:gd name="connsiteX17" fmla="*/ 662501 w 662501"/>
                  <a:gd name="connsiteY17" fmla="*/ 261090 h 494321"/>
                  <a:gd name="connsiteX18" fmla="*/ 655774 w 662501"/>
                  <a:gd name="connsiteY18" fmla="*/ 308077 h 494321"/>
                  <a:gd name="connsiteX19" fmla="*/ 331253 w 662501"/>
                  <a:gd name="connsiteY19" fmla="*/ 494321 h 494321"/>
                  <a:gd name="connsiteX20" fmla="*/ 2 w 662501"/>
                  <a:gd name="connsiteY20" fmla="*/ 261069 h 494321"/>
                  <a:gd name="connsiteX21" fmla="*/ 615 w 662501"/>
                  <a:gd name="connsiteY21" fmla="*/ 256788 h 494321"/>
                  <a:gd name="connsiteX22" fmla="*/ 611 w 662501"/>
                  <a:gd name="connsiteY22" fmla="*/ 256764 h 494321"/>
                  <a:gd name="connsiteX23" fmla="*/ 0 w 662501"/>
                  <a:gd name="connsiteY23" fmla="*/ 256764 h 494321"/>
                  <a:gd name="connsiteX24" fmla="*/ 0 w 662501"/>
                  <a:gd name="connsiteY24" fmla="*/ 253066 h 494321"/>
                  <a:gd name="connsiteX25" fmla="*/ 0 w 662501"/>
                  <a:gd name="connsiteY25" fmla="*/ 205616 h 494321"/>
                  <a:gd name="connsiteX26" fmla="*/ 553 w 662501"/>
                  <a:gd name="connsiteY26" fmla="*/ 205616 h 494321"/>
                  <a:gd name="connsiteX27" fmla="*/ 0 w 662501"/>
                  <a:gd name="connsiteY27" fmla="*/ 202266 h 494321"/>
                  <a:gd name="connsiteX28" fmla="*/ 331251 w 662501"/>
                  <a:gd name="connsiteY28" fmla="*/ 0 h 494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662501" h="494321">
                    <a:moveTo>
                      <a:pt x="331252" y="72905"/>
                    </a:moveTo>
                    <a:cubicBezTo>
                      <a:pt x="248103" y="72905"/>
                      <a:pt x="180698" y="116281"/>
                      <a:pt x="180698" y="169788"/>
                    </a:cubicBezTo>
                    <a:cubicBezTo>
                      <a:pt x="180698" y="223295"/>
                      <a:pt x="248103" y="266671"/>
                      <a:pt x="331252" y="266671"/>
                    </a:cubicBezTo>
                    <a:cubicBezTo>
                      <a:pt x="414401" y="266671"/>
                      <a:pt x="481806" y="223295"/>
                      <a:pt x="481806" y="169788"/>
                    </a:cubicBezTo>
                    <a:cubicBezTo>
                      <a:pt x="481806" y="116281"/>
                      <a:pt x="414401" y="72905"/>
                      <a:pt x="331252" y="72905"/>
                    </a:cubicBezTo>
                    <a:close/>
                    <a:moveTo>
                      <a:pt x="331251" y="0"/>
                    </a:moveTo>
                    <a:cubicBezTo>
                      <a:pt x="491328" y="0"/>
                      <a:pt x="624884" y="69334"/>
                      <a:pt x="655772" y="161503"/>
                    </a:cubicBezTo>
                    <a:lnTo>
                      <a:pt x="662501" y="202260"/>
                    </a:lnTo>
                    <a:lnTo>
                      <a:pt x="662501" y="202272"/>
                    </a:lnTo>
                    <a:lnTo>
                      <a:pt x="661949" y="205616"/>
                    </a:lnTo>
                    <a:lnTo>
                      <a:pt x="662501" y="205616"/>
                    </a:lnTo>
                    <a:lnTo>
                      <a:pt x="662501" y="253060"/>
                    </a:lnTo>
                    <a:lnTo>
                      <a:pt x="662501" y="253072"/>
                    </a:lnTo>
                    <a:lnTo>
                      <a:pt x="662501" y="256764"/>
                    </a:lnTo>
                    <a:lnTo>
                      <a:pt x="661892" y="256764"/>
                    </a:lnTo>
                    <a:lnTo>
                      <a:pt x="661890" y="256778"/>
                    </a:lnTo>
                    <a:lnTo>
                      <a:pt x="662501" y="261048"/>
                    </a:lnTo>
                    <a:lnTo>
                      <a:pt x="662501" y="261090"/>
                    </a:lnTo>
                    <a:lnTo>
                      <a:pt x="655774" y="308077"/>
                    </a:lnTo>
                    <a:cubicBezTo>
                      <a:pt x="624886" y="414366"/>
                      <a:pt x="491330" y="494321"/>
                      <a:pt x="331253" y="494321"/>
                    </a:cubicBezTo>
                    <a:cubicBezTo>
                      <a:pt x="148308" y="494321"/>
                      <a:pt x="2" y="389890"/>
                      <a:pt x="2" y="261069"/>
                    </a:cubicBezTo>
                    <a:lnTo>
                      <a:pt x="615" y="256788"/>
                    </a:lnTo>
                    <a:lnTo>
                      <a:pt x="611" y="256764"/>
                    </a:lnTo>
                    <a:lnTo>
                      <a:pt x="0" y="256764"/>
                    </a:lnTo>
                    <a:lnTo>
                      <a:pt x="0" y="253066"/>
                    </a:lnTo>
                    <a:lnTo>
                      <a:pt x="0" y="205616"/>
                    </a:lnTo>
                    <a:lnTo>
                      <a:pt x="553" y="205616"/>
                    </a:lnTo>
                    <a:lnTo>
                      <a:pt x="0" y="202266"/>
                    </a:lnTo>
                    <a:cubicBezTo>
                      <a:pt x="0" y="90558"/>
                      <a:pt x="148306" y="0"/>
                      <a:pt x="331251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99CC"/>
                  </a:gs>
                  <a:gs pos="50000">
                    <a:srgbClr val="FFCCFF"/>
                  </a:gs>
                  <a:gs pos="100000">
                    <a:srgbClr val="FF99CC"/>
                  </a:gs>
                </a:gsLst>
                <a:lin ang="10800000" scaled="1"/>
              </a:gradFill>
              <a:ln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9143D660-6BFD-40B1-A78A-22290C0F36F8}"/>
                  </a:ext>
                </a:extLst>
              </p:cNvPr>
              <p:cNvSpPr/>
              <p:nvPr/>
            </p:nvSpPr>
            <p:spPr>
              <a:xfrm>
                <a:off x="1120549" y="3840957"/>
                <a:ext cx="324870" cy="151101"/>
              </a:xfrm>
              <a:custGeom>
                <a:avLst/>
                <a:gdLst>
                  <a:gd name="connsiteX0" fmla="*/ 162435 w 324870"/>
                  <a:gd name="connsiteY0" fmla="*/ 0 h 151101"/>
                  <a:gd name="connsiteX1" fmla="*/ 324870 w 324870"/>
                  <a:gd name="connsiteY1" fmla="*/ 107047 h 151101"/>
                  <a:gd name="connsiteX2" fmla="*/ 312105 w 324870"/>
                  <a:gd name="connsiteY2" fmla="*/ 148715 h 151101"/>
                  <a:gd name="connsiteX3" fmla="*/ 309664 w 324870"/>
                  <a:gd name="connsiteY3" fmla="*/ 151101 h 151101"/>
                  <a:gd name="connsiteX4" fmla="*/ 277294 w 324870"/>
                  <a:gd name="connsiteY4" fmla="*/ 119461 h 151101"/>
                  <a:gd name="connsiteX5" fmla="*/ 162435 w 324870"/>
                  <a:gd name="connsiteY5" fmla="*/ 88107 h 151101"/>
                  <a:gd name="connsiteX6" fmla="*/ 47576 w 324870"/>
                  <a:gd name="connsiteY6" fmla="*/ 119461 h 151101"/>
                  <a:gd name="connsiteX7" fmla="*/ 15206 w 324870"/>
                  <a:gd name="connsiteY7" fmla="*/ 151101 h 151101"/>
                  <a:gd name="connsiteX8" fmla="*/ 12765 w 324870"/>
                  <a:gd name="connsiteY8" fmla="*/ 148715 h 151101"/>
                  <a:gd name="connsiteX9" fmla="*/ 0 w 324870"/>
                  <a:gd name="connsiteY9" fmla="*/ 107047 h 151101"/>
                  <a:gd name="connsiteX10" fmla="*/ 162435 w 324870"/>
                  <a:gd name="connsiteY10" fmla="*/ 0 h 151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4870" h="151101">
                    <a:moveTo>
                      <a:pt x="162435" y="0"/>
                    </a:moveTo>
                    <a:cubicBezTo>
                      <a:pt x="252146" y="0"/>
                      <a:pt x="324870" y="47927"/>
                      <a:pt x="324870" y="107047"/>
                    </a:cubicBezTo>
                    <a:cubicBezTo>
                      <a:pt x="324870" y="121827"/>
                      <a:pt x="320325" y="135908"/>
                      <a:pt x="312105" y="148715"/>
                    </a:cubicBezTo>
                    <a:lnTo>
                      <a:pt x="309664" y="151101"/>
                    </a:lnTo>
                    <a:lnTo>
                      <a:pt x="277294" y="119461"/>
                    </a:lnTo>
                    <a:cubicBezTo>
                      <a:pt x="247899" y="100089"/>
                      <a:pt x="207290" y="88107"/>
                      <a:pt x="162435" y="88107"/>
                    </a:cubicBezTo>
                    <a:cubicBezTo>
                      <a:pt x="117580" y="88107"/>
                      <a:pt x="76971" y="100089"/>
                      <a:pt x="47576" y="119461"/>
                    </a:cubicBezTo>
                    <a:lnTo>
                      <a:pt x="15206" y="151101"/>
                    </a:lnTo>
                    <a:lnTo>
                      <a:pt x="12765" y="148715"/>
                    </a:lnTo>
                    <a:cubicBezTo>
                      <a:pt x="4545" y="135908"/>
                      <a:pt x="0" y="121827"/>
                      <a:pt x="0" y="107047"/>
                    </a:cubicBezTo>
                    <a:cubicBezTo>
                      <a:pt x="0" y="47927"/>
                      <a:pt x="72725" y="0"/>
                      <a:pt x="16243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99CC"/>
                  </a:gs>
                  <a:gs pos="50000">
                    <a:srgbClr val="FF3399"/>
                  </a:gs>
                  <a:gs pos="100000">
                    <a:srgbClr val="FF99CC"/>
                  </a:gs>
                </a:gsLst>
                <a:lin ang="10800000" scaled="1"/>
              </a:gradFill>
              <a:ln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2475C143-54D5-4882-9208-13BBE54A31F4}"/>
                  </a:ext>
                </a:extLst>
              </p:cNvPr>
              <p:cNvSpPr/>
              <p:nvPr/>
            </p:nvSpPr>
            <p:spPr>
              <a:xfrm>
                <a:off x="954089" y="3734839"/>
                <a:ext cx="662502" cy="426328"/>
              </a:xfrm>
              <a:custGeom>
                <a:avLst/>
                <a:gdLst>
                  <a:gd name="connsiteX0" fmla="*/ 330981 w 662502"/>
                  <a:gd name="connsiteY0" fmla="*/ 116281 h 426328"/>
                  <a:gd name="connsiteX1" fmla="*/ 180427 w 662502"/>
                  <a:gd name="connsiteY1" fmla="*/ 213164 h 426328"/>
                  <a:gd name="connsiteX2" fmla="*/ 330981 w 662502"/>
                  <a:gd name="connsiteY2" fmla="*/ 310047 h 426328"/>
                  <a:gd name="connsiteX3" fmla="*/ 481535 w 662502"/>
                  <a:gd name="connsiteY3" fmla="*/ 213164 h 426328"/>
                  <a:gd name="connsiteX4" fmla="*/ 330981 w 662502"/>
                  <a:gd name="connsiteY4" fmla="*/ 116281 h 426328"/>
                  <a:gd name="connsiteX5" fmla="*/ 331251 w 662502"/>
                  <a:gd name="connsiteY5" fmla="*/ 0 h 426328"/>
                  <a:gd name="connsiteX6" fmla="*/ 662502 w 662502"/>
                  <a:gd name="connsiteY6" fmla="*/ 213164 h 426328"/>
                  <a:gd name="connsiteX7" fmla="*/ 331251 w 662502"/>
                  <a:gd name="connsiteY7" fmla="*/ 426328 h 426328"/>
                  <a:gd name="connsiteX8" fmla="*/ 0 w 662502"/>
                  <a:gd name="connsiteY8" fmla="*/ 213164 h 426328"/>
                  <a:gd name="connsiteX9" fmla="*/ 331251 w 662502"/>
                  <a:gd name="connsiteY9" fmla="*/ 0 h 426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2502" h="426328">
                    <a:moveTo>
                      <a:pt x="330981" y="116281"/>
                    </a:moveTo>
                    <a:cubicBezTo>
                      <a:pt x="247832" y="116281"/>
                      <a:pt x="180427" y="159657"/>
                      <a:pt x="180427" y="213164"/>
                    </a:cubicBezTo>
                    <a:cubicBezTo>
                      <a:pt x="180427" y="266671"/>
                      <a:pt x="247832" y="310047"/>
                      <a:pt x="330981" y="310047"/>
                    </a:cubicBezTo>
                    <a:cubicBezTo>
                      <a:pt x="414130" y="310047"/>
                      <a:pt x="481535" y="266671"/>
                      <a:pt x="481535" y="213164"/>
                    </a:cubicBezTo>
                    <a:cubicBezTo>
                      <a:pt x="481535" y="159657"/>
                      <a:pt x="414130" y="116281"/>
                      <a:pt x="330981" y="116281"/>
                    </a:cubicBezTo>
                    <a:close/>
                    <a:moveTo>
                      <a:pt x="331251" y="0"/>
                    </a:moveTo>
                    <a:cubicBezTo>
                      <a:pt x="514196" y="0"/>
                      <a:pt x="662502" y="95437"/>
                      <a:pt x="662502" y="213164"/>
                    </a:cubicBezTo>
                    <a:cubicBezTo>
                      <a:pt x="662502" y="330891"/>
                      <a:pt x="514196" y="426328"/>
                      <a:pt x="331251" y="426328"/>
                    </a:cubicBezTo>
                    <a:cubicBezTo>
                      <a:pt x="148306" y="426328"/>
                      <a:pt x="0" y="330891"/>
                      <a:pt x="0" y="213164"/>
                    </a:cubicBezTo>
                    <a:cubicBezTo>
                      <a:pt x="0" y="95437"/>
                      <a:pt x="148306" y="0"/>
                      <a:pt x="33125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99CC"/>
                  </a:gs>
                  <a:gs pos="100000">
                    <a:srgbClr val="FFCCFF"/>
                  </a:gs>
                </a:gsLst>
                <a:lin ang="18900000" scaled="1"/>
                <a:tileRect/>
              </a:gradFill>
              <a:ln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61" name="グループ化 960">
            <a:extLst>
              <a:ext uri="{FF2B5EF4-FFF2-40B4-BE49-F238E27FC236}">
                <a16:creationId xmlns:a16="http://schemas.microsoft.com/office/drawing/2014/main" id="{DCFC839B-52A9-4DEE-8394-98C06EDEF0AF}"/>
              </a:ext>
            </a:extLst>
          </p:cNvPr>
          <p:cNvGrpSpPr/>
          <p:nvPr/>
        </p:nvGrpSpPr>
        <p:grpSpPr>
          <a:xfrm>
            <a:off x="2376604" y="4993565"/>
            <a:ext cx="1371569" cy="1082205"/>
            <a:chOff x="2376604" y="4993565"/>
            <a:chExt cx="1371569" cy="1082205"/>
          </a:xfrm>
        </p:grpSpPr>
        <p:grpSp>
          <p:nvGrpSpPr>
            <p:cNvPr id="969" name="グループ化 968">
              <a:extLst>
                <a:ext uri="{FF2B5EF4-FFF2-40B4-BE49-F238E27FC236}">
                  <a16:creationId xmlns:a16="http://schemas.microsoft.com/office/drawing/2014/main" id="{8593FF55-C1D6-43CB-B569-B73467181256}"/>
                </a:ext>
              </a:extLst>
            </p:cNvPr>
            <p:cNvGrpSpPr/>
            <p:nvPr/>
          </p:nvGrpSpPr>
          <p:grpSpPr>
            <a:xfrm>
              <a:off x="3058091" y="4993565"/>
              <a:ext cx="690082" cy="417971"/>
              <a:chOff x="2549132" y="5260984"/>
              <a:chExt cx="1095098" cy="663282"/>
            </a:xfrm>
          </p:grpSpPr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A51F36EF-AFF6-4A90-ABDA-93B49395C2FC}"/>
                  </a:ext>
                </a:extLst>
              </p:cNvPr>
              <p:cNvSpPr/>
              <p:nvPr/>
            </p:nvSpPr>
            <p:spPr>
              <a:xfrm>
                <a:off x="2549132" y="5304360"/>
                <a:ext cx="1095098" cy="619906"/>
              </a:xfrm>
              <a:custGeom>
                <a:avLst/>
                <a:gdLst>
                  <a:gd name="connsiteX0" fmla="*/ 331251 w 662504"/>
                  <a:gd name="connsiteY0" fmla="*/ 0 h 586396"/>
                  <a:gd name="connsiteX1" fmla="*/ 662502 w 662504"/>
                  <a:gd name="connsiteY1" fmla="*/ 202266 h 586396"/>
                  <a:gd name="connsiteX2" fmla="*/ 661949 w 662504"/>
                  <a:gd name="connsiteY2" fmla="*/ 205616 h 586396"/>
                  <a:gd name="connsiteX3" fmla="*/ 662501 w 662504"/>
                  <a:gd name="connsiteY3" fmla="*/ 205616 h 586396"/>
                  <a:gd name="connsiteX4" fmla="*/ 662501 w 662504"/>
                  <a:gd name="connsiteY4" fmla="*/ 345135 h 586396"/>
                  <a:gd name="connsiteX5" fmla="*/ 662502 w 662504"/>
                  <a:gd name="connsiteY5" fmla="*/ 345141 h 586396"/>
                  <a:gd name="connsiteX6" fmla="*/ 662501 w 662504"/>
                  <a:gd name="connsiteY6" fmla="*/ 345147 h 586396"/>
                  <a:gd name="connsiteX7" fmla="*/ 662501 w 662504"/>
                  <a:gd name="connsiteY7" fmla="*/ 348839 h 586396"/>
                  <a:gd name="connsiteX8" fmla="*/ 661892 w 662504"/>
                  <a:gd name="connsiteY8" fmla="*/ 348839 h 586396"/>
                  <a:gd name="connsiteX9" fmla="*/ 661890 w 662504"/>
                  <a:gd name="connsiteY9" fmla="*/ 348853 h 586396"/>
                  <a:gd name="connsiteX10" fmla="*/ 662504 w 662504"/>
                  <a:gd name="connsiteY10" fmla="*/ 353144 h 586396"/>
                  <a:gd name="connsiteX11" fmla="*/ 331253 w 662504"/>
                  <a:gd name="connsiteY11" fmla="*/ 586396 h 586396"/>
                  <a:gd name="connsiteX12" fmla="*/ 2 w 662504"/>
                  <a:gd name="connsiteY12" fmla="*/ 353144 h 586396"/>
                  <a:gd name="connsiteX13" fmla="*/ 615 w 662504"/>
                  <a:gd name="connsiteY13" fmla="*/ 348863 h 586396"/>
                  <a:gd name="connsiteX14" fmla="*/ 611 w 662504"/>
                  <a:gd name="connsiteY14" fmla="*/ 348839 h 586396"/>
                  <a:gd name="connsiteX15" fmla="*/ 0 w 662504"/>
                  <a:gd name="connsiteY15" fmla="*/ 348839 h 586396"/>
                  <a:gd name="connsiteX16" fmla="*/ 0 w 662504"/>
                  <a:gd name="connsiteY16" fmla="*/ 345141 h 586396"/>
                  <a:gd name="connsiteX17" fmla="*/ 0 w 662504"/>
                  <a:gd name="connsiteY17" fmla="*/ 205616 h 586396"/>
                  <a:gd name="connsiteX18" fmla="*/ 553 w 662504"/>
                  <a:gd name="connsiteY18" fmla="*/ 205616 h 586396"/>
                  <a:gd name="connsiteX19" fmla="*/ 0 w 662504"/>
                  <a:gd name="connsiteY19" fmla="*/ 202266 h 586396"/>
                  <a:gd name="connsiteX20" fmla="*/ 331251 w 662504"/>
                  <a:gd name="connsiteY20" fmla="*/ 0 h 586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62504" h="586396">
                    <a:moveTo>
                      <a:pt x="331251" y="0"/>
                    </a:moveTo>
                    <a:cubicBezTo>
                      <a:pt x="514196" y="0"/>
                      <a:pt x="662502" y="90558"/>
                      <a:pt x="662502" y="202266"/>
                    </a:cubicBezTo>
                    <a:lnTo>
                      <a:pt x="661949" y="205616"/>
                    </a:lnTo>
                    <a:lnTo>
                      <a:pt x="662501" y="205616"/>
                    </a:lnTo>
                    <a:lnTo>
                      <a:pt x="662501" y="345135"/>
                    </a:lnTo>
                    <a:lnTo>
                      <a:pt x="662502" y="345141"/>
                    </a:lnTo>
                    <a:lnTo>
                      <a:pt x="662501" y="345147"/>
                    </a:lnTo>
                    <a:lnTo>
                      <a:pt x="662501" y="348839"/>
                    </a:lnTo>
                    <a:lnTo>
                      <a:pt x="661892" y="348839"/>
                    </a:lnTo>
                    <a:lnTo>
                      <a:pt x="661890" y="348853"/>
                    </a:lnTo>
                    <a:lnTo>
                      <a:pt x="662504" y="353144"/>
                    </a:lnTo>
                    <a:cubicBezTo>
                      <a:pt x="662504" y="481965"/>
                      <a:pt x="514198" y="586396"/>
                      <a:pt x="331253" y="586396"/>
                    </a:cubicBezTo>
                    <a:cubicBezTo>
                      <a:pt x="148308" y="586396"/>
                      <a:pt x="2" y="481965"/>
                      <a:pt x="2" y="353144"/>
                    </a:cubicBezTo>
                    <a:lnTo>
                      <a:pt x="615" y="348863"/>
                    </a:lnTo>
                    <a:lnTo>
                      <a:pt x="611" y="348839"/>
                    </a:lnTo>
                    <a:lnTo>
                      <a:pt x="0" y="348839"/>
                    </a:lnTo>
                    <a:lnTo>
                      <a:pt x="0" y="345141"/>
                    </a:lnTo>
                    <a:lnTo>
                      <a:pt x="0" y="205616"/>
                    </a:lnTo>
                    <a:lnTo>
                      <a:pt x="553" y="205616"/>
                    </a:lnTo>
                    <a:lnTo>
                      <a:pt x="0" y="202266"/>
                    </a:lnTo>
                    <a:cubicBezTo>
                      <a:pt x="0" y="90558"/>
                      <a:pt x="148306" y="0"/>
                      <a:pt x="331251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99CC"/>
                  </a:gs>
                  <a:gs pos="50000">
                    <a:srgbClr val="FFCCFF"/>
                  </a:gs>
                  <a:gs pos="100000">
                    <a:srgbClr val="FF99CC"/>
                  </a:gs>
                </a:gsLst>
                <a:lin ang="10800000" scaled="1"/>
              </a:gradFill>
              <a:ln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楕円 558">
                <a:extLst>
                  <a:ext uri="{FF2B5EF4-FFF2-40B4-BE49-F238E27FC236}">
                    <a16:creationId xmlns:a16="http://schemas.microsoft.com/office/drawing/2014/main" id="{31B5B776-174A-404C-96BA-B75775FBD7E7}"/>
                  </a:ext>
                </a:extLst>
              </p:cNvPr>
              <p:cNvSpPr/>
              <p:nvPr/>
            </p:nvSpPr>
            <p:spPr>
              <a:xfrm>
                <a:off x="2549133" y="5260984"/>
                <a:ext cx="1095095" cy="450691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99CC"/>
                  </a:gs>
                  <a:gs pos="100000">
                    <a:srgbClr val="FFCCFF"/>
                  </a:gs>
                </a:gsLst>
                <a:lin ang="18900000" scaled="1"/>
                <a:tileRect/>
              </a:gradFill>
              <a:ln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AF08C0A6-2862-42C8-8D1A-392395489AF4}"/>
                  </a:ext>
                </a:extLst>
              </p:cNvPr>
              <p:cNvSpPr/>
              <p:nvPr/>
            </p:nvSpPr>
            <p:spPr>
              <a:xfrm>
                <a:off x="2575843" y="5378929"/>
                <a:ext cx="1040089" cy="101336"/>
              </a:xfrm>
              <a:custGeom>
                <a:avLst/>
                <a:gdLst>
                  <a:gd name="connsiteX0" fmla="*/ 331251 w 662502"/>
                  <a:gd name="connsiteY0" fmla="*/ 0 h 104267"/>
                  <a:gd name="connsiteX1" fmla="*/ 581411 w 662502"/>
                  <a:gd name="connsiteY1" fmla="*/ 24848 h 104267"/>
                  <a:gd name="connsiteX2" fmla="*/ 646011 w 662502"/>
                  <a:gd name="connsiteY2" fmla="*/ 42099 h 104267"/>
                  <a:gd name="connsiteX3" fmla="*/ 662502 w 662502"/>
                  <a:gd name="connsiteY3" fmla="*/ 94664 h 104267"/>
                  <a:gd name="connsiteX4" fmla="*/ 659489 w 662502"/>
                  <a:gd name="connsiteY4" fmla="*/ 104267 h 104267"/>
                  <a:gd name="connsiteX5" fmla="*/ 651149 w 662502"/>
                  <a:gd name="connsiteY5" fmla="*/ 101424 h 104267"/>
                  <a:gd name="connsiteX6" fmla="*/ 331251 w 662502"/>
                  <a:gd name="connsiteY6" fmla="*/ 59532 h 104267"/>
                  <a:gd name="connsiteX7" fmla="*/ 11353 w 662502"/>
                  <a:gd name="connsiteY7" fmla="*/ 101424 h 104267"/>
                  <a:gd name="connsiteX8" fmla="*/ 3013 w 662502"/>
                  <a:gd name="connsiteY8" fmla="*/ 104267 h 104267"/>
                  <a:gd name="connsiteX9" fmla="*/ 0 w 662502"/>
                  <a:gd name="connsiteY9" fmla="*/ 94664 h 104267"/>
                  <a:gd name="connsiteX10" fmla="*/ 16492 w 662502"/>
                  <a:gd name="connsiteY10" fmla="*/ 42099 h 104267"/>
                  <a:gd name="connsiteX11" fmla="*/ 81091 w 662502"/>
                  <a:gd name="connsiteY11" fmla="*/ 24848 h 104267"/>
                  <a:gd name="connsiteX12" fmla="*/ 331251 w 662502"/>
                  <a:gd name="connsiteY12" fmla="*/ 0 h 1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502" h="104267">
                    <a:moveTo>
                      <a:pt x="331251" y="0"/>
                    </a:moveTo>
                    <a:cubicBezTo>
                      <a:pt x="419987" y="0"/>
                      <a:pt x="504522" y="8848"/>
                      <a:pt x="581411" y="24848"/>
                    </a:cubicBezTo>
                    <a:lnTo>
                      <a:pt x="646011" y="42099"/>
                    </a:lnTo>
                    <a:lnTo>
                      <a:pt x="662502" y="94664"/>
                    </a:lnTo>
                    <a:lnTo>
                      <a:pt x="659489" y="104267"/>
                    </a:lnTo>
                    <a:lnTo>
                      <a:pt x="651149" y="101424"/>
                    </a:lnTo>
                    <a:cubicBezTo>
                      <a:pt x="556946" y="74774"/>
                      <a:pt x="447716" y="59532"/>
                      <a:pt x="331251" y="59532"/>
                    </a:cubicBezTo>
                    <a:cubicBezTo>
                      <a:pt x="214786" y="59532"/>
                      <a:pt x="105556" y="74774"/>
                      <a:pt x="11353" y="101424"/>
                    </a:cubicBezTo>
                    <a:lnTo>
                      <a:pt x="3013" y="104267"/>
                    </a:lnTo>
                    <a:lnTo>
                      <a:pt x="0" y="94664"/>
                    </a:lnTo>
                    <a:lnTo>
                      <a:pt x="16492" y="42099"/>
                    </a:lnTo>
                    <a:lnTo>
                      <a:pt x="81091" y="24848"/>
                    </a:lnTo>
                    <a:cubicBezTo>
                      <a:pt x="157980" y="8848"/>
                      <a:pt x="242516" y="0"/>
                      <a:pt x="331251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A8B3D381-DBE0-401E-A5A2-89F152BE98F1}"/>
                </a:ext>
              </a:extLst>
            </p:cNvPr>
            <p:cNvGrpSpPr/>
            <p:nvPr/>
          </p:nvGrpSpPr>
          <p:grpSpPr>
            <a:xfrm>
              <a:off x="2376604" y="5278237"/>
              <a:ext cx="690082" cy="417971"/>
              <a:chOff x="2549132" y="5260984"/>
              <a:chExt cx="1095098" cy="663282"/>
            </a:xfrm>
          </p:grpSpPr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492B6412-124F-451B-A25C-B5DD459A8B05}"/>
                  </a:ext>
                </a:extLst>
              </p:cNvPr>
              <p:cNvSpPr/>
              <p:nvPr/>
            </p:nvSpPr>
            <p:spPr>
              <a:xfrm>
                <a:off x="2549132" y="5304360"/>
                <a:ext cx="1095098" cy="619906"/>
              </a:xfrm>
              <a:custGeom>
                <a:avLst/>
                <a:gdLst>
                  <a:gd name="connsiteX0" fmla="*/ 331251 w 662504"/>
                  <a:gd name="connsiteY0" fmla="*/ 0 h 586396"/>
                  <a:gd name="connsiteX1" fmla="*/ 662502 w 662504"/>
                  <a:gd name="connsiteY1" fmla="*/ 202266 h 586396"/>
                  <a:gd name="connsiteX2" fmla="*/ 661949 w 662504"/>
                  <a:gd name="connsiteY2" fmla="*/ 205616 h 586396"/>
                  <a:gd name="connsiteX3" fmla="*/ 662501 w 662504"/>
                  <a:gd name="connsiteY3" fmla="*/ 205616 h 586396"/>
                  <a:gd name="connsiteX4" fmla="*/ 662501 w 662504"/>
                  <a:gd name="connsiteY4" fmla="*/ 345135 h 586396"/>
                  <a:gd name="connsiteX5" fmla="*/ 662502 w 662504"/>
                  <a:gd name="connsiteY5" fmla="*/ 345141 h 586396"/>
                  <a:gd name="connsiteX6" fmla="*/ 662501 w 662504"/>
                  <a:gd name="connsiteY6" fmla="*/ 345147 h 586396"/>
                  <a:gd name="connsiteX7" fmla="*/ 662501 w 662504"/>
                  <a:gd name="connsiteY7" fmla="*/ 348839 h 586396"/>
                  <a:gd name="connsiteX8" fmla="*/ 661892 w 662504"/>
                  <a:gd name="connsiteY8" fmla="*/ 348839 h 586396"/>
                  <a:gd name="connsiteX9" fmla="*/ 661890 w 662504"/>
                  <a:gd name="connsiteY9" fmla="*/ 348853 h 586396"/>
                  <a:gd name="connsiteX10" fmla="*/ 662504 w 662504"/>
                  <a:gd name="connsiteY10" fmla="*/ 353144 h 586396"/>
                  <a:gd name="connsiteX11" fmla="*/ 331253 w 662504"/>
                  <a:gd name="connsiteY11" fmla="*/ 586396 h 586396"/>
                  <a:gd name="connsiteX12" fmla="*/ 2 w 662504"/>
                  <a:gd name="connsiteY12" fmla="*/ 353144 h 586396"/>
                  <a:gd name="connsiteX13" fmla="*/ 615 w 662504"/>
                  <a:gd name="connsiteY13" fmla="*/ 348863 h 586396"/>
                  <a:gd name="connsiteX14" fmla="*/ 611 w 662504"/>
                  <a:gd name="connsiteY14" fmla="*/ 348839 h 586396"/>
                  <a:gd name="connsiteX15" fmla="*/ 0 w 662504"/>
                  <a:gd name="connsiteY15" fmla="*/ 348839 h 586396"/>
                  <a:gd name="connsiteX16" fmla="*/ 0 w 662504"/>
                  <a:gd name="connsiteY16" fmla="*/ 345141 h 586396"/>
                  <a:gd name="connsiteX17" fmla="*/ 0 w 662504"/>
                  <a:gd name="connsiteY17" fmla="*/ 205616 h 586396"/>
                  <a:gd name="connsiteX18" fmla="*/ 553 w 662504"/>
                  <a:gd name="connsiteY18" fmla="*/ 205616 h 586396"/>
                  <a:gd name="connsiteX19" fmla="*/ 0 w 662504"/>
                  <a:gd name="connsiteY19" fmla="*/ 202266 h 586396"/>
                  <a:gd name="connsiteX20" fmla="*/ 331251 w 662504"/>
                  <a:gd name="connsiteY20" fmla="*/ 0 h 586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62504" h="586396">
                    <a:moveTo>
                      <a:pt x="331251" y="0"/>
                    </a:moveTo>
                    <a:cubicBezTo>
                      <a:pt x="514196" y="0"/>
                      <a:pt x="662502" y="90558"/>
                      <a:pt x="662502" y="202266"/>
                    </a:cubicBezTo>
                    <a:lnTo>
                      <a:pt x="661949" y="205616"/>
                    </a:lnTo>
                    <a:lnTo>
                      <a:pt x="662501" y="205616"/>
                    </a:lnTo>
                    <a:lnTo>
                      <a:pt x="662501" y="345135"/>
                    </a:lnTo>
                    <a:lnTo>
                      <a:pt x="662502" y="345141"/>
                    </a:lnTo>
                    <a:lnTo>
                      <a:pt x="662501" y="345147"/>
                    </a:lnTo>
                    <a:lnTo>
                      <a:pt x="662501" y="348839"/>
                    </a:lnTo>
                    <a:lnTo>
                      <a:pt x="661892" y="348839"/>
                    </a:lnTo>
                    <a:lnTo>
                      <a:pt x="661890" y="348853"/>
                    </a:lnTo>
                    <a:lnTo>
                      <a:pt x="662504" y="353144"/>
                    </a:lnTo>
                    <a:cubicBezTo>
                      <a:pt x="662504" y="481965"/>
                      <a:pt x="514198" y="586396"/>
                      <a:pt x="331253" y="586396"/>
                    </a:cubicBezTo>
                    <a:cubicBezTo>
                      <a:pt x="148308" y="586396"/>
                      <a:pt x="2" y="481965"/>
                      <a:pt x="2" y="353144"/>
                    </a:cubicBezTo>
                    <a:lnTo>
                      <a:pt x="615" y="348863"/>
                    </a:lnTo>
                    <a:lnTo>
                      <a:pt x="611" y="348839"/>
                    </a:lnTo>
                    <a:lnTo>
                      <a:pt x="0" y="348839"/>
                    </a:lnTo>
                    <a:lnTo>
                      <a:pt x="0" y="345141"/>
                    </a:lnTo>
                    <a:lnTo>
                      <a:pt x="0" y="205616"/>
                    </a:lnTo>
                    <a:lnTo>
                      <a:pt x="553" y="205616"/>
                    </a:lnTo>
                    <a:lnTo>
                      <a:pt x="0" y="202266"/>
                    </a:lnTo>
                    <a:cubicBezTo>
                      <a:pt x="0" y="90558"/>
                      <a:pt x="148306" y="0"/>
                      <a:pt x="331251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99CC"/>
                  </a:gs>
                  <a:gs pos="50000">
                    <a:srgbClr val="FFCCFF"/>
                  </a:gs>
                  <a:gs pos="100000">
                    <a:srgbClr val="FF99CC"/>
                  </a:gs>
                </a:gsLst>
                <a:lin ang="10800000" scaled="1"/>
              </a:gradFill>
              <a:ln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楕円 558">
                <a:extLst>
                  <a:ext uri="{FF2B5EF4-FFF2-40B4-BE49-F238E27FC236}">
                    <a16:creationId xmlns:a16="http://schemas.microsoft.com/office/drawing/2014/main" id="{3380A3EE-53EC-46E0-8E48-9F060B1AF91C}"/>
                  </a:ext>
                </a:extLst>
              </p:cNvPr>
              <p:cNvSpPr/>
              <p:nvPr/>
            </p:nvSpPr>
            <p:spPr>
              <a:xfrm>
                <a:off x="2549133" y="5260984"/>
                <a:ext cx="1095095" cy="450691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99CC"/>
                  </a:gs>
                  <a:gs pos="100000">
                    <a:srgbClr val="FFCCFF"/>
                  </a:gs>
                </a:gsLst>
                <a:lin ang="18900000" scaled="1"/>
                <a:tileRect/>
              </a:gradFill>
              <a:ln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897AA45F-3E46-4E7B-8860-82926021B7C3}"/>
                  </a:ext>
                </a:extLst>
              </p:cNvPr>
              <p:cNvSpPr/>
              <p:nvPr/>
            </p:nvSpPr>
            <p:spPr>
              <a:xfrm>
                <a:off x="2575843" y="5378929"/>
                <a:ext cx="1040089" cy="101336"/>
              </a:xfrm>
              <a:custGeom>
                <a:avLst/>
                <a:gdLst>
                  <a:gd name="connsiteX0" fmla="*/ 331251 w 662502"/>
                  <a:gd name="connsiteY0" fmla="*/ 0 h 104267"/>
                  <a:gd name="connsiteX1" fmla="*/ 581411 w 662502"/>
                  <a:gd name="connsiteY1" fmla="*/ 24848 h 104267"/>
                  <a:gd name="connsiteX2" fmla="*/ 646011 w 662502"/>
                  <a:gd name="connsiteY2" fmla="*/ 42099 h 104267"/>
                  <a:gd name="connsiteX3" fmla="*/ 662502 w 662502"/>
                  <a:gd name="connsiteY3" fmla="*/ 94664 h 104267"/>
                  <a:gd name="connsiteX4" fmla="*/ 659489 w 662502"/>
                  <a:gd name="connsiteY4" fmla="*/ 104267 h 104267"/>
                  <a:gd name="connsiteX5" fmla="*/ 651149 w 662502"/>
                  <a:gd name="connsiteY5" fmla="*/ 101424 h 104267"/>
                  <a:gd name="connsiteX6" fmla="*/ 331251 w 662502"/>
                  <a:gd name="connsiteY6" fmla="*/ 59532 h 104267"/>
                  <a:gd name="connsiteX7" fmla="*/ 11353 w 662502"/>
                  <a:gd name="connsiteY7" fmla="*/ 101424 h 104267"/>
                  <a:gd name="connsiteX8" fmla="*/ 3013 w 662502"/>
                  <a:gd name="connsiteY8" fmla="*/ 104267 h 104267"/>
                  <a:gd name="connsiteX9" fmla="*/ 0 w 662502"/>
                  <a:gd name="connsiteY9" fmla="*/ 94664 h 104267"/>
                  <a:gd name="connsiteX10" fmla="*/ 16492 w 662502"/>
                  <a:gd name="connsiteY10" fmla="*/ 42099 h 104267"/>
                  <a:gd name="connsiteX11" fmla="*/ 81091 w 662502"/>
                  <a:gd name="connsiteY11" fmla="*/ 24848 h 104267"/>
                  <a:gd name="connsiteX12" fmla="*/ 331251 w 662502"/>
                  <a:gd name="connsiteY12" fmla="*/ 0 h 1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502" h="104267">
                    <a:moveTo>
                      <a:pt x="331251" y="0"/>
                    </a:moveTo>
                    <a:cubicBezTo>
                      <a:pt x="419987" y="0"/>
                      <a:pt x="504522" y="8848"/>
                      <a:pt x="581411" y="24848"/>
                    </a:cubicBezTo>
                    <a:lnTo>
                      <a:pt x="646011" y="42099"/>
                    </a:lnTo>
                    <a:lnTo>
                      <a:pt x="662502" y="94664"/>
                    </a:lnTo>
                    <a:lnTo>
                      <a:pt x="659489" y="104267"/>
                    </a:lnTo>
                    <a:lnTo>
                      <a:pt x="651149" y="101424"/>
                    </a:lnTo>
                    <a:cubicBezTo>
                      <a:pt x="556946" y="74774"/>
                      <a:pt x="447716" y="59532"/>
                      <a:pt x="331251" y="59532"/>
                    </a:cubicBezTo>
                    <a:cubicBezTo>
                      <a:pt x="214786" y="59532"/>
                      <a:pt x="105556" y="74774"/>
                      <a:pt x="11353" y="101424"/>
                    </a:cubicBezTo>
                    <a:lnTo>
                      <a:pt x="3013" y="104267"/>
                    </a:lnTo>
                    <a:lnTo>
                      <a:pt x="0" y="94664"/>
                    </a:lnTo>
                    <a:lnTo>
                      <a:pt x="16492" y="42099"/>
                    </a:lnTo>
                    <a:lnTo>
                      <a:pt x="81091" y="24848"/>
                    </a:lnTo>
                    <a:cubicBezTo>
                      <a:pt x="157980" y="8848"/>
                      <a:pt x="242516" y="0"/>
                      <a:pt x="331251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8550DCBF-0247-4603-BE70-68696DF4AA51}"/>
                </a:ext>
              </a:extLst>
            </p:cNvPr>
            <p:cNvGrpSpPr/>
            <p:nvPr/>
          </p:nvGrpSpPr>
          <p:grpSpPr>
            <a:xfrm>
              <a:off x="2997706" y="5657799"/>
              <a:ext cx="690082" cy="417971"/>
              <a:chOff x="2549132" y="5260984"/>
              <a:chExt cx="1095098" cy="663282"/>
            </a:xfrm>
          </p:grpSpPr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E222D3D5-6EDB-4CBB-9204-822D38FAEDDB}"/>
                  </a:ext>
                </a:extLst>
              </p:cNvPr>
              <p:cNvSpPr/>
              <p:nvPr/>
            </p:nvSpPr>
            <p:spPr>
              <a:xfrm>
                <a:off x="2549132" y="5304360"/>
                <a:ext cx="1095098" cy="619906"/>
              </a:xfrm>
              <a:custGeom>
                <a:avLst/>
                <a:gdLst>
                  <a:gd name="connsiteX0" fmla="*/ 331251 w 662504"/>
                  <a:gd name="connsiteY0" fmla="*/ 0 h 586396"/>
                  <a:gd name="connsiteX1" fmla="*/ 662502 w 662504"/>
                  <a:gd name="connsiteY1" fmla="*/ 202266 h 586396"/>
                  <a:gd name="connsiteX2" fmla="*/ 661949 w 662504"/>
                  <a:gd name="connsiteY2" fmla="*/ 205616 h 586396"/>
                  <a:gd name="connsiteX3" fmla="*/ 662501 w 662504"/>
                  <a:gd name="connsiteY3" fmla="*/ 205616 h 586396"/>
                  <a:gd name="connsiteX4" fmla="*/ 662501 w 662504"/>
                  <a:gd name="connsiteY4" fmla="*/ 345135 h 586396"/>
                  <a:gd name="connsiteX5" fmla="*/ 662502 w 662504"/>
                  <a:gd name="connsiteY5" fmla="*/ 345141 h 586396"/>
                  <a:gd name="connsiteX6" fmla="*/ 662501 w 662504"/>
                  <a:gd name="connsiteY6" fmla="*/ 345147 h 586396"/>
                  <a:gd name="connsiteX7" fmla="*/ 662501 w 662504"/>
                  <a:gd name="connsiteY7" fmla="*/ 348839 h 586396"/>
                  <a:gd name="connsiteX8" fmla="*/ 661892 w 662504"/>
                  <a:gd name="connsiteY8" fmla="*/ 348839 h 586396"/>
                  <a:gd name="connsiteX9" fmla="*/ 661890 w 662504"/>
                  <a:gd name="connsiteY9" fmla="*/ 348853 h 586396"/>
                  <a:gd name="connsiteX10" fmla="*/ 662504 w 662504"/>
                  <a:gd name="connsiteY10" fmla="*/ 353144 h 586396"/>
                  <a:gd name="connsiteX11" fmla="*/ 331253 w 662504"/>
                  <a:gd name="connsiteY11" fmla="*/ 586396 h 586396"/>
                  <a:gd name="connsiteX12" fmla="*/ 2 w 662504"/>
                  <a:gd name="connsiteY12" fmla="*/ 353144 h 586396"/>
                  <a:gd name="connsiteX13" fmla="*/ 615 w 662504"/>
                  <a:gd name="connsiteY13" fmla="*/ 348863 h 586396"/>
                  <a:gd name="connsiteX14" fmla="*/ 611 w 662504"/>
                  <a:gd name="connsiteY14" fmla="*/ 348839 h 586396"/>
                  <a:gd name="connsiteX15" fmla="*/ 0 w 662504"/>
                  <a:gd name="connsiteY15" fmla="*/ 348839 h 586396"/>
                  <a:gd name="connsiteX16" fmla="*/ 0 w 662504"/>
                  <a:gd name="connsiteY16" fmla="*/ 345141 h 586396"/>
                  <a:gd name="connsiteX17" fmla="*/ 0 w 662504"/>
                  <a:gd name="connsiteY17" fmla="*/ 205616 h 586396"/>
                  <a:gd name="connsiteX18" fmla="*/ 553 w 662504"/>
                  <a:gd name="connsiteY18" fmla="*/ 205616 h 586396"/>
                  <a:gd name="connsiteX19" fmla="*/ 0 w 662504"/>
                  <a:gd name="connsiteY19" fmla="*/ 202266 h 586396"/>
                  <a:gd name="connsiteX20" fmla="*/ 331251 w 662504"/>
                  <a:gd name="connsiteY20" fmla="*/ 0 h 586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62504" h="586396">
                    <a:moveTo>
                      <a:pt x="331251" y="0"/>
                    </a:moveTo>
                    <a:cubicBezTo>
                      <a:pt x="514196" y="0"/>
                      <a:pt x="662502" y="90558"/>
                      <a:pt x="662502" y="202266"/>
                    </a:cubicBezTo>
                    <a:lnTo>
                      <a:pt x="661949" y="205616"/>
                    </a:lnTo>
                    <a:lnTo>
                      <a:pt x="662501" y="205616"/>
                    </a:lnTo>
                    <a:lnTo>
                      <a:pt x="662501" y="345135"/>
                    </a:lnTo>
                    <a:lnTo>
                      <a:pt x="662502" y="345141"/>
                    </a:lnTo>
                    <a:lnTo>
                      <a:pt x="662501" y="345147"/>
                    </a:lnTo>
                    <a:lnTo>
                      <a:pt x="662501" y="348839"/>
                    </a:lnTo>
                    <a:lnTo>
                      <a:pt x="661892" y="348839"/>
                    </a:lnTo>
                    <a:lnTo>
                      <a:pt x="661890" y="348853"/>
                    </a:lnTo>
                    <a:lnTo>
                      <a:pt x="662504" y="353144"/>
                    </a:lnTo>
                    <a:cubicBezTo>
                      <a:pt x="662504" y="481965"/>
                      <a:pt x="514198" y="586396"/>
                      <a:pt x="331253" y="586396"/>
                    </a:cubicBezTo>
                    <a:cubicBezTo>
                      <a:pt x="148308" y="586396"/>
                      <a:pt x="2" y="481965"/>
                      <a:pt x="2" y="353144"/>
                    </a:cubicBezTo>
                    <a:lnTo>
                      <a:pt x="615" y="348863"/>
                    </a:lnTo>
                    <a:lnTo>
                      <a:pt x="611" y="348839"/>
                    </a:lnTo>
                    <a:lnTo>
                      <a:pt x="0" y="348839"/>
                    </a:lnTo>
                    <a:lnTo>
                      <a:pt x="0" y="345141"/>
                    </a:lnTo>
                    <a:lnTo>
                      <a:pt x="0" y="205616"/>
                    </a:lnTo>
                    <a:lnTo>
                      <a:pt x="553" y="205616"/>
                    </a:lnTo>
                    <a:lnTo>
                      <a:pt x="0" y="202266"/>
                    </a:lnTo>
                    <a:cubicBezTo>
                      <a:pt x="0" y="90558"/>
                      <a:pt x="148306" y="0"/>
                      <a:pt x="331251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99CC"/>
                  </a:gs>
                  <a:gs pos="50000">
                    <a:srgbClr val="FFCCFF"/>
                  </a:gs>
                  <a:gs pos="100000">
                    <a:srgbClr val="FF99CC"/>
                  </a:gs>
                </a:gsLst>
                <a:lin ang="10800000" scaled="1"/>
              </a:gradFill>
              <a:ln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楕円 558">
                <a:extLst>
                  <a:ext uri="{FF2B5EF4-FFF2-40B4-BE49-F238E27FC236}">
                    <a16:creationId xmlns:a16="http://schemas.microsoft.com/office/drawing/2014/main" id="{7E31841C-2BB7-42AA-AFDF-20AE82025822}"/>
                  </a:ext>
                </a:extLst>
              </p:cNvPr>
              <p:cNvSpPr/>
              <p:nvPr/>
            </p:nvSpPr>
            <p:spPr>
              <a:xfrm>
                <a:off x="2549133" y="5260984"/>
                <a:ext cx="1095095" cy="450691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99CC"/>
                  </a:gs>
                  <a:gs pos="100000">
                    <a:srgbClr val="FFCCFF"/>
                  </a:gs>
                </a:gsLst>
                <a:lin ang="18900000" scaled="1"/>
                <a:tileRect/>
              </a:gradFill>
              <a:ln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56B518C2-C722-43B0-A5BD-8D52C3152BF4}"/>
                  </a:ext>
                </a:extLst>
              </p:cNvPr>
              <p:cNvSpPr/>
              <p:nvPr/>
            </p:nvSpPr>
            <p:spPr>
              <a:xfrm>
                <a:off x="2575843" y="5378929"/>
                <a:ext cx="1040089" cy="101336"/>
              </a:xfrm>
              <a:custGeom>
                <a:avLst/>
                <a:gdLst>
                  <a:gd name="connsiteX0" fmla="*/ 331251 w 662502"/>
                  <a:gd name="connsiteY0" fmla="*/ 0 h 104267"/>
                  <a:gd name="connsiteX1" fmla="*/ 581411 w 662502"/>
                  <a:gd name="connsiteY1" fmla="*/ 24848 h 104267"/>
                  <a:gd name="connsiteX2" fmla="*/ 646011 w 662502"/>
                  <a:gd name="connsiteY2" fmla="*/ 42099 h 104267"/>
                  <a:gd name="connsiteX3" fmla="*/ 662502 w 662502"/>
                  <a:gd name="connsiteY3" fmla="*/ 94664 h 104267"/>
                  <a:gd name="connsiteX4" fmla="*/ 659489 w 662502"/>
                  <a:gd name="connsiteY4" fmla="*/ 104267 h 104267"/>
                  <a:gd name="connsiteX5" fmla="*/ 651149 w 662502"/>
                  <a:gd name="connsiteY5" fmla="*/ 101424 h 104267"/>
                  <a:gd name="connsiteX6" fmla="*/ 331251 w 662502"/>
                  <a:gd name="connsiteY6" fmla="*/ 59532 h 104267"/>
                  <a:gd name="connsiteX7" fmla="*/ 11353 w 662502"/>
                  <a:gd name="connsiteY7" fmla="*/ 101424 h 104267"/>
                  <a:gd name="connsiteX8" fmla="*/ 3013 w 662502"/>
                  <a:gd name="connsiteY8" fmla="*/ 104267 h 104267"/>
                  <a:gd name="connsiteX9" fmla="*/ 0 w 662502"/>
                  <a:gd name="connsiteY9" fmla="*/ 94664 h 104267"/>
                  <a:gd name="connsiteX10" fmla="*/ 16492 w 662502"/>
                  <a:gd name="connsiteY10" fmla="*/ 42099 h 104267"/>
                  <a:gd name="connsiteX11" fmla="*/ 81091 w 662502"/>
                  <a:gd name="connsiteY11" fmla="*/ 24848 h 104267"/>
                  <a:gd name="connsiteX12" fmla="*/ 331251 w 662502"/>
                  <a:gd name="connsiteY12" fmla="*/ 0 h 1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502" h="104267">
                    <a:moveTo>
                      <a:pt x="331251" y="0"/>
                    </a:moveTo>
                    <a:cubicBezTo>
                      <a:pt x="419987" y="0"/>
                      <a:pt x="504522" y="8848"/>
                      <a:pt x="581411" y="24848"/>
                    </a:cubicBezTo>
                    <a:lnTo>
                      <a:pt x="646011" y="42099"/>
                    </a:lnTo>
                    <a:lnTo>
                      <a:pt x="662502" y="94664"/>
                    </a:lnTo>
                    <a:lnTo>
                      <a:pt x="659489" y="104267"/>
                    </a:lnTo>
                    <a:lnTo>
                      <a:pt x="651149" y="101424"/>
                    </a:lnTo>
                    <a:cubicBezTo>
                      <a:pt x="556946" y="74774"/>
                      <a:pt x="447716" y="59532"/>
                      <a:pt x="331251" y="59532"/>
                    </a:cubicBezTo>
                    <a:cubicBezTo>
                      <a:pt x="214786" y="59532"/>
                      <a:pt x="105556" y="74774"/>
                      <a:pt x="11353" y="101424"/>
                    </a:cubicBezTo>
                    <a:lnTo>
                      <a:pt x="3013" y="104267"/>
                    </a:lnTo>
                    <a:lnTo>
                      <a:pt x="0" y="94664"/>
                    </a:lnTo>
                    <a:lnTo>
                      <a:pt x="16492" y="42099"/>
                    </a:lnTo>
                    <a:lnTo>
                      <a:pt x="81091" y="24848"/>
                    </a:lnTo>
                    <a:cubicBezTo>
                      <a:pt x="157980" y="8848"/>
                      <a:pt x="242516" y="0"/>
                      <a:pt x="331251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60" name="グループ化 959">
            <a:extLst>
              <a:ext uri="{FF2B5EF4-FFF2-40B4-BE49-F238E27FC236}">
                <a16:creationId xmlns:a16="http://schemas.microsoft.com/office/drawing/2014/main" id="{368D80E9-426A-45C2-944F-7ED5D18377FC}"/>
              </a:ext>
            </a:extLst>
          </p:cNvPr>
          <p:cNvGrpSpPr/>
          <p:nvPr/>
        </p:nvGrpSpPr>
        <p:grpSpPr>
          <a:xfrm>
            <a:off x="4440665" y="4993565"/>
            <a:ext cx="1098968" cy="1082205"/>
            <a:chOff x="4449220" y="4993565"/>
            <a:chExt cx="1098968" cy="1082205"/>
          </a:xfrm>
        </p:grpSpPr>
        <p:grpSp>
          <p:nvGrpSpPr>
            <p:cNvPr id="970" name="グループ化 969">
              <a:extLst>
                <a:ext uri="{FF2B5EF4-FFF2-40B4-BE49-F238E27FC236}">
                  <a16:creationId xmlns:a16="http://schemas.microsoft.com/office/drawing/2014/main" id="{BCB3981E-BEBB-4FB5-8584-3D06A644DB2D}"/>
                </a:ext>
              </a:extLst>
            </p:cNvPr>
            <p:cNvGrpSpPr/>
            <p:nvPr/>
          </p:nvGrpSpPr>
          <p:grpSpPr>
            <a:xfrm>
              <a:off x="5130707" y="4993565"/>
              <a:ext cx="417481" cy="417971"/>
              <a:chOff x="4621748" y="5260984"/>
              <a:chExt cx="662504" cy="663282"/>
            </a:xfrm>
          </p:grpSpPr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901B75E5-3B89-4260-80BC-02E1E9636965}"/>
                  </a:ext>
                </a:extLst>
              </p:cNvPr>
              <p:cNvSpPr/>
              <p:nvPr/>
            </p:nvSpPr>
            <p:spPr>
              <a:xfrm>
                <a:off x="4621748" y="5304360"/>
                <a:ext cx="662504" cy="619906"/>
              </a:xfrm>
              <a:custGeom>
                <a:avLst/>
                <a:gdLst>
                  <a:gd name="connsiteX0" fmla="*/ 331251 w 662504"/>
                  <a:gd name="connsiteY0" fmla="*/ 0 h 586396"/>
                  <a:gd name="connsiteX1" fmla="*/ 662502 w 662504"/>
                  <a:gd name="connsiteY1" fmla="*/ 202266 h 586396"/>
                  <a:gd name="connsiteX2" fmla="*/ 661949 w 662504"/>
                  <a:gd name="connsiteY2" fmla="*/ 205616 h 586396"/>
                  <a:gd name="connsiteX3" fmla="*/ 662501 w 662504"/>
                  <a:gd name="connsiteY3" fmla="*/ 205616 h 586396"/>
                  <a:gd name="connsiteX4" fmla="*/ 662501 w 662504"/>
                  <a:gd name="connsiteY4" fmla="*/ 345135 h 586396"/>
                  <a:gd name="connsiteX5" fmla="*/ 662502 w 662504"/>
                  <a:gd name="connsiteY5" fmla="*/ 345141 h 586396"/>
                  <a:gd name="connsiteX6" fmla="*/ 662501 w 662504"/>
                  <a:gd name="connsiteY6" fmla="*/ 345147 h 586396"/>
                  <a:gd name="connsiteX7" fmla="*/ 662501 w 662504"/>
                  <a:gd name="connsiteY7" fmla="*/ 348839 h 586396"/>
                  <a:gd name="connsiteX8" fmla="*/ 661892 w 662504"/>
                  <a:gd name="connsiteY8" fmla="*/ 348839 h 586396"/>
                  <a:gd name="connsiteX9" fmla="*/ 661890 w 662504"/>
                  <a:gd name="connsiteY9" fmla="*/ 348853 h 586396"/>
                  <a:gd name="connsiteX10" fmla="*/ 662504 w 662504"/>
                  <a:gd name="connsiteY10" fmla="*/ 353144 h 586396"/>
                  <a:gd name="connsiteX11" fmla="*/ 331253 w 662504"/>
                  <a:gd name="connsiteY11" fmla="*/ 586396 h 586396"/>
                  <a:gd name="connsiteX12" fmla="*/ 2 w 662504"/>
                  <a:gd name="connsiteY12" fmla="*/ 353144 h 586396"/>
                  <a:gd name="connsiteX13" fmla="*/ 615 w 662504"/>
                  <a:gd name="connsiteY13" fmla="*/ 348863 h 586396"/>
                  <a:gd name="connsiteX14" fmla="*/ 611 w 662504"/>
                  <a:gd name="connsiteY14" fmla="*/ 348839 h 586396"/>
                  <a:gd name="connsiteX15" fmla="*/ 0 w 662504"/>
                  <a:gd name="connsiteY15" fmla="*/ 348839 h 586396"/>
                  <a:gd name="connsiteX16" fmla="*/ 0 w 662504"/>
                  <a:gd name="connsiteY16" fmla="*/ 345141 h 586396"/>
                  <a:gd name="connsiteX17" fmla="*/ 0 w 662504"/>
                  <a:gd name="connsiteY17" fmla="*/ 205616 h 586396"/>
                  <a:gd name="connsiteX18" fmla="*/ 553 w 662504"/>
                  <a:gd name="connsiteY18" fmla="*/ 205616 h 586396"/>
                  <a:gd name="connsiteX19" fmla="*/ 0 w 662504"/>
                  <a:gd name="connsiteY19" fmla="*/ 202266 h 586396"/>
                  <a:gd name="connsiteX20" fmla="*/ 331251 w 662504"/>
                  <a:gd name="connsiteY20" fmla="*/ 0 h 586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62504" h="586396">
                    <a:moveTo>
                      <a:pt x="331251" y="0"/>
                    </a:moveTo>
                    <a:cubicBezTo>
                      <a:pt x="514196" y="0"/>
                      <a:pt x="662502" y="90558"/>
                      <a:pt x="662502" y="202266"/>
                    </a:cubicBezTo>
                    <a:lnTo>
                      <a:pt x="661949" y="205616"/>
                    </a:lnTo>
                    <a:lnTo>
                      <a:pt x="662501" y="205616"/>
                    </a:lnTo>
                    <a:lnTo>
                      <a:pt x="662501" y="345135"/>
                    </a:lnTo>
                    <a:lnTo>
                      <a:pt x="662502" y="345141"/>
                    </a:lnTo>
                    <a:lnTo>
                      <a:pt x="662501" y="345147"/>
                    </a:lnTo>
                    <a:lnTo>
                      <a:pt x="662501" y="348839"/>
                    </a:lnTo>
                    <a:lnTo>
                      <a:pt x="661892" y="348839"/>
                    </a:lnTo>
                    <a:lnTo>
                      <a:pt x="661890" y="348853"/>
                    </a:lnTo>
                    <a:lnTo>
                      <a:pt x="662504" y="353144"/>
                    </a:lnTo>
                    <a:cubicBezTo>
                      <a:pt x="662504" y="481965"/>
                      <a:pt x="514198" y="586396"/>
                      <a:pt x="331253" y="586396"/>
                    </a:cubicBezTo>
                    <a:cubicBezTo>
                      <a:pt x="148308" y="586396"/>
                      <a:pt x="2" y="481965"/>
                      <a:pt x="2" y="353144"/>
                    </a:cubicBezTo>
                    <a:lnTo>
                      <a:pt x="615" y="348863"/>
                    </a:lnTo>
                    <a:lnTo>
                      <a:pt x="611" y="348839"/>
                    </a:lnTo>
                    <a:lnTo>
                      <a:pt x="0" y="348839"/>
                    </a:lnTo>
                    <a:lnTo>
                      <a:pt x="0" y="345141"/>
                    </a:lnTo>
                    <a:lnTo>
                      <a:pt x="0" y="205616"/>
                    </a:lnTo>
                    <a:lnTo>
                      <a:pt x="553" y="205616"/>
                    </a:lnTo>
                    <a:lnTo>
                      <a:pt x="0" y="202266"/>
                    </a:lnTo>
                    <a:cubicBezTo>
                      <a:pt x="0" y="90558"/>
                      <a:pt x="148306" y="0"/>
                      <a:pt x="331251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99CC"/>
                  </a:gs>
                  <a:gs pos="50000">
                    <a:srgbClr val="FFCCFF"/>
                  </a:gs>
                  <a:gs pos="100000">
                    <a:srgbClr val="FF99CC"/>
                  </a:gs>
                </a:gsLst>
                <a:lin ang="10800000" scaled="1"/>
              </a:gradFill>
              <a:ln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楕円 558">
                <a:extLst>
                  <a:ext uri="{FF2B5EF4-FFF2-40B4-BE49-F238E27FC236}">
                    <a16:creationId xmlns:a16="http://schemas.microsoft.com/office/drawing/2014/main" id="{61005AB1-ECB4-4905-99B2-A963470F7412}"/>
                  </a:ext>
                </a:extLst>
              </p:cNvPr>
              <p:cNvSpPr/>
              <p:nvPr/>
            </p:nvSpPr>
            <p:spPr>
              <a:xfrm>
                <a:off x="4621750" y="5260984"/>
                <a:ext cx="662502" cy="450691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99CC"/>
                  </a:gs>
                  <a:gs pos="100000">
                    <a:srgbClr val="FFCCFF"/>
                  </a:gs>
                </a:gsLst>
                <a:lin ang="18900000" scaled="1"/>
                <a:tileRect/>
              </a:gradFill>
              <a:ln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FB6AE6C5-8E7B-4A76-B983-024DDE3D0CFE}"/>
                  </a:ext>
                </a:extLst>
              </p:cNvPr>
              <p:cNvSpPr/>
              <p:nvPr/>
            </p:nvSpPr>
            <p:spPr>
              <a:xfrm>
                <a:off x="4645285" y="5383190"/>
                <a:ext cx="615432" cy="102393"/>
              </a:xfrm>
              <a:custGeom>
                <a:avLst/>
                <a:gdLst>
                  <a:gd name="connsiteX0" fmla="*/ 331251 w 662502"/>
                  <a:gd name="connsiteY0" fmla="*/ 0 h 104267"/>
                  <a:gd name="connsiteX1" fmla="*/ 581411 w 662502"/>
                  <a:gd name="connsiteY1" fmla="*/ 24848 h 104267"/>
                  <a:gd name="connsiteX2" fmla="*/ 646011 w 662502"/>
                  <a:gd name="connsiteY2" fmla="*/ 42099 h 104267"/>
                  <a:gd name="connsiteX3" fmla="*/ 662502 w 662502"/>
                  <a:gd name="connsiteY3" fmla="*/ 94664 h 104267"/>
                  <a:gd name="connsiteX4" fmla="*/ 659489 w 662502"/>
                  <a:gd name="connsiteY4" fmla="*/ 104267 h 104267"/>
                  <a:gd name="connsiteX5" fmla="*/ 651149 w 662502"/>
                  <a:gd name="connsiteY5" fmla="*/ 101424 h 104267"/>
                  <a:gd name="connsiteX6" fmla="*/ 331251 w 662502"/>
                  <a:gd name="connsiteY6" fmla="*/ 59532 h 104267"/>
                  <a:gd name="connsiteX7" fmla="*/ 11353 w 662502"/>
                  <a:gd name="connsiteY7" fmla="*/ 101424 h 104267"/>
                  <a:gd name="connsiteX8" fmla="*/ 3013 w 662502"/>
                  <a:gd name="connsiteY8" fmla="*/ 104267 h 104267"/>
                  <a:gd name="connsiteX9" fmla="*/ 0 w 662502"/>
                  <a:gd name="connsiteY9" fmla="*/ 94664 h 104267"/>
                  <a:gd name="connsiteX10" fmla="*/ 16492 w 662502"/>
                  <a:gd name="connsiteY10" fmla="*/ 42099 h 104267"/>
                  <a:gd name="connsiteX11" fmla="*/ 81091 w 662502"/>
                  <a:gd name="connsiteY11" fmla="*/ 24848 h 104267"/>
                  <a:gd name="connsiteX12" fmla="*/ 331251 w 662502"/>
                  <a:gd name="connsiteY12" fmla="*/ 0 h 1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502" h="104267">
                    <a:moveTo>
                      <a:pt x="331251" y="0"/>
                    </a:moveTo>
                    <a:cubicBezTo>
                      <a:pt x="419987" y="0"/>
                      <a:pt x="504522" y="8848"/>
                      <a:pt x="581411" y="24848"/>
                    </a:cubicBezTo>
                    <a:lnTo>
                      <a:pt x="646011" y="42099"/>
                    </a:lnTo>
                    <a:lnTo>
                      <a:pt x="662502" y="94664"/>
                    </a:lnTo>
                    <a:lnTo>
                      <a:pt x="659489" y="104267"/>
                    </a:lnTo>
                    <a:lnTo>
                      <a:pt x="651149" y="101424"/>
                    </a:lnTo>
                    <a:cubicBezTo>
                      <a:pt x="556946" y="74774"/>
                      <a:pt x="447716" y="59532"/>
                      <a:pt x="331251" y="59532"/>
                    </a:cubicBezTo>
                    <a:cubicBezTo>
                      <a:pt x="214786" y="59532"/>
                      <a:pt x="105556" y="74774"/>
                      <a:pt x="11353" y="101424"/>
                    </a:cubicBezTo>
                    <a:lnTo>
                      <a:pt x="3013" y="104267"/>
                    </a:lnTo>
                    <a:lnTo>
                      <a:pt x="0" y="94664"/>
                    </a:lnTo>
                    <a:lnTo>
                      <a:pt x="16492" y="42099"/>
                    </a:lnTo>
                    <a:lnTo>
                      <a:pt x="81091" y="24848"/>
                    </a:lnTo>
                    <a:cubicBezTo>
                      <a:pt x="157980" y="8848"/>
                      <a:pt x="242516" y="0"/>
                      <a:pt x="331251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C207BF48-8F23-483A-A5AA-8B96B73F731B}"/>
                </a:ext>
              </a:extLst>
            </p:cNvPr>
            <p:cNvGrpSpPr/>
            <p:nvPr/>
          </p:nvGrpSpPr>
          <p:grpSpPr>
            <a:xfrm>
              <a:off x="4449220" y="5278237"/>
              <a:ext cx="417481" cy="417971"/>
              <a:chOff x="4621748" y="5260984"/>
              <a:chExt cx="662504" cy="663282"/>
            </a:xfrm>
          </p:grpSpPr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7E6E3745-5DA9-4D5F-B6D4-BA8E742FC2EB}"/>
                  </a:ext>
                </a:extLst>
              </p:cNvPr>
              <p:cNvSpPr/>
              <p:nvPr/>
            </p:nvSpPr>
            <p:spPr>
              <a:xfrm>
                <a:off x="4621748" y="5304360"/>
                <a:ext cx="662504" cy="619906"/>
              </a:xfrm>
              <a:custGeom>
                <a:avLst/>
                <a:gdLst>
                  <a:gd name="connsiteX0" fmla="*/ 331251 w 662504"/>
                  <a:gd name="connsiteY0" fmla="*/ 0 h 586396"/>
                  <a:gd name="connsiteX1" fmla="*/ 662502 w 662504"/>
                  <a:gd name="connsiteY1" fmla="*/ 202266 h 586396"/>
                  <a:gd name="connsiteX2" fmla="*/ 661949 w 662504"/>
                  <a:gd name="connsiteY2" fmla="*/ 205616 h 586396"/>
                  <a:gd name="connsiteX3" fmla="*/ 662501 w 662504"/>
                  <a:gd name="connsiteY3" fmla="*/ 205616 h 586396"/>
                  <a:gd name="connsiteX4" fmla="*/ 662501 w 662504"/>
                  <a:gd name="connsiteY4" fmla="*/ 345135 h 586396"/>
                  <a:gd name="connsiteX5" fmla="*/ 662502 w 662504"/>
                  <a:gd name="connsiteY5" fmla="*/ 345141 h 586396"/>
                  <a:gd name="connsiteX6" fmla="*/ 662501 w 662504"/>
                  <a:gd name="connsiteY6" fmla="*/ 345147 h 586396"/>
                  <a:gd name="connsiteX7" fmla="*/ 662501 w 662504"/>
                  <a:gd name="connsiteY7" fmla="*/ 348839 h 586396"/>
                  <a:gd name="connsiteX8" fmla="*/ 661892 w 662504"/>
                  <a:gd name="connsiteY8" fmla="*/ 348839 h 586396"/>
                  <a:gd name="connsiteX9" fmla="*/ 661890 w 662504"/>
                  <a:gd name="connsiteY9" fmla="*/ 348853 h 586396"/>
                  <a:gd name="connsiteX10" fmla="*/ 662504 w 662504"/>
                  <a:gd name="connsiteY10" fmla="*/ 353144 h 586396"/>
                  <a:gd name="connsiteX11" fmla="*/ 331253 w 662504"/>
                  <a:gd name="connsiteY11" fmla="*/ 586396 h 586396"/>
                  <a:gd name="connsiteX12" fmla="*/ 2 w 662504"/>
                  <a:gd name="connsiteY12" fmla="*/ 353144 h 586396"/>
                  <a:gd name="connsiteX13" fmla="*/ 615 w 662504"/>
                  <a:gd name="connsiteY13" fmla="*/ 348863 h 586396"/>
                  <a:gd name="connsiteX14" fmla="*/ 611 w 662504"/>
                  <a:gd name="connsiteY14" fmla="*/ 348839 h 586396"/>
                  <a:gd name="connsiteX15" fmla="*/ 0 w 662504"/>
                  <a:gd name="connsiteY15" fmla="*/ 348839 h 586396"/>
                  <a:gd name="connsiteX16" fmla="*/ 0 w 662504"/>
                  <a:gd name="connsiteY16" fmla="*/ 345141 h 586396"/>
                  <a:gd name="connsiteX17" fmla="*/ 0 w 662504"/>
                  <a:gd name="connsiteY17" fmla="*/ 205616 h 586396"/>
                  <a:gd name="connsiteX18" fmla="*/ 553 w 662504"/>
                  <a:gd name="connsiteY18" fmla="*/ 205616 h 586396"/>
                  <a:gd name="connsiteX19" fmla="*/ 0 w 662504"/>
                  <a:gd name="connsiteY19" fmla="*/ 202266 h 586396"/>
                  <a:gd name="connsiteX20" fmla="*/ 331251 w 662504"/>
                  <a:gd name="connsiteY20" fmla="*/ 0 h 586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62504" h="586396">
                    <a:moveTo>
                      <a:pt x="331251" y="0"/>
                    </a:moveTo>
                    <a:cubicBezTo>
                      <a:pt x="514196" y="0"/>
                      <a:pt x="662502" y="90558"/>
                      <a:pt x="662502" y="202266"/>
                    </a:cubicBezTo>
                    <a:lnTo>
                      <a:pt x="661949" y="205616"/>
                    </a:lnTo>
                    <a:lnTo>
                      <a:pt x="662501" y="205616"/>
                    </a:lnTo>
                    <a:lnTo>
                      <a:pt x="662501" y="345135"/>
                    </a:lnTo>
                    <a:lnTo>
                      <a:pt x="662502" y="345141"/>
                    </a:lnTo>
                    <a:lnTo>
                      <a:pt x="662501" y="345147"/>
                    </a:lnTo>
                    <a:lnTo>
                      <a:pt x="662501" y="348839"/>
                    </a:lnTo>
                    <a:lnTo>
                      <a:pt x="661892" y="348839"/>
                    </a:lnTo>
                    <a:lnTo>
                      <a:pt x="661890" y="348853"/>
                    </a:lnTo>
                    <a:lnTo>
                      <a:pt x="662504" y="353144"/>
                    </a:lnTo>
                    <a:cubicBezTo>
                      <a:pt x="662504" y="481965"/>
                      <a:pt x="514198" y="586396"/>
                      <a:pt x="331253" y="586396"/>
                    </a:cubicBezTo>
                    <a:cubicBezTo>
                      <a:pt x="148308" y="586396"/>
                      <a:pt x="2" y="481965"/>
                      <a:pt x="2" y="353144"/>
                    </a:cubicBezTo>
                    <a:lnTo>
                      <a:pt x="615" y="348863"/>
                    </a:lnTo>
                    <a:lnTo>
                      <a:pt x="611" y="348839"/>
                    </a:lnTo>
                    <a:lnTo>
                      <a:pt x="0" y="348839"/>
                    </a:lnTo>
                    <a:lnTo>
                      <a:pt x="0" y="345141"/>
                    </a:lnTo>
                    <a:lnTo>
                      <a:pt x="0" y="205616"/>
                    </a:lnTo>
                    <a:lnTo>
                      <a:pt x="553" y="205616"/>
                    </a:lnTo>
                    <a:lnTo>
                      <a:pt x="0" y="202266"/>
                    </a:lnTo>
                    <a:cubicBezTo>
                      <a:pt x="0" y="90558"/>
                      <a:pt x="148306" y="0"/>
                      <a:pt x="331251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99CC"/>
                  </a:gs>
                  <a:gs pos="50000">
                    <a:srgbClr val="FFCCFF"/>
                  </a:gs>
                  <a:gs pos="100000">
                    <a:srgbClr val="FF99CC"/>
                  </a:gs>
                </a:gsLst>
                <a:lin ang="10800000" scaled="1"/>
              </a:gradFill>
              <a:ln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楕円 558">
                <a:extLst>
                  <a:ext uri="{FF2B5EF4-FFF2-40B4-BE49-F238E27FC236}">
                    <a16:creationId xmlns:a16="http://schemas.microsoft.com/office/drawing/2014/main" id="{B4064D2B-F43E-4301-9AF8-AD0F3146B108}"/>
                  </a:ext>
                </a:extLst>
              </p:cNvPr>
              <p:cNvSpPr/>
              <p:nvPr/>
            </p:nvSpPr>
            <p:spPr>
              <a:xfrm>
                <a:off x="4621750" y="5260984"/>
                <a:ext cx="662502" cy="450691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99CC"/>
                  </a:gs>
                  <a:gs pos="100000">
                    <a:srgbClr val="FFCCFF"/>
                  </a:gs>
                </a:gsLst>
                <a:lin ang="18900000" scaled="1"/>
                <a:tileRect/>
              </a:gradFill>
              <a:ln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2949E057-11E1-4992-A19B-AAEC4BCA4283}"/>
                  </a:ext>
                </a:extLst>
              </p:cNvPr>
              <p:cNvSpPr/>
              <p:nvPr/>
            </p:nvSpPr>
            <p:spPr>
              <a:xfrm>
                <a:off x="4645285" y="5383190"/>
                <a:ext cx="615432" cy="102393"/>
              </a:xfrm>
              <a:custGeom>
                <a:avLst/>
                <a:gdLst>
                  <a:gd name="connsiteX0" fmla="*/ 331251 w 662502"/>
                  <a:gd name="connsiteY0" fmla="*/ 0 h 104267"/>
                  <a:gd name="connsiteX1" fmla="*/ 581411 w 662502"/>
                  <a:gd name="connsiteY1" fmla="*/ 24848 h 104267"/>
                  <a:gd name="connsiteX2" fmla="*/ 646011 w 662502"/>
                  <a:gd name="connsiteY2" fmla="*/ 42099 h 104267"/>
                  <a:gd name="connsiteX3" fmla="*/ 662502 w 662502"/>
                  <a:gd name="connsiteY3" fmla="*/ 94664 h 104267"/>
                  <a:gd name="connsiteX4" fmla="*/ 659489 w 662502"/>
                  <a:gd name="connsiteY4" fmla="*/ 104267 h 104267"/>
                  <a:gd name="connsiteX5" fmla="*/ 651149 w 662502"/>
                  <a:gd name="connsiteY5" fmla="*/ 101424 h 104267"/>
                  <a:gd name="connsiteX6" fmla="*/ 331251 w 662502"/>
                  <a:gd name="connsiteY6" fmla="*/ 59532 h 104267"/>
                  <a:gd name="connsiteX7" fmla="*/ 11353 w 662502"/>
                  <a:gd name="connsiteY7" fmla="*/ 101424 h 104267"/>
                  <a:gd name="connsiteX8" fmla="*/ 3013 w 662502"/>
                  <a:gd name="connsiteY8" fmla="*/ 104267 h 104267"/>
                  <a:gd name="connsiteX9" fmla="*/ 0 w 662502"/>
                  <a:gd name="connsiteY9" fmla="*/ 94664 h 104267"/>
                  <a:gd name="connsiteX10" fmla="*/ 16492 w 662502"/>
                  <a:gd name="connsiteY10" fmla="*/ 42099 h 104267"/>
                  <a:gd name="connsiteX11" fmla="*/ 81091 w 662502"/>
                  <a:gd name="connsiteY11" fmla="*/ 24848 h 104267"/>
                  <a:gd name="connsiteX12" fmla="*/ 331251 w 662502"/>
                  <a:gd name="connsiteY12" fmla="*/ 0 h 1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502" h="104267">
                    <a:moveTo>
                      <a:pt x="331251" y="0"/>
                    </a:moveTo>
                    <a:cubicBezTo>
                      <a:pt x="419987" y="0"/>
                      <a:pt x="504522" y="8848"/>
                      <a:pt x="581411" y="24848"/>
                    </a:cubicBezTo>
                    <a:lnTo>
                      <a:pt x="646011" y="42099"/>
                    </a:lnTo>
                    <a:lnTo>
                      <a:pt x="662502" y="94664"/>
                    </a:lnTo>
                    <a:lnTo>
                      <a:pt x="659489" y="104267"/>
                    </a:lnTo>
                    <a:lnTo>
                      <a:pt x="651149" y="101424"/>
                    </a:lnTo>
                    <a:cubicBezTo>
                      <a:pt x="556946" y="74774"/>
                      <a:pt x="447716" y="59532"/>
                      <a:pt x="331251" y="59532"/>
                    </a:cubicBezTo>
                    <a:cubicBezTo>
                      <a:pt x="214786" y="59532"/>
                      <a:pt x="105556" y="74774"/>
                      <a:pt x="11353" y="101424"/>
                    </a:cubicBezTo>
                    <a:lnTo>
                      <a:pt x="3013" y="104267"/>
                    </a:lnTo>
                    <a:lnTo>
                      <a:pt x="0" y="94664"/>
                    </a:lnTo>
                    <a:lnTo>
                      <a:pt x="16492" y="42099"/>
                    </a:lnTo>
                    <a:lnTo>
                      <a:pt x="81091" y="24848"/>
                    </a:lnTo>
                    <a:cubicBezTo>
                      <a:pt x="157980" y="8848"/>
                      <a:pt x="242516" y="0"/>
                      <a:pt x="331251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6E8C2319-1801-479F-B70A-B4231A650772}"/>
                </a:ext>
              </a:extLst>
            </p:cNvPr>
            <p:cNvGrpSpPr/>
            <p:nvPr/>
          </p:nvGrpSpPr>
          <p:grpSpPr>
            <a:xfrm>
              <a:off x="5070322" y="5657799"/>
              <a:ext cx="417481" cy="417971"/>
              <a:chOff x="4621748" y="5260984"/>
              <a:chExt cx="662504" cy="663282"/>
            </a:xfrm>
          </p:grpSpPr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45D0CFC0-CB55-4ED3-ACAF-ED36481AD0A2}"/>
                  </a:ext>
                </a:extLst>
              </p:cNvPr>
              <p:cNvSpPr/>
              <p:nvPr/>
            </p:nvSpPr>
            <p:spPr>
              <a:xfrm>
                <a:off x="4621748" y="5304360"/>
                <a:ext cx="662504" cy="619906"/>
              </a:xfrm>
              <a:custGeom>
                <a:avLst/>
                <a:gdLst>
                  <a:gd name="connsiteX0" fmla="*/ 331251 w 662504"/>
                  <a:gd name="connsiteY0" fmla="*/ 0 h 586396"/>
                  <a:gd name="connsiteX1" fmla="*/ 662502 w 662504"/>
                  <a:gd name="connsiteY1" fmla="*/ 202266 h 586396"/>
                  <a:gd name="connsiteX2" fmla="*/ 661949 w 662504"/>
                  <a:gd name="connsiteY2" fmla="*/ 205616 h 586396"/>
                  <a:gd name="connsiteX3" fmla="*/ 662501 w 662504"/>
                  <a:gd name="connsiteY3" fmla="*/ 205616 h 586396"/>
                  <a:gd name="connsiteX4" fmla="*/ 662501 w 662504"/>
                  <a:gd name="connsiteY4" fmla="*/ 345135 h 586396"/>
                  <a:gd name="connsiteX5" fmla="*/ 662502 w 662504"/>
                  <a:gd name="connsiteY5" fmla="*/ 345141 h 586396"/>
                  <a:gd name="connsiteX6" fmla="*/ 662501 w 662504"/>
                  <a:gd name="connsiteY6" fmla="*/ 345147 h 586396"/>
                  <a:gd name="connsiteX7" fmla="*/ 662501 w 662504"/>
                  <a:gd name="connsiteY7" fmla="*/ 348839 h 586396"/>
                  <a:gd name="connsiteX8" fmla="*/ 661892 w 662504"/>
                  <a:gd name="connsiteY8" fmla="*/ 348839 h 586396"/>
                  <a:gd name="connsiteX9" fmla="*/ 661890 w 662504"/>
                  <a:gd name="connsiteY9" fmla="*/ 348853 h 586396"/>
                  <a:gd name="connsiteX10" fmla="*/ 662504 w 662504"/>
                  <a:gd name="connsiteY10" fmla="*/ 353144 h 586396"/>
                  <a:gd name="connsiteX11" fmla="*/ 331253 w 662504"/>
                  <a:gd name="connsiteY11" fmla="*/ 586396 h 586396"/>
                  <a:gd name="connsiteX12" fmla="*/ 2 w 662504"/>
                  <a:gd name="connsiteY12" fmla="*/ 353144 h 586396"/>
                  <a:gd name="connsiteX13" fmla="*/ 615 w 662504"/>
                  <a:gd name="connsiteY13" fmla="*/ 348863 h 586396"/>
                  <a:gd name="connsiteX14" fmla="*/ 611 w 662504"/>
                  <a:gd name="connsiteY14" fmla="*/ 348839 h 586396"/>
                  <a:gd name="connsiteX15" fmla="*/ 0 w 662504"/>
                  <a:gd name="connsiteY15" fmla="*/ 348839 h 586396"/>
                  <a:gd name="connsiteX16" fmla="*/ 0 w 662504"/>
                  <a:gd name="connsiteY16" fmla="*/ 345141 h 586396"/>
                  <a:gd name="connsiteX17" fmla="*/ 0 w 662504"/>
                  <a:gd name="connsiteY17" fmla="*/ 205616 h 586396"/>
                  <a:gd name="connsiteX18" fmla="*/ 553 w 662504"/>
                  <a:gd name="connsiteY18" fmla="*/ 205616 h 586396"/>
                  <a:gd name="connsiteX19" fmla="*/ 0 w 662504"/>
                  <a:gd name="connsiteY19" fmla="*/ 202266 h 586396"/>
                  <a:gd name="connsiteX20" fmla="*/ 331251 w 662504"/>
                  <a:gd name="connsiteY20" fmla="*/ 0 h 586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62504" h="586396">
                    <a:moveTo>
                      <a:pt x="331251" y="0"/>
                    </a:moveTo>
                    <a:cubicBezTo>
                      <a:pt x="514196" y="0"/>
                      <a:pt x="662502" y="90558"/>
                      <a:pt x="662502" y="202266"/>
                    </a:cubicBezTo>
                    <a:lnTo>
                      <a:pt x="661949" y="205616"/>
                    </a:lnTo>
                    <a:lnTo>
                      <a:pt x="662501" y="205616"/>
                    </a:lnTo>
                    <a:lnTo>
                      <a:pt x="662501" y="345135"/>
                    </a:lnTo>
                    <a:lnTo>
                      <a:pt x="662502" y="345141"/>
                    </a:lnTo>
                    <a:lnTo>
                      <a:pt x="662501" y="345147"/>
                    </a:lnTo>
                    <a:lnTo>
                      <a:pt x="662501" y="348839"/>
                    </a:lnTo>
                    <a:lnTo>
                      <a:pt x="661892" y="348839"/>
                    </a:lnTo>
                    <a:lnTo>
                      <a:pt x="661890" y="348853"/>
                    </a:lnTo>
                    <a:lnTo>
                      <a:pt x="662504" y="353144"/>
                    </a:lnTo>
                    <a:cubicBezTo>
                      <a:pt x="662504" y="481965"/>
                      <a:pt x="514198" y="586396"/>
                      <a:pt x="331253" y="586396"/>
                    </a:cubicBezTo>
                    <a:cubicBezTo>
                      <a:pt x="148308" y="586396"/>
                      <a:pt x="2" y="481965"/>
                      <a:pt x="2" y="353144"/>
                    </a:cubicBezTo>
                    <a:lnTo>
                      <a:pt x="615" y="348863"/>
                    </a:lnTo>
                    <a:lnTo>
                      <a:pt x="611" y="348839"/>
                    </a:lnTo>
                    <a:lnTo>
                      <a:pt x="0" y="348839"/>
                    </a:lnTo>
                    <a:lnTo>
                      <a:pt x="0" y="345141"/>
                    </a:lnTo>
                    <a:lnTo>
                      <a:pt x="0" y="205616"/>
                    </a:lnTo>
                    <a:lnTo>
                      <a:pt x="553" y="205616"/>
                    </a:lnTo>
                    <a:lnTo>
                      <a:pt x="0" y="202266"/>
                    </a:lnTo>
                    <a:cubicBezTo>
                      <a:pt x="0" y="90558"/>
                      <a:pt x="148306" y="0"/>
                      <a:pt x="331251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99CC"/>
                  </a:gs>
                  <a:gs pos="50000">
                    <a:srgbClr val="FFCCFF"/>
                  </a:gs>
                  <a:gs pos="100000">
                    <a:srgbClr val="FF99CC"/>
                  </a:gs>
                </a:gsLst>
                <a:lin ang="10800000" scaled="1"/>
              </a:gradFill>
              <a:ln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楕円 558">
                <a:extLst>
                  <a:ext uri="{FF2B5EF4-FFF2-40B4-BE49-F238E27FC236}">
                    <a16:creationId xmlns:a16="http://schemas.microsoft.com/office/drawing/2014/main" id="{30DD51DC-3896-4558-9219-18802D63B813}"/>
                  </a:ext>
                </a:extLst>
              </p:cNvPr>
              <p:cNvSpPr/>
              <p:nvPr/>
            </p:nvSpPr>
            <p:spPr>
              <a:xfrm>
                <a:off x="4621750" y="5260984"/>
                <a:ext cx="662502" cy="450691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99CC"/>
                  </a:gs>
                  <a:gs pos="100000">
                    <a:srgbClr val="FFCCFF"/>
                  </a:gs>
                </a:gsLst>
                <a:lin ang="18900000" scaled="1"/>
                <a:tileRect/>
              </a:gradFill>
              <a:ln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6BBF23E1-AB75-4A45-BAD5-A2C96FEDC075}"/>
                  </a:ext>
                </a:extLst>
              </p:cNvPr>
              <p:cNvSpPr/>
              <p:nvPr/>
            </p:nvSpPr>
            <p:spPr>
              <a:xfrm>
                <a:off x="4645285" y="5383190"/>
                <a:ext cx="615432" cy="102393"/>
              </a:xfrm>
              <a:custGeom>
                <a:avLst/>
                <a:gdLst>
                  <a:gd name="connsiteX0" fmla="*/ 331251 w 662502"/>
                  <a:gd name="connsiteY0" fmla="*/ 0 h 104267"/>
                  <a:gd name="connsiteX1" fmla="*/ 581411 w 662502"/>
                  <a:gd name="connsiteY1" fmla="*/ 24848 h 104267"/>
                  <a:gd name="connsiteX2" fmla="*/ 646011 w 662502"/>
                  <a:gd name="connsiteY2" fmla="*/ 42099 h 104267"/>
                  <a:gd name="connsiteX3" fmla="*/ 662502 w 662502"/>
                  <a:gd name="connsiteY3" fmla="*/ 94664 h 104267"/>
                  <a:gd name="connsiteX4" fmla="*/ 659489 w 662502"/>
                  <a:gd name="connsiteY4" fmla="*/ 104267 h 104267"/>
                  <a:gd name="connsiteX5" fmla="*/ 651149 w 662502"/>
                  <a:gd name="connsiteY5" fmla="*/ 101424 h 104267"/>
                  <a:gd name="connsiteX6" fmla="*/ 331251 w 662502"/>
                  <a:gd name="connsiteY6" fmla="*/ 59532 h 104267"/>
                  <a:gd name="connsiteX7" fmla="*/ 11353 w 662502"/>
                  <a:gd name="connsiteY7" fmla="*/ 101424 h 104267"/>
                  <a:gd name="connsiteX8" fmla="*/ 3013 w 662502"/>
                  <a:gd name="connsiteY8" fmla="*/ 104267 h 104267"/>
                  <a:gd name="connsiteX9" fmla="*/ 0 w 662502"/>
                  <a:gd name="connsiteY9" fmla="*/ 94664 h 104267"/>
                  <a:gd name="connsiteX10" fmla="*/ 16492 w 662502"/>
                  <a:gd name="connsiteY10" fmla="*/ 42099 h 104267"/>
                  <a:gd name="connsiteX11" fmla="*/ 81091 w 662502"/>
                  <a:gd name="connsiteY11" fmla="*/ 24848 h 104267"/>
                  <a:gd name="connsiteX12" fmla="*/ 331251 w 662502"/>
                  <a:gd name="connsiteY12" fmla="*/ 0 h 1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502" h="104267">
                    <a:moveTo>
                      <a:pt x="331251" y="0"/>
                    </a:moveTo>
                    <a:cubicBezTo>
                      <a:pt x="419987" y="0"/>
                      <a:pt x="504522" y="8848"/>
                      <a:pt x="581411" y="24848"/>
                    </a:cubicBezTo>
                    <a:lnTo>
                      <a:pt x="646011" y="42099"/>
                    </a:lnTo>
                    <a:lnTo>
                      <a:pt x="662502" y="94664"/>
                    </a:lnTo>
                    <a:lnTo>
                      <a:pt x="659489" y="104267"/>
                    </a:lnTo>
                    <a:lnTo>
                      <a:pt x="651149" y="101424"/>
                    </a:lnTo>
                    <a:cubicBezTo>
                      <a:pt x="556946" y="74774"/>
                      <a:pt x="447716" y="59532"/>
                      <a:pt x="331251" y="59532"/>
                    </a:cubicBezTo>
                    <a:cubicBezTo>
                      <a:pt x="214786" y="59532"/>
                      <a:pt x="105556" y="74774"/>
                      <a:pt x="11353" y="101424"/>
                    </a:cubicBezTo>
                    <a:lnTo>
                      <a:pt x="3013" y="104267"/>
                    </a:lnTo>
                    <a:lnTo>
                      <a:pt x="0" y="94664"/>
                    </a:lnTo>
                    <a:lnTo>
                      <a:pt x="16492" y="42099"/>
                    </a:lnTo>
                    <a:lnTo>
                      <a:pt x="81091" y="24848"/>
                    </a:lnTo>
                    <a:cubicBezTo>
                      <a:pt x="157980" y="8848"/>
                      <a:pt x="242516" y="0"/>
                      <a:pt x="331251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AFB755DB-47DD-4D62-A1E9-E7577F98FE67}"/>
              </a:ext>
            </a:extLst>
          </p:cNvPr>
          <p:cNvGrpSpPr/>
          <p:nvPr/>
        </p:nvGrpSpPr>
        <p:grpSpPr>
          <a:xfrm>
            <a:off x="6247668" y="5004871"/>
            <a:ext cx="1098967" cy="1048009"/>
            <a:chOff x="6331547" y="4974973"/>
            <a:chExt cx="1098967" cy="1048009"/>
          </a:xfrm>
        </p:grpSpPr>
        <p:grpSp>
          <p:nvGrpSpPr>
            <p:cNvPr id="971" name="グループ化 970">
              <a:extLst>
                <a:ext uri="{FF2B5EF4-FFF2-40B4-BE49-F238E27FC236}">
                  <a16:creationId xmlns:a16="http://schemas.microsoft.com/office/drawing/2014/main" id="{3BB10241-15DF-4B4E-9B1F-15758E436CB2}"/>
                </a:ext>
              </a:extLst>
            </p:cNvPr>
            <p:cNvGrpSpPr/>
            <p:nvPr/>
          </p:nvGrpSpPr>
          <p:grpSpPr>
            <a:xfrm>
              <a:off x="7013034" y="4974973"/>
              <a:ext cx="417480" cy="383775"/>
              <a:chOff x="6504074" y="5242392"/>
              <a:chExt cx="662503" cy="609016"/>
            </a:xfrm>
          </p:grpSpPr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7D16FD0F-7EC3-441A-BDB6-A769529A01E6}"/>
                  </a:ext>
                </a:extLst>
              </p:cNvPr>
              <p:cNvSpPr/>
              <p:nvPr/>
            </p:nvSpPr>
            <p:spPr>
              <a:xfrm>
                <a:off x="6504074" y="5303112"/>
                <a:ext cx="662501" cy="548296"/>
              </a:xfrm>
              <a:custGeom>
                <a:avLst/>
                <a:gdLst>
                  <a:gd name="connsiteX0" fmla="*/ 331251 w 662501"/>
                  <a:gd name="connsiteY0" fmla="*/ 0 h 548296"/>
                  <a:gd name="connsiteX1" fmla="*/ 655772 w 662501"/>
                  <a:gd name="connsiteY1" fmla="*/ 161503 h 548296"/>
                  <a:gd name="connsiteX2" fmla="*/ 662501 w 662501"/>
                  <a:gd name="connsiteY2" fmla="*/ 202260 h 548296"/>
                  <a:gd name="connsiteX3" fmla="*/ 662501 w 662501"/>
                  <a:gd name="connsiteY3" fmla="*/ 202272 h 548296"/>
                  <a:gd name="connsiteX4" fmla="*/ 661949 w 662501"/>
                  <a:gd name="connsiteY4" fmla="*/ 205616 h 548296"/>
                  <a:gd name="connsiteX5" fmla="*/ 662501 w 662501"/>
                  <a:gd name="connsiteY5" fmla="*/ 205616 h 548296"/>
                  <a:gd name="connsiteX6" fmla="*/ 662501 w 662501"/>
                  <a:gd name="connsiteY6" fmla="*/ 307035 h 548296"/>
                  <a:gd name="connsiteX7" fmla="*/ 662501 w 662501"/>
                  <a:gd name="connsiteY7" fmla="*/ 307047 h 548296"/>
                  <a:gd name="connsiteX8" fmla="*/ 662501 w 662501"/>
                  <a:gd name="connsiteY8" fmla="*/ 310739 h 548296"/>
                  <a:gd name="connsiteX9" fmla="*/ 661892 w 662501"/>
                  <a:gd name="connsiteY9" fmla="*/ 310739 h 548296"/>
                  <a:gd name="connsiteX10" fmla="*/ 661890 w 662501"/>
                  <a:gd name="connsiteY10" fmla="*/ 310753 h 548296"/>
                  <a:gd name="connsiteX11" fmla="*/ 662501 w 662501"/>
                  <a:gd name="connsiteY11" fmla="*/ 315023 h 548296"/>
                  <a:gd name="connsiteX12" fmla="*/ 662501 w 662501"/>
                  <a:gd name="connsiteY12" fmla="*/ 315065 h 548296"/>
                  <a:gd name="connsiteX13" fmla="*/ 655774 w 662501"/>
                  <a:gd name="connsiteY13" fmla="*/ 362052 h 548296"/>
                  <a:gd name="connsiteX14" fmla="*/ 331253 w 662501"/>
                  <a:gd name="connsiteY14" fmla="*/ 548296 h 548296"/>
                  <a:gd name="connsiteX15" fmla="*/ 2 w 662501"/>
                  <a:gd name="connsiteY15" fmla="*/ 315044 h 548296"/>
                  <a:gd name="connsiteX16" fmla="*/ 615 w 662501"/>
                  <a:gd name="connsiteY16" fmla="*/ 310763 h 548296"/>
                  <a:gd name="connsiteX17" fmla="*/ 611 w 662501"/>
                  <a:gd name="connsiteY17" fmla="*/ 310739 h 548296"/>
                  <a:gd name="connsiteX18" fmla="*/ 0 w 662501"/>
                  <a:gd name="connsiteY18" fmla="*/ 310739 h 548296"/>
                  <a:gd name="connsiteX19" fmla="*/ 0 w 662501"/>
                  <a:gd name="connsiteY19" fmla="*/ 307041 h 548296"/>
                  <a:gd name="connsiteX20" fmla="*/ 0 w 662501"/>
                  <a:gd name="connsiteY20" fmla="*/ 205616 h 548296"/>
                  <a:gd name="connsiteX21" fmla="*/ 553 w 662501"/>
                  <a:gd name="connsiteY21" fmla="*/ 205616 h 548296"/>
                  <a:gd name="connsiteX22" fmla="*/ 0 w 662501"/>
                  <a:gd name="connsiteY22" fmla="*/ 202266 h 548296"/>
                  <a:gd name="connsiteX23" fmla="*/ 331251 w 662501"/>
                  <a:gd name="connsiteY23" fmla="*/ 0 h 54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62501" h="548296">
                    <a:moveTo>
                      <a:pt x="331251" y="0"/>
                    </a:moveTo>
                    <a:cubicBezTo>
                      <a:pt x="491328" y="0"/>
                      <a:pt x="624884" y="69334"/>
                      <a:pt x="655772" y="161503"/>
                    </a:cubicBezTo>
                    <a:lnTo>
                      <a:pt x="662501" y="202260"/>
                    </a:lnTo>
                    <a:lnTo>
                      <a:pt x="662501" y="202272"/>
                    </a:lnTo>
                    <a:lnTo>
                      <a:pt x="661949" y="205616"/>
                    </a:lnTo>
                    <a:lnTo>
                      <a:pt x="662501" y="205616"/>
                    </a:lnTo>
                    <a:lnTo>
                      <a:pt x="662501" y="307035"/>
                    </a:lnTo>
                    <a:lnTo>
                      <a:pt x="662501" y="307047"/>
                    </a:lnTo>
                    <a:lnTo>
                      <a:pt x="662501" y="310739"/>
                    </a:lnTo>
                    <a:lnTo>
                      <a:pt x="661892" y="310739"/>
                    </a:lnTo>
                    <a:lnTo>
                      <a:pt x="661890" y="310753"/>
                    </a:lnTo>
                    <a:lnTo>
                      <a:pt x="662501" y="315023"/>
                    </a:lnTo>
                    <a:lnTo>
                      <a:pt x="662501" y="315065"/>
                    </a:lnTo>
                    <a:lnTo>
                      <a:pt x="655774" y="362052"/>
                    </a:lnTo>
                    <a:cubicBezTo>
                      <a:pt x="624886" y="468341"/>
                      <a:pt x="491330" y="548296"/>
                      <a:pt x="331253" y="548296"/>
                    </a:cubicBezTo>
                    <a:cubicBezTo>
                      <a:pt x="148308" y="548296"/>
                      <a:pt x="2" y="443865"/>
                      <a:pt x="2" y="315044"/>
                    </a:cubicBezTo>
                    <a:lnTo>
                      <a:pt x="615" y="310763"/>
                    </a:lnTo>
                    <a:lnTo>
                      <a:pt x="611" y="310739"/>
                    </a:lnTo>
                    <a:lnTo>
                      <a:pt x="0" y="310739"/>
                    </a:lnTo>
                    <a:lnTo>
                      <a:pt x="0" y="307041"/>
                    </a:lnTo>
                    <a:lnTo>
                      <a:pt x="0" y="205616"/>
                    </a:lnTo>
                    <a:lnTo>
                      <a:pt x="553" y="205616"/>
                    </a:lnTo>
                    <a:lnTo>
                      <a:pt x="0" y="202266"/>
                    </a:lnTo>
                    <a:cubicBezTo>
                      <a:pt x="0" y="90558"/>
                      <a:pt x="148306" y="0"/>
                      <a:pt x="331251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99CC"/>
                  </a:gs>
                  <a:gs pos="50000">
                    <a:srgbClr val="FFCCFF"/>
                  </a:gs>
                  <a:gs pos="100000">
                    <a:srgbClr val="FF99CC"/>
                  </a:gs>
                </a:gsLst>
                <a:lin ang="10800000" scaled="1"/>
              </a:gradFill>
              <a:ln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楕円 558">
                <a:extLst>
                  <a:ext uri="{FF2B5EF4-FFF2-40B4-BE49-F238E27FC236}">
                    <a16:creationId xmlns:a16="http://schemas.microsoft.com/office/drawing/2014/main" id="{82392C76-51C5-4ED4-8170-6259803933BD}"/>
                  </a:ext>
                </a:extLst>
              </p:cNvPr>
              <p:cNvSpPr/>
              <p:nvPr/>
            </p:nvSpPr>
            <p:spPr>
              <a:xfrm>
                <a:off x="6504075" y="5259737"/>
                <a:ext cx="662502" cy="426328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66CC"/>
                  </a:gs>
                  <a:gs pos="50000">
                    <a:srgbClr val="FFCCFF"/>
                  </a:gs>
                </a:gsLst>
                <a:lin ang="10800000" scaled="1"/>
              </a:gradFill>
              <a:ln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楕円 558">
                <a:extLst>
                  <a:ext uri="{FF2B5EF4-FFF2-40B4-BE49-F238E27FC236}">
                    <a16:creationId xmlns:a16="http://schemas.microsoft.com/office/drawing/2014/main" id="{173B9A66-ACB1-4B19-ACA7-56C3D4928B0B}"/>
                  </a:ext>
                </a:extLst>
              </p:cNvPr>
              <p:cNvSpPr/>
              <p:nvPr/>
            </p:nvSpPr>
            <p:spPr>
              <a:xfrm>
                <a:off x="6525228" y="5242392"/>
                <a:ext cx="620196" cy="399104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99CC"/>
                  </a:gs>
                  <a:gs pos="100000">
                    <a:srgbClr val="FFCCFF"/>
                  </a:gs>
                </a:gsLst>
                <a:lin ang="18900000" scaled="1"/>
                <a:tileRect/>
              </a:gradFill>
              <a:ln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98DA7A0E-A17F-44ED-88BA-4387D300AE69}"/>
                  </a:ext>
                </a:extLst>
              </p:cNvPr>
              <p:cNvSpPr/>
              <p:nvPr/>
            </p:nvSpPr>
            <p:spPr>
              <a:xfrm>
                <a:off x="6522846" y="5403956"/>
                <a:ext cx="620196" cy="45719"/>
              </a:xfrm>
              <a:custGeom>
                <a:avLst/>
                <a:gdLst>
                  <a:gd name="connsiteX0" fmla="*/ 11919 w 620196"/>
                  <a:gd name="connsiteY0" fmla="*/ 0 h 45719"/>
                  <a:gd name="connsiteX1" fmla="*/ 608278 w 620196"/>
                  <a:gd name="connsiteY1" fmla="*/ 0 h 45719"/>
                  <a:gd name="connsiteX2" fmla="*/ 620196 w 620196"/>
                  <a:gd name="connsiteY2" fmla="*/ 37989 h 45719"/>
                  <a:gd name="connsiteX3" fmla="*/ 617771 w 620196"/>
                  <a:gd name="connsiteY3" fmla="*/ 45719 h 45719"/>
                  <a:gd name="connsiteX4" fmla="*/ 2425 w 620196"/>
                  <a:gd name="connsiteY4" fmla="*/ 45719 h 45719"/>
                  <a:gd name="connsiteX5" fmla="*/ 0 w 620196"/>
                  <a:gd name="connsiteY5" fmla="*/ 37989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0196" h="45719">
                    <a:moveTo>
                      <a:pt x="11919" y="0"/>
                    </a:moveTo>
                    <a:lnTo>
                      <a:pt x="608278" y="0"/>
                    </a:lnTo>
                    <a:lnTo>
                      <a:pt x="620196" y="37989"/>
                    </a:lnTo>
                    <a:lnTo>
                      <a:pt x="617771" y="45719"/>
                    </a:lnTo>
                    <a:lnTo>
                      <a:pt x="2425" y="45719"/>
                    </a:lnTo>
                    <a:lnTo>
                      <a:pt x="0" y="37989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9DAF64D2-E704-4764-8208-BCCC1715AE75}"/>
                </a:ext>
              </a:extLst>
            </p:cNvPr>
            <p:cNvGrpSpPr/>
            <p:nvPr/>
          </p:nvGrpSpPr>
          <p:grpSpPr>
            <a:xfrm>
              <a:off x="6331547" y="5259645"/>
              <a:ext cx="417480" cy="383775"/>
              <a:chOff x="6504074" y="5242392"/>
              <a:chExt cx="662503" cy="609016"/>
            </a:xfrm>
          </p:grpSpPr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FE914309-48A3-45CB-9A67-07DD2D76EF11}"/>
                  </a:ext>
                </a:extLst>
              </p:cNvPr>
              <p:cNvSpPr/>
              <p:nvPr/>
            </p:nvSpPr>
            <p:spPr>
              <a:xfrm>
                <a:off x="6504074" y="5303112"/>
                <a:ext cx="662501" cy="548296"/>
              </a:xfrm>
              <a:custGeom>
                <a:avLst/>
                <a:gdLst>
                  <a:gd name="connsiteX0" fmla="*/ 331251 w 662501"/>
                  <a:gd name="connsiteY0" fmla="*/ 0 h 548296"/>
                  <a:gd name="connsiteX1" fmla="*/ 655772 w 662501"/>
                  <a:gd name="connsiteY1" fmla="*/ 161503 h 548296"/>
                  <a:gd name="connsiteX2" fmla="*/ 662501 w 662501"/>
                  <a:gd name="connsiteY2" fmla="*/ 202260 h 548296"/>
                  <a:gd name="connsiteX3" fmla="*/ 662501 w 662501"/>
                  <a:gd name="connsiteY3" fmla="*/ 202272 h 548296"/>
                  <a:gd name="connsiteX4" fmla="*/ 661949 w 662501"/>
                  <a:gd name="connsiteY4" fmla="*/ 205616 h 548296"/>
                  <a:gd name="connsiteX5" fmla="*/ 662501 w 662501"/>
                  <a:gd name="connsiteY5" fmla="*/ 205616 h 548296"/>
                  <a:gd name="connsiteX6" fmla="*/ 662501 w 662501"/>
                  <a:gd name="connsiteY6" fmla="*/ 307035 h 548296"/>
                  <a:gd name="connsiteX7" fmla="*/ 662501 w 662501"/>
                  <a:gd name="connsiteY7" fmla="*/ 307047 h 548296"/>
                  <a:gd name="connsiteX8" fmla="*/ 662501 w 662501"/>
                  <a:gd name="connsiteY8" fmla="*/ 310739 h 548296"/>
                  <a:gd name="connsiteX9" fmla="*/ 661892 w 662501"/>
                  <a:gd name="connsiteY9" fmla="*/ 310739 h 548296"/>
                  <a:gd name="connsiteX10" fmla="*/ 661890 w 662501"/>
                  <a:gd name="connsiteY10" fmla="*/ 310753 h 548296"/>
                  <a:gd name="connsiteX11" fmla="*/ 662501 w 662501"/>
                  <a:gd name="connsiteY11" fmla="*/ 315023 h 548296"/>
                  <a:gd name="connsiteX12" fmla="*/ 662501 w 662501"/>
                  <a:gd name="connsiteY12" fmla="*/ 315065 h 548296"/>
                  <a:gd name="connsiteX13" fmla="*/ 655774 w 662501"/>
                  <a:gd name="connsiteY13" fmla="*/ 362052 h 548296"/>
                  <a:gd name="connsiteX14" fmla="*/ 331253 w 662501"/>
                  <a:gd name="connsiteY14" fmla="*/ 548296 h 548296"/>
                  <a:gd name="connsiteX15" fmla="*/ 2 w 662501"/>
                  <a:gd name="connsiteY15" fmla="*/ 315044 h 548296"/>
                  <a:gd name="connsiteX16" fmla="*/ 615 w 662501"/>
                  <a:gd name="connsiteY16" fmla="*/ 310763 h 548296"/>
                  <a:gd name="connsiteX17" fmla="*/ 611 w 662501"/>
                  <a:gd name="connsiteY17" fmla="*/ 310739 h 548296"/>
                  <a:gd name="connsiteX18" fmla="*/ 0 w 662501"/>
                  <a:gd name="connsiteY18" fmla="*/ 310739 h 548296"/>
                  <a:gd name="connsiteX19" fmla="*/ 0 w 662501"/>
                  <a:gd name="connsiteY19" fmla="*/ 307041 h 548296"/>
                  <a:gd name="connsiteX20" fmla="*/ 0 w 662501"/>
                  <a:gd name="connsiteY20" fmla="*/ 205616 h 548296"/>
                  <a:gd name="connsiteX21" fmla="*/ 553 w 662501"/>
                  <a:gd name="connsiteY21" fmla="*/ 205616 h 548296"/>
                  <a:gd name="connsiteX22" fmla="*/ 0 w 662501"/>
                  <a:gd name="connsiteY22" fmla="*/ 202266 h 548296"/>
                  <a:gd name="connsiteX23" fmla="*/ 331251 w 662501"/>
                  <a:gd name="connsiteY23" fmla="*/ 0 h 54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62501" h="548296">
                    <a:moveTo>
                      <a:pt x="331251" y="0"/>
                    </a:moveTo>
                    <a:cubicBezTo>
                      <a:pt x="491328" y="0"/>
                      <a:pt x="624884" y="69334"/>
                      <a:pt x="655772" y="161503"/>
                    </a:cubicBezTo>
                    <a:lnTo>
                      <a:pt x="662501" y="202260"/>
                    </a:lnTo>
                    <a:lnTo>
                      <a:pt x="662501" y="202272"/>
                    </a:lnTo>
                    <a:lnTo>
                      <a:pt x="661949" y="205616"/>
                    </a:lnTo>
                    <a:lnTo>
                      <a:pt x="662501" y="205616"/>
                    </a:lnTo>
                    <a:lnTo>
                      <a:pt x="662501" y="307035"/>
                    </a:lnTo>
                    <a:lnTo>
                      <a:pt x="662501" y="307047"/>
                    </a:lnTo>
                    <a:lnTo>
                      <a:pt x="662501" y="310739"/>
                    </a:lnTo>
                    <a:lnTo>
                      <a:pt x="661892" y="310739"/>
                    </a:lnTo>
                    <a:lnTo>
                      <a:pt x="661890" y="310753"/>
                    </a:lnTo>
                    <a:lnTo>
                      <a:pt x="662501" y="315023"/>
                    </a:lnTo>
                    <a:lnTo>
                      <a:pt x="662501" y="315065"/>
                    </a:lnTo>
                    <a:lnTo>
                      <a:pt x="655774" y="362052"/>
                    </a:lnTo>
                    <a:cubicBezTo>
                      <a:pt x="624886" y="468341"/>
                      <a:pt x="491330" y="548296"/>
                      <a:pt x="331253" y="548296"/>
                    </a:cubicBezTo>
                    <a:cubicBezTo>
                      <a:pt x="148308" y="548296"/>
                      <a:pt x="2" y="443865"/>
                      <a:pt x="2" y="315044"/>
                    </a:cubicBezTo>
                    <a:lnTo>
                      <a:pt x="615" y="310763"/>
                    </a:lnTo>
                    <a:lnTo>
                      <a:pt x="611" y="310739"/>
                    </a:lnTo>
                    <a:lnTo>
                      <a:pt x="0" y="310739"/>
                    </a:lnTo>
                    <a:lnTo>
                      <a:pt x="0" y="307041"/>
                    </a:lnTo>
                    <a:lnTo>
                      <a:pt x="0" y="205616"/>
                    </a:lnTo>
                    <a:lnTo>
                      <a:pt x="553" y="205616"/>
                    </a:lnTo>
                    <a:lnTo>
                      <a:pt x="0" y="202266"/>
                    </a:lnTo>
                    <a:cubicBezTo>
                      <a:pt x="0" y="90558"/>
                      <a:pt x="148306" y="0"/>
                      <a:pt x="331251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99CC"/>
                  </a:gs>
                  <a:gs pos="50000">
                    <a:srgbClr val="FFCCFF"/>
                  </a:gs>
                  <a:gs pos="100000">
                    <a:srgbClr val="FF99CC"/>
                  </a:gs>
                </a:gsLst>
                <a:lin ang="10800000" scaled="1"/>
              </a:gradFill>
              <a:ln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楕円 558">
                <a:extLst>
                  <a:ext uri="{FF2B5EF4-FFF2-40B4-BE49-F238E27FC236}">
                    <a16:creationId xmlns:a16="http://schemas.microsoft.com/office/drawing/2014/main" id="{0FF530B2-5BF0-4D3E-BC84-38129F4DA6B2}"/>
                  </a:ext>
                </a:extLst>
              </p:cNvPr>
              <p:cNvSpPr/>
              <p:nvPr/>
            </p:nvSpPr>
            <p:spPr>
              <a:xfrm>
                <a:off x="6504075" y="5259737"/>
                <a:ext cx="662502" cy="426328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66CC"/>
                  </a:gs>
                  <a:gs pos="50000">
                    <a:srgbClr val="FFCCFF"/>
                  </a:gs>
                </a:gsLst>
                <a:lin ang="10800000" scaled="1"/>
              </a:gradFill>
              <a:ln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楕円 558">
                <a:extLst>
                  <a:ext uri="{FF2B5EF4-FFF2-40B4-BE49-F238E27FC236}">
                    <a16:creationId xmlns:a16="http://schemas.microsoft.com/office/drawing/2014/main" id="{3324B4C9-103F-4646-84A4-732FA87E6FD6}"/>
                  </a:ext>
                </a:extLst>
              </p:cNvPr>
              <p:cNvSpPr/>
              <p:nvPr/>
            </p:nvSpPr>
            <p:spPr>
              <a:xfrm>
                <a:off x="6525228" y="5242392"/>
                <a:ext cx="620196" cy="399104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99CC"/>
                  </a:gs>
                  <a:gs pos="100000">
                    <a:srgbClr val="FFCCFF"/>
                  </a:gs>
                </a:gsLst>
                <a:lin ang="18900000" scaled="1"/>
                <a:tileRect/>
              </a:gradFill>
              <a:ln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7F6A1BDF-37AF-4F63-AA07-70CCA8F8F7CE}"/>
                  </a:ext>
                </a:extLst>
              </p:cNvPr>
              <p:cNvSpPr/>
              <p:nvPr/>
            </p:nvSpPr>
            <p:spPr>
              <a:xfrm>
                <a:off x="6522846" y="5403956"/>
                <a:ext cx="620196" cy="45719"/>
              </a:xfrm>
              <a:custGeom>
                <a:avLst/>
                <a:gdLst>
                  <a:gd name="connsiteX0" fmla="*/ 11919 w 620196"/>
                  <a:gd name="connsiteY0" fmla="*/ 0 h 45719"/>
                  <a:gd name="connsiteX1" fmla="*/ 608278 w 620196"/>
                  <a:gd name="connsiteY1" fmla="*/ 0 h 45719"/>
                  <a:gd name="connsiteX2" fmla="*/ 620196 w 620196"/>
                  <a:gd name="connsiteY2" fmla="*/ 37989 h 45719"/>
                  <a:gd name="connsiteX3" fmla="*/ 617771 w 620196"/>
                  <a:gd name="connsiteY3" fmla="*/ 45719 h 45719"/>
                  <a:gd name="connsiteX4" fmla="*/ 2425 w 620196"/>
                  <a:gd name="connsiteY4" fmla="*/ 45719 h 45719"/>
                  <a:gd name="connsiteX5" fmla="*/ 0 w 620196"/>
                  <a:gd name="connsiteY5" fmla="*/ 37989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0196" h="45719">
                    <a:moveTo>
                      <a:pt x="11919" y="0"/>
                    </a:moveTo>
                    <a:lnTo>
                      <a:pt x="608278" y="0"/>
                    </a:lnTo>
                    <a:lnTo>
                      <a:pt x="620196" y="37989"/>
                    </a:lnTo>
                    <a:lnTo>
                      <a:pt x="617771" y="45719"/>
                    </a:lnTo>
                    <a:lnTo>
                      <a:pt x="2425" y="45719"/>
                    </a:lnTo>
                    <a:lnTo>
                      <a:pt x="0" y="37989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5C8ABFC4-583D-4C70-AFB3-2D68B5F0F22F}"/>
                </a:ext>
              </a:extLst>
            </p:cNvPr>
            <p:cNvGrpSpPr/>
            <p:nvPr/>
          </p:nvGrpSpPr>
          <p:grpSpPr>
            <a:xfrm>
              <a:off x="6952649" y="5639207"/>
              <a:ext cx="417480" cy="383775"/>
              <a:chOff x="6504074" y="5242392"/>
              <a:chExt cx="662503" cy="609016"/>
            </a:xfrm>
          </p:grpSpPr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3627E1AE-6657-47F7-B803-D40F2B638A7F}"/>
                  </a:ext>
                </a:extLst>
              </p:cNvPr>
              <p:cNvSpPr/>
              <p:nvPr/>
            </p:nvSpPr>
            <p:spPr>
              <a:xfrm>
                <a:off x="6504074" y="5303112"/>
                <a:ext cx="662501" cy="548296"/>
              </a:xfrm>
              <a:custGeom>
                <a:avLst/>
                <a:gdLst>
                  <a:gd name="connsiteX0" fmla="*/ 331251 w 662501"/>
                  <a:gd name="connsiteY0" fmla="*/ 0 h 548296"/>
                  <a:gd name="connsiteX1" fmla="*/ 655772 w 662501"/>
                  <a:gd name="connsiteY1" fmla="*/ 161503 h 548296"/>
                  <a:gd name="connsiteX2" fmla="*/ 662501 w 662501"/>
                  <a:gd name="connsiteY2" fmla="*/ 202260 h 548296"/>
                  <a:gd name="connsiteX3" fmla="*/ 662501 w 662501"/>
                  <a:gd name="connsiteY3" fmla="*/ 202272 h 548296"/>
                  <a:gd name="connsiteX4" fmla="*/ 661949 w 662501"/>
                  <a:gd name="connsiteY4" fmla="*/ 205616 h 548296"/>
                  <a:gd name="connsiteX5" fmla="*/ 662501 w 662501"/>
                  <a:gd name="connsiteY5" fmla="*/ 205616 h 548296"/>
                  <a:gd name="connsiteX6" fmla="*/ 662501 w 662501"/>
                  <a:gd name="connsiteY6" fmla="*/ 307035 h 548296"/>
                  <a:gd name="connsiteX7" fmla="*/ 662501 w 662501"/>
                  <a:gd name="connsiteY7" fmla="*/ 307047 h 548296"/>
                  <a:gd name="connsiteX8" fmla="*/ 662501 w 662501"/>
                  <a:gd name="connsiteY8" fmla="*/ 310739 h 548296"/>
                  <a:gd name="connsiteX9" fmla="*/ 661892 w 662501"/>
                  <a:gd name="connsiteY9" fmla="*/ 310739 h 548296"/>
                  <a:gd name="connsiteX10" fmla="*/ 661890 w 662501"/>
                  <a:gd name="connsiteY10" fmla="*/ 310753 h 548296"/>
                  <a:gd name="connsiteX11" fmla="*/ 662501 w 662501"/>
                  <a:gd name="connsiteY11" fmla="*/ 315023 h 548296"/>
                  <a:gd name="connsiteX12" fmla="*/ 662501 w 662501"/>
                  <a:gd name="connsiteY12" fmla="*/ 315065 h 548296"/>
                  <a:gd name="connsiteX13" fmla="*/ 655774 w 662501"/>
                  <a:gd name="connsiteY13" fmla="*/ 362052 h 548296"/>
                  <a:gd name="connsiteX14" fmla="*/ 331253 w 662501"/>
                  <a:gd name="connsiteY14" fmla="*/ 548296 h 548296"/>
                  <a:gd name="connsiteX15" fmla="*/ 2 w 662501"/>
                  <a:gd name="connsiteY15" fmla="*/ 315044 h 548296"/>
                  <a:gd name="connsiteX16" fmla="*/ 615 w 662501"/>
                  <a:gd name="connsiteY16" fmla="*/ 310763 h 548296"/>
                  <a:gd name="connsiteX17" fmla="*/ 611 w 662501"/>
                  <a:gd name="connsiteY17" fmla="*/ 310739 h 548296"/>
                  <a:gd name="connsiteX18" fmla="*/ 0 w 662501"/>
                  <a:gd name="connsiteY18" fmla="*/ 310739 h 548296"/>
                  <a:gd name="connsiteX19" fmla="*/ 0 w 662501"/>
                  <a:gd name="connsiteY19" fmla="*/ 307041 h 548296"/>
                  <a:gd name="connsiteX20" fmla="*/ 0 w 662501"/>
                  <a:gd name="connsiteY20" fmla="*/ 205616 h 548296"/>
                  <a:gd name="connsiteX21" fmla="*/ 553 w 662501"/>
                  <a:gd name="connsiteY21" fmla="*/ 205616 h 548296"/>
                  <a:gd name="connsiteX22" fmla="*/ 0 w 662501"/>
                  <a:gd name="connsiteY22" fmla="*/ 202266 h 548296"/>
                  <a:gd name="connsiteX23" fmla="*/ 331251 w 662501"/>
                  <a:gd name="connsiteY23" fmla="*/ 0 h 54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62501" h="548296">
                    <a:moveTo>
                      <a:pt x="331251" y="0"/>
                    </a:moveTo>
                    <a:cubicBezTo>
                      <a:pt x="491328" y="0"/>
                      <a:pt x="624884" y="69334"/>
                      <a:pt x="655772" y="161503"/>
                    </a:cubicBezTo>
                    <a:lnTo>
                      <a:pt x="662501" y="202260"/>
                    </a:lnTo>
                    <a:lnTo>
                      <a:pt x="662501" y="202272"/>
                    </a:lnTo>
                    <a:lnTo>
                      <a:pt x="661949" y="205616"/>
                    </a:lnTo>
                    <a:lnTo>
                      <a:pt x="662501" y="205616"/>
                    </a:lnTo>
                    <a:lnTo>
                      <a:pt x="662501" y="307035"/>
                    </a:lnTo>
                    <a:lnTo>
                      <a:pt x="662501" y="307047"/>
                    </a:lnTo>
                    <a:lnTo>
                      <a:pt x="662501" y="310739"/>
                    </a:lnTo>
                    <a:lnTo>
                      <a:pt x="661892" y="310739"/>
                    </a:lnTo>
                    <a:lnTo>
                      <a:pt x="661890" y="310753"/>
                    </a:lnTo>
                    <a:lnTo>
                      <a:pt x="662501" y="315023"/>
                    </a:lnTo>
                    <a:lnTo>
                      <a:pt x="662501" y="315065"/>
                    </a:lnTo>
                    <a:lnTo>
                      <a:pt x="655774" y="362052"/>
                    </a:lnTo>
                    <a:cubicBezTo>
                      <a:pt x="624886" y="468341"/>
                      <a:pt x="491330" y="548296"/>
                      <a:pt x="331253" y="548296"/>
                    </a:cubicBezTo>
                    <a:cubicBezTo>
                      <a:pt x="148308" y="548296"/>
                      <a:pt x="2" y="443865"/>
                      <a:pt x="2" y="315044"/>
                    </a:cubicBezTo>
                    <a:lnTo>
                      <a:pt x="615" y="310763"/>
                    </a:lnTo>
                    <a:lnTo>
                      <a:pt x="611" y="310739"/>
                    </a:lnTo>
                    <a:lnTo>
                      <a:pt x="0" y="310739"/>
                    </a:lnTo>
                    <a:lnTo>
                      <a:pt x="0" y="307041"/>
                    </a:lnTo>
                    <a:lnTo>
                      <a:pt x="0" y="205616"/>
                    </a:lnTo>
                    <a:lnTo>
                      <a:pt x="553" y="205616"/>
                    </a:lnTo>
                    <a:lnTo>
                      <a:pt x="0" y="202266"/>
                    </a:lnTo>
                    <a:cubicBezTo>
                      <a:pt x="0" y="90558"/>
                      <a:pt x="148306" y="0"/>
                      <a:pt x="331251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99CC"/>
                  </a:gs>
                  <a:gs pos="50000">
                    <a:srgbClr val="FFCCFF"/>
                  </a:gs>
                  <a:gs pos="100000">
                    <a:srgbClr val="FF99CC"/>
                  </a:gs>
                </a:gsLst>
                <a:lin ang="10800000" scaled="1"/>
              </a:gradFill>
              <a:ln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楕円 558">
                <a:extLst>
                  <a:ext uri="{FF2B5EF4-FFF2-40B4-BE49-F238E27FC236}">
                    <a16:creationId xmlns:a16="http://schemas.microsoft.com/office/drawing/2014/main" id="{ADFDE8CF-EF89-41F2-BC9A-B2166DD8085B}"/>
                  </a:ext>
                </a:extLst>
              </p:cNvPr>
              <p:cNvSpPr/>
              <p:nvPr/>
            </p:nvSpPr>
            <p:spPr>
              <a:xfrm>
                <a:off x="6504075" y="5259737"/>
                <a:ext cx="662502" cy="426328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66CC"/>
                  </a:gs>
                  <a:gs pos="50000">
                    <a:srgbClr val="FFCCFF"/>
                  </a:gs>
                </a:gsLst>
                <a:lin ang="10800000" scaled="1"/>
              </a:gradFill>
              <a:ln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楕円 558">
                <a:extLst>
                  <a:ext uri="{FF2B5EF4-FFF2-40B4-BE49-F238E27FC236}">
                    <a16:creationId xmlns:a16="http://schemas.microsoft.com/office/drawing/2014/main" id="{23FFAA34-DF87-4121-B421-9AF108146933}"/>
                  </a:ext>
                </a:extLst>
              </p:cNvPr>
              <p:cNvSpPr/>
              <p:nvPr/>
            </p:nvSpPr>
            <p:spPr>
              <a:xfrm>
                <a:off x="6525228" y="5242392"/>
                <a:ext cx="620196" cy="399104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99CC"/>
                  </a:gs>
                  <a:gs pos="100000">
                    <a:srgbClr val="FFCCFF"/>
                  </a:gs>
                </a:gsLst>
                <a:lin ang="18900000" scaled="1"/>
                <a:tileRect/>
              </a:gradFill>
              <a:ln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B402BB1F-35E1-41BB-B95D-1F0CCD88BDFF}"/>
                  </a:ext>
                </a:extLst>
              </p:cNvPr>
              <p:cNvSpPr/>
              <p:nvPr/>
            </p:nvSpPr>
            <p:spPr>
              <a:xfrm>
                <a:off x="6522846" y="5403956"/>
                <a:ext cx="620196" cy="45719"/>
              </a:xfrm>
              <a:custGeom>
                <a:avLst/>
                <a:gdLst>
                  <a:gd name="connsiteX0" fmla="*/ 11919 w 620196"/>
                  <a:gd name="connsiteY0" fmla="*/ 0 h 45719"/>
                  <a:gd name="connsiteX1" fmla="*/ 608278 w 620196"/>
                  <a:gd name="connsiteY1" fmla="*/ 0 h 45719"/>
                  <a:gd name="connsiteX2" fmla="*/ 620196 w 620196"/>
                  <a:gd name="connsiteY2" fmla="*/ 37989 h 45719"/>
                  <a:gd name="connsiteX3" fmla="*/ 617771 w 620196"/>
                  <a:gd name="connsiteY3" fmla="*/ 45719 h 45719"/>
                  <a:gd name="connsiteX4" fmla="*/ 2425 w 620196"/>
                  <a:gd name="connsiteY4" fmla="*/ 45719 h 45719"/>
                  <a:gd name="connsiteX5" fmla="*/ 0 w 620196"/>
                  <a:gd name="connsiteY5" fmla="*/ 37989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0196" h="45719">
                    <a:moveTo>
                      <a:pt x="11919" y="0"/>
                    </a:moveTo>
                    <a:lnTo>
                      <a:pt x="608278" y="0"/>
                    </a:lnTo>
                    <a:lnTo>
                      <a:pt x="620196" y="37989"/>
                    </a:lnTo>
                    <a:lnTo>
                      <a:pt x="617771" y="45719"/>
                    </a:lnTo>
                    <a:lnTo>
                      <a:pt x="2425" y="45719"/>
                    </a:lnTo>
                    <a:lnTo>
                      <a:pt x="0" y="37989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606FAAD5-20B0-4C5A-A6DE-2686B3134566}"/>
              </a:ext>
            </a:extLst>
          </p:cNvPr>
          <p:cNvGrpSpPr/>
          <p:nvPr/>
        </p:nvGrpSpPr>
        <p:grpSpPr>
          <a:xfrm>
            <a:off x="8144771" y="4990815"/>
            <a:ext cx="1098967" cy="1048009"/>
            <a:chOff x="8211491" y="5007734"/>
            <a:chExt cx="1098967" cy="1048009"/>
          </a:xfrm>
        </p:grpSpPr>
        <p:grpSp>
          <p:nvGrpSpPr>
            <p:cNvPr id="972" name="グループ化 971">
              <a:extLst>
                <a:ext uri="{FF2B5EF4-FFF2-40B4-BE49-F238E27FC236}">
                  <a16:creationId xmlns:a16="http://schemas.microsoft.com/office/drawing/2014/main" id="{0F7D80CF-32C4-4CE9-A777-EF25FC34F400}"/>
                </a:ext>
              </a:extLst>
            </p:cNvPr>
            <p:cNvGrpSpPr/>
            <p:nvPr/>
          </p:nvGrpSpPr>
          <p:grpSpPr>
            <a:xfrm>
              <a:off x="8892978" y="5007734"/>
              <a:ext cx="417480" cy="383775"/>
              <a:chOff x="8384018" y="5275153"/>
              <a:chExt cx="662503" cy="609016"/>
            </a:xfrm>
          </p:grpSpPr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52A0603F-47A8-4580-A127-F26C42344626}"/>
                  </a:ext>
                </a:extLst>
              </p:cNvPr>
              <p:cNvSpPr/>
              <p:nvPr/>
            </p:nvSpPr>
            <p:spPr>
              <a:xfrm>
                <a:off x="8384018" y="5335873"/>
                <a:ext cx="662501" cy="548296"/>
              </a:xfrm>
              <a:custGeom>
                <a:avLst/>
                <a:gdLst>
                  <a:gd name="connsiteX0" fmla="*/ 331251 w 662501"/>
                  <a:gd name="connsiteY0" fmla="*/ 0 h 548296"/>
                  <a:gd name="connsiteX1" fmla="*/ 655772 w 662501"/>
                  <a:gd name="connsiteY1" fmla="*/ 161503 h 548296"/>
                  <a:gd name="connsiteX2" fmla="*/ 662501 w 662501"/>
                  <a:gd name="connsiteY2" fmla="*/ 202260 h 548296"/>
                  <a:gd name="connsiteX3" fmla="*/ 662501 w 662501"/>
                  <a:gd name="connsiteY3" fmla="*/ 202272 h 548296"/>
                  <a:gd name="connsiteX4" fmla="*/ 661949 w 662501"/>
                  <a:gd name="connsiteY4" fmla="*/ 205616 h 548296"/>
                  <a:gd name="connsiteX5" fmla="*/ 662501 w 662501"/>
                  <a:gd name="connsiteY5" fmla="*/ 205616 h 548296"/>
                  <a:gd name="connsiteX6" fmla="*/ 662501 w 662501"/>
                  <a:gd name="connsiteY6" fmla="*/ 307035 h 548296"/>
                  <a:gd name="connsiteX7" fmla="*/ 662501 w 662501"/>
                  <a:gd name="connsiteY7" fmla="*/ 307047 h 548296"/>
                  <a:gd name="connsiteX8" fmla="*/ 662501 w 662501"/>
                  <a:gd name="connsiteY8" fmla="*/ 310739 h 548296"/>
                  <a:gd name="connsiteX9" fmla="*/ 661892 w 662501"/>
                  <a:gd name="connsiteY9" fmla="*/ 310739 h 548296"/>
                  <a:gd name="connsiteX10" fmla="*/ 661890 w 662501"/>
                  <a:gd name="connsiteY10" fmla="*/ 310753 h 548296"/>
                  <a:gd name="connsiteX11" fmla="*/ 662501 w 662501"/>
                  <a:gd name="connsiteY11" fmla="*/ 315023 h 548296"/>
                  <a:gd name="connsiteX12" fmla="*/ 662501 w 662501"/>
                  <a:gd name="connsiteY12" fmla="*/ 315065 h 548296"/>
                  <a:gd name="connsiteX13" fmla="*/ 655774 w 662501"/>
                  <a:gd name="connsiteY13" fmla="*/ 362052 h 548296"/>
                  <a:gd name="connsiteX14" fmla="*/ 331253 w 662501"/>
                  <a:gd name="connsiteY14" fmla="*/ 548296 h 548296"/>
                  <a:gd name="connsiteX15" fmla="*/ 2 w 662501"/>
                  <a:gd name="connsiteY15" fmla="*/ 315044 h 548296"/>
                  <a:gd name="connsiteX16" fmla="*/ 615 w 662501"/>
                  <a:gd name="connsiteY16" fmla="*/ 310763 h 548296"/>
                  <a:gd name="connsiteX17" fmla="*/ 611 w 662501"/>
                  <a:gd name="connsiteY17" fmla="*/ 310739 h 548296"/>
                  <a:gd name="connsiteX18" fmla="*/ 0 w 662501"/>
                  <a:gd name="connsiteY18" fmla="*/ 310739 h 548296"/>
                  <a:gd name="connsiteX19" fmla="*/ 0 w 662501"/>
                  <a:gd name="connsiteY19" fmla="*/ 307041 h 548296"/>
                  <a:gd name="connsiteX20" fmla="*/ 0 w 662501"/>
                  <a:gd name="connsiteY20" fmla="*/ 205616 h 548296"/>
                  <a:gd name="connsiteX21" fmla="*/ 553 w 662501"/>
                  <a:gd name="connsiteY21" fmla="*/ 205616 h 548296"/>
                  <a:gd name="connsiteX22" fmla="*/ 0 w 662501"/>
                  <a:gd name="connsiteY22" fmla="*/ 202266 h 548296"/>
                  <a:gd name="connsiteX23" fmla="*/ 331251 w 662501"/>
                  <a:gd name="connsiteY23" fmla="*/ 0 h 54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62501" h="548296">
                    <a:moveTo>
                      <a:pt x="331251" y="0"/>
                    </a:moveTo>
                    <a:cubicBezTo>
                      <a:pt x="491328" y="0"/>
                      <a:pt x="624884" y="69334"/>
                      <a:pt x="655772" y="161503"/>
                    </a:cubicBezTo>
                    <a:lnTo>
                      <a:pt x="662501" y="202260"/>
                    </a:lnTo>
                    <a:lnTo>
                      <a:pt x="662501" y="202272"/>
                    </a:lnTo>
                    <a:lnTo>
                      <a:pt x="661949" y="205616"/>
                    </a:lnTo>
                    <a:lnTo>
                      <a:pt x="662501" y="205616"/>
                    </a:lnTo>
                    <a:lnTo>
                      <a:pt x="662501" y="307035"/>
                    </a:lnTo>
                    <a:lnTo>
                      <a:pt x="662501" y="307047"/>
                    </a:lnTo>
                    <a:lnTo>
                      <a:pt x="662501" y="310739"/>
                    </a:lnTo>
                    <a:lnTo>
                      <a:pt x="661892" y="310739"/>
                    </a:lnTo>
                    <a:lnTo>
                      <a:pt x="661890" y="310753"/>
                    </a:lnTo>
                    <a:lnTo>
                      <a:pt x="662501" y="315023"/>
                    </a:lnTo>
                    <a:lnTo>
                      <a:pt x="662501" y="315065"/>
                    </a:lnTo>
                    <a:lnTo>
                      <a:pt x="655774" y="362052"/>
                    </a:lnTo>
                    <a:cubicBezTo>
                      <a:pt x="624886" y="468341"/>
                      <a:pt x="491330" y="548296"/>
                      <a:pt x="331253" y="548296"/>
                    </a:cubicBezTo>
                    <a:cubicBezTo>
                      <a:pt x="148308" y="548296"/>
                      <a:pt x="2" y="443865"/>
                      <a:pt x="2" y="315044"/>
                    </a:cubicBezTo>
                    <a:lnTo>
                      <a:pt x="615" y="310763"/>
                    </a:lnTo>
                    <a:lnTo>
                      <a:pt x="611" y="310739"/>
                    </a:lnTo>
                    <a:lnTo>
                      <a:pt x="0" y="310739"/>
                    </a:lnTo>
                    <a:lnTo>
                      <a:pt x="0" y="307041"/>
                    </a:lnTo>
                    <a:lnTo>
                      <a:pt x="0" y="205616"/>
                    </a:lnTo>
                    <a:lnTo>
                      <a:pt x="553" y="205616"/>
                    </a:lnTo>
                    <a:lnTo>
                      <a:pt x="0" y="202266"/>
                    </a:lnTo>
                    <a:cubicBezTo>
                      <a:pt x="0" y="90558"/>
                      <a:pt x="148306" y="0"/>
                      <a:pt x="331251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99CC"/>
                  </a:gs>
                  <a:gs pos="50000">
                    <a:srgbClr val="FFCCFF"/>
                  </a:gs>
                  <a:gs pos="100000">
                    <a:srgbClr val="FF99CC"/>
                  </a:gs>
                </a:gsLst>
                <a:lin ang="10800000" scaled="1"/>
              </a:gradFill>
              <a:ln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楕円 558">
                <a:extLst>
                  <a:ext uri="{FF2B5EF4-FFF2-40B4-BE49-F238E27FC236}">
                    <a16:creationId xmlns:a16="http://schemas.microsoft.com/office/drawing/2014/main" id="{50D1EBEB-5265-4A79-9DE8-2C293B891F35}"/>
                  </a:ext>
                </a:extLst>
              </p:cNvPr>
              <p:cNvSpPr/>
              <p:nvPr/>
            </p:nvSpPr>
            <p:spPr>
              <a:xfrm>
                <a:off x="8384019" y="5292498"/>
                <a:ext cx="662502" cy="426328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66CC"/>
                  </a:gs>
                  <a:gs pos="50000">
                    <a:srgbClr val="FFCCFF"/>
                  </a:gs>
                </a:gsLst>
                <a:lin ang="10800000" scaled="1"/>
              </a:gradFill>
              <a:ln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楕円 558">
                <a:extLst>
                  <a:ext uri="{FF2B5EF4-FFF2-40B4-BE49-F238E27FC236}">
                    <a16:creationId xmlns:a16="http://schemas.microsoft.com/office/drawing/2014/main" id="{BFB747FD-5ADF-4602-849F-6A3E055C8B52}"/>
                  </a:ext>
                </a:extLst>
              </p:cNvPr>
              <p:cNvSpPr/>
              <p:nvPr/>
            </p:nvSpPr>
            <p:spPr>
              <a:xfrm>
                <a:off x="8405172" y="5275153"/>
                <a:ext cx="620196" cy="399104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99CC"/>
                  </a:gs>
                  <a:gs pos="100000">
                    <a:srgbClr val="FFCCFF"/>
                  </a:gs>
                </a:gsLst>
                <a:lin ang="18900000" scaled="1"/>
                <a:tileRect/>
              </a:gradFill>
              <a:ln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523DDD45-D601-419B-8574-2E684AB821A2}"/>
                </a:ext>
              </a:extLst>
            </p:cNvPr>
            <p:cNvGrpSpPr/>
            <p:nvPr/>
          </p:nvGrpSpPr>
          <p:grpSpPr>
            <a:xfrm>
              <a:off x="8211491" y="5292406"/>
              <a:ext cx="417480" cy="383775"/>
              <a:chOff x="8384018" y="5275153"/>
              <a:chExt cx="662503" cy="609016"/>
            </a:xfrm>
          </p:grpSpPr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251946F7-4D0C-4D94-B072-E522DEE6C9F9}"/>
                  </a:ext>
                </a:extLst>
              </p:cNvPr>
              <p:cNvSpPr/>
              <p:nvPr/>
            </p:nvSpPr>
            <p:spPr>
              <a:xfrm>
                <a:off x="8384018" y="5335873"/>
                <a:ext cx="662501" cy="548296"/>
              </a:xfrm>
              <a:custGeom>
                <a:avLst/>
                <a:gdLst>
                  <a:gd name="connsiteX0" fmla="*/ 331251 w 662501"/>
                  <a:gd name="connsiteY0" fmla="*/ 0 h 548296"/>
                  <a:gd name="connsiteX1" fmla="*/ 655772 w 662501"/>
                  <a:gd name="connsiteY1" fmla="*/ 161503 h 548296"/>
                  <a:gd name="connsiteX2" fmla="*/ 662501 w 662501"/>
                  <a:gd name="connsiteY2" fmla="*/ 202260 h 548296"/>
                  <a:gd name="connsiteX3" fmla="*/ 662501 w 662501"/>
                  <a:gd name="connsiteY3" fmla="*/ 202272 h 548296"/>
                  <a:gd name="connsiteX4" fmla="*/ 661949 w 662501"/>
                  <a:gd name="connsiteY4" fmla="*/ 205616 h 548296"/>
                  <a:gd name="connsiteX5" fmla="*/ 662501 w 662501"/>
                  <a:gd name="connsiteY5" fmla="*/ 205616 h 548296"/>
                  <a:gd name="connsiteX6" fmla="*/ 662501 w 662501"/>
                  <a:gd name="connsiteY6" fmla="*/ 307035 h 548296"/>
                  <a:gd name="connsiteX7" fmla="*/ 662501 w 662501"/>
                  <a:gd name="connsiteY7" fmla="*/ 307047 h 548296"/>
                  <a:gd name="connsiteX8" fmla="*/ 662501 w 662501"/>
                  <a:gd name="connsiteY8" fmla="*/ 310739 h 548296"/>
                  <a:gd name="connsiteX9" fmla="*/ 661892 w 662501"/>
                  <a:gd name="connsiteY9" fmla="*/ 310739 h 548296"/>
                  <a:gd name="connsiteX10" fmla="*/ 661890 w 662501"/>
                  <a:gd name="connsiteY10" fmla="*/ 310753 h 548296"/>
                  <a:gd name="connsiteX11" fmla="*/ 662501 w 662501"/>
                  <a:gd name="connsiteY11" fmla="*/ 315023 h 548296"/>
                  <a:gd name="connsiteX12" fmla="*/ 662501 w 662501"/>
                  <a:gd name="connsiteY12" fmla="*/ 315065 h 548296"/>
                  <a:gd name="connsiteX13" fmla="*/ 655774 w 662501"/>
                  <a:gd name="connsiteY13" fmla="*/ 362052 h 548296"/>
                  <a:gd name="connsiteX14" fmla="*/ 331253 w 662501"/>
                  <a:gd name="connsiteY14" fmla="*/ 548296 h 548296"/>
                  <a:gd name="connsiteX15" fmla="*/ 2 w 662501"/>
                  <a:gd name="connsiteY15" fmla="*/ 315044 h 548296"/>
                  <a:gd name="connsiteX16" fmla="*/ 615 w 662501"/>
                  <a:gd name="connsiteY16" fmla="*/ 310763 h 548296"/>
                  <a:gd name="connsiteX17" fmla="*/ 611 w 662501"/>
                  <a:gd name="connsiteY17" fmla="*/ 310739 h 548296"/>
                  <a:gd name="connsiteX18" fmla="*/ 0 w 662501"/>
                  <a:gd name="connsiteY18" fmla="*/ 310739 h 548296"/>
                  <a:gd name="connsiteX19" fmla="*/ 0 w 662501"/>
                  <a:gd name="connsiteY19" fmla="*/ 307041 h 548296"/>
                  <a:gd name="connsiteX20" fmla="*/ 0 w 662501"/>
                  <a:gd name="connsiteY20" fmla="*/ 205616 h 548296"/>
                  <a:gd name="connsiteX21" fmla="*/ 553 w 662501"/>
                  <a:gd name="connsiteY21" fmla="*/ 205616 h 548296"/>
                  <a:gd name="connsiteX22" fmla="*/ 0 w 662501"/>
                  <a:gd name="connsiteY22" fmla="*/ 202266 h 548296"/>
                  <a:gd name="connsiteX23" fmla="*/ 331251 w 662501"/>
                  <a:gd name="connsiteY23" fmla="*/ 0 h 54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62501" h="548296">
                    <a:moveTo>
                      <a:pt x="331251" y="0"/>
                    </a:moveTo>
                    <a:cubicBezTo>
                      <a:pt x="491328" y="0"/>
                      <a:pt x="624884" y="69334"/>
                      <a:pt x="655772" y="161503"/>
                    </a:cubicBezTo>
                    <a:lnTo>
                      <a:pt x="662501" y="202260"/>
                    </a:lnTo>
                    <a:lnTo>
                      <a:pt x="662501" y="202272"/>
                    </a:lnTo>
                    <a:lnTo>
                      <a:pt x="661949" y="205616"/>
                    </a:lnTo>
                    <a:lnTo>
                      <a:pt x="662501" y="205616"/>
                    </a:lnTo>
                    <a:lnTo>
                      <a:pt x="662501" y="307035"/>
                    </a:lnTo>
                    <a:lnTo>
                      <a:pt x="662501" y="307047"/>
                    </a:lnTo>
                    <a:lnTo>
                      <a:pt x="662501" y="310739"/>
                    </a:lnTo>
                    <a:lnTo>
                      <a:pt x="661892" y="310739"/>
                    </a:lnTo>
                    <a:lnTo>
                      <a:pt x="661890" y="310753"/>
                    </a:lnTo>
                    <a:lnTo>
                      <a:pt x="662501" y="315023"/>
                    </a:lnTo>
                    <a:lnTo>
                      <a:pt x="662501" y="315065"/>
                    </a:lnTo>
                    <a:lnTo>
                      <a:pt x="655774" y="362052"/>
                    </a:lnTo>
                    <a:cubicBezTo>
                      <a:pt x="624886" y="468341"/>
                      <a:pt x="491330" y="548296"/>
                      <a:pt x="331253" y="548296"/>
                    </a:cubicBezTo>
                    <a:cubicBezTo>
                      <a:pt x="148308" y="548296"/>
                      <a:pt x="2" y="443865"/>
                      <a:pt x="2" y="315044"/>
                    </a:cubicBezTo>
                    <a:lnTo>
                      <a:pt x="615" y="310763"/>
                    </a:lnTo>
                    <a:lnTo>
                      <a:pt x="611" y="310739"/>
                    </a:lnTo>
                    <a:lnTo>
                      <a:pt x="0" y="310739"/>
                    </a:lnTo>
                    <a:lnTo>
                      <a:pt x="0" y="307041"/>
                    </a:lnTo>
                    <a:lnTo>
                      <a:pt x="0" y="205616"/>
                    </a:lnTo>
                    <a:lnTo>
                      <a:pt x="553" y="205616"/>
                    </a:lnTo>
                    <a:lnTo>
                      <a:pt x="0" y="202266"/>
                    </a:lnTo>
                    <a:cubicBezTo>
                      <a:pt x="0" y="90558"/>
                      <a:pt x="148306" y="0"/>
                      <a:pt x="331251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99CC"/>
                  </a:gs>
                  <a:gs pos="50000">
                    <a:srgbClr val="FFCCFF"/>
                  </a:gs>
                  <a:gs pos="100000">
                    <a:srgbClr val="FF99CC"/>
                  </a:gs>
                </a:gsLst>
                <a:lin ang="10800000" scaled="1"/>
              </a:gradFill>
              <a:ln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楕円 558">
                <a:extLst>
                  <a:ext uri="{FF2B5EF4-FFF2-40B4-BE49-F238E27FC236}">
                    <a16:creationId xmlns:a16="http://schemas.microsoft.com/office/drawing/2014/main" id="{A32856D5-DB1F-4802-80FD-E520FB8356C4}"/>
                  </a:ext>
                </a:extLst>
              </p:cNvPr>
              <p:cNvSpPr/>
              <p:nvPr/>
            </p:nvSpPr>
            <p:spPr>
              <a:xfrm>
                <a:off x="8384019" y="5292498"/>
                <a:ext cx="662502" cy="426328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66CC"/>
                  </a:gs>
                  <a:gs pos="50000">
                    <a:srgbClr val="FFCCFF"/>
                  </a:gs>
                </a:gsLst>
                <a:lin ang="10800000" scaled="1"/>
              </a:gradFill>
              <a:ln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楕円 558">
                <a:extLst>
                  <a:ext uri="{FF2B5EF4-FFF2-40B4-BE49-F238E27FC236}">
                    <a16:creationId xmlns:a16="http://schemas.microsoft.com/office/drawing/2014/main" id="{A1D133FC-75AC-4EC2-9B78-701CD33D76BB}"/>
                  </a:ext>
                </a:extLst>
              </p:cNvPr>
              <p:cNvSpPr/>
              <p:nvPr/>
            </p:nvSpPr>
            <p:spPr>
              <a:xfrm>
                <a:off x="8405172" y="5275153"/>
                <a:ext cx="620196" cy="399104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99CC"/>
                  </a:gs>
                  <a:gs pos="100000">
                    <a:srgbClr val="FFCCFF"/>
                  </a:gs>
                </a:gsLst>
                <a:lin ang="18900000" scaled="1"/>
                <a:tileRect/>
              </a:gradFill>
              <a:ln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7" name="グループ化 186">
              <a:extLst>
                <a:ext uri="{FF2B5EF4-FFF2-40B4-BE49-F238E27FC236}">
                  <a16:creationId xmlns:a16="http://schemas.microsoft.com/office/drawing/2014/main" id="{41617EE6-B058-46E3-B656-88936BCA34DF}"/>
                </a:ext>
              </a:extLst>
            </p:cNvPr>
            <p:cNvGrpSpPr/>
            <p:nvPr/>
          </p:nvGrpSpPr>
          <p:grpSpPr>
            <a:xfrm>
              <a:off x="8832593" y="5671968"/>
              <a:ext cx="417480" cy="383775"/>
              <a:chOff x="8384018" y="5275153"/>
              <a:chExt cx="662503" cy="609016"/>
            </a:xfrm>
          </p:grpSpPr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61560FBF-D6CA-4EE6-9697-EDA66DF99734}"/>
                  </a:ext>
                </a:extLst>
              </p:cNvPr>
              <p:cNvSpPr/>
              <p:nvPr/>
            </p:nvSpPr>
            <p:spPr>
              <a:xfrm>
                <a:off x="8384018" y="5335873"/>
                <a:ext cx="662501" cy="548296"/>
              </a:xfrm>
              <a:custGeom>
                <a:avLst/>
                <a:gdLst>
                  <a:gd name="connsiteX0" fmla="*/ 331251 w 662501"/>
                  <a:gd name="connsiteY0" fmla="*/ 0 h 548296"/>
                  <a:gd name="connsiteX1" fmla="*/ 655772 w 662501"/>
                  <a:gd name="connsiteY1" fmla="*/ 161503 h 548296"/>
                  <a:gd name="connsiteX2" fmla="*/ 662501 w 662501"/>
                  <a:gd name="connsiteY2" fmla="*/ 202260 h 548296"/>
                  <a:gd name="connsiteX3" fmla="*/ 662501 w 662501"/>
                  <a:gd name="connsiteY3" fmla="*/ 202272 h 548296"/>
                  <a:gd name="connsiteX4" fmla="*/ 661949 w 662501"/>
                  <a:gd name="connsiteY4" fmla="*/ 205616 h 548296"/>
                  <a:gd name="connsiteX5" fmla="*/ 662501 w 662501"/>
                  <a:gd name="connsiteY5" fmla="*/ 205616 h 548296"/>
                  <a:gd name="connsiteX6" fmla="*/ 662501 w 662501"/>
                  <a:gd name="connsiteY6" fmla="*/ 307035 h 548296"/>
                  <a:gd name="connsiteX7" fmla="*/ 662501 w 662501"/>
                  <a:gd name="connsiteY7" fmla="*/ 307047 h 548296"/>
                  <a:gd name="connsiteX8" fmla="*/ 662501 w 662501"/>
                  <a:gd name="connsiteY8" fmla="*/ 310739 h 548296"/>
                  <a:gd name="connsiteX9" fmla="*/ 661892 w 662501"/>
                  <a:gd name="connsiteY9" fmla="*/ 310739 h 548296"/>
                  <a:gd name="connsiteX10" fmla="*/ 661890 w 662501"/>
                  <a:gd name="connsiteY10" fmla="*/ 310753 h 548296"/>
                  <a:gd name="connsiteX11" fmla="*/ 662501 w 662501"/>
                  <a:gd name="connsiteY11" fmla="*/ 315023 h 548296"/>
                  <a:gd name="connsiteX12" fmla="*/ 662501 w 662501"/>
                  <a:gd name="connsiteY12" fmla="*/ 315065 h 548296"/>
                  <a:gd name="connsiteX13" fmla="*/ 655774 w 662501"/>
                  <a:gd name="connsiteY13" fmla="*/ 362052 h 548296"/>
                  <a:gd name="connsiteX14" fmla="*/ 331253 w 662501"/>
                  <a:gd name="connsiteY14" fmla="*/ 548296 h 548296"/>
                  <a:gd name="connsiteX15" fmla="*/ 2 w 662501"/>
                  <a:gd name="connsiteY15" fmla="*/ 315044 h 548296"/>
                  <a:gd name="connsiteX16" fmla="*/ 615 w 662501"/>
                  <a:gd name="connsiteY16" fmla="*/ 310763 h 548296"/>
                  <a:gd name="connsiteX17" fmla="*/ 611 w 662501"/>
                  <a:gd name="connsiteY17" fmla="*/ 310739 h 548296"/>
                  <a:gd name="connsiteX18" fmla="*/ 0 w 662501"/>
                  <a:gd name="connsiteY18" fmla="*/ 310739 h 548296"/>
                  <a:gd name="connsiteX19" fmla="*/ 0 w 662501"/>
                  <a:gd name="connsiteY19" fmla="*/ 307041 h 548296"/>
                  <a:gd name="connsiteX20" fmla="*/ 0 w 662501"/>
                  <a:gd name="connsiteY20" fmla="*/ 205616 h 548296"/>
                  <a:gd name="connsiteX21" fmla="*/ 553 w 662501"/>
                  <a:gd name="connsiteY21" fmla="*/ 205616 h 548296"/>
                  <a:gd name="connsiteX22" fmla="*/ 0 w 662501"/>
                  <a:gd name="connsiteY22" fmla="*/ 202266 h 548296"/>
                  <a:gd name="connsiteX23" fmla="*/ 331251 w 662501"/>
                  <a:gd name="connsiteY23" fmla="*/ 0 h 54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62501" h="548296">
                    <a:moveTo>
                      <a:pt x="331251" y="0"/>
                    </a:moveTo>
                    <a:cubicBezTo>
                      <a:pt x="491328" y="0"/>
                      <a:pt x="624884" y="69334"/>
                      <a:pt x="655772" y="161503"/>
                    </a:cubicBezTo>
                    <a:lnTo>
                      <a:pt x="662501" y="202260"/>
                    </a:lnTo>
                    <a:lnTo>
                      <a:pt x="662501" y="202272"/>
                    </a:lnTo>
                    <a:lnTo>
                      <a:pt x="661949" y="205616"/>
                    </a:lnTo>
                    <a:lnTo>
                      <a:pt x="662501" y="205616"/>
                    </a:lnTo>
                    <a:lnTo>
                      <a:pt x="662501" y="307035"/>
                    </a:lnTo>
                    <a:lnTo>
                      <a:pt x="662501" y="307047"/>
                    </a:lnTo>
                    <a:lnTo>
                      <a:pt x="662501" y="310739"/>
                    </a:lnTo>
                    <a:lnTo>
                      <a:pt x="661892" y="310739"/>
                    </a:lnTo>
                    <a:lnTo>
                      <a:pt x="661890" y="310753"/>
                    </a:lnTo>
                    <a:lnTo>
                      <a:pt x="662501" y="315023"/>
                    </a:lnTo>
                    <a:lnTo>
                      <a:pt x="662501" y="315065"/>
                    </a:lnTo>
                    <a:lnTo>
                      <a:pt x="655774" y="362052"/>
                    </a:lnTo>
                    <a:cubicBezTo>
                      <a:pt x="624886" y="468341"/>
                      <a:pt x="491330" y="548296"/>
                      <a:pt x="331253" y="548296"/>
                    </a:cubicBezTo>
                    <a:cubicBezTo>
                      <a:pt x="148308" y="548296"/>
                      <a:pt x="2" y="443865"/>
                      <a:pt x="2" y="315044"/>
                    </a:cubicBezTo>
                    <a:lnTo>
                      <a:pt x="615" y="310763"/>
                    </a:lnTo>
                    <a:lnTo>
                      <a:pt x="611" y="310739"/>
                    </a:lnTo>
                    <a:lnTo>
                      <a:pt x="0" y="310739"/>
                    </a:lnTo>
                    <a:lnTo>
                      <a:pt x="0" y="307041"/>
                    </a:lnTo>
                    <a:lnTo>
                      <a:pt x="0" y="205616"/>
                    </a:lnTo>
                    <a:lnTo>
                      <a:pt x="553" y="205616"/>
                    </a:lnTo>
                    <a:lnTo>
                      <a:pt x="0" y="202266"/>
                    </a:lnTo>
                    <a:cubicBezTo>
                      <a:pt x="0" y="90558"/>
                      <a:pt x="148306" y="0"/>
                      <a:pt x="331251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99CC"/>
                  </a:gs>
                  <a:gs pos="50000">
                    <a:srgbClr val="FFCCFF"/>
                  </a:gs>
                  <a:gs pos="100000">
                    <a:srgbClr val="FF99CC"/>
                  </a:gs>
                </a:gsLst>
                <a:lin ang="10800000" scaled="1"/>
              </a:gradFill>
              <a:ln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楕円 558">
                <a:extLst>
                  <a:ext uri="{FF2B5EF4-FFF2-40B4-BE49-F238E27FC236}">
                    <a16:creationId xmlns:a16="http://schemas.microsoft.com/office/drawing/2014/main" id="{FDB2249B-9D83-4291-AC59-BE64EBA7A0E8}"/>
                  </a:ext>
                </a:extLst>
              </p:cNvPr>
              <p:cNvSpPr/>
              <p:nvPr/>
            </p:nvSpPr>
            <p:spPr>
              <a:xfrm>
                <a:off x="8384019" y="5292498"/>
                <a:ext cx="662502" cy="426328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66CC"/>
                  </a:gs>
                  <a:gs pos="50000">
                    <a:srgbClr val="FFCCFF"/>
                  </a:gs>
                </a:gsLst>
                <a:lin ang="10800000" scaled="1"/>
              </a:gradFill>
              <a:ln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楕円 558">
                <a:extLst>
                  <a:ext uri="{FF2B5EF4-FFF2-40B4-BE49-F238E27FC236}">
                    <a16:creationId xmlns:a16="http://schemas.microsoft.com/office/drawing/2014/main" id="{39C3E5A5-510E-4805-A991-DFE676B4672A}"/>
                  </a:ext>
                </a:extLst>
              </p:cNvPr>
              <p:cNvSpPr/>
              <p:nvPr/>
            </p:nvSpPr>
            <p:spPr>
              <a:xfrm>
                <a:off x="8405172" y="5275153"/>
                <a:ext cx="620196" cy="399104"/>
              </a:xfrm>
              <a:custGeom>
                <a:avLst/>
                <a:gdLst>
                  <a:gd name="connsiteX0" fmla="*/ 0 w 662501"/>
                  <a:gd name="connsiteY0" fmla="*/ 202266 h 404532"/>
                  <a:gd name="connsiteX1" fmla="*/ 331251 w 662501"/>
                  <a:gd name="connsiteY1" fmla="*/ 0 h 404532"/>
                  <a:gd name="connsiteX2" fmla="*/ 662502 w 662501"/>
                  <a:gd name="connsiteY2" fmla="*/ 202266 h 404532"/>
                  <a:gd name="connsiteX3" fmla="*/ 331251 w 662501"/>
                  <a:gd name="connsiteY3" fmla="*/ 404532 h 404532"/>
                  <a:gd name="connsiteX4" fmla="*/ 0 w 662501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  <a:gd name="connsiteX0" fmla="*/ 0 w 662502"/>
                  <a:gd name="connsiteY0" fmla="*/ 202266 h 404532"/>
                  <a:gd name="connsiteX1" fmla="*/ 331251 w 662502"/>
                  <a:gd name="connsiteY1" fmla="*/ 0 h 404532"/>
                  <a:gd name="connsiteX2" fmla="*/ 662502 w 662502"/>
                  <a:gd name="connsiteY2" fmla="*/ 202266 h 404532"/>
                  <a:gd name="connsiteX3" fmla="*/ 331251 w 662502"/>
                  <a:gd name="connsiteY3" fmla="*/ 404532 h 404532"/>
                  <a:gd name="connsiteX4" fmla="*/ 0 w 662502"/>
                  <a:gd name="connsiteY4" fmla="*/ 202266 h 40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502" h="404532">
                    <a:moveTo>
                      <a:pt x="0" y="202266"/>
                    </a:moveTo>
                    <a:cubicBezTo>
                      <a:pt x="0" y="90558"/>
                      <a:pt x="148306" y="0"/>
                      <a:pt x="331251" y="0"/>
                    </a:cubicBezTo>
                    <a:cubicBezTo>
                      <a:pt x="514196" y="0"/>
                      <a:pt x="662502" y="90558"/>
                      <a:pt x="662502" y="202266"/>
                    </a:cubicBezTo>
                    <a:cubicBezTo>
                      <a:pt x="662502" y="313974"/>
                      <a:pt x="514196" y="404532"/>
                      <a:pt x="331251" y="404532"/>
                    </a:cubicBezTo>
                    <a:cubicBezTo>
                      <a:pt x="148306" y="404532"/>
                      <a:pt x="0" y="313974"/>
                      <a:pt x="0" y="2022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99CC"/>
                  </a:gs>
                  <a:gs pos="100000">
                    <a:srgbClr val="FFCCFF"/>
                  </a:gs>
                </a:gsLst>
                <a:lin ang="18900000" scaled="1"/>
                <a:tileRect/>
              </a:gradFill>
              <a:ln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571536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Application>Microsoft Office PowerPoint</Application>
  <PresentationFormat>A4 210 x 297 mm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pptxf27_薬の錠剤のイラスト</dc:title>
  <dc:subject>pptxf27_薬の錠剤のイラスト</dc:subject>
  <dc:creator>でじけろお</dc:creator>
  <cp:revision>1</cp:revision>
  <dcterms:created xsi:type="dcterms:W3CDTF">2018-05-20T00:31:01Z</dcterms:created>
  <dcterms:modified xsi:type="dcterms:W3CDTF">2020-11-10T17:00:38Z</dcterms:modified>
  <cp:version>1</cp:version>
</cp:coreProperties>
</file>