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4" r:id="rId3"/>
    <p:sldId id="275" r:id="rId4"/>
    <p:sldId id="276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77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7586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フリーフォーム: 図形 400">
            <a:extLst>
              <a:ext uri="{FF2B5EF4-FFF2-40B4-BE49-F238E27FC236}">
                <a16:creationId xmlns:a16="http://schemas.microsoft.com/office/drawing/2014/main" id="{7A8711F2-5EEA-4D70-A01E-0FD0FA3FEC12}"/>
              </a:ext>
            </a:extLst>
          </p:cNvPr>
          <p:cNvSpPr/>
          <p:nvPr/>
        </p:nvSpPr>
        <p:spPr>
          <a:xfrm>
            <a:off x="801627" y="1297133"/>
            <a:ext cx="753674" cy="657309"/>
          </a:xfrm>
          <a:custGeom>
            <a:avLst/>
            <a:gdLst>
              <a:gd name="connsiteX0" fmla="*/ 470788 w 753674"/>
              <a:gd name="connsiteY0" fmla="*/ 657309 h 657309"/>
              <a:gd name="connsiteX1" fmla="*/ 329201 w 753674"/>
              <a:gd name="connsiteY1" fmla="*/ 619293 h 657309"/>
              <a:gd name="connsiteX2" fmla="*/ 197733 w 753674"/>
              <a:gd name="connsiteY2" fmla="*/ 447682 h 657309"/>
              <a:gd name="connsiteX3" fmla="*/ 188551 w 753674"/>
              <a:gd name="connsiteY3" fmla="*/ 376837 h 657309"/>
              <a:gd name="connsiteX4" fmla="*/ 188418 w 753674"/>
              <a:gd name="connsiteY4" fmla="*/ 376837 h 657309"/>
              <a:gd name="connsiteX5" fmla="*/ 188499 w 753674"/>
              <a:gd name="connsiteY5" fmla="*/ 376436 h 657309"/>
              <a:gd name="connsiteX6" fmla="*/ 188151 w 753674"/>
              <a:gd name="connsiteY6" fmla="*/ 373753 h 657309"/>
              <a:gd name="connsiteX7" fmla="*/ 189037 w 753674"/>
              <a:gd name="connsiteY7" fmla="*/ 373756 h 657309"/>
              <a:gd name="connsiteX8" fmla="*/ 203098 w 753674"/>
              <a:gd name="connsiteY8" fmla="*/ 303800 h 657309"/>
              <a:gd name="connsiteX9" fmla="*/ 375581 w 753674"/>
              <a:gd name="connsiteY9" fmla="*/ 188422 h 657309"/>
              <a:gd name="connsiteX10" fmla="*/ 549587 w 753674"/>
              <a:gd name="connsiteY10" fmla="*/ 301490 h 657309"/>
              <a:gd name="connsiteX11" fmla="*/ 563785 w 753674"/>
              <a:gd name="connsiteY11" fmla="*/ 367561 h 657309"/>
              <a:gd name="connsiteX12" fmla="*/ 564712 w 753674"/>
              <a:gd name="connsiteY12" fmla="*/ 367490 h 657309"/>
              <a:gd name="connsiteX13" fmla="*/ 564265 w 753674"/>
              <a:gd name="connsiteY13" fmla="*/ 369793 h 657309"/>
              <a:gd name="connsiteX14" fmla="*/ 565239 w 753674"/>
              <a:gd name="connsiteY14" fmla="*/ 374325 h 657309"/>
              <a:gd name="connsiteX15" fmla="*/ 563380 w 753674"/>
              <a:gd name="connsiteY15" fmla="*/ 374350 h 657309"/>
              <a:gd name="connsiteX16" fmla="*/ 563316 w 753674"/>
              <a:gd name="connsiteY16" fmla="*/ 374680 h 657309"/>
              <a:gd name="connsiteX17" fmla="*/ 564987 w 753674"/>
              <a:gd name="connsiteY17" fmla="*/ 374680 h 657309"/>
              <a:gd name="connsiteX18" fmla="*/ 557584 w 753674"/>
              <a:gd name="connsiteY18" fmla="*/ 411351 h 657309"/>
              <a:gd name="connsiteX19" fmla="*/ 555635 w 753674"/>
              <a:gd name="connsiteY19" fmla="*/ 414241 h 657309"/>
              <a:gd name="connsiteX20" fmla="*/ 555196 w 753674"/>
              <a:gd name="connsiteY20" fmla="*/ 416499 h 657309"/>
              <a:gd name="connsiteX21" fmla="*/ 550749 w 753674"/>
              <a:gd name="connsiteY21" fmla="*/ 421488 h 657309"/>
              <a:gd name="connsiteX22" fmla="*/ 537394 w 753674"/>
              <a:gd name="connsiteY22" fmla="*/ 441297 h 657309"/>
              <a:gd name="connsiteX23" fmla="*/ 526605 w 753674"/>
              <a:gd name="connsiteY23" fmla="*/ 448571 h 657309"/>
              <a:gd name="connsiteX24" fmla="*/ 521974 w 753674"/>
              <a:gd name="connsiteY24" fmla="*/ 453765 h 657309"/>
              <a:gd name="connsiteX25" fmla="*/ 516184 w 753674"/>
              <a:gd name="connsiteY25" fmla="*/ 455597 h 657309"/>
              <a:gd name="connsiteX26" fmla="*/ 507448 w 753674"/>
              <a:gd name="connsiteY26" fmla="*/ 461487 h 657309"/>
              <a:gd name="connsiteX27" fmla="*/ 480125 w 753674"/>
              <a:gd name="connsiteY27" fmla="*/ 467003 h 657309"/>
              <a:gd name="connsiteX28" fmla="*/ 474374 w 753674"/>
              <a:gd name="connsiteY28" fmla="*/ 468822 h 657309"/>
              <a:gd name="connsiteX29" fmla="*/ 472865 w 753674"/>
              <a:gd name="connsiteY29" fmla="*/ 468469 h 657309"/>
              <a:gd name="connsiteX30" fmla="*/ 470777 w 753674"/>
              <a:gd name="connsiteY30" fmla="*/ 468890 h 657309"/>
              <a:gd name="connsiteX31" fmla="*/ 434106 w 753674"/>
              <a:gd name="connsiteY31" fmla="*/ 461487 h 657309"/>
              <a:gd name="connsiteX32" fmla="*/ 429354 w 753674"/>
              <a:gd name="connsiteY32" fmla="*/ 458282 h 657309"/>
              <a:gd name="connsiteX33" fmla="*/ 425764 w 753674"/>
              <a:gd name="connsiteY33" fmla="*/ 457442 h 657309"/>
              <a:gd name="connsiteX34" fmla="*/ 420284 w 753674"/>
              <a:gd name="connsiteY34" fmla="*/ 452168 h 657309"/>
              <a:gd name="connsiteX35" fmla="*/ 404160 w 753674"/>
              <a:gd name="connsiteY35" fmla="*/ 441297 h 657309"/>
              <a:gd name="connsiteX36" fmla="*/ 395233 w 753674"/>
              <a:gd name="connsiteY36" fmla="*/ 428055 h 657309"/>
              <a:gd name="connsiteX37" fmla="*/ 389794 w 753674"/>
              <a:gd name="connsiteY37" fmla="*/ 422821 h 657309"/>
              <a:gd name="connsiteX38" fmla="*/ 388481 w 753674"/>
              <a:gd name="connsiteY38" fmla="*/ 418041 h 657309"/>
              <a:gd name="connsiteX39" fmla="*/ 383971 w 753674"/>
              <a:gd name="connsiteY39" fmla="*/ 411351 h 657309"/>
              <a:gd name="connsiteX40" fmla="*/ 376571 w 753674"/>
              <a:gd name="connsiteY40" fmla="*/ 374698 h 657309"/>
              <a:gd name="connsiteX41" fmla="*/ 376566 w 753674"/>
              <a:gd name="connsiteY41" fmla="*/ 374681 h 657309"/>
              <a:gd name="connsiteX42" fmla="*/ 376567 w 753674"/>
              <a:gd name="connsiteY42" fmla="*/ 374681 h 657309"/>
              <a:gd name="connsiteX43" fmla="*/ 376567 w 753674"/>
              <a:gd name="connsiteY43" fmla="*/ 374680 h 657309"/>
              <a:gd name="connsiteX44" fmla="*/ 406802 w 753674"/>
              <a:gd name="connsiteY44" fmla="*/ 374680 h 657309"/>
              <a:gd name="connsiteX45" fmla="*/ 406802 w 753674"/>
              <a:gd name="connsiteY45" fmla="*/ 374680 h 657309"/>
              <a:gd name="connsiteX46" fmla="*/ 409686 w 753674"/>
              <a:gd name="connsiteY46" fmla="*/ 374680 h 657309"/>
              <a:gd name="connsiteX47" fmla="*/ 415370 w 753674"/>
              <a:gd name="connsiteY47" fmla="*/ 395364 h 657309"/>
              <a:gd name="connsiteX48" fmla="*/ 420706 w 753674"/>
              <a:gd name="connsiteY48" fmla="*/ 408247 h 657309"/>
              <a:gd name="connsiteX49" fmla="*/ 441588 w 753674"/>
              <a:gd name="connsiteY49" fmla="*/ 428347 h 657309"/>
              <a:gd name="connsiteX50" fmla="*/ 503976 w 753674"/>
              <a:gd name="connsiteY50" fmla="*/ 425963 h 657309"/>
              <a:gd name="connsiteX51" fmla="*/ 521788 w 753674"/>
              <a:gd name="connsiteY51" fmla="*/ 405984 h 657309"/>
              <a:gd name="connsiteX52" fmla="*/ 527282 w 753674"/>
              <a:gd name="connsiteY52" fmla="*/ 392718 h 657309"/>
              <a:gd name="connsiteX53" fmla="*/ 531636 w 753674"/>
              <a:gd name="connsiteY53" fmla="*/ 370294 h 657309"/>
              <a:gd name="connsiteX54" fmla="*/ 519655 w 753674"/>
              <a:gd name="connsiteY54" fmla="*/ 314545 h 657309"/>
              <a:gd name="connsiteX55" fmla="*/ 375798 w 753674"/>
              <a:gd name="connsiteY55" fmla="*/ 221067 h 657309"/>
              <a:gd name="connsiteX56" fmla="*/ 233200 w 753674"/>
              <a:gd name="connsiteY56" fmla="*/ 316455 h 657309"/>
              <a:gd name="connsiteX57" fmla="*/ 221661 w 753674"/>
              <a:gd name="connsiteY57" fmla="*/ 373863 h 657309"/>
              <a:gd name="connsiteX58" fmla="*/ 222293 w 753674"/>
              <a:gd name="connsiteY58" fmla="*/ 373865 h 657309"/>
              <a:gd name="connsiteX59" fmla="*/ 346305 w 753674"/>
              <a:gd name="connsiteY59" fmla="*/ 589744 h 657309"/>
              <a:gd name="connsiteX60" fmla="*/ 595268 w 753674"/>
              <a:gd name="connsiteY60" fmla="*/ 589735 h 657309"/>
              <a:gd name="connsiteX61" fmla="*/ 710845 w 753674"/>
              <a:gd name="connsiteY61" fmla="*/ 438846 h 657309"/>
              <a:gd name="connsiteX62" fmla="*/ 719073 w 753674"/>
              <a:gd name="connsiteY62" fmla="*/ 375331 h 657309"/>
              <a:gd name="connsiteX63" fmla="*/ 707032 w 753674"/>
              <a:gd name="connsiteY63" fmla="*/ 286483 h 657309"/>
              <a:gd name="connsiteX64" fmla="*/ 546503 w 753674"/>
              <a:gd name="connsiteY64" fmla="*/ 79514 h 657309"/>
              <a:gd name="connsiteX65" fmla="*/ 203423 w 753674"/>
              <a:gd name="connsiteY65" fmla="*/ 81685 h 657309"/>
              <a:gd name="connsiteX66" fmla="*/ 34529 w 753674"/>
              <a:gd name="connsiteY66" fmla="*/ 380321 h 657309"/>
              <a:gd name="connsiteX67" fmla="*/ 20 w 753674"/>
              <a:gd name="connsiteY67" fmla="*/ 380673 h 657309"/>
              <a:gd name="connsiteX68" fmla="*/ 185941 w 753674"/>
              <a:gd name="connsiteY68" fmla="*/ 51931 h 657309"/>
              <a:gd name="connsiteX69" fmla="*/ 563608 w 753674"/>
              <a:gd name="connsiteY69" fmla="*/ 49541 h 657309"/>
              <a:gd name="connsiteX70" fmla="*/ 740321 w 753674"/>
              <a:gd name="connsiteY70" fmla="*/ 277374 h 657309"/>
              <a:gd name="connsiteX71" fmla="*/ 753380 w 753674"/>
              <a:gd name="connsiteY71" fmla="*/ 373733 h 657309"/>
              <a:gd name="connsiteX72" fmla="*/ 753404 w 753674"/>
              <a:gd name="connsiteY72" fmla="*/ 373733 h 657309"/>
              <a:gd name="connsiteX73" fmla="*/ 753392 w 753674"/>
              <a:gd name="connsiteY73" fmla="*/ 373824 h 657309"/>
              <a:gd name="connsiteX74" fmla="*/ 753674 w 753674"/>
              <a:gd name="connsiteY74" fmla="*/ 375904 h 657309"/>
              <a:gd name="connsiteX75" fmla="*/ 753123 w 753674"/>
              <a:gd name="connsiteY75" fmla="*/ 375905 h 657309"/>
              <a:gd name="connsiteX76" fmla="*/ 743827 w 753674"/>
              <a:gd name="connsiteY76" fmla="*/ 447663 h 657309"/>
              <a:gd name="connsiteX77" fmla="*/ 612371 w 753674"/>
              <a:gd name="connsiteY77" fmla="*/ 619283 h 657309"/>
              <a:gd name="connsiteX78" fmla="*/ 470788 w 753674"/>
              <a:gd name="connsiteY78" fmla="*/ 657309 h 657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753674" h="657309">
                <a:moveTo>
                  <a:pt x="470788" y="657309"/>
                </a:moveTo>
                <a:cubicBezTo>
                  <a:pt x="421891" y="657311"/>
                  <a:pt x="372994" y="644639"/>
                  <a:pt x="329201" y="619293"/>
                </a:cubicBezTo>
                <a:cubicBezTo>
                  <a:pt x="263512" y="581274"/>
                  <a:pt x="216829" y="519090"/>
                  <a:pt x="197733" y="447682"/>
                </a:cubicBezTo>
                <a:lnTo>
                  <a:pt x="188551" y="376837"/>
                </a:lnTo>
                <a:lnTo>
                  <a:pt x="188418" y="376837"/>
                </a:lnTo>
                <a:lnTo>
                  <a:pt x="188499" y="376436"/>
                </a:lnTo>
                <a:lnTo>
                  <a:pt x="188151" y="373753"/>
                </a:lnTo>
                <a:lnTo>
                  <a:pt x="189037" y="373756"/>
                </a:lnTo>
                <a:lnTo>
                  <a:pt x="203098" y="303800"/>
                </a:lnTo>
                <a:cubicBezTo>
                  <a:pt x="231464" y="236406"/>
                  <a:pt x="297904" y="188940"/>
                  <a:pt x="375581" y="188422"/>
                </a:cubicBezTo>
                <a:cubicBezTo>
                  <a:pt x="453257" y="187905"/>
                  <a:pt x="520325" y="234480"/>
                  <a:pt x="549587" y="301490"/>
                </a:cubicBezTo>
                <a:lnTo>
                  <a:pt x="563785" y="367561"/>
                </a:lnTo>
                <a:lnTo>
                  <a:pt x="564712" y="367490"/>
                </a:lnTo>
                <a:lnTo>
                  <a:pt x="564265" y="369793"/>
                </a:lnTo>
                <a:lnTo>
                  <a:pt x="565239" y="374325"/>
                </a:lnTo>
                <a:lnTo>
                  <a:pt x="563380" y="374350"/>
                </a:lnTo>
                <a:lnTo>
                  <a:pt x="563316" y="374680"/>
                </a:lnTo>
                <a:lnTo>
                  <a:pt x="564987" y="374680"/>
                </a:lnTo>
                <a:cubicBezTo>
                  <a:pt x="564987" y="387688"/>
                  <a:pt x="562351" y="400080"/>
                  <a:pt x="557584" y="411351"/>
                </a:cubicBezTo>
                <a:lnTo>
                  <a:pt x="555635" y="414241"/>
                </a:lnTo>
                <a:lnTo>
                  <a:pt x="555196" y="416499"/>
                </a:lnTo>
                <a:lnTo>
                  <a:pt x="550749" y="421488"/>
                </a:lnTo>
                <a:lnTo>
                  <a:pt x="537394" y="441297"/>
                </a:lnTo>
                <a:lnTo>
                  <a:pt x="526605" y="448571"/>
                </a:lnTo>
                <a:lnTo>
                  <a:pt x="521974" y="453765"/>
                </a:lnTo>
                <a:lnTo>
                  <a:pt x="516184" y="455597"/>
                </a:lnTo>
                <a:lnTo>
                  <a:pt x="507448" y="461487"/>
                </a:lnTo>
                <a:lnTo>
                  <a:pt x="480125" y="467003"/>
                </a:lnTo>
                <a:lnTo>
                  <a:pt x="474374" y="468822"/>
                </a:lnTo>
                <a:lnTo>
                  <a:pt x="472865" y="468469"/>
                </a:lnTo>
                <a:lnTo>
                  <a:pt x="470777" y="468890"/>
                </a:lnTo>
                <a:cubicBezTo>
                  <a:pt x="457769" y="468890"/>
                  <a:pt x="445377" y="466254"/>
                  <a:pt x="434106" y="461487"/>
                </a:cubicBezTo>
                <a:lnTo>
                  <a:pt x="429354" y="458282"/>
                </a:lnTo>
                <a:lnTo>
                  <a:pt x="425764" y="457442"/>
                </a:lnTo>
                <a:lnTo>
                  <a:pt x="420284" y="452168"/>
                </a:lnTo>
                <a:lnTo>
                  <a:pt x="404160" y="441297"/>
                </a:lnTo>
                <a:lnTo>
                  <a:pt x="395233" y="428055"/>
                </a:lnTo>
                <a:lnTo>
                  <a:pt x="389794" y="422821"/>
                </a:lnTo>
                <a:lnTo>
                  <a:pt x="388481" y="418041"/>
                </a:lnTo>
                <a:lnTo>
                  <a:pt x="383971" y="411351"/>
                </a:lnTo>
                <a:lnTo>
                  <a:pt x="376571" y="374698"/>
                </a:lnTo>
                <a:lnTo>
                  <a:pt x="376566" y="374681"/>
                </a:lnTo>
                <a:lnTo>
                  <a:pt x="376567" y="374681"/>
                </a:lnTo>
                <a:lnTo>
                  <a:pt x="376567" y="374680"/>
                </a:lnTo>
                <a:lnTo>
                  <a:pt x="406802" y="374680"/>
                </a:lnTo>
                <a:lnTo>
                  <a:pt x="406802" y="374680"/>
                </a:lnTo>
                <a:lnTo>
                  <a:pt x="409686" y="374680"/>
                </a:lnTo>
                <a:lnTo>
                  <a:pt x="415370" y="395364"/>
                </a:lnTo>
                <a:lnTo>
                  <a:pt x="420706" y="408247"/>
                </a:lnTo>
                <a:lnTo>
                  <a:pt x="441588" y="428347"/>
                </a:lnTo>
                <a:cubicBezTo>
                  <a:pt x="461250" y="439041"/>
                  <a:pt x="485187" y="438126"/>
                  <a:pt x="503976" y="425963"/>
                </a:cubicBezTo>
                <a:lnTo>
                  <a:pt x="521788" y="405984"/>
                </a:lnTo>
                <a:lnTo>
                  <a:pt x="527282" y="392718"/>
                </a:lnTo>
                <a:lnTo>
                  <a:pt x="531636" y="370294"/>
                </a:lnTo>
                <a:lnTo>
                  <a:pt x="519655" y="314545"/>
                </a:lnTo>
                <a:cubicBezTo>
                  <a:pt x="495464" y="259145"/>
                  <a:pt x="440016" y="220639"/>
                  <a:pt x="375798" y="221067"/>
                </a:cubicBezTo>
                <a:cubicBezTo>
                  <a:pt x="311580" y="221495"/>
                  <a:pt x="256651" y="260737"/>
                  <a:pt x="233200" y="316455"/>
                </a:cubicBezTo>
                <a:lnTo>
                  <a:pt x="221661" y="373863"/>
                </a:lnTo>
                <a:lnTo>
                  <a:pt x="222293" y="373865"/>
                </a:lnTo>
                <a:cubicBezTo>
                  <a:pt x="222001" y="462837"/>
                  <a:pt x="269300" y="545175"/>
                  <a:pt x="346305" y="589744"/>
                </a:cubicBezTo>
                <a:cubicBezTo>
                  <a:pt x="423310" y="634313"/>
                  <a:pt x="518267" y="634309"/>
                  <a:pt x="595268" y="589735"/>
                </a:cubicBezTo>
                <a:cubicBezTo>
                  <a:pt x="653019" y="556305"/>
                  <a:pt x="694060" y="501630"/>
                  <a:pt x="710845" y="438846"/>
                </a:cubicBezTo>
                <a:lnTo>
                  <a:pt x="719073" y="375331"/>
                </a:lnTo>
                <a:lnTo>
                  <a:pt x="707032" y="286483"/>
                </a:lnTo>
                <a:cubicBezTo>
                  <a:pt x="683388" y="200100"/>
                  <a:pt x="626374" y="125093"/>
                  <a:pt x="546503" y="79514"/>
                </a:cubicBezTo>
                <a:cubicBezTo>
                  <a:pt x="440007" y="18743"/>
                  <a:pt x="309141" y="19571"/>
                  <a:pt x="203423" y="81685"/>
                </a:cubicBezTo>
                <a:cubicBezTo>
                  <a:pt x="97705" y="143799"/>
                  <a:pt x="33281" y="257712"/>
                  <a:pt x="34529" y="380321"/>
                </a:cubicBezTo>
                <a:lnTo>
                  <a:pt x="20" y="380673"/>
                </a:lnTo>
                <a:cubicBezTo>
                  <a:pt x="-1354" y="245703"/>
                  <a:pt x="69564" y="120307"/>
                  <a:pt x="185941" y="51931"/>
                </a:cubicBezTo>
                <a:cubicBezTo>
                  <a:pt x="302317" y="-16445"/>
                  <a:pt x="446376" y="-17357"/>
                  <a:pt x="563608" y="49541"/>
                </a:cubicBezTo>
                <a:cubicBezTo>
                  <a:pt x="651532" y="99715"/>
                  <a:pt x="714294" y="182283"/>
                  <a:pt x="740321" y="277374"/>
                </a:cubicBezTo>
                <a:lnTo>
                  <a:pt x="753380" y="373733"/>
                </a:lnTo>
                <a:lnTo>
                  <a:pt x="753404" y="373733"/>
                </a:lnTo>
                <a:lnTo>
                  <a:pt x="753392" y="373824"/>
                </a:lnTo>
                <a:lnTo>
                  <a:pt x="753674" y="375904"/>
                </a:lnTo>
                <a:lnTo>
                  <a:pt x="753123" y="375905"/>
                </a:lnTo>
                <a:lnTo>
                  <a:pt x="743827" y="447663"/>
                </a:lnTo>
                <a:cubicBezTo>
                  <a:pt x="724736" y="519072"/>
                  <a:pt x="678057" y="581259"/>
                  <a:pt x="612371" y="619283"/>
                </a:cubicBezTo>
                <a:cubicBezTo>
                  <a:pt x="568580" y="644632"/>
                  <a:pt x="519684" y="657308"/>
                  <a:pt x="470788" y="6573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6" name="フリーフォーム: 図形 405">
            <a:extLst>
              <a:ext uri="{FF2B5EF4-FFF2-40B4-BE49-F238E27FC236}">
                <a16:creationId xmlns:a16="http://schemas.microsoft.com/office/drawing/2014/main" id="{66D6962A-C2C9-4F6C-95ED-513662F4C50C}"/>
              </a:ext>
            </a:extLst>
          </p:cNvPr>
          <p:cNvSpPr/>
          <p:nvPr/>
        </p:nvSpPr>
        <p:spPr>
          <a:xfrm>
            <a:off x="835885" y="3265461"/>
            <a:ext cx="730836" cy="639482"/>
          </a:xfrm>
          <a:custGeom>
            <a:avLst/>
            <a:gdLst>
              <a:gd name="connsiteX0" fmla="*/ 454372 w 730836"/>
              <a:gd name="connsiteY0" fmla="*/ 639472 h 639482"/>
              <a:gd name="connsiteX1" fmla="*/ 316979 w 730836"/>
              <a:gd name="connsiteY1" fmla="*/ 601149 h 639482"/>
              <a:gd name="connsiteX2" fmla="*/ 191085 w 730836"/>
              <a:gd name="connsiteY2" fmla="*/ 432681 h 639482"/>
              <a:gd name="connsiteX3" fmla="*/ 183307 w 730836"/>
              <a:gd name="connsiteY3" fmla="*/ 365418 h 639482"/>
              <a:gd name="connsiteX4" fmla="*/ 182709 w 730836"/>
              <a:gd name="connsiteY4" fmla="*/ 365418 h 639482"/>
              <a:gd name="connsiteX5" fmla="*/ 183029 w 730836"/>
              <a:gd name="connsiteY5" fmla="*/ 363014 h 639482"/>
              <a:gd name="connsiteX6" fmla="*/ 182752 w 730836"/>
              <a:gd name="connsiteY6" fmla="*/ 360620 h 639482"/>
              <a:gd name="connsiteX7" fmla="*/ 183346 w 730836"/>
              <a:gd name="connsiteY7" fmla="*/ 360631 h 639482"/>
              <a:gd name="connsiteX8" fmla="*/ 189063 w 730836"/>
              <a:gd name="connsiteY8" fmla="*/ 317636 h 639482"/>
              <a:gd name="connsiteX9" fmla="*/ 274449 w 730836"/>
              <a:gd name="connsiteY9" fmla="*/ 206965 h 639482"/>
              <a:gd name="connsiteX10" fmla="*/ 457542 w 730836"/>
              <a:gd name="connsiteY10" fmla="*/ 207634 h 639482"/>
              <a:gd name="connsiteX11" fmla="*/ 542117 w 730836"/>
              <a:gd name="connsiteY11" fmla="*/ 318926 h 639482"/>
              <a:gd name="connsiteX12" fmla="*/ 547190 w 730836"/>
              <a:gd name="connsiteY12" fmla="*/ 359338 h 639482"/>
              <a:gd name="connsiteX13" fmla="*/ 547921 w 730836"/>
              <a:gd name="connsiteY13" fmla="*/ 359289 h 639482"/>
              <a:gd name="connsiteX14" fmla="*/ 547461 w 730836"/>
              <a:gd name="connsiteY14" fmla="*/ 361493 h 639482"/>
              <a:gd name="connsiteX15" fmla="*/ 548121 w 730836"/>
              <a:gd name="connsiteY15" fmla="*/ 366753 h 639482"/>
              <a:gd name="connsiteX16" fmla="*/ 546364 w 730836"/>
              <a:gd name="connsiteY16" fmla="*/ 366740 h 639482"/>
              <a:gd name="connsiteX17" fmla="*/ 537841 w 730836"/>
              <a:gd name="connsiteY17" fmla="*/ 407531 h 639482"/>
              <a:gd name="connsiteX18" fmla="*/ 504168 w 730836"/>
              <a:gd name="connsiteY18" fmla="*/ 443517 h 639482"/>
              <a:gd name="connsiteX19" fmla="*/ 456701 w 730836"/>
              <a:gd name="connsiteY19" fmla="*/ 456774 h 639482"/>
              <a:gd name="connsiteX20" fmla="*/ 409254 w 730836"/>
              <a:gd name="connsiteY20" fmla="*/ 443443 h 639482"/>
              <a:gd name="connsiteX21" fmla="*/ 365632 w 730836"/>
              <a:gd name="connsiteY21" fmla="*/ 359147 h 639482"/>
              <a:gd name="connsiteX22" fmla="*/ 412862 w 730836"/>
              <a:gd name="connsiteY22" fmla="*/ 362397 h 639482"/>
              <a:gd name="connsiteX23" fmla="*/ 433879 w 730836"/>
              <a:gd name="connsiteY23" fmla="*/ 403011 h 639482"/>
              <a:gd name="connsiteX24" fmla="*/ 479609 w 730836"/>
              <a:gd name="connsiteY24" fmla="*/ 403046 h 639482"/>
              <a:gd name="connsiteX25" fmla="*/ 500689 w 730836"/>
              <a:gd name="connsiteY25" fmla="*/ 362465 h 639482"/>
              <a:gd name="connsiteX26" fmla="*/ 502576 w 730836"/>
              <a:gd name="connsiteY26" fmla="*/ 362338 h 639482"/>
              <a:gd name="connsiteX27" fmla="*/ 498565 w 730836"/>
              <a:gd name="connsiteY27" fmla="*/ 330386 h 639482"/>
              <a:gd name="connsiteX28" fmla="*/ 434836 w 730836"/>
              <a:gd name="connsiteY28" fmla="*/ 246525 h 639482"/>
              <a:gd name="connsiteX29" fmla="*/ 296871 w 730836"/>
              <a:gd name="connsiteY29" fmla="*/ 246021 h 639482"/>
              <a:gd name="connsiteX30" fmla="*/ 227743 w 730836"/>
              <a:gd name="connsiteY30" fmla="*/ 365418 h 639482"/>
              <a:gd name="connsiteX31" fmla="*/ 227324 w 730836"/>
              <a:gd name="connsiteY31" fmla="*/ 365418 h 639482"/>
              <a:gd name="connsiteX32" fmla="*/ 233850 w 730836"/>
              <a:gd name="connsiteY32" fmla="*/ 421854 h 639482"/>
              <a:gd name="connsiteX33" fmla="*/ 339480 w 730836"/>
              <a:gd name="connsiteY33" fmla="*/ 563206 h 639482"/>
              <a:gd name="connsiteX34" fmla="*/ 570583 w 730836"/>
              <a:gd name="connsiteY34" fmla="*/ 565230 h 639482"/>
              <a:gd name="connsiteX35" fmla="*/ 678673 w 730836"/>
              <a:gd name="connsiteY35" fmla="*/ 425750 h 639482"/>
              <a:gd name="connsiteX36" fmla="*/ 686525 w 730836"/>
              <a:gd name="connsiteY36" fmla="*/ 366906 h 639482"/>
              <a:gd name="connsiteX37" fmla="*/ 675894 w 730836"/>
              <a:gd name="connsiteY37" fmla="*/ 283251 h 639482"/>
              <a:gd name="connsiteX38" fmla="*/ 527060 w 730836"/>
              <a:gd name="connsiteY38" fmla="*/ 87903 h 639482"/>
              <a:gd name="connsiteX39" fmla="*/ 205371 w 730836"/>
              <a:gd name="connsiteY39" fmla="*/ 86979 h 639482"/>
              <a:gd name="connsiteX40" fmla="*/ 44259 w 730836"/>
              <a:gd name="connsiteY40" fmla="*/ 365417 h 639482"/>
              <a:gd name="connsiteX41" fmla="*/ 0 w 730836"/>
              <a:gd name="connsiteY41" fmla="*/ 365418 h 639482"/>
              <a:gd name="connsiteX42" fmla="*/ 183315 w 730836"/>
              <a:gd name="connsiteY42" fmla="*/ 48607 h 639482"/>
              <a:gd name="connsiteX43" fmla="*/ 549337 w 730836"/>
              <a:gd name="connsiteY43" fmla="*/ 49658 h 639482"/>
              <a:gd name="connsiteX44" fmla="*/ 718683 w 730836"/>
              <a:gd name="connsiteY44" fmla="*/ 271928 h 639482"/>
              <a:gd name="connsiteX45" fmla="*/ 730564 w 730836"/>
              <a:gd name="connsiteY45" fmla="*/ 365419 h 639482"/>
              <a:gd name="connsiteX46" fmla="*/ 730836 w 730836"/>
              <a:gd name="connsiteY46" fmla="*/ 365419 h 639482"/>
              <a:gd name="connsiteX47" fmla="*/ 730696 w 730836"/>
              <a:gd name="connsiteY47" fmla="*/ 366465 h 639482"/>
              <a:gd name="connsiteX48" fmla="*/ 730830 w 730836"/>
              <a:gd name="connsiteY48" fmla="*/ 367516 h 639482"/>
              <a:gd name="connsiteX49" fmla="*/ 730556 w 730836"/>
              <a:gd name="connsiteY49" fmla="*/ 367515 h 639482"/>
              <a:gd name="connsiteX50" fmla="*/ 721242 w 730836"/>
              <a:gd name="connsiteY50" fmla="*/ 437323 h 639482"/>
              <a:gd name="connsiteX51" fmla="*/ 592416 w 730836"/>
              <a:gd name="connsiteY51" fmla="*/ 603561 h 639482"/>
              <a:gd name="connsiteX52" fmla="*/ 454372 w 730836"/>
              <a:gd name="connsiteY52" fmla="*/ 639472 h 639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730836" h="639482">
                <a:moveTo>
                  <a:pt x="454372" y="639472"/>
                </a:moveTo>
                <a:cubicBezTo>
                  <a:pt x="406799" y="639056"/>
                  <a:pt x="359334" y="626267"/>
                  <a:pt x="316979" y="601149"/>
                </a:cubicBezTo>
                <a:cubicBezTo>
                  <a:pt x="253447" y="563473"/>
                  <a:pt x="208740" y="502403"/>
                  <a:pt x="191085" y="432681"/>
                </a:cubicBezTo>
                <a:lnTo>
                  <a:pt x="183307" y="365418"/>
                </a:lnTo>
                <a:lnTo>
                  <a:pt x="182709" y="365418"/>
                </a:lnTo>
                <a:lnTo>
                  <a:pt x="183029" y="363014"/>
                </a:lnTo>
                <a:lnTo>
                  <a:pt x="182752" y="360620"/>
                </a:lnTo>
                <a:lnTo>
                  <a:pt x="183346" y="360631"/>
                </a:lnTo>
                <a:lnTo>
                  <a:pt x="189063" y="317636"/>
                </a:lnTo>
                <a:cubicBezTo>
                  <a:pt x="201565" y="271505"/>
                  <a:pt x="231889" y="231399"/>
                  <a:pt x="274449" y="206965"/>
                </a:cubicBezTo>
                <a:cubicBezTo>
                  <a:pt x="331197" y="174386"/>
                  <a:pt x="401034" y="174641"/>
                  <a:pt x="457542" y="207634"/>
                </a:cubicBezTo>
                <a:cubicBezTo>
                  <a:pt x="499923" y="232379"/>
                  <a:pt x="529953" y="272705"/>
                  <a:pt x="542117" y="318926"/>
                </a:cubicBezTo>
                <a:lnTo>
                  <a:pt x="547190" y="359338"/>
                </a:lnTo>
                <a:lnTo>
                  <a:pt x="547921" y="359289"/>
                </a:lnTo>
                <a:lnTo>
                  <a:pt x="547461" y="361493"/>
                </a:lnTo>
                <a:lnTo>
                  <a:pt x="548121" y="366753"/>
                </a:lnTo>
                <a:lnTo>
                  <a:pt x="546364" y="366740"/>
                </a:lnTo>
                <a:lnTo>
                  <a:pt x="537841" y="407531"/>
                </a:lnTo>
                <a:cubicBezTo>
                  <a:pt x="530263" y="422120"/>
                  <a:pt x="518753" y="434666"/>
                  <a:pt x="504168" y="443517"/>
                </a:cubicBezTo>
                <a:cubicBezTo>
                  <a:pt x="489584" y="452368"/>
                  <a:pt x="473141" y="456787"/>
                  <a:pt x="456701" y="456774"/>
                </a:cubicBezTo>
                <a:cubicBezTo>
                  <a:pt x="440261" y="456761"/>
                  <a:pt x="423825" y="452317"/>
                  <a:pt x="409254" y="443443"/>
                </a:cubicBezTo>
                <a:cubicBezTo>
                  <a:pt x="380112" y="425696"/>
                  <a:pt x="363290" y="393187"/>
                  <a:pt x="365632" y="359147"/>
                </a:cubicBezTo>
                <a:lnTo>
                  <a:pt x="412862" y="362397"/>
                </a:lnTo>
                <a:cubicBezTo>
                  <a:pt x="411734" y="378798"/>
                  <a:pt x="419839" y="394460"/>
                  <a:pt x="433879" y="403011"/>
                </a:cubicBezTo>
                <a:cubicBezTo>
                  <a:pt x="447920" y="411562"/>
                  <a:pt x="465555" y="411575"/>
                  <a:pt x="479609" y="403046"/>
                </a:cubicBezTo>
                <a:cubicBezTo>
                  <a:pt x="493663" y="394517"/>
                  <a:pt x="501792" y="378867"/>
                  <a:pt x="500689" y="362465"/>
                </a:cubicBezTo>
                <a:lnTo>
                  <a:pt x="502576" y="362338"/>
                </a:lnTo>
                <a:lnTo>
                  <a:pt x="498565" y="330386"/>
                </a:lnTo>
                <a:cubicBezTo>
                  <a:pt x="489399" y="295558"/>
                  <a:pt x="466771" y="265171"/>
                  <a:pt x="434836" y="246525"/>
                </a:cubicBezTo>
                <a:cubicBezTo>
                  <a:pt x="392256" y="221664"/>
                  <a:pt x="339632" y="221471"/>
                  <a:pt x="296871" y="246021"/>
                </a:cubicBezTo>
                <a:cubicBezTo>
                  <a:pt x="254110" y="270570"/>
                  <a:pt x="227743" y="316112"/>
                  <a:pt x="227743" y="365418"/>
                </a:cubicBezTo>
                <a:lnTo>
                  <a:pt x="227324" y="365418"/>
                </a:lnTo>
                <a:lnTo>
                  <a:pt x="233850" y="421854"/>
                </a:lnTo>
                <a:cubicBezTo>
                  <a:pt x="248663" y="480354"/>
                  <a:pt x="286174" y="531594"/>
                  <a:pt x="339480" y="563206"/>
                </a:cubicBezTo>
                <a:cubicBezTo>
                  <a:pt x="410555" y="605355"/>
                  <a:pt x="498781" y="606128"/>
                  <a:pt x="570583" y="565230"/>
                </a:cubicBezTo>
                <a:cubicBezTo>
                  <a:pt x="624435" y="534557"/>
                  <a:pt x="662838" y="483981"/>
                  <a:pt x="678673" y="425750"/>
                </a:cubicBezTo>
                <a:lnTo>
                  <a:pt x="686525" y="366906"/>
                </a:lnTo>
                <a:lnTo>
                  <a:pt x="675894" y="283251"/>
                </a:lnTo>
                <a:cubicBezTo>
                  <a:pt x="654407" y="202077"/>
                  <a:pt x="601562" y="131298"/>
                  <a:pt x="527060" y="87903"/>
                </a:cubicBezTo>
                <a:cubicBezTo>
                  <a:pt x="427724" y="30043"/>
                  <a:pt x="305038" y="29691"/>
                  <a:pt x="205371" y="86979"/>
                </a:cubicBezTo>
                <a:cubicBezTo>
                  <a:pt x="105704" y="144267"/>
                  <a:pt x="44259" y="250459"/>
                  <a:pt x="44259" y="365417"/>
                </a:cubicBezTo>
                <a:lnTo>
                  <a:pt x="0" y="365418"/>
                </a:lnTo>
                <a:cubicBezTo>
                  <a:pt x="0" y="234617"/>
                  <a:pt x="69913" y="113791"/>
                  <a:pt x="183315" y="48607"/>
                </a:cubicBezTo>
                <a:cubicBezTo>
                  <a:pt x="296717" y="-16577"/>
                  <a:pt x="436311" y="-16176"/>
                  <a:pt x="549337" y="49658"/>
                </a:cubicBezTo>
                <a:cubicBezTo>
                  <a:pt x="634107" y="99034"/>
                  <a:pt x="694234" y="179567"/>
                  <a:pt x="718683" y="271928"/>
                </a:cubicBezTo>
                <a:lnTo>
                  <a:pt x="730564" y="365419"/>
                </a:lnTo>
                <a:lnTo>
                  <a:pt x="730836" y="365419"/>
                </a:lnTo>
                <a:lnTo>
                  <a:pt x="730696" y="366465"/>
                </a:lnTo>
                <a:lnTo>
                  <a:pt x="730830" y="367516"/>
                </a:lnTo>
                <a:lnTo>
                  <a:pt x="730556" y="367515"/>
                </a:lnTo>
                <a:lnTo>
                  <a:pt x="721242" y="437323"/>
                </a:lnTo>
                <a:cubicBezTo>
                  <a:pt x="702369" y="506725"/>
                  <a:pt x="656599" y="567003"/>
                  <a:pt x="592416" y="603561"/>
                </a:cubicBezTo>
                <a:cubicBezTo>
                  <a:pt x="549627" y="627933"/>
                  <a:pt x="501946" y="639889"/>
                  <a:pt x="454372" y="6394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7" name="フリーフォーム: 図形 406">
            <a:extLst>
              <a:ext uri="{FF2B5EF4-FFF2-40B4-BE49-F238E27FC236}">
                <a16:creationId xmlns:a16="http://schemas.microsoft.com/office/drawing/2014/main" id="{87E8B8FC-2C49-400F-904F-B7888BEEC5A6}"/>
              </a:ext>
            </a:extLst>
          </p:cNvPr>
          <p:cNvSpPr/>
          <p:nvPr/>
        </p:nvSpPr>
        <p:spPr>
          <a:xfrm>
            <a:off x="813046" y="5165610"/>
            <a:ext cx="730834" cy="639479"/>
          </a:xfrm>
          <a:custGeom>
            <a:avLst/>
            <a:gdLst>
              <a:gd name="connsiteX0" fmla="*/ 364194 w 730834"/>
              <a:gd name="connsiteY0" fmla="*/ 639477 h 639479"/>
              <a:gd name="connsiteX1" fmla="*/ 181298 w 730834"/>
              <a:gd name="connsiteY1" fmla="*/ 589705 h 639479"/>
              <a:gd name="connsiteX2" fmla="*/ 12070 w 730834"/>
              <a:gd name="connsiteY2" fmla="*/ 367246 h 639479"/>
              <a:gd name="connsiteX3" fmla="*/ 315 w 730834"/>
              <a:gd name="connsiteY3" fmla="*/ 274063 h 639479"/>
              <a:gd name="connsiteX4" fmla="*/ 0 w 730834"/>
              <a:gd name="connsiteY4" fmla="*/ 274063 h 639479"/>
              <a:gd name="connsiteX5" fmla="*/ 162 w 730834"/>
              <a:gd name="connsiteY5" fmla="*/ 272853 h 639479"/>
              <a:gd name="connsiteX6" fmla="*/ 6 w 730834"/>
              <a:gd name="connsiteY6" fmla="*/ 271618 h 639479"/>
              <a:gd name="connsiteX7" fmla="*/ 327 w 730834"/>
              <a:gd name="connsiteY7" fmla="*/ 271620 h 639479"/>
              <a:gd name="connsiteX8" fmla="*/ 9622 w 730834"/>
              <a:gd name="connsiteY8" fmla="*/ 202055 h 639479"/>
              <a:gd name="connsiteX9" fmla="*/ 138790 w 730834"/>
              <a:gd name="connsiteY9" fmla="*/ 35711 h 639479"/>
              <a:gd name="connsiteX10" fmla="*/ 414589 w 730834"/>
              <a:gd name="connsiteY10" fmla="*/ 38769 h 639479"/>
              <a:gd name="connsiteX11" fmla="*/ 540036 w 730834"/>
              <a:gd name="connsiteY11" fmla="*/ 207936 h 639479"/>
              <a:gd name="connsiteX12" fmla="*/ 547384 w 730834"/>
              <a:gd name="connsiteY12" fmla="*/ 274062 h 639479"/>
              <a:gd name="connsiteX13" fmla="*/ 548126 w 730834"/>
              <a:gd name="connsiteY13" fmla="*/ 274062 h 639479"/>
              <a:gd name="connsiteX14" fmla="*/ 547720 w 730834"/>
              <a:gd name="connsiteY14" fmla="*/ 277092 h 639479"/>
              <a:gd name="connsiteX15" fmla="*/ 548059 w 730834"/>
              <a:gd name="connsiteY15" fmla="*/ 280140 h 639479"/>
              <a:gd name="connsiteX16" fmla="*/ 547314 w 730834"/>
              <a:gd name="connsiteY16" fmla="*/ 280124 h 639479"/>
              <a:gd name="connsiteX17" fmla="*/ 541687 w 730834"/>
              <a:gd name="connsiteY17" fmla="*/ 322158 h 639479"/>
              <a:gd name="connsiteX18" fmla="*/ 455282 w 730834"/>
              <a:gd name="connsiteY18" fmla="*/ 433143 h 639479"/>
              <a:gd name="connsiteX19" fmla="*/ 362844 w 730834"/>
              <a:gd name="connsiteY19" fmla="*/ 456753 h 639479"/>
              <a:gd name="connsiteX20" fmla="*/ 271108 w 730834"/>
              <a:gd name="connsiteY20" fmla="*/ 430549 h 639479"/>
              <a:gd name="connsiteX21" fmla="*/ 182781 w 730834"/>
              <a:gd name="connsiteY21" fmla="*/ 268916 h 639479"/>
              <a:gd name="connsiteX22" fmla="*/ 276082 w 730834"/>
              <a:gd name="connsiteY22" fmla="*/ 271545 h 639479"/>
              <a:gd name="connsiteX23" fmla="*/ 319286 w 730834"/>
              <a:gd name="connsiteY23" fmla="*/ 350606 h 639479"/>
              <a:gd name="connsiteX24" fmla="*/ 409373 w 730834"/>
              <a:gd name="connsiteY24" fmla="*/ 351875 h 639479"/>
              <a:gd name="connsiteX25" fmla="*/ 454787 w 730834"/>
              <a:gd name="connsiteY25" fmla="*/ 274062 h 639479"/>
              <a:gd name="connsiteX26" fmla="*/ 455192 w 730834"/>
              <a:gd name="connsiteY26" fmla="*/ 274062 h 639479"/>
              <a:gd name="connsiteX27" fmla="*/ 450323 w 730834"/>
              <a:gd name="connsiteY27" fmla="*/ 230240 h 639479"/>
              <a:gd name="connsiteX28" fmla="*/ 367189 w 730834"/>
              <a:gd name="connsiteY28" fmla="*/ 118133 h 639479"/>
              <a:gd name="connsiteX29" fmla="*/ 184417 w 730834"/>
              <a:gd name="connsiteY29" fmla="*/ 116106 h 639479"/>
              <a:gd name="connsiteX30" fmla="*/ 92441 w 730834"/>
              <a:gd name="connsiteY30" fmla="*/ 274062 h 639479"/>
              <a:gd name="connsiteX31" fmla="*/ 89809 w 730834"/>
              <a:gd name="connsiteY31" fmla="*/ 274062 h 639479"/>
              <a:gd name="connsiteX32" fmla="*/ 98683 w 730834"/>
              <a:gd name="connsiteY32" fmla="*/ 344405 h 639479"/>
              <a:gd name="connsiteX33" fmla="*/ 226429 w 730834"/>
              <a:gd name="connsiteY33" fmla="*/ 512334 h 639479"/>
              <a:gd name="connsiteX34" fmla="*/ 502806 w 730834"/>
              <a:gd name="connsiteY34" fmla="*/ 513258 h 639479"/>
              <a:gd name="connsiteX35" fmla="*/ 641262 w 730834"/>
              <a:gd name="connsiteY35" fmla="*/ 274062 h 639479"/>
              <a:gd name="connsiteX36" fmla="*/ 730834 w 730834"/>
              <a:gd name="connsiteY36" fmla="*/ 274061 h 639479"/>
              <a:gd name="connsiteX37" fmla="*/ 547419 w 730834"/>
              <a:gd name="connsiteY37" fmla="*/ 590929 h 639479"/>
              <a:gd name="connsiteX38" fmla="*/ 364194 w 730834"/>
              <a:gd name="connsiteY38" fmla="*/ 639477 h 639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730834" h="639479">
                <a:moveTo>
                  <a:pt x="364194" y="639477"/>
                </a:moveTo>
                <a:cubicBezTo>
                  <a:pt x="300974" y="639266"/>
                  <a:pt x="237808" y="622668"/>
                  <a:pt x="181298" y="589705"/>
                </a:cubicBezTo>
                <a:cubicBezTo>
                  <a:pt x="96533" y="540261"/>
                  <a:pt x="36447" y="459656"/>
                  <a:pt x="12070" y="367246"/>
                </a:cubicBezTo>
                <a:lnTo>
                  <a:pt x="315" y="274063"/>
                </a:lnTo>
                <a:lnTo>
                  <a:pt x="0" y="274063"/>
                </a:lnTo>
                <a:lnTo>
                  <a:pt x="162" y="272853"/>
                </a:lnTo>
                <a:lnTo>
                  <a:pt x="6" y="271618"/>
                </a:lnTo>
                <a:lnTo>
                  <a:pt x="327" y="271620"/>
                </a:lnTo>
                <a:lnTo>
                  <a:pt x="9622" y="202055"/>
                </a:lnTo>
                <a:cubicBezTo>
                  <a:pt x="28551" y="132558"/>
                  <a:pt x="74451" y="72226"/>
                  <a:pt x="138790" y="35711"/>
                </a:cubicBezTo>
                <a:cubicBezTo>
                  <a:pt x="224575" y="-12975"/>
                  <a:pt x="329905" y="-11807"/>
                  <a:pt x="414589" y="38769"/>
                </a:cubicBezTo>
                <a:cubicBezTo>
                  <a:pt x="478102" y="76701"/>
                  <a:pt x="522653" y="138037"/>
                  <a:pt x="540036" y="207936"/>
                </a:cubicBezTo>
                <a:lnTo>
                  <a:pt x="547384" y="274062"/>
                </a:lnTo>
                <a:lnTo>
                  <a:pt x="548126" y="274062"/>
                </a:lnTo>
                <a:lnTo>
                  <a:pt x="547720" y="277092"/>
                </a:lnTo>
                <a:lnTo>
                  <a:pt x="548059" y="280140"/>
                </a:lnTo>
                <a:lnTo>
                  <a:pt x="547314" y="280124"/>
                </a:lnTo>
                <a:lnTo>
                  <a:pt x="541687" y="322158"/>
                </a:lnTo>
                <a:cubicBezTo>
                  <a:pt x="529020" y="368570"/>
                  <a:pt x="498308" y="408838"/>
                  <a:pt x="455282" y="433143"/>
                </a:cubicBezTo>
                <a:cubicBezTo>
                  <a:pt x="426598" y="449347"/>
                  <a:pt x="394663" y="457201"/>
                  <a:pt x="362844" y="456753"/>
                </a:cubicBezTo>
                <a:cubicBezTo>
                  <a:pt x="331026" y="456304"/>
                  <a:pt x="299324" y="447554"/>
                  <a:pt x="271108" y="430549"/>
                </a:cubicBezTo>
                <a:cubicBezTo>
                  <a:pt x="214675" y="396539"/>
                  <a:pt x="180925" y="334779"/>
                  <a:pt x="182781" y="268916"/>
                </a:cubicBezTo>
                <a:lnTo>
                  <a:pt x="276082" y="271545"/>
                </a:lnTo>
                <a:cubicBezTo>
                  <a:pt x="275174" y="303761"/>
                  <a:pt x="291683" y="333970"/>
                  <a:pt x="319286" y="350606"/>
                </a:cubicBezTo>
                <a:cubicBezTo>
                  <a:pt x="346889" y="367242"/>
                  <a:pt x="381312" y="367726"/>
                  <a:pt x="409373" y="351875"/>
                </a:cubicBezTo>
                <a:cubicBezTo>
                  <a:pt x="437434" y="336023"/>
                  <a:pt x="454787" y="306291"/>
                  <a:pt x="454787" y="274062"/>
                </a:cubicBezTo>
                <a:lnTo>
                  <a:pt x="455192" y="274062"/>
                </a:lnTo>
                <a:lnTo>
                  <a:pt x="450323" y="230240"/>
                </a:lnTo>
                <a:cubicBezTo>
                  <a:pt x="438803" y="183918"/>
                  <a:pt x="409279" y="143271"/>
                  <a:pt x="367189" y="118133"/>
                </a:cubicBezTo>
                <a:cubicBezTo>
                  <a:pt x="311069" y="84616"/>
                  <a:pt x="241266" y="83842"/>
                  <a:pt x="184417" y="116106"/>
                </a:cubicBezTo>
                <a:cubicBezTo>
                  <a:pt x="127567" y="148370"/>
                  <a:pt x="92441" y="208695"/>
                  <a:pt x="92441" y="274062"/>
                </a:cubicBezTo>
                <a:lnTo>
                  <a:pt x="89809" y="274062"/>
                </a:lnTo>
                <a:lnTo>
                  <a:pt x="98683" y="344405"/>
                </a:lnTo>
                <a:cubicBezTo>
                  <a:pt x="117085" y="414163"/>
                  <a:pt x="162442" y="475010"/>
                  <a:pt x="226429" y="512334"/>
                </a:cubicBezTo>
                <a:cubicBezTo>
                  <a:pt x="311745" y="562100"/>
                  <a:pt x="417159" y="562452"/>
                  <a:pt x="502806" y="513258"/>
                </a:cubicBezTo>
                <a:cubicBezTo>
                  <a:pt x="588453" y="464064"/>
                  <a:pt x="641262" y="372832"/>
                  <a:pt x="641262" y="274062"/>
                </a:cubicBezTo>
                <a:lnTo>
                  <a:pt x="730834" y="274061"/>
                </a:lnTo>
                <a:cubicBezTo>
                  <a:pt x="730834" y="404903"/>
                  <a:pt x="660877" y="525760"/>
                  <a:pt x="547419" y="590929"/>
                </a:cubicBezTo>
                <a:cubicBezTo>
                  <a:pt x="490690" y="623513"/>
                  <a:pt x="427415" y="639689"/>
                  <a:pt x="364194" y="63947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2" name="フリーフォーム: 図形 401">
            <a:extLst>
              <a:ext uri="{FF2B5EF4-FFF2-40B4-BE49-F238E27FC236}">
                <a16:creationId xmlns:a16="http://schemas.microsoft.com/office/drawing/2014/main" id="{BA4D1F1A-BA88-4F92-925C-59AF17482D2F}"/>
              </a:ext>
            </a:extLst>
          </p:cNvPr>
          <p:cNvSpPr/>
          <p:nvPr/>
        </p:nvSpPr>
        <p:spPr>
          <a:xfrm>
            <a:off x="2519916" y="1108716"/>
            <a:ext cx="942093" cy="845727"/>
          </a:xfrm>
          <a:custGeom>
            <a:avLst/>
            <a:gdLst>
              <a:gd name="connsiteX0" fmla="*/ 472767 w 942093"/>
              <a:gd name="connsiteY0" fmla="*/ 845724 h 845727"/>
              <a:gd name="connsiteX1" fmla="*/ 236398 w 942093"/>
              <a:gd name="connsiteY1" fmla="*/ 783123 h 845727"/>
              <a:gd name="connsiteX2" fmla="*/ 4112 w 942093"/>
              <a:gd name="connsiteY2" fmla="*/ 436850 h 845727"/>
              <a:gd name="connsiteX3" fmla="*/ 421 w 942093"/>
              <a:gd name="connsiteY3" fmla="*/ 380672 h 845727"/>
              <a:gd name="connsiteX4" fmla="*/ 290 w 942093"/>
              <a:gd name="connsiteY4" fmla="*/ 380673 h 845727"/>
              <a:gd name="connsiteX5" fmla="*/ 375 w 942093"/>
              <a:gd name="connsiteY5" fmla="*/ 379978 h 845727"/>
              <a:gd name="connsiteX6" fmla="*/ 0 w 942093"/>
              <a:gd name="connsiteY6" fmla="*/ 374268 h 845727"/>
              <a:gd name="connsiteX7" fmla="*/ 1075 w 942093"/>
              <a:gd name="connsiteY7" fmla="*/ 374269 h 845727"/>
              <a:gd name="connsiteX8" fmla="*/ 12395 w 942093"/>
              <a:gd name="connsiteY8" fmla="*/ 281982 h 845727"/>
              <a:gd name="connsiteX9" fmla="*/ 186211 w 942093"/>
              <a:gd name="connsiteY9" fmla="*/ 51931 h 845727"/>
              <a:gd name="connsiteX10" fmla="*/ 563878 w 942093"/>
              <a:gd name="connsiteY10" fmla="*/ 49541 h 845727"/>
              <a:gd name="connsiteX11" fmla="*/ 740591 w 942093"/>
              <a:gd name="connsiteY11" fmla="*/ 277374 h 845727"/>
              <a:gd name="connsiteX12" fmla="*/ 753650 w 942093"/>
              <a:gd name="connsiteY12" fmla="*/ 373733 h 845727"/>
              <a:gd name="connsiteX13" fmla="*/ 753674 w 942093"/>
              <a:gd name="connsiteY13" fmla="*/ 373733 h 845727"/>
              <a:gd name="connsiteX14" fmla="*/ 753662 w 942093"/>
              <a:gd name="connsiteY14" fmla="*/ 373824 h 845727"/>
              <a:gd name="connsiteX15" fmla="*/ 753944 w 942093"/>
              <a:gd name="connsiteY15" fmla="*/ 375904 h 845727"/>
              <a:gd name="connsiteX16" fmla="*/ 753392 w 942093"/>
              <a:gd name="connsiteY16" fmla="*/ 375905 h 845727"/>
              <a:gd name="connsiteX17" fmla="*/ 744097 w 942093"/>
              <a:gd name="connsiteY17" fmla="*/ 447663 h 845727"/>
              <a:gd name="connsiteX18" fmla="*/ 612641 w 942093"/>
              <a:gd name="connsiteY18" fmla="*/ 619283 h 845727"/>
              <a:gd name="connsiteX19" fmla="*/ 471057 w 942093"/>
              <a:gd name="connsiteY19" fmla="*/ 657309 h 845727"/>
              <a:gd name="connsiteX20" fmla="*/ 329471 w 942093"/>
              <a:gd name="connsiteY20" fmla="*/ 619293 h 845727"/>
              <a:gd name="connsiteX21" fmla="*/ 198003 w 942093"/>
              <a:gd name="connsiteY21" fmla="*/ 447682 h 845727"/>
              <a:gd name="connsiteX22" fmla="*/ 188821 w 942093"/>
              <a:gd name="connsiteY22" fmla="*/ 376837 h 845727"/>
              <a:gd name="connsiteX23" fmla="*/ 188688 w 942093"/>
              <a:gd name="connsiteY23" fmla="*/ 376837 h 845727"/>
              <a:gd name="connsiteX24" fmla="*/ 188769 w 942093"/>
              <a:gd name="connsiteY24" fmla="*/ 376436 h 845727"/>
              <a:gd name="connsiteX25" fmla="*/ 188421 w 942093"/>
              <a:gd name="connsiteY25" fmla="*/ 373753 h 845727"/>
              <a:gd name="connsiteX26" fmla="*/ 189307 w 942093"/>
              <a:gd name="connsiteY26" fmla="*/ 373756 h 845727"/>
              <a:gd name="connsiteX27" fmla="*/ 203368 w 942093"/>
              <a:gd name="connsiteY27" fmla="*/ 303800 h 845727"/>
              <a:gd name="connsiteX28" fmla="*/ 375851 w 942093"/>
              <a:gd name="connsiteY28" fmla="*/ 188422 h 845727"/>
              <a:gd name="connsiteX29" fmla="*/ 565509 w 942093"/>
              <a:gd name="connsiteY29" fmla="*/ 374325 h 845727"/>
              <a:gd name="connsiteX30" fmla="*/ 538869 w 942093"/>
              <a:gd name="connsiteY30" fmla="*/ 374680 h 845727"/>
              <a:gd name="connsiteX31" fmla="*/ 565257 w 942093"/>
              <a:gd name="connsiteY31" fmla="*/ 374680 h 845727"/>
              <a:gd name="connsiteX32" fmla="*/ 471047 w 942093"/>
              <a:gd name="connsiteY32" fmla="*/ 468890 h 845727"/>
              <a:gd name="connsiteX33" fmla="*/ 376837 w 942093"/>
              <a:gd name="connsiteY33" fmla="*/ 374680 h 845727"/>
              <a:gd name="connsiteX34" fmla="*/ 407072 w 942093"/>
              <a:gd name="connsiteY34" fmla="*/ 374680 h 845727"/>
              <a:gd name="connsiteX35" fmla="*/ 471048 w 942093"/>
              <a:gd name="connsiteY35" fmla="*/ 438656 h 845727"/>
              <a:gd name="connsiteX36" fmla="*/ 529996 w 942093"/>
              <a:gd name="connsiteY36" fmla="*/ 399582 h 845727"/>
              <a:gd name="connsiteX37" fmla="*/ 535013 w 942093"/>
              <a:gd name="connsiteY37" fmla="*/ 374731 h 845727"/>
              <a:gd name="connsiteX38" fmla="*/ 532866 w 942093"/>
              <a:gd name="connsiteY38" fmla="*/ 374760 h 845727"/>
              <a:gd name="connsiteX39" fmla="*/ 376068 w 942093"/>
              <a:gd name="connsiteY39" fmla="*/ 221067 h 845727"/>
              <a:gd name="connsiteX40" fmla="*/ 233469 w 942093"/>
              <a:gd name="connsiteY40" fmla="*/ 316455 h 845727"/>
              <a:gd name="connsiteX41" fmla="*/ 221931 w 942093"/>
              <a:gd name="connsiteY41" fmla="*/ 373863 h 845727"/>
              <a:gd name="connsiteX42" fmla="*/ 222563 w 942093"/>
              <a:gd name="connsiteY42" fmla="*/ 373865 h 845727"/>
              <a:gd name="connsiteX43" fmla="*/ 346575 w 942093"/>
              <a:gd name="connsiteY43" fmla="*/ 589744 h 845727"/>
              <a:gd name="connsiteX44" fmla="*/ 595538 w 942093"/>
              <a:gd name="connsiteY44" fmla="*/ 589735 h 845727"/>
              <a:gd name="connsiteX45" fmla="*/ 711114 w 942093"/>
              <a:gd name="connsiteY45" fmla="*/ 438846 h 845727"/>
              <a:gd name="connsiteX46" fmla="*/ 719343 w 942093"/>
              <a:gd name="connsiteY46" fmla="*/ 375331 h 845727"/>
              <a:gd name="connsiteX47" fmla="*/ 707301 w 942093"/>
              <a:gd name="connsiteY47" fmla="*/ 286483 h 845727"/>
              <a:gd name="connsiteX48" fmla="*/ 546773 w 942093"/>
              <a:gd name="connsiteY48" fmla="*/ 79514 h 845727"/>
              <a:gd name="connsiteX49" fmla="*/ 203693 w 942093"/>
              <a:gd name="connsiteY49" fmla="*/ 81685 h 845727"/>
              <a:gd name="connsiteX50" fmla="*/ 45795 w 942093"/>
              <a:gd name="connsiteY50" fmla="*/ 290668 h 845727"/>
              <a:gd name="connsiteX51" fmla="*/ 35243 w 942093"/>
              <a:gd name="connsiteY51" fmla="*/ 376703 h 845727"/>
              <a:gd name="connsiteX52" fmla="*/ 50009 w 942093"/>
              <a:gd name="connsiteY52" fmla="*/ 488430 h 845727"/>
              <a:gd name="connsiteX53" fmla="*/ 253796 w 942093"/>
              <a:gd name="connsiteY53" fmla="*/ 752841 h 845727"/>
              <a:gd name="connsiteX54" fmla="*/ 691056 w 942093"/>
              <a:gd name="connsiteY54" fmla="*/ 751244 h 845727"/>
              <a:gd name="connsiteX55" fmla="*/ 907156 w 942093"/>
              <a:gd name="connsiteY55" fmla="*/ 371114 h 845727"/>
              <a:gd name="connsiteX56" fmla="*/ 942078 w 942093"/>
              <a:gd name="connsiteY56" fmla="*/ 370827 h 845727"/>
              <a:gd name="connsiteX57" fmla="*/ 708673 w 942093"/>
              <a:gd name="connsiteY57" fmla="*/ 781398 h 845727"/>
              <a:gd name="connsiteX58" fmla="*/ 472767 w 942093"/>
              <a:gd name="connsiteY58" fmla="*/ 845724 h 845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942093" h="845727">
                <a:moveTo>
                  <a:pt x="472767" y="845724"/>
                </a:moveTo>
                <a:cubicBezTo>
                  <a:pt x="391212" y="846022"/>
                  <a:pt x="309579" y="825166"/>
                  <a:pt x="236398" y="783123"/>
                </a:cubicBezTo>
                <a:cubicBezTo>
                  <a:pt x="108330" y="709549"/>
                  <a:pt x="23275" y="580935"/>
                  <a:pt x="4112" y="436850"/>
                </a:cubicBezTo>
                <a:lnTo>
                  <a:pt x="421" y="380672"/>
                </a:lnTo>
                <a:lnTo>
                  <a:pt x="290" y="380673"/>
                </a:lnTo>
                <a:lnTo>
                  <a:pt x="375" y="379978"/>
                </a:lnTo>
                <a:lnTo>
                  <a:pt x="0" y="374268"/>
                </a:lnTo>
                <a:lnTo>
                  <a:pt x="1075" y="374269"/>
                </a:lnTo>
                <a:lnTo>
                  <a:pt x="12395" y="281982"/>
                </a:lnTo>
                <a:cubicBezTo>
                  <a:pt x="37216" y="186569"/>
                  <a:pt x="98928" y="103213"/>
                  <a:pt x="186211" y="51931"/>
                </a:cubicBezTo>
                <a:cubicBezTo>
                  <a:pt x="302587" y="-16445"/>
                  <a:pt x="446646" y="-17357"/>
                  <a:pt x="563878" y="49541"/>
                </a:cubicBezTo>
                <a:cubicBezTo>
                  <a:pt x="651802" y="99715"/>
                  <a:pt x="714564" y="182283"/>
                  <a:pt x="740591" y="277374"/>
                </a:cubicBezTo>
                <a:lnTo>
                  <a:pt x="753650" y="373733"/>
                </a:lnTo>
                <a:lnTo>
                  <a:pt x="753674" y="373733"/>
                </a:lnTo>
                <a:lnTo>
                  <a:pt x="753662" y="373824"/>
                </a:lnTo>
                <a:lnTo>
                  <a:pt x="753944" y="375904"/>
                </a:lnTo>
                <a:lnTo>
                  <a:pt x="753392" y="375905"/>
                </a:lnTo>
                <a:lnTo>
                  <a:pt x="744097" y="447663"/>
                </a:lnTo>
                <a:cubicBezTo>
                  <a:pt x="725006" y="519072"/>
                  <a:pt x="678327" y="581259"/>
                  <a:pt x="612641" y="619283"/>
                </a:cubicBezTo>
                <a:cubicBezTo>
                  <a:pt x="568850" y="644632"/>
                  <a:pt x="519954" y="657308"/>
                  <a:pt x="471057" y="657309"/>
                </a:cubicBezTo>
                <a:cubicBezTo>
                  <a:pt x="422161" y="657311"/>
                  <a:pt x="373263" y="644639"/>
                  <a:pt x="329471" y="619293"/>
                </a:cubicBezTo>
                <a:cubicBezTo>
                  <a:pt x="263782" y="581274"/>
                  <a:pt x="217099" y="519090"/>
                  <a:pt x="198003" y="447682"/>
                </a:cubicBezTo>
                <a:lnTo>
                  <a:pt x="188821" y="376837"/>
                </a:lnTo>
                <a:lnTo>
                  <a:pt x="188688" y="376837"/>
                </a:lnTo>
                <a:lnTo>
                  <a:pt x="188769" y="376436"/>
                </a:lnTo>
                <a:lnTo>
                  <a:pt x="188421" y="373753"/>
                </a:lnTo>
                <a:lnTo>
                  <a:pt x="189307" y="373756"/>
                </a:lnTo>
                <a:lnTo>
                  <a:pt x="203368" y="303800"/>
                </a:lnTo>
                <a:cubicBezTo>
                  <a:pt x="231733" y="236406"/>
                  <a:pt x="298174" y="188940"/>
                  <a:pt x="375851" y="188422"/>
                </a:cubicBezTo>
                <a:cubicBezTo>
                  <a:pt x="479419" y="187732"/>
                  <a:pt x="564128" y="270763"/>
                  <a:pt x="565509" y="374325"/>
                </a:cubicBezTo>
                <a:lnTo>
                  <a:pt x="538869" y="374680"/>
                </a:lnTo>
                <a:lnTo>
                  <a:pt x="565257" y="374680"/>
                </a:lnTo>
                <a:cubicBezTo>
                  <a:pt x="565257" y="426711"/>
                  <a:pt x="523078" y="468890"/>
                  <a:pt x="471047" y="468890"/>
                </a:cubicBezTo>
                <a:cubicBezTo>
                  <a:pt x="419016" y="468890"/>
                  <a:pt x="376837" y="426711"/>
                  <a:pt x="376837" y="374680"/>
                </a:cubicBezTo>
                <a:lnTo>
                  <a:pt x="407072" y="374680"/>
                </a:lnTo>
                <a:cubicBezTo>
                  <a:pt x="407072" y="410013"/>
                  <a:pt x="435715" y="438656"/>
                  <a:pt x="471048" y="438656"/>
                </a:cubicBezTo>
                <a:cubicBezTo>
                  <a:pt x="497548" y="438656"/>
                  <a:pt x="520284" y="422544"/>
                  <a:pt x="529996" y="399582"/>
                </a:cubicBezTo>
                <a:lnTo>
                  <a:pt x="535013" y="374731"/>
                </a:lnTo>
                <a:lnTo>
                  <a:pt x="532866" y="374760"/>
                </a:lnTo>
                <a:cubicBezTo>
                  <a:pt x="531724" y="289142"/>
                  <a:pt x="461692" y="220496"/>
                  <a:pt x="376068" y="221067"/>
                </a:cubicBezTo>
                <a:cubicBezTo>
                  <a:pt x="311850" y="221495"/>
                  <a:pt x="256920" y="260737"/>
                  <a:pt x="233469" y="316455"/>
                </a:cubicBezTo>
                <a:lnTo>
                  <a:pt x="221931" y="373863"/>
                </a:lnTo>
                <a:lnTo>
                  <a:pt x="222563" y="373865"/>
                </a:lnTo>
                <a:cubicBezTo>
                  <a:pt x="222271" y="462837"/>
                  <a:pt x="269570" y="545175"/>
                  <a:pt x="346575" y="589744"/>
                </a:cubicBezTo>
                <a:cubicBezTo>
                  <a:pt x="423580" y="634313"/>
                  <a:pt x="518537" y="634309"/>
                  <a:pt x="595538" y="589735"/>
                </a:cubicBezTo>
                <a:cubicBezTo>
                  <a:pt x="653289" y="556305"/>
                  <a:pt x="694330" y="501630"/>
                  <a:pt x="711114" y="438846"/>
                </a:cubicBezTo>
                <a:lnTo>
                  <a:pt x="719343" y="375331"/>
                </a:lnTo>
                <a:lnTo>
                  <a:pt x="707301" y="286483"/>
                </a:lnTo>
                <a:cubicBezTo>
                  <a:pt x="683658" y="200100"/>
                  <a:pt x="626644" y="125093"/>
                  <a:pt x="546773" y="79514"/>
                </a:cubicBezTo>
                <a:cubicBezTo>
                  <a:pt x="440277" y="18743"/>
                  <a:pt x="309411" y="19571"/>
                  <a:pt x="203693" y="81685"/>
                </a:cubicBezTo>
                <a:cubicBezTo>
                  <a:pt x="124404" y="128271"/>
                  <a:pt x="68344" y="203993"/>
                  <a:pt x="45795" y="290668"/>
                </a:cubicBezTo>
                <a:lnTo>
                  <a:pt x="35243" y="376703"/>
                </a:lnTo>
                <a:lnTo>
                  <a:pt x="50009" y="488430"/>
                </a:lnTo>
                <a:cubicBezTo>
                  <a:pt x="79787" y="598626"/>
                  <a:pt x="152163" y="694453"/>
                  <a:pt x="253796" y="752841"/>
                </a:cubicBezTo>
                <a:cubicBezTo>
                  <a:pt x="389307" y="830692"/>
                  <a:pt x="556116" y="830083"/>
                  <a:pt x="691056" y="751244"/>
                </a:cubicBezTo>
                <a:cubicBezTo>
                  <a:pt x="825995" y="672405"/>
                  <a:pt x="908435" y="527390"/>
                  <a:pt x="907156" y="371114"/>
                </a:cubicBezTo>
                <a:lnTo>
                  <a:pt x="942078" y="370827"/>
                </a:lnTo>
                <a:cubicBezTo>
                  <a:pt x="943459" y="539618"/>
                  <a:pt x="854418" y="696246"/>
                  <a:pt x="708673" y="781398"/>
                </a:cubicBezTo>
                <a:cubicBezTo>
                  <a:pt x="635800" y="823974"/>
                  <a:pt x="554322" y="845427"/>
                  <a:pt x="472767" y="84572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8" name="フリーフォーム: 図形 407">
            <a:extLst>
              <a:ext uri="{FF2B5EF4-FFF2-40B4-BE49-F238E27FC236}">
                <a16:creationId xmlns:a16="http://schemas.microsoft.com/office/drawing/2014/main" id="{A8D0AA57-5EBF-401A-808E-5F113C6F785F}"/>
              </a:ext>
            </a:extLst>
          </p:cNvPr>
          <p:cNvSpPr/>
          <p:nvPr/>
        </p:nvSpPr>
        <p:spPr>
          <a:xfrm>
            <a:off x="2559614" y="3082754"/>
            <a:ext cx="913544" cy="822190"/>
          </a:xfrm>
          <a:custGeom>
            <a:avLst/>
            <a:gdLst>
              <a:gd name="connsiteX0" fmla="*/ 455285 w 913544"/>
              <a:gd name="connsiteY0" fmla="*/ 822188 h 822190"/>
              <a:gd name="connsiteX1" fmla="*/ 226671 w 913544"/>
              <a:gd name="connsiteY1" fmla="*/ 759999 h 822190"/>
              <a:gd name="connsiteX2" fmla="*/ 15110 w 913544"/>
              <a:gd name="connsiteY2" fmla="*/ 481969 h 822190"/>
              <a:gd name="connsiteX3" fmla="*/ 386 w 913544"/>
              <a:gd name="connsiteY3" fmla="*/ 365418 h 822190"/>
              <a:gd name="connsiteX4" fmla="*/ 0 w 913544"/>
              <a:gd name="connsiteY4" fmla="*/ 365418 h 822190"/>
              <a:gd name="connsiteX5" fmla="*/ 198 w 913544"/>
              <a:gd name="connsiteY5" fmla="*/ 363930 h 822190"/>
              <a:gd name="connsiteX6" fmla="*/ 10 w 913544"/>
              <a:gd name="connsiteY6" fmla="*/ 362443 h 822190"/>
              <a:gd name="connsiteX7" fmla="*/ 395 w 913544"/>
              <a:gd name="connsiteY7" fmla="*/ 362446 h 822190"/>
              <a:gd name="connsiteX8" fmla="*/ 12696 w 913544"/>
              <a:gd name="connsiteY8" fmla="*/ 269901 h 822190"/>
              <a:gd name="connsiteX9" fmla="*/ 183315 w 913544"/>
              <a:gd name="connsiteY9" fmla="*/ 48607 h 822190"/>
              <a:gd name="connsiteX10" fmla="*/ 549337 w 913544"/>
              <a:gd name="connsiteY10" fmla="*/ 49658 h 822190"/>
              <a:gd name="connsiteX11" fmla="*/ 718683 w 913544"/>
              <a:gd name="connsiteY11" fmla="*/ 271928 h 822190"/>
              <a:gd name="connsiteX12" fmla="*/ 730564 w 913544"/>
              <a:gd name="connsiteY12" fmla="*/ 365419 h 822190"/>
              <a:gd name="connsiteX13" fmla="*/ 730836 w 913544"/>
              <a:gd name="connsiteY13" fmla="*/ 365419 h 822190"/>
              <a:gd name="connsiteX14" fmla="*/ 730697 w 913544"/>
              <a:gd name="connsiteY14" fmla="*/ 366465 h 822190"/>
              <a:gd name="connsiteX15" fmla="*/ 730830 w 913544"/>
              <a:gd name="connsiteY15" fmla="*/ 367516 h 822190"/>
              <a:gd name="connsiteX16" fmla="*/ 730557 w 913544"/>
              <a:gd name="connsiteY16" fmla="*/ 367515 h 822190"/>
              <a:gd name="connsiteX17" fmla="*/ 721242 w 913544"/>
              <a:gd name="connsiteY17" fmla="*/ 437323 h 822190"/>
              <a:gd name="connsiteX18" fmla="*/ 592416 w 913544"/>
              <a:gd name="connsiteY18" fmla="*/ 603561 h 822190"/>
              <a:gd name="connsiteX19" fmla="*/ 454372 w 913544"/>
              <a:gd name="connsiteY19" fmla="*/ 639472 h 822190"/>
              <a:gd name="connsiteX20" fmla="*/ 316979 w 913544"/>
              <a:gd name="connsiteY20" fmla="*/ 601149 h 822190"/>
              <a:gd name="connsiteX21" fmla="*/ 191085 w 913544"/>
              <a:gd name="connsiteY21" fmla="*/ 432681 h 822190"/>
              <a:gd name="connsiteX22" fmla="*/ 183307 w 913544"/>
              <a:gd name="connsiteY22" fmla="*/ 365418 h 822190"/>
              <a:gd name="connsiteX23" fmla="*/ 182709 w 913544"/>
              <a:gd name="connsiteY23" fmla="*/ 365418 h 822190"/>
              <a:gd name="connsiteX24" fmla="*/ 183029 w 913544"/>
              <a:gd name="connsiteY24" fmla="*/ 363014 h 822190"/>
              <a:gd name="connsiteX25" fmla="*/ 182752 w 913544"/>
              <a:gd name="connsiteY25" fmla="*/ 360620 h 822190"/>
              <a:gd name="connsiteX26" fmla="*/ 183346 w 913544"/>
              <a:gd name="connsiteY26" fmla="*/ 360631 h 822190"/>
              <a:gd name="connsiteX27" fmla="*/ 189063 w 913544"/>
              <a:gd name="connsiteY27" fmla="*/ 317636 h 822190"/>
              <a:gd name="connsiteX28" fmla="*/ 274449 w 913544"/>
              <a:gd name="connsiteY28" fmla="*/ 206965 h 822190"/>
              <a:gd name="connsiteX29" fmla="*/ 457542 w 913544"/>
              <a:gd name="connsiteY29" fmla="*/ 207634 h 822190"/>
              <a:gd name="connsiteX30" fmla="*/ 542117 w 913544"/>
              <a:gd name="connsiteY30" fmla="*/ 318926 h 822190"/>
              <a:gd name="connsiteX31" fmla="*/ 547190 w 913544"/>
              <a:gd name="connsiteY31" fmla="*/ 359338 h 822190"/>
              <a:gd name="connsiteX32" fmla="*/ 547921 w 913544"/>
              <a:gd name="connsiteY32" fmla="*/ 359289 h 822190"/>
              <a:gd name="connsiteX33" fmla="*/ 547461 w 913544"/>
              <a:gd name="connsiteY33" fmla="*/ 361493 h 822190"/>
              <a:gd name="connsiteX34" fmla="*/ 548121 w 913544"/>
              <a:gd name="connsiteY34" fmla="*/ 366753 h 822190"/>
              <a:gd name="connsiteX35" fmla="*/ 546364 w 913544"/>
              <a:gd name="connsiteY35" fmla="*/ 366740 h 822190"/>
              <a:gd name="connsiteX36" fmla="*/ 537841 w 913544"/>
              <a:gd name="connsiteY36" fmla="*/ 407531 h 822190"/>
              <a:gd name="connsiteX37" fmla="*/ 504168 w 913544"/>
              <a:gd name="connsiteY37" fmla="*/ 443517 h 822190"/>
              <a:gd name="connsiteX38" fmla="*/ 456701 w 913544"/>
              <a:gd name="connsiteY38" fmla="*/ 456774 h 822190"/>
              <a:gd name="connsiteX39" fmla="*/ 409254 w 913544"/>
              <a:gd name="connsiteY39" fmla="*/ 443443 h 822190"/>
              <a:gd name="connsiteX40" fmla="*/ 365632 w 913544"/>
              <a:gd name="connsiteY40" fmla="*/ 359147 h 822190"/>
              <a:gd name="connsiteX41" fmla="*/ 412862 w 913544"/>
              <a:gd name="connsiteY41" fmla="*/ 362397 h 822190"/>
              <a:gd name="connsiteX42" fmla="*/ 433879 w 913544"/>
              <a:gd name="connsiteY42" fmla="*/ 403011 h 822190"/>
              <a:gd name="connsiteX43" fmla="*/ 479609 w 913544"/>
              <a:gd name="connsiteY43" fmla="*/ 403046 h 822190"/>
              <a:gd name="connsiteX44" fmla="*/ 500689 w 913544"/>
              <a:gd name="connsiteY44" fmla="*/ 362465 h 822190"/>
              <a:gd name="connsiteX45" fmla="*/ 502576 w 913544"/>
              <a:gd name="connsiteY45" fmla="*/ 362338 h 822190"/>
              <a:gd name="connsiteX46" fmla="*/ 498565 w 913544"/>
              <a:gd name="connsiteY46" fmla="*/ 330386 h 822190"/>
              <a:gd name="connsiteX47" fmla="*/ 434836 w 913544"/>
              <a:gd name="connsiteY47" fmla="*/ 246525 h 822190"/>
              <a:gd name="connsiteX48" fmla="*/ 296871 w 913544"/>
              <a:gd name="connsiteY48" fmla="*/ 246021 h 822190"/>
              <a:gd name="connsiteX49" fmla="*/ 227743 w 913544"/>
              <a:gd name="connsiteY49" fmla="*/ 365418 h 822190"/>
              <a:gd name="connsiteX50" fmla="*/ 227324 w 913544"/>
              <a:gd name="connsiteY50" fmla="*/ 365418 h 822190"/>
              <a:gd name="connsiteX51" fmla="*/ 233850 w 913544"/>
              <a:gd name="connsiteY51" fmla="*/ 421854 h 822190"/>
              <a:gd name="connsiteX52" fmla="*/ 339480 w 913544"/>
              <a:gd name="connsiteY52" fmla="*/ 563206 h 822190"/>
              <a:gd name="connsiteX53" fmla="*/ 570583 w 913544"/>
              <a:gd name="connsiteY53" fmla="*/ 565230 h 822190"/>
              <a:gd name="connsiteX54" fmla="*/ 678673 w 913544"/>
              <a:gd name="connsiteY54" fmla="*/ 425750 h 822190"/>
              <a:gd name="connsiteX55" fmla="*/ 686525 w 913544"/>
              <a:gd name="connsiteY55" fmla="*/ 366906 h 822190"/>
              <a:gd name="connsiteX56" fmla="*/ 675894 w 913544"/>
              <a:gd name="connsiteY56" fmla="*/ 283251 h 822190"/>
              <a:gd name="connsiteX57" fmla="*/ 527060 w 913544"/>
              <a:gd name="connsiteY57" fmla="*/ 87903 h 822190"/>
              <a:gd name="connsiteX58" fmla="*/ 205371 w 913544"/>
              <a:gd name="connsiteY58" fmla="*/ 86979 h 822190"/>
              <a:gd name="connsiteX59" fmla="*/ 55417 w 913544"/>
              <a:gd name="connsiteY59" fmla="*/ 281469 h 822190"/>
              <a:gd name="connsiteX60" fmla="*/ 44616 w 913544"/>
              <a:gd name="connsiteY60" fmla="*/ 362733 h 822190"/>
              <a:gd name="connsiteX61" fmla="*/ 44882 w 913544"/>
              <a:gd name="connsiteY61" fmla="*/ 362735 h 822190"/>
              <a:gd name="connsiteX62" fmla="*/ 249276 w 913544"/>
              <a:gd name="connsiteY62" fmla="*/ 721235 h 822190"/>
              <a:gd name="connsiteX63" fmla="*/ 661947 w 913544"/>
              <a:gd name="connsiteY63" fmla="*/ 722579 h 822190"/>
              <a:gd name="connsiteX64" fmla="*/ 868671 w 913544"/>
              <a:gd name="connsiteY64" fmla="*/ 365418 h 822190"/>
              <a:gd name="connsiteX65" fmla="*/ 913544 w 913544"/>
              <a:gd name="connsiteY65" fmla="*/ 365418 h 822190"/>
              <a:gd name="connsiteX66" fmla="*/ 684299 w 913544"/>
              <a:gd name="connsiteY66" fmla="*/ 761489 h 822190"/>
              <a:gd name="connsiteX67" fmla="*/ 455285 w 913544"/>
              <a:gd name="connsiteY67" fmla="*/ 822188 h 82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913544" h="822190">
                <a:moveTo>
                  <a:pt x="455285" y="822188"/>
                </a:moveTo>
                <a:cubicBezTo>
                  <a:pt x="376264" y="821931"/>
                  <a:pt x="297309" y="801192"/>
                  <a:pt x="226671" y="759999"/>
                </a:cubicBezTo>
                <a:cubicBezTo>
                  <a:pt x="120714" y="698210"/>
                  <a:pt x="45597" y="597470"/>
                  <a:pt x="15110" y="481969"/>
                </a:cubicBezTo>
                <a:lnTo>
                  <a:pt x="386" y="365418"/>
                </a:lnTo>
                <a:lnTo>
                  <a:pt x="0" y="365418"/>
                </a:lnTo>
                <a:lnTo>
                  <a:pt x="198" y="363930"/>
                </a:lnTo>
                <a:lnTo>
                  <a:pt x="10" y="362443"/>
                </a:lnTo>
                <a:lnTo>
                  <a:pt x="395" y="362446"/>
                </a:lnTo>
                <a:lnTo>
                  <a:pt x="12696" y="269901"/>
                </a:lnTo>
                <a:cubicBezTo>
                  <a:pt x="37675" y="177682"/>
                  <a:pt x="98264" y="97495"/>
                  <a:pt x="183315" y="48607"/>
                </a:cubicBezTo>
                <a:cubicBezTo>
                  <a:pt x="296717" y="-16577"/>
                  <a:pt x="436311" y="-16176"/>
                  <a:pt x="549337" y="49658"/>
                </a:cubicBezTo>
                <a:cubicBezTo>
                  <a:pt x="634107" y="99034"/>
                  <a:pt x="694234" y="179567"/>
                  <a:pt x="718683" y="271928"/>
                </a:cubicBezTo>
                <a:lnTo>
                  <a:pt x="730564" y="365419"/>
                </a:lnTo>
                <a:lnTo>
                  <a:pt x="730836" y="365419"/>
                </a:lnTo>
                <a:lnTo>
                  <a:pt x="730697" y="366465"/>
                </a:lnTo>
                <a:lnTo>
                  <a:pt x="730830" y="367516"/>
                </a:lnTo>
                <a:lnTo>
                  <a:pt x="730557" y="367515"/>
                </a:lnTo>
                <a:lnTo>
                  <a:pt x="721242" y="437323"/>
                </a:lnTo>
                <a:cubicBezTo>
                  <a:pt x="702369" y="506725"/>
                  <a:pt x="656599" y="567003"/>
                  <a:pt x="592416" y="603561"/>
                </a:cubicBezTo>
                <a:cubicBezTo>
                  <a:pt x="549628" y="627933"/>
                  <a:pt x="501946" y="639889"/>
                  <a:pt x="454372" y="639472"/>
                </a:cubicBezTo>
                <a:cubicBezTo>
                  <a:pt x="406799" y="639056"/>
                  <a:pt x="359334" y="626267"/>
                  <a:pt x="316979" y="601149"/>
                </a:cubicBezTo>
                <a:cubicBezTo>
                  <a:pt x="253447" y="563473"/>
                  <a:pt x="208740" y="502403"/>
                  <a:pt x="191085" y="432681"/>
                </a:cubicBezTo>
                <a:lnTo>
                  <a:pt x="183307" y="365418"/>
                </a:lnTo>
                <a:lnTo>
                  <a:pt x="182709" y="365418"/>
                </a:lnTo>
                <a:lnTo>
                  <a:pt x="183029" y="363014"/>
                </a:lnTo>
                <a:lnTo>
                  <a:pt x="182752" y="360620"/>
                </a:lnTo>
                <a:lnTo>
                  <a:pt x="183346" y="360631"/>
                </a:lnTo>
                <a:lnTo>
                  <a:pt x="189063" y="317636"/>
                </a:lnTo>
                <a:cubicBezTo>
                  <a:pt x="201565" y="271505"/>
                  <a:pt x="231889" y="231399"/>
                  <a:pt x="274449" y="206965"/>
                </a:cubicBezTo>
                <a:cubicBezTo>
                  <a:pt x="331197" y="174386"/>
                  <a:pt x="401034" y="174641"/>
                  <a:pt x="457542" y="207634"/>
                </a:cubicBezTo>
                <a:cubicBezTo>
                  <a:pt x="499923" y="232379"/>
                  <a:pt x="529953" y="272705"/>
                  <a:pt x="542117" y="318926"/>
                </a:cubicBezTo>
                <a:lnTo>
                  <a:pt x="547190" y="359338"/>
                </a:lnTo>
                <a:lnTo>
                  <a:pt x="547921" y="359289"/>
                </a:lnTo>
                <a:lnTo>
                  <a:pt x="547461" y="361493"/>
                </a:lnTo>
                <a:lnTo>
                  <a:pt x="548121" y="366753"/>
                </a:lnTo>
                <a:lnTo>
                  <a:pt x="546364" y="366740"/>
                </a:lnTo>
                <a:lnTo>
                  <a:pt x="537841" y="407531"/>
                </a:lnTo>
                <a:cubicBezTo>
                  <a:pt x="530263" y="422120"/>
                  <a:pt x="518753" y="434666"/>
                  <a:pt x="504168" y="443517"/>
                </a:cubicBezTo>
                <a:cubicBezTo>
                  <a:pt x="489584" y="452368"/>
                  <a:pt x="473141" y="456787"/>
                  <a:pt x="456701" y="456774"/>
                </a:cubicBezTo>
                <a:cubicBezTo>
                  <a:pt x="440261" y="456761"/>
                  <a:pt x="423825" y="452317"/>
                  <a:pt x="409254" y="443443"/>
                </a:cubicBezTo>
                <a:cubicBezTo>
                  <a:pt x="380112" y="425696"/>
                  <a:pt x="363290" y="393187"/>
                  <a:pt x="365632" y="359147"/>
                </a:cubicBezTo>
                <a:lnTo>
                  <a:pt x="412862" y="362397"/>
                </a:lnTo>
                <a:cubicBezTo>
                  <a:pt x="411734" y="378798"/>
                  <a:pt x="419839" y="394460"/>
                  <a:pt x="433879" y="403011"/>
                </a:cubicBezTo>
                <a:cubicBezTo>
                  <a:pt x="447920" y="411562"/>
                  <a:pt x="465555" y="411575"/>
                  <a:pt x="479609" y="403046"/>
                </a:cubicBezTo>
                <a:cubicBezTo>
                  <a:pt x="493663" y="394517"/>
                  <a:pt x="501792" y="378867"/>
                  <a:pt x="500689" y="362465"/>
                </a:cubicBezTo>
                <a:lnTo>
                  <a:pt x="502576" y="362338"/>
                </a:lnTo>
                <a:lnTo>
                  <a:pt x="498565" y="330386"/>
                </a:lnTo>
                <a:cubicBezTo>
                  <a:pt x="489399" y="295558"/>
                  <a:pt x="466771" y="265171"/>
                  <a:pt x="434836" y="246525"/>
                </a:cubicBezTo>
                <a:cubicBezTo>
                  <a:pt x="392256" y="221664"/>
                  <a:pt x="339632" y="221471"/>
                  <a:pt x="296871" y="246021"/>
                </a:cubicBezTo>
                <a:cubicBezTo>
                  <a:pt x="254110" y="270570"/>
                  <a:pt x="227743" y="316112"/>
                  <a:pt x="227743" y="365418"/>
                </a:cubicBezTo>
                <a:lnTo>
                  <a:pt x="227324" y="365418"/>
                </a:lnTo>
                <a:lnTo>
                  <a:pt x="233850" y="421854"/>
                </a:lnTo>
                <a:cubicBezTo>
                  <a:pt x="248663" y="480354"/>
                  <a:pt x="286174" y="531594"/>
                  <a:pt x="339480" y="563206"/>
                </a:cubicBezTo>
                <a:cubicBezTo>
                  <a:pt x="410555" y="605355"/>
                  <a:pt x="498781" y="606128"/>
                  <a:pt x="570583" y="565230"/>
                </a:cubicBezTo>
                <a:cubicBezTo>
                  <a:pt x="624435" y="534557"/>
                  <a:pt x="662838" y="483981"/>
                  <a:pt x="678673" y="425750"/>
                </a:cubicBezTo>
                <a:lnTo>
                  <a:pt x="686525" y="366906"/>
                </a:lnTo>
                <a:lnTo>
                  <a:pt x="675894" y="283251"/>
                </a:lnTo>
                <a:cubicBezTo>
                  <a:pt x="654407" y="202077"/>
                  <a:pt x="601562" y="131298"/>
                  <a:pt x="527060" y="87903"/>
                </a:cubicBezTo>
                <a:cubicBezTo>
                  <a:pt x="427724" y="30043"/>
                  <a:pt x="305038" y="29691"/>
                  <a:pt x="205371" y="86979"/>
                </a:cubicBezTo>
                <a:cubicBezTo>
                  <a:pt x="130621" y="129945"/>
                  <a:pt x="77371" y="200420"/>
                  <a:pt x="55417" y="281469"/>
                </a:cubicBezTo>
                <a:lnTo>
                  <a:pt x="44616" y="362733"/>
                </a:lnTo>
                <a:lnTo>
                  <a:pt x="44882" y="362735"/>
                </a:lnTo>
                <a:cubicBezTo>
                  <a:pt x="43921" y="510209"/>
                  <a:pt x="121879" y="646943"/>
                  <a:pt x="249276" y="721235"/>
                </a:cubicBezTo>
                <a:cubicBezTo>
                  <a:pt x="376673" y="795527"/>
                  <a:pt x="534068" y="796040"/>
                  <a:pt x="661947" y="722579"/>
                </a:cubicBezTo>
                <a:cubicBezTo>
                  <a:pt x="789825" y="649118"/>
                  <a:pt x="868671" y="512895"/>
                  <a:pt x="868671" y="365418"/>
                </a:cubicBezTo>
                <a:lnTo>
                  <a:pt x="913544" y="365418"/>
                </a:lnTo>
                <a:cubicBezTo>
                  <a:pt x="913544" y="528961"/>
                  <a:pt x="826108" y="680025"/>
                  <a:pt x="684299" y="761489"/>
                </a:cubicBezTo>
                <a:cubicBezTo>
                  <a:pt x="613394" y="802221"/>
                  <a:pt x="534306" y="822445"/>
                  <a:pt x="455285" y="82218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9" name="フリーフォーム: 図形 408">
            <a:extLst>
              <a:ext uri="{FF2B5EF4-FFF2-40B4-BE49-F238E27FC236}">
                <a16:creationId xmlns:a16="http://schemas.microsoft.com/office/drawing/2014/main" id="{223D0E1C-A453-4426-B79C-89B69FC06946}"/>
              </a:ext>
            </a:extLst>
          </p:cNvPr>
          <p:cNvSpPr/>
          <p:nvPr/>
        </p:nvSpPr>
        <p:spPr>
          <a:xfrm>
            <a:off x="2719483" y="5165609"/>
            <a:ext cx="913544" cy="822189"/>
          </a:xfrm>
          <a:custGeom>
            <a:avLst/>
            <a:gdLst>
              <a:gd name="connsiteX0" fmla="*/ 546904 w 913544"/>
              <a:gd name="connsiteY0" fmla="*/ 822187 h 822189"/>
              <a:gd name="connsiteX1" fmla="*/ 364008 w 913544"/>
              <a:gd name="connsiteY1" fmla="*/ 772415 h 822189"/>
              <a:gd name="connsiteX2" fmla="*/ 194780 w 913544"/>
              <a:gd name="connsiteY2" fmla="*/ 549956 h 822189"/>
              <a:gd name="connsiteX3" fmla="*/ 183024 w 913544"/>
              <a:gd name="connsiteY3" fmla="*/ 456773 h 822189"/>
              <a:gd name="connsiteX4" fmla="*/ 182710 w 913544"/>
              <a:gd name="connsiteY4" fmla="*/ 456773 h 822189"/>
              <a:gd name="connsiteX5" fmla="*/ 182872 w 913544"/>
              <a:gd name="connsiteY5" fmla="*/ 455563 h 822189"/>
              <a:gd name="connsiteX6" fmla="*/ 182716 w 913544"/>
              <a:gd name="connsiteY6" fmla="*/ 454328 h 822189"/>
              <a:gd name="connsiteX7" fmla="*/ 183036 w 913544"/>
              <a:gd name="connsiteY7" fmla="*/ 454330 h 822189"/>
              <a:gd name="connsiteX8" fmla="*/ 192332 w 913544"/>
              <a:gd name="connsiteY8" fmla="*/ 384765 h 822189"/>
              <a:gd name="connsiteX9" fmla="*/ 321500 w 913544"/>
              <a:gd name="connsiteY9" fmla="*/ 218421 h 822189"/>
              <a:gd name="connsiteX10" fmla="*/ 597299 w 913544"/>
              <a:gd name="connsiteY10" fmla="*/ 221479 h 822189"/>
              <a:gd name="connsiteX11" fmla="*/ 722746 w 913544"/>
              <a:gd name="connsiteY11" fmla="*/ 390646 h 822189"/>
              <a:gd name="connsiteX12" fmla="*/ 730093 w 913544"/>
              <a:gd name="connsiteY12" fmla="*/ 456772 h 822189"/>
              <a:gd name="connsiteX13" fmla="*/ 730836 w 913544"/>
              <a:gd name="connsiteY13" fmla="*/ 456772 h 822189"/>
              <a:gd name="connsiteX14" fmla="*/ 730430 w 913544"/>
              <a:gd name="connsiteY14" fmla="*/ 459802 h 822189"/>
              <a:gd name="connsiteX15" fmla="*/ 730769 w 913544"/>
              <a:gd name="connsiteY15" fmla="*/ 462850 h 822189"/>
              <a:gd name="connsiteX16" fmla="*/ 730024 w 913544"/>
              <a:gd name="connsiteY16" fmla="*/ 462834 h 822189"/>
              <a:gd name="connsiteX17" fmla="*/ 724396 w 913544"/>
              <a:gd name="connsiteY17" fmla="*/ 504868 h 822189"/>
              <a:gd name="connsiteX18" fmla="*/ 637992 w 913544"/>
              <a:gd name="connsiteY18" fmla="*/ 615853 h 822189"/>
              <a:gd name="connsiteX19" fmla="*/ 545554 w 913544"/>
              <a:gd name="connsiteY19" fmla="*/ 639463 h 822189"/>
              <a:gd name="connsiteX20" fmla="*/ 453818 w 913544"/>
              <a:gd name="connsiteY20" fmla="*/ 613259 h 822189"/>
              <a:gd name="connsiteX21" fmla="*/ 365491 w 913544"/>
              <a:gd name="connsiteY21" fmla="*/ 451626 h 822189"/>
              <a:gd name="connsiteX22" fmla="*/ 458792 w 913544"/>
              <a:gd name="connsiteY22" fmla="*/ 454255 h 822189"/>
              <a:gd name="connsiteX23" fmla="*/ 501996 w 913544"/>
              <a:gd name="connsiteY23" fmla="*/ 533316 h 822189"/>
              <a:gd name="connsiteX24" fmla="*/ 592083 w 913544"/>
              <a:gd name="connsiteY24" fmla="*/ 534585 h 822189"/>
              <a:gd name="connsiteX25" fmla="*/ 637497 w 913544"/>
              <a:gd name="connsiteY25" fmla="*/ 456772 h 822189"/>
              <a:gd name="connsiteX26" fmla="*/ 637902 w 913544"/>
              <a:gd name="connsiteY26" fmla="*/ 456772 h 822189"/>
              <a:gd name="connsiteX27" fmla="*/ 633033 w 913544"/>
              <a:gd name="connsiteY27" fmla="*/ 412950 h 822189"/>
              <a:gd name="connsiteX28" fmla="*/ 549899 w 913544"/>
              <a:gd name="connsiteY28" fmla="*/ 300843 h 822189"/>
              <a:gd name="connsiteX29" fmla="*/ 367127 w 913544"/>
              <a:gd name="connsiteY29" fmla="*/ 298816 h 822189"/>
              <a:gd name="connsiteX30" fmla="*/ 275151 w 913544"/>
              <a:gd name="connsiteY30" fmla="*/ 456772 h 822189"/>
              <a:gd name="connsiteX31" fmla="*/ 272519 w 913544"/>
              <a:gd name="connsiteY31" fmla="*/ 456772 h 822189"/>
              <a:gd name="connsiteX32" fmla="*/ 281393 w 913544"/>
              <a:gd name="connsiteY32" fmla="*/ 527115 h 822189"/>
              <a:gd name="connsiteX33" fmla="*/ 409139 w 913544"/>
              <a:gd name="connsiteY33" fmla="*/ 695044 h 822189"/>
              <a:gd name="connsiteX34" fmla="*/ 685516 w 913544"/>
              <a:gd name="connsiteY34" fmla="*/ 695968 h 822189"/>
              <a:gd name="connsiteX35" fmla="*/ 814382 w 913544"/>
              <a:gd name="connsiteY35" fmla="*/ 528897 h 822189"/>
              <a:gd name="connsiteX36" fmla="*/ 823613 w 913544"/>
              <a:gd name="connsiteY36" fmla="*/ 459468 h 822189"/>
              <a:gd name="connsiteX37" fmla="*/ 821833 w 913544"/>
              <a:gd name="connsiteY37" fmla="*/ 459455 h 822189"/>
              <a:gd name="connsiteX38" fmla="*/ 640854 w 913544"/>
              <a:gd name="connsiteY38" fmla="*/ 141511 h 822189"/>
              <a:gd name="connsiteX39" fmla="*/ 275012 w 913544"/>
              <a:gd name="connsiteY39" fmla="*/ 140167 h 822189"/>
              <a:gd name="connsiteX40" fmla="*/ 91702 w 913544"/>
              <a:gd name="connsiteY40" fmla="*/ 456773 h 822189"/>
              <a:gd name="connsiteX41" fmla="*/ 0 w 913544"/>
              <a:gd name="connsiteY41" fmla="*/ 456772 h 822189"/>
              <a:gd name="connsiteX42" fmla="*/ 229356 w 913544"/>
              <a:gd name="connsiteY42" fmla="*/ 60638 h 822189"/>
              <a:gd name="connsiteX43" fmla="*/ 687093 w 913544"/>
              <a:gd name="connsiteY43" fmla="*/ 62320 h 822189"/>
              <a:gd name="connsiteX44" fmla="*/ 898524 w 913544"/>
              <a:gd name="connsiteY44" fmla="*/ 340559 h 822189"/>
              <a:gd name="connsiteX45" fmla="*/ 913110 w 913544"/>
              <a:gd name="connsiteY45" fmla="*/ 456771 h 822189"/>
              <a:gd name="connsiteX46" fmla="*/ 913544 w 913544"/>
              <a:gd name="connsiteY46" fmla="*/ 456771 h 822189"/>
              <a:gd name="connsiteX47" fmla="*/ 913321 w 913544"/>
              <a:gd name="connsiteY47" fmla="*/ 458448 h 822189"/>
              <a:gd name="connsiteX48" fmla="*/ 913532 w 913544"/>
              <a:gd name="connsiteY48" fmla="*/ 460129 h 822189"/>
              <a:gd name="connsiteX49" fmla="*/ 913098 w 913544"/>
              <a:gd name="connsiteY49" fmla="*/ 460126 h 822189"/>
              <a:gd name="connsiteX50" fmla="*/ 900840 w 913544"/>
              <a:gd name="connsiteY50" fmla="*/ 552316 h 822189"/>
              <a:gd name="connsiteX51" fmla="*/ 730129 w 913544"/>
              <a:gd name="connsiteY51" fmla="*/ 773639 h 822189"/>
              <a:gd name="connsiteX52" fmla="*/ 546904 w 913544"/>
              <a:gd name="connsiteY52" fmla="*/ 822187 h 822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913544" h="822189">
                <a:moveTo>
                  <a:pt x="546904" y="822187"/>
                </a:moveTo>
                <a:cubicBezTo>
                  <a:pt x="483684" y="821976"/>
                  <a:pt x="420518" y="805378"/>
                  <a:pt x="364008" y="772415"/>
                </a:cubicBezTo>
                <a:cubicBezTo>
                  <a:pt x="279243" y="722971"/>
                  <a:pt x="219156" y="642366"/>
                  <a:pt x="194780" y="549956"/>
                </a:cubicBezTo>
                <a:lnTo>
                  <a:pt x="183024" y="456773"/>
                </a:lnTo>
                <a:lnTo>
                  <a:pt x="182710" y="456773"/>
                </a:lnTo>
                <a:lnTo>
                  <a:pt x="182872" y="455563"/>
                </a:lnTo>
                <a:lnTo>
                  <a:pt x="182716" y="454328"/>
                </a:lnTo>
                <a:lnTo>
                  <a:pt x="183036" y="454330"/>
                </a:lnTo>
                <a:lnTo>
                  <a:pt x="192332" y="384765"/>
                </a:lnTo>
                <a:cubicBezTo>
                  <a:pt x="211261" y="315268"/>
                  <a:pt x="257161" y="254936"/>
                  <a:pt x="321500" y="218421"/>
                </a:cubicBezTo>
                <a:cubicBezTo>
                  <a:pt x="407285" y="169735"/>
                  <a:pt x="512615" y="170903"/>
                  <a:pt x="597299" y="221479"/>
                </a:cubicBezTo>
                <a:cubicBezTo>
                  <a:pt x="660812" y="259411"/>
                  <a:pt x="705362" y="320747"/>
                  <a:pt x="722746" y="390646"/>
                </a:cubicBezTo>
                <a:lnTo>
                  <a:pt x="730093" y="456772"/>
                </a:lnTo>
                <a:lnTo>
                  <a:pt x="730836" y="456772"/>
                </a:lnTo>
                <a:lnTo>
                  <a:pt x="730430" y="459802"/>
                </a:lnTo>
                <a:lnTo>
                  <a:pt x="730769" y="462850"/>
                </a:lnTo>
                <a:lnTo>
                  <a:pt x="730024" y="462834"/>
                </a:lnTo>
                <a:lnTo>
                  <a:pt x="724396" y="504868"/>
                </a:lnTo>
                <a:cubicBezTo>
                  <a:pt x="711730" y="551280"/>
                  <a:pt x="681018" y="591548"/>
                  <a:pt x="637992" y="615853"/>
                </a:cubicBezTo>
                <a:cubicBezTo>
                  <a:pt x="609308" y="632057"/>
                  <a:pt x="577372" y="639911"/>
                  <a:pt x="545554" y="639463"/>
                </a:cubicBezTo>
                <a:cubicBezTo>
                  <a:pt x="513735" y="639014"/>
                  <a:pt x="482034" y="630264"/>
                  <a:pt x="453818" y="613259"/>
                </a:cubicBezTo>
                <a:cubicBezTo>
                  <a:pt x="397385" y="579249"/>
                  <a:pt x="363635" y="517489"/>
                  <a:pt x="365491" y="451626"/>
                </a:cubicBezTo>
                <a:lnTo>
                  <a:pt x="458792" y="454255"/>
                </a:lnTo>
                <a:cubicBezTo>
                  <a:pt x="457884" y="486471"/>
                  <a:pt x="474393" y="516680"/>
                  <a:pt x="501996" y="533316"/>
                </a:cubicBezTo>
                <a:cubicBezTo>
                  <a:pt x="529599" y="549952"/>
                  <a:pt x="564022" y="550436"/>
                  <a:pt x="592083" y="534585"/>
                </a:cubicBezTo>
                <a:cubicBezTo>
                  <a:pt x="620144" y="518733"/>
                  <a:pt x="637497" y="489001"/>
                  <a:pt x="637497" y="456772"/>
                </a:cubicBezTo>
                <a:lnTo>
                  <a:pt x="637902" y="456772"/>
                </a:lnTo>
                <a:lnTo>
                  <a:pt x="633033" y="412950"/>
                </a:lnTo>
                <a:cubicBezTo>
                  <a:pt x="621513" y="366628"/>
                  <a:pt x="591989" y="325981"/>
                  <a:pt x="549899" y="300843"/>
                </a:cubicBezTo>
                <a:cubicBezTo>
                  <a:pt x="493779" y="267326"/>
                  <a:pt x="423976" y="266552"/>
                  <a:pt x="367127" y="298816"/>
                </a:cubicBezTo>
                <a:cubicBezTo>
                  <a:pt x="310277" y="331080"/>
                  <a:pt x="275151" y="391405"/>
                  <a:pt x="275151" y="456772"/>
                </a:cubicBezTo>
                <a:lnTo>
                  <a:pt x="272519" y="456772"/>
                </a:lnTo>
                <a:lnTo>
                  <a:pt x="281393" y="527115"/>
                </a:lnTo>
                <a:cubicBezTo>
                  <a:pt x="299794" y="596873"/>
                  <a:pt x="345152" y="657720"/>
                  <a:pt x="409139" y="695044"/>
                </a:cubicBezTo>
                <a:cubicBezTo>
                  <a:pt x="494455" y="744810"/>
                  <a:pt x="599869" y="745162"/>
                  <a:pt x="685516" y="695968"/>
                </a:cubicBezTo>
                <a:cubicBezTo>
                  <a:pt x="749751" y="659073"/>
                  <a:pt x="795515" y="598531"/>
                  <a:pt x="814382" y="528897"/>
                </a:cubicBezTo>
                <a:lnTo>
                  <a:pt x="823613" y="459468"/>
                </a:lnTo>
                <a:lnTo>
                  <a:pt x="821833" y="459455"/>
                </a:lnTo>
                <a:cubicBezTo>
                  <a:pt x="822794" y="328712"/>
                  <a:pt x="753763" y="207438"/>
                  <a:pt x="640854" y="141511"/>
                </a:cubicBezTo>
                <a:cubicBezTo>
                  <a:pt x="527946" y="75584"/>
                  <a:pt x="388402" y="75071"/>
                  <a:pt x="275012" y="140167"/>
                </a:cubicBezTo>
                <a:cubicBezTo>
                  <a:pt x="161622" y="205263"/>
                  <a:pt x="91702" y="326027"/>
                  <a:pt x="91702" y="456773"/>
                </a:cubicBezTo>
                <a:lnTo>
                  <a:pt x="0" y="456772"/>
                </a:lnTo>
                <a:cubicBezTo>
                  <a:pt x="0" y="293183"/>
                  <a:pt x="87484" y="142085"/>
                  <a:pt x="229356" y="60638"/>
                </a:cubicBezTo>
                <a:cubicBezTo>
                  <a:pt x="371228" y="-20809"/>
                  <a:pt x="545824" y="-20168"/>
                  <a:pt x="687093" y="62320"/>
                </a:cubicBezTo>
                <a:cubicBezTo>
                  <a:pt x="793046" y="124185"/>
                  <a:pt x="868117" y="225004"/>
                  <a:pt x="898524" y="340559"/>
                </a:cubicBezTo>
                <a:lnTo>
                  <a:pt x="913110" y="456771"/>
                </a:lnTo>
                <a:lnTo>
                  <a:pt x="913544" y="456771"/>
                </a:lnTo>
                <a:lnTo>
                  <a:pt x="913321" y="458448"/>
                </a:lnTo>
                <a:lnTo>
                  <a:pt x="913532" y="460129"/>
                </a:lnTo>
                <a:lnTo>
                  <a:pt x="913098" y="460126"/>
                </a:lnTo>
                <a:lnTo>
                  <a:pt x="900840" y="552316"/>
                </a:lnTo>
                <a:cubicBezTo>
                  <a:pt x="875847" y="644561"/>
                  <a:pt x="815222" y="724762"/>
                  <a:pt x="730129" y="773639"/>
                </a:cubicBezTo>
                <a:cubicBezTo>
                  <a:pt x="673400" y="806223"/>
                  <a:pt x="610125" y="822399"/>
                  <a:pt x="546904" y="82218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3" name="フリーフォーム: 図形 402">
            <a:extLst>
              <a:ext uri="{FF2B5EF4-FFF2-40B4-BE49-F238E27FC236}">
                <a16:creationId xmlns:a16="http://schemas.microsoft.com/office/drawing/2014/main" id="{A31A1E6E-5E3E-4C77-85E1-704C9E1A8775}"/>
              </a:ext>
            </a:extLst>
          </p:cNvPr>
          <p:cNvSpPr/>
          <p:nvPr/>
        </p:nvSpPr>
        <p:spPr>
          <a:xfrm>
            <a:off x="4382969" y="1108714"/>
            <a:ext cx="1130492" cy="1034146"/>
          </a:xfrm>
          <a:custGeom>
            <a:avLst/>
            <a:gdLst>
              <a:gd name="connsiteX0" fmla="*/ 660916 w 1130492"/>
              <a:gd name="connsiteY0" fmla="*/ 1034143 h 1034146"/>
              <a:gd name="connsiteX1" fmla="*/ 424547 w 1130492"/>
              <a:gd name="connsiteY1" fmla="*/ 971542 h 1034146"/>
              <a:gd name="connsiteX2" fmla="*/ 192261 w 1130492"/>
              <a:gd name="connsiteY2" fmla="*/ 625269 h 1034146"/>
              <a:gd name="connsiteX3" fmla="*/ 188570 w 1130492"/>
              <a:gd name="connsiteY3" fmla="*/ 569091 h 1034146"/>
              <a:gd name="connsiteX4" fmla="*/ 188439 w 1130492"/>
              <a:gd name="connsiteY4" fmla="*/ 569092 h 1034146"/>
              <a:gd name="connsiteX5" fmla="*/ 188524 w 1130492"/>
              <a:gd name="connsiteY5" fmla="*/ 568397 h 1034146"/>
              <a:gd name="connsiteX6" fmla="*/ 188149 w 1130492"/>
              <a:gd name="connsiteY6" fmla="*/ 562687 h 1034146"/>
              <a:gd name="connsiteX7" fmla="*/ 189225 w 1130492"/>
              <a:gd name="connsiteY7" fmla="*/ 562688 h 1034146"/>
              <a:gd name="connsiteX8" fmla="*/ 200544 w 1130492"/>
              <a:gd name="connsiteY8" fmla="*/ 470401 h 1034146"/>
              <a:gd name="connsiteX9" fmla="*/ 374360 w 1130492"/>
              <a:gd name="connsiteY9" fmla="*/ 240350 h 1034146"/>
              <a:gd name="connsiteX10" fmla="*/ 752027 w 1130492"/>
              <a:gd name="connsiteY10" fmla="*/ 237960 h 1034146"/>
              <a:gd name="connsiteX11" fmla="*/ 928740 w 1130492"/>
              <a:gd name="connsiteY11" fmla="*/ 465793 h 1034146"/>
              <a:gd name="connsiteX12" fmla="*/ 941799 w 1130492"/>
              <a:gd name="connsiteY12" fmla="*/ 562152 h 1034146"/>
              <a:gd name="connsiteX13" fmla="*/ 941823 w 1130492"/>
              <a:gd name="connsiteY13" fmla="*/ 562152 h 1034146"/>
              <a:gd name="connsiteX14" fmla="*/ 941811 w 1130492"/>
              <a:gd name="connsiteY14" fmla="*/ 562243 h 1034146"/>
              <a:gd name="connsiteX15" fmla="*/ 942093 w 1130492"/>
              <a:gd name="connsiteY15" fmla="*/ 564323 h 1034146"/>
              <a:gd name="connsiteX16" fmla="*/ 941542 w 1130492"/>
              <a:gd name="connsiteY16" fmla="*/ 564324 h 1034146"/>
              <a:gd name="connsiteX17" fmla="*/ 932246 w 1130492"/>
              <a:gd name="connsiteY17" fmla="*/ 636082 h 1034146"/>
              <a:gd name="connsiteX18" fmla="*/ 800790 w 1130492"/>
              <a:gd name="connsiteY18" fmla="*/ 807702 h 1034146"/>
              <a:gd name="connsiteX19" fmla="*/ 659207 w 1130492"/>
              <a:gd name="connsiteY19" fmla="*/ 845728 h 1034146"/>
              <a:gd name="connsiteX20" fmla="*/ 517620 w 1130492"/>
              <a:gd name="connsiteY20" fmla="*/ 807712 h 1034146"/>
              <a:gd name="connsiteX21" fmla="*/ 386152 w 1130492"/>
              <a:gd name="connsiteY21" fmla="*/ 636101 h 1034146"/>
              <a:gd name="connsiteX22" fmla="*/ 376970 w 1130492"/>
              <a:gd name="connsiteY22" fmla="*/ 565256 h 1034146"/>
              <a:gd name="connsiteX23" fmla="*/ 376837 w 1130492"/>
              <a:gd name="connsiteY23" fmla="*/ 565256 h 1034146"/>
              <a:gd name="connsiteX24" fmla="*/ 376918 w 1130492"/>
              <a:gd name="connsiteY24" fmla="*/ 564854 h 1034146"/>
              <a:gd name="connsiteX25" fmla="*/ 376570 w 1130492"/>
              <a:gd name="connsiteY25" fmla="*/ 562172 h 1034146"/>
              <a:gd name="connsiteX26" fmla="*/ 377457 w 1130492"/>
              <a:gd name="connsiteY26" fmla="*/ 562175 h 1034146"/>
              <a:gd name="connsiteX27" fmla="*/ 391517 w 1130492"/>
              <a:gd name="connsiteY27" fmla="*/ 492219 h 1034146"/>
              <a:gd name="connsiteX28" fmla="*/ 564000 w 1130492"/>
              <a:gd name="connsiteY28" fmla="*/ 376841 h 1034146"/>
              <a:gd name="connsiteX29" fmla="*/ 738006 w 1130492"/>
              <a:gd name="connsiteY29" fmla="*/ 489909 h 1034146"/>
              <a:gd name="connsiteX30" fmla="*/ 752205 w 1130492"/>
              <a:gd name="connsiteY30" fmla="*/ 555980 h 1034146"/>
              <a:gd name="connsiteX31" fmla="*/ 753131 w 1130492"/>
              <a:gd name="connsiteY31" fmla="*/ 555909 h 1034146"/>
              <a:gd name="connsiteX32" fmla="*/ 752684 w 1130492"/>
              <a:gd name="connsiteY32" fmla="*/ 558211 h 1034146"/>
              <a:gd name="connsiteX33" fmla="*/ 753658 w 1130492"/>
              <a:gd name="connsiteY33" fmla="*/ 562744 h 1034146"/>
              <a:gd name="connsiteX34" fmla="*/ 751799 w 1130492"/>
              <a:gd name="connsiteY34" fmla="*/ 562769 h 1034146"/>
              <a:gd name="connsiteX35" fmla="*/ 751735 w 1130492"/>
              <a:gd name="connsiteY35" fmla="*/ 563099 h 1034146"/>
              <a:gd name="connsiteX36" fmla="*/ 753406 w 1130492"/>
              <a:gd name="connsiteY36" fmla="*/ 563099 h 1034146"/>
              <a:gd name="connsiteX37" fmla="*/ 746003 w 1130492"/>
              <a:gd name="connsiteY37" fmla="*/ 599770 h 1034146"/>
              <a:gd name="connsiteX38" fmla="*/ 744054 w 1130492"/>
              <a:gd name="connsiteY38" fmla="*/ 602660 h 1034146"/>
              <a:gd name="connsiteX39" fmla="*/ 743616 w 1130492"/>
              <a:gd name="connsiteY39" fmla="*/ 604918 h 1034146"/>
              <a:gd name="connsiteX40" fmla="*/ 739168 w 1130492"/>
              <a:gd name="connsiteY40" fmla="*/ 609907 h 1034146"/>
              <a:gd name="connsiteX41" fmla="*/ 725813 w 1130492"/>
              <a:gd name="connsiteY41" fmla="*/ 629716 h 1034146"/>
              <a:gd name="connsiteX42" fmla="*/ 715024 w 1130492"/>
              <a:gd name="connsiteY42" fmla="*/ 636990 h 1034146"/>
              <a:gd name="connsiteX43" fmla="*/ 710393 w 1130492"/>
              <a:gd name="connsiteY43" fmla="*/ 642184 h 1034146"/>
              <a:gd name="connsiteX44" fmla="*/ 704603 w 1130492"/>
              <a:gd name="connsiteY44" fmla="*/ 644015 h 1034146"/>
              <a:gd name="connsiteX45" fmla="*/ 695867 w 1130492"/>
              <a:gd name="connsiteY45" fmla="*/ 649905 h 1034146"/>
              <a:gd name="connsiteX46" fmla="*/ 668544 w 1130492"/>
              <a:gd name="connsiteY46" fmla="*/ 655422 h 1034146"/>
              <a:gd name="connsiteX47" fmla="*/ 662793 w 1130492"/>
              <a:gd name="connsiteY47" fmla="*/ 657241 h 1034146"/>
              <a:gd name="connsiteX48" fmla="*/ 661284 w 1130492"/>
              <a:gd name="connsiteY48" fmla="*/ 656887 h 1034146"/>
              <a:gd name="connsiteX49" fmla="*/ 659196 w 1130492"/>
              <a:gd name="connsiteY49" fmla="*/ 657309 h 1034146"/>
              <a:gd name="connsiteX50" fmla="*/ 622525 w 1130492"/>
              <a:gd name="connsiteY50" fmla="*/ 649905 h 1034146"/>
              <a:gd name="connsiteX51" fmla="*/ 617773 w 1130492"/>
              <a:gd name="connsiteY51" fmla="*/ 646701 h 1034146"/>
              <a:gd name="connsiteX52" fmla="*/ 614183 w 1130492"/>
              <a:gd name="connsiteY52" fmla="*/ 645861 h 1034146"/>
              <a:gd name="connsiteX53" fmla="*/ 608703 w 1130492"/>
              <a:gd name="connsiteY53" fmla="*/ 640586 h 1034146"/>
              <a:gd name="connsiteX54" fmla="*/ 592580 w 1130492"/>
              <a:gd name="connsiteY54" fmla="*/ 629716 h 1034146"/>
              <a:gd name="connsiteX55" fmla="*/ 583652 w 1130492"/>
              <a:gd name="connsiteY55" fmla="*/ 616474 h 1034146"/>
              <a:gd name="connsiteX56" fmla="*/ 578213 w 1130492"/>
              <a:gd name="connsiteY56" fmla="*/ 611239 h 1034146"/>
              <a:gd name="connsiteX57" fmla="*/ 576900 w 1130492"/>
              <a:gd name="connsiteY57" fmla="*/ 606460 h 1034146"/>
              <a:gd name="connsiteX58" fmla="*/ 572390 w 1130492"/>
              <a:gd name="connsiteY58" fmla="*/ 599770 h 1034146"/>
              <a:gd name="connsiteX59" fmla="*/ 564990 w 1130492"/>
              <a:gd name="connsiteY59" fmla="*/ 563117 h 1034146"/>
              <a:gd name="connsiteX60" fmla="*/ 564985 w 1130492"/>
              <a:gd name="connsiteY60" fmla="*/ 563100 h 1034146"/>
              <a:gd name="connsiteX61" fmla="*/ 564986 w 1130492"/>
              <a:gd name="connsiteY61" fmla="*/ 563100 h 1034146"/>
              <a:gd name="connsiteX62" fmla="*/ 564986 w 1130492"/>
              <a:gd name="connsiteY62" fmla="*/ 563099 h 1034146"/>
              <a:gd name="connsiteX63" fmla="*/ 595221 w 1130492"/>
              <a:gd name="connsiteY63" fmla="*/ 563099 h 1034146"/>
              <a:gd name="connsiteX64" fmla="*/ 595221 w 1130492"/>
              <a:gd name="connsiteY64" fmla="*/ 563099 h 1034146"/>
              <a:gd name="connsiteX65" fmla="*/ 598105 w 1130492"/>
              <a:gd name="connsiteY65" fmla="*/ 563099 h 1034146"/>
              <a:gd name="connsiteX66" fmla="*/ 603789 w 1130492"/>
              <a:gd name="connsiteY66" fmla="*/ 583783 h 1034146"/>
              <a:gd name="connsiteX67" fmla="*/ 609125 w 1130492"/>
              <a:gd name="connsiteY67" fmla="*/ 596666 h 1034146"/>
              <a:gd name="connsiteX68" fmla="*/ 630007 w 1130492"/>
              <a:gd name="connsiteY68" fmla="*/ 616766 h 1034146"/>
              <a:gd name="connsiteX69" fmla="*/ 692395 w 1130492"/>
              <a:gd name="connsiteY69" fmla="*/ 614382 h 1034146"/>
              <a:gd name="connsiteX70" fmla="*/ 710207 w 1130492"/>
              <a:gd name="connsiteY70" fmla="*/ 594403 h 1034146"/>
              <a:gd name="connsiteX71" fmla="*/ 715702 w 1130492"/>
              <a:gd name="connsiteY71" fmla="*/ 581137 h 1034146"/>
              <a:gd name="connsiteX72" fmla="*/ 720056 w 1130492"/>
              <a:gd name="connsiteY72" fmla="*/ 558713 h 1034146"/>
              <a:gd name="connsiteX73" fmla="*/ 708075 w 1130492"/>
              <a:gd name="connsiteY73" fmla="*/ 502964 h 1034146"/>
              <a:gd name="connsiteX74" fmla="*/ 564217 w 1130492"/>
              <a:gd name="connsiteY74" fmla="*/ 409486 h 1034146"/>
              <a:gd name="connsiteX75" fmla="*/ 421619 w 1130492"/>
              <a:gd name="connsiteY75" fmla="*/ 504874 h 1034146"/>
              <a:gd name="connsiteX76" fmla="*/ 410080 w 1130492"/>
              <a:gd name="connsiteY76" fmla="*/ 562282 h 1034146"/>
              <a:gd name="connsiteX77" fmla="*/ 410712 w 1130492"/>
              <a:gd name="connsiteY77" fmla="*/ 562284 h 1034146"/>
              <a:gd name="connsiteX78" fmla="*/ 534724 w 1130492"/>
              <a:gd name="connsiteY78" fmla="*/ 778163 h 1034146"/>
              <a:gd name="connsiteX79" fmla="*/ 783687 w 1130492"/>
              <a:gd name="connsiteY79" fmla="*/ 778154 h 1034146"/>
              <a:gd name="connsiteX80" fmla="*/ 899264 w 1130492"/>
              <a:gd name="connsiteY80" fmla="*/ 627265 h 1034146"/>
              <a:gd name="connsiteX81" fmla="*/ 907492 w 1130492"/>
              <a:gd name="connsiteY81" fmla="*/ 563750 h 1034146"/>
              <a:gd name="connsiteX82" fmla="*/ 895451 w 1130492"/>
              <a:gd name="connsiteY82" fmla="*/ 474902 h 1034146"/>
              <a:gd name="connsiteX83" fmla="*/ 734922 w 1130492"/>
              <a:gd name="connsiteY83" fmla="*/ 267933 h 1034146"/>
              <a:gd name="connsiteX84" fmla="*/ 391842 w 1130492"/>
              <a:gd name="connsiteY84" fmla="*/ 270104 h 1034146"/>
              <a:gd name="connsiteX85" fmla="*/ 233945 w 1130492"/>
              <a:gd name="connsiteY85" fmla="*/ 479087 h 1034146"/>
              <a:gd name="connsiteX86" fmla="*/ 223392 w 1130492"/>
              <a:gd name="connsiteY86" fmla="*/ 565122 h 1034146"/>
              <a:gd name="connsiteX87" fmla="*/ 238159 w 1130492"/>
              <a:gd name="connsiteY87" fmla="*/ 676849 h 1034146"/>
              <a:gd name="connsiteX88" fmla="*/ 441945 w 1130492"/>
              <a:gd name="connsiteY88" fmla="*/ 941260 h 1034146"/>
              <a:gd name="connsiteX89" fmla="*/ 879205 w 1130492"/>
              <a:gd name="connsiteY89" fmla="*/ 939663 h 1034146"/>
              <a:gd name="connsiteX90" fmla="*/ 1095305 w 1130492"/>
              <a:gd name="connsiteY90" fmla="*/ 559533 h 1034146"/>
              <a:gd name="connsiteX91" fmla="*/ 1095844 w 1130492"/>
              <a:gd name="connsiteY91" fmla="*/ 559529 h 1034146"/>
              <a:gd name="connsiteX92" fmla="*/ 1084385 w 1130492"/>
              <a:gd name="connsiteY92" fmla="*/ 454292 h 1034146"/>
              <a:gd name="connsiteX93" fmla="*/ 563063 w 1130492"/>
              <a:gd name="connsiteY93" fmla="*/ 34508 h 1034146"/>
              <a:gd name="connsiteX94" fmla="*/ 34504 w 1130492"/>
              <a:gd name="connsiteY94" fmla="*/ 565255 h 1034146"/>
              <a:gd name="connsiteX95" fmla="*/ 0 w 1130492"/>
              <a:gd name="connsiteY95" fmla="*/ 565256 h 1034146"/>
              <a:gd name="connsiteX96" fmla="*/ 562920 w 1130492"/>
              <a:gd name="connsiteY96" fmla="*/ 5 h 1034146"/>
              <a:gd name="connsiteX97" fmla="*/ 1130492 w 1130492"/>
              <a:gd name="connsiteY97" fmla="*/ 560585 h 1034146"/>
              <a:gd name="connsiteX98" fmla="*/ 1130149 w 1130492"/>
              <a:gd name="connsiteY98" fmla="*/ 560588 h 1034146"/>
              <a:gd name="connsiteX99" fmla="*/ 1126572 w 1130492"/>
              <a:gd name="connsiteY99" fmla="*/ 621857 h 1034146"/>
              <a:gd name="connsiteX100" fmla="*/ 896822 w 1130492"/>
              <a:gd name="connsiteY100" fmla="*/ 969817 h 1034146"/>
              <a:gd name="connsiteX101" fmla="*/ 660916 w 1130492"/>
              <a:gd name="connsiteY101" fmla="*/ 1034143 h 1034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130492" h="1034146">
                <a:moveTo>
                  <a:pt x="660916" y="1034143"/>
                </a:moveTo>
                <a:cubicBezTo>
                  <a:pt x="579361" y="1034441"/>
                  <a:pt x="497729" y="1013584"/>
                  <a:pt x="424547" y="971542"/>
                </a:cubicBezTo>
                <a:cubicBezTo>
                  <a:pt x="296480" y="897968"/>
                  <a:pt x="211425" y="769354"/>
                  <a:pt x="192261" y="625269"/>
                </a:cubicBezTo>
                <a:lnTo>
                  <a:pt x="188570" y="569091"/>
                </a:lnTo>
                <a:lnTo>
                  <a:pt x="188439" y="569092"/>
                </a:lnTo>
                <a:lnTo>
                  <a:pt x="188524" y="568397"/>
                </a:lnTo>
                <a:lnTo>
                  <a:pt x="188149" y="562687"/>
                </a:lnTo>
                <a:lnTo>
                  <a:pt x="189225" y="562688"/>
                </a:lnTo>
                <a:lnTo>
                  <a:pt x="200544" y="470401"/>
                </a:lnTo>
                <a:cubicBezTo>
                  <a:pt x="225365" y="374988"/>
                  <a:pt x="287077" y="291632"/>
                  <a:pt x="374360" y="240350"/>
                </a:cubicBezTo>
                <a:cubicBezTo>
                  <a:pt x="490736" y="171974"/>
                  <a:pt x="634795" y="171062"/>
                  <a:pt x="752027" y="237960"/>
                </a:cubicBezTo>
                <a:cubicBezTo>
                  <a:pt x="839951" y="288134"/>
                  <a:pt x="902713" y="370702"/>
                  <a:pt x="928740" y="465793"/>
                </a:cubicBezTo>
                <a:lnTo>
                  <a:pt x="941799" y="562152"/>
                </a:lnTo>
                <a:lnTo>
                  <a:pt x="941823" y="562152"/>
                </a:lnTo>
                <a:lnTo>
                  <a:pt x="941811" y="562243"/>
                </a:lnTo>
                <a:lnTo>
                  <a:pt x="942093" y="564323"/>
                </a:lnTo>
                <a:lnTo>
                  <a:pt x="941542" y="564324"/>
                </a:lnTo>
                <a:lnTo>
                  <a:pt x="932246" y="636082"/>
                </a:lnTo>
                <a:cubicBezTo>
                  <a:pt x="913155" y="707491"/>
                  <a:pt x="866476" y="769678"/>
                  <a:pt x="800790" y="807702"/>
                </a:cubicBezTo>
                <a:cubicBezTo>
                  <a:pt x="757000" y="833051"/>
                  <a:pt x="708103" y="845726"/>
                  <a:pt x="659207" y="845728"/>
                </a:cubicBezTo>
                <a:cubicBezTo>
                  <a:pt x="610310" y="845730"/>
                  <a:pt x="561413" y="833058"/>
                  <a:pt x="517620" y="807712"/>
                </a:cubicBezTo>
                <a:cubicBezTo>
                  <a:pt x="451932" y="769693"/>
                  <a:pt x="405248" y="707509"/>
                  <a:pt x="386152" y="636101"/>
                </a:cubicBezTo>
                <a:lnTo>
                  <a:pt x="376970" y="565256"/>
                </a:lnTo>
                <a:lnTo>
                  <a:pt x="376837" y="565256"/>
                </a:lnTo>
                <a:lnTo>
                  <a:pt x="376918" y="564854"/>
                </a:lnTo>
                <a:lnTo>
                  <a:pt x="376570" y="562172"/>
                </a:lnTo>
                <a:lnTo>
                  <a:pt x="377457" y="562175"/>
                </a:lnTo>
                <a:lnTo>
                  <a:pt x="391517" y="492219"/>
                </a:lnTo>
                <a:cubicBezTo>
                  <a:pt x="419883" y="424825"/>
                  <a:pt x="486323" y="377359"/>
                  <a:pt x="564000" y="376841"/>
                </a:cubicBezTo>
                <a:cubicBezTo>
                  <a:pt x="641676" y="376323"/>
                  <a:pt x="708744" y="422899"/>
                  <a:pt x="738006" y="489909"/>
                </a:cubicBezTo>
                <a:lnTo>
                  <a:pt x="752205" y="555980"/>
                </a:lnTo>
                <a:lnTo>
                  <a:pt x="753131" y="555909"/>
                </a:lnTo>
                <a:lnTo>
                  <a:pt x="752684" y="558211"/>
                </a:lnTo>
                <a:lnTo>
                  <a:pt x="753658" y="562744"/>
                </a:lnTo>
                <a:lnTo>
                  <a:pt x="751799" y="562769"/>
                </a:lnTo>
                <a:lnTo>
                  <a:pt x="751735" y="563099"/>
                </a:lnTo>
                <a:lnTo>
                  <a:pt x="753406" y="563099"/>
                </a:lnTo>
                <a:cubicBezTo>
                  <a:pt x="753406" y="576107"/>
                  <a:pt x="750770" y="588499"/>
                  <a:pt x="746003" y="599770"/>
                </a:cubicBezTo>
                <a:lnTo>
                  <a:pt x="744054" y="602660"/>
                </a:lnTo>
                <a:lnTo>
                  <a:pt x="743616" y="604918"/>
                </a:lnTo>
                <a:lnTo>
                  <a:pt x="739168" y="609907"/>
                </a:lnTo>
                <a:lnTo>
                  <a:pt x="725813" y="629716"/>
                </a:lnTo>
                <a:lnTo>
                  <a:pt x="715024" y="636990"/>
                </a:lnTo>
                <a:lnTo>
                  <a:pt x="710393" y="642184"/>
                </a:lnTo>
                <a:lnTo>
                  <a:pt x="704603" y="644015"/>
                </a:lnTo>
                <a:lnTo>
                  <a:pt x="695867" y="649905"/>
                </a:lnTo>
                <a:lnTo>
                  <a:pt x="668544" y="655422"/>
                </a:lnTo>
                <a:lnTo>
                  <a:pt x="662793" y="657241"/>
                </a:lnTo>
                <a:lnTo>
                  <a:pt x="661284" y="656887"/>
                </a:lnTo>
                <a:lnTo>
                  <a:pt x="659196" y="657309"/>
                </a:lnTo>
                <a:cubicBezTo>
                  <a:pt x="646188" y="657309"/>
                  <a:pt x="633796" y="654673"/>
                  <a:pt x="622525" y="649905"/>
                </a:cubicBezTo>
                <a:lnTo>
                  <a:pt x="617773" y="646701"/>
                </a:lnTo>
                <a:lnTo>
                  <a:pt x="614183" y="645861"/>
                </a:lnTo>
                <a:lnTo>
                  <a:pt x="608703" y="640586"/>
                </a:lnTo>
                <a:lnTo>
                  <a:pt x="592580" y="629716"/>
                </a:lnTo>
                <a:lnTo>
                  <a:pt x="583652" y="616474"/>
                </a:lnTo>
                <a:lnTo>
                  <a:pt x="578213" y="611239"/>
                </a:lnTo>
                <a:lnTo>
                  <a:pt x="576900" y="606460"/>
                </a:lnTo>
                <a:lnTo>
                  <a:pt x="572390" y="599770"/>
                </a:lnTo>
                <a:lnTo>
                  <a:pt x="564990" y="563117"/>
                </a:lnTo>
                <a:lnTo>
                  <a:pt x="564985" y="563100"/>
                </a:lnTo>
                <a:lnTo>
                  <a:pt x="564986" y="563100"/>
                </a:lnTo>
                <a:lnTo>
                  <a:pt x="564986" y="563099"/>
                </a:lnTo>
                <a:lnTo>
                  <a:pt x="595221" y="563099"/>
                </a:lnTo>
                <a:lnTo>
                  <a:pt x="595221" y="563099"/>
                </a:lnTo>
                <a:lnTo>
                  <a:pt x="598105" y="563099"/>
                </a:lnTo>
                <a:lnTo>
                  <a:pt x="603789" y="583783"/>
                </a:lnTo>
                <a:lnTo>
                  <a:pt x="609125" y="596666"/>
                </a:lnTo>
                <a:lnTo>
                  <a:pt x="630007" y="616766"/>
                </a:lnTo>
                <a:cubicBezTo>
                  <a:pt x="649669" y="627460"/>
                  <a:pt x="673606" y="626545"/>
                  <a:pt x="692395" y="614382"/>
                </a:cubicBezTo>
                <a:lnTo>
                  <a:pt x="710207" y="594403"/>
                </a:lnTo>
                <a:lnTo>
                  <a:pt x="715702" y="581137"/>
                </a:lnTo>
                <a:lnTo>
                  <a:pt x="720056" y="558713"/>
                </a:lnTo>
                <a:lnTo>
                  <a:pt x="708075" y="502964"/>
                </a:lnTo>
                <a:cubicBezTo>
                  <a:pt x="683883" y="447564"/>
                  <a:pt x="628435" y="409058"/>
                  <a:pt x="564217" y="409486"/>
                </a:cubicBezTo>
                <a:cubicBezTo>
                  <a:pt x="499999" y="409914"/>
                  <a:pt x="445070" y="449156"/>
                  <a:pt x="421619" y="504874"/>
                </a:cubicBezTo>
                <a:lnTo>
                  <a:pt x="410080" y="562282"/>
                </a:lnTo>
                <a:lnTo>
                  <a:pt x="410712" y="562284"/>
                </a:lnTo>
                <a:cubicBezTo>
                  <a:pt x="410420" y="651256"/>
                  <a:pt x="457719" y="733594"/>
                  <a:pt x="534724" y="778163"/>
                </a:cubicBezTo>
                <a:cubicBezTo>
                  <a:pt x="611729" y="822732"/>
                  <a:pt x="706686" y="822728"/>
                  <a:pt x="783687" y="778154"/>
                </a:cubicBezTo>
                <a:cubicBezTo>
                  <a:pt x="841439" y="744724"/>
                  <a:pt x="882479" y="690049"/>
                  <a:pt x="899264" y="627265"/>
                </a:cubicBezTo>
                <a:lnTo>
                  <a:pt x="907492" y="563750"/>
                </a:lnTo>
                <a:lnTo>
                  <a:pt x="895451" y="474902"/>
                </a:lnTo>
                <a:cubicBezTo>
                  <a:pt x="871808" y="388519"/>
                  <a:pt x="814793" y="313512"/>
                  <a:pt x="734922" y="267933"/>
                </a:cubicBezTo>
                <a:cubicBezTo>
                  <a:pt x="628426" y="207162"/>
                  <a:pt x="497560" y="207990"/>
                  <a:pt x="391842" y="270104"/>
                </a:cubicBezTo>
                <a:cubicBezTo>
                  <a:pt x="312554" y="316689"/>
                  <a:pt x="256493" y="392412"/>
                  <a:pt x="233945" y="479087"/>
                </a:cubicBezTo>
                <a:lnTo>
                  <a:pt x="223392" y="565122"/>
                </a:lnTo>
                <a:lnTo>
                  <a:pt x="238159" y="676849"/>
                </a:lnTo>
                <a:cubicBezTo>
                  <a:pt x="267937" y="787045"/>
                  <a:pt x="340312" y="882872"/>
                  <a:pt x="441945" y="941260"/>
                </a:cubicBezTo>
                <a:cubicBezTo>
                  <a:pt x="577456" y="1019111"/>
                  <a:pt x="744265" y="1018502"/>
                  <a:pt x="879205" y="939663"/>
                </a:cubicBezTo>
                <a:cubicBezTo>
                  <a:pt x="1014144" y="860824"/>
                  <a:pt x="1096584" y="715809"/>
                  <a:pt x="1095305" y="559533"/>
                </a:cubicBezTo>
                <a:lnTo>
                  <a:pt x="1095844" y="559529"/>
                </a:lnTo>
                <a:lnTo>
                  <a:pt x="1084385" y="454292"/>
                </a:lnTo>
                <a:cubicBezTo>
                  <a:pt x="1033170" y="213477"/>
                  <a:pt x="818798" y="33451"/>
                  <a:pt x="563063" y="34508"/>
                </a:cubicBezTo>
                <a:cubicBezTo>
                  <a:pt x="270795" y="35716"/>
                  <a:pt x="34504" y="272985"/>
                  <a:pt x="34504" y="565255"/>
                </a:cubicBezTo>
                <a:lnTo>
                  <a:pt x="0" y="565256"/>
                </a:lnTo>
                <a:cubicBezTo>
                  <a:pt x="0" y="253985"/>
                  <a:pt x="251652" y="1291"/>
                  <a:pt x="562920" y="5"/>
                </a:cubicBezTo>
                <a:cubicBezTo>
                  <a:pt x="874188" y="-1281"/>
                  <a:pt x="1127920" y="249325"/>
                  <a:pt x="1130492" y="560585"/>
                </a:cubicBezTo>
                <a:lnTo>
                  <a:pt x="1130149" y="560588"/>
                </a:lnTo>
                <a:lnTo>
                  <a:pt x="1126572" y="621857"/>
                </a:lnTo>
                <a:cubicBezTo>
                  <a:pt x="1108462" y="766077"/>
                  <a:pt x="1024349" y="895309"/>
                  <a:pt x="896822" y="969817"/>
                </a:cubicBezTo>
                <a:cubicBezTo>
                  <a:pt x="823950" y="1012393"/>
                  <a:pt x="742472" y="1033845"/>
                  <a:pt x="660916" y="103414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0" name="フリーフォーム: 図形 409">
            <a:extLst>
              <a:ext uri="{FF2B5EF4-FFF2-40B4-BE49-F238E27FC236}">
                <a16:creationId xmlns:a16="http://schemas.microsoft.com/office/drawing/2014/main" id="{B38C2C6B-FEDD-4059-BC39-606EE2FF8631}"/>
              </a:ext>
            </a:extLst>
          </p:cNvPr>
          <p:cNvSpPr/>
          <p:nvPr/>
        </p:nvSpPr>
        <p:spPr>
          <a:xfrm>
            <a:off x="4422919" y="3082754"/>
            <a:ext cx="1096253" cy="1004899"/>
          </a:xfrm>
          <a:custGeom>
            <a:avLst/>
            <a:gdLst>
              <a:gd name="connsiteX0" fmla="*/ 637993 w 1096253"/>
              <a:gd name="connsiteY0" fmla="*/ 1004897 h 1004899"/>
              <a:gd name="connsiteX1" fmla="*/ 409380 w 1096253"/>
              <a:gd name="connsiteY1" fmla="*/ 942708 h 1004899"/>
              <a:gd name="connsiteX2" fmla="*/ 186358 w 1096253"/>
              <a:gd name="connsiteY2" fmla="*/ 605809 h 1004899"/>
              <a:gd name="connsiteX3" fmla="*/ 182897 w 1096253"/>
              <a:gd name="connsiteY3" fmla="*/ 548127 h 1004899"/>
              <a:gd name="connsiteX4" fmla="*/ 182709 w 1096253"/>
              <a:gd name="connsiteY4" fmla="*/ 548127 h 1004899"/>
              <a:gd name="connsiteX5" fmla="*/ 182839 w 1096253"/>
              <a:gd name="connsiteY5" fmla="*/ 547150 h 1004899"/>
              <a:gd name="connsiteX6" fmla="*/ 182719 w 1096253"/>
              <a:gd name="connsiteY6" fmla="*/ 545152 h 1004899"/>
              <a:gd name="connsiteX7" fmla="*/ 183104 w 1096253"/>
              <a:gd name="connsiteY7" fmla="*/ 545155 h 1004899"/>
              <a:gd name="connsiteX8" fmla="*/ 195405 w 1096253"/>
              <a:gd name="connsiteY8" fmla="*/ 452610 h 1004899"/>
              <a:gd name="connsiteX9" fmla="*/ 366024 w 1096253"/>
              <a:gd name="connsiteY9" fmla="*/ 231316 h 1004899"/>
              <a:gd name="connsiteX10" fmla="*/ 732046 w 1096253"/>
              <a:gd name="connsiteY10" fmla="*/ 232367 h 1004899"/>
              <a:gd name="connsiteX11" fmla="*/ 901392 w 1096253"/>
              <a:gd name="connsiteY11" fmla="*/ 454637 h 1004899"/>
              <a:gd name="connsiteX12" fmla="*/ 913272 w 1096253"/>
              <a:gd name="connsiteY12" fmla="*/ 548128 h 1004899"/>
              <a:gd name="connsiteX13" fmla="*/ 913545 w 1096253"/>
              <a:gd name="connsiteY13" fmla="*/ 548128 h 1004899"/>
              <a:gd name="connsiteX14" fmla="*/ 913405 w 1096253"/>
              <a:gd name="connsiteY14" fmla="*/ 549174 h 1004899"/>
              <a:gd name="connsiteX15" fmla="*/ 913539 w 1096253"/>
              <a:gd name="connsiteY15" fmla="*/ 550225 h 1004899"/>
              <a:gd name="connsiteX16" fmla="*/ 913265 w 1096253"/>
              <a:gd name="connsiteY16" fmla="*/ 550224 h 1004899"/>
              <a:gd name="connsiteX17" fmla="*/ 903951 w 1096253"/>
              <a:gd name="connsiteY17" fmla="*/ 620032 h 1004899"/>
              <a:gd name="connsiteX18" fmla="*/ 775125 w 1096253"/>
              <a:gd name="connsiteY18" fmla="*/ 786270 h 1004899"/>
              <a:gd name="connsiteX19" fmla="*/ 637081 w 1096253"/>
              <a:gd name="connsiteY19" fmla="*/ 822181 h 1004899"/>
              <a:gd name="connsiteX20" fmla="*/ 499688 w 1096253"/>
              <a:gd name="connsiteY20" fmla="*/ 783858 h 1004899"/>
              <a:gd name="connsiteX21" fmla="*/ 373794 w 1096253"/>
              <a:gd name="connsiteY21" fmla="*/ 615390 h 1004899"/>
              <a:gd name="connsiteX22" fmla="*/ 366016 w 1096253"/>
              <a:gd name="connsiteY22" fmla="*/ 548127 h 1004899"/>
              <a:gd name="connsiteX23" fmla="*/ 365418 w 1096253"/>
              <a:gd name="connsiteY23" fmla="*/ 548127 h 1004899"/>
              <a:gd name="connsiteX24" fmla="*/ 365738 w 1096253"/>
              <a:gd name="connsiteY24" fmla="*/ 545723 h 1004899"/>
              <a:gd name="connsiteX25" fmla="*/ 365461 w 1096253"/>
              <a:gd name="connsiteY25" fmla="*/ 543329 h 1004899"/>
              <a:gd name="connsiteX26" fmla="*/ 366054 w 1096253"/>
              <a:gd name="connsiteY26" fmla="*/ 543339 h 1004899"/>
              <a:gd name="connsiteX27" fmla="*/ 371772 w 1096253"/>
              <a:gd name="connsiteY27" fmla="*/ 500345 h 1004899"/>
              <a:gd name="connsiteX28" fmla="*/ 457158 w 1096253"/>
              <a:gd name="connsiteY28" fmla="*/ 389674 h 1004899"/>
              <a:gd name="connsiteX29" fmla="*/ 640251 w 1096253"/>
              <a:gd name="connsiteY29" fmla="*/ 390343 h 1004899"/>
              <a:gd name="connsiteX30" fmla="*/ 724825 w 1096253"/>
              <a:gd name="connsiteY30" fmla="*/ 501635 h 1004899"/>
              <a:gd name="connsiteX31" fmla="*/ 729899 w 1096253"/>
              <a:gd name="connsiteY31" fmla="*/ 542047 h 1004899"/>
              <a:gd name="connsiteX32" fmla="*/ 730630 w 1096253"/>
              <a:gd name="connsiteY32" fmla="*/ 541998 h 1004899"/>
              <a:gd name="connsiteX33" fmla="*/ 730169 w 1096253"/>
              <a:gd name="connsiteY33" fmla="*/ 544202 h 1004899"/>
              <a:gd name="connsiteX34" fmla="*/ 730830 w 1096253"/>
              <a:gd name="connsiteY34" fmla="*/ 549462 h 1004899"/>
              <a:gd name="connsiteX35" fmla="*/ 729073 w 1096253"/>
              <a:gd name="connsiteY35" fmla="*/ 549449 h 1004899"/>
              <a:gd name="connsiteX36" fmla="*/ 720550 w 1096253"/>
              <a:gd name="connsiteY36" fmla="*/ 590240 h 1004899"/>
              <a:gd name="connsiteX37" fmla="*/ 686877 w 1096253"/>
              <a:gd name="connsiteY37" fmla="*/ 626226 h 1004899"/>
              <a:gd name="connsiteX38" fmla="*/ 639410 w 1096253"/>
              <a:gd name="connsiteY38" fmla="*/ 639483 h 1004899"/>
              <a:gd name="connsiteX39" fmla="*/ 591963 w 1096253"/>
              <a:gd name="connsiteY39" fmla="*/ 626152 h 1004899"/>
              <a:gd name="connsiteX40" fmla="*/ 548341 w 1096253"/>
              <a:gd name="connsiteY40" fmla="*/ 541856 h 1004899"/>
              <a:gd name="connsiteX41" fmla="*/ 595571 w 1096253"/>
              <a:gd name="connsiteY41" fmla="*/ 545106 h 1004899"/>
              <a:gd name="connsiteX42" fmla="*/ 616588 w 1096253"/>
              <a:gd name="connsiteY42" fmla="*/ 585720 h 1004899"/>
              <a:gd name="connsiteX43" fmla="*/ 662318 w 1096253"/>
              <a:gd name="connsiteY43" fmla="*/ 585755 h 1004899"/>
              <a:gd name="connsiteX44" fmla="*/ 683398 w 1096253"/>
              <a:gd name="connsiteY44" fmla="*/ 545174 h 1004899"/>
              <a:gd name="connsiteX45" fmla="*/ 685285 w 1096253"/>
              <a:gd name="connsiteY45" fmla="*/ 545047 h 1004899"/>
              <a:gd name="connsiteX46" fmla="*/ 681273 w 1096253"/>
              <a:gd name="connsiteY46" fmla="*/ 513095 h 1004899"/>
              <a:gd name="connsiteX47" fmla="*/ 617545 w 1096253"/>
              <a:gd name="connsiteY47" fmla="*/ 429234 h 1004899"/>
              <a:gd name="connsiteX48" fmla="*/ 479580 w 1096253"/>
              <a:gd name="connsiteY48" fmla="*/ 428730 h 1004899"/>
              <a:gd name="connsiteX49" fmla="*/ 410452 w 1096253"/>
              <a:gd name="connsiteY49" fmla="*/ 548127 h 1004899"/>
              <a:gd name="connsiteX50" fmla="*/ 410032 w 1096253"/>
              <a:gd name="connsiteY50" fmla="*/ 548127 h 1004899"/>
              <a:gd name="connsiteX51" fmla="*/ 416559 w 1096253"/>
              <a:gd name="connsiteY51" fmla="*/ 604563 h 1004899"/>
              <a:gd name="connsiteX52" fmla="*/ 522189 w 1096253"/>
              <a:gd name="connsiteY52" fmla="*/ 745915 h 1004899"/>
              <a:gd name="connsiteX53" fmla="*/ 753292 w 1096253"/>
              <a:gd name="connsiteY53" fmla="*/ 747939 h 1004899"/>
              <a:gd name="connsiteX54" fmla="*/ 861382 w 1096253"/>
              <a:gd name="connsiteY54" fmla="*/ 608459 h 1004899"/>
              <a:gd name="connsiteX55" fmla="*/ 869233 w 1096253"/>
              <a:gd name="connsiteY55" fmla="*/ 549615 h 1004899"/>
              <a:gd name="connsiteX56" fmla="*/ 858603 w 1096253"/>
              <a:gd name="connsiteY56" fmla="*/ 465960 h 1004899"/>
              <a:gd name="connsiteX57" fmla="*/ 709769 w 1096253"/>
              <a:gd name="connsiteY57" fmla="*/ 270612 h 1004899"/>
              <a:gd name="connsiteX58" fmla="*/ 388080 w 1096253"/>
              <a:gd name="connsiteY58" fmla="*/ 269688 h 1004899"/>
              <a:gd name="connsiteX59" fmla="*/ 238126 w 1096253"/>
              <a:gd name="connsiteY59" fmla="*/ 464178 h 1004899"/>
              <a:gd name="connsiteX60" fmla="*/ 227324 w 1096253"/>
              <a:gd name="connsiteY60" fmla="*/ 545442 h 1004899"/>
              <a:gd name="connsiteX61" fmla="*/ 227591 w 1096253"/>
              <a:gd name="connsiteY61" fmla="*/ 545444 h 1004899"/>
              <a:gd name="connsiteX62" fmla="*/ 431985 w 1096253"/>
              <a:gd name="connsiteY62" fmla="*/ 903944 h 1004899"/>
              <a:gd name="connsiteX63" fmla="*/ 844656 w 1096253"/>
              <a:gd name="connsiteY63" fmla="*/ 905288 h 1004899"/>
              <a:gd name="connsiteX64" fmla="*/ 1051380 w 1096253"/>
              <a:gd name="connsiteY64" fmla="*/ 548127 h 1004899"/>
              <a:gd name="connsiteX65" fmla="*/ 1051545 w 1096253"/>
              <a:gd name="connsiteY65" fmla="*/ 548127 h 1004899"/>
              <a:gd name="connsiteX66" fmla="*/ 1047773 w 1096253"/>
              <a:gd name="connsiteY66" fmla="*/ 484756 h 1004899"/>
              <a:gd name="connsiteX67" fmla="*/ 801979 w 1096253"/>
              <a:gd name="connsiteY67" fmla="*/ 113140 h 1004899"/>
              <a:gd name="connsiteX68" fmla="*/ 297324 w 1096253"/>
              <a:gd name="connsiteY68" fmla="*/ 111375 h 1004899"/>
              <a:gd name="connsiteX69" fmla="*/ 44486 w 1096253"/>
              <a:gd name="connsiteY69" fmla="*/ 548127 h 1004899"/>
              <a:gd name="connsiteX70" fmla="*/ 0 w 1096253"/>
              <a:gd name="connsiteY70" fmla="*/ 548127 h 1004899"/>
              <a:gd name="connsiteX71" fmla="*/ 275171 w 1096253"/>
              <a:gd name="connsiteY71" fmla="*/ 72797 h 1004899"/>
              <a:gd name="connsiteX72" fmla="*/ 824401 w 1096253"/>
              <a:gd name="connsiteY72" fmla="*/ 74718 h 1004899"/>
              <a:gd name="connsiteX73" fmla="*/ 1091907 w 1096253"/>
              <a:gd name="connsiteY73" fmla="*/ 479159 h 1004899"/>
              <a:gd name="connsiteX74" fmla="*/ 1096012 w 1096253"/>
              <a:gd name="connsiteY74" fmla="*/ 548127 h 1004899"/>
              <a:gd name="connsiteX75" fmla="*/ 1096253 w 1096253"/>
              <a:gd name="connsiteY75" fmla="*/ 548127 h 1004899"/>
              <a:gd name="connsiteX76" fmla="*/ 1096125 w 1096253"/>
              <a:gd name="connsiteY76" fmla="*/ 550041 h 1004899"/>
              <a:gd name="connsiteX77" fmla="*/ 1096240 w 1096253"/>
              <a:gd name="connsiteY77" fmla="*/ 551961 h 1004899"/>
              <a:gd name="connsiteX78" fmla="*/ 1095998 w 1096253"/>
              <a:gd name="connsiteY78" fmla="*/ 551959 h 1004899"/>
              <a:gd name="connsiteX79" fmla="*/ 1092219 w 1096253"/>
              <a:gd name="connsiteY79" fmla="*/ 608759 h 1004899"/>
              <a:gd name="connsiteX80" fmla="*/ 867008 w 1096253"/>
              <a:gd name="connsiteY80" fmla="*/ 944198 h 1004899"/>
              <a:gd name="connsiteX81" fmla="*/ 637993 w 1096253"/>
              <a:gd name="connsiteY81" fmla="*/ 1004897 h 10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096253" h="1004899">
                <a:moveTo>
                  <a:pt x="637993" y="1004897"/>
                </a:moveTo>
                <a:cubicBezTo>
                  <a:pt x="558972" y="1004640"/>
                  <a:pt x="480018" y="983901"/>
                  <a:pt x="409380" y="942708"/>
                </a:cubicBezTo>
                <a:cubicBezTo>
                  <a:pt x="285763" y="870620"/>
                  <a:pt x="204123" y="745518"/>
                  <a:pt x="186358" y="605809"/>
                </a:cubicBezTo>
                <a:lnTo>
                  <a:pt x="182897" y="548127"/>
                </a:lnTo>
                <a:lnTo>
                  <a:pt x="182709" y="548127"/>
                </a:lnTo>
                <a:lnTo>
                  <a:pt x="182839" y="547150"/>
                </a:lnTo>
                <a:lnTo>
                  <a:pt x="182719" y="545152"/>
                </a:lnTo>
                <a:lnTo>
                  <a:pt x="183104" y="545155"/>
                </a:lnTo>
                <a:lnTo>
                  <a:pt x="195405" y="452610"/>
                </a:lnTo>
                <a:cubicBezTo>
                  <a:pt x="220383" y="360391"/>
                  <a:pt x="280973" y="280204"/>
                  <a:pt x="366024" y="231316"/>
                </a:cubicBezTo>
                <a:cubicBezTo>
                  <a:pt x="479426" y="166132"/>
                  <a:pt x="619020" y="166533"/>
                  <a:pt x="732046" y="232367"/>
                </a:cubicBezTo>
                <a:cubicBezTo>
                  <a:pt x="816816" y="281743"/>
                  <a:pt x="876943" y="362276"/>
                  <a:pt x="901392" y="454637"/>
                </a:cubicBezTo>
                <a:lnTo>
                  <a:pt x="913272" y="548128"/>
                </a:lnTo>
                <a:lnTo>
                  <a:pt x="913545" y="548128"/>
                </a:lnTo>
                <a:lnTo>
                  <a:pt x="913405" y="549174"/>
                </a:lnTo>
                <a:lnTo>
                  <a:pt x="913539" y="550225"/>
                </a:lnTo>
                <a:lnTo>
                  <a:pt x="913265" y="550224"/>
                </a:lnTo>
                <a:lnTo>
                  <a:pt x="903951" y="620032"/>
                </a:lnTo>
                <a:cubicBezTo>
                  <a:pt x="885077" y="689434"/>
                  <a:pt x="839307" y="749712"/>
                  <a:pt x="775125" y="786270"/>
                </a:cubicBezTo>
                <a:cubicBezTo>
                  <a:pt x="732336" y="810642"/>
                  <a:pt x="684654" y="822598"/>
                  <a:pt x="637081" y="822181"/>
                </a:cubicBezTo>
                <a:cubicBezTo>
                  <a:pt x="589508" y="821765"/>
                  <a:pt x="542043" y="808976"/>
                  <a:pt x="499688" y="783858"/>
                </a:cubicBezTo>
                <a:cubicBezTo>
                  <a:pt x="436155" y="746182"/>
                  <a:pt x="391448" y="685112"/>
                  <a:pt x="373794" y="615390"/>
                </a:cubicBezTo>
                <a:lnTo>
                  <a:pt x="366016" y="548127"/>
                </a:lnTo>
                <a:lnTo>
                  <a:pt x="365418" y="548127"/>
                </a:lnTo>
                <a:lnTo>
                  <a:pt x="365738" y="545723"/>
                </a:lnTo>
                <a:lnTo>
                  <a:pt x="365461" y="543329"/>
                </a:lnTo>
                <a:lnTo>
                  <a:pt x="366054" y="543339"/>
                </a:lnTo>
                <a:lnTo>
                  <a:pt x="371772" y="500345"/>
                </a:lnTo>
                <a:cubicBezTo>
                  <a:pt x="384274" y="454214"/>
                  <a:pt x="414598" y="414108"/>
                  <a:pt x="457158" y="389674"/>
                </a:cubicBezTo>
                <a:cubicBezTo>
                  <a:pt x="513906" y="357095"/>
                  <a:pt x="583743" y="357350"/>
                  <a:pt x="640251" y="390343"/>
                </a:cubicBezTo>
                <a:cubicBezTo>
                  <a:pt x="682632" y="415088"/>
                  <a:pt x="712661" y="455414"/>
                  <a:pt x="724825" y="501635"/>
                </a:cubicBezTo>
                <a:lnTo>
                  <a:pt x="729899" y="542047"/>
                </a:lnTo>
                <a:lnTo>
                  <a:pt x="730630" y="541998"/>
                </a:lnTo>
                <a:lnTo>
                  <a:pt x="730169" y="544202"/>
                </a:lnTo>
                <a:lnTo>
                  <a:pt x="730830" y="549462"/>
                </a:lnTo>
                <a:lnTo>
                  <a:pt x="729073" y="549449"/>
                </a:lnTo>
                <a:lnTo>
                  <a:pt x="720550" y="590240"/>
                </a:lnTo>
                <a:cubicBezTo>
                  <a:pt x="712972" y="604829"/>
                  <a:pt x="701461" y="617375"/>
                  <a:pt x="686877" y="626226"/>
                </a:cubicBezTo>
                <a:cubicBezTo>
                  <a:pt x="672292" y="635077"/>
                  <a:pt x="655849" y="639496"/>
                  <a:pt x="639410" y="639483"/>
                </a:cubicBezTo>
                <a:cubicBezTo>
                  <a:pt x="622970" y="639470"/>
                  <a:pt x="606534" y="635026"/>
                  <a:pt x="591963" y="626152"/>
                </a:cubicBezTo>
                <a:cubicBezTo>
                  <a:pt x="562821" y="608405"/>
                  <a:pt x="545999" y="575896"/>
                  <a:pt x="548341" y="541856"/>
                </a:cubicBezTo>
                <a:lnTo>
                  <a:pt x="595571" y="545106"/>
                </a:lnTo>
                <a:cubicBezTo>
                  <a:pt x="594443" y="561507"/>
                  <a:pt x="602548" y="577169"/>
                  <a:pt x="616588" y="585720"/>
                </a:cubicBezTo>
                <a:cubicBezTo>
                  <a:pt x="630629" y="594271"/>
                  <a:pt x="648264" y="594284"/>
                  <a:pt x="662318" y="585755"/>
                </a:cubicBezTo>
                <a:cubicBezTo>
                  <a:pt x="676372" y="577226"/>
                  <a:pt x="684501" y="561576"/>
                  <a:pt x="683398" y="545174"/>
                </a:cubicBezTo>
                <a:lnTo>
                  <a:pt x="685285" y="545047"/>
                </a:lnTo>
                <a:lnTo>
                  <a:pt x="681273" y="513095"/>
                </a:lnTo>
                <a:cubicBezTo>
                  <a:pt x="672108" y="478267"/>
                  <a:pt x="649480" y="447880"/>
                  <a:pt x="617545" y="429234"/>
                </a:cubicBezTo>
                <a:cubicBezTo>
                  <a:pt x="574965" y="404373"/>
                  <a:pt x="522341" y="404180"/>
                  <a:pt x="479580" y="428730"/>
                </a:cubicBezTo>
                <a:cubicBezTo>
                  <a:pt x="436819" y="453279"/>
                  <a:pt x="410452" y="498821"/>
                  <a:pt x="410452" y="548127"/>
                </a:cubicBezTo>
                <a:lnTo>
                  <a:pt x="410032" y="548127"/>
                </a:lnTo>
                <a:lnTo>
                  <a:pt x="416559" y="604563"/>
                </a:lnTo>
                <a:cubicBezTo>
                  <a:pt x="431372" y="663063"/>
                  <a:pt x="468882" y="714303"/>
                  <a:pt x="522189" y="745915"/>
                </a:cubicBezTo>
                <a:cubicBezTo>
                  <a:pt x="593264" y="788064"/>
                  <a:pt x="681490" y="788837"/>
                  <a:pt x="753292" y="747939"/>
                </a:cubicBezTo>
                <a:cubicBezTo>
                  <a:pt x="807143" y="717266"/>
                  <a:pt x="845546" y="666690"/>
                  <a:pt x="861382" y="608459"/>
                </a:cubicBezTo>
                <a:lnTo>
                  <a:pt x="869233" y="549615"/>
                </a:lnTo>
                <a:lnTo>
                  <a:pt x="858603" y="465960"/>
                </a:lnTo>
                <a:cubicBezTo>
                  <a:pt x="837115" y="384786"/>
                  <a:pt x="784271" y="314007"/>
                  <a:pt x="709769" y="270612"/>
                </a:cubicBezTo>
                <a:cubicBezTo>
                  <a:pt x="610433" y="212752"/>
                  <a:pt x="487747" y="212400"/>
                  <a:pt x="388080" y="269688"/>
                </a:cubicBezTo>
                <a:cubicBezTo>
                  <a:pt x="313330" y="312654"/>
                  <a:pt x="260079" y="383129"/>
                  <a:pt x="238126" y="464178"/>
                </a:cubicBezTo>
                <a:lnTo>
                  <a:pt x="227324" y="545442"/>
                </a:lnTo>
                <a:lnTo>
                  <a:pt x="227591" y="545444"/>
                </a:lnTo>
                <a:cubicBezTo>
                  <a:pt x="226630" y="692918"/>
                  <a:pt x="304588" y="829652"/>
                  <a:pt x="431985" y="903944"/>
                </a:cubicBezTo>
                <a:cubicBezTo>
                  <a:pt x="559382" y="978236"/>
                  <a:pt x="716777" y="978749"/>
                  <a:pt x="844656" y="905288"/>
                </a:cubicBezTo>
                <a:cubicBezTo>
                  <a:pt x="972534" y="831827"/>
                  <a:pt x="1051380" y="695604"/>
                  <a:pt x="1051380" y="548127"/>
                </a:cubicBezTo>
                <a:lnTo>
                  <a:pt x="1051545" y="548127"/>
                </a:lnTo>
                <a:lnTo>
                  <a:pt x="1047773" y="484756"/>
                </a:lnTo>
                <a:cubicBezTo>
                  <a:pt x="1028254" y="330680"/>
                  <a:pt x="938276" y="192681"/>
                  <a:pt x="801979" y="113140"/>
                </a:cubicBezTo>
                <a:cubicBezTo>
                  <a:pt x="646211" y="22236"/>
                  <a:pt x="453725" y="21562"/>
                  <a:pt x="297324" y="111375"/>
                </a:cubicBezTo>
                <a:cubicBezTo>
                  <a:pt x="140924" y="201187"/>
                  <a:pt x="44486" y="367774"/>
                  <a:pt x="44486" y="548127"/>
                </a:cubicBezTo>
                <a:lnTo>
                  <a:pt x="0" y="548127"/>
                </a:lnTo>
                <a:cubicBezTo>
                  <a:pt x="0" y="351843"/>
                  <a:pt x="104956" y="170542"/>
                  <a:pt x="275171" y="72797"/>
                </a:cubicBezTo>
                <a:cubicBezTo>
                  <a:pt x="445386" y="-24948"/>
                  <a:pt x="654874" y="-24215"/>
                  <a:pt x="824401" y="74718"/>
                </a:cubicBezTo>
                <a:cubicBezTo>
                  <a:pt x="972737" y="161285"/>
                  <a:pt x="1070663" y="311473"/>
                  <a:pt x="1091907" y="479159"/>
                </a:cubicBezTo>
                <a:lnTo>
                  <a:pt x="1096012" y="548127"/>
                </a:lnTo>
                <a:lnTo>
                  <a:pt x="1096253" y="548127"/>
                </a:lnTo>
                <a:lnTo>
                  <a:pt x="1096125" y="550041"/>
                </a:lnTo>
                <a:lnTo>
                  <a:pt x="1096240" y="551961"/>
                </a:lnTo>
                <a:lnTo>
                  <a:pt x="1095998" y="551959"/>
                </a:lnTo>
                <a:lnTo>
                  <a:pt x="1092219" y="608759"/>
                </a:lnTo>
                <a:cubicBezTo>
                  <a:pt x="1073544" y="748349"/>
                  <a:pt x="991091" y="872917"/>
                  <a:pt x="867008" y="944198"/>
                </a:cubicBezTo>
                <a:cubicBezTo>
                  <a:pt x="796103" y="984930"/>
                  <a:pt x="717015" y="1005154"/>
                  <a:pt x="637993" y="10048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1" name="フリーフォーム: 図形 410">
            <a:extLst>
              <a:ext uri="{FF2B5EF4-FFF2-40B4-BE49-F238E27FC236}">
                <a16:creationId xmlns:a16="http://schemas.microsoft.com/office/drawing/2014/main" id="{E4DD3AB9-0476-4CAC-942F-A6429F8C935C}"/>
              </a:ext>
            </a:extLst>
          </p:cNvPr>
          <p:cNvSpPr/>
          <p:nvPr/>
        </p:nvSpPr>
        <p:spPr>
          <a:xfrm>
            <a:off x="4400080" y="4982900"/>
            <a:ext cx="1096253" cy="1004898"/>
          </a:xfrm>
          <a:custGeom>
            <a:avLst/>
            <a:gdLst>
              <a:gd name="connsiteX0" fmla="*/ 546915 w 1096253"/>
              <a:gd name="connsiteY0" fmla="*/ 1004897 h 1004898"/>
              <a:gd name="connsiteX1" fmla="*/ 272665 w 1096253"/>
              <a:gd name="connsiteY1" fmla="*/ 930653 h 1004898"/>
              <a:gd name="connsiteX2" fmla="*/ 4518 w 1096253"/>
              <a:gd name="connsiteY2" fmla="*/ 527077 h 1004898"/>
              <a:gd name="connsiteX3" fmla="*/ 156 w 1096253"/>
              <a:gd name="connsiteY3" fmla="*/ 456772 h 1004898"/>
              <a:gd name="connsiteX4" fmla="*/ 0 w 1096253"/>
              <a:gd name="connsiteY4" fmla="*/ 456772 h 1004898"/>
              <a:gd name="connsiteX5" fmla="*/ 81 w 1096253"/>
              <a:gd name="connsiteY5" fmla="*/ 455563 h 1004898"/>
              <a:gd name="connsiteX6" fmla="*/ 5 w 1096253"/>
              <a:gd name="connsiteY6" fmla="*/ 454347 h 1004898"/>
              <a:gd name="connsiteX7" fmla="*/ 162 w 1096253"/>
              <a:gd name="connsiteY7" fmla="*/ 454348 h 1004898"/>
              <a:gd name="connsiteX8" fmla="*/ 4036 w 1096253"/>
              <a:gd name="connsiteY8" fmla="*/ 396124 h 1004898"/>
              <a:gd name="connsiteX9" fmla="*/ 229356 w 1096253"/>
              <a:gd name="connsiteY9" fmla="*/ 60638 h 1004898"/>
              <a:gd name="connsiteX10" fmla="*/ 687093 w 1096253"/>
              <a:gd name="connsiteY10" fmla="*/ 62320 h 1004898"/>
              <a:gd name="connsiteX11" fmla="*/ 898524 w 1096253"/>
              <a:gd name="connsiteY11" fmla="*/ 340559 h 1004898"/>
              <a:gd name="connsiteX12" fmla="*/ 913111 w 1096253"/>
              <a:gd name="connsiteY12" fmla="*/ 456771 h 1004898"/>
              <a:gd name="connsiteX13" fmla="*/ 913544 w 1096253"/>
              <a:gd name="connsiteY13" fmla="*/ 456771 h 1004898"/>
              <a:gd name="connsiteX14" fmla="*/ 913321 w 1096253"/>
              <a:gd name="connsiteY14" fmla="*/ 458448 h 1004898"/>
              <a:gd name="connsiteX15" fmla="*/ 913532 w 1096253"/>
              <a:gd name="connsiteY15" fmla="*/ 460129 h 1004898"/>
              <a:gd name="connsiteX16" fmla="*/ 913098 w 1096253"/>
              <a:gd name="connsiteY16" fmla="*/ 460126 h 1004898"/>
              <a:gd name="connsiteX17" fmla="*/ 900841 w 1096253"/>
              <a:gd name="connsiteY17" fmla="*/ 552316 h 1004898"/>
              <a:gd name="connsiteX18" fmla="*/ 730129 w 1096253"/>
              <a:gd name="connsiteY18" fmla="*/ 773639 h 1004898"/>
              <a:gd name="connsiteX19" fmla="*/ 546904 w 1096253"/>
              <a:gd name="connsiteY19" fmla="*/ 822187 h 1004898"/>
              <a:gd name="connsiteX20" fmla="*/ 364008 w 1096253"/>
              <a:gd name="connsiteY20" fmla="*/ 772415 h 1004898"/>
              <a:gd name="connsiteX21" fmla="*/ 194781 w 1096253"/>
              <a:gd name="connsiteY21" fmla="*/ 549956 h 1004898"/>
              <a:gd name="connsiteX22" fmla="*/ 183025 w 1096253"/>
              <a:gd name="connsiteY22" fmla="*/ 456773 h 1004898"/>
              <a:gd name="connsiteX23" fmla="*/ 182710 w 1096253"/>
              <a:gd name="connsiteY23" fmla="*/ 456773 h 1004898"/>
              <a:gd name="connsiteX24" fmla="*/ 182872 w 1096253"/>
              <a:gd name="connsiteY24" fmla="*/ 455563 h 1004898"/>
              <a:gd name="connsiteX25" fmla="*/ 182716 w 1096253"/>
              <a:gd name="connsiteY25" fmla="*/ 454328 h 1004898"/>
              <a:gd name="connsiteX26" fmla="*/ 183037 w 1096253"/>
              <a:gd name="connsiteY26" fmla="*/ 454330 h 1004898"/>
              <a:gd name="connsiteX27" fmla="*/ 192333 w 1096253"/>
              <a:gd name="connsiteY27" fmla="*/ 384765 h 1004898"/>
              <a:gd name="connsiteX28" fmla="*/ 321500 w 1096253"/>
              <a:gd name="connsiteY28" fmla="*/ 218421 h 1004898"/>
              <a:gd name="connsiteX29" fmla="*/ 597299 w 1096253"/>
              <a:gd name="connsiteY29" fmla="*/ 221479 h 1004898"/>
              <a:gd name="connsiteX30" fmla="*/ 722746 w 1096253"/>
              <a:gd name="connsiteY30" fmla="*/ 390646 h 1004898"/>
              <a:gd name="connsiteX31" fmla="*/ 730094 w 1096253"/>
              <a:gd name="connsiteY31" fmla="*/ 456772 h 1004898"/>
              <a:gd name="connsiteX32" fmla="*/ 730836 w 1096253"/>
              <a:gd name="connsiteY32" fmla="*/ 456772 h 1004898"/>
              <a:gd name="connsiteX33" fmla="*/ 730431 w 1096253"/>
              <a:gd name="connsiteY33" fmla="*/ 459802 h 1004898"/>
              <a:gd name="connsiteX34" fmla="*/ 730769 w 1096253"/>
              <a:gd name="connsiteY34" fmla="*/ 462850 h 1004898"/>
              <a:gd name="connsiteX35" fmla="*/ 730025 w 1096253"/>
              <a:gd name="connsiteY35" fmla="*/ 462834 h 1004898"/>
              <a:gd name="connsiteX36" fmla="*/ 724397 w 1096253"/>
              <a:gd name="connsiteY36" fmla="*/ 504868 h 1004898"/>
              <a:gd name="connsiteX37" fmla="*/ 637992 w 1096253"/>
              <a:gd name="connsiteY37" fmla="*/ 615853 h 1004898"/>
              <a:gd name="connsiteX38" fmla="*/ 545554 w 1096253"/>
              <a:gd name="connsiteY38" fmla="*/ 639463 h 1004898"/>
              <a:gd name="connsiteX39" fmla="*/ 453818 w 1096253"/>
              <a:gd name="connsiteY39" fmla="*/ 613259 h 1004898"/>
              <a:gd name="connsiteX40" fmla="*/ 365491 w 1096253"/>
              <a:gd name="connsiteY40" fmla="*/ 451626 h 1004898"/>
              <a:gd name="connsiteX41" fmla="*/ 458792 w 1096253"/>
              <a:gd name="connsiteY41" fmla="*/ 454255 h 1004898"/>
              <a:gd name="connsiteX42" fmla="*/ 501996 w 1096253"/>
              <a:gd name="connsiteY42" fmla="*/ 533316 h 1004898"/>
              <a:gd name="connsiteX43" fmla="*/ 592083 w 1096253"/>
              <a:gd name="connsiteY43" fmla="*/ 534585 h 1004898"/>
              <a:gd name="connsiteX44" fmla="*/ 637497 w 1096253"/>
              <a:gd name="connsiteY44" fmla="*/ 456772 h 1004898"/>
              <a:gd name="connsiteX45" fmla="*/ 637903 w 1096253"/>
              <a:gd name="connsiteY45" fmla="*/ 456772 h 1004898"/>
              <a:gd name="connsiteX46" fmla="*/ 633033 w 1096253"/>
              <a:gd name="connsiteY46" fmla="*/ 412950 h 1004898"/>
              <a:gd name="connsiteX47" fmla="*/ 549899 w 1096253"/>
              <a:gd name="connsiteY47" fmla="*/ 300843 h 1004898"/>
              <a:gd name="connsiteX48" fmla="*/ 367127 w 1096253"/>
              <a:gd name="connsiteY48" fmla="*/ 298816 h 1004898"/>
              <a:gd name="connsiteX49" fmla="*/ 275151 w 1096253"/>
              <a:gd name="connsiteY49" fmla="*/ 456772 h 1004898"/>
              <a:gd name="connsiteX50" fmla="*/ 272519 w 1096253"/>
              <a:gd name="connsiteY50" fmla="*/ 456772 h 1004898"/>
              <a:gd name="connsiteX51" fmla="*/ 281394 w 1096253"/>
              <a:gd name="connsiteY51" fmla="*/ 527115 h 1004898"/>
              <a:gd name="connsiteX52" fmla="*/ 409139 w 1096253"/>
              <a:gd name="connsiteY52" fmla="*/ 695044 h 1004898"/>
              <a:gd name="connsiteX53" fmla="*/ 685516 w 1096253"/>
              <a:gd name="connsiteY53" fmla="*/ 695968 h 1004898"/>
              <a:gd name="connsiteX54" fmla="*/ 814383 w 1096253"/>
              <a:gd name="connsiteY54" fmla="*/ 528897 h 1004898"/>
              <a:gd name="connsiteX55" fmla="*/ 823614 w 1096253"/>
              <a:gd name="connsiteY55" fmla="*/ 459468 h 1004898"/>
              <a:gd name="connsiteX56" fmla="*/ 821833 w 1096253"/>
              <a:gd name="connsiteY56" fmla="*/ 459455 h 1004898"/>
              <a:gd name="connsiteX57" fmla="*/ 640854 w 1096253"/>
              <a:gd name="connsiteY57" fmla="*/ 141511 h 1004898"/>
              <a:gd name="connsiteX58" fmla="*/ 275012 w 1096253"/>
              <a:gd name="connsiteY58" fmla="*/ 140167 h 1004898"/>
              <a:gd name="connsiteX59" fmla="*/ 104399 w 1096253"/>
              <a:gd name="connsiteY59" fmla="*/ 361299 h 1004898"/>
              <a:gd name="connsiteX60" fmla="*/ 91971 w 1096253"/>
              <a:gd name="connsiteY60" fmla="*/ 454754 h 1004898"/>
              <a:gd name="connsiteX61" fmla="*/ 92835 w 1096253"/>
              <a:gd name="connsiteY61" fmla="*/ 454758 h 1004898"/>
              <a:gd name="connsiteX62" fmla="*/ 319317 w 1096253"/>
              <a:gd name="connsiteY62" fmla="*/ 850396 h 1004898"/>
              <a:gd name="connsiteX63" fmla="*/ 775193 w 1096253"/>
              <a:gd name="connsiteY63" fmla="*/ 851404 h 1004898"/>
              <a:gd name="connsiteX64" fmla="*/ 1003422 w 1096253"/>
              <a:gd name="connsiteY64" fmla="*/ 456771 h 1004898"/>
              <a:gd name="connsiteX65" fmla="*/ 1096253 w 1096253"/>
              <a:gd name="connsiteY65" fmla="*/ 456771 h 1004898"/>
              <a:gd name="connsiteX66" fmla="*/ 821490 w 1096253"/>
              <a:gd name="connsiteY66" fmla="*/ 931866 h 1004898"/>
              <a:gd name="connsiteX67" fmla="*/ 546915 w 1096253"/>
              <a:gd name="connsiteY67" fmla="*/ 1004897 h 100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096253" h="1004898">
                <a:moveTo>
                  <a:pt x="546915" y="1004897"/>
                </a:moveTo>
                <a:cubicBezTo>
                  <a:pt x="452151" y="1004687"/>
                  <a:pt x="357441" y="979932"/>
                  <a:pt x="272665" y="930653"/>
                </a:cubicBezTo>
                <a:cubicBezTo>
                  <a:pt x="124308" y="844415"/>
                  <a:pt x="26157" y="694572"/>
                  <a:pt x="4518" y="527077"/>
                </a:cubicBezTo>
                <a:lnTo>
                  <a:pt x="156" y="456772"/>
                </a:lnTo>
                <a:lnTo>
                  <a:pt x="0" y="456772"/>
                </a:lnTo>
                <a:lnTo>
                  <a:pt x="81" y="455563"/>
                </a:lnTo>
                <a:lnTo>
                  <a:pt x="5" y="454347"/>
                </a:lnTo>
                <a:lnTo>
                  <a:pt x="162" y="454348"/>
                </a:lnTo>
                <a:lnTo>
                  <a:pt x="4036" y="396124"/>
                </a:lnTo>
                <a:cubicBezTo>
                  <a:pt x="22721" y="256497"/>
                  <a:pt x="105218" y="131904"/>
                  <a:pt x="229356" y="60638"/>
                </a:cubicBezTo>
                <a:cubicBezTo>
                  <a:pt x="371228" y="-20809"/>
                  <a:pt x="545824" y="-20168"/>
                  <a:pt x="687093" y="62320"/>
                </a:cubicBezTo>
                <a:cubicBezTo>
                  <a:pt x="793046" y="124185"/>
                  <a:pt x="868118" y="225004"/>
                  <a:pt x="898524" y="340559"/>
                </a:cubicBezTo>
                <a:lnTo>
                  <a:pt x="913111" y="456771"/>
                </a:lnTo>
                <a:lnTo>
                  <a:pt x="913544" y="456771"/>
                </a:lnTo>
                <a:lnTo>
                  <a:pt x="913321" y="458448"/>
                </a:lnTo>
                <a:lnTo>
                  <a:pt x="913532" y="460129"/>
                </a:lnTo>
                <a:lnTo>
                  <a:pt x="913098" y="460126"/>
                </a:lnTo>
                <a:lnTo>
                  <a:pt x="900841" y="552316"/>
                </a:lnTo>
                <a:cubicBezTo>
                  <a:pt x="875847" y="644561"/>
                  <a:pt x="815223" y="724762"/>
                  <a:pt x="730129" y="773639"/>
                </a:cubicBezTo>
                <a:cubicBezTo>
                  <a:pt x="673400" y="806223"/>
                  <a:pt x="610125" y="822399"/>
                  <a:pt x="546904" y="822187"/>
                </a:cubicBezTo>
                <a:cubicBezTo>
                  <a:pt x="483684" y="821976"/>
                  <a:pt x="420518" y="805378"/>
                  <a:pt x="364008" y="772415"/>
                </a:cubicBezTo>
                <a:cubicBezTo>
                  <a:pt x="279243" y="722971"/>
                  <a:pt x="219157" y="642366"/>
                  <a:pt x="194781" y="549956"/>
                </a:cubicBezTo>
                <a:lnTo>
                  <a:pt x="183025" y="456773"/>
                </a:lnTo>
                <a:lnTo>
                  <a:pt x="182710" y="456773"/>
                </a:lnTo>
                <a:lnTo>
                  <a:pt x="182872" y="455563"/>
                </a:lnTo>
                <a:lnTo>
                  <a:pt x="182716" y="454328"/>
                </a:lnTo>
                <a:lnTo>
                  <a:pt x="183037" y="454330"/>
                </a:lnTo>
                <a:lnTo>
                  <a:pt x="192333" y="384765"/>
                </a:lnTo>
                <a:cubicBezTo>
                  <a:pt x="211262" y="315268"/>
                  <a:pt x="257162" y="254936"/>
                  <a:pt x="321500" y="218421"/>
                </a:cubicBezTo>
                <a:cubicBezTo>
                  <a:pt x="407285" y="169735"/>
                  <a:pt x="512615" y="170903"/>
                  <a:pt x="597299" y="221479"/>
                </a:cubicBezTo>
                <a:cubicBezTo>
                  <a:pt x="660812" y="259411"/>
                  <a:pt x="705363" y="320747"/>
                  <a:pt x="722746" y="390646"/>
                </a:cubicBezTo>
                <a:lnTo>
                  <a:pt x="730094" y="456772"/>
                </a:lnTo>
                <a:lnTo>
                  <a:pt x="730836" y="456772"/>
                </a:lnTo>
                <a:lnTo>
                  <a:pt x="730431" y="459802"/>
                </a:lnTo>
                <a:lnTo>
                  <a:pt x="730769" y="462850"/>
                </a:lnTo>
                <a:lnTo>
                  <a:pt x="730025" y="462834"/>
                </a:lnTo>
                <a:lnTo>
                  <a:pt x="724397" y="504868"/>
                </a:lnTo>
                <a:cubicBezTo>
                  <a:pt x="711730" y="551280"/>
                  <a:pt x="681018" y="591548"/>
                  <a:pt x="637992" y="615853"/>
                </a:cubicBezTo>
                <a:cubicBezTo>
                  <a:pt x="609308" y="632057"/>
                  <a:pt x="577373" y="639911"/>
                  <a:pt x="545554" y="639463"/>
                </a:cubicBezTo>
                <a:cubicBezTo>
                  <a:pt x="513736" y="639014"/>
                  <a:pt x="482034" y="630264"/>
                  <a:pt x="453818" y="613259"/>
                </a:cubicBezTo>
                <a:cubicBezTo>
                  <a:pt x="397385" y="579249"/>
                  <a:pt x="363635" y="517489"/>
                  <a:pt x="365491" y="451626"/>
                </a:cubicBezTo>
                <a:lnTo>
                  <a:pt x="458792" y="454255"/>
                </a:lnTo>
                <a:cubicBezTo>
                  <a:pt x="457884" y="486471"/>
                  <a:pt x="474393" y="516680"/>
                  <a:pt x="501996" y="533316"/>
                </a:cubicBezTo>
                <a:cubicBezTo>
                  <a:pt x="529599" y="549952"/>
                  <a:pt x="564022" y="550436"/>
                  <a:pt x="592083" y="534585"/>
                </a:cubicBezTo>
                <a:cubicBezTo>
                  <a:pt x="620144" y="518733"/>
                  <a:pt x="637497" y="489001"/>
                  <a:pt x="637497" y="456772"/>
                </a:cubicBezTo>
                <a:lnTo>
                  <a:pt x="637903" y="456772"/>
                </a:lnTo>
                <a:lnTo>
                  <a:pt x="633033" y="412950"/>
                </a:lnTo>
                <a:cubicBezTo>
                  <a:pt x="621513" y="366628"/>
                  <a:pt x="591989" y="325981"/>
                  <a:pt x="549899" y="300843"/>
                </a:cubicBezTo>
                <a:cubicBezTo>
                  <a:pt x="493779" y="267326"/>
                  <a:pt x="423976" y="266552"/>
                  <a:pt x="367127" y="298816"/>
                </a:cubicBezTo>
                <a:cubicBezTo>
                  <a:pt x="310277" y="331080"/>
                  <a:pt x="275151" y="391405"/>
                  <a:pt x="275151" y="456772"/>
                </a:cubicBezTo>
                <a:lnTo>
                  <a:pt x="272519" y="456772"/>
                </a:lnTo>
                <a:lnTo>
                  <a:pt x="281394" y="527115"/>
                </a:lnTo>
                <a:cubicBezTo>
                  <a:pt x="299795" y="596873"/>
                  <a:pt x="345152" y="657720"/>
                  <a:pt x="409139" y="695044"/>
                </a:cubicBezTo>
                <a:cubicBezTo>
                  <a:pt x="494455" y="744810"/>
                  <a:pt x="599869" y="745162"/>
                  <a:pt x="685516" y="695968"/>
                </a:cubicBezTo>
                <a:cubicBezTo>
                  <a:pt x="749751" y="659073"/>
                  <a:pt x="795515" y="598531"/>
                  <a:pt x="814383" y="528897"/>
                </a:cubicBezTo>
                <a:lnTo>
                  <a:pt x="823614" y="459468"/>
                </a:lnTo>
                <a:lnTo>
                  <a:pt x="821833" y="459455"/>
                </a:lnTo>
                <a:cubicBezTo>
                  <a:pt x="822794" y="328712"/>
                  <a:pt x="753763" y="207438"/>
                  <a:pt x="640854" y="141511"/>
                </a:cubicBezTo>
                <a:cubicBezTo>
                  <a:pt x="527946" y="75584"/>
                  <a:pt x="388402" y="75071"/>
                  <a:pt x="275012" y="140167"/>
                </a:cubicBezTo>
                <a:cubicBezTo>
                  <a:pt x="189970" y="188989"/>
                  <a:pt x="129379" y="269125"/>
                  <a:pt x="104399" y="361299"/>
                </a:cubicBezTo>
                <a:lnTo>
                  <a:pt x="91971" y="454754"/>
                </a:lnTo>
                <a:lnTo>
                  <a:pt x="92835" y="454758"/>
                </a:lnTo>
                <a:cubicBezTo>
                  <a:pt x="92115" y="617658"/>
                  <a:pt x="178481" y="768530"/>
                  <a:pt x="319317" y="850396"/>
                </a:cubicBezTo>
                <a:cubicBezTo>
                  <a:pt x="460153" y="932262"/>
                  <a:pt x="633996" y="932647"/>
                  <a:pt x="775193" y="851404"/>
                </a:cubicBezTo>
                <a:cubicBezTo>
                  <a:pt x="916390" y="770161"/>
                  <a:pt x="1003422" y="619672"/>
                  <a:pt x="1003422" y="456771"/>
                </a:cubicBezTo>
                <a:lnTo>
                  <a:pt x="1096253" y="456771"/>
                </a:lnTo>
                <a:cubicBezTo>
                  <a:pt x="1096253" y="652887"/>
                  <a:pt x="991475" y="834059"/>
                  <a:pt x="821490" y="931866"/>
                </a:cubicBezTo>
                <a:cubicBezTo>
                  <a:pt x="736498" y="980770"/>
                  <a:pt x="641679" y="1005106"/>
                  <a:pt x="546915" y="10048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4" name="フリーフォーム: 図形 403">
            <a:extLst>
              <a:ext uri="{FF2B5EF4-FFF2-40B4-BE49-F238E27FC236}">
                <a16:creationId xmlns:a16="http://schemas.microsoft.com/office/drawing/2014/main" id="{599B582E-866C-42FC-8180-59DB7A58368B}"/>
              </a:ext>
            </a:extLst>
          </p:cNvPr>
          <p:cNvSpPr/>
          <p:nvPr/>
        </p:nvSpPr>
        <p:spPr>
          <a:xfrm>
            <a:off x="6049480" y="920296"/>
            <a:ext cx="1318890" cy="1222565"/>
          </a:xfrm>
          <a:custGeom>
            <a:avLst/>
            <a:gdLst>
              <a:gd name="connsiteX0" fmla="*/ 655788 w 1318890"/>
              <a:gd name="connsiteY0" fmla="*/ 1222555 h 1222565"/>
              <a:gd name="connsiteX1" fmla="*/ 325501 w 1318890"/>
              <a:gd name="connsiteY1" fmla="*/ 1131773 h 1222565"/>
              <a:gd name="connsiteX2" fmla="*/ 4874 w 1318890"/>
              <a:gd name="connsiteY2" fmla="*/ 643550 h 1222565"/>
              <a:gd name="connsiteX3" fmla="*/ 524 w 1318890"/>
              <a:gd name="connsiteY3" fmla="*/ 565256 h 1222565"/>
              <a:gd name="connsiteX4" fmla="*/ 228 w 1318890"/>
              <a:gd name="connsiteY4" fmla="*/ 565256 h 1222565"/>
              <a:gd name="connsiteX5" fmla="*/ 419 w 1318890"/>
              <a:gd name="connsiteY5" fmla="*/ 563360 h 1222565"/>
              <a:gd name="connsiteX6" fmla="*/ 0 w 1318890"/>
              <a:gd name="connsiteY6" fmla="*/ 555825 h 1222565"/>
              <a:gd name="connsiteX7" fmla="*/ 1175 w 1318890"/>
              <a:gd name="connsiteY7" fmla="*/ 555838 h 1222565"/>
              <a:gd name="connsiteX8" fmla="*/ 11649 w 1318890"/>
              <a:gd name="connsiteY8" fmla="*/ 451652 h 1222565"/>
              <a:gd name="connsiteX9" fmla="*/ 563148 w 1318890"/>
              <a:gd name="connsiteY9" fmla="*/ 5 h 1222565"/>
              <a:gd name="connsiteX10" fmla="*/ 1130720 w 1318890"/>
              <a:gd name="connsiteY10" fmla="*/ 560585 h 1222565"/>
              <a:gd name="connsiteX11" fmla="*/ 1130377 w 1318890"/>
              <a:gd name="connsiteY11" fmla="*/ 560588 h 1222565"/>
              <a:gd name="connsiteX12" fmla="*/ 1126800 w 1318890"/>
              <a:gd name="connsiteY12" fmla="*/ 621857 h 1222565"/>
              <a:gd name="connsiteX13" fmla="*/ 897050 w 1318890"/>
              <a:gd name="connsiteY13" fmla="*/ 969817 h 1222565"/>
              <a:gd name="connsiteX14" fmla="*/ 661144 w 1318890"/>
              <a:gd name="connsiteY14" fmla="*/ 1034143 h 1222565"/>
              <a:gd name="connsiteX15" fmla="*/ 424775 w 1318890"/>
              <a:gd name="connsiteY15" fmla="*/ 971542 h 1222565"/>
              <a:gd name="connsiteX16" fmla="*/ 192489 w 1318890"/>
              <a:gd name="connsiteY16" fmla="*/ 625269 h 1222565"/>
              <a:gd name="connsiteX17" fmla="*/ 188798 w 1318890"/>
              <a:gd name="connsiteY17" fmla="*/ 569091 h 1222565"/>
              <a:gd name="connsiteX18" fmla="*/ 188667 w 1318890"/>
              <a:gd name="connsiteY18" fmla="*/ 569092 h 1222565"/>
              <a:gd name="connsiteX19" fmla="*/ 188752 w 1318890"/>
              <a:gd name="connsiteY19" fmla="*/ 568397 h 1222565"/>
              <a:gd name="connsiteX20" fmla="*/ 188377 w 1318890"/>
              <a:gd name="connsiteY20" fmla="*/ 562687 h 1222565"/>
              <a:gd name="connsiteX21" fmla="*/ 189453 w 1318890"/>
              <a:gd name="connsiteY21" fmla="*/ 562688 h 1222565"/>
              <a:gd name="connsiteX22" fmla="*/ 200772 w 1318890"/>
              <a:gd name="connsiteY22" fmla="*/ 470401 h 1222565"/>
              <a:gd name="connsiteX23" fmla="*/ 374588 w 1318890"/>
              <a:gd name="connsiteY23" fmla="*/ 240350 h 1222565"/>
              <a:gd name="connsiteX24" fmla="*/ 752255 w 1318890"/>
              <a:gd name="connsiteY24" fmla="*/ 237960 h 1222565"/>
              <a:gd name="connsiteX25" fmla="*/ 928968 w 1318890"/>
              <a:gd name="connsiteY25" fmla="*/ 465793 h 1222565"/>
              <a:gd name="connsiteX26" fmla="*/ 942027 w 1318890"/>
              <a:gd name="connsiteY26" fmla="*/ 562152 h 1222565"/>
              <a:gd name="connsiteX27" fmla="*/ 942051 w 1318890"/>
              <a:gd name="connsiteY27" fmla="*/ 562152 h 1222565"/>
              <a:gd name="connsiteX28" fmla="*/ 942039 w 1318890"/>
              <a:gd name="connsiteY28" fmla="*/ 562243 h 1222565"/>
              <a:gd name="connsiteX29" fmla="*/ 942321 w 1318890"/>
              <a:gd name="connsiteY29" fmla="*/ 564323 h 1222565"/>
              <a:gd name="connsiteX30" fmla="*/ 941770 w 1318890"/>
              <a:gd name="connsiteY30" fmla="*/ 564324 h 1222565"/>
              <a:gd name="connsiteX31" fmla="*/ 932474 w 1318890"/>
              <a:gd name="connsiteY31" fmla="*/ 636082 h 1222565"/>
              <a:gd name="connsiteX32" fmla="*/ 801018 w 1318890"/>
              <a:gd name="connsiteY32" fmla="*/ 807702 h 1222565"/>
              <a:gd name="connsiteX33" fmla="*/ 659435 w 1318890"/>
              <a:gd name="connsiteY33" fmla="*/ 845728 h 1222565"/>
              <a:gd name="connsiteX34" fmla="*/ 517848 w 1318890"/>
              <a:gd name="connsiteY34" fmla="*/ 807712 h 1222565"/>
              <a:gd name="connsiteX35" fmla="*/ 386380 w 1318890"/>
              <a:gd name="connsiteY35" fmla="*/ 636101 h 1222565"/>
              <a:gd name="connsiteX36" fmla="*/ 377198 w 1318890"/>
              <a:gd name="connsiteY36" fmla="*/ 565256 h 1222565"/>
              <a:gd name="connsiteX37" fmla="*/ 377065 w 1318890"/>
              <a:gd name="connsiteY37" fmla="*/ 565256 h 1222565"/>
              <a:gd name="connsiteX38" fmla="*/ 377146 w 1318890"/>
              <a:gd name="connsiteY38" fmla="*/ 564855 h 1222565"/>
              <a:gd name="connsiteX39" fmla="*/ 376798 w 1318890"/>
              <a:gd name="connsiteY39" fmla="*/ 562172 h 1222565"/>
              <a:gd name="connsiteX40" fmla="*/ 377685 w 1318890"/>
              <a:gd name="connsiteY40" fmla="*/ 562175 h 1222565"/>
              <a:gd name="connsiteX41" fmla="*/ 391745 w 1318890"/>
              <a:gd name="connsiteY41" fmla="*/ 492219 h 1222565"/>
              <a:gd name="connsiteX42" fmla="*/ 564228 w 1318890"/>
              <a:gd name="connsiteY42" fmla="*/ 376841 h 1222565"/>
              <a:gd name="connsiteX43" fmla="*/ 738234 w 1318890"/>
              <a:gd name="connsiteY43" fmla="*/ 489909 h 1222565"/>
              <a:gd name="connsiteX44" fmla="*/ 752433 w 1318890"/>
              <a:gd name="connsiteY44" fmla="*/ 555980 h 1222565"/>
              <a:gd name="connsiteX45" fmla="*/ 753359 w 1318890"/>
              <a:gd name="connsiteY45" fmla="*/ 555909 h 1222565"/>
              <a:gd name="connsiteX46" fmla="*/ 752912 w 1318890"/>
              <a:gd name="connsiteY46" fmla="*/ 558212 h 1222565"/>
              <a:gd name="connsiteX47" fmla="*/ 753886 w 1318890"/>
              <a:gd name="connsiteY47" fmla="*/ 562744 h 1222565"/>
              <a:gd name="connsiteX48" fmla="*/ 752027 w 1318890"/>
              <a:gd name="connsiteY48" fmla="*/ 562769 h 1222565"/>
              <a:gd name="connsiteX49" fmla="*/ 751963 w 1318890"/>
              <a:gd name="connsiteY49" fmla="*/ 563099 h 1222565"/>
              <a:gd name="connsiteX50" fmla="*/ 753634 w 1318890"/>
              <a:gd name="connsiteY50" fmla="*/ 563099 h 1222565"/>
              <a:gd name="connsiteX51" fmla="*/ 746231 w 1318890"/>
              <a:gd name="connsiteY51" fmla="*/ 599770 h 1222565"/>
              <a:gd name="connsiteX52" fmla="*/ 744282 w 1318890"/>
              <a:gd name="connsiteY52" fmla="*/ 602660 h 1222565"/>
              <a:gd name="connsiteX53" fmla="*/ 743844 w 1318890"/>
              <a:gd name="connsiteY53" fmla="*/ 604918 h 1222565"/>
              <a:gd name="connsiteX54" fmla="*/ 739396 w 1318890"/>
              <a:gd name="connsiteY54" fmla="*/ 609907 h 1222565"/>
              <a:gd name="connsiteX55" fmla="*/ 726041 w 1318890"/>
              <a:gd name="connsiteY55" fmla="*/ 629716 h 1222565"/>
              <a:gd name="connsiteX56" fmla="*/ 715252 w 1318890"/>
              <a:gd name="connsiteY56" fmla="*/ 636990 h 1222565"/>
              <a:gd name="connsiteX57" fmla="*/ 710621 w 1318890"/>
              <a:gd name="connsiteY57" fmla="*/ 642184 h 1222565"/>
              <a:gd name="connsiteX58" fmla="*/ 704831 w 1318890"/>
              <a:gd name="connsiteY58" fmla="*/ 644016 h 1222565"/>
              <a:gd name="connsiteX59" fmla="*/ 696095 w 1318890"/>
              <a:gd name="connsiteY59" fmla="*/ 649906 h 1222565"/>
              <a:gd name="connsiteX60" fmla="*/ 668772 w 1318890"/>
              <a:gd name="connsiteY60" fmla="*/ 655422 h 1222565"/>
              <a:gd name="connsiteX61" fmla="*/ 663021 w 1318890"/>
              <a:gd name="connsiteY61" fmla="*/ 657241 h 1222565"/>
              <a:gd name="connsiteX62" fmla="*/ 661512 w 1318890"/>
              <a:gd name="connsiteY62" fmla="*/ 656888 h 1222565"/>
              <a:gd name="connsiteX63" fmla="*/ 659424 w 1318890"/>
              <a:gd name="connsiteY63" fmla="*/ 657309 h 1222565"/>
              <a:gd name="connsiteX64" fmla="*/ 622753 w 1318890"/>
              <a:gd name="connsiteY64" fmla="*/ 649906 h 1222565"/>
              <a:gd name="connsiteX65" fmla="*/ 618001 w 1318890"/>
              <a:gd name="connsiteY65" fmla="*/ 646701 h 1222565"/>
              <a:gd name="connsiteX66" fmla="*/ 614411 w 1318890"/>
              <a:gd name="connsiteY66" fmla="*/ 645861 h 1222565"/>
              <a:gd name="connsiteX67" fmla="*/ 608931 w 1318890"/>
              <a:gd name="connsiteY67" fmla="*/ 640587 h 1222565"/>
              <a:gd name="connsiteX68" fmla="*/ 592808 w 1318890"/>
              <a:gd name="connsiteY68" fmla="*/ 629716 h 1222565"/>
              <a:gd name="connsiteX69" fmla="*/ 583880 w 1318890"/>
              <a:gd name="connsiteY69" fmla="*/ 616474 h 1222565"/>
              <a:gd name="connsiteX70" fmla="*/ 578441 w 1318890"/>
              <a:gd name="connsiteY70" fmla="*/ 611240 h 1222565"/>
              <a:gd name="connsiteX71" fmla="*/ 577128 w 1318890"/>
              <a:gd name="connsiteY71" fmla="*/ 606460 h 1222565"/>
              <a:gd name="connsiteX72" fmla="*/ 572618 w 1318890"/>
              <a:gd name="connsiteY72" fmla="*/ 599770 h 1222565"/>
              <a:gd name="connsiteX73" fmla="*/ 565218 w 1318890"/>
              <a:gd name="connsiteY73" fmla="*/ 563116 h 1222565"/>
              <a:gd name="connsiteX74" fmla="*/ 565213 w 1318890"/>
              <a:gd name="connsiteY74" fmla="*/ 563100 h 1222565"/>
              <a:gd name="connsiteX75" fmla="*/ 565214 w 1318890"/>
              <a:gd name="connsiteY75" fmla="*/ 563100 h 1222565"/>
              <a:gd name="connsiteX76" fmla="*/ 565214 w 1318890"/>
              <a:gd name="connsiteY76" fmla="*/ 563099 h 1222565"/>
              <a:gd name="connsiteX77" fmla="*/ 595449 w 1318890"/>
              <a:gd name="connsiteY77" fmla="*/ 563099 h 1222565"/>
              <a:gd name="connsiteX78" fmla="*/ 595449 w 1318890"/>
              <a:gd name="connsiteY78" fmla="*/ 563099 h 1222565"/>
              <a:gd name="connsiteX79" fmla="*/ 598333 w 1318890"/>
              <a:gd name="connsiteY79" fmla="*/ 563099 h 1222565"/>
              <a:gd name="connsiteX80" fmla="*/ 604017 w 1318890"/>
              <a:gd name="connsiteY80" fmla="*/ 583783 h 1222565"/>
              <a:gd name="connsiteX81" fmla="*/ 609353 w 1318890"/>
              <a:gd name="connsiteY81" fmla="*/ 596666 h 1222565"/>
              <a:gd name="connsiteX82" fmla="*/ 630235 w 1318890"/>
              <a:gd name="connsiteY82" fmla="*/ 616766 h 1222565"/>
              <a:gd name="connsiteX83" fmla="*/ 692623 w 1318890"/>
              <a:gd name="connsiteY83" fmla="*/ 614382 h 1222565"/>
              <a:gd name="connsiteX84" fmla="*/ 710435 w 1318890"/>
              <a:gd name="connsiteY84" fmla="*/ 594403 h 1222565"/>
              <a:gd name="connsiteX85" fmla="*/ 715930 w 1318890"/>
              <a:gd name="connsiteY85" fmla="*/ 581137 h 1222565"/>
              <a:gd name="connsiteX86" fmla="*/ 720284 w 1318890"/>
              <a:gd name="connsiteY86" fmla="*/ 558714 h 1222565"/>
              <a:gd name="connsiteX87" fmla="*/ 708303 w 1318890"/>
              <a:gd name="connsiteY87" fmla="*/ 502964 h 1222565"/>
              <a:gd name="connsiteX88" fmla="*/ 564445 w 1318890"/>
              <a:gd name="connsiteY88" fmla="*/ 409486 h 1222565"/>
              <a:gd name="connsiteX89" fmla="*/ 421847 w 1318890"/>
              <a:gd name="connsiteY89" fmla="*/ 504874 h 1222565"/>
              <a:gd name="connsiteX90" fmla="*/ 410308 w 1318890"/>
              <a:gd name="connsiteY90" fmla="*/ 562282 h 1222565"/>
              <a:gd name="connsiteX91" fmla="*/ 410940 w 1318890"/>
              <a:gd name="connsiteY91" fmla="*/ 562284 h 1222565"/>
              <a:gd name="connsiteX92" fmla="*/ 534952 w 1318890"/>
              <a:gd name="connsiteY92" fmla="*/ 778163 h 1222565"/>
              <a:gd name="connsiteX93" fmla="*/ 783915 w 1318890"/>
              <a:gd name="connsiteY93" fmla="*/ 778154 h 1222565"/>
              <a:gd name="connsiteX94" fmla="*/ 899492 w 1318890"/>
              <a:gd name="connsiteY94" fmla="*/ 627265 h 1222565"/>
              <a:gd name="connsiteX95" fmla="*/ 907720 w 1318890"/>
              <a:gd name="connsiteY95" fmla="*/ 563750 h 1222565"/>
              <a:gd name="connsiteX96" fmla="*/ 895679 w 1318890"/>
              <a:gd name="connsiteY96" fmla="*/ 474902 h 1222565"/>
              <a:gd name="connsiteX97" fmla="*/ 735150 w 1318890"/>
              <a:gd name="connsiteY97" fmla="*/ 267933 h 1222565"/>
              <a:gd name="connsiteX98" fmla="*/ 392070 w 1318890"/>
              <a:gd name="connsiteY98" fmla="*/ 270104 h 1222565"/>
              <a:gd name="connsiteX99" fmla="*/ 234173 w 1318890"/>
              <a:gd name="connsiteY99" fmla="*/ 479087 h 1222565"/>
              <a:gd name="connsiteX100" fmla="*/ 223620 w 1318890"/>
              <a:gd name="connsiteY100" fmla="*/ 565122 h 1222565"/>
              <a:gd name="connsiteX101" fmla="*/ 238387 w 1318890"/>
              <a:gd name="connsiteY101" fmla="*/ 676849 h 1222565"/>
              <a:gd name="connsiteX102" fmla="*/ 442173 w 1318890"/>
              <a:gd name="connsiteY102" fmla="*/ 941260 h 1222565"/>
              <a:gd name="connsiteX103" fmla="*/ 879433 w 1318890"/>
              <a:gd name="connsiteY103" fmla="*/ 939663 h 1222565"/>
              <a:gd name="connsiteX104" fmla="*/ 1095533 w 1318890"/>
              <a:gd name="connsiteY104" fmla="*/ 559533 h 1222565"/>
              <a:gd name="connsiteX105" fmla="*/ 1096072 w 1318890"/>
              <a:gd name="connsiteY105" fmla="*/ 559529 h 1222565"/>
              <a:gd name="connsiteX106" fmla="*/ 1084613 w 1318890"/>
              <a:gd name="connsiteY106" fmla="*/ 454292 h 1222565"/>
              <a:gd name="connsiteX107" fmla="*/ 563291 w 1318890"/>
              <a:gd name="connsiteY107" fmla="*/ 34508 h 1222565"/>
              <a:gd name="connsiteX108" fmla="*/ 45456 w 1318890"/>
              <a:gd name="connsiteY108" fmla="*/ 458586 h 1222565"/>
              <a:gd name="connsiteX109" fmla="*/ 34899 w 1318890"/>
              <a:gd name="connsiteY109" fmla="*/ 563597 h 1222565"/>
              <a:gd name="connsiteX110" fmla="*/ 39107 w 1318890"/>
              <a:gd name="connsiteY110" fmla="*/ 639343 h 1222565"/>
              <a:gd name="connsiteX111" fmla="*/ 342965 w 1318890"/>
              <a:gd name="connsiteY111" fmla="*/ 1102031 h 1222565"/>
              <a:gd name="connsiteX112" fmla="*/ 969920 w 1318890"/>
              <a:gd name="connsiteY112" fmla="*/ 1105489 h 1222565"/>
              <a:gd name="connsiteX113" fmla="*/ 1284400 w 1318890"/>
              <a:gd name="connsiteY113" fmla="*/ 563099 h 1222565"/>
              <a:gd name="connsiteX114" fmla="*/ 1318890 w 1318890"/>
              <a:gd name="connsiteY114" fmla="*/ 563100 h 1222565"/>
              <a:gd name="connsiteX115" fmla="*/ 987055 w 1318890"/>
              <a:gd name="connsiteY115" fmla="*/ 1135422 h 1222565"/>
              <a:gd name="connsiteX116" fmla="*/ 655788 w 1318890"/>
              <a:gd name="connsiteY116" fmla="*/ 1222555 h 1222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318890" h="1222565">
                <a:moveTo>
                  <a:pt x="655788" y="1222555"/>
                </a:moveTo>
                <a:cubicBezTo>
                  <a:pt x="541541" y="1221925"/>
                  <a:pt x="427459" y="1191642"/>
                  <a:pt x="325501" y="1131773"/>
                </a:cubicBezTo>
                <a:cubicBezTo>
                  <a:pt x="147076" y="1027002"/>
                  <a:pt x="29686" y="845657"/>
                  <a:pt x="4874" y="643550"/>
                </a:cubicBezTo>
                <a:lnTo>
                  <a:pt x="524" y="565256"/>
                </a:lnTo>
                <a:lnTo>
                  <a:pt x="228" y="565256"/>
                </a:lnTo>
                <a:lnTo>
                  <a:pt x="419" y="563360"/>
                </a:lnTo>
                <a:lnTo>
                  <a:pt x="0" y="555825"/>
                </a:lnTo>
                <a:lnTo>
                  <a:pt x="1175" y="555838"/>
                </a:lnTo>
                <a:lnTo>
                  <a:pt x="11649" y="451652"/>
                </a:lnTo>
                <a:cubicBezTo>
                  <a:pt x="64073" y="194740"/>
                  <a:pt x="290789" y="1130"/>
                  <a:pt x="563148" y="5"/>
                </a:cubicBezTo>
                <a:cubicBezTo>
                  <a:pt x="874416" y="-1281"/>
                  <a:pt x="1128148" y="249325"/>
                  <a:pt x="1130720" y="560585"/>
                </a:cubicBezTo>
                <a:lnTo>
                  <a:pt x="1130377" y="560588"/>
                </a:lnTo>
                <a:lnTo>
                  <a:pt x="1126800" y="621857"/>
                </a:lnTo>
                <a:cubicBezTo>
                  <a:pt x="1108690" y="766077"/>
                  <a:pt x="1024577" y="895309"/>
                  <a:pt x="897050" y="969817"/>
                </a:cubicBezTo>
                <a:cubicBezTo>
                  <a:pt x="824178" y="1012393"/>
                  <a:pt x="742700" y="1033846"/>
                  <a:pt x="661144" y="1034143"/>
                </a:cubicBezTo>
                <a:cubicBezTo>
                  <a:pt x="579589" y="1034441"/>
                  <a:pt x="497957" y="1013585"/>
                  <a:pt x="424775" y="971542"/>
                </a:cubicBezTo>
                <a:cubicBezTo>
                  <a:pt x="296708" y="897968"/>
                  <a:pt x="211653" y="769354"/>
                  <a:pt x="192489" y="625269"/>
                </a:cubicBezTo>
                <a:lnTo>
                  <a:pt x="188798" y="569091"/>
                </a:lnTo>
                <a:lnTo>
                  <a:pt x="188667" y="569092"/>
                </a:lnTo>
                <a:lnTo>
                  <a:pt x="188752" y="568397"/>
                </a:lnTo>
                <a:lnTo>
                  <a:pt x="188377" y="562687"/>
                </a:lnTo>
                <a:lnTo>
                  <a:pt x="189453" y="562688"/>
                </a:lnTo>
                <a:lnTo>
                  <a:pt x="200772" y="470401"/>
                </a:lnTo>
                <a:cubicBezTo>
                  <a:pt x="225593" y="374988"/>
                  <a:pt x="287305" y="291632"/>
                  <a:pt x="374588" y="240350"/>
                </a:cubicBezTo>
                <a:cubicBezTo>
                  <a:pt x="490964" y="171974"/>
                  <a:pt x="635023" y="171062"/>
                  <a:pt x="752255" y="237960"/>
                </a:cubicBezTo>
                <a:cubicBezTo>
                  <a:pt x="840179" y="288134"/>
                  <a:pt x="902941" y="370702"/>
                  <a:pt x="928968" y="465793"/>
                </a:cubicBezTo>
                <a:lnTo>
                  <a:pt x="942027" y="562152"/>
                </a:lnTo>
                <a:lnTo>
                  <a:pt x="942051" y="562152"/>
                </a:lnTo>
                <a:lnTo>
                  <a:pt x="942039" y="562243"/>
                </a:lnTo>
                <a:lnTo>
                  <a:pt x="942321" y="564323"/>
                </a:lnTo>
                <a:lnTo>
                  <a:pt x="941770" y="564324"/>
                </a:lnTo>
                <a:lnTo>
                  <a:pt x="932474" y="636082"/>
                </a:lnTo>
                <a:cubicBezTo>
                  <a:pt x="913383" y="707491"/>
                  <a:pt x="866704" y="769678"/>
                  <a:pt x="801018" y="807702"/>
                </a:cubicBezTo>
                <a:cubicBezTo>
                  <a:pt x="757228" y="833051"/>
                  <a:pt x="708331" y="845727"/>
                  <a:pt x="659435" y="845728"/>
                </a:cubicBezTo>
                <a:cubicBezTo>
                  <a:pt x="610538" y="845730"/>
                  <a:pt x="561641" y="833058"/>
                  <a:pt x="517848" y="807712"/>
                </a:cubicBezTo>
                <a:cubicBezTo>
                  <a:pt x="452159" y="769693"/>
                  <a:pt x="405476" y="707509"/>
                  <a:pt x="386380" y="636101"/>
                </a:cubicBezTo>
                <a:lnTo>
                  <a:pt x="377198" y="565256"/>
                </a:lnTo>
                <a:lnTo>
                  <a:pt x="377065" y="565256"/>
                </a:lnTo>
                <a:lnTo>
                  <a:pt x="377146" y="564855"/>
                </a:lnTo>
                <a:lnTo>
                  <a:pt x="376798" y="562172"/>
                </a:lnTo>
                <a:lnTo>
                  <a:pt x="377685" y="562175"/>
                </a:lnTo>
                <a:lnTo>
                  <a:pt x="391745" y="492219"/>
                </a:lnTo>
                <a:cubicBezTo>
                  <a:pt x="420111" y="424825"/>
                  <a:pt x="486552" y="377359"/>
                  <a:pt x="564228" y="376841"/>
                </a:cubicBezTo>
                <a:cubicBezTo>
                  <a:pt x="641904" y="376324"/>
                  <a:pt x="708972" y="422899"/>
                  <a:pt x="738234" y="489909"/>
                </a:cubicBezTo>
                <a:lnTo>
                  <a:pt x="752433" y="555980"/>
                </a:lnTo>
                <a:lnTo>
                  <a:pt x="753359" y="555909"/>
                </a:lnTo>
                <a:lnTo>
                  <a:pt x="752912" y="558212"/>
                </a:lnTo>
                <a:lnTo>
                  <a:pt x="753886" y="562744"/>
                </a:lnTo>
                <a:lnTo>
                  <a:pt x="752027" y="562769"/>
                </a:lnTo>
                <a:lnTo>
                  <a:pt x="751963" y="563099"/>
                </a:lnTo>
                <a:lnTo>
                  <a:pt x="753634" y="563099"/>
                </a:lnTo>
                <a:cubicBezTo>
                  <a:pt x="753634" y="576107"/>
                  <a:pt x="750998" y="588499"/>
                  <a:pt x="746231" y="599770"/>
                </a:cubicBezTo>
                <a:lnTo>
                  <a:pt x="744282" y="602660"/>
                </a:lnTo>
                <a:lnTo>
                  <a:pt x="743844" y="604918"/>
                </a:lnTo>
                <a:lnTo>
                  <a:pt x="739396" y="609907"/>
                </a:lnTo>
                <a:lnTo>
                  <a:pt x="726041" y="629716"/>
                </a:lnTo>
                <a:lnTo>
                  <a:pt x="715252" y="636990"/>
                </a:lnTo>
                <a:lnTo>
                  <a:pt x="710621" y="642184"/>
                </a:lnTo>
                <a:lnTo>
                  <a:pt x="704831" y="644016"/>
                </a:lnTo>
                <a:lnTo>
                  <a:pt x="696095" y="649906"/>
                </a:lnTo>
                <a:lnTo>
                  <a:pt x="668772" y="655422"/>
                </a:lnTo>
                <a:lnTo>
                  <a:pt x="663021" y="657241"/>
                </a:lnTo>
                <a:lnTo>
                  <a:pt x="661512" y="656888"/>
                </a:lnTo>
                <a:lnTo>
                  <a:pt x="659424" y="657309"/>
                </a:lnTo>
                <a:cubicBezTo>
                  <a:pt x="646416" y="657309"/>
                  <a:pt x="634024" y="654673"/>
                  <a:pt x="622753" y="649906"/>
                </a:cubicBezTo>
                <a:lnTo>
                  <a:pt x="618001" y="646701"/>
                </a:lnTo>
                <a:lnTo>
                  <a:pt x="614411" y="645861"/>
                </a:lnTo>
                <a:lnTo>
                  <a:pt x="608931" y="640587"/>
                </a:lnTo>
                <a:lnTo>
                  <a:pt x="592808" y="629716"/>
                </a:lnTo>
                <a:lnTo>
                  <a:pt x="583880" y="616474"/>
                </a:lnTo>
                <a:lnTo>
                  <a:pt x="578441" y="611240"/>
                </a:lnTo>
                <a:lnTo>
                  <a:pt x="577128" y="606460"/>
                </a:lnTo>
                <a:lnTo>
                  <a:pt x="572618" y="599770"/>
                </a:lnTo>
                <a:lnTo>
                  <a:pt x="565218" y="563116"/>
                </a:lnTo>
                <a:lnTo>
                  <a:pt x="565213" y="563100"/>
                </a:lnTo>
                <a:lnTo>
                  <a:pt x="565214" y="563100"/>
                </a:lnTo>
                <a:lnTo>
                  <a:pt x="565214" y="563099"/>
                </a:lnTo>
                <a:lnTo>
                  <a:pt x="595449" y="563099"/>
                </a:lnTo>
                <a:lnTo>
                  <a:pt x="595449" y="563099"/>
                </a:lnTo>
                <a:lnTo>
                  <a:pt x="598333" y="563099"/>
                </a:lnTo>
                <a:lnTo>
                  <a:pt x="604017" y="583783"/>
                </a:lnTo>
                <a:lnTo>
                  <a:pt x="609353" y="596666"/>
                </a:lnTo>
                <a:lnTo>
                  <a:pt x="630235" y="616766"/>
                </a:lnTo>
                <a:cubicBezTo>
                  <a:pt x="649897" y="627460"/>
                  <a:pt x="673834" y="626545"/>
                  <a:pt x="692623" y="614382"/>
                </a:cubicBezTo>
                <a:lnTo>
                  <a:pt x="710435" y="594403"/>
                </a:lnTo>
                <a:lnTo>
                  <a:pt x="715930" y="581137"/>
                </a:lnTo>
                <a:lnTo>
                  <a:pt x="720284" y="558714"/>
                </a:lnTo>
                <a:lnTo>
                  <a:pt x="708303" y="502964"/>
                </a:lnTo>
                <a:cubicBezTo>
                  <a:pt x="684111" y="447564"/>
                  <a:pt x="628663" y="409058"/>
                  <a:pt x="564445" y="409486"/>
                </a:cubicBezTo>
                <a:cubicBezTo>
                  <a:pt x="500227" y="409914"/>
                  <a:pt x="445298" y="449156"/>
                  <a:pt x="421847" y="504874"/>
                </a:cubicBezTo>
                <a:lnTo>
                  <a:pt x="410308" y="562282"/>
                </a:lnTo>
                <a:lnTo>
                  <a:pt x="410940" y="562284"/>
                </a:lnTo>
                <a:cubicBezTo>
                  <a:pt x="410648" y="651256"/>
                  <a:pt x="457947" y="733594"/>
                  <a:pt x="534952" y="778163"/>
                </a:cubicBezTo>
                <a:cubicBezTo>
                  <a:pt x="611957" y="822732"/>
                  <a:pt x="706914" y="822728"/>
                  <a:pt x="783915" y="778154"/>
                </a:cubicBezTo>
                <a:cubicBezTo>
                  <a:pt x="841667" y="744724"/>
                  <a:pt x="882707" y="690049"/>
                  <a:pt x="899492" y="627265"/>
                </a:cubicBezTo>
                <a:lnTo>
                  <a:pt x="907720" y="563750"/>
                </a:lnTo>
                <a:lnTo>
                  <a:pt x="895679" y="474902"/>
                </a:lnTo>
                <a:cubicBezTo>
                  <a:pt x="872036" y="388519"/>
                  <a:pt x="815021" y="313512"/>
                  <a:pt x="735150" y="267933"/>
                </a:cubicBezTo>
                <a:cubicBezTo>
                  <a:pt x="628654" y="207162"/>
                  <a:pt x="497788" y="207990"/>
                  <a:pt x="392070" y="270104"/>
                </a:cubicBezTo>
                <a:cubicBezTo>
                  <a:pt x="312782" y="316690"/>
                  <a:pt x="256721" y="392412"/>
                  <a:pt x="234173" y="479087"/>
                </a:cubicBezTo>
                <a:lnTo>
                  <a:pt x="223620" y="565122"/>
                </a:lnTo>
                <a:lnTo>
                  <a:pt x="238387" y="676849"/>
                </a:lnTo>
                <a:cubicBezTo>
                  <a:pt x="268165" y="787045"/>
                  <a:pt x="340540" y="882872"/>
                  <a:pt x="442173" y="941260"/>
                </a:cubicBezTo>
                <a:cubicBezTo>
                  <a:pt x="577684" y="1019111"/>
                  <a:pt x="744493" y="1018502"/>
                  <a:pt x="879433" y="939663"/>
                </a:cubicBezTo>
                <a:cubicBezTo>
                  <a:pt x="1014372" y="860824"/>
                  <a:pt x="1096812" y="715809"/>
                  <a:pt x="1095533" y="559533"/>
                </a:cubicBezTo>
                <a:lnTo>
                  <a:pt x="1096072" y="559529"/>
                </a:lnTo>
                <a:lnTo>
                  <a:pt x="1084613" y="454292"/>
                </a:lnTo>
                <a:cubicBezTo>
                  <a:pt x="1033398" y="213477"/>
                  <a:pt x="819026" y="33451"/>
                  <a:pt x="563291" y="34508"/>
                </a:cubicBezTo>
                <a:cubicBezTo>
                  <a:pt x="307557" y="35565"/>
                  <a:pt x="94680" y="217356"/>
                  <a:pt x="45456" y="458586"/>
                </a:cubicBezTo>
                <a:lnTo>
                  <a:pt x="34899" y="563597"/>
                </a:lnTo>
                <a:lnTo>
                  <a:pt x="39107" y="639343"/>
                </a:lnTo>
                <a:cubicBezTo>
                  <a:pt x="62621" y="830879"/>
                  <a:pt x="173871" y="1002740"/>
                  <a:pt x="342965" y="1102031"/>
                </a:cubicBezTo>
                <a:cubicBezTo>
                  <a:pt x="536215" y="1215507"/>
                  <a:pt x="775430" y="1216827"/>
                  <a:pt x="969920" y="1105489"/>
                </a:cubicBezTo>
                <a:cubicBezTo>
                  <a:pt x="1164410" y="994152"/>
                  <a:pt x="1284400" y="787203"/>
                  <a:pt x="1284400" y="563099"/>
                </a:cubicBezTo>
                <a:lnTo>
                  <a:pt x="1318890" y="563100"/>
                </a:lnTo>
                <a:cubicBezTo>
                  <a:pt x="1318890" y="799571"/>
                  <a:pt x="1192278" y="1017941"/>
                  <a:pt x="987055" y="1135422"/>
                </a:cubicBezTo>
                <a:cubicBezTo>
                  <a:pt x="884444" y="1194163"/>
                  <a:pt x="770034" y="1223185"/>
                  <a:pt x="655788" y="12225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2" name="フリーフォーム: 図形 411">
            <a:extLst>
              <a:ext uri="{FF2B5EF4-FFF2-40B4-BE49-F238E27FC236}">
                <a16:creationId xmlns:a16="http://schemas.microsoft.com/office/drawing/2014/main" id="{C63FEDE3-1627-4BE5-B4F4-979BB7A37167}"/>
              </a:ext>
            </a:extLst>
          </p:cNvPr>
          <p:cNvSpPr/>
          <p:nvPr/>
        </p:nvSpPr>
        <p:spPr>
          <a:xfrm>
            <a:off x="6094890" y="2900046"/>
            <a:ext cx="1278962" cy="1187607"/>
          </a:xfrm>
          <a:custGeom>
            <a:avLst/>
            <a:gdLst>
              <a:gd name="connsiteX0" fmla="*/ 638214 w 1278962"/>
              <a:gd name="connsiteY0" fmla="*/ 1187606 h 1187607"/>
              <a:gd name="connsiteX1" fmla="*/ 318279 w 1278962"/>
              <a:gd name="connsiteY1" fmla="*/ 1101087 h 1187607"/>
              <a:gd name="connsiteX2" fmla="*/ 5306 w 1278962"/>
              <a:gd name="connsiteY2" fmla="*/ 630430 h 1187607"/>
              <a:gd name="connsiteX3" fmla="*/ 162 w 1278962"/>
              <a:gd name="connsiteY3" fmla="*/ 548127 h 1187607"/>
              <a:gd name="connsiteX4" fmla="*/ 0 w 1278962"/>
              <a:gd name="connsiteY4" fmla="*/ 548127 h 1187607"/>
              <a:gd name="connsiteX5" fmla="*/ 83 w 1278962"/>
              <a:gd name="connsiteY5" fmla="*/ 546869 h 1187607"/>
              <a:gd name="connsiteX6" fmla="*/ 4 w 1278962"/>
              <a:gd name="connsiteY6" fmla="*/ 545594 h 1187607"/>
              <a:gd name="connsiteX7" fmla="*/ 168 w 1278962"/>
              <a:gd name="connsiteY7" fmla="*/ 545595 h 1187607"/>
              <a:gd name="connsiteX8" fmla="*/ 4842 w 1278962"/>
              <a:gd name="connsiteY8" fmla="*/ 475357 h 1187607"/>
              <a:gd name="connsiteX9" fmla="*/ 275171 w 1278962"/>
              <a:gd name="connsiteY9" fmla="*/ 72797 h 1187607"/>
              <a:gd name="connsiteX10" fmla="*/ 824401 w 1278962"/>
              <a:gd name="connsiteY10" fmla="*/ 74718 h 1187607"/>
              <a:gd name="connsiteX11" fmla="*/ 1091907 w 1278962"/>
              <a:gd name="connsiteY11" fmla="*/ 479159 h 1187607"/>
              <a:gd name="connsiteX12" fmla="*/ 1096012 w 1278962"/>
              <a:gd name="connsiteY12" fmla="*/ 548127 h 1187607"/>
              <a:gd name="connsiteX13" fmla="*/ 1096253 w 1278962"/>
              <a:gd name="connsiteY13" fmla="*/ 548127 h 1187607"/>
              <a:gd name="connsiteX14" fmla="*/ 1096125 w 1278962"/>
              <a:gd name="connsiteY14" fmla="*/ 550041 h 1187607"/>
              <a:gd name="connsiteX15" fmla="*/ 1096240 w 1278962"/>
              <a:gd name="connsiteY15" fmla="*/ 551961 h 1187607"/>
              <a:gd name="connsiteX16" fmla="*/ 1095998 w 1278962"/>
              <a:gd name="connsiteY16" fmla="*/ 551959 h 1187607"/>
              <a:gd name="connsiteX17" fmla="*/ 1092219 w 1278962"/>
              <a:gd name="connsiteY17" fmla="*/ 608759 h 1187607"/>
              <a:gd name="connsiteX18" fmla="*/ 867008 w 1278962"/>
              <a:gd name="connsiteY18" fmla="*/ 944198 h 1187607"/>
              <a:gd name="connsiteX19" fmla="*/ 637993 w 1278962"/>
              <a:gd name="connsiteY19" fmla="*/ 1004897 h 1187607"/>
              <a:gd name="connsiteX20" fmla="*/ 409380 w 1278962"/>
              <a:gd name="connsiteY20" fmla="*/ 942708 h 1187607"/>
              <a:gd name="connsiteX21" fmla="*/ 186358 w 1278962"/>
              <a:gd name="connsiteY21" fmla="*/ 605809 h 1187607"/>
              <a:gd name="connsiteX22" fmla="*/ 182897 w 1278962"/>
              <a:gd name="connsiteY22" fmla="*/ 548127 h 1187607"/>
              <a:gd name="connsiteX23" fmla="*/ 182709 w 1278962"/>
              <a:gd name="connsiteY23" fmla="*/ 548127 h 1187607"/>
              <a:gd name="connsiteX24" fmla="*/ 182839 w 1278962"/>
              <a:gd name="connsiteY24" fmla="*/ 547150 h 1187607"/>
              <a:gd name="connsiteX25" fmla="*/ 182719 w 1278962"/>
              <a:gd name="connsiteY25" fmla="*/ 545152 h 1187607"/>
              <a:gd name="connsiteX26" fmla="*/ 183104 w 1278962"/>
              <a:gd name="connsiteY26" fmla="*/ 545155 h 1187607"/>
              <a:gd name="connsiteX27" fmla="*/ 195405 w 1278962"/>
              <a:gd name="connsiteY27" fmla="*/ 452610 h 1187607"/>
              <a:gd name="connsiteX28" fmla="*/ 366024 w 1278962"/>
              <a:gd name="connsiteY28" fmla="*/ 231316 h 1187607"/>
              <a:gd name="connsiteX29" fmla="*/ 732046 w 1278962"/>
              <a:gd name="connsiteY29" fmla="*/ 232367 h 1187607"/>
              <a:gd name="connsiteX30" fmla="*/ 901392 w 1278962"/>
              <a:gd name="connsiteY30" fmla="*/ 454637 h 1187607"/>
              <a:gd name="connsiteX31" fmla="*/ 913272 w 1278962"/>
              <a:gd name="connsiteY31" fmla="*/ 548128 h 1187607"/>
              <a:gd name="connsiteX32" fmla="*/ 913545 w 1278962"/>
              <a:gd name="connsiteY32" fmla="*/ 548128 h 1187607"/>
              <a:gd name="connsiteX33" fmla="*/ 913405 w 1278962"/>
              <a:gd name="connsiteY33" fmla="*/ 549174 h 1187607"/>
              <a:gd name="connsiteX34" fmla="*/ 913539 w 1278962"/>
              <a:gd name="connsiteY34" fmla="*/ 550225 h 1187607"/>
              <a:gd name="connsiteX35" fmla="*/ 913265 w 1278962"/>
              <a:gd name="connsiteY35" fmla="*/ 550224 h 1187607"/>
              <a:gd name="connsiteX36" fmla="*/ 903951 w 1278962"/>
              <a:gd name="connsiteY36" fmla="*/ 620032 h 1187607"/>
              <a:gd name="connsiteX37" fmla="*/ 775125 w 1278962"/>
              <a:gd name="connsiteY37" fmla="*/ 786270 h 1187607"/>
              <a:gd name="connsiteX38" fmla="*/ 637081 w 1278962"/>
              <a:gd name="connsiteY38" fmla="*/ 822181 h 1187607"/>
              <a:gd name="connsiteX39" fmla="*/ 499688 w 1278962"/>
              <a:gd name="connsiteY39" fmla="*/ 783858 h 1187607"/>
              <a:gd name="connsiteX40" fmla="*/ 373794 w 1278962"/>
              <a:gd name="connsiteY40" fmla="*/ 615389 h 1187607"/>
              <a:gd name="connsiteX41" fmla="*/ 366016 w 1278962"/>
              <a:gd name="connsiteY41" fmla="*/ 548127 h 1187607"/>
              <a:gd name="connsiteX42" fmla="*/ 365418 w 1278962"/>
              <a:gd name="connsiteY42" fmla="*/ 548127 h 1187607"/>
              <a:gd name="connsiteX43" fmla="*/ 365738 w 1278962"/>
              <a:gd name="connsiteY43" fmla="*/ 545723 h 1187607"/>
              <a:gd name="connsiteX44" fmla="*/ 365461 w 1278962"/>
              <a:gd name="connsiteY44" fmla="*/ 543329 h 1187607"/>
              <a:gd name="connsiteX45" fmla="*/ 366054 w 1278962"/>
              <a:gd name="connsiteY45" fmla="*/ 543340 h 1187607"/>
              <a:gd name="connsiteX46" fmla="*/ 371772 w 1278962"/>
              <a:gd name="connsiteY46" fmla="*/ 500345 h 1187607"/>
              <a:gd name="connsiteX47" fmla="*/ 457158 w 1278962"/>
              <a:gd name="connsiteY47" fmla="*/ 389674 h 1187607"/>
              <a:gd name="connsiteX48" fmla="*/ 640251 w 1278962"/>
              <a:gd name="connsiteY48" fmla="*/ 390343 h 1187607"/>
              <a:gd name="connsiteX49" fmla="*/ 724825 w 1278962"/>
              <a:gd name="connsiteY49" fmla="*/ 501635 h 1187607"/>
              <a:gd name="connsiteX50" fmla="*/ 729899 w 1278962"/>
              <a:gd name="connsiteY50" fmla="*/ 542047 h 1187607"/>
              <a:gd name="connsiteX51" fmla="*/ 730630 w 1278962"/>
              <a:gd name="connsiteY51" fmla="*/ 541998 h 1187607"/>
              <a:gd name="connsiteX52" fmla="*/ 730169 w 1278962"/>
              <a:gd name="connsiteY52" fmla="*/ 544202 h 1187607"/>
              <a:gd name="connsiteX53" fmla="*/ 730830 w 1278962"/>
              <a:gd name="connsiteY53" fmla="*/ 549462 h 1187607"/>
              <a:gd name="connsiteX54" fmla="*/ 729073 w 1278962"/>
              <a:gd name="connsiteY54" fmla="*/ 549449 h 1187607"/>
              <a:gd name="connsiteX55" fmla="*/ 720550 w 1278962"/>
              <a:gd name="connsiteY55" fmla="*/ 590240 h 1187607"/>
              <a:gd name="connsiteX56" fmla="*/ 686877 w 1278962"/>
              <a:gd name="connsiteY56" fmla="*/ 626226 h 1187607"/>
              <a:gd name="connsiteX57" fmla="*/ 639410 w 1278962"/>
              <a:gd name="connsiteY57" fmla="*/ 639483 h 1187607"/>
              <a:gd name="connsiteX58" fmla="*/ 591963 w 1278962"/>
              <a:gd name="connsiteY58" fmla="*/ 626152 h 1187607"/>
              <a:gd name="connsiteX59" fmla="*/ 548341 w 1278962"/>
              <a:gd name="connsiteY59" fmla="*/ 541856 h 1187607"/>
              <a:gd name="connsiteX60" fmla="*/ 595571 w 1278962"/>
              <a:gd name="connsiteY60" fmla="*/ 545106 h 1187607"/>
              <a:gd name="connsiteX61" fmla="*/ 616588 w 1278962"/>
              <a:gd name="connsiteY61" fmla="*/ 585720 h 1187607"/>
              <a:gd name="connsiteX62" fmla="*/ 662318 w 1278962"/>
              <a:gd name="connsiteY62" fmla="*/ 585755 h 1187607"/>
              <a:gd name="connsiteX63" fmla="*/ 683398 w 1278962"/>
              <a:gd name="connsiteY63" fmla="*/ 545174 h 1187607"/>
              <a:gd name="connsiteX64" fmla="*/ 685285 w 1278962"/>
              <a:gd name="connsiteY64" fmla="*/ 545047 h 1187607"/>
              <a:gd name="connsiteX65" fmla="*/ 681273 w 1278962"/>
              <a:gd name="connsiteY65" fmla="*/ 513095 h 1187607"/>
              <a:gd name="connsiteX66" fmla="*/ 617545 w 1278962"/>
              <a:gd name="connsiteY66" fmla="*/ 429234 h 1187607"/>
              <a:gd name="connsiteX67" fmla="*/ 479580 w 1278962"/>
              <a:gd name="connsiteY67" fmla="*/ 428730 h 1187607"/>
              <a:gd name="connsiteX68" fmla="*/ 410452 w 1278962"/>
              <a:gd name="connsiteY68" fmla="*/ 548127 h 1187607"/>
              <a:gd name="connsiteX69" fmla="*/ 410032 w 1278962"/>
              <a:gd name="connsiteY69" fmla="*/ 548127 h 1187607"/>
              <a:gd name="connsiteX70" fmla="*/ 416559 w 1278962"/>
              <a:gd name="connsiteY70" fmla="*/ 604563 h 1187607"/>
              <a:gd name="connsiteX71" fmla="*/ 522189 w 1278962"/>
              <a:gd name="connsiteY71" fmla="*/ 745915 h 1187607"/>
              <a:gd name="connsiteX72" fmla="*/ 753292 w 1278962"/>
              <a:gd name="connsiteY72" fmla="*/ 747939 h 1187607"/>
              <a:gd name="connsiteX73" fmla="*/ 861382 w 1278962"/>
              <a:gd name="connsiteY73" fmla="*/ 608459 h 1187607"/>
              <a:gd name="connsiteX74" fmla="*/ 869233 w 1278962"/>
              <a:gd name="connsiteY74" fmla="*/ 549615 h 1187607"/>
              <a:gd name="connsiteX75" fmla="*/ 858603 w 1278962"/>
              <a:gd name="connsiteY75" fmla="*/ 465960 h 1187607"/>
              <a:gd name="connsiteX76" fmla="*/ 709769 w 1278962"/>
              <a:gd name="connsiteY76" fmla="*/ 270612 h 1187607"/>
              <a:gd name="connsiteX77" fmla="*/ 388080 w 1278962"/>
              <a:gd name="connsiteY77" fmla="*/ 269688 h 1187607"/>
              <a:gd name="connsiteX78" fmla="*/ 238126 w 1278962"/>
              <a:gd name="connsiteY78" fmla="*/ 464178 h 1187607"/>
              <a:gd name="connsiteX79" fmla="*/ 227324 w 1278962"/>
              <a:gd name="connsiteY79" fmla="*/ 545442 h 1187607"/>
              <a:gd name="connsiteX80" fmla="*/ 227591 w 1278962"/>
              <a:gd name="connsiteY80" fmla="*/ 545444 h 1187607"/>
              <a:gd name="connsiteX81" fmla="*/ 431985 w 1278962"/>
              <a:gd name="connsiteY81" fmla="*/ 903944 h 1187607"/>
              <a:gd name="connsiteX82" fmla="*/ 844656 w 1278962"/>
              <a:gd name="connsiteY82" fmla="*/ 905288 h 1187607"/>
              <a:gd name="connsiteX83" fmla="*/ 1051380 w 1278962"/>
              <a:gd name="connsiteY83" fmla="*/ 548127 h 1187607"/>
              <a:gd name="connsiteX84" fmla="*/ 1051545 w 1278962"/>
              <a:gd name="connsiteY84" fmla="*/ 548127 h 1187607"/>
              <a:gd name="connsiteX85" fmla="*/ 1047773 w 1278962"/>
              <a:gd name="connsiteY85" fmla="*/ 484756 h 1187607"/>
              <a:gd name="connsiteX86" fmla="*/ 801979 w 1278962"/>
              <a:gd name="connsiteY86" fmla="*/ 113140 h 1187607"/>
              <a:gd name="connsiteX87" fmla="*/ 297324 w 1278962"/>
              <a:gd name="connsiteY87" fmla="*/ 111375 h 1187607"/>
              <a:gd name="connsiteX88" fmla="*/ 48935 w 1278962"/>
              <a:gd name="connsiteY88" fmla="*/ 481263 h 1187607"/>
              <a:gd name="connsiteX89" fmla="*/ 44642 w 1278962"/>
              <a:gd name="connsiteY89" fmla="*/ 545772 h 1187607"/>
              <a:gd name="connsiteX90" fmla="*/ 46125 w 1278962"/>
              <a:gd name="connsiteY90" fmla="*/ 545778 h 1187607"/>
              <a:gd name="connsiteX91" fmla="*/ 341445 w 1278962"/>
              <a:gd name="connsiteY91" fmla="*/ 1061208 h 1187607"/>
              <a:gd name="connsiteX92" fmla="*/ 935483 w 1278962"/>
              <a:gd name="connsiteY92" fmla="*/ 1062384 h 1187607"/>
              <a:gd name="connsiteX93" fmla="*/ 1232842 w 1278962"/>
              <a:gd name="connsiteY93" fmla="*/ 548127 h 1187607"/>
              <a:gd name="connsiteX94" fmla="*/ 1278962 w 1278962"/>
              <a:gd name="connsiteY94" fmla="*/ 548127 h 1187607"/>
              <a:gd name="connsiteX95" fmla="*/ 958490 w 1278962"/>
              <a:gd name="connsiteY95" fmla="*/ 1102355 h 1187607"/>
              <a:gd name="connsiteX96" fmla="*/ 638214 w 1278962"/>
              <a:gd name="connsiteY96" fmla="*/ 1187606 h 118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278962" h="1187607">
                <a:moveTo>
                  <a:pt x="638214" y="1187606"/>
                </a:moveTo>
                <a:cubicBezTo>
                  <a:pt x="527672" y="1187387"/>
                  <a:pt x="417186" y="1158540"/>
                  <a:pt x="318279" y="1101087"/>
                </a:cubicBezTo>
                <a:cubicBezTo>
                  <a:pt x="145191" y="1000544"/>
                  <a:pt x="30634" y="825800"/>
                  <a:pt x="5306" y="630430"/>
                </a:cubicBezTo>
                <a:lnTo>
                  <a:pt x="162" y="548127"/>
                </a:lnTo>
                <a:lnTo>
                  <a:pt x="0" y="548127"/>
                </a:lnTo>
                <a:lnTo>
                  <a:pt x="83" y="546869"/>
                </a:lnTo>
                <a:lnTo>
                  <a:pt x="4" y="545594"/>
                </a:lnTo>
                <a:lnTo>
                  <a:pt x="168" y="545595"/>
                </a:lnTo>
                <a:lnTo>
                  <a:pt x="4842" y="475357"/>
                </a:lnTo>
                <a:cubicBezTo>
                  <a:pt x="27258" y="307823"/>
                  <a:pt x="126233" y="158324"/>
                  <a:pt x="275171" y="72797"/>
                </a:cubicBezTo>
                <a:cubicBezTo>
                  <a:pt x="445386" y="-24948"/>
                  <a:pt x="654874" y="-24215"/>
                  <a:pt x="824401" y="74718"/>
                </a:cubicBezTo>
                <a:cubicBezTo>
                  <a:pt x="972737" y="161285"/>
                  <a:pt x="1070663" y="311473"/>
                  <a:pt x="1091907" y="479159"/>
                </a:cubicBezTo>
                <a:lnTo>
                  <a:pt x="1096012" y="548127"/>
                </a:lnTo>
                <a:lnTo>
                  <a:pt x="1096253" y="548127"/>
                </a:lnTo>
                <a:lnTo>
                  <a:pt x="1096125" y="550041"/>
                </a:lnTo>
                <a:lnTo>
                  <a:pt x="1096240" y="551961"/>
                </a:lnTo>
                <a:lnTo>
                  <a:pt x="1095998" y="551959"/>
                </a:lnTo>
                <a:lnTo>
                  <a:pt x="1092219" y="608759"/>
                </a:lnTo>
                <a:cubicBezTo>
                  <a:pt x="1073544" y="748349"/>
                  <a:pt x="991091" y="872917"/>
                  <a:pt x="867008" y="944198"/>
                </a:cubicBezTo>
                <a:cubicBezTo>
                  <a:pt x="796103" y="984930"/>
                  <a:pt x="717015" y="1005154"/>
                  <a:pt x="637993" y="1004897"/>
                </a:cubicBezTo>
                <a:cubicBezTo>
                  <a:pt x="558972" y="1004640"/>
                  <a:pt x="480018" y="983901"/>
                  <a:pt x="409380" y="942708"/>
                </a:cubicBezTo>
                <a:cubicBezTo>
                  <a:pt x="285763" y="870620"/>
                  <a:pt x="204123" y="745518"/>
                  <a:pt x="186358" y="605809"/>
                </a:cubicBezTo>
                <a:lnTo>
                  <a:pt x="182897" y="548127"/>
                </a:lnTo>
                <a:lnTo>
                  <a:pt x="182709" y="548127"/>
                </a:lnTo>
                <a:lnTo>
                  <a:pt x="182839" y="547150"/>
                </a:lnTo>
                <a:lnTo>
                  <a:pt x="182719" y="545152"/>
                </a:lnTo>
                <a:lnTo>
                  <a:pt x="183104" y="545155"/>
                </a:lnTo>
                <a:lnTo>
                  <a:pt x="195405" y="452610"/>
                </a:lnTo>
                <a:cubicBezTo>
                  <a:pt x="220383" y="360391"/>
                  <a:pt x="280973" y="280204"/>
                  <a:pt x="366024" y="231316"/>
                </a:cubicBezTo>
                <a:cubicBezTo>
                  <a:pt x="479426" y="166132"/>
                  <a:pt x="619020" y="166533"/>
                  <a:pt x="732046" y="232367"/>
                </a:cubicBezTo>
                <a:cubicBezTo>
                  <a:pt x="816816" y="281743"/>
                  <a:pt x="876943" y="362276"/>
                  <a:pt x="901392" y="454637"/>
                </a:cubicBezTo>
                <a:lnTo>
                  <a:pt x="913272" y="548128"/>
                </a:lnTo>
                <a:lnTo>
                  <a:pt x="913545" y="548128"/>
                </a:lnTo>
                <a:lnTo>
                  <a:pt x="913405" y="549174"/>
                </a:lnTo>
                <a:lnTo>
                  <a:pt x="913539" y="550225"/>
                </a:lnTo>
                <a:lnTo>
                  <a:pt x="913265" y="550224"/>
                </a:lnTo>
                <a:lnTo>
                  <a:pt x="903951" y="620032"/>
                </a:lnTo>
                <a:cubicBezTo>
                  <a:pt x="885077" y="689434"/>
                  <a:pt x="839307" y="749712"/>
                  <a:pt x="775125" y="786270"/>
                </a:cubicBezTo>
                <a:cubicBezTo>
                  <a:pt x="732336" y="810642"/>
                  <a:pt x="684654" y="822598"/>
                  <a:pt x="637081" y="822181"/>
                </a:cubicBezTo>
                <a:cubicBezTo>
                  <a:pt x="589508" y="821765"/>
                  <a:pt x="542043" y="808976"/>
                  <a:pt x="499688" y="783858"/>
                </a:cubicBezTo>
                <a:cubicBezTo>
                  <a:pt x="436155" y="746182"/>
                  <a:pt x="391449" y="685112"/>
                  <a:pt x="373794" y="615389"/>
                </a:cubicBezTo>
                <a:lnTo>
                  <a:pt x="366016" y="548127"/>
                </a:lnTo>
                <a:lnTo>
                  <a:pt x="365418" y="548127"/>
                </a:lnTo>
                <a:lnTo>
                  <a:pt x="365738" y="545723"/>
                </a:lnTo>
                <a:lnTo>
                  <a:pt x="365461" y="543329"/>
                </a:lnTo>
                <a:lnTo>
                  <a:pt x="366054" y="543340"/>
                </a:lnTo>
                <a:lnTo>
                  <a:pt x="371772" y="500345"/>
                </a:lnTo>
                <a:cubicBezTo>
                  <a:pt x="384274" y="454214"/>
                  <a:pt x="414598" y="414108"/>
                  <a:pt x="457158" y="389674"/>
                </a:cubicBezTo>
                <a:cubicBezTo>
                  <a:pt x="513906" y="357095"/>
                  <a:pt x="583743" y="357350"/>
                  <a:pt x="640251" y="390343"/>
                </a:cubicBezTo>
                <a:cubicBezTo>
                  <a:pt x="682632" y="415088"/>
                  <a:pt x="712661" y="455414"/>
                  <a:pt x="724825" y="501635"/>
                </a:cubicBezTo>
                <a:lnTo>
                  <a:pt x="729899" y="542047"/>
                </a:lnTo>
                <a:lnTo>
                  <a:pt x="730630" y="541998"/>
                </a:lnTo>
                <a:lnTo>
                  <a:pt x="730169" y="544202"/>
                </a:lnTo>
                <a:lnTo>
                  <a:pt x="730830" y="549462"/>
                </a:lnTo>
                <a:lnTo>
                  <a:pt x="729073" y="549449"/>
                </a:lnTo>
                <a:lnTo>
                  <a:pt x="720550" y="590240"/>
                </a:lnTo>
                <a:cubicBezTo>
                  <a:pt x="712972" y="604829"/>
                  <a:pt x="701461" y="617375"/>
                  <a:pt x="686877" y="626226"/>
                </a:cubicBezTo>
                <a:cubicBezTo>
                  <a:pt x="672292" y="635077"/>
                  <a:pt x="655849" y="639496"/>
                  <a:pt x="639410" y="639483"/>
                </a:cubicBezTo>
                <a:cubicBezTo>
                  <a:pt x="622970" y="639470"/>
                  <a:pt x="606534" y="635026"/>
                  <a:pt x="591963" y="626152"/>
                </a:cubicBezTo>
                <a:cubicBezTo>
                  <a:pt x="562821" y="608405"/>
                  <a:pt x="545999" y="575896"/>
                  <a:pt x="548341" y="541856"/>
                </a:cubicBezTo>
                <a:lnTo>
                  <a:pt x="595571" y="545106"/>
                </a:lnTo>
                <a:cubicBezTo>
                  <a:pt x="594443" y="561507"/>
                  <a:pt x="602548" y="577169"/>
                  <a:pt x="616588" y="585720"/>
                </a:cubicBezTo>
                <a:cubicBezTo>
                  <a:pt x="630629" y="594271"/>
                  <a:pt x="648264" y="594284"/>
                  <a:pt x="662318" y="585755"/>
                </a:cubicBezTo>
                <a:cubicBezTo>
                  <a:pt x="676372" y="577226"/>
                  <a:pt x="684501" y="561576"/>
                  <a:pt x="683398" y="545174"/>
                </a:cubicBezTo>
                <a:lnTo>
                  <a:pt x="685285" y="545047"/>
                </a:lnTo>
                <a:lnTo>
                  <a:pt x="681273" y="513095"/>
                </a:lnTo>
                <a:cubicBezTo>
                  <a:pt x="672108" y="478267"/>
                  <a:pt x="649480" y="447880"/>
                  <a:pt x="617545" y="429234"/>
                </a:cubicBezTo>
                <a:cubicBezTo>
                  <a:pt x="574965" y="404373"/>
                  <a:pt x="522341" y="404180"/>
                  <a:pt x="479580" y="428730"/>
                </a:cubicBezTo>
                <a:cubicBezTo>
                  <a:pt x="436819" y="453279"/>
                  <a:pt x="410452" y="498821"/>
                  <a:pt x="410452" y="548127"/>
                </a:cubicBezTo>
                <a:lnTo>
                  <a:pt x="410032" y="548127"/>
                </a:lnTo>
                <a:lnTo>
                  <a:pt x="416559" y="604563"/>
                </a:lnTo>
                <a:cubicBezTo>
                  <a:pt x="431372" y="663063"/>
                  <a:pt x="468883" y="714303"/>
                  <a:pt x="522189" y="745915"/>
                </a:cubicBezTo>
                <a:cubicBezTo>
                  <a:pt x="593264" y="788064"/>
                  <a:pt x="681490" y="788837"/>
                  <a:pt x="753292" y="747939"/>
                </a:cubicBezTo>
                <a:cubicBezTo>
                  <a:pt x="807143" y="717266"/>
                  <a:pt x="845546" y="666690"/>
                  <a:pt x="861382" y="608459"/>
                </a:cubicBezTo>
                <a:lnTo>
                  <a:pt x="869233" y="549615"/>
                </a:lnTo>
                <a:lnTo>
                  <a:pt x="858603" y="465960"/>
                </a:lnTo>
                <a:cubicBezTo>
                  <a:pt x="837115" y="384786"/>
                  <a:pt x="784271" y="314007"/>
                  <a:pt x="709769" y="270612"/>
                </a:cubicBezTo>
                <a:cubicBezTo>
                  <a:pt x="610433" y="212752"/>
                  <a:pt x="487747" y="212400"/>
                  <a:pt x="388080" y="269688"/>
                </a:cubicBezTo>
                <a:cubicBezTo>
                  <a:pt x="313329" y="312654"/>
                  <a:pt x="260079" y="383129"/>
                  <a:pt x="238126" y="464178"/>
                </a:cubicBezTo>
                <a:lnTo>
                  <a:pt x="227324" y="545442"/>
                </a:lnTo>
                <a:lnTo>
                  <a:pt x="227591" y="545444"/>
                </a:lnTo>
                <a:cubicBezTo>
                  <a:pt x="226630" y="692918"/>
                  <a:pt x="304588" y="829652"/>
                  <a:pt x="431985" y="903944"/>
                </a:cubicBezTo>
                <a:cubicBezTo>
                  <a:pt x="559382" y="978236"/>
                  <a:pt x="716777" y="978749"/>
                  <a:pt x="844656" y="905288"/>
                </a:cubicBezTo>
                <a:cubicBezTo>
                  <a:pt x="972534" y="831827"/>
                  <a:pt x="1051380" y="695604"/>
                  <a:pt x="1051380" y="548127"/>
                </a:cubicBezTo>
                <a:lnTo>
                  <a:pt x="1051545" y="548127"/>
                </a:lnTo>
                <a:lnTo>
                  <a:pt x="1047773" y="484756"/>
                </a:lnTo>
                <a:cubicBezTo>
                  <a:pt x="1028254" y="330680"/>
                  <a:pt x="938276" y="192681"/>
                  <a:pt x="801979" y="113140"/>
                </a:cubicBezTo>
                <a:cubicBezTo>
                  <a:pt x="646211" y="22236"/>
                  <a:pt x="453725" y="21562"/>
                  <a:pt x="297324" y="111375"/>
                </a:cubicBezTo>
                <a:cubicBezTo>
                  <a:pt x="160474" y="189961"/>
                  <a:pt x="69532" y="327327"/>
                  <a:pt x="48935" y="481263"/>
                </a:cubicBezTo>
                <a:lnTo>
                  <a:pt x="44642" y="545772"/>
                </a:lnTo>
                <a:lnTo>
                  <a:pt x="46125" y="545778"/>
                </a:lnTo>
                <a:cubicBezTo>
                  <a:pt x="45284" y="758044"/>
                  <a:pt x="157897" y="954590"/>
                  <a:pt x="341445" y="1061208"/>
                </a:cubicBezTo>
                <a:cubicBezTo>
                  <a:pt x="524993" y="1167827"/>
                  <a:pt x="751514" y="1168275"/>
                  <a:pt x="935483" y="1062384"/>
                </a:cubicBezTo>
                <a:cubicBezTo>
                  <a:pt x="1119452" y="956493"/>
                  <a:pt x="1232842" y="760394"/>
                  <a:pt x="1232842" y="548127"/>
                </a:cubicBezTo>
                <a:lnTo>
                  <a:pt x="1278962" y="548127"/>
                </a:lnTo>
                <a:cubicBezTo>
                  <a:pt x="1278962" y="776893"/>
                  <a:pt x="1156758" y="988234"/>
                  <a:pt x="958490" y="1102355"/>
                </a:cubicBezTo>
                <a:cubicBezTo>
                  <a:pt x="859356" y="1159416"/>
                  <a:pt x="748757" y="1187825"/>
                  <a:pt x="638214" y="118760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3" name="フリーフォーム: 図形 412">
            <a:extLst>
              <a:ext uri="{FF2B5EF4-FFF2-40B4-BE49-F238E27FC236}">
                <a16:creationId xmlns:a16="http://schemas.microsoft.com/office/drawing/2014/main" id="{BC36F652-E8C1-411A-BFF0-4E6C639D0666}"/>
              </a:ext>
            </a:extLst>
          </p:cNvPr>
          <p:cNvSpPr/>
          <p:nvPr/>
        </p:nvSpPr>
        <p:spPr>
          <a:xfrm>
            <a:off x="6254759" y="4982899"/>
            <a:ext cx="1278961" cy="1187606"/>
          </a:xfrm>
          <a:custGeom>
            <a:avLst/>
            <a:gdLst>
              <a:gd name="connsiteX0" fmla="*/ 729623 w 1278961"/>
              <a:gd name="connsiteY0" fmla="*/ 1187605 h 1187606"/>
              <a:gd name="connsiteX1" fmla="*/ 455373 w 1278961"/>
              <a:gd name="connsiteY1" fmla="*/ 1113361 h 1187606"/>
              <a:gd name="connsiteX2" fmla="*/ 187226 w 1278961"/>
              <a:gd name="connsiteY2" fmla="*/ 709785 h 1187606"/>
              <a:gd name="connsiteX3" fmla="*/ 182864 w 1278961"/>
              <a:gd name="connsiteY3" fmla="*/ 639480 h 1187606"/>
              <a:gd name="connsiteX4" fmla="*/ 182708 w 1278961"/>
              <a:gd name="connsiteY4" fmla="*/ 639480 h 1187606"/>
              <a:gd name="connsiteX5" fmla="*/ 182789 w 1278961"/>
              <a:gd name="connsiteY5" fmla="*/ 638271 h 1187606"/>
              <a:gd name="connsiteX6" fmla="*/ 182713 w 1278961"/>
              <a:gd name="connsiteY6" fmla="*/ 637055 h 1187606"/>
              <a:gd name="connsiteX7" fmla="*/ 182870 w 1278961"/>
              <a:gd name="connsiteY7" fmla="*/ 637056 h 1187606"/>
              <a:gd name="connsiteX8" fmla="*/ 186744 w 1278961"/>
              <a:gd name="connsiteY8" fmla="*/ 578832 h 1187606"/>
              <a:gd name="connsiteX9" fmla="*/ 412064 w 1278961"/>
              <a:gd name="connsiteY9" fmla="*/ 243346 h 1187606"/>
              <a:gd name="connsiteX10" fmla="*/ 869801 w 1278961"/>
              <a:gd name="connsiteY10" fmla="*/ 245028 h 1187606"/>
              <a:gd name="connsiteX11" fmla="*/ 1092650 w 1278961"/>
              <a:gd name="connsiteY11" fmla="*/ 582161 h 1187606"/>
              <a:gd name="connsiteX12" fmla="*/ 1096042 w 1278961"/>
              <a:gd name="connsiteY12" fmla="*/ 639479 h 1187606"/>
              <a:gd name="connsiteX13" fmla="*/ 1096252 w 1278961"/>
              <a:gd name="connsiteY13" fmla="*/ 639479 h 1187606"/>
              <a:gd name="connsiteX14" fmla="*/ 1096106 w 1278961"/>
              <a:gd name="connsiteY14" fmla="*/ 640576 h 1187606"/>
              <a:gd name="connsiteX15" fmla="*/ 1096240 w 1278961"/>
              <a:gd name="connsiteY15" fmla="*/ 642837 h 1187606"/>
              <a:gd name="connsiteX16" fmla="*/ 1095806 w 1278961"/>
              <a:gd name="connsiteY16" fmla="*/ 642834 h 1187606"/>
              <a:gd name="connsiteX17" fmla="*/ 1083549 w 1278961"/>
              <a:gd name="connsiteY17" fmla="*/ 735024 h 1187606"/>
              <a:gd name="connsiteX18" fmla="*/ 912837 w 1278961"/>
              <a:gd name="connsiteY18" fmla="*/ 956347 h 1187606"/>
              <a:gd name="connsiteX19" fmla="*/ 729612 w 1278961"/>
              <a:gd name="connsiteY19" fmla="*/ 1004895 h 1187606"/>
              <a:gd name="connsiteX20" fmla="*/ 546716 w 1278961"/>
              <a:gd name="connsiteY20" fmla="*/ 955123 h 1187606"/>
              <a:gd name="connsiteX21" fmla="*/ 377489 w 1278961"/>
              <a:gd name="connsiteY21" fmla="*/ 732664 h 1187606"/>
              <a:gd name="connsiteX22" fmla="*/ 365733 w 1278961"/>
              <a:gd name="connsiteY22" fmla="*/ 639481 h 1187606"/>
              <a:gd name="connsiteX23" fmla="*/ 365418 w 1278961"/>
              <a:gd name="connsiteY23" fmla="*/ 639481 h 1187606"/>
              <a:gd name="connsiteX24" fmla="*/ 365580 w 1278961"/>
              <a:gd name="connsiteY24" fmla="*/ 638271 h 1187606"/>
              <a:gd name="connsiteX25" fmla="*/ 365424 w 1278961"/>
              <a:gd name="connsiteY25" fmla="*/ 637036 h 1187606"/>
              <a:gd name="connsiteX26" fmla="*/ 365745 w 1278961"/>
              <a:gd name="connsiteY26" fmla="*/ 637038 h 1187606"/>
              <a:gd name="connsiteX27" fmla="*/ 375041 w 1278961"/>
              <a:gd name="connsiteY27" fmla="*/ 567473 h 1187606"/>
              <a:gd name="connsiteX28" fmla="*/ 504208 w 1278961"/>
              <a:gd name="connsiteY28" fmla="*/ 401129 h 1187606"/>
              <a:gd name="connsiteX29" fmla="*/ 780007 w 1278961"/>
              <a:gd name="connsiteY29" fmla="*/ 404187 h 1187606"/>
              <a:gd name="connsiteX30" fmla="*/ 905454 w 1278961"/>
              <a:gd name="connsiteY30" fmla="*/ 573354 h 1187606"/>
              <a:gd name="connsiteX31" fmla="*/ 912802 w 1278961"/>
              <a:gd name="connsiteY31" fmla="*/ 639480 h 1187606"/>
              <a:gd name="connsiteX32" fmla="*/ 913544 w 1278961"/>
              <a:gd name="connsiteY32" fmla="*/ 639480 h 1187606"/>
              <a:gd name="connsiteX33" fmla="*/ 913139 w 1278961"/>
              <a:gd name="connsiteY33" fmla="*/ 642510 h 1187606"/>
              <a:gd name="connsiteX34" fmla="*/ 913477 w 1278961"/>
              <a:gd name="connsiteY34" fmla="*/ 645558 h 1187606"/>
              <a:gd name="connsiteX35" fmla="*/ 912733 w 1278961"/>
              <a:gd name="connsiteY35" fmla="*/ 645542 h 1187606"/>
              <a:gd name="connsiteX36" fmla="*/ 907105 w 1278961"/>
              <a:gd name="connsiteY36" fmla="*/ 687576 h 1187606"/>
              <a:gd name="connsiteX37" fmla="*/ 820700 w 1278961"/>
              <a:gd name="connsiteY37" fmla="*/ 798561 h 1187606"/>
              <a:gd name="connsiteX38" fmla="*/ 728262 w 1278961"/>
              <a:gd name="connsiteY38" fmla="*/ 822171 h 1187606"/>
              <a:gd name="connsiteX39" fmla="*/ 636526 w 1278961"/>
              <a:gd name="connsiteY39" fmla="*/ 795967 h 1187606"/>
              <a:gd name="connsiteX40" fmla="*/ 548199 w 1278961"/>
              <a:gd name="connsiteY40" fmla="*/ 634334 h 1187606"/>
              <a:gd name="connsiteX41" fmla="*/ 641500 w 1278961"/>
              <a:gd name="connsiteY41" fmla="*/ 636963 h 1187606"/>
              <a:gd name="connsiteX42" fmla="*/ 684704 w 1278961"/>
              <a:gd name="connsiteY42" fmla="*/ 716024 h 1187606"/>
              <a:gd name="connsiteX43" fmla="*/ 774791 w 1278961"/>
              <a:gd name="connsiteY43" fmla="*/ 717293 h 1187606"/>
              <a:gd name="connsiteX44" fmla="*/ 820205 w 1278961"/>
              <a:gd name="connsiteY44" fmla="*/ 639480 h 1187606"/>
              <a:gd name="connsiteX45" fmla="*/ 820611 w 1278961"/>
              <a:gd name="connsiteY45" fmla="*/ 639480 h 1187606"/>
              <a:gd name="connsiteX46" fmla="*/ 815741 w 1278961"/>
              <a:gd name="connsiteY46" fmla="*/ 595658 h 1187606"/>
              <a:gd name="connsiteX47" fmla="*/ 732607 w 1278961"/>
              <a:gd name="connsiteY47" fmla="*/ 483551 h 1187606"/>
              <a:gd name="connsiteX48" fmla="*/ 549835 w 1278961"/>
              <a:gd name="connsiteY48" fmla="*/ 481524 h 1187606"/>
              <a:gd name="connsiteX49" fmla="*/ 457859 w 1278961"/>
              <a:gd name="connsiteY49" fmla="*/ 639480 h 1187606"/>
              <a:gd name="connsiteX50" fmla="*/ 455227 w 1278961"/>
              <a:gd name="connsiteY50" fmla="*/ 639480 h 1187606"/>
              <a:gd name="connsiteX51" fmla="*/ 464102 w 1278961"/>
              <a:gd name="connsiteY51" fmla="*/ 709823 h 1187606"/>
              <a:gd name="connsiteX52" fmla="*/ 591847 w 1278961"/>
              <a:gd name="connsiteY52" fmla="*/ 877752 h 1187606"/>
              <a:gd name="connsiteX53" fmla="*/ 868224 w 1278961"/>
              <a:gd name="connsiteY53" fmla="*/ 878676 h 1187606"/>
              <a:gd name="connsiteX54" fmla="*/ 997091 w 1278961"/>
              <a:gd name="connsiteY54" fmla="*/ 711605 h 1187606"/>
              <a:gd name="connsiteX55" fmla="*/ 1006322 w 1278961"/>
              <a:gd name="connsiteY55" fmla="*/ 642176 h 1187606"/>
              <a:gd name="connsiteX56" fmla="*/ 1004541 w 1278961"/>
              <a:gd name="connsiteY56" fmla="*/ 642163 h 1187606"/>
              <a:gd name="connsiteX57" fmla="*/ 823562 w 1278961"/>
              <a:gd name="connsiteY57" fmla="*/ 324219 h 1187606"/>
              <a:gd name="connsiteX58" fmla="*/ 457720 w 1278961"/>
              <a:gd name="connsiteY58" fmla="*/ 322875 h 1187606"/>
              <a:gd name="connsiteX59" fmla="*/ 287107 w 1278961"/>
              <a:gd name="connsiteY59" fmla="*/ 544007 h 1187606"/>
              <a:gd name="connsiteX60" fmla="*/ 274679 w 1278961"/>
              <a:gd name="connsiteY60" fmla="*/ 637462 h 1187606"/>
              <a:gd name="connsiteX61" fmla="*/ 275543 w 1278961"/>
              <a:gd name="connsiteY61" fmla="*/ 637466 h 1187606"/>
              <a:gd name="connsiteX62" fmla="*/ 502025 w 1278961"/>
              <a:gd name="connsiteY62" fmla="*/ 1033104 h 1187606"/>
              <a:gd name="connsiteX63" fmla="*/ 957901 w 1278961"/>
              <a:gd name="connsiteY63" fmla="*/ 1034112 h 1187606"/>
              <a:gd name="connsiteX64" fmla="*/ 1186130 w 1278961"/>
              <a:gd name="connsiteY64" fmla="*/ 639479 h 1187606"/>
              <a:gd name="connsiteX65" fmla="*/ 1188886 w 1278961"/>
              <a:gd name="connsiteY65" fmla="*/ 639479 h 1187606"/>
              <a:gd name="connsiteX66" fmla="*/ 1184498 w 1278961"/>
              <a:gd name="connsiteY66" fmla="*/ 568915 h 1187606"/>
              <a:gd name="connsiteX67" fmla="*/ 915614 w 1278961"/>
              <a:gd name="connsiteY67" fmla="*/ 164335 h 1187606"/>
              <a:gd name="connsiteX68" fmla="*/ 365380 w 1278961"/>
              <a:gd name="connsiteY68" fmla="*/ 163159 h 1187606"/>
              <a:gd name="connsiteX69" fmla="*/ 89923 w 1278961"/>
              <a:gd name="connsiteY69" fmla="*/ 639480 h 1187606"/>
              <a:gd name="connsiteX70" fmla="*/ 0 w 1278961"/>
              <a:gd name="connsiteY70" fmla="*/ 639481 h 1187606"/>
              <a:gd name="connsiteX71" fmla="*/ 320530 w 1278961"/>
              <a:gd name="connsiteY71" fmla="*/ 85219 h 1187606"/>
              <a:gd name="connsiteX72" fmla="*/ 960799 w 1278961"/>
              <a:gd name="connsiteY72" fmla="*/ 86588 h 1187606"/>
              <a:gd name="connsiteX73" fmla="*/ 1273680 w 1278961"/>
              <a:gd name="connsiteY73" fmla="*/ 557369 h 1187606"/>
              <a:gd name="connsiteX74" fmla="*/ 1278786 w 1278961"/>
              <a:gd name="connsiteY74" fmla="*/ 639479 h 1187606"/>
              <a:gd name="connsiteX75" fmla="*/ 1278961 w 1278961"/>
              <a:gd name="connsiteY75" fmla="*/ 639479 h 1187606"/>
              <a:gd name="connsiteX76" fmla="*/ 1278871 w 1278961"/>
              <a:gd name="connsiteY76" fmla="*/ 640840 h 1187606"/>
              <a:gd name="connsiteX77" fmla="*/ 1278956 w 1278961"/>
              <a:gd name="connsiteY77" fmla="*/ 642215 h 1187606"/>
              <a:gd name="connsiteX78" fmla="*/ 1278779 w 1278961"/>
              <a:gd name="connsiteY78" fmla="*/ 642214 h 1187606"/>
              <a:gd name="connsiteX79" fmla="*/ 1274127 w 1278961"/>
              <a:gd name="connsiteY79" fmla="*/ 712189 h 1187606"/>
              <a:gd name="connsiteX80" fmla="*/ 1004198 w 1278961"/>
              <a:gd name="connsiteY80" fmla="*/ 1114574 h 1187606"/>
              <a:gd name="connsiteX81" fmla="*/ 729623 w 1278961"/>
              <a:gd name="connsiteY81" fmla="*/ 1187605 h 1187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278961" h="1187606">
                <a:moveTo>
                  <a:pt x="729623" y="1187605"/>
                </a:moveTo>
                <a:cubicBezTo>
                  <a:pt x="634859" y="1187395"/>
                  <a:pt x="540149" y="1162640"/>
                  <a:pt x="455373" y="1113361"/>
                </a:cubicBezTo>
                <a:cubicBezTo>
                  <a:pt x="307016" y="1027123"/>
                  <a:pt x="208865" y="877280"/>
                  <a:pt x="187226" y="709785"/>
                </a:cubicBezTo>
                <a:lnTo>
                  <a:pt x="182864" y="639480"/>
                </a:lnTo>
                <a:lnTo>
                  <a:pt x="182708" y="639480"/>
                </a:lnTo>
                <a:lnTo>
                  <a:pt x="182789" y="638271"/>
                </a:lnTo>
                <a:lnTo>
                  <a:pt x="182713" y="637055"/>
                </a:lnTo>
                <a:lnTo>
                  <a:pt x="182870" y="637056"/>
                </a:lnTo>
                <a:lnTo>
                  <a:pt x="186744" y="578832"/>
                </a:lnTo>
                <a:cubicBezTo>
                  <a:pt x="205429" y="439205"/>
                  <a:pt x="287926" y="314612"/>
                  <a:pt x="412064" y="243346"/>
                </a:cubicBezTo>
                <a:cubicBezTo>
                  <a:pt x="553936" y="161899"/>
                  <a:pt x="728532" y="162540"/>
                  <a:pt x="869801" y="245028"/>
                </a:cubicBezTo>
                <a:cubicBezTo>
                  <a:pt x="993412" y="317204"/>
                  <a:pt x="1074992" y="442401"/>
                  <a:pt x="1092650" y="582161"/>
                </a:cubicBezTo>
                <a:lnTo>
                  <a:pt x="1096042" y="639479"/>
                </a:lnTo>
                <a:lnTo>
                  <a:pt x="1096252" y="639479"/>
                </a:lnTo>
                <a:lnTo>
                  <a:pt x="1096106" y="640576"/>
                </a:lnTo>
                <a:lnTo>
                  <a:pt x="1096240" y="642837"/>
                </a:lnTo>
                <a:lnTo>
                  <a:pt x="1095806" y="642834"/>
                </a:lnTo>
                <a:lnTo>
                  <a:pt x="1083549" y="735024"/>
                </a:lnTo>
                <a:cubicBezTo>
                  <a:pt x="1058555" y="827269"/>
                  <a:pt x="997931" y="907470"/>
                  <a:pt x="912837" y="956347"/>
                </a:cubicBezTo>
                <a:cubicBezTo>
                  <a:pt x="856108" y="988931"/>
                  <a:pt x="792833" y="1005107"/>
                  <a:pt x="729612" y="1004895"/>
                </a:cubicBezTo>
                <a:cubicBezTo>
                  <a:pt x="666392" y="1004684"/>
                  <a:pt x="603226" y="988086"/>
                  <a:pt x="546716" y="955123"/>
                </a:cubicBezTo>
                <a:cubicBezTo>
                  <a:pt x="461951" y="905679"/>
                  <a:pt x="401865" y="825074"/>
                  <a:pt x="377489" y="732664"/>
                </a:cubicBezTo>
                <a:lnTo>
                  <a:pt x="365733" y="639481"/>
                </a:lnTo>
                <a:lnTo>
                  <a:pt x="365418" y="639481"/>
                </a:lnTo>
                <a:lnTo>
                  <a:pt x="365580" y="638271"/>
                </a:lnTo>
                <a:lnTo>
                  <a:pt x="365424" y="637036"/>
                </a:lnTo>
                <a:lnTo>
                  <a:pt x="365745" y="637038"/>
                </a:lnTo>
                <a:lnTo>
                  <a:pt x="375041" y="567473"/>
                </a:lnTo>
                <a:cubicBezTo>
                  <a:pt x="393970" y="497976"/>
                  <a:pt x="439870" y="437644"/>
                  <a:pt x="504208" y="401129"/>
                </a:cubicBezTo>
                <a:cubicBezTo>
                  <a:pt x="589993" y="352443"/>
                  <a:pt x="695323" y="353611"/>
                  <a:pt x="780007" y="404187"/>
                </a:cubicBezTo>
                <a:cubicBezTo>
                  <a:pt x="843520" y="442119"/>
                  <a:pt x="888071" y="503455"/>
                  <a:pt x="905454" y="573354"/>
                </a:cubicBezTo>
                <a:lnTo>
                  <a:pt x="912802" y="639480"/>
                </a:lnTo>
                <a:lnTo>
                  <a:pt x="913544" y="639480"/>
                </a:lnTo>
                <a:lnTo>
                  <a:pt x="913139" y="642510"/>
                </a:lnTo>
                <a:lnTo>
                  <a:pt x="913477" y="645558"/>
                </a:lnTo>
                <a:lnTo>
                  <a:pt x="912733" y="645542"/>
                </a:lnTo>
                <a:lnTo>
                  <a:pt x="907105" y="687576"/>
                </a:lnTo>
                <a:cubicBezTo>
                  <a:pt x="894438" y="733988"/>
                  <a:pt x="863726" y="774256"/>
                  <a:pt x="820700" y="798561"/>
                </a:cubicBezTo>
                <a:cubicBezTo>
                  <a:pt x="792016" y="814765"/>
                  <a:pt x="760081" y="822619"/>
                  <a:pt x="728262" y="822171"/>
                </a:cubicBezTo>
                <a:cubicBezTo>
                  <a:pt x="696444" y="821722"/>
                  <a:pt x="664742" y="812972"/>
                  <a:pt x="636526" y="795967"/>
                </a:cubicBezTo>
                <a:cubicBezTo>
                  <a:pt x="580093" y="761957"/>
                  <a:pt x="546343" y="700197"/>
                  <a:pt x="548199" y="634334"/>
                </a:cubicBezTo>
                <a:lnTo>
                  <a:pt x="641500" y="636963"/>
                </a:lnTo>
                <a:cubicBezTo>
                  <a:pt x="640592" y="669179"/>
                  <a:pt x="657101" y="699388"/>
                  <a:pt x="684704" y="716024"/>
                </a:cubicBezTo>
                <a:cubicBezTo>
                  <a:pt x="712307" y="732660"/>
                  <a:pt x="746730" y="733144"/>
                  <a:pt x="774791" y="717293"/>
                </a:cubicBezTo>
                <a:cubicBezTo>
                  <a:pt x="802852" y="701441"/>
                  <a:pt x="820205" y="671709"/>
                  <a:pt x="820205" y="639480"/>
                </a:cubicBezTo>
                <a:lnTo>
                  <a:pt x="820611" y="639480"/>
                </a:lnTo>
                <a:lnTo>
                  <a:pt x="815741" y="595658"/>
                </a:lnTo>
                <a:cubicBezTo>
                  <a:pt x="804221" y="549336"/>
                  <a:pt x="774697" y="508689"/>
                  <a:pt x="732607" y="483551"/>
                </a:cubicBezTo>
                <a:cubicBezTo>
                  <a:pt x="676487" y="450034"/>
                  <a:pt x="606684" y="449260"/>
                  <a:pt x="549835" y="481524"/>
                </a:cubicBezTo>
                <a:cubicBezTo>
                  <a:pt x="492985" y="513788"/>
                  <a:pt x="457859" y="574113"/>
                  <a:pt x="457859" y="639480"/>
                </a:cubicBezTo>
                <a:lnTo>
                  <a:pt x="455227" y="639480"/>
                </a:lnTo>
                <a:lnTo>
                  <a:pt x="464102" y="709823"/>
                </a:lnTo>
                <a:cubicBezTo>
                  <a:pt x="482503" y="779581"/>
                  <a:pt x="527860" y="840428"/>
                  <a:pt x="591847" y="877752"/>
                </a:cubicBezTo>
                <a:cubicBezTo>
                  <a:pt x="677163" y="927518"/>
                  <a:pt x="782577" y="927870"/>
                  <a:pt x="868224" y="878676"/>
                </a:cubicBezTo>
                <a:cubicBezTo>
                  <a:pt x="932459" y="841781"/>
                  <a:pt x="978223" y="781239"/>
                  <a:pt x="997091" y="711605"/>
                </a:cubicBezTo>
                <a:lnTo>
                  <a:pt x="1006322" y="642176"/>
                </a:lnTo>
                <a:lnTo>
                  <a:pt x="1004541" y="642163"/>
                </a:lnTo>
                <a:cubicBezTo>
                  <a:pt x="1005502" y="511420"/>
                  <a:pt x="936471" y="390146"/>
                  <a:pt x="823562" y="324219"/>
                </a:cubicBezTo>
                <a:cubicBezTo>
                  <a:pt x="710654" y="258292"/>
                  <a:pt x="571110" y="257779"/>
                  <a:pt x="457720" y="322875"/>
                </a:cubicBezTo>
                <a:cubicBezTo>
                  <a:pt x="372678" y="371697"/>
                  <a:pt x="312087" y="451833"/>
                  <a:pt x="287107" y="544007"/>
                </a:cubicBezTo>
                <a:lnTo>
                  <a:pt x="274679" y="637462"/>
                </a:lnTo>
                <a:lnTo>
                  <a:pt x="275543" y="637466"/>
                </a:lnTo>
                <a:cubicBezTo>
                  <a:pt x="274823" y="800366"/>
                  <a:pt x="361189" y="951238"/>
                  <a:pt x="502025" y="1033104"/>
                </a:cubicBezTo>
                <a:cubicBezTo>
                  <a:pt x="642861" y="1114970"/>
                  <a:pt x="816704" y="1115355"/>
                  <a:pt x="957901" y="1034112"/>
                </a:cubicBezTo>
                <a:cubicBezTo>
                  <a:pt x="1099098" y="952869"/>
                  <a:pt x="1186130" y="802380"/>
                  <a:pt x="1186130" y="639479"/>
                </a:cubicBezTo>
                <a:lnTo>
                  <a:pt x="1188886" y="639479"/>
                </a:lnTo>
                <a:lnTo>
                  <a:pt x="1184498" y="568915"/>
                </a:lnTo>
                <a:cubicBezTo>
                  <a:pt x="1162780" y="400994"/>
                  <a:pt x="1064360" y="250780"/>
                  <a:pt x="915614" y="164335"/>
                </a:cubicBezTo>
                <a:cubicBezTo>
                  <a:pt x="745619" y="65541"/>
                  <a:pt x="535796" y="65093"/>
                  <a:pt x="365380" y="163159"/>
                </a:cubicBezTo>
                <a:cubicBezTo>
                  <a:pt x="194964" y="261225"/>
                  <a:pt x="89923" y="442863"/>
                  <a:pt x="89923" y="639480"/>
                </a:cubicBezTo>
                <a:lnTo>
                  <a:pt x="0" y="639481"/>
                </a:lnTo>
                <a:cubicBezTo>
                  <a:pt x="0" y="410691"/>
                  <a:pt x="122229" y="199332"/>
                  <a:pt x="320530" y="85219"/>
                </a:cubicBezTo>
                <a:cubicBezTo>
                  <a:pt x="518831" y="-28894"/>
                  <a:pt x="762987" y="-28372"/>
                  <a:pt x="960799" y="86588"/>
                </a:cubicBezTo>
                <a:cubicBezTo>
                  <a:pt x="1133884" y="187177"/>
                  <a:pt x="1248409" y="361972"/>
                  <a:pt x="1273680" y="557369"/>
                </a:cubicBezTo>
                <a:lnTo>
                  <a:pt x="1278786" y="639479"/>
                </a:lnTo>
                <a:lnTo>
                  <a:pt x="1278961" y="639479"/>
                </a:lnTo>
                <a:lnTo>
                  <a:pt x="1278871" y="640840"/>
                </a:lnTo>
                <a:lnTo>
                  <a:pt x="1278956" y="642215"/>
                </a:lnTo>
                <a:lnTo>
                  <a:pt x="1278779" y="642214"/>
                </a:lnTo>
                <a:lnTo>
                  <a:pt x="1274127" y="712189"/>
                </a:lnTo>
                <a:cubicBezTo>
                  <a:pt x="1251748" y="879586"/>
                  <a:pt x="1152935" y="1028993"/>
                  <a:pt x="1004198" y="1114574"/>
                </a:cubicBezTo>
                <a:cubicBezTo>
                  <a:pt x="919206" y="1163478"/>
                  <a:pt x="824387" y="1187814"/>
                  <a:pt x="729623" y="118760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5" name="フリーフォーム: 図形 404">
            <a:extLst>
              <a:ext uri="{FF2B5EF4-FFF2-40B4-BE49-F238E27FC236}">
                <a16:creationId xmlns:a16="http://schemas.microsoft.com/office/drawing/2014/main" id="{6A0823FD-DCF4-4118-891C-BDF43E1887F7}"/>
              </a:ext>
            </a:extLst>
          </p:cNvPr>
          <p:cNvSpPr/>
          <p:nvPr/>
        </p:nvSpPr>
        <p:spPr>
          <a:xfrm>
            <a:off x="7964282" y="920296"/>
            <a:ext cx="1507342" cy="1410983"/>
          </a:xfrm>
          <a:custGeom>
            <a:avLst/>
            <a:gdLst>
              <a:gd name="connsiteX0" fmla="*/ 843977 w 1507342"/>
              <a:gd name="connsiteY0" fmla="*/ 1410973 h 1410983"/>
              <a:gd name="connsiteX1" fmla="*/ 513691 w 1507342"/>
              <a:gd name="connsiteY1" fmla="*/ 1320191 h 1410983"/>
              <a:gd name="connsiteX2" fmla="*/ 193064 w 1507342"/>
              <a:gd name="connsiteY2" fmla="*/ 831968 h 1410983"/>
              <a:gd name="connsiteX3" fmla="*/ 188714 w 1507342"/>
              <a:gd name="connsiteY3" fmla="*/ 753674 h 1410983"/>
              <a:gd name="connsiteX4" fmla="*/ 188418 w 1507342"/>
              <a:gd name="connsiteY4" fmla="*/ 753674 h 1410983"/>
              <a:gd name="connsiteX5" fmla="*/ 188609 w 1507342"/>
              <a:gd name="connsiteY5" fmla="*/ 751778 h 1410983"/>
              <a:gd name="connsiteX6" fmla="*/ 188190 w 1507342"/>
              <a:gd name="connsiteY6" fmla="*/ 744243 h 1410983"/>
              <a:gd name="connsiteX7" fmla="*/ 189365 w 1507342"/>
              <a:gd name="connsiteY7" fmla="*/ 744256 h 1410983"/>
              <a:gd name="connsiteX8" fmla="*/ 199839 w 1507342"/>
              <a:gd name="connsiteY8" fmla="*/ 640070 h 1410983"/>
              <a:gd name="connsiteX9" fmla="*/ 751338 w 1507342"/>
              <a:gd name="connsiteY9" fmla="*/ 188423 h 1410983"/>
              <a:gd name="connsiteX10" fmla="*/ 1318910 w 1507342"/>
              <a:gd name="connsiteY10" fmla="*/ 749003 h 1410983"/>
              <a:gd name="connsiteX11" fmla="*/ 1318567 w 1507342"/>
              <a:gd name="connsiteY11" fmla="*/ 749006 h 1410983"/>
              <a:gd name="connsiteX12" fmla="*/ 1314990 w 1507342"/>
              <a:gd name="connsiteY12" fmla="*/ 810275 h 1410983"/>
              <a:gd name="connsiteX13" fmla="*/ 1085240 w 1507342"/>
              <a:gd name="connsiteY13" fmla="*/ 1158235 h 1410983"/>
              <a:gd name="connsiteX14" fmla="*/ 849334 w 1507342"/>
              <a:gd name="connsiteY14" fmla="*/ 1222561 h 1410983"/>
              <a:gd name="connsiteX15" fmla="*/ 612965 w 1507342"/>
              <a:gd name="connsiteY15" fmla="*/ 1159960 h 1410983"/>
              <a:gd name="connsiteX16" fmla="*/ 380679 w 1507342"/>
              <a:gd name="connsiteY16" fmla="*/ 813687 h 1410983"/>
              <a:gd name="connsiteX17" fmla="*/ 376988 w 1507342"/>
              <a:gd name="connsiteY17" fmla="*/ 757509 h 1410983"/>
              <a:gd name="connsiteX18" fmla="*/ 376857 w 1507342"/>
              <a:gd name="connsiteY18" fmla="*/ 757510 h 1410983"/>
              <a:gd name="connsiteX19" fmla="*/ 376942 w 1507342"/>
              <a:gd name="connsiteY19" fmla="*/ 756815 h 1410983"/>
              <a:gd name="connsiteX20" fmla="*/ 376567 w 1507342"/>
              <a:gd name="connsiteY20" fmla="*/ 751105 h 1410983"/>
              <a:gd name="connsiteX21" fmla="*/ 377642 w 1507342"/>
              <a:gd name="connsiteY21" fmla="*/ 751106 h 1410983"/>
              <a:gd name="connsiteX22" fmla="*/ 388962 w 1507342"/>
              <a:gd name="connsiteY22" fmla="*/ 658819 h 1410983"/>
              <a:gd name="connsiteX23" fmla="*/ 562778 w 1507342"/>
              <a:gd name="connsiteY23" fmla="*/ 428768 h 1410983"/>
              <a:gd name="connsiteX24" fmla="*/ 940445 w 1507342"/>
              <a:gd name="connsiteY24" fmla="*/ 426378 h 1410983"/>
              <a:gd name="connsiteX25" fmla="*/ 1117158 w 1507342"/>
              <a:gd name="connsiteY25" fmla="*/ 654211 h 1410983"/>
              <a:gd name="connsiteX26" fmla="*/ 1130217 w 1507342"/>
              <a:gd name="connsiteY26" fmla="*/ 750570 h 1410983"/>
              <a:gd name="connsiteX27" fmla="*/ 1130241 w 1507342"/>
              <a:gd name="connsiteY27" fmla="*/ 750570 h 1410983"/>
              <a:gd name="connsiteX28" fmla="*/ 1130229 w 1507342"/>
              <a:gd name="connsiteY28" fmla="*/ 750661 h 1410983"/>
              <a:gd name="connsiteX29" fmla="*/ 1130511 w 1507342"/>
              <a:gd name="connsiteY29" fmla="*/ 752741 h 1410983"/>
              <a:gd name="connsiteX30" fmla="*/ 1129960 w 1507342"/>
              <a:gd name="connsiteY30" fmla="*/ 752742 h 1410983"/>
              <a:gd name="connsiteX31" fmla="*/ 1120664 w 1507342"/>
              <a:gd name="connsiteY31" fmla="*/ 824500 h 1410983"/>
              <a:gd name="connsiteX32" fmla="*/ 989208 w 1507342"/>
              <a:gd name="connsiteY32" fmla="*/ 996120 h 1410983"/>
              <a:gd name="connsiteX33" fmla="*/ 847624 w 1507342"/>
              <a:gd name="connsiteY33" fmla="*/ 1034146 h 1410983"/>
              <a:gd name="connsiteX34" fmla="*/ 706038 w 1507342"/>
              <a:gd name="connsiteY34" fmla="*/ 996130 h 1410983"/>
              <a:gd name="connsiteX35" fmla="*/ 574570 w 1507342"/>
              <a:gd name="connsiteY35" fmla="*/ 824519 h 1410983"/>
              <a:gd name="connsiteX36" fmla="*/ 565388 w 1507342"/>
              <a:gd name="connsiteY36" fmla="*/ 753674 h 1410983"/>
              <a:gd name="connsiteX37" fmla="*/ 565255 w 1507342"/>
              <a:gd name="connsiteY37" fmla="*/ 753674 h 1410983"/>
              <a:gd name="connsiteX38" fmla="*/ 565336 w 1507342"/>
              <a:gd name="connsiteY38" fmla="*/ 753273 h 1410983"/>
              <a:gd name="connsiteX39" fmla="*/ 564988 w 1507342"/>
              <a:gd name="connsiteY39" fmla="*/ 750590 h 1410983"/>
              <a:gd name="connsiteX40" fmla="*/ 565874 w 1507342"/>
              <a:gd name="connsiteY40" fmla="*/ 750593 h 1410983"/>
              <a:gd name="connsiteX41" fmla="*/ 579935 w 1507342"/>
              <a:gd name="connsiteY41" fmla="*/ 680637 h 1410983"/>
              <a:gd name="connsiteX42" fmla="*/ 752418 w 1507342"/>
              <a:gd name="connsiteY42" fmla="*/ 565259 h 1410983"/>
              <a:gd name="connsiteX43" fmla="*/ 926424 w 1507342"/>
              <a:gd name="connsiteY43" fmla="*/ 678327 h 1410983"/>
              <a:gd name="connsiteX44" fmla="*/ 940622 w 1507342"/>
              <a:gd name="connsiteY44" fmla="*/ 744398 h 1410983"/>
              <a:gd name="connsiteX45" fmla="*/ 941549 w 1507342"/>
              <a:gd name="connsiteY45" fmla="*/ 744327 h 1410983"/>
              <a:gd name="connsiteX46" fmla="*/ 941102 w 1507342"/>
              <a:gd name="connsiteY46" fmla="*/ 746630 h 1410983"/>
              <a:gd name="connsiteX47" fmla="*/ 942076 w 1507342"/>
              <a:gd name="connsiteY47" fmla="*/ 751162 h 1410983"/>
              <a:gd name="connsiteX48" fmla="*/ 940217 w 1507342"/>
              <a:gd name="connsiteY48" fmla="*/ 751187 h 1410983"/>
              <a:gd name="connsiteX49" fmla="*/ 940153 w 1507342"/>
              <a:gd name="connsiteY49" fmla="*/ 751517 h 1410983"/>
              <a:gd name="connsiteX50" fmla="*/ 941824 w 1507342"/>
              <a:gd name="connsiteY50" fmla="*/ 751517 h 1410983"/>
              <a:gd name="connsiteX51" fmla="*/ 934421 w 1507342"/>
              <a:gd name="connsiteY51" fmla="*/ 788188 h 1410983"/>
              <a:gd name="connsiteX52" fmla="*/ 932472 w 1507342"/>
              <a:gd name="connsiteY52" fmla="*/ 791078 h 1410983"/>
              <a:gd name="connsiteX53" fmla="*/ 932033 w 1507342"/>
              <a:gd name="connsiteY53" fmla="*/ 793336 h 1410983"/>
              <a:gd name="connsiteX54" fmla="*/ 927586 w 1507342"/>
              <a:gd name="connsiteY54" fmla="*/ 798325 h 1410983"/>
              <a:gd name="connsiteX55" fmla="*/ 914231 w 1507342"/>
              <a:gd name="connsiteY55" fmla="*/ 818134 h 1410983"/>
              <a:gd name="connsiteX56" fmla="*/ 903442 w 1507342"/>
              <a:gd name="connsiteY56" fmla="*/ 825408 h 1410983"/>
              <a:gd name="connsiteX57" fmla="*/ 898811 w 1507342"/>
              <a:gd name="connsiteY57" fmla="*/ 830602 h 1410983"/>
              <a:gd name="connsiteX58" fmla="*/ 893021 w 1507342"/>
              <a:gd name="connsiteY58" fmla="*/ 832433 h 1410983"/>
              <a:gd name="connsiteX59" fmla="*/ 884285 w 1507342"/>
              <a:gd name="connsiteY59" fmla="*/ 838323 h 1410983"/>
              <a:gd name="connsiteX60" fmla="*/ 856962 w 1507342"/>
              <a:gd name="connsiteY60" fmla="*/ 843840 h 1410983"/>
              <a:gd name="connsiteX61" fmla="*/ 851211 w 1507342"/>
              <a:gd name="connsiteY61" fmla="*/ 845659 h 1410983"/>
              <a:gd name="connsiteX62" fmla="*/ 849702 w 1507342"/>
              <a:gd name="connsiteY62" fmla="*/ 845305 h 1410983"/>
              <a:gd name="connsiteX63" fmla="*/ 847614 w 1507342"/>
              <a:gd name="connsiteY63" fmla="*/ 845727 h 1410983"/>
              <a:gd name="connsiteX64" fmla="*/ 810943 w 1507342"/>
              <a:gd name="connsiteY64" fmla="*/ 838323 h 1410983"/>
              <a:gd name="connsiteX65" fmla="*/ 806191 w 1507342"/>
              <a:gd name="connsiteY65" fmla="*/ 835119 h 1410983"/>
              <a:gd name="connsiteX66" fmla="*/ 802601 w 1507342"/>
              <a:gd name="connsiteY66" fmla="*/ 834279 h 1410983"/>
              <a:gd name="connsiteX67" fmla="*/ 797121 w 1507342"/>
              <a:gd name="connsiteY67" fmla="*/ 829004 h 1410983"/>
              <a:gd name="connsiteX68" fmla="*/ 780997 w 1507342"/>
              <a:gd name="connsiteY68" fmla="*/ 818134 h 1410983"/>
              <a:gd name="connsiteX69" fmla="*/ 772070 w 1507342"/>
              <a:gd name="connsiteY69" fmla="*/ 804892 h 1410983"/>
              <a:gd name="connsiteX70" fmla="*/ 766631 w 1507342"/>
              <a:gd name="connsiteY70" fmla="*/ 799657 h 1410983"/>
              <a:gd name="connsiteX71" fmla="*/ 765318 w 1507342"/>
              <a:gd name="connsiteY71" fmla="*/ 794878 h 1410983"/>
              <a:gd name="connsiteX72" fmla="*/ 760807 w 1507342"/>
              <a:gd name="connsiteY72" fmla="*/ 788188 h 1410983"/>
              <a:gd name="connsiteX73" fmla="*/ 753407 w 1507342"/>
              <a:gd name="connsiteY73" fmla="*/ 751534 h 1410983"/>
              <a:gd name="connsiteX74" fmla="*/ 753403 w 1507342"/>
              <a:gd name="connsiteY74" fmla="*/ 751518 h 1410983"/>
              <a:gd name="connsiteX75" fmla="*/ 753404 w 1507342"/>
              <a:gd name="connsiteY75" fmla="*/ 751518 h 1410983"/>
              <a:gd name="connsiteX76" fmla="*/ 753404 w 1507342"/>
              <a:gd name="connsiteY76" fmla="*/ 751517 h 1410983"/>
              <a:gd name="connsiteX77" fmla="*/ 783639 w 1507342"/>
              <a:gd name="connsiteY77" fmla="*/ 751517 h 1410983"/>
              <a:gd name="connsiteX78" fmla="*/ 783639 w 1507342"/>
              <a:gd name="connsiteY78" fmla="*/ 751517 h 1410983"/>
              <a:gd name="connsiteX79" fmla="*/ 786523 w 1507342"/>
              <a:gd name="connsiteY79" fmla="*/ 751517 h 1410983"/>
              <a:gd name="connsiteX80" fmla="*/ 792207 w 1507342"/>
              <a:gd name="connsiteY80" fmla="*/ 772201 h 1410983"/>
              <a:gd name="connsiteX81" fmla="*/ 797543 w 1507342"/>
              <a:gd name="connsiteY81" fmla="*/ 785084 h 1410983"/>
              <a:gd name="connsiteX82" fmla="*/ 818425 w 1507342"/>
              <a:gd name="connsiteY82" fmla="*/ 805184 h 1410983"/>
              <a:gd name="connsiteX83" fmla="*/ 880813 w 1507342"/>
              <a:gd name="connsiteY83" fmla="*/ 802800 h 1410983"/>
              <a:gd name="connsiteX84" fmla="*/ 898624 w 1507342"/>
              <a:gd name="connsiteY84" fmla="*/ 782821 h 1410983"/>
              <a:gd name="connsiteX85" fmla="*/ 904119 w 1507342"/>
              <a:gd name="connsiteY85" fmla="*/ 769555 h 1410983"/>
              <a:gd name="connsiteX86" fmla="*/ 908473 w 1507342"/>
              <a:gd name="connsiteY86" fmla="*/ 747131 h 1410983"/>
              <a:gd name="connsiteX87" fmla="*/ 896492 w 1507342"/>
              <a:gd name="connsiteY87" fmla="*/ 691382 h 1410983"/>
              <a:gd name="connsiteX88" fmla="*/ 752635 w 1507342"/>
              <a:gd name="connsiteY88" fmla="*/ 597904 h 1410983"/>
              <a:gd name="connsiteX89" fmla="*/ 610036 w 1507342"/>
              <a:gd name="connsiteY89" fmla="*/ 693292 h 1410983"/>
              <a:gd name="connsiteX90" fmla="*/ 598498 w 1507342"/>
              <a:gd name="connsiteY90" fmla="*/ 750700 h 1410983"/>
              <a:gd name="connsiteX91" fmla="*/ 599130 w 1507342"/>
              <a:gd name="connsiteY91" fmla="*/ 750702 h 1410983"/>
              <a:gd name="connsiteX92" fmla="*/ 723142 w 1507342"/>
              <a:gd name="connsiteY92" fmla="*/ 966581 h 1410983"/>
              <a:gd name="connsiteX93" fmla="*/ 972105 w 1507342"/>
              <a:gd name="connsiteY93" fmla="*/ 966572 h 1410983"/>
              <a:gd name="connsiteX94" fmla="*/ 1087682 w 1507342"/>
              <a:gd name="connsiteY94" fmla="*/ 815683 h 1410983"/>
              <a:gd name="connsiteX95" fmla="*/ 1095910 w 1507342"/>
              <a:gd name="connsiteY95" fmla="*/ 752168 h 1410983"/>
              <a:gd name="connsiteX96" fmla="*/ 1083869 w 1507342"/>
              <a:gd name="connsiteY96" fmla="*/ 663320 h 1410983"/>
              <a:gd name="connsiteX97" fmla="*/ 923340 w 1507342"/>
              <a:gd name="connsiteY97" fmla="*/ 456351 h 1410983"/>
              <a:gd name="connsiteX98" fmla="*/ 580260 w 1507342"/>
              <a:gd name="connsiteY98" fmla="*/ 458522 h 1410983"/>
              <a:gd name="connsiteX99" fmla="*/ 422363 w 1507342"/>
              <a:gd name="connsiteY99" fmla="*/ 667505 h 1410983"/>
              <a:gd name="connsiteX100" fmla="*/ 411810 w 1507342"/>
              <a:gd name="connsiteY100" fmla="*/ 753540 h 1410983"/>
              <a:gd name="connsiteX101" fmla="*/ 426577 w 1507342"/>
              <a:gd name="connsiteY101" fmla="*/ 865267 h 1410983"/>
              <a:gd name="connsiteX102" fmla="*/ 630363 w 1507342"/>
              <a:gd name="connsiteY102" fmla="*/ 1129678 h 1410983"/>
              <a:gd name="connsiteX103" fmla="*/ 1067623 w 1507342"/>
              <a:gd name="connsiteY103" fmla="*/ 1128081 h 1410983"/>
              <a:gd name="connsiteX104" fmla="*/ 1283723 w 1507342"/>
              <a:gd name="connsiteY104" fmla="*/ 747951 h 1410983"/>
              <a:gd name="connsiteX105" fmla="*/ 1284262 w 1507342"/>
              <a:gd name="connsiteY105" fmla="*/ 747947 h 1410983"/>
              <a:gd name="connsiteX106" fmla="*/ 1272803 w 1507342"/>
              <a:gd name="connsiteY106" fmla="*/ 642710 h 1410983"/>
              <a:gd name="connsiteX107" fmla="*/ 751481 w 1507342"/>
              <a:gd name="connsiteY107" fmla="*/ 222926 h 1410983"/>
              <a:gd name="connsiteX108" fmla="*/ 233646 w 1507342"/>
              <a:gd name="connsiteY108" fmla="*/ 647003 h 1410983"/>
              <a:gd name="connsiteX109" fmla="*/ 223089 w 1507342"/>
              <a:gd name="connsiteY109" fmla="*/ 752015 h 1410983"/>
              <a:gd name="connsiteX110" fmla="*/ 227297 w 1507342"/>
              <a:gd name="connsiteY110" fmla="*/ 827760 h 1410983"/>
              <a:gd name="connsiteX111" fmla="*/ 531155 w 1507342"/>
              <a:gd name="connsiteY111" fmla="*/ 1290449 h 1410983"/>
              <a:gd name="connsiteX112" fmla="*/ 1158110 w 1507342"/>
              <a:gd name="connsiteY112" fmla="*/ 1293907 h 1410983"/>
              <a:gd name="connsiteX113" fmla="*/ 1467055 w 1507342"/>
              <a:gd name="connsiteY113" fmla="*/ 834599 h 1410983"/>
              <a:gd name="connsiteX114" fmla="*/ 1472263 w 1507342"/>
              <a:gd name="connsiteY114" fmla="*/ 756429 h 1410983"/>
              <a:gd name="connsiteX115" fmla="*/ 1471573 w 1507342"/>
              <a:gd name="connsiteY115" fmla="*/ 756426 h 1410983"/>
              <a:gd name="connsiteX116" fmla="*/ 1114213 w 1507342"/>
              <a:gd name="connsiteY116" fmla="*/ 132870 h 1410983"/>
              <a:gd name="connsiteX117" fmla="*/ 395515 w 1507342"/>
              <a:gd name="connsiteY117" fmla="*/ 131493 h 1410983"/>
              <a:gd name="connsiteX118" fmla="*/ 35768 w 1507342"/>
              <a:gd name="connsiteY118" fmla="*/ 753675 h 1410983"/>
              <a:gd name="connsiteX119" fmla="*/ 0 w 1507342"/>
              <a:gd name="connsiteY119" fmla="*/ 753674 h 1410983"/>
              <a:gd name="connsiteX120" fmla="*/ 377671 w 1507342"/>
              <a:gd name="connsiteY120" fmla="*/ 100492 h 1410983"/>
              <a:gd name="connsiteX121" fmla="*/ 1132177 w 1507342"/>
              <a:gd name="connsiteY121" fmla="*/ 101938 h 1410983"/>
              <a:gd name="connsiteX122" fmla="*/ 1501081 w 1507342"/>
              <a:gd name="connsiteY122" fmla="*/ 656582 h 1410983"/>
              <a:gd name="connsiteX123" fmla="*/ 1507026 w 1507342"/>
              <a:gd name="connsiteY123" fmla="*/ 751518 h 1410983"/>
              <a:gd name="connsiteX124" fmla="*/ 1507080 w 1507342"/>
              <a:gd name="connsiteY124" fmla="*/ 751518 h 1410983"/>
              <a:gd name="connsiteX125" fmla="*/ 1507052 w 1507342"/>
              <a:gd name="connsiteY125" fmla="*/ 751935 h 1410983"/>
              <a:gd name="connsiteX126" fmla="*/ 1507342 w 1507342"/>
              <a:gd name="connsiteY126" fmla="*/ 756562 h 1410983"/>
              <a:gd name="connsiteX127" fmla="*/ 1506744 w 1507342"/>
              <a:gd name="connsiteY127" fmla="*/ 756560 h 1410983"/>
              <a:gd name="connsiteX128" fmla="*/ 1501239 w 1507342"/>
              <a:gd name="connsiteY128" fmla="*/ 839184 h 1410983"/>
              <a:gd name="connsiteX129" fmla="*/ 1175245 w 1507342"/>
              <a:gd name="connsiteY129" fmla="*/ 1323840 h 1410983"/>
              <a:gd name="connsiteX130" fmla="*/ 843977 w 1507342"/>
              <a:gd name="connsiteY130" fmla="*/ 1410973 h 141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1507342" h="1410983">
                <a:moveTo>
                  <a:pt x="843977" y="1410973"/>
                </a:moveTo>
                <a:cubicBezTo>
                  <a:pt x="729731" y="1410343"/>
                  <a:pt x="615648" y="1380060"/>
                  <a:pt x="513691" y="1320191"/>
                </a:cubicBezTo>
                <a:cubicBezTo>
                  <a:pt x="335265" y="1215420"/>
                  <a:pt x="217875" y="1034075"/>
                  <a:pt x="193064" y="831968"/>
                </a:cubicBezTo>
                <a:lnTo>
                  <a:pt x="188714" y="753674"/>
                </a:lnTo>
                <a:lnTo>
                  <a:pt x="188418" y="753674"/>
                </a:lnTo>
                <a:lnTo>
                  <a:pt x="188609" y="751778"/>
                </a:lnTo>
                <a:lnTo>
                  <a:pt x="188190" y="744243"/>
                </a:lnTo>
                <a:lnTo>
                  <a:pt x="189365" y="744256"/>
                </a:lnTo>
                <a:lnTo>
                  <a:pt x="199839" y="640070"/>
                </a:lnTo>
                <a:cubicBezTo>
                  <a:pt x="252263" y="383158"/>
                  <a:pt x="478979" y="189548"/>
                  <a:pt x="751338" y="188423"/>
                </a:cubicBezTo>
                <a:cubicBezTo>
                  <a:pt x="1062606" y="187137"/>
                  <a:pt x="1316338" y="437743"/>
                  <a:pt x="1318910" y="749003"/>
                </a:cubicBezTo>
                <a:lnTo>
                  <a:pt x="1318567" y="749006"/>
                </a:lnTo>
                <a:lnTo>
                  <a:pt x="1314990" y="810275"/>
                </a:lnTo>
                <a:cubicBezTo>
                  <a:pt x="1296880" y="954495"/>
                  <a:pt x="1212767" y="1083727"/>
                  <a:pt x="1085240" y="1158235"/>
                </a:cubicBezTo>
                <a:cubicBezTo>
                  <a:pt x="1012367" y="1200811"/>
                  <a:pt x="930889" y="1222264"/>
                  <a:pt x="849334" y="1222561"/>
                </a:cubicBezTo>
                <a:cubicBezTo>
                  <a:pt x="767779" y="1222859"/>
                  <a:pt x="686146" y="1202002"/>
                  <a:pt x="612965" y="1159960"/>
                </a:cubicBezTo>
                <a:cubicBezTo>
                  <a:pt x="484897" y="1086386"/>
                  <a:pt x="399843" y="957772"/>
                  <a:pt x="380679" y="813687"/>
                </a:cubicBezTo>
                <a:lnTo>
                  <a:pt x="376988" y="757509"/>
                </a:lnTo>
                <a:lnTo>
                  <a:pt x="376857" y="757510"/>
                </a:lnTo>
                <a:lnTo>
                  <a:pt x="376942" y="756815"/>
                </a:lnTo>
                <a:lnTo>
                  <a:pt x="376567" y="751105"/>
                </a:lnTo>
                <a:lnTo>
                  <a:pt x="377642" y="751106"/>
                </a:lnTo>
                <a:lnTo>
                  <a:pt x="388962" y="658819"/>
                </a:lnTo>
                <a:cubicBezTo>
                  <a:pt x="413783" y="563406"/>
                  <a:pt x="475495" y="480050"/>
                  <a:pt x="562778" y="428768"/>
                </a:cubicBezTo>
                <a:cubicBezTo>
                  <a:pt x="679154" y="360392"/>
                  <a:pt x="823213" y="359480"/>
                  <a:pt x="940445" y="426378"/>
                </a:cubicBezTo>
                <a:cubicBezTo>
                  <a:pt x="1028369" y="476552"/>
                  <a:pt x="1091131" y="559120"/>
                  <a:pt x="1117158" y="654211"/>
                </a:cubicBezTo>
                <a:lnTo>
                  <a:pt x="1130217" y="750570"/>
                </a:lnTo>
                <a:lnTo>
                  <a:pt x="1130241" y="750570"/>
                </a:lnTo>
                <a:lnTo>
                  <a:pt x="1130229" y="750661"/>
                </a:lnTo>
                <a:lnTo>
                  <a:pt x="1130511" y="752741"/>
                </a:lnTo>
                <a:lnTo>
                  <a:pt x="1129960" y="752742"/>
                </a:lnTo>
                <a:lnTo>
                  <a:pt x="1120664" y="824500"/>
                </a:lnTo>
                <a:cubicBezTo>
                  <a:pt x="1101573" y="895909"/>
                  <a:pt x="1054894" y="958096"/>
                  <a:pt x="989208" y="996120"/>
                </a:cubicBezTo>
                <a:cubicBezTo>
                  <a:pt x="945417" y="1021469"/>
                  <a:pt x="896521" y="1034144"/>
                  <a:pt x="847624" y="1034146"/>
                </a:cubicBezTo>
                <a:cubicBezTo>
                  <a:pt x="798728" y="1034148"/>
                  <a:pt x="749830" y="1021476"/>
                  <a:pt x="706038" y="996130"/>
                </a:cubicBezTo>
                <a:cubicBezTo>
                  <a:pt x="640349" y="958111"/>
                  <a:pt x="593666" y="895927"/>
                  <a:pt x="574570" y="824519"/>
                </a:cubicBezTo>
                <a:lnTo>
                  <a:pt x="565388" y="753674"/>
                </a:lnTo>
                <a:lnTo>
                  <a:pt x="565255" y="753674"/>
                </a:lnTo>
                <a:lnTo>
                  <a:pt x="565336" y="753273"/>
                </a:lnTo>
                <a:lnTo>
                  <a:pt x="564988" y="750590"/>
                </a:lnTo>
                <a:lnTo>
                  <a:pt x="565874" y="750593"/>
                </a:lnTo>
                <a:lnTo>
                  <a:pt x="579935" y="680637"/>
                </a:lnTo>
                <a:cubicBezTo>
                  <a:pt x="608300" y="613243"/>
                  <a:pt x="674741" y="565777"/>
                  <a:pt x="752418" y="565259"/>
                </a:cubicBezTo>
                <a:cubicBezTo>
                  <a:pt x="830094" y="564741"/>
                  <a:pt x="897162" y="611317"/>
                  <a:pt x="926424" y="678327"/>
                </a:cubicBezTo>
                <a:lnTo>
                  <a:pt x="940622" y="744398"/>
                </a:lnTo>
                <a:lnTo>
                  <a:pt x="941549" y="744327"/>
                </a:lnTo>
                <a:lnTo>
                  <a:pt x="941102" y="746630"/>
                </a:lnTo>
                <a:lnTo>
                  <a:pt x="942076" y="751162"/>
                </a:lnTo>
                <a:lnTo>
                  <a:pt x="940217" y="751187"/>
                </a:lnTo>
                <a:lnTo>
                  <a:pt x="940153" y="751517"/>
                </a:lnTo>
                <a:lnTo>
                  <a:pt x="941824" y="751517"/>
                </a:lnTo>
                <a:cubicBezTo>
                  <a:pt x="941824" y="764525"/>
                  <a:pt x="939188" y="776917"/>
                  <a:pt x="934421" y="788188"/>
                </a:cubicBezTo>
                <a:lnTo>
                  <a:pt x="932472" y="791078"/>
                </a:lnTo>
                <a:lnTo>
                  <a:pt x="932033" y="793336"/>
                </a:lnTo>
                <a:lnTo>
                  <a:pt x="927586" y="798325"/>
                </a:lnTo>
                <a:lnTo>
                  <a:pt x="914231" y="818134"/>
                </a:lnTo>
                <a:lnTo>
                  <a:pt x="903442" y="825408"/>
                </a:lnTo>
                <a:lnTo>
                  <a:pt x="898811" y="830602"/>
                </a:lnTo>
                <a:lnTo>
                  <a:pt x="893021" y="832433"/>
                </a:lnTo>
                <a:lnTo>
                  <a:pt x="884285" y="838323"/>
                </a:lnTo>
                <a:lnTo>
                  <a:pt x="856962" y="843840"/>
                </a:lnTo>
                <a:lnTo>
                  <a:pt x="851211" y="845659"/>
                </a:lnTo>
                <a:lnTo>
                  <a:pt x="849702" y="845305"/>
                </a:lnTo>
                <a:lnTo>
                  <a:pt x="847614" y="845727"/>
                </a:lnTo>
                <a:cubicBezTo>
                  <a:pt x="834606" y="845727"/>
                  <a:pt x="822214" y="843091"/>
                  <a:pt x="810943" y="838323"/>
                </a:cubicBezTo>
                <a:lnTo>
                  <a:pt x="806191" y="835119"/>
                </a:lnTo>
                <a:lnTo>
                  <a:pt x="802601" y="834279"/>
                </a:lnTo>
                <a:lnTo>
                  <a:pt x="797121" y="829004"/>
                </a:lnTo>
                <a:lnTo>
                  <a:pt x="780997" y="818134"/>
                </a:lnTo>
                <a:lnTo>
                  <a:pt x="772070" y="804892"/>
                </a:lnTo>
                <a:lnTo>
                  <a:pt x="766631" y="799657"/>
                </a:lnTo>
                <a:lnTo>
                  <a:pt x="765318" y="794878"/>
                </a:lnTo>
                <a:lnTo>
                  <a:pt x="760807" y="788188"/>
                </a:lnTo>
                <a:lnTo>
                  <a:pt x="753407" y="751534"/>
                </a:lnTo>
                <a:lnTo>
                  <a:pt x="753403" y="751518"/>
                </a:lnTo>
                <a:lnTo>
                  <a:pt x="753404" y="751518"/>
                </a:lnTo>
                <a:lnTo>
                  <a:pt x="753404" y="751517"/>
                </a:lnTo>
                <a:lnTo>
                  <a:pt x="783639" y="751517"/>
                </a:lnTo>
                <a:lnTo>
                  <a:pt x="783639" y="751517"/>
                </a:lnTo>
                <a:lnTo>
                  <a:pt x="786523" y="751517"/>
                </a:lnTo>
                <a:lnTo>
                  <a:pt x="792207" y="772201"/>
                </a:lnTo>
                <a:lnTo>
                  <a:pt x="797543" y="785084"/>
                </a:lnTo>
                <a:lnTo>
                  <a:pt x="818425" y="805184"/>
                </a:lnTo>
                <a:cubicBezTo>
                  <a:pt x="838087" y="815878"/>
                  <a:pt x="862024" y="814963"/>
                  <a:pt x="880813" y="802800"/>
                </a:cubicBezTo>
                <a:lnTo>
                  <a:pt x="898624" y="782821"/>
                </a:lnTo>
                <a:lnTo>
                  <a:pt x="904119" y="769555"/>
                </a:lnTo>
                <a:lnTo>
                  <a:pt x="908473" y="747131"/>
                </a:lnTo>
                <a:lnTo>
                  <a:pt x="896492" y="691382"/>
                </a:lnTo>
                <a:cubicBezTo>
                  <a:pt x="872300" y="635982"/>
                  <a:pt x="816853" y="597476"/>
                  <a:pt x="752635" y="597904"/>
                </a:cubicBezTo>
                <a:cubicBezTo>
                  <a:pt x="688417" y="598332"/>
                  <a:pt x="633488" y="637574"/>
                  <a:pt x="610036" y="693292"/>
                </a:cubicBezTo>
                <a:lnTo>
                  <a:pt x="598498" y="750700"/>
                </a:lnTo>
                <a:lnTo>
                  <a:pt x="599130" y="750702"/>
                </a:lnTo>
                <a:cubicBezTo>
                  <a:pt x="598838" y="839674"/>
                  <a:pt x="646137" y="922012"/>
                  <a:pt x="723142" y="966581"/>
                </a:cubicBezTo>
                <a:cubicBezTo>
                  <a:pt x="800147" y="1011150"/>
                  <a:pt x="895104" y="1011146"/>
                  <a:pt x="972105" y="966572"/>
                </a:cubicBezTo>
                <a:cubicBezTo>
                  <a:pt x="1029856" y="933142"/>
                  <a:pt x="1070897" y="878467"/>
                  <a:pt x="1087682" y="815683"/>
                </a:cubicBezTo>
                <a:lnTo>
                  <a:pt x="1095910" y="752168"/>
                </a:lnTo>
                <a:lnTo>
                  <a:pt x="1083869" y="663320"/>
                </a:lnTo>
                <a:cubicBezTo>
                  <a:pt x="1060225" y="576937"/>
                  <a:pt x="1003211" y="501930"/>
                  <a:pt x="923340" y="456351"/>
                </a:cubicBezTo>
                <a:cubicBezTo>
                  <a:pt x="816844" y="395580"/>
                  <a:pt x="685978" y="396408"/>
                  <a:pt x="580260" y="458522"/>
                </a:cubicBezTo>
                <a:cubicBezTo>
                  <a:pt x="500972" y="505107"/>
                  <a:pt x="444911" y="580830"/>
                  <a:pt x="422363" y="667505"/>
                </a:cubicBezTo>
                <a:lnTo>
                  <a:pt x="411810" y="753540"/>
                </a:lnTo>
                <a:lnTo>
                  <a:pt x="426577" y="865267"/>
                </a:lnTo>
                <a:cubicBezTo>
                  <a:pt x="456354" y="975463"/>
                  <a:pt x="528730" y="1071290"/>
                  <a:pt x="630363" y="1129678"/>
                </a:cubicBezTo>
                <a:cubicBezTo>
                  <a:pt x="765874" y="1207529"/>
                  <a:pt x="932683" y="1206920"/>
                  <a:pt x="1067623" y="1128081"/>
                </a:cubicBezTo>
                <a:cubicBezTo>
                  <a:pt x="1202562" y="1049242"/>
                  <a:pt x="1285002" y="904227"/>
                  <a:pt x="1283723" y="747951"/>
                </a:cubicBezTo>
                <a:lnTo>
                  <a:pt x="1284262" y="747947"/>
                </a:lnTo>
                <a:lnTo>
                  <a:pt x="1272803" y="642710"/>
                </a:lnTo>
                <a:cubicBezTo>
                  <a:pt x="1221588" y="401895"/>
                  <a:pt x="1007215" y="221869"/>
                  <a:pt x="751481" y="222926"/>
                </a:cubicBezTo>
                <a:cubicBezTo>
                  <a:pt x="495746" y="223983"/>
                  <a:pt x="282869" y="405774"/>
                  <a:pt x="233646" y="647003"/>
                </a:cubicBezTo>
                <a:lnTo>
                  <a:pt x="223089" y="752015"/>
                </a:lnTo>
                <a:lnTo>
                  <a:pt x="227297" y="827760"/>
                </a:lnTo>
                <a:cubicBezTo>
                  <a:pt x="250811" y="1019297"/>
                  <a:pt x="362061" y="1191157"/>
                  <a:pt x="531155" y="1290449"/>
                </a:cubicBezTo>
                <a:cubicBezTo>
                  <a:pt x="724405" y="1403925"/>
                  <a:pt x="963620" y="1405245"/>
                  <a:pt x="1158110" y="1293907"/>
                </a:cubicBezTo>
                <a:cubicBezTo>
                  <a:pt x="1328289" y="1196487"/>
                  <a:pt x="1441429" y="1025864"/>
                  <a:pt x="1467055" y="834599"/>
                </a:cubicBezTo>
                <a:lnTo>
                  <a:pt x="1472263" y="756429"/>
                </a:lnTo>
                <a:lnTo>
                  <a:pt x="1471573" y="756426"/>
                </a:lnTo>
                <a:cubicBezTo>
                  <a:pt x="1472557" y="499617"/>
                  <a:pt x="1336289" y="261843"/>
                  <a:pt x="1114213" y="132870"/>
                </a:cubicBezTo>
                <a:cubicBezTo>
                  <a:pt x="892137" y="3897"/>
                  <a:pt x="618083" y="3372"/>
                  <a:pt x="395515" y="131493"/>
                </a:cubicBezTo>
                <a:cubicBezTo>
                  <a:pt x="172947" y="259614"/>
                  <a:pt x="35768" y="496865"/>
                  <a:pt x="35768" y="753675"/>
                </a:cubicBezTo>
                <a:lnTo>
                  <a:pt x="0" y="753674"/>
                </a:lnTo>
                <a:cubicBezTo>
                  <a:pt x="0" y="484068"/>
                  <a:pt x="144014" y="234997"/>
                  <a:pt x="377671" y="100492"/>
                </a:cubicBezTo>
                <a:cubicBezTo>
                  <a:pt x="611329" y="-34013"/>
                  <a:pt x="899037" y="-33461"/>
                  <a:pt x="1132177" y="101938"/>
                </a:cubicBezTo>
                <a:cubicBezTo>
                  <a:pt x="1336175" y="220412"/>
                  <a:pt x="1471203" y="426338"/>
                  <a:pt x="1501081" y="656582"/>
                </a:cubicBezTo>
                <a:lnTo>
                  <a:pt x="1507026" y="751518"/>
                </a:lnTo>
                <a:lnTo>
                  <a:pt x="1507080" y="751518"/>
                </a:lnTo>
                <a:lnTo>
                  <a:pt x="1507052" y="751935"/>
                </a:lnTo>
                <a:lnTo>
                  <a:pt x="1507342" y="756562"/>
                </a:lnTo>
                <a:lnTo>
                  <a:pt x="1506744" y="756560"/>
                </a:lnTo>
                <a:lnTo>
                  <a:pt x="1501239" y="839184"/>
                </a:lnTo>
                <a:cubicBezTo>
                  <a:pt x="1474199" y="1041005"/>
                  <a:pt x="1354815" y="1221044"/>
                  <a:pt x="1175245" y="1323840"/>
                </a:cubicBezTo>
                <a:cubicBezTo>
                  <a:pt x="1072633" y="1382581"/>
                  <a:pt x="958224" y="1411603"/>
                  <a:pt x="843977" y="14109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4" name="フリーフォーム: 図形 413">
            <a:extLst>
              <a:ext uri="{FF2B5EF4-FFF2-40B4-BE49-F238E27FC236}">
                <a16:creationId xmlns:a16="http://schemas.microsoft.com/office/drawing/2014/main" id="{0138F02C-12D2-4686-8C7C-86C6C2E4E57E}"/>
              </a:ext>
            </a:extLst>
          </p:cNvPr>
          <p:cNvSpPr/>
          <p:nvPr/>
        </p:nvSpPr>
        <p:spPr>
          <a:xfrm>
            <a:off x="8009954" y="2900046"/>
            <a:ext cx="1461670" cy="1370315"/>
          </a:xfrm>
          <a:custGeom>
            <a:avLst/>
            <a:gdLst>
              <a:gd name="connsiteX0" fmla="*/ 820923 w 1461670"/>
              <a:gd name="connsiteY0" fmla="*/ 1370314 h 1370315"/>
              <a:gd name="connsiteX1" fmla="*/ 500987 w 1461670"/>
              <a:gd name="connsiteY1" fmla="*/ 1283795 h 1370315"/>
              <a:gd name="connsiteX2" fmla="*/ 188014 w 1461670"/>
              <a:gd name="connsiteY2" fmla="*/ 813138 h 1370315"/>
              <a:gd name="connsiteX3" fmla="*/ 182870 w 1461670"/>
              <a:gd name="connsiteY3" fmla="*/ 730835 h 1370315"/>
              <a:gd name="connsiteX4" fmla="*/ 182708 w 1461670"/>
              <a:gd name="connsiteY4" fmla="*/ 730835 h 1370315"/>
              <a:gd name="connsiteX5" fmla="*/ 182792 w 1461670"/>
              <a:gd name="connsiteY5" fmla="*/ 729577 h 1370315"/>
              <a:gd name="connsiteX6" fmla="*/ 182712 w 1461670"/>
              <a:gd name="connsiteY6" fmla="*/ 728302 h 1370315"/>
              <a:gd name="connsiteX7" fmla="*/ 182877 w 1461670"/>
              <a:gd name="connsiteY7" fmla="*/ 728303 h 1370315"/>
              <a:gd name="connsiteX8" fmla="*/ 187550 w 1461670"/>
              <a:gd name="connsiteY8" fmla="*/ 658065 h 1370315"/>
              <a:gd name="connsiteX9" fmla="*/ 457879 w 1461670"/>
              <a:gd name="connsiteY9" fmla="*/ 255505 h 1370315"/>
              <a:gd name="connsiteX10" fmla="*/ 1007109 w 1461670"/>
              <a:gd name="connsiteY10" fmla="*/ 257426 h 1370315"/>
              <a:gd name="connsiteX11" fmla="*/ 1274615 w 1461670"/>
              <a:gd name="connsiteY11" fmla="*/ 661867 h 1370315"/>
              <a:gd name="connsiteX12" fmla="*/ 1278720 w 1461670"/>
              <a:gd name="connsiteY12" fmla="*/ 730835 h 1370315"/>
              <a:gd name="connsiteX13" fmla="*/ 1278961 w 1461670"/>
              <a:gd name="connsiteY13" fmla="*/ 730835 h 1370315"/>
              <a:gd name="connsiteX14" fmla="*/ 1278834 w 1461670"/>
              <a:gd name="connsiteY14" fmla="*/ 732749 h 1370315"/>
              <a:gd name="connsiteX15" fmla="*/ 1278948 w 1461670"/>
              <a:gd name="connsiteY15" fmla="*/ 734669 h 1370315"/>
              <a:gd name="connsiteX16" fmla="*/ 1278706 w 1461670"/>
              <a:gd name="connsiteY16" fmla="*/ 734667 h 1370315"/>
              <a:gd name="connsiteX17" fmla="*/ 1274927 w 1461670"/>
              <a:gd name="connsiteY17" fmla="*/ 791467 h 1370315"/>
              <a:gd name="connsiteX18" fmla="*/ 1049716 w 1461670"/>
              <a:gd name="connsiteY18" fmla="*/ 1126906 h 1370315"/>
              <a:gd name="connsiteX19" fmla="*/ 820702 w 1461670"/>
              <a:gd name="connsiteY19" fmla="*/ 1187605 h 1370315"/>
              <a:gd name="connsiteX20" fmla="*/ 592088 w 1461670"/>
              <a:gd name="connsiteY20" fmla="*/ 1125416 h 1370315"/>
              <a:gd name="connsiteX21" fmla="*/ 369066 w 1461670"/>
              <a:gd name="connsiteY21" fmla="*/ 788517 h 1370315"/>
              <a:gd name="connsiteX22" fmla="*/ 365605 w 1461670"/>
              <a:gd name="connsiteY22" fmla="*/ 730835 h 1370315"/>
              <a:gd name="connsiteX23" fmla="*/ 365417 w 1461670"/>
              <a:gd name="connsiteY23" fmla="*/ 730835 h 1370315"/>
              <a:gd name="connsiteX24" fmla="*/ 365547 w 1461670"/>
              <a:gd name="connsiteY24" fmla="*/ 729858 h 1370315"/>
              <a:gd name="connsiteX25" fmla="*/ 365427 w 1461670"/>
              <a:gd name="connsiteY25" fmla="*/ 727860 h 1370315"/>
              <a:gd name="connsiteX26" fmla="*/ 365812 w 1461670"/>
              <a:gd name="connsiteY26" fmla="*/ 727863 h 1370315"/>
              <a:gd name="connsiteX27" fmla="*/ 378113 w 1461670"/>
              <a:gd name="connsiteY27" fmla="*/ 635318 h 1370315"/>
              <a:gd name="connsiteX28" fmla="*/ 548732 w 1461670"/>
              <a:gd name="connsiteY28" fmla="*/ 414024 h 1370315"/>
              <a:gd name="connsiteX29" fmla="*/ 914754 w 1461670"/>
              <a:gd name="connsiteY29" fmla="*/ 415075 h 1370315"/>
              <a:gd name="connsiteX30" fmla="*/ 1084100 w 1461670"/>
              <a:gd name="connsiteY30" fmla="*/ 637345 h 1370315"/>
              <a:gd name="connsiteX31" fmla="*/ 1095981 w 1461670"/>
              <a:gd name="connsiteY31" fmla="*/ 730836 h 1370315"/>
              <a:gd name="connsiteX32" fmla="*/ 1096253 w 1461670"/>
              <a:gd name="connsiteY32" fmla="*/ 730836 h 1370315"/>
              <a:gd name="connsiteX33" fmla="*/ 1096114 w 1461670"/>
              <a:gd name="connsiteY33" fmla="*/ 731882 h 1370315"/>
              <a:gd name="connsiteX34" fmla="*/ 1096247 w 1461670"/>
              <a:gd name="connsiteY34" fmla="*/ 732933 h 1370315"/>
              <a:gd name="connsiteX35" fmla="*/ 1095974 w 1461670"/>
              <a:gd name="connsiteY35" fmla="*/ 732932 h 1370315"/>
              <a:gd name="connsiteX36" fmla="*/ 1086659 w 1461670"/>
              <a:gd name="connsiteY36" fmla="*/ 802740 h 1370315"/>
              <a:gd name="connsiteX37" fmla="*/ 957833 w 1461670"/>
              <a:gd name="connsiteY37" fmla="*/ 968978 h 1370315"/>
              <a:gd name="connsiteX38" fmla="*/ 819789 w 1461670"/>
              <a:gd name="connsiteY38" fmla="*/ 1004889 h 1370315"/>
              <a:gd name="connsiteX39" fmla="*/ 682396 w 1461670"/>
              <a:gd name="connsiteY39" fmla="*/ 966566 h 1370315"/>
              <a:gd name="connsiteX40" fmla="*/ 556502 w 1461670"/>
              <a:gd name="connsiteY40" fmla="*/ 798097 h 1370315"/>
              <a:gd name="connsiteX41" fmla="*/ 548724 w 1461670"/>
              <a:gd name="connsiteY41" fmla="*/ 730835 h 1370315"/>
              <a:gd name="connsiteX42" fmla="*/ 548126 w 1461670"/>
              <a:gd name="connsiteY42" fmla="*/ 730835 h 1370315"/>
              <a:gd name="connsiteX43" fmla="*/ 548446 w 1461670"/>
              <a:gd name="connsiteY43" fmla="*/ 728431 h 1370315"/>
              <a:gd name="connsiteX44" fmla="*/ 548169 w 1461670"/>
              <a:gd name="connsiteY44" fmla="*/ 726037 h 1370315"/>
              <a:gd name="connsiteX45" fmla="*/ 548763 w 1461670"/>
              <a:gd name="connsiteY45" fmla="*/ 726047 h 1370315"/>
              <a:gd name="connsiteX46" fmla="*/ 554480 w 1461670"/>
              <a:gd name="connsiteY46" fmla="*/ 683053 h 1370315"/>
              <a:gd name="connsiteX47" fmla="*/ 639866 w 1461670"/>
              <a:gd name="connsiteY47" fmla="*/ 572382 h 1370315"/>
              <a:gd name="connsiteX48" fmla="*/ 822959 w 1461670"/>
              <a:gd name="connsiteY48" fmla="*/ 573051 h 1370315"/>
              <a:gd name="connsiteX49" fmla="*/ 907534 w 1461670"/>
              <a:gd name="connsiteY49" fmla="*/ 684343 h 1370315"/>
              <a:gd name="connsiteX50" fmla="*/ 912607 w 1461670"/>
              <a:gd name="connsiteY50" fmla="*/ 724755 h 1370315"/>
              <a:gd name="connsiteX51" fmla="*/ 913338 w 1461670"/>
              <a:gd name="connsiteY51" fmla="*/ 724706 h 1370315"/>
              <a:gd name="connsiteX52" fmla="*/ 912878 w 1461670"/>
              <a:gd name="connsiteY52" fmla="*/ 726910 h 1370315"/>
              <a:gd name="connsiteX53" fmla="*/ 913538 w 1461670"/>
              <a:gd name="connsiteY53" fmla="*/ 732170 h 1370315"/>
              <a:gd name="connsiteX54" fmla="*/ 911781 w 1461670"/>
              <a:gd name="connsiteY54" fmla="*/ 732157 h 1370315"/>
              <a:gd name="connsiteX55" fmla="*/ 903258 w 1461670"/>
              <a:gd name="connsiteY55" fmla="*/ 772948 h 1370315"/>
              <a:gd name="connsiteX56" fmla="*/ 869585 w 1461670"/>
              <a:gd name="connsiteY56" fmla="*/ 808934 h 1370315"/>
              <a:gd name="connsiteX57" fmla="*/ 822118 w 1461670"/>
              <a:gd name="connsiteY57" fmla="*/ 822191 h 1370315"/>
              <a:gd name="connsiteX58" fmla="*/ 774671 w 1461670"/>
              <a:gd name="connsiteY58" fmla="*/ 808860 h 1370315"/>
              <a:gd name="connsiteX59" fmla="*/ 731049 w 1461670"/>
              <a:gd name="connsiteY59" fmla="*/ 724564 h 1370315"/>
              <a:gd name="connsiteX60" fmla="*/ 778279 w 1461670"/>
              <a:gd name="connsiteY60" fmla="*/ 727814 h 1370315"/>
              <a:gd name="connsiteX61" fmla="*/ 799296 w 1461670"/>
              <a:gd name="connsiteY61" fmla="*/ 768428 h 1370315"/>
              <a:gd name="connsiteX62" fmla="*/ 845026 w 1461670"/>
              <a:gd name="connsiteY62" fmla="*/ 768463 h 1370315"/>
              <a:gd name="connsiteX63" fmla="*/ 866106 w 1461670"/>
              <a:gd name="connsiteY63" fmla="*/ 727882 h 1370315"/>
              <a:gd name="connsiteX64" fmla="*/ 867993 w 1461670"/>
              <a:gd name="connsiteY64" fmla="*/ 727755 h 1370315"/>
              <a:gd name="connsiteX65" fmla="*/ 863982 w 1461670"/>
              <a:gd name="connsiteY65" fmla="*/ 695803 h 1370315"/>
              <a:gd name="connsiteX66" fmla="*/ 800253 w 1461670"/>
              <a:gd name="connsiteY66" fmla="*/ 611942 h 1370315"/>
              <a:gd name="connsiteX67" fmla="*/ 662288 w 1461670"/>
              <a:gd name="connsiteY67" fmla="*/ 611438 h 1370315"/>
              <a:gd name="connsiteX68" fmla="*/ 593160 w 1461670"/>
              <a:gd name="connsiteY68" fmla="*/ 730835 h 1370315"/>
              <a:gd name="connsiteX69" fmla="*/ 592741 w 1461670"/>
              <a:gd name="connsiteY69" fmla="*/ 730835 h 1370315"/>
              <a:gd name="connsiteX70" fmla="*/ 599267 w 1461670"/>
              <a:gd name="connsiteY70" fmla="*/ 787271 h 1370315"/>
              <a:gd name="connsiteX71" fmla="*/ 704897 w 1461670"/>
              <a:gd name="connsiteY71" fmla="*/ 928623 h 1370315"/>
              <a:gd name="connsiteX72" fmla="*/ 936000 w 1461670"/>
              <a:gd name="connsiteY72" fmla="*/ 930647 h 1370315"/>
              <a:gd name="connsiteX73" fmla="*/ 1044090 w 1461670"/>
              <a:gd name="connsiteY73" fmla="*/ 791167 h 1370315"/>
              <a:gd name="connsiteX74" fmla="*/ 1051942 w 1461670"/>
              <a:gd name="connsiteY74" fmla="*/ 732323 h 1370315"/>
              <a:gd name="connsiteX75" fmla="*/ 1041311 w 1461670"/>
              <a:gd name="connsiteY75" fmla="*/ 648668 h 1370315"/>
              <a:gd name="connsiteX76" fmla="*/ 892477 w 1461670"/>
              <a:gd name="connsiteY76" fmla="*/ 453320 h 1370315"/>
              <a:gd name="connsiteX77" fmla="*/ 570788 w 1461670"/>
              <a:gd name="connsiteY77" fmla="*/ 452396 h 1370315"/>
              <a:gd name="connsiteX78" fmla="*/ 420834 w 1461670"/>
              <a:gd name="connsiteY78" fmla="*/ 646886 h 1370315"/>
              <a:gd name="connsiteX79" fmla="*/ 410033 w 1461670"/>
              <a:gd name="connsiteY79" fmla="*/ 728150 h 1370315"/>
              <a:gd name="connsiteX80" fmla="*/ 410299 w 1461670"/>
              <a:gd name="connsiteY80" fmla="*/ 728152 h 1370315"/>
              <a:gd name="connsiteX81" fmla="*/ 614693 w 1461670"/>
              <a:gd name="connsiteY81" fmla="*/ 1086652 h 1370315"/>
              <a:gd name="connsiteX82" fmla="*/ 1027364 w 1461670"/>
              <a:gd name="connsiteY82" fmla="*/ 1087996 h 1370315"/>
              <a:gd name="connsiteX83" fmla="*/ 1234088 w 1461670"/>
              <a:gd name="connsiteY83" fmla="*/ 730835 h 1370315"/>
              <a:gd name="connsiteX84" fmla="*/ 1234254 w 1461670"/>
              <a:gd name="connsiteY84" fmla="*/ 730835 h 1370315"/>
              <a:gd name="connsiteX85" fmla="*/ 1230482 w 1461670"/>
              <a:gd name="connsiteY85" fmla="*/ 667464 h 1370315"/>
              <a:gd name="connsiteX86" fmla="*/ 984687 w 1461670"/>
              <a:gd name="connsiteY86" fmla="*/ 295848 h 1370315"/>
              <a:gd name="connsiteX87" fmla="*/ 480032 w 1461670"/>
              <a:gd name="connsiteY87" fmla="*/ 294083 h 1370315"/>
              <a:gd name="connsiteX88" fmla="*/ 231643 w 1461670"/>
              <a:gd name="connsiteY88" fmla="*/ 663971 h 1370315"/>
              <a:gd name="connsiteX89" fmla="*/ 227351 w 1461670"/>
              <a:gd name="connsiteY89" fmla="*/ 728480 h 1370315"/>
              <a:gd name="connsiteX90" fmla="*/ 228833 w 1461670"/>
              <a:gd name="connsiteY90" fmla="*/ 728486 h 1370315"/>
              <a:gd name="connsiteX91" fmla="*/ 524153 w 1461670"/>
              <a:gd name="connsiteY91" fmla="*/ 1243916 h 1370315"/>
              <a:gd name="connsiteX92" fmla="*/ 1118191 w 1461670"/>
              <a:gd name="connsiteY92" fmla="*/ 1245092 h 1370315"/>
              <a:gd name="connsiteX93" fmla="*/ 1410319 w 1461670"/>
              <a:gd name="connsiteY93" fmla="*/ 809533 h 1370315"/>
              <a:gd name="connsiteX94" fmla="*/ 1415242 w 1461670"/>
              <a:gd name="connsiteY94" fmla="*/ 735465 h 1370315"/>
              <a:gd name="connsiteX95" fmla="*/ 1414793 w 1461670"/>
              <a:gd name="connsiteY95" fmla="*/ 735462 h 1370315"/>
              <a:gd name="connsiteX96" fmla="*/ 1075489 w 1461670"/>
              <a:gd name="connsiteY96" fmla="*/ 140045 h 1370315"/>
              <a:gd name="connsiteX97" fmla="*/ 390184 w 1461670"/>
              <a:gd name="connsiteY97" fmla="*/ 137727 h 1370315"/>
              <a:gd name="connsiteX98" fmla="*/ 46860 w 1461670"/>
              <a:gd name="connsiteY98" fmla="*/ 730836 h 1370315"/>
              <a:gd name="connsiteX99" fmla="*/ 0 w 1461670"/>
              <a:gd name="connsiteY99" fmla="*/ 730835 h 1370315"/>
              <a:gd name="connsiteX100" fmla="*/ 366846 w 1461670"/>
              <a:gd name="connsiteY100" fmla="*/ 97091 h 1370315"/>
              <a:gd name="connsiteX101" fmla="*/ 1099104 w 1461670"/>
              <a:gd name="connsiteY101" fmla="*/ 99568 h 1370315"/>
              <a:gd name="connsiteX102" fmla="*/ 1455855 w 1461670"/>
              <a:gd name="connsiteY102" fmla="*/ 638718 h 1370315"/>
              <a:gd name="connsiteX103" fmla="*/ 1461359 w 1461670"/>
              <a:gd name="connsiteY103" fmla="*/ 730835 h 1370315"/>
              <a:gd name="connsiteX104" fmla="*/ 1461670 w 1461670"/>
              <a:gd name="connsiteY104" fmla="*/ 730835 h 1370315"/>
              <a:gd name="connsiteX105" fmla="*/ 1461506 w 1461670"/>
              <a:gd name="connsiteY105" fmla="*/ 733302 h 1370315"/>
              <a:gd name="connsiteX106" fmla="*/ 1461654 w 1461670"/>
              <a:gd name="connsiteY106" fmla="*/ 735779 h 1370315"/>
              <a:gd name="connsiteX107" fmla="*/ 1461342 w 1461670"/>
              <a:gd name="connsiteY107" fmla="*/ 735777 h 1370315"/>
              <a:gd name="connsiteX108" fmla="*/ 1456032 w 1461670"/>
              <a:gd name="connsiteY108" fmla="*/ 815650 h 1370315"/>
              <a:gd name="connsiteX109" fmla="*/ 1141198 w 1461670"/>
              <a:gd name="connsiteY109" fmla="*/ 1285063 h 1370315"/>
              <a:gd name="connsiteX110" fmla="*/ 820923 w 1461670"/>
              <a:gd name="connsiteY110" fmla="*/ 1370314 h 1370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461670" h="1370315">
                <a:moveTo>
                  <a:pt x="820923" y="1370314"/>
                </a:moveTo>
                <a:cubicBezTo>
                  <a:pt x="710380" y="1370095"/>
                  <a:pt x="599894" y="1341248"/>
                  <a:pt x="500987" y="1283795"/>
                </a:cubicBezTo>
                <a:cubicBezTo>
                  <a:pt x="327899" y="1183252"/>
                  <a:pt x="213342" y="1008508"/>
                  <a:pt x="188014" y="813138"/>
                </a:cubicBezTo>
                <a:lnTo>
                  <a:pt x="182870" y="730835"/>
                </a:lnTo>
                <a:lnTo>
                  <a:pt x="182708" y="730835"/>
                </a:lnTo>
                <a:lnTo>
                  <a:pt x="182792" y="729577"/>
                </a:lnTo>
                <a:lnTo>
                  <a:pt x="182712" y="728302"/>
                </a:lnTo>
                <a:lnTo>
                  <a:pt x="182877" y="728303"/>
                </a:lnTo>
                <a:lnTo>
                  <a:pt x="187550" y="658065"/>
                </a:lnTo>
                <a:cubicBezTo>
                  <a:pt x="209967" y="490531"/>
                  <a:pt x="308941" y="341032"/>
                  <a:pt x="457879" y="255505"/>
                </a:cubicBezTo>
                <a:cubicBezTo>
                  <a:pt x="628094" y="157760"/>
                  <a:pt x="837582" y="158493"/>
                  <a:pt x="1007109" y="257426"/>
                </a:cubicBezTo>
                <a:cubicBezTo>
                  <a:pt x="1155445" y="343993"/>
                  <a:pt x="1253371" y="494181"/>
                  <a:pt x="1274615" y="661867"/>
                </a:cubicBezTo>
                <a:lnTo>
                  <a:pt x="1278720" y="730835"/>
                </a:lnTo>
                <a:lnTo>
                  <a:pt x="1278961" y="730835"/>
                </a:lnTo>
                <a:lnTo>
                  <a:pt x="1278834" y="732749"/>
                </a:lnTo>
                <a:lnTo>
                  <a:pt x="1278948" y="734669"/>
                </a:lnTo>
                <a:lnTo>
                  <a:pt x="1278706" y="734667"/>
                </a:lnTo>
                <a:lnTo>
                  <a:pt x="1274927" y="791467"/>
                </a:lnTo>
                <a:cubicBezTo>
                  <a:pt x="1256253" y="931057"/>
                  <a:pt x="1173799" y="1055625"/>
                  <a:pt x="1049716" y="1126906"/>
                </a:cubicBezTo>
                <a:cubicBezTo>
                  <a:pt x="978811" y="1167638"/>
                  <a:pt x="899723" y="1187862"/>
                  <a:pt x="820702" y="1187605"/>
                </a:cubicBezTo>
                <a:cubicBezTo>
                  <a:pt x="741680" y="1187348"/>
                  <a:pt x="662726" y="1166609"/>
                  <a:pt x="592088" y="1125416"/>
                </a:cubicBezTo>
                <a:cubicBezTo>
                  <a:pt x="468472" y="1053328"/>
                  <a:pt x="386831" y="928226"/>
                  <a:pt x="369066" y="788517"/>
                </a:cubicBezTo>
                <a:lnTo>
                  <a:pt x="365605" y="730835"/>
                </a:lnTo>
                <a:lnTo>
                  <a:pt x="365417" y="730835"/>
                </a:lnTo>
                <a:lnTo>
                  <a:pt x="365547" y="729858"/>
                </a:lnTo>
                <a:lnTo>
                  <a:pt x="365427" y="727860"/>
                </a:lnTo>
                <a:lnTo>
                  <a:pt x="365812" y="727863"/>
                </a:lnTo>
                <a:lnTo>
                  <a:pt x="378113" y="635318"/>
                </a:lnTo>
                <a:cubicBezTo>
                  <a:pt x="403092" y="543099"/>
                  <a:pt x="463681" y="462912"/>
                  <a:pt x="548732" y="414024"/>
                </a:cubicBezTo>
                <a:cubicBezTo>
                  <a:pt x="662134" y="348840"/>
                  <a:pt x="801728" y="349241"/>
                  <a:pt x="914754" y="415075"/>
                </a:cubicBezTo>
                <a:cubicBezTo>
                  <a:pt x="999523" y="464451"/>
                  <a:pt x="1059651" y="544984"/>
                  <a:pt x="1084100" y="637345"/>
                </a:cubicBezTo>
                <a:lnTo>
                  <a:pt x="1095981" y="730836"/>
                </a:lnTo>
                <a:lnTo>
                  <a:pt x="1096253" y="730836"/>
                </a:lnTo>
                <a:lnTo>
                  <a:pt x="1096114" y="731882"/>
                </a:lnTo>
                <a:lnTo>
                  <a:pt x="1096247" y="732933"/>
                </a:lnTo>
                <a:lnTo>
                  <a:pt x="1095974" y="732932"/>
                </a:lnTo>
                <a:lnTo>
                  <a:pt x="1086659" y="802740"/>
                </a:lnTo>
                <a:cubicBezTo>
                  <a:pt x="1067786" y="872142"/>
                  <a:pt x="1022016" y="932420"/>
                  <a:pt x="957833" y="968978"/>
                </a:cubicBezTo>
                <a:cubicBezTo>
                  <a:pt x="915044" y="993350"/>
                  <a:pt x="867363" y="1005306"/>
                  <a:pt x="819789" y="1004889"/>
                </a:cubicBezTo>
                <a:cubicBezTo>
                  <a:pt x="772216" y="1004473"/>
                  <a:pt x="724751" y="991684"/>
                  <a:pt x="682396" y="966566"/>
                </a:cubicBezTo>
                <a:cubicBezTo>
                  <a:pt x="618863" y="928890"/>
                  <a:pt x="574157" y="867820"/>
                  <a:pt x="556502" y="798097"/>
                </a:cubicBezTo>
                <a:lnTo>
                  <a:pt x="548724" y="730835"/>
                </a:lnTo>
                <a:lnTo>
                  <a:pt x="548126" y="730835"/>
                </a:lnTo>
                <a:lnTo>
                  <a:pt x="548446" y="728431"/>
                </a:lnTo>
                <a:lnTo>
                  <a:pt x="548169" y="726037"/>
                </a:lnTo>
                <a:lnTo>
                  <a:pt x="548763" y="726047"/>
                </a:lnTo>
                <a:lnTo>
                  <a:pt x="554480" y="683053"/>
                </a:lnTo>
                <a:cubicBezTo>
                  <a:pt x="566982" y="636922"/>
                  <a:pt x="597306" y="596816"/>
                  <a:pt x="639866" y="572382"/>
                </a:cubicBezTo>
                <a:cubicBezTo>
                  <a:pt x="696614" y="539803"/>
                  <a:pt x="766451" y="540058"/>
                  <a:pt x="822959" y="573051"/>
                </a:cubicBezTo>
                <a:cubicBezTo>
                  <a:pt x="865340" y="597796"/>
                  <a:pt x="895370" y="638122"/>
                  <a:pt x="907534" y="684343"/>
                </a:cubicBezTo>
                <a:lnTo>
                  <a:pt x="912607" y="724755"/>
                </a:lnTo>
                <a:lnTo>
                  <a:pt x="913338" y="724706"/>
                </a:lnTo>
                <a:lnTo>
                  <a:pt x="912878" y="726910"/>
                </a:lnTo>
                <a:lnTo>
                  <a:pt x="913538" y="732170"/>
                </a:lnTo>
                <a:lnTo>
                  <a:pt x="911781" y="732157"/>
                </a:lnTo>
                <a:lnTo>
                  <a:pt x="903258" y="772948"/>
                </a:lnTo>
                <a:cubicBezTo>
                  <a:pt x="895680" y="787537"/>
                  <a:pt x="884169" y="800083"/>
                  <a:pt x="869585" y="808934"/>
                </a:cubicBezTo>
                <a:cubicBezTo>
                  <a:pt x="855000" y="817785"/>
                  <a:pt x="838557" y="822204"/>
                  <a:pt x="822118" y="822191"/>
                </a:cubicBezTo>
                <a:cubicBezTo>
                  <a:pt x="805678" y="822178"/>
                  <a:pt x="789242" y="817734"/>
                  <a:pt x="774671" y="808860"/>
                </a:cubicBezTo>
                <a:cubicBezTo>
                  <a:pt x="745529" y="791113"/>
                  <a:pt x="728707" y="758604"/>
                  <a:pt x="731049" y="724564"/>
                </a:cubicBezTo>
                <a:lnTo>
                  <a:pt x="778279" y="727814"/>
                </a:lnTo>
                <a:cubicBezTo>
                  <a:pt x="777151" y="744215"/>
                  <a:pt x="785256" y="759877"/>
                  <a:pt x="799296" y="768428"/>
                </a:cubicBezTo>
                <a:cubicBezTo>
                  <a:pt x="813337" y="776979"/>
                  <a:pt x="830972" y="776992"/>
                  <a:pt x="845026" y="768463"/>
                </a:cubicBezTo>
                <a:cubicBezTo>
                  <a:pt x="859080" y="759934"/>
                  <a:pt x="867209" y="744284"/>
                  <a:pt x="866106" y="727882"/>
                </a:cubicBezTo>
                <a:lnTo>
                  <a:pt x="867993" y="727755"/>
                </a:lnTo>
                <a:lnTo>
                  <a:pt x="863982" y="695803"/>
                </a:lnTo>
                <a:cubicBezTo>
                  <a:pt x="854816" y="660975"/>
                  <a:pt x="832188" y="630588"/>
                  <a:pt x="800253" y="611942"/>
                </a:cubicBezTo>
                <a:cubicBezTo>
                  <a:pt x="757673" y="587081"/>
                  <a:pt x="705049" y="586888"/>
                  <a:pt x="662288" y="611438"/>
                </a:cubicBezTo>
                <a:cubicBezTo>
                  <a:pt x="619527" y="635987"/>
                  <a:pt x="593160" y="681529"/>
                  <a:pt x="593160" y="730835"/>
                </a:cubicBezTo>
                <a:lnTo>
                  <a:pt x="592741" y="730835"/>
                </a:lnTo>
                <a:lnTo>
                  <a:pt x="599267" y="787271"/>
                </a:lnTo>
                <a:cubicBezTo>
                  <a:pt x="614080" y="845771"/>
                  <a:pt x="651591" y="897011"/>
                  <a:pt x="704897" y="928623"/>
                </a:cubicBezTo>
                <a:cubicBezTo>
                  <a:pt x="775972" y="970772"/>
                  <a:pt x="864198" y="971545"/>
                  <a:pt x="936000" y="930647"/>
                </a:cubicBezTo>
                <a:cubicBezTo>
                  <a:pt x="989851" y="899974"/>
                  <a:pt x="1028254" y="849398"/>
                  <a:pt x="1044090" y="791167"/>
                </a:cubicBezTo>
                <a:lnTo>
                  <a:pt x="1051942" y="732323"/>
                </a:lnTo>
                <a:lnTo>
                  <a:pt x="1041311" y="648668"/>
                </a:lnTo>
                <a:cubicBezTo>
                  <a:pt x="1019824" y="567494"/>
                  <a:pt x="966979" y="496715"/>
                  <a:pt x="892477" y="453320"/>
                </a:cubicBezTo>
                <a:cubicBezTo>
                  <a:pt x="793141" y="395460"/>
                  <a:pt x="670455" y="395108"/>
                  <a:pt x="570788" y="452396"/>
                </a:cubicBezTo>
                <a:cubicBezTo>
                  <a:pt x="496038" y="495362"/>
                  <a:pt x="442787" y="565837"/>
                  <a:pt x="420834" y="646886"/>
                </a:cubicBezTo>
                <a:lnTo>
                  <a:pt x="410033" y="728150"/>
                </a:lnTo>
                <a:lnTo>
                  <a:pt x="410299" y="728152"/>
                </a:lnTo>
                <a:cubicBezTo>
                  <a:pt x="409338" y="875626"/>
                  <a:pt x="487296" y="1012360"/>
                  <a:pt x="614693" y="1086652"/>
                </a:cubicBezTo>
                <a:cubicBezTo>
                  <a:pt x="742090" y="1160944"/>
                  <a:pt x="899485" y="1161457"/>
                  <a:pt x="1027364" y="1087996"/>
                </a:cubicBezTo>
                <a:cubicBezTo>
                  <a:pt x="1155242" y="1014535"/>
                  <a:pt x="1234088" y="878312"/>
                  <a:pt x="1234088" y="730835"/>
                </a:cubicBezTo>
                <a:lnTo>
                  <a:pt x="1234254" y="730835"/>
                </a:lnTo>
                <a:lnTo>
                  <a:pt x="1230482" y="667464"/>
                </a:lnTo>
                <a:cubicBezTo>
                  <a:pt x="1210962" y="513388"/>
                  <a:pt x="1120984" y="375389"/>
                  <a:pt x="984687" y="295848"/>
                </a:cubicBezTo>
                <a:cubicBezTo>
                  <a:pt x="828919" y="204944"/>
                  <a:pt x="636433" y="204270"/>
                  <a:pt x="480032" y="294083"/>
                </a:cubicBezTo>
                <a:cubicBezTo>
                  <a:pt x="343182" y="372669"/>
                  <a:pt x="252240" y="510035"/>
                  <a:pt x="231643" y="663971"/>
                </a:cubicBezTo>
                <a:lnTo>
                  <a:pt x="227351" y="728480"/>
                </a:lnTo>
                <a:lnTo>
                  <a:pt x="228833" y="728486"/>
                </a:lnTo>
                <a:cubicBezTo>
                  <a:pt x="227992" y="940752"/>
                  <a:pt x="340605" y="1137298"/>
                  <a:pt x="524153" y="1243916"/>
                </a:cubicBezTo>
                <a:cubicBezTo>
                  <a:pt x="707701" y="1350535"/>
                  <a:pt x="934222" y="1350983"/>
                  <a:pt x="1118191" y="1245092"/>
                </a:cubicBezTo>
                <a:cubicBezTo>
                  <a:pt x="1279164" y="1152437"/>
                  <a:pt x="1386100" y="990717"/>
                  <a:pt x="1410319" y="809533"/>
                </a:cubicBezTo>
                <a:lnTo>
                  <a:pt x="1415242" y="735465"/>
                </a:lnTo>
                <a:lnTo>
                  <a:pt x="1414793" y="735462"/>
                </a:lnTo>
                <a:cubicBezTo>
                  <a:pt x="1416450" y="490556"/>
                  <a:pt x="1287035" y="263456"/>
                  <a:pt x="1075489" y="140045"/>
                </a:cubicBezTo>
                <a:cubicBezTo>
                  <a:pt x="863944" y="16634"/>
                  <a:pt x="602559" y="15750"/>
                  <a:pt x="390184" y="137727"/>
                </a:cubicBezTo>
                <a:cubicBezTo>
                  <a:pt x="177809" y="259704"/>
                  <a:pt x="46860" y="485924"/>
                  <a:pt x="46860" y="730836"/>
                </a:cubicBezTo>
                <a:lnTo>
                  <a:pt x="0" y="730835"/>
                </a:lnTo>
                <a:cubicBezTo>
                  <a:pt x="0" y="469144"/>
                  <a:pt x="139920" y="227425"/>
                  <a:pt x="366846" y="97091"/>
                </a:cubicBezTo>
                <a:cubicBezTo>
                  <a:pt x="593772" y="-33243"/>
                  <a:pt x="873065" y="-32298"/>
                  <a:pt x="1099104" y="99568"/>
                </a:cubicBezTo>
                <a:cubicBezTo>
                  <a:pt x="1296888" y="214951"/>
                  <a:pt x="1427483" y="415160"/>
                  <a:pt x="1455855" y="638718"/>
                </a:cubicBezTo>
                <a:lnTo>
                  <a:pt x="1461359" y="730835"/>
                </a:lnTo>
                <a:lnTo>
                  <a:pt x="1461670" y="730835"/>
                </a:lnTo>
                <a:lnTo>
                  <a:pt x="1461506" y="733302"/>
                </a:lnTo>
                <a:lnTo>
                  <a:pt x="1461654" y="735779"/>
                </a:lnTo>
                <a:lnTo>
                  <a:pt x="1461342" y="735777"/>
                </a:lnTo>
                <a:lnTo>
                  <a:pt x="1456032" y="815650"/>
                </a:lnTo>
                <a:cubicBezTo>
                  <a:pt x="1429931" y="1010917"/>
                  <a:pt x="1314683" y="1185207"/>
                  <a:pt x="1141198" y="1285063"/>
                </a:cubicBezTo>
                <a:cubicBezTo>
                  <a:pt x="1042064" y="1342124"/>
                  <a:pt x="931465" y="1370533"/>
                  <a:pt x="820923" y="137031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5" name="フリーフォーム: 図形 414">
            <a:extLst>
              <a:ext uri="{FF2B5EF4-FFF2-40B4-BE49-F238E27FC236}">
                <a16:creationId xmlns:a16="http://schemas.microsoft.com/office/drawing/2014/main" id="{EA6612C2-FD6C-4FF0-A118-8C24A63661F3}"/>
              </a:ext>
            </a:extLst>
          </p:cNvPr>
          <p:cNvSpPr/>
          <p:nvPr/>
        </p:nvSpPr>
        <p:spPr>
          <a:xfrm>
            <a:off x="7987114" y="4800192"/>
            <a:ext cx="1461670" cy="1370314"/>
          </a:xfrm>
          <a:custGeom>
            <a:avLst/>
            <a:gdLst>
              <a:gd name="connsiteX0" fmla="*/ 728181 w 1461670"/>
              <a:gd name="connsiteY0" fmla="*/ 1370310 h 1370314"/>
              <a:gd name="connsiteX1" fmla="*/ 362357 w 1461670"/>
              <a:gd name="connsiteY1" fmla="*/ 1270625 h 1370314"/>
              <a:gd name="connsiteX2" fmla="*/ 5772 w 1461670"/>
              <a:gd name="connsiteY2" fmla="*/ 731253 h 1370314"/>
              <a:gd name="connsiteX3" fmla="*/ 334 w 1461670"/>
              <a:gd name="connsiteY3" fmla="*/ 639481 h 1370314"/>
              <a:gd name="connsiteX4" fmla="*/ 0 w 1461670"/>
              <a:gd name="connsiteY4" fmla="*/ 639481 h 1370314"/>
              <a:gd name="connsiteX5" fmla="*/ 176 w 1461670"/>
              <a:gd name="connsiteY5" fmla="*/ 636829 h 1370314"/>
              <a:gd name="connsiteX6" fmla="*/ 19 w 1461670"/>
              <a:gd name="connsiteY6" fmla="*/ 634173 h 1370314"/>
              <a:gd name="connsiteX7" fmla="*/ 353 w 1461670"/>
              <a:gd name="connsiteY7" fmla="*/ 634176 h 1370314"/>
              <a:gd name="connsiteX8" fmla="*/ 5639 w 1461670"/>
              <a:gd name="connsiteY8" fmla="*/ 554658 h 1370314"/>
              <a:gd name="connsiteX9" fmla="*/ 320530 w 1461670"/>
              <a:gd name="connsiteY9" fmla="*/ 85219 h 1370314"/>
              <a:gd name="connsiteX10" fmla="*/ 960799 w 1461670"/>
              <a:gd name="connsiteY10" fmla="*/ 86588 h 1370314"/>
              <a:gd name="connsiteX11" fmla="*/ 1273680 w 1461670"/>
              <a:gd name="connsiteY11" fmla="*/ 557369 h 1370314"/>
              <a:gd name="connsiteX12" fmla="*/ 1278786 w 1461670"/>
              <a:gd name="connsiteY12" fmla="*/ 639479 h 1370314"/>
              <a:gd name="connsiteX13" fmla="*/ 1278961 w 1461670"/>
              <a:gd name="connsiteY13" fmla="*/ 639479 h 1370314"/>
              <a:gd name="connsiteX14" fmla="*/ 1278871 w 1461670"/>
              <a:gd name="connsiteY14" fmla="*/ 640840 h 1370314"/>
              <a:gd name="connsiteX15" fmla="*/ 1278956 w 1461670"/>
              <a:gd name="connsiteY15" fmla="*/ 642215 h 1370314"/>
              <a:gd name="connsiteX16" fmla="*/ 1278779 w 1461670"/>
              <a:gd name="connsiteY16" fmla="*/ 642214 h 1370314"/>
              <a:gd name="connsiteX17" fmla="*/ 1274127 w 1461670"/>
              <a:gd name="connsiteY17" fmla="*/ 712189 h 1370314"/>
              <a:gd name="connsiteX18" fmla="*/ 1004198 w 1461670"/>
              <a:gd name="connsiteY18" fmla="*/ 1114574 h 1370314"/>
              <a:gd name="connsiteX19" fmla="*/ 729623 w 1461670"/>
              <a:gd name="connsiteY19" fmla="*/ 1187605 h 1370314"/>
              <a:gd name="connsiteX20" fmla="*/ 455373 w 1461670"/>
              <a:gd name="connsiteY20" fmla="*/ 1113361 h 1370314"/>
              <a:gd name="connsiteX21" fmla="*/ 187226 w 1461670"/>
              <a:gd name="connsiteY21" fmla="*/ 709785 h 1370314"/>
              <a:gd name="connsiteX22" fmla="*/ 182863 w 1461670"/>
              <a:gd name="connsiteY22" fmla="*/ 639480 h 1370314"/>
              <a:gd name="connsiteX23" fmla="*/ 182708 w 1461670"/>
              <a:gd name="connsiteY23" fmla="*/ 639480 h 1370314"/>
              <a:gd name="connsiteX24" fmla="*/ 182788 w 1461670"/>
              <a:gd name="connsiteY24" fmla="*/ 638271 h 1370314"/>
              <a:gd name="connsiteX25" fmla="*/ 182713 w 1461670"/>
              <a:gd name="connsiteY25" fmla="*/ 637055 h 1370314"/>
              <a:gd name="connsiteX26" fmla="*/ 182869 w 1461670"/>
              <a:gd name="connsiteY26" fmla="*/ 637056 h 1370314"/>
              <a:gd name="connsiteX27" fmla="*/ 186744 w 1461670"/>
              <a:gd name="connsiteY27" fmla="*/ 578832 h 1370314"/>
              <a:gd name="connsiteX28" fmla="*/ 412064 w 1461670"/>
              <a:gd name="connsiteY28" fmla="*/ 243346 h 1370314"/>
              <a:gd name="connsiteX29" fmla="*/ 869801 w 1461670"/>
              <a:gd name="connsiteY29" fmla="*/ 245028 h 1370314"/>
              <a:gd name="connsiteX30" fmla="*/ 1092650 w 1461670"/>
              <a:gd name="connsiteY30" fmla="*/ 582161 h 1370314"/>
              <a:gd name="connsiteX31" fmla="*/ 1096042 w 1461670"/>
              <a:gd name="connsiteY31" fmla="*/ 639479 h 1370314"/>
              <a:gd name="connsiteX32" fmla="*/ 1096252 w 1461670"/>
              <a:gd name="connsiteY32" fmla="*/ 639479 h 1370314"/>
              <a:gd name="connsiteX33" fmla="*/ 1096106 w 1461670"/>
              <a:gd name="connsiteY33" fmla="*/ 640576 h 1370314"/>
              <a:gd name="connsiteX34" fmla="*/ 1096240 w 1461670"/>
              <a:gd name="connsiteY34" fmla="*/ 642837 h 1370314"/>
              <a:gd name="connsiteX35" fmla="*/ 1095806 w 1461670"/>
              <a:gd name="connsiteY35" fmla="*/ 642834 h 1370314"/>
              <a:gd name="connsiteX36" fmla="*/ 1083549 w 1461670"/>
              <a:gd name="connsiteY36" fmla="*/ 735024 h 1370314"/>
              <a:gd name="connsiteX37" fmla="*/ 912837 w 1461670"/>
              <a:gd name="connsiteY37" fmla="*/ 956347 h 1370314"/>
              <a:gd name="connsiteX38" fmla="*/ 729612 w 1461670"/>
              <a:gd name="connsiteY38" fmla="*/ 1004895 h 1370314"/>
              <a:gd name="connsiteX39" fmla="*/ 546716 w 1461670"/>
              <a:gd name="connsiteY39" fmla="*/ 955123 h 1370314"/>
              <a:gd name="connsiteX40" fmla="*/ 377488 w 1461670"/>
              <a:gd name="connsiteY40" fmla="*/ 732664 h 1370314"/>
              <a:gd name="connsiteX41" fmla="*/ 365732 w 1461670"/>
              <a:gd name="connsiteY41" fmla="*/ 639481 h 1370314"/>
              <a:gd name="connsiteX42" fmla="*/ 365418 w 1461670"/>
              <a:gd name="connsiteY42" fmla="*/ 639481 h 1370314"/>
              <a:gd name="connsiteX43" fmla="*/ 365580 w 1461670"/>
              <a:gd name="connsiteY43" fmla="*/ 638271 h 1370314"/>
              <a:gd name="connsiteX44" fmla="*/ 365424 w 1461670"/>
              <a:gd name="connsiteY44" fmla="*/ 637036 h 1370314"/>
              <a:gd name="connsiteX45" fmla="*/ 365744 w 1461670"/>
              <a:gd name="connsiteY45" fmla="*/ 637038 h 1370314"/>
              <a:gd name="connsiteX46" fmla="*/ 375040 w 1461670"/>
              <a:gd name="connsiteY46" fmla="*/ 567473 h 1370314"/>
              <a:gd name="connsiteX47" fmla="*/ 504208 w 1461670"/>
              <a:gd name="connsiteY47" fmla="*/ 401129 h 1370314"/>
              <a:gd name="connsiteX48" fmla="*/ 780007 w 1461670"/>
              <a:gd name="connsiteY48" fmla="*/ 404187 h 1370314"/>
              <a:gd name="connsiteX49" fmla="*/ 905454 w 1461670"/>
              <a:gd name="connsiteY49" fmla="*/ 573354 h 1370314"/>
              <a:gd name="connsiteX50" fmla="*/ 912802 w 1461670"/>
              <a:gd name="connsiteY50" fmla="*/ 639480 h 1370314"/>
              <a:gd name="connsiteX51" fmla="*/ 913544 w 1461670"/>
              <a:gd name="connsiteY51" fmla="*/ 639480 h 1370314"/>
              <a:gd name="connsiteX52" fmla="*/ 913138 w 1461670"/>
              <a:gd name="connsiteY52" fmla="*/ 642510 h 1370314"/>
              <a:gd name="connsiteX53" fmla="*/ 913477 w 1461670"/>
              <a:gd name="connsiteY53" fmla="*/ 645558 h 1370314"/>
              <a:gd name="connsiteX54" fmla="*/ 912732 w 1461670"/>
              <a:gd name="connsiteY54" fmla="*/ 645542 h 1370314"/>
              <a:gd name="connsiteX55" fmla="*/ 907104 w 1461670"/>
              <a:gd name="connsiteY55" fmla="*/ 687576 h 1370314"/>
              <a:gd name="connsiteX56" fmla="*/ 820700 w 1461670"/>
              <a:gd name="connsiteY56" fmla="*/ 798561 h 1370314"/>
              <a:gd name="connsiteX57" fmla="*/ 728262 w 1461670"/>
              <a:gd name="connsiteY57" fmla="*/ 822171 h 1370314"/>
              <a:gd name="connsiteX58" fmla="*/ 636526 w 1461670"/>
              <a:gd name="connsiteY58" fmla="*/ 795967 h 1370314"/>
              <a:gd name="connsiteX59" fmla="*/ 548199 w 1461670"/>
              <a:gd name="connsiteY59" fmla="*/ 634334 h 1370314"/>
              <a:gd name="connsiteX60" fmla="*/ 641500 w 1461670"/>
              <a:gd name="connsiteY60" fmla="*/ 636963 h 1370314"/>
              <a:gd name="connsiteX61" fmla="*/ 684704 w 1461670"/>
              <a:gd name="connsiteY61" fmla="*/ 716024 h 1370314"/>
              <a:gd name="connsiteX62" fmla="*/ 774791 w 1461670"/>
              <a:gd name="connsiteY62" fmla="*/ 717293 h 1370314"/>
              <a:gd name="connsiteX63" fmla="*/ 820205 w 1461670"/>
              <a:gd name="connsiteY63" fmla="*/ 639480 h 1370314"/>
              <a:gd name="connsiteX64" fmla="*/ 820610 w 1461670"/>
              <a:gd name="connsiteY64" fmla="*/ 639480 h 1370314"/>
              <a:gd name="connsiteX65" fmla="*/ 815741 w 1461670"/>
              <a:gd name="connsiteY65" fmla="*/ 595658 h 1370314"/>
              <a:gd name="connsiteX66" fmla="*/ 732607 w 1461670"/>
              <a:gd name="connsiteY66" fmla="*/ 483551 h 1370314"/>
              <a:gd name="connsiteX67" fmla="*/ 549835 w 1461670"/>
              <a:gd name="connsiteY67" fmla="*/ 481524 h 1370314"/>
              <a:gd name="connsiteX68" fmla="*/ 457859 w 1461670"/>
              <a:gd name="connsiteY68" fmla="*/ 639480 h 1370314"/>
              <a:gd name="connsiteX69" fmla="*/ 455227 w 1461670"/>
              <a:gd name="connsiteY69" fmla="*/ 639480 h 1370314"/>
              <a:gd name="connsiteX70" fmla="*/ 464101 w 1461670"/>
              <a:gd name="connsiteY70" fmla="*/ 709823 h 1370314"/>
              <a:gd name="connsiteX71" fmla="*/ 591847 w 1461670"/>
              <a:gd name="connsiteY71" fmla="*/ 877752 h 1370314"/>
              <a:gd name="connsiteX72" fmla="*/ 868224 w 1461670"/>
              <a:gd name="connsiteY72" fmla="*/ 878676 h 1370314"/>
              <a:gd name="connsiteX73" fmla="*/ 997090 w 1461670"/>
              <a:gd name="connsiteY73" fmla="*/ 711605 h 1370314"/>
              <a:gd name="connsiteX74" fmla="*/ 1006322 w 1461670"/>
              <a:gd name="connsiteY74" fmla="*/ 642176 h 1370314"/>
              <a:gd name="connsiteX75" fmla="*/ 1004541 w 1461670"/>
              <a:gd name="connsiteY75" fmla="*/ 642163 h 1370314"/>
              <a:gd name="connsiteX76" fmla="*/ 823562 w 1461670"/>
              <a:gd name="connsiteY76" fmla="*/ 324219 h 1370314"/>
              <a:gd name="connsiteX77" fmla="*/ 457720 w 1461670"/>
              <a:gd name="connsiteY77" fmla="*/ 322875 h 1370314"/>
              <a:gd name="connsiteX78" fmla="*/ 287107 w 1461670"/>
              <a:gd name="connsiteY78" fmla="*/ 544007 h 1370314"/>
              <a:gd name="connsiteX79" fmla="*/ 274678 w 1461670"/>
              <a:gd name="connsiteY79" fmla="*/ 637462 h 1370314"/>
              <a:gd name="connsiteX80" fmla="*/ 275543 w 1461670"/>
              <a:gd name="connsiteY80" fmla="*/ 637466 h 1370314"/>
              <a:gd name="connsiteX81" fmla="*/ 502025 w 1461670"/>
              <a:gd name="connsiteY81" fmla="*/ 1033104 h 1370314"/>
              <a:gd name="connsiteX82" fmla="*/ 957901 w 1461670"/>
              <a:gd name="connsiteY82" fmla="*/ 1034112 h 1370314"/>
              <a:gd name="connsiteX83" fmla="*/ 1186130 w 1461670"/>
              <a:gd name="connsiteY83" fmla="*/ 639479 h 1370314"/>
              <a:gd name="connsiteX84" fmla="*/ 1188886 w 1461670"/>
              <a:gd name="connsiteY84" fmla="*/ 639479 h 1370314"/>
              <a:gd name="connsiteX85" fmla="*/ 1184498 w 1461670"/>
              <a:gd name="connsiteY85" fmla="*/ 568915 h 1370314"/>
              <a:gd name="connsiteX86" fmla="*/ 915614 w 1461670"/>
              <a:gd name="connsiteY86" fmla="*/ 164335 h 1370314"/>
              <a:gd name="connsiteX87" fmla="*/ 365380 w 1461670"/>
              <a:gd name="connsiteY87" fmla="*/ 163159 h 1370314"/>
              <a:gd name="connsiteX88" fmla="*/ 94769 w 1461670"/>
              <a:gd name="connsiteY88" fmla="*/ 566585 h 1370314"/>
              <a:gd name="connsiteX89" fmla="*/ 90232 w 1461670"/>
              <a:gd name="connsiteY89" fmla="*/ 634828 h 1370314"/>
              <a:gd name="connsiteX90" fmla="*/ 93710 w 1461670"/>
              <a:gd name="connsiteY90" fmla="*/ 634853 h 1370314"/>
              <a:gd name="connsiteX91" fmla="*/ 409597 w 1461670"/>
              <a:gd name="connsiteY91" fmla="*/ 1189712 h 1370314"/>
              <a:gd name="connsiteX92" fmla="*/ 1048070 w 1461670"/>
              <a:gd name="connsiteY92" fmla="*/ 1192030 h 1370314"/>
              <a:gd name="connsiteX93" fmla="*/ 1367978 w 1461670"/>
              <a:gd name="connsiteY93" fmla="*/ 639479 h 1370314"/>
              <a:gd name="connsiteX94" fmla="*/ 1461670 w 1461670"/>
              <a:gd name="connsiteY94" fmla="*/ 639480 h 1370314"/>
              <a:gd name="connsiteX95" fmla="*/ 1094719 w 1461670"/>
              <a:gd name="connsiteY95" fmla="*/ 1273284 h 1370314"/>
              <a:gd name="connsiteX96" fmla="*/ 728181 w 1461670"/>
              <a:gd name="connsiteY96" fmla="*/ 1370310 h 1370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461670" h="1370314">
                <a:moveTo>
                  <a:pt x="728181" y="1370310"/>
                </a:moveTo>
                <a:cubicBezTo>
                  <a:pt x="601718" y="1369851"/>
                  <a:pt x="475374" y="1336607"/>
                  <a:pt x="362357" y="1270625"/>
                </a:cubicBezTo>
                <a:cubicBezTo>
                  <a:pt x="164579" y="1155158"/>
                  <a:pt x="34042" y="954860"/>
                  <a:pt x="5772" y="731253"/>
                </a:cubicBezTo>
                <a:lnTo>
                  <a:pt x="334" y="639481"/>
                </a:lnTo>
                <a:lnTo>
                  <a:pt x="0" y="639481"/>
                </a:lnTo>
                <a:lnTo>
                  <a:pt x="176" y="636829"/>
                </a:lnTo>
                <a:lnTo>
                  <a:pt x="19" y="634173"/>
                </a:lnTo>
                <a:lnTo>
                  <a:pt x="353" y="634176"/>
                </a:lnTo>
                <a:lnTo>
                  <a:pt x="5639" y="554658"/>
                </a:lnTo>
                <a:cubicBezTo>
                  <a:pt x="31746" y="359371"/>
                  <a:pt x="147017" y="185068"/>
                  <a:pt x="320530" y="85219"/>
                </a:cubicBezTo>
                <a:cubicBezTo>
                  <a:pt x="518831" y="-28894"/>
                  <a:pt x="762987" y="-28372"/>
                  <a:pt x="960799" y="86588"/>
                </a:cubicBezTo>
                <a:cubicBezTo>
                  <a:pt x="1133884" y="187177"/>
                  <a:pt x="1248409" y="361972"/>
                  <a:pt x="1273680" y="557369"/>
                </a:cubicBezTo>
                <a:lnTo>
                  <a:pt x="1278786" y="639479"/>
                </a:lnTo>
                <a:lnTo>
                  <a:pt x="1278961" y="639479"/>
                </a:lnTo>
                <a:lnTo>
                  <a:pt x="1278871" y="640840"/>
                </a:lnTo>
                <a:lnTo>
                  <a:pt x="1278956" y="642215"/>
                </a:lnTo>
                <a:lnTo>
                  <a:pt x="1278779" y="642214"/>
                </a:lnTo>
                <a:lnTo>
                  <a:pt x="1274127" y="712189"/>
                </a:lnTo>
                <a:cubicBezTo>
                  <a:pt x="1251748" y="879586"/>
                  <a:pt x="1152935" y="1028993"/>
                  <a:pt x="1004198" y="1114574"/>
                </a:cubicBezTo>
                <a:cubicBezTo>
                  <a:pt x="919205" y="1163478"/>
                  <a:pt x="824387" y="1187814"/>
                  <a:pt x="729623" y="1187605"/>
                </a:cubicBezTo>
                <a:cubicBezTo>
                  <a:pt x="634858" y="1187395"/>
                  <a:pt x="540149" y="1162640"/>
                  <a:pt x="455373" y="1113361"/>
                </a:cubicBezTo>
                <a:cubicBezTo>
                  <a:pt x="307016" y="1027123"/>
                  <a:pt x="208865" y="877280"/>
                  <a:pt x="187226" y="709785"/>
                </a:cubicBezTo>
                <a:lnTo>
                  <a:pt x="182863" y="639480"/>
                </a:lnTo>
                <a:lnTo>
                  <a:pt x="182708" y="639480"/>
                </a:lnTo>
                <a:lnTo>
                  <a:pt x="182788" y="638271"/>
                </a:lnTo>
                <a:lnTo>
                  <a:pt x="182713" y="637055"/>
                </a:lnTo>
                <a:lnTo>
                  <a:pt x="182869" y="637056"/>
                </a:lnTo>
                <a:lnTo>
                  <a:pt x="186744" y="578832"/>
                </a:lnTo>
                <a:cubicBezTo>
                  <a:pt x="205429" y="439205"/>
                  <a:pt x="287926" y="314612"/>
                  <a:pt x="412064" y="243346"/>
                </a:cubicBezTo>
                <a:cubicBezTo>
                  <a:pt x="553936" y="161899"/>
                  <a:pt x="728532" y="162540"/>
                  <a:pt x="869801" y="245028"/>
                </a:cubicBezTo>
                <a:cubicBezTo>
                  <a:pt x="993412" y="317204"/>
                  <a:pt x="1074992" y="442401"/>
                  <a:pt x="1092650" y="582161"/>
                </a:cubicBezTo>
                <a:lnTo>
                  <a:pt x="1096042" y="639479"/>
                </a:lnTo>
                <a:lnTo>
                  <a:pt x="1096252" y="639479"/>
                </a:lnTo>
                <a:lnTo>
                  <a:pt x="1096106" y="640576"/>
                </a:lnTo>
                <a:lnTo>
                  <a:pt x="1096240" y="642837"/>
                </a:lnTo>
                <a:lnTo>
                  <a:pt x="1095806" y="642834"/>
                </a:lnTo>
                <a:lnTo>
                  <a:pt x="1083549" y="735024"/>
                </a:lnTo>
                <a:cubicBezTo>
                  <a:pt x="1058555" y="827269"/>
                  <a:pt x="997930" y="907470"/>
                  <a:pt x="912837" y="956347"/>
                </a:cubicBezTo>
                <a:cubicBezTo>
                  <a:pt x="856108" y="988931"/>
                  <a:pt x="792833" y="1005107"/>
                  <a:pt x="729612" y="1004895"/>
                </a:cubicBezTo>
                <a:cubicBezTo>
                  <a:pt x="666392" y="1004684"/>
                  <a:pt x="603226" y="988086"/>
                  <a:pt x="546716" y="955123"/>
                </a:cubicBezTo>
                <a:cubicBezTo>
                  <a:pt x="461951" y="905679"/>
                  <a:pt x="401865" y="825074"/>
                  <a:pt x="377488" y="732664"/>
                </a:cubicBezTo>
                <a:lnTo>
                  <a:pt x="365732" y="639481"/>
                </a:lnTo>
                <a:lnTo>
                  <a:pt x="365418" y="639481"/>
                </a:lnTo>
                <a:lnTo>
                  <a:pt x="365580" y="638271"/>
                </a:lnTo>
                <a:lnTo>
                  <a:pt x="365424" y="637036"/>
                </a:lnTo>
                <a:lnTo>
                  <a:pt x="365744" y="637038"/>
                </a:lnTo>
                <a:lnTo>
                  <a:pt x="375040" y="567473"/>
                </a:lnTo>
                <a:cubicBezTo>
                  <a:pt x="393969" y="497976"/>
                  <a:pt x="439869" y="437644"/>
                  <a:pt x="504208" y="401129"/>
                </a:cubicBezTo>
                <a:cubicBezTo>
                  <a:pt x="589993" y="352443"/>
                  <a:pt x="695323" y="353611"/>
                  <a:pt x="780007" y="404187"/>
                </a:cubicBezTo>
                <a:cubicBezTo>
                  <a:pt x="843520" y="442119"/>
                  <a:pt x="888071" y="503455"/>
                  <a:pt x="905454" y="573354"/>
                </a:cubicBezTo>
                <a:lnTo>
                  <a:pt x="912802" y="639480"/>
                </a:lnTo>
                <a:lnTo>
                  <a:pt x="913544" y="639480"/>
                </a:lnTo>
                <a:lnTo>
                  <a:pt x="913138" y="642510"/>
                </a:lnTo>
                <a:lnTo>
                  <a:pt x="913477" y="645558"/>
                </a:lnTo>
                <a:lnTo>
                  <a:pt x="912732" y="645542"/>
                </a:lnTo>
                <a:lnTo>
                  <a:pt x="907104" y="687576"/>
                </a:lnTo>
                <a:cubicBezTo>
                  <a:pt x="894438" y="733988"/>
                  <a:pt x="863726" y="774256"/>
                  <a:pt x="820700" y="798561"/>
                </a:cubicBezTo>
                <a:cubicBezTo>
                  <a:pt x="792016" y="814765"/>
                  <a:pt x="760080" y="822619"/>
                  <a:pt x="728262" y="822171"/>
                </a:cubicBezTo>
                <a:cubicBezTo>
                  <a:pt x="696443" y="821722"/>
                  <a:pt x="664742" y="812972"/>
                  <a:pt x="636526" y="795967"/>
                </a:cubicBezTo>
                <a:cubicBezTo>
                  <a:pt x="580093" y="761957"/>
                  <a:pt x="546343" y="700197"/>
                  <a:pt x="548199" y="634334"/>
                </a:cubicBezTo>
                <a:lnTo>
                  <a:pt x="641500" y="636963"/>
                </a:lnTo>
                <a:cubicBezTo>
                  <a:pt x="640592" y="669179"/>
                  <a:pt x="657101" y="699388"/>
                  <a:pt x="684704" y="716024"/>
                </a:cubicBezTo>
                <a:cubicBezTo>
                  <a:pt x="712307" y="732660"/>
                  <a:pt x="746730" y="733144"/>
                  <a:pt x="774791" y="717293"/>
                </a:cubicBezTo>
                <a:cubicBezTo>
                  <a:pt x="802852" y="701441"/>
                  <a:pt x="820205" y="671709"/>
                  <a:pt x="820205" y="639480"/>
                </a:cubicBezTo>
                <a:lnTo>
                  <a:pt x="820610" y="639480"/>
                </a:lnTo>
                <a:lnTo>
                  <a:pt x="815741" y="595658"/>
                </a:lnTo>
                <a:cubicBezTo>
                  <a:pt x="804221" y="549336"/>
                  <a:pt x="774697" y="508689"/>
                  <a:pt x="732607" y="483551"/>
                </a:cubicBezTo>
                <a:cubicBezTo>
                  <a:pt x="676487" y="450034"/>
                  <a:pt x="606684" y="449260"/>
                  <a:pt x="549835" y="481524"/>
                </a:cubicBezTo>
                <a:cubicBezTo>
                  <a:pt x="492985" y="513788"/>
                  <a:pt x="457859" y="574113"/>
                  <a:pt x="457859" y="639480"/>
                </a:cubicBezTo>
                <a:lnTo>
                  <a:pt x="455227" y="639480"/>
                </a:lnTo>
                <a:lnTo>
                  <a:pt x="464101" y="709823"/>
                </a:lnTo>
                <a:cubicBezTo>
                  <a:pt x="482502" y="779581"/>
                  <a:pt x="527860" y="840428"/>
                  <a:pt x="591847" y="877752"/>
                </a:cubicBezTo>
                <a:cubicBezTo>
                  <a:pt x="677163" y="927518"/>
                  <a:pt x="782577" y="927870"/>
                  <a:pt x="868224" y="878676"/>
                </a:cubicBezTo>
                <a:cubicBezTo>
                  <a:pt x="932459" y="841781"/>
                  <a:pt x="978223" y="781239"/>
                  <a:pt x="997090" y="711605"/>
                </a:cubicBezTo>
                <a:lnTo>
                  <a:pt x="1006322" y="642176"/>
                </a:lnTo>
                <a:lnTo>
                  <a:pt x="1004541" y="642163"/>
                </a:lnTo>
                <a:cubicBezTo>
                  <a:pt x="1005502" y="511420"/>
                  <a:pt x="936471" y="390146"/>
                  <a:pt x="823562" y="324219"/>
                </a:cubicBezTo>
                <a:cubicBezTo>
                  <a:pt x="710654" y="258292"/>
                  <a:pt x="571110" y="257779"/>
                  <a:pt x="457720" y="322875"/>
                </a:cubicBezTo>
                <a:cubicBezTo>
                  <a:pt x="372678" y="371697"/>
                  <a:pt x="312087" y="451832"/>
                  <a:pt x="287107" y="544007"/>
                </a:cubicBezTo>
                <a:lnTo>
                  <a:pt x="274678" y="637462"/>
                </a:lnTo>
                <a:lnTo>
                  <a:pt x="275543" y="637466"/>
                </a:lnTo>
                <a:cubicBezTo>
                  <a:pt x="274823" y="800366"/>
                  <a:pt x="361189" y="951238"/>
                  <a:pt x="502025" y="1033104"/>
                </a:cubicBezTo>
                <a:cubicBezTo>
                  <a:pt x="642861" y="1114970"/>
                  <a:pt x="816704" y="1115355"/>
                  <a:pt x="957901" y="1034112"/>
                </a:cubicBezTo>
                <a:cubicBezTo>
                  <a:pt x="1099098" y="952869"/>
                  <a:pt x="1186130" y="802380"/>
                  <a:pt x="1186130" y="639479"/>
                </a:cubicBezTo>
                <a:lnTo>
                  <a:pt x="1188886" y="639479"/>
                </a:lnTo>
                <a:lnTo>
                  <a:pt x="1184498" y="568915"/>
                </a:lnTo>
                <a:cubicBezTo>
                  <a:pt x="1162780" y="400994"/>
                  <a:pt x="1064360" y="250780"/>
                  <a:pt x="915614" y="164335"/>
                </a:cubicBezTo>
                <a:cubicBezTo>
                  <a:pt x="745619" y="65541"/>
                  <a:pt x="535796" y="65093"/>
                  <a:pt x="365380" y="163159"/>
                </a:cubicBezTo>
                <a:cubicBezTo>
                  <a:pt x="216266" y="248967"/>
                  <a:pt x="117205" y="398760"/>
                  <a:pt x="94769" y="566585"/>
                </a:cubicBezTo>
                <a:lnTo>
                  <a:pt x="90232" y="634828"/>
                </a:lnTo>
                <a:lnTo>
                  <a:pt x="93710" y="634853"/>
                </a:lnTo>
                <a:cubicBezTo>
                  <a:pt x="92053" y="863027"/>
                  <a:pt x="212542" y="1074667"/>
                  <a:pt x="409597" y="1189712"/>
                </a:cubicBezTo>
                <a:cubicBezTo>
                  <a:pt x="606652" y="1304757"/>
                  <a:pt x="850185" y="1305642"/>
                  <a:pt x="1048070" y="1192030"/>
                </a:cubicBezTo>
                <a:cubicBezTo>
                  <a:pt x="1245955" y="1078419"/>
                  <a:pt x="1367978" y="867659"/>
                  <a:pt x="1367978" y="639479"/>
                </a:cubicBezTo>
                <a:lnTo>
                  <a:pt x="1461670" y="639480"/>
                </a:lnTo>
                <a:cubicBezTo>
                  <a:pt x="1461670" y="901214"/>
                  <a:pt x="1321704" y="1142966"/>
                  <a:pt x="1094719" y="1273284"/>
                </a:cubicBezTo>
                <a:cubicBezTo>
                  <a:pt x="981226" y="1338443"/>
                  <a:pt x="854644" y="1370769"/>
                  <a:pt x="728181" y="13703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7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フリーフォーム: 図形 318">
            <a:extLst>
              <a:ext uri="{FF2B5EF4-FFF2-40B4-BE49-F238E27FC236}">
                <a16:creationId xmlns:a16="http://schemas.microsoft.com/office/drawing/2014/main" id="{7EC48982-A369-4DBC-B1A1-83A565689EA1}"/>
              </a:ext>
            </a:extLst>
          </p:cNvPr>
          <p:cNvSpPr/>
          <p:nvPr/>
        </p:nvSpPr>
        <p:spPr>
          <a:xfrm>
            <a:off x="454519" y="2880101"/>
            <a:ext cx="1557609" cy="1398710"/>
          </a:xfrm>
          <a:custGeom>
            <a:avLst/>
            <a:gdLst>
              <a:gd name="connsiteX0" fmla="*/ 755318 w 1557609"/>
              <a:gd name="connsiteY0" fmla="*/ 1398363 h 1398710"/>
              <a:gd name="connsiteX1" fmla="*/ 360718 w 1557609"/>
              <a:gd name="connsiteY1" fmla="*/ 1277170 h 1398710"/>
              <a:gd name="connsiteX2" fmla="*/ 1325 w 1557609"/>
              <a:gd name="connsiteY2" fmla="*/ 672826 h 1398710"/>
              <a:gd name="connsiteX3" fmla="*/ 1323 w 1557609"/>
              <a:gd name="connsiteY3" fmla="*/ 629563 h 1398710"/>
              <a:gd name="connsiteX4" fmla="*/ 0 w 1557609"/>
              <a:gd name="connsiteY4" fmla="*/ 629577 h 1398710"/>
              <a:gd name="connsiteX5" fmla="*/ 1321 w 1557609"/>
              <a:gd name="connsiteY5" fmla="*/ 606780 h 1398710"/>
              <a:gd name="connsiteX6" fmla="*/ 1319 w 1557609"/>
              <a:gd name="connsiteY6" fmla="*/ 566832 h 1398710"/>
              <a:gd name="connsiteX7" fmla="*/ 3628 w 1557609"/>
              <a:gd name="connsiteY7" fmla="*/ 566989 h 1398710"/>
              <a:gd name="connsiteX8" fmla="*/ 4917 w 1557609"/>
              <a:gd name="connsiteY8" fmla="*/ 544744 h 1398710"/>
              <a:gd name="connsiteX9" fmla="*/ 321016 w 1557609"/>
              <a:gd name="connsiteY9" fmla="*/ 78161 h 1398710"/>
              <a:gd name="connsiteX10" fmla="*/ 958759 w 1557609"/>
              <a:gd name="connsiteY10" fmla="*/ 98046 h 1398710"/>
              <a:gd name="connsiteX11" fmla="*/ 1245176 w 1557609"/>
              <a:gd name="connsiteY11" fmla="*/ 583415 h 1398710"/>
              <a:gd name="connsiteX12" fmla="*/ 1244892 w 1557609"/>
              <a:gd name="connsiteY12" fmla="*/ 647324 h 1398710"/>
              <a:gd name="connsiteX13" fmla="*/ 1245172 w 1557609"/>
              <a:gd name="connsiteY13" fmla="*/ 647341 h 1398710"/>
              <a:gd name="connsiteX14" fmla="*/ 1244884 w 1557609"/>
              <a:gd name="connsiteY14" fmla="*/ 649133 h 1398710"/>
              <a:gd name="connsiteX15" fmla="*/ 1244798 w 1557609"/>
              <a:gd name="connsiteY15" fmla="*/ 668390 h 1398710"/>
              <a:gd name="connsiteX16" fmla="*/ 1241819 w 1557609"/>
              <a:gd name="connsiteY16" fmla="*/ 668174 h 1398710"/>
              <a:gd name="connsiteX17" fmla="*/ 1230143 w 1557609"/>
              <a:gd name="connsiteY17" fmla="*/ 740709 h 1398710"/>
              <a:gd name="connsiteX18" fmla="*/ 751697 w 1557609"/>
              <a:gd name="connsiteY18" fmla="*/ 1086320 h 1398710"/>
              <a:gd name="connsiteX19" fmla="*/ 316082 w 1557609"/>
              <a:gd name="connsiteY19" fmla="*/ 688077 h 1398710"/>
              <a:gd name="connsiteX20" fmla="*/ 312573 w 1557609"/>
              <a:gd name="connsiteY20" fmla="*/ 609392 h 1398710"/>
              <a:gd name="connsiteX21" fmla="*/ 311893 w 1557609"/>
              <a:gd name="connsiteY21" fmla="*/ 609362 h 1398710"/>
              <a:gd name="connsiteX22" fmla="*/ 312443 w 1557609"/>
              <a:gd name="connsiteY22" fmla="*/ 606471 h 1398710"/>
              <a:gd name="connsiteX23" fmla="*/ 311869 w 1557609"/>
              <a:gd name="connsiteY23" fmla="*/ 593601 h 1398710"/>
              <a:gd name="connsiteX24" fmla="*/ 314858 w 1557609"/>
              <a:gd name="connsiteY24" fmla="*/ 593768 h 1398710"/>
              <a:gd name="connsiteX25" fmla="*/ 328545 w 1557609"/>
              <a:gd name="connsiteY25" fmla="*/ 521792 h 1398710"/>
              <a:gd name="connsiteX26" fmla="*/ 504969 w 1557609"/>
              <a:gd name="connsiteY26" fmla="*/ 334917 h 1398710"/>
              <a:gd name="connsiteX27" fmla="*/ 835141 w 1557609"/>
              <a:gd name="connsiteY27" fmla="*/ 394790 h 1398710"/>
              <a:gd name="connsiteX28" fmla="*/ 919557 w 1557609"/>
              <a:gd name="connsiteY28" fmla="*/ 719555 h 1398710"/>
              <a:gd name="connsiteX29" fmla="*/ 754090 w 1557609"/>
              <a:gd name="connsiteY29" fmla="*/ 665775 h 1398710"/>
              <a:gd name="connsiteX30" fmla="*/ 716807 w 1557609"/>
              <a:gd name="connsiteY30" fmla="*/ 522339 h 1398710"/>
              <a:gd name="connsiteX31" fmla="*/ 570983 w 1557609"/>
              <a:gd name="connsiteY31" fmla="*/ 495895 h 1398710"/>
              <a:gd name="connsiteX32" fmla="*/ 493064 w 1557609"/>
              <a:gd name="connsiteY32" fmla="*/ 578430 h 1398710"/>
              <a:gd name="connsiteX33" fmla="*/ 487735 w 1557609"/>
              <a:gd name="connsiteY33" fmla="*/ 606451 h 1398710"/>
              <a:gd name="connsiteX34" fmla="*/ 490227 w 1557609"/>
              <a:gd name="connsiteY34" fmla="*/ 662319 h 1398710"/>
              <a:gd name="connsiteX35" fmla="*/ 761815 w 1557609"/>
              <a:gd name="connsiteY35" fmla="*/ 910607 h 1398710"/>
              <a:gd name="connsiteX36" fmla="*/ 1060107 w 1557609"/>
              <a:gd name="connsiteY36" fmla="*/ 695132 h 1398710"/>
              <a:gd name="connsiteX37" fmla="*/ 1067814 w 1557609"/>
              <a:gd name="connsiteY37" fmla="*/ 647252 h 1398710"/>
              <a:gd name="connsiteX38" fmla="*/ 1060758 w 1557609"/>
              <a:gd name="connsiteY38" fmla="*/ 535215 h 1398710"/>
              <a:gd name="connsiteX39" fmla="*/ 863500 w 1557609"/>
              <a:gd name="connsiteY39" fmla="*/ 247136 h 1398710"/>
              <a:gd name="connsiteX40" fmla="*/ 406800 w 1557609"/>
              <a:gd name="connsiteY40" fmla="*/ 232896 h 1398710"/>
              <a:gd name="connsiteX41" fmla="*/ 180436 w 1557609"/>
              <a:gd name="connsiteY41" fmla="*/ 567026 h 1398710"/>
              <a:gd name="connsiteX42" fmla="*/ 177616 w 1557609"/>
              <a:gd name="connsiteY42" fmla="*/ 615664 h 1398710"/>
              <a:gd name="connsiteX43" fmla="*/ 177619 w 1557609"/>
              <a:gd name="connsiteY43" fmla="*/ 660769 h 1398710"/>
              <a:gd name="connsiteX44" fmla="*/ 455494 w 1557609"/>
              <a:gd name="connsiteY44" fmla="*/ 1128036 h 1398710"/>
              <a:gd name="connsiteX45" fmla="*/ 1070735 w 1557609"/>
              <a:gd name="connsiteY45" fmla="*/ 1146405 h 1398710"/>
              <a:gd name="connsiteX46" fmla="*/ 1380886 w 1557609"/>
              <a:gd name="connsiteY46" fmla="*/ 614742 h 1398710"/>
              <a:gd name="connsiteX47" fmla="*/ 1557583 w 1557609"/>
              <a:gd name="connsiteY47" fmla="*/ 613295 h 1398710"/>
              <a:gd name="connsiteX48" fmla="*/ 1156446 w 1557609"/>
              <a:gd name="connsiteY48" fmla="*/ 1300927 h 1398710"/>
              <a:gd name="connsiteX49" fmla="*/ 755318 w 1557609"/>
              <a:gd name="connsiteY49" fmla="*/ 1398363 h 139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557609" h="1398710">
                <a:moveTo>
                  <a:pt x="755318" y="1398363"/>
                </a:moveTo>
                <a:cubicBezTo>
                  <a:pt x="617691" y="1394254"/>
                  <a:pt x="481152" y="1353707"/>
                  <a:pt x="360718" y="1277170"/>
                </a:cubicBezTo>
                <a:cubicBezTo>
                  <a:pt x="149959" y="1143230"/>
                  <a:pt x="18044" y="917833"/>
                  <a:pt x="1325" y="672826"/>
                </a:cubicBezTo>
                <a:lnTo>
                  <a:pt x="1323" y="629563"/>
                </a:lnTo>
                <a:lnTo>
                  <a:pt x="0" y="629577"/>
                </a:lnTo>
                <a:lnTo>
                  <a:pt x="1321" y="606780"/>
                </a:lnTo>
                <a:lnTo>
                  <a:pt x="1319" y="566832"/>
                </a:lnTo>
                <a:lnTo>
                  <a:pt x="3628" y="566989"/>
                </a:lnTo>
                <a:lnTo>
                  <a:pt x="4917" y="544744"/>
                </a:lnTo>
                <a:cubicBezTo>
                  <a:pt x="29680" y="349435"/>
                  <a:pt x="145916" y="175235"/>
                  <a:pt x="321016" y="78161"/>
                </a:cubicBezTo>
                <a:cubicBezTo>
                  <a:pt x="521130" y="-32781"/>
                  <a:pt x="765945" y="-25148"/>
                  <a:pt x="958759" y="98046"/>
                </a:cubicBezTo>
                <a:cubicBezTo>
                  <a:pt x="1127470" y="205841"/>
                  <a:pt x="1232629" y="386943"/>
                  <a:pt x="1245176" y="583415"/>
                </a:cubicBezTo>
                <a:lnTo>
                  <a:pt x="1244892" y="647324"/>
                </a:lnTo>
                <a:lnTo>
                  <a:pt x="1245172" y="647341"/>
                </a:lnTo>
                <a:lnTo>
                  <a:pt x="1244884" y="649133"/>
                </a:lnTo>
                <a:lnTo>
                  <a:pt x="1244798" y="668390"/>
                </a:lnTo>
                <a:lnTo>
                  <a:pt x="1241819" y="668174"/>
                </a:lnTo>
                <a:lnTo>
                  <a:pt x="1230143" y="740709"/>
                </a:lnTo>
                <a:cubicBezTo>
                  <a:pt x="1174135" y="950530"/>
                  <a:pt x="976932" y="1099289"/>
                  <a:pt x="751697" y="1086320"/>
                </a:cubicBezTo>
                <a:cubicBezTo>
                  <a:pt x="526462" y="1073351"/>
                  <a:pt x="347636" y="902940"/>
                  <a:pt x="316082" y="688077"/>
                </a:cubicBezTo>
                <a:lnTo>
                  <a:pt x="312573" y="609392"/>
                </a:lnTo>
                <a:lnTo>
                  <a:pt x="311893" y="609362"/>
                </a:lnTo>
                <a:lnTo>
                  <a:pt x="312443" y="606471"/>
                </a:lnTo>
                <a:lnTo>
                  <a:pt x="311869" y="593601"/>
                </a:lnTo>
                <a:lnTo>
                  <a:pt x="314858" y="593768"/>
                </a:lnTo>
                <a:lnTo>
                  <a:pt x="328545" y="521792"/>
                </a:lnTo>
                <a:cubicBezTo>
                  <a:pt x="357282" y="438345"/>
                  <a:pt x="420726" y="369463"/>
                  <a:pt x="504969" y="334917"/>
                </a:cubicBezTo>
                <a:cubicBezTo>
                  <a:pt x="617293" y="288856"/>
                  <a:pt x="746143" y="312221"/>
                  <a:pt x="835141" y="394790"/>
                </a:cubicBezTo>
                <a:cubicBezTo>
                  <a:pt x="924139" y="477359"/>
                  <a:pt x="957083" y="604099"/>
                  <a:pt x="919557" y="719555"/>
                </a:cubicBezTo>
                <a:lnTo>
                  <a:pt x="754090" y="665775"/>
                </a:lnTo>
                <a:cubicBezTo>
                  <a:pt x="770664" y="614782"/>
                  <a:pt x="756114" y="558806"/>
                  <a:pt x="716807" y="522339"/>
                </a:cubicBezTo>
                <a:cubicBezTo>
                  <a:pt x="677500" y="485871"/>
                  <a:pt x="620592" y="475552"/>
                  <a:pt x="570983" y="495895"/>
                </a:cubicBezTo>
                <a:cubicBezTo>
                  <a:pt x="533776" y="511153"/>
                  <a:pt x="505756" y="541575"/>
                  <a:pt x="493064" y="578430"/>
                </a:cubicBezTo>
                <a:lnTo>
                  <a:pt x="487735" y="606451"/>
                </a:lnTo>
                <a:lnTo>
                  <a:pt x="490227" y="662319"/>
                </a:lnTo>
                <a:cubicBezTo>
                  <a:pt x="509900" y="796277"/>
                  <a:pt x="621391" y="902522"/>
                  <a:pt x="761815" y="910607"/>
                </a:cubicBezTo>
                <a:cubicBezTo>
                  <a:pt x="902240" y="918693"/>
                  <a:pt x="1025189" y="825947"/>
                  <a:pt x="1060107" y="695132"/>
                </a:cubicBezTo>
                <a:lnTo>
                  <a:pt x="1067814" y="647252"/>
                </a:lnTo>
                <a:lnTo>
                  <a:pt x="1060758" y="535215"/>
                </a:lnTo>
                <a:cubicBezTo>
                  <a:pt x="1037178" y="418038"/>
                  <a:pt x="967058" y="313303"/>
                  <a:pt x="863500" y="247136"/>
                </a:cubicBezTo>
                <a:cubicBezTo>
                  <a:pt x="725423" y="158915"/>
                  <a:pt x="550105" y="153448"/>
                  <a:pt x="406800" y="232896"/>
                </a:cubicBezTo>
                <a:cubicBezTo>
                  <a:pt x="281408" y="302413"/>
                  <a:pt x="198169" y="427161"/>
                  <a:pt x="180436" y="567026"/>
                </a:cubicBezTo>
                <a:lnTo>
                  <a:pt x="177616" y="615664"/>
                </a:lnTo>
                <a:lnTo>
                  <a:pt x="177619" y="660769"/>
                </a:lnTo>
                <a:cubicBezTo>
                  <a:pt x="190545" y="850203"/>
                  <a:pt x="292539" y="1024476"/>
                  <a:pt x="455494" y="1128036"/>
                </a:cubicBezTo>
                <a:cubicBezTo>
                  <a:pt x="641728" y="1246390"/>
                  <a:pt x="877772" y="1253437"/>
                  <a:pt x="1070735" y="1146405"/>
                </a:cubicBezTo>
                <a:cubicBezTo>
                  <a:pt x="1263699" y="1039372"/>
                  <a:pt x="1382691" y="835395"/>
                  <a:pt x="1380886" y="614742"/>
                </a:cubicBezTo>
                <a:lnTo>
                  <a:pt x="1557583" y="613295"/>
                </a:lnTo>
                <a:cubicBezTo>
                  <a:pt x="1559918" y="898678"/>
                  <a:pt x="1406017" y="1162495"/>
                  <a:pt x="1156446" y="1300927"/>
                </a:cubicBezTo>
                <a:cubicBezTo>
                  <a:pt x="1031660" y="1370143"/>
                  <a:pt x="892946" y="1402472"/>
                  <a:pt x="755318" y="139836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3" name="フリーフォーム: 図形 312">
            <a:extLst>
              <a:ext uri="{FF2B5EF4-FFF2-40B4-BE49-F238E27FC236}">
                <a16:creationId xmlns:a16="http://schemas.microsoft.com/office/drawing/2014/main" id="{4FEEB4AB-C4E8-426E-BF76-307D4152C157}"/>
              </a:ext>
            </a:extLst>
          </p:cNvPr>
          <p:cNvSpPr/>
          <p:nvPr/>
        </p:nvSpPr>
        <p:spPr>
          <a:xfrm>
            <a:off x="452500" y="950710"/>
            <a:ext cx="1488155" cy="1335956"/>
          </a:xfrm>
          <a:custGeom>
            <a:avLst/>
            <a:gdLst>
              <a:gd name="connsiteX0" fmla="*/ 743945 w 1488155"/>
              <a:gd name="connsiteY0" fmla="*/ 1335956 h 1335956"/>
              <a:gd name="connsiteX1" fmla="*/ 370126 w 1488155"/>
              <a:gd name="connsiteY1" fmla="*/ 1235170 h 1335956"/>
              <a:gd name="connsiteX2" fmla="*/ 5773 w 1488155"/>
              <a:gd name="connsiteY2" fmla="*/ 684691 h 1335956"/>
              <a:gd name="connsiteX3" fmla="*/ 919 w 1488155"/>
              <a:gd name="connsiteY3" fmla="*/ 601325 h 1335956"/>
              <a:gd name="connsiteX4" fmla="*/ 427 w 1488155"/>
              <a:gd name="connsiteY4" fmla="*/ 601330 h 1335956"/>
              <a:gd name="connsiteX5" fmla="*/ 669 w 1488155"/>
              <a:gd name="connsiteY5" fmla="*/ 597037 h 1335956"/>
              <a:gd name="connsiteX6" fmla="*/ 0 w 1488155"/>
              <a:gd name="connsiteY6" fmla="*/ 585541 h 1335956"/>
              <a:gd name="connsiteX7" fmla="*/ 1318 w 1488155"/>
              <a:gd name="connsiteY7" fmla="*/ 585552 h 1335956"/>
              <a:gd name="connsiteX8" fmla="*/ 4898 w 1488155"/>
              <a:gd name="connsiteY8" fmla="*/ 522112 h 1335956"/>
              <a:gd name="connsiteX9" fmla="*/ 294926 w 1488155"/>
              <a:gd name="connsiteY9" fmla="*/ 81557 h 1335956"/>
              <a:gd name="connsiteX10" fmla="*/ 892327 w 1488155"/>
              <a:gd name="connsiteY10" fmla="*/ 79187 h 1335956"/>
              <a:gd name="connsiteX11" fmla="*/ 1190941 w 1488155"/>
              <a:gd name="connsiteY11" fmla="*/ 596607 h 1335956"/>
              <a:gd name="connsiteX12" fmla="*/ 1189706 w 1488155"/>
              <a:gd name="connsiteY12" fmla="*/ 596604 h 1335956"/>
              <a:gd name="connsiteX13" fmla="*/ 1175313 w 1488155"/>
              <a:gd name="connsiteY13" fmla="*/ 707430 h 1335956"/>
              <a:gd name="connsiteX14" fmla="*/ 966758 w 1488155"/>
              <a:gd name="connsiteY14" fmla="*/ 978814 h 1335956"/>
              <a:gd name="connsiteX15" fmla="*/ 742392 w 1488155"/>
              <a:gd name="connsiteY15" fmla="*/ 1038317 h 1335956"/>
              <a:gd name="connsiteX16" fmla="*/ 518478 w 1488155"/>
              <a:gd name="connsiteY16" fmla="*/ 977136 h 1335956"/>
              <a:gd name="connsiteX17" fmla="*/ 311960 w 1488155"/>
              <a:gd name="connsiteY17" fmla="*/ 704198 h 1335956"/>
              <a:gd name="connsiteX18" fmla="*/ 298642 w 1488155"/>
              <a:gd name="connsiteY18" fmla="*/ 595271 h 1335956"/>
              <a:gd name="connsiteX19" fmla="*/ 298032 w 1488155"/>
              <a:gd name="connsiteY19" fmla="*/ 595271 h 1335956"/>
              <a:gd name="connsiteX20" fmla="*/ 298307 w 1488155"/>
              <a:gd name="connsiteY20" fmla="*/ 592529 h 1335956"/>
              <a:gd name="connsiteX21" fmla="*/ 297634 w 1488155"/>
              <a:gd name="connsiteY21" fmla="*/ 587026 h 1335956"/>
              <a:gd name="connsiteX22" fmla="*/ 298857 w 1488155"/>
              <a:gd name="connsiteY22" fmla="*/ 587039 h 1335956"/>
              <a:gd name="connsiteX23" fmla="*/ 304012 w 1488155"/>
              <a:gd name="connsiteY23" fmla="*/ 535621 h 1335956"/>
              <a:gd name="connsiteX24" fmla="*/ 593190 w 1488155"/>
              <a:gd name="connsiteY24" fmla="*/ 297645 h 1335956"/>
              <a:gd name="connsiteX25" fmla="*/ 886292 w 1488155"/>
              <a:gd name="connsiteY25" fmla="*/ 530770 h 1335956"/>
              <a:gd name="connsiteX26" fmla="*/ 892120 w 1488155"/>
              <a:gd name="connsiteY26" fmla="*/ 580532 h 1335956"/>
              <a:gd name="connsiteX27" fmla="*/ 892449 w 1488155"/>
              <a:gd name="connsiteY27" fmla="*/ 580507 h 1335956"/>
              <a:gd name="connsiteX28" fmla="*/ 892242 w 1488155"/>
              <a:gd name="connsiteY28" fmla="*/ 581575 h 1335956"/>
              <a:gd name="connsiteX29" fmla="*/ 893265 w 1488155"/>
              <a:gd name="connsiteY29" fmla="*/ 590312 h 1335956"/>
              <a:gd name="connsiteX30" fmla="*/ 890536 w 1488155"/>
              <a:gd name="connsiteY30" fmla="*/ 590358 h 1335956"/>
              <a:gd name="connsiteX31" fmla="*/ 890244 w 1488155"/>
              <a:gd name="connsiteY31" fmla="*/ 591865 h 1335956"/>
              <a:gd name="connsiteX32" fmla="*/ 892883 w 1488155"/>
              <a:gd name="connsiteY32" fmla="*/ 591865 h 1335956"/>
              <a:gd name="connsiteX33" fmla="*/ 881188 w 1488155"/>
              <a:gd name="connsiteY33" fmla="*/ 649792 h 1335956"/>
              <a:gd name="connsiteX34" fmla="*/ 878110 w 1488155"/>
              <a:gd name="connsiteY34" fmla="*/ 654357 h 1335956"/>
              <a:gd name="connsiteX35" fmla="*/ 877418 w 1488155"/>
              <a:gd name="connsiteY35" fmla="*/ 657924 h 1335956"/>
              <a:gd name="connsiteX36" fmla="*/ 855381 w 1488155"/>
              <a:gd name="connsiteY36" fmla="*/ 690641 h 1335956"/>
              <a:gd name="connsiteX37" fmla="*/ 851261 w 1488155"/>
              <a:gd name="connsiteY37" fmla="*/ 694180 h 1335956"/>
              <a:gd name="connsiteX38" fmla="*/ 849295 w 1488155"/>
              <a:gd name="connsiteY38" fmla="*/ 697095 h 1335956"/>
              <a:gd name="connsiteX39" fmla="*/ 842653 w 1488155"/>
              <a:gd name="connsiteY39" fmla="*/ 701574 h 1335956"/>
              <a:gd name="connsiteX40" fmla="*/ 824938 w 1488155"/>
              <a:gd name="connsiteY40" fmla="*/ 716790 h 1335956"/>
              <a:gd name="connsiteX41" fmla="*/ 808912 w 1488155"/>
              <a:gd name="connsiteY41" fmla="*/ 724323 h 1335956"/>
              <a:gd name="connsiteX42" fmla="*/ 801992 w 1488155"/>
              <a:gd name="connsiteY42" fmla="*/ 728988 h 1335956"/>
              <a:gd name="connsiteX43" fmla="*/ 796722 w 1488155"/>
              <a:gd name="connsiteY43" fmla="*/ 730052 h 1335956"/>
              <a:gd name="connsiteX44" fmla="*/ 788618 w 1488155"/>
              <a:gd name="connsiteY44" fmla="*/ 733861 h 1335956"/>
              <a:gd name="connsiteX45" fmla="*/ 749748 w 1488155"/>
              <a:gd name="connsiteY45" fmla="*/ 740574 h 1335956"/>
              <a:gd name="connsiteX46" fmla="*/ 746250 w 1488155"/>
              <a:gd name="connsiteY46" fmla="*/ 740242 h 1335956"/>
              <a:gd name="connsiteX47" fmla="*/ 744065 w 1488155"/>
              <a:gd name="connsiteY47" fmla="*/ 740683 h 1335956"/>
              <a:gd name="connsiteX48" fmla="*/ 738003 w 1488155"/>
              <a:gd name="connsiteY48" fmla="*/ 739459 h 1335956"/>
              <a:gd name="connsiteX49" fmla="*/ 710478 w 1488155"/>
              <a:gd name="connsiteY49" fmla="*/ 736847 h 1335956"/>
              <a:gd name="connsiteX50" fmla="*/ 693929 w 1488155"/>
              <a:gd name="connsiteY50" fmla="*/ 730561 h 1335956"/>
              <a:gd name="connsiteX51" fmla="*/ 686138 w 1488155"/>
              <a:gd name="connsiteY51" fmla="*/ 728988 h 1335956"/>
              <a:gd name="connsiteX52" fmla="*/ 681430 w 1488155"/>
              <a:gd name="connsiteY52" fmla="*/ 725814 h 1335956"/>
              <a:gd name="connsiteX53" fmla="*/ 672961 w 1488155"/>
              <a:gd name="connsiteY53" fmla="*/ 722597 h 1335956"/>
              <a:gd name="connsiteX54" fmla="*/ 640611 w 1488155"/>
              <a:gd name="connsiteY54" fmla="*/ 698847 h 1335956"/>
              <a:gd name="connsiteX55" fmla="*/ 639673 w 1488155"/>
              <a:gd name="connsiteY55" fmla="*/ 697660 h 1335956"/>
              <a:gd name="connsiteX56" fmla="*/ 638835 w 1488155"/>
              <a:gd name="connsiteY56" fmla="*/ 697095 h 1335956"/>
              <a:gd name="connsiteX57" fmla="*/ 636574 w 1488155"/>
              <a:gd name="connsiteY57" fmla="*/ 693742 h 1335956"/>
              <a:gd name="connsiteX58" fmla="*/ 616142 w 1488155"/>
              <a:gd name="connsiteY58" fmla="*/ 667907 h 1335956"/>
              <a:gd name="connsiteX59" fmla="*/ 614069 w 1488155"/>
              <a:gd name="connsiteY59" fmla="*/ 660363 h 1335956"/>
              <a:gd name="connsiteX60" fmla="*/ 606942 w 1488155"/>
              <a:gd name="connsiteY60" fmla="*/ 649792 h 1335956"/>
              <a:gd name="connsiteX61" fmla="*/ 595247 w 1488155"/>
              <a:gd name="connsiteY61" fmla="*/ 591865 h 1335956"/>
              <a:gd name="connsiteX62" fmla="*/ 595248 w 1488155"/>
              <a:gd name="connsiteY62" fmla="*/ 591865 h 1335956"/>
              <a:gd name="connsiteX63" fmla="*/ 595247 w 1488155"/>
              <a:gd name="connsiteY63" fmla="*/ 591863 h 1335956"/>
              <a:gd name="connsiteX64" fmla="*/ 696747 w 1488155"/>
              <a:gd name="connsiteY64" fmla="*/ 591865 h 1335956"/>
              <a:gd name="connsiteX65" fmla="*/ 721457 w 1488155"/>
              <a:gd name="connsiteY65" fmla="*/ 633433 h 1335956"/>
              <a:gd name="connsiteX66" fmla="*/ 769780 w 1488155"/>
              <a:gd name="connsiteY66" fmla="*/ 631586 h 1335956"/>
              <a:gd name="connsiteX67" fmla="*/ 791246 w 1488155"/>
              <a:gd name="connsiteY67" fmla="*/ 588254 h 1335956"/>
              <a:gd name="connsiteX68" fmla="*/ 791711 w 1488155"/>
              <a:gd name="connsiteY68" fmla="*/ 588218 h 1335956"/>
              <a:gd name="connsiteX69" fmla="*/ 775959 w 1488155"/>
              <a:gd name="connsiteY69" fmla="*/ 516015 h 1335956"/>
              <a:gd name="connsiteX70" fmla="*/ 594028 w 1488155"/>
              <a:gd name="connsiteY70" fmla="*/ 398386 h 1335956"/>
              <a:gd name="connsiteX71" fmla="*/ 414082 w 1488155"/>
              <a:gd name="connsiteY71" fmla="*/ 519030 h 1335956"/>
              <a:gd name="connsiteX72" fmla="*/ 399005 w 1488155"/>
              <a:gd name="connsiteY72" fmla="*/ 594126 h 1335956"/>
              <a:gd name="connsiteX73" fmla="*/ 409367 w 1488155"/>
              <a:gd name="connsiteY73" fmla="*/ 678875 h 1335956"/>
              <a:gd name="connsiteX74" fmla="*/ 569331 w 1488155"/>
              <a:gd name="connsiteY74" fmla="*/ 890287 h 1335956"/>
              <a:gd name="connsiteX75" fmla="*/ 916559 w 1488155"/>
              <a:gd name="connsiteY75" fmla="*/ 891587 h 1335956"/>
              <a:gd name="connsiteX76" fmla="*/ 1089878 w 1488155"/>
              <a:gd name="connsiteY76" fmla="*/ 590705 h 1335956"/>
              <a:gd name="connsiteX77" fmla="*/ 1094246 w 1488155"/>
              <a:gd name="connsiteY77" fmla="*/ 590690 h 1335956"/>
              <a:gd name="connsiteX78" fmla="*/ 1090338 w 1488155"/>
              <a:gd name="connsiteY78" fmla="*/ 530024 h 1335956"/>
              <a:gd name="connsiteX79" fmla="*/ 844321 w 1488155"/>
              <a:gd name="connsiteY79" fmla="*/ 162700 h 1335956"/>
              <a:gd name="connsiteX80" fmla="*/ 343592 w 1488155"/>
              <a:gd name="connsiteY80" fmla="*/ 164687 h 1335956"/>
              <a:gd name="connsiteX81" fmla="*/ 96749 w 1488155"/>
              <a:gd name="connsiteY81" fmla="*/ 600351 h 1335956"/>
              <a:gd name="connsiteX82" fmla="*/ 95298 w 1488155"/>
              <a:gd name="connsiteY82" fmla="*/ 600366 h 1335956"/>
              <a:gd name="connsiteX83" fmla="*/ 99521 w 1488155"/>
              <a:gd name="connsiteY83" fmla="*/ 672904 h 1335956"/>
              <a:gd name="connsiteX84" fmla="*/ 417610 w 1488155"/>
              <a:gd name="connsiteY84" fmla="*/ 1153483 h 1335956"/>
              <a:gd name="connsiteX85" fmla="*/ 1070341 w 1488155"/>
              <a:gd name="connsiteY85" fmla="*/ 1153587 h 1335956"/>
              <a:gd name="connsiteX86" fmla="*/ 1393650 w 1488155"/>
              <a:gd name="connsiteY86" fmla="*/ 586552 h 1335956"/>
              <a:gd name="connsiteX87" fmla="*/ 1488130 w 1488155"/>
              <a:gd name="connsiteY87" fmla="*/ 585779 h 1335956"/>
              <a:gd name="connsiteX88" fmla="*/ 1117796 w 1488155"/>
              <a:gd name="connsiteY88" fmla="*/ 1235290 h 1335956"/>
              <a:gd name="connsiteX89" fmla="*/ 743945 w 1488155"/>
              <a:gd name="connsiteY89" fmla="*/ 1335956 h 1335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488155" h="1335956">
                <a:moveTo>
                  <a:pt x="743945" y="1335956"/>
                </a:moveTo>
                <a:cubicBezTo>
                  <a:pt x="614810" y="1335935"/>
                  <a:pt x="485681" y="1302339"/>
                  <a:pt x="370126" y="1235170"/>
                </a:cubicBezTo>
                <a:cubicBezTo>
                  <a:pt x="167906" y="1117624"/>
                  <a:pt x="34454" y="913068"/>
                  <a:pt x="5773" y="684691"/>
                </a:cubicBezTo>
                <a:lnTo>
                  <a:pt x="919" y="601325"/>
                </a:lnTo>
                <a:lnTo>
                  <a:pt x="427" y="601330"/>
                </a:lnTo>
                <a:lnTo>
                  <a:pt x="669" y="597037"/>
                </a:lnTo>
                <a:lnTo>
                  <a:pt x="0" y="585541"/>
                </a:lnTo>
                <a:lnTo>
                  <a:pt x="1318" y="585552"/>
                </a:lnTo>
                <a:lnTo>
                  <a:pt x="4898" y="522112"/>
                </a:lnTo>
                <a:cubicBezTo>
                  <a:pt x="27472" y="339618"/>
                  <a:pt x="133670" y="175961"/>
                  <a:pt x="294926" y="81557"/>
                </a:cubicBezTo>
                <a:cubicBezTo>
                  <a:pt x="479219" y="-26333"/>
                  <a:pt x="707184" y="-27237"/>
                  <a:pt x="892327" y="79187"/>
                </a:cubicBezTo>
                <a:cubicBezTo>
                  <a:pt x="1077470" y="185611"/>
                  <a:pt x="1191420" y="383056"/>
                  <a:pt x="1190941" y="596607"/>
                </a:cubicBezTo>
                <a:lnTo>
                  <a:pt x="1189706" y="596604"/>
                </a:lnTo>
                <a:lnTo>
                  <a:pt x="1175313" y="707430"/>
                </a:lnTo>
                <a:cubicBezTo>
                  <a:pt x="1145011" y="820481"/>
                  <a:pt x="1070932" y="918861"/>
                  <a:pt x="966758" y="978814"/>
                </a:cubicBezTo>
                <a:cubicBezTo>
                  <a:pt x="897309" y="1018783"/>
                  <a:pt x="819813" y="1038607"/>
                  <a:pt x="742392" y="1038317"/>
                </a:cubicBezTo>
                <a:cubicBezTo>
                  <a:pt x="664972" y="1038027"/>
                  <a:pt x="587626" y="1017624"/>
                  <a:pt x="518478" y="977136"/>
                </a:cubicBezTo>
                <a:cubicBezTo>
                  <a:pt x="414756" y="916405"/>
                  <a:pt x="341415" y="817473"/>
                  <a:pt x="311960" y="704198"/>
                </a:cubicBezTo>
                <a:lnTo>
                  <a:pt x="298642" y="595271"/>
                </a:lnTo>
                <a:lnTo>
                  <a:pt x="298032" y="595271"/>
                </a:lnTo>
                <a:lnTo>
                  <a:pt x="298307" y="592529"/>
                </a:lnTo>
                <a:lnTo>
                  <a:pt x="297634" y="587026"/>
                </a:lnTo>
                <a:lnTo>
                  <a:pt x="298857" y="587039"/>
                </a:lnTo>
                <a:lnTo>
                  <a:pt x="304012" y="535621"/>
                </a:lnTo>
                <a:cubicBezTo>
                  <a:pt x="331464" y="400701"/>
                  <a:pt x="450208" y="298837"/>
                  <a:pt x="593190" y="297645"/>
                </a:cubicBezTo>
                <a:cubicBezTo>
                  <a:pt x="736171" y="296454"/>
                  <a:pt x="856596" y="396325"/>
                  <a:pt x="886292" y="530770"/>
                </a:cubicBezTo>
                <a:lnTo>
                  <a:pt x="892120" y="580532"/>
                </a:lnTo>
                <a:lnTo>
                  <a:pt x="892449" y="580507"/>
                </a:lnTo>
                <a:lnTo>
                  <a:pt x="892242" y="581575"/>
                </a:lnTo>
                <a:lnTo>
                  <a:pt x="893265" y="590312"/>
                </a:lnTo>
                <a:lnTo>
                  <a:pt x="890536" y="590358"/>
                </a:lnTo>
                <a:lnTo>
                  <a:pt x="890244" y="591865"/>
                </a:lnTo>
                <a:lnTo>
                  <a:pt x="892883" y="591865"/>
                </a:lnTo>
                <a:cubicBezTo>
                  <a:pt x="892883" y="612413"/>
                  <a:pt x="888719" y="631987"/>
                  <a:pt x="881188" y="649792"/>
                </a:cubicBezTo>
                <a:lnTo>
                  <a:pt x="878110" y="654357"/>
                </a:lnTo>
                <a:lnTo>
                  <a:pt x="877418" y="657924"/>
                </a:lnTo>
                <a:cubicBezTo>
                  <a:pt x="871579" y="669710"/>
                  <a:pt x="864181" y="680723"/>
                  <a:pt x="855381" y="690641"/>
                </a:cubicBezTo>
                <a:lnTo>
                  <a:pt x="851261" y="694180"/>
                </a:lnTo>
                <a:lnTo>
                  <a:pt x="849295" y="697095"/>
                </a:lnTo>
                <a:lnTo>
                  <a:pt x="842653" y="701574"/>
                </a:lnTo>
                <a:lnTo>
                  <a:pt x="824938" y="716790"/>
                </a:lnTo>
                <a:lnTo>
                  <a:pt x="808912" y="724323"/>
                </a:lnTo>
                <a:lnTo>
                  <a:pt x="801992" y="728988"/>
                </a:lnTo>
                <a:lnTo>
                  <a:pt x="796722" y="730052"/>
                </a:lnTo>
                <a:lnTo>
                  <a:pt x="788618" y="733861"/>
                </a:lnTo>
                <a:cubicBezTo>
                  <a:pt x="775967" y="737830"/>
                  <a:pt x="762890" y="740072"/>
                  <a:pt x="749748" y="740574"/>
                </a:cubicBezTo>
                <a:lnTo>
                  <a:pt x="746250" y="740242"/>
                </a:lnTo>
                <a:lnTo>
                  <a:pt x="744065" y="740683"/>
                </a:lnTo>
                <a:lnTo>
                  <a:pt x="738003" y="739459"/>
                </a:lnTo>
                <a:lnTo>
                  <a:pt x="710478" y="736847"/>
                </a:lnTo>
                <a:lnTo>
                  <a:pt x="693929" y="730561"/>
                </a:lnTo>
                <a:lnTo>
                  <a:pt x="686138" y="728988"/>
                </a:lnTo>
                <a:lnTo>
                  <a:pt x="681430" y="725814"/>
                </a:lnTo>
                <a:lnTo>
                  <a:pt x="672961" y="722597"/>
                </a:lnTo>
                <a:cubicBezTo>
                  <a:pt x="660987" y="716084"/>
                  <a:pt x="650142" y="708065"/>
                  <a:pt x="640611" y="698847"/>
                </a:cubicBezTo>
                <a:lnTo>
                  <a:pt x="639673" y="697660"/>
                </a:lnTo>
                <a:lnTo>
                  <a:pt x="638835" y="697095"/>
                </a:lnTo>
                <a:lnTo>
                  <a:pt x="636574" y="693742"/>
                </a:lnTo>
                <a:lnTo>
                  <a:pt x="616142" y="667907"/>
                </a:lnTo>
                <a:lnTo>
                  <a:pt x="614069" y="660363"/>
                </a:lnTo>
                <a:lnTo>
                  <a:pt x="606942" y="649792"/>
                </a:lnTo>
                <a:cubicBezTo>
                  <a:pt x="599411" y="631987"/>
                  <a:pt x="595247" y="612413"/>
                  <a:pt x="595247" y="591865"/>
                </a:cubicBezTo>
                <a:lnTo>
                  <a:pt x="595248" y="591865"/>
                </a:lnTo>
                <a:lnTo>
                  <a:pt x="595247" y="591863"/>
                </a:lnTo>
                <a:lnTo>
                  <a:pt x="696747" y="591865"/>
                </a:lnTo>
                <a:cubicBezTo>
                  <a:pt x="696747" y="609201"/>
                  <a:pt x="706227" y="625150"/>
                  <a:pt x="721457" y="633433"/>
                </a:cubicBezTo>
                <a:cubicBezTo>
                  <a:pt x="736687" y="641716"/>
                  <a:pt x="755226" y="641008"/>
                  <a:pt x="769780" y="631586"/>
                </a:cubicBezTo>
                <a:cubicBezTo>
                  <a:pt x="784333" y="622165"/>
                  <a:pt x="792569" y="605539"/>
                  <a:pt x="791246" y="588254"/>
                </a:cubicBezTo>
                <a:lnTo>
                  <a:pt x="791711" y="588218"/>
                </a:lnTo>
                <a:lnTo>
                  <a:pt x="775959" y="516015"/>
                </a:lnTo>
                <a:cubicBezTo>
                  <a:pt x="745211" y="446154"/>
                  <a:pt x="675101" y="397711"/>
                  <a:pt x="594028" y="398386"/>
                </a:cubicBezTo>
                <a:cubicBezTo>
                  <a:pt x="512955" y="399062"/>
                  <a:pt x="443662" y="448666"/>
                  <a:pt x="414082" y="519030"/>
                </a:cubicBezTo>
                <a:lnTo>
                  <a:pt x="399005" y="594126"/>
                </a:lnTo>
                <a:lnTo>
                  <a:pt x="409367" y="678875"/>
                </a:lnTo>
                <a:cubicBezTo>
                  <a:pt x="432182" y="766615"/>
                  <a:pt x="488990" y="843246"/>
                  <a:pt x="569331" y="890287"/>
                </a:cubicBezTo>
                <a:cubicBezTo>
                  <a:pt x="676452" y="953008"/>
                  <a:pt x="808972" y="953505"/>
                  <a:pt x="916559" y="891587"/>
                </a:cubicBezTo>
                <a:cubicBezTo>
                  <a:pt x="1024147" y="829669"/>
                  <a:pt x="1090294" y="714837"/>
                  <a:pt x="1089878" y="590705"/>
                </a:cubicBezTo>
                <a:lnTo>
                  <a:pt x="1094246" y="590690"/>
                </a:lnTo>
                <a:lnTo>
                  <a:pt x="1090338" y="530024"/>
                </a:lnTo>
                <a:cubicBezTo>
                  <a:pt x="1070204" y="377216"/>
                  <a:pt x="980106" y="240753"/>
                  <a:pt x="844321" y="162700"/>
                </a:cubicBezTo>
                <a:cubicBezTo>
                  <a:pt x="689138" y="73498"/>
                  <a:pt x="498062" y="74256"/>
                  <a:pt x="343592" y="164687"/>
                </a:cubicBezTo>
                <a:cubicBezTo>
                  <a:pt x="189121" y="255118"/>
                  <a:pt x="94927" y="421365"/>
                  <a:pt x="96749" y="600351"/>
                </a:cubicBezTo>
                <a:lnTo>
                  <a:pt x="95298" y="600366"/>
                </a:lnTo>
                <a:lnTo>
                  <a:pt x="99521" y="672904"/>
                </a:lnTo>
                <a:cubicBezTo>
                  <a:pt x="124560" y="872282"/>
                  <a:pt x="241067" y="1050863"/>
                  <a:pt x="417610" y="1153483"/>
                </a:cubicBezTo>
                <a:cubicBezTo>
                  <a:pt x="619373" y="1270763"/>
                  <a:pt x="868541" y="1270802"/>
                  <a:pt x="1070341" y="1153587"/>
                </a:cubicBezTo>
                <a:cubicBezTo>
                  <a:pt x="1272142" y="1036372"/>
                  <a:pt x="1395559" y="819916"/>
                  <a:pt x="1393650" y="586552"/>
                </a:cubicBezTo>
                <a:lnTo>
                  <a:pt x="1488130" y="585779"/>
                </a:lnTo>
                <a:cubicBezTo>
                  <a:pt x="1490317" y="853087"/>
                  <a:pt x="1348948" y="1101026"/>
                  <a:pt x="1117796" y="1235290"/>
                </a:cubicBezTo>
                <a:cubicBezTo>
                  <a:pt x="1002220" y="1302422"/>
                  <a:pt x="873080" y="1335977"/>
                  <a:pt x="743945" y="133595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5" name="フリーフォーム: 図形 324">
            <a:extLst>
              <a:ext uri="{FF2B5EF4-FFF2-40B4-BE49-F238E27FC236}">
                <a16:creationId xmlns:a16="http://schemas.microsoft.com/office/drawing/2014/main" id="{9DFC31F7-5658-4EBB-9103-4DE1781305FE}"/>
              </a:ext>
            </a:extLst>
          </p:cNvPr>
          <p:cNvSpPr/>
          <p:nvPr/>
        </p:nvSpPr>
        <p:spPr>
          <a:xfrm>
            <a:off x="454520" y="4752734"/>
            <a:ext cx="1652010" cy="1483483"/>
          </a:xfrm>
          <a:custGeom>
            <a:avLst/>
            <a:gdLst>
              <a:gd name="connsiteX0" fmla="*/ 815861 w 1652010"/>
              <a:gd name="connsiteY0" fmla="*/ 890348 h 1483483"/>
              <a:gd name="connsiteX1" fmla="*/ 877736 w 1652010"/>
              <a:gd name="connsiteY1" fmla="*/ 884700 h 1483483"/>
              <a:gd name="connsiteX2" fmla="*/ 915147 w 1652010"/>
              <a:gd name="connsiteY2" fmla="*/ 870591 h 1483483"/>
              <a:gd name="connsiteX3" fmla="*/ 713684 w 1652010"/>
              <a:gd name="connsiteY3" fmla="*/ 704473 h 1483483"/>
              <a:gd name="connsiteX4" fmla="*/ 717837 w 1652010"/>
              <a:gd name="connsiteY4" fmla="*/ 623138 h 1483483"/>
              <a:gd name="connsiteX5" fmla="*/ 641188 w 1652010"/>
              <a:gd name="connsiteY5" fmla="*/ 595613 h 1483483"/>
              <a:gd name="connsiteX6" fmla="*/ 606109 w 1652010"/>
              <a:gd name="connsiteY6" fmla="*/ 620288 h 1483483"/>
              <a:gd name="connsiteX7" fmla="*/ 594257 w 1652010"/>
              <a:gd name="connsiteY7" fmla="*/ 656142 h 1483483"/>
              <a:gd name="connsiteX8" fmla="*/ 596338 w 1652010"/>
              <a:gd name="connsiteY8" fmla="*/ 699828 h 1483483"/>
              <a:gd name="connsiteX9" fmla="*/ 697636 w 1652010"/>
              <a:gd name="connsiteY9" fmla="*/ 852237 h 1483483"/>
              <a:gd name="connsiteX10" fmla="*/ 815861 w 1652010"/>
              <a:gd name="connsiteY10" fmla="*/ 890348 h 1483483"/>
              <a:gd name="connsiteX11" fmla="*/ 805239 w 1652010"/>
              <a:gd name="connsiteY11" fmla="*/ 1483228 h 1483483"/>
              <a:gd name="connsiteX12" fmla="*/ 387254 w 1652010"/>
              <a:gd name="connsiteY12" fmla="*/ 1357525 h 1483483"/>
              <a:gd name="connsiteX13" fmla="*/ 1985 w 1652010"/>
              <a:gd name="connsiteY13" fmla="*/ 721512 h 1483483"/>
              <a:gd name="connsiteX14" fmla="*/ 1454 w 1652010"/>
              <a:gd name="connsiteY14" fmla="*/ 667721 h 1483483"/>
              <a:gd name="connsiteX15" fmla="*/ 0 w 1652010"/>
              <a:gd name="connsiteY15" fmla="*/ 667736 h 1483483"/>
              <a:gd name="connsiteX16" fmla="*/ 1249 w 1652010"/>
              <a:gd name="connsiteY16" fmla="*/ 646930 h 1483483"/>
              <a:gd name="connsiteX17" fmla="*/ 879 w 1652010"/>
              <a:gd name="connsiteY17" fmla="*/ 609460 h 1483483"/>
              <a:gd name="connsiteX18" fmla="*/ 3489 w 1652010"/>
              <a:gd name="connsiteY18" fmla="*/ 609611 h 1483483"/>
              <a:gd name="connsiteX19" fmla="*/ 5565 w 1652010"/>
              <a:gd name="connsiteY19" fmla="*/ 575034 h 1483483"/>
              <a:gd name="connsiteX20" fmla="*/ 358987 w 1652010"/>
              <a:gd name="connsiteY20" fmla="*/ 73017 h 1483483"/>
              <a:gd name="connsiteX21" fmla="*/ 1051498 w 1652010"/>
              <a:gd name="connsiteY21" fmla="*/ 127700 h 1483483"/>
              <a:gd name="connsiteX22" fmla="*/ 1317901 w 1652010"/>
              <a:gd name="connsiteY22" fmla="*/ 587524 h 1483483"/>
              <a:gd name="connsiteX23" fmla="*/ 1320765 w 1652010"/>
              <a:gd name="connsiteY23" fmla="*/ 655566 h 1483483"/>
              <a:gd name="connsiteX24" fmla="*/ 1321505 w 1652010"/>
              <a:gd name="connsiteY24" fmla="*/ 655563 h 1483483"/>
              <a:gd name="connsiteX25" fmla="*/ 1321056 w 1652010"/>
              <a:gd name="connsiteY25" fmla="*/ 662474 h 1483483"/>
              <a:gd name="connsiteX26" fmla="*/ 1321750 w 1652010"/>
              <a:gd name="connsiteY26" fmla="*/ 678964 h 1483483"/>
              <a:gd name="connsiteX27" fmla="*/ 1312696 w 1652010"/>
              <a:gd name="connsiteY27" fmla="*/ 771391 h 1483483"/>
              <a:gd name="connsiteX28" fmla="*/ 1307475 w 1652010"/>
              <a:gd name="connsiteY28" fmla="*/ 770507 h 1483483"/>
              <a:gd name="connsiteX29" fmla="*/ 1303767 w 1652010"/>
              <a:gd name="connsiteY29" fmla="*/ 788713 h 1483483"/>
              <a:gd name="connsiteX30" fmla="*/ 1061882 w 1652010"/>
              <a:gd name="connsiteY30" fmla="*/ 1093134 h 1483483"/>
              <a:gd name="connsiteX31" fmla="*/ 804735 w 1652010"/>
              <a:gd name="connsiteY31" fmla="*/ 1152535 h 1483483"/>
              <a:gd name="connsiteX32" fmla="*/ 553545 w 1652010"/>
              <a:gd name="connsiteY32" fmla="*/ 1071562 h 1483483"/>
              <a:gd name="connsiteX33" fmla="*/ 330577 w 1652010"/>
              <a:gd name="connsiteY33" fmla="*/ 681341 h 1483483"/>
              <a:gd name="connsiteX34" fmla="*/ 330981 w 1652010"/>
              <a:gd name="connsiteY34" fmla="*/ 661008 h 1483483"/>
              <a:gd name="connsiteX35" fmla="*/ 330468 w 1652010"/>
              <a:gd name="connsiteY35" fmla="*/ 661008 h 1483483"/>
              <a:gd name="connsiteX36" fmla="*/ 331148 w 1652010"/>
              <a:gd name="connsiteY36" fmla="*/ 652659 h 1483483"/>
              <a:gd name="connsiteX37" fmla="*/ 331926 w 1652010"/>
              <a:gd name="connsiteY37" fmla="*/ 613569 h 1483483"/>
              <a:gd name="connsiteX38" fmla="*/ 334313 w 1652010"/>
              <a:gd name="connsiteY38" fmla="*/ 613780 h 1483483"/>
              <a:gd name="connsiteX39" fmla="*/ 334838 w 1652010"/>
              <a:gd name="connsiteY39" fmla="*/ 607321 h 1483483"/>
              <a:gd name="connsiteX40" fmla="*/ 565275 w 1652010"/>
              <a:gd name="connsiteY40" fmla="*/ 344662 h 1483483"/>
              <a:gd name="connsiteX41" fmla="*/ 936057 w 1652010"/>
              <a:gd name="connsiteY41" fmla="*/ 477814 h 1483483"/>
              <a:gd name="connsiteX42" fmla="*/ 969557 w 1652010"/>
              <a:gd name="connsiteY42" fmla="*/ 779425 h 1483483"/>
              <a:gd name="connsiteX43" fmla="*/ 916704 w 1652010"/>
              <a:gd name="connsiteY43" fmla="*/ 870003 h 1483483"/>
              <a:gd name="connsiteX44" fmla="*/ 936891 w 1652010"/>
              <a:gd name="connsiteY44" fmla="*/ 862390 h 1483483"/>
              <a:gd name="connsiteX45" fmla="*/ 1050737 w 1652010"/>
              <a:gd name="connsiteY45" fmla="*/ 719111 h 1483483"/>
              <a:gd name="connsiteX46" fmla="*/ 1056799 w 1652010"/>
              <a:gd name="connsiteY46" fmla="*/ 673602 h 1483483"/>
              <a:gd name="connsiteX47" fmla="*/ 1058414 w 1652010"/>
              <a:gd name="connsiteY47" fmla="*/ 616550 h 1483483"/>
              <a:gd name="connsiteX48" fmla="*/ 897240 w 1652010"/>
              <a:gd name="connsiteY48" fmla="*/ 338357 h 1483483"/>
              <a:gd name="connsiteX49" fmla="*/ 478271 w 1652010"/>
              <a:gd name="connsiteY49" fmla="*/ 305274 h 1483483"/>
              <a:gd name="connsiteX50" fmla="*/ 261085 w 1652010"/>
              <a:gd name="connsiteY50" fmla="*/ 665079 h 1483483"/>
              <a:gd name="connsiteX51" fmla="*/ 260489 w 1652010"/>
              <a:gd name="connsiteY51" fmla="*/ 665085 h 1483483"/>
              <a:gd name="connsiteX52" fmla="*/ 260847 w 1652010"/>
              <a:gd name="connsiteY52" fmla="*/ 701311 h 1483483"/>
              <a:gd name="connsiteX53" fmla="*/ 525049 w 1652010"/>
              <a:gd name="connsiteY53" fmla="*/ 1137463 h 1483483"/>
              <a:gd name="connsiteX54" fmla="*/ 1102250 w 1652010"/>
              <a:gd name="connsiteY54" fmla="*/ 1151798 h 1483483"/>
              <a:gd name="connsiteX55" fmla="*/ 1392350 w 1652010"/>
              <a:gd name="connsiteY55" fmla="*/ 652591 h 1483483"/>
              <a:gd name="connsiteX56" fmla="*/ 1651983 w 1652010"/>
              <a:gd name="connsiteY56" fmla="*/ 650467 h 1483483"/>
              <a:gd name="connsiteX57" fmla="*/ 1228949 w 1652010"/>
              <a:gd name="connsiteY57" fmla="*/ 1378429 h 1483483"/>
              <a:gd name="connsiteX58" fmla="*/ 805239 w 1652010"/>
              <a:gd name="connsiteY58" fmla="*/ 1483228 h 1483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652010" h="1483483">
                <a:moveTo>
                  <a:pt x="815861" y="890348"/>
                </a:moveTo>
                <a:cubicBezTo>
                  <a:pt x="836559" y="891226"/>
                  <a:pt x="857374" y="889352"/>
                  <a:pt x="877736" y="884700"/>
                </a:cubicBezTo>
                <a:lnTo>
                  <a:pt x="915147" y="870591"/>
                </a:lnTo>
                <a:lnTo>
                  <a:pt x="713684" y="704473"/>
                </a:lnTo>
                <a:cubicBezTo>
                  <a:pt x="732842" y="681239"/>
                  <a:pt x="734529" y="648202"/>
                  <a:pt x="717837" y="623138"/>
                </a:cubicBezTo>
                <a:cubicBezTo>
                  <a:pt x="701145" y="598074"/>
                  <a:pt x="670012" y="586893"/>
                  <a:pt x="641188" y="595613"/>
                </a:cubicBezTo>
                <a:cubicBezTo>
                  <a:pt x="626776" y="599973"/>
                  <a:pt x="614641" y="608793"/>
                  <a:pt x="606109" y="620288"/>
                </a:cubicBezTo>
                <a:lnTo>
                  <a:pt x="594257" y="656142"/>
                </a:lnTo>
                <a:lnTo>
                  <a:pt x="596338" y="699828"/>
                </a:lnTo>
                <a:cubicBezTo>
                  <a:pt x="607783" y="761433"/>
                  <a:pt x="643785" y="816859"/>
                  <a:pt x="697636" y="852237"/>
                </a:cubicBezTo>
                <a:cubicBezTo>
                  <a:pt x="733536" y="875823"/>
                  <a:pt x="774465" y="888591"/>
                  <a:pt x="815861" y="890348"/>
                </a:cubicBezTo>
                <a:close/>
                <a:moveTo>
                  <a:pt x="805239" y="1483228"/>
                </a:moveTo>
                <a:cubicBezTo>
                  <a:pt x="659696" y="1479613"/>
                  <a:pt x="515107" y="1437582"/>
                  <a:pt x="387254" y="1357525"/>
                </a:cubicBezTo>
                <a:cubicBezTo>
                  <a:pt x="163510" y="1217425"/>
                  <a:pt x="22146" y="980365"/>
                  <a:pt x="1985" y="721512"/>
                </a:cubicBezTo>
                <a:lnTo>
                  <a:pt x="1454" y="667721"/>
                </a:lnTo>
                <a:lnTo>
                  <a:pt x="0" y="667736"/>
                </a:lnTo>
                <a:lnTo>
                  <a:pt x="1249" y="646930"/>
                </a:lnTo>
                <a:lnTo>
                  <a:pt x="879" y="609460"/>
                </a:lnTo>
                <a:lnTo>
                  <a:pt x="3489" y="609611"/>
                </a:lnTo>
                <a:lnTo>
                  <a:pt x="5565" y="575034"/>
                </a:lnTo>
                <a:cubicBezTo>
                  <a:pt x="33498" y="361790"/>
                  <a:pt x="164229" y="173042"/>
                  <a:pt x="358987" y="73017"/>
                </a:cubicBezTo>
                <a:cubicBezTo>
                  <a:pt x="581568" y="-41298"/>
                  <a:pt x="849618" y="-20132"/>
                  <a:pt x="1051498" y="127700"/>
                </a:cubicBezTo>
                <a:cubicBezTo>
                  <a:pt x="1202909" y="238574"/>
                  <a:pt x="1297631" y="406440"/>
                  <a:pt x="1317901" y="587524"/>
                </a:cubicBezTo>
                <a:lnTo>
                  <a:pt x="1320765" y="655566"/>
                </a:lnTo>
                <a:lnTo>
                  <a:pt x="1321505" y="655563"/>
                </a:lnTo>
                <a:lnTo>
                  <a:pt x="1321056" y="662474"/>
                </a:lnTo>
                <a:lnTo>
                  <a:pt x="1321750" y="678964"/>
                </a:lnTo>
                <a:cubicBezTo>
                  <a:pt x="1320910" y="709676"/>
                  <a:pt x="1317919" y="740553"/>
                  <a:pt x="1312696" y="771391"/>
                </a:cubicBezTo>
                <a:lnTo>
                  <a:pt x="1307475" y="770507"/>
                </a:lnTo>
                <a:lnTo>
                  <a:pt x="1303767" y="788713"/>
                </a:lnTo>
                <a:cubicBezTo>
                  <a:pt x="1268450" y="917071"/>
                  <a:pt x="1182254" y="1027929"/>
                  <a:pt x="1061882" y="1093134"/>
                </a:cubicBezTo>
                <a:cubicBezTo>
                  <a:pt x="981634" y="1136604"/>
                  <a:pt x="892688" y="1156267"/>
                  <a:pt x="804735" y="1152535"/>
                </a:cubicBezTo>
                <a:cubicBezTo>
                  <a:pt x="716782" y="1148803"/>
                  <a:pt x="629821" y="1121675"/>
                  <a:pt x="553545" y="1071562"/>
                </a:cubicBezTo>
                <a:cubicBezTo>
                  <a:pt x="420060" y="983866"/>
                  <a:pt x="338190" y="838195"/>
                  <a:pt x="330577" y="681341"/>
                </a:cubicBezTo>
                <a:lnTo>
                  <a:pt x="330981" y="661008"/>
                </a:lnTo>
                <a:lnTo>
                  <a:pt x="330468" y="661008"/>
                </a:lnTo>
                <a:lnTo>
                  <a:pt x="331148" y="652659"/>
                </a:lnTo>
                <a:lnTo>
                  <a:pt x="331926" y="613569"/>
                </a:lnTo>
                <a:lnTo>
                  <a:pt x="334313" y="613780"/>
                </a:lnTo>
                <a:lnTo>
                  <a:pt x="334838" y="607321"/>
                </a:lnTo>
                <a:cubicBezTo>
                  <a:pt x="355000" y="484561"/>
                  <a:pt x="443272" y="381569"/>
                  <a:pt x="565275" y="344662"/>
                </a:cubicBezTo>
                <a:cubicBezTo>
                  <a:pt x="704707" y="302483"/>
                  <a:pt x="855313" y="356568"/>
                  <a:pt x="936057" y="477814"/>
                </a:cubicBezTo>
                <a:cubicBezTo>
                  <a:pt x="996615" y="568749"/>
                  <a:pt x="1007164" y="681379"/>
                  <a:pt x="969557" y="779425"/>
                </a:cubicBezTo>
                <a:lnTo>
                  <a:pt x="916704" y="870003"/>
                </a:lnTo>
                <a:lnTo>
                  <a:pt x="936891" y="862390"/>
                </a:lnTo>
                <a:cubicBezTo>
                  <a:pt x="993545" y="831701"/>
                  <a:pt x="1034115" y="779524"/>
                  <a:pt x="1050737" y="719111"/>
                </a:cubicBezTo>
                <a:lnTo>
                  <a:pt x="1056799" y="673602"/>
                </a:lnTo>
                <a:lnTo>
                  <a:pt x="1058414" y="616550"/>
                </a:lnTo>
                <a:cubicBezTo>
                  <a:pt x="1046151" y="506995"/>
                  <a:pt x="988843" y="405436"/>
                  <a:pt x="897240" y="338357"/>
                </a:cubicBezTo>
                <a:cubicBezTo>
                  <a:pt x="775102" y="248919"/>
                  <a:pt x="612932" y="236114"/>
                  <a:pt x="478271" y="305274"/>
                </a:cubicBezTo>
                <a:cubicBezTo>
                  <a:pt x="343610" y="374434"/>
                  <a:pt x="259544" y="513704"/>
                  <a:pt x="261085" y="665079"/>
                </a:cubicBezTo>
                <a:lnTo>
                  <a:pt x="260489" y="665085"/>
                </a:lnTo>
                <a:lnTo>
                  <a:pt x="260847" y="701311"/>
                </a:lnTo>
                <a:cubicBezTo>
                  <a:pt x="274672" y="878822"/>
                  <a:pt x="371614" y="1041388"/>
                  <a:pt x="525049" y="1137463"/>
                </a:cubicBezTo>
                <a:cubicBezTo>
                  <a:pt x="700403" y="1247263"/>
                  <a:pt x="921662" y="1252758"/>
                  <a:pt x="1102250" y="1151798"/>
                </a:cubicBezTo>
                <a:cubicBezTo>
                  <a:pt x="1282838" y="1050839"/>
                  <a:pt x="1394042" y="859477"/>
                  <a:pt x="1392350" y="652591"/>
                </a:cubicBezTo>
                <a:lnTo>
                  <a:pt x="1651983" y="650467"/>
                </a:lnTo>
                <a:cubicBezTo>
                  <a:pt x="1654451" y="952156"/>
                  <a:pt x="1492289" y="1231207"/>
                  <a:pt x="1228949" y="1378429"/>
                </a:cubicBezTo>
                <a:cubicBezTo>
                  <a:pt x="1097279" y="1452041"/>
                  <a:pt x="950782" y="1486843"/>
                  <a:pt x="805239" y="14832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2" name="フリーフォーム: 図形 321">
            <a:extLst>
              <a:ext uri="{FF2B5EF4-FFF2-40B4-BE49-F238E27FC236}">
                <a16:creationId xmlns:a16="http://schemas.microsoft.com/office/drawing/2014/main" id="{06026938-B7F0-4BCD-8DD5-6DF57B677BCA}"/>
              </a:ext>
            </a:extLst>
          </p:cNvPr>
          <p:cNvSpPr/>
          <p:nvPr/>
        </p:nvSpPr>
        <p:spPr>
          <a:xfrm>
            <a:off x="4406184" y="3191704"/>
            <a:ext cx="1245207" cy="1087106"/>
          </a:xfrm>
          <a:custGeom>
            <a:avLst/>
            <a:gdLst>
              <a:gd name="connsiteX0" fmla="*/ 751729 w 1245207"/>
              <a:gd name="connsiteY0" fmla="*/ 1086320 h 1087106"/>
              <a:gd name="connsiteX1" fmla="*/ 316113 w 1245207"/>
              <a:gd name="connsiteY1" fmla="*/ 688077 h 1087106"/>
              <a:gd name="connsiteX2" fmla="*/ 312605 w 1245207"/>
              <a:gd name="connsiteY2" fmla="*/ 609392 h 1087106"/>
              <a:gd name="connsiteX3" fmla="*/ 311925 w 1245207"/>
              <a:gd name="connsiteY3" fmla="*/ 609362 h 1087106"/>
              <a:gd name="connsiteX4" fmla="*/ 312475 w 1245207"/>
              <a:gd name="connsiteY4" fmla="*/ 606471 h 1087106"/>
              <a:gd name="connsiteX5" fmla="*/ 311901 w 1245207"/>
              <a:gd name="connsiteY5" fmla="*/ 593601 h 1087106"/>
              <a:gd name="connsiteX6" fmla="*/ 314890 w 1245207"/>
              <a:gd name="connsiteY6" fmla="*/ 593768 h 1087106"/>
              <a:gd name="connsiteX7" fmla="*/ 328577 w 1245207"/>
              <a:gd name="connsiteY7" fmla="*/ 521792 h 1087106"/>
              <a:gd name="connsiteX8" fmla="*/ 505001 w 1245207"/>
              <a:gd name="connsiteY8" fmla="*/ 334917 h 1087106"/>
              <a:gd name="connsiteX9" fmla="*/ 835173 w 1245207"/>
              <a:gd name="connsiteY9" fmla="*/ 394790 h 1087106"/>
              <a:gd name="connsiteX10" fmla="*/ 919589 w 1245207"/>
              <a:gd name="connsiteY10" fmla="*/ 719555 h 1087106"/>
              <a:gd name="connsiteX11" fmla="*/ 754122 w 1245207"/>
              <a:gd name="connsiteY11" fmla="*/ 665775 h 1087106"/>
              <a:gd name="connsiteX12" fmla="*/ 716839 w 1245207"/>
              <a:gd name="connsiteY12" fmla="*/ 522339 h 1087106"/>
              <a:gd name="connsiteX13" fmla="*/ 571015 w 1245207"/>
              <a:gd name="connsiteY13" fmla="*/ 495895 h 1087106"/>
              <a:gd name="connsiteX14" fmla="*/ 493096 w 1245207"/>
              <a:gd name="connsiteY14" fmla="*/ 578430 h 1087106"/>
              <a:gd name="connsiteX15" fmla="*/ 487767 w 1245207"/>
              <a:gd name="connsiteY15" fmla="*/ 606451 h 1087106"/>
              <a:gd name="connsiteX16" fmla="*/ 490258 w 1245207"/>
              <a:gd name="connsiteY16" fmla="*/ 662319 h 1087106"/>
              <a:gd name="connsiteX17" fmla="*/ 761847 w 1245207"/>
              <a:gd name="connsiteY17" fmla="*/ 910607 h 1087106"/>
              <a:gd name="connsiteX18" fmla="*/ 1060139 w 1245207"/>
              <a:gd name="connsiteY18" fmla="*/ 695132 h 1087106"/>
              <a:gd name="connsiteX19" fmla="*/ 1067846 w 1245207"/>
              <a:gd name="connsiteY19" fmla="*/ 647252 h 1087106"/>
              <a:gd name="connsiteX20" fmla="*/ 1060789 w 1245207"/>
              <a:gd name="connsiteY20" fmla="*/ 535215 h 1087106"/>
              <a:gd name="connsiteX21" fmla="*/ 863532 w 1245207"/>
              <a:gd name="connsiteY21" fmla="*/ 247136 h 1087106"/>
              <a:gd name="connsiteX22" fmla="*/ 406832 w 1245207"/>
              <a:gd name="connsiteY22" fmla="*/ 232896 h 1087106"/>
              <a:gd name="connsiteX23" fmla="*/ 176946 w 1245207"/>
              <a:gd name="connsiteY23" fmla="*/ 627776 h 1087106"/>
              <a:gd name="connsiteX24" fmla="*/ 32 w 1245207"/>
              <a:gd name="connsiteY24" fmla="*/ 629577 h 1087106"/>
              <a:gd name="connsiteX25" fmla="*/ 321048 w 1245207"/>
              <a:gd name="connsiteY25" fmla="*/ 78161 h 1087106"/>
              <a:gd name="connsiteX26" fmla="*/ 958791 w 1245207"/>
              <a:gd name="connsiteY26" fmla="*/ 98046 h 1087106"/>
              <a:gd name="connsiteX27" fmla="*/ 1245207 w 1245207"/>
              <a:gd name="connsiteY27" fmla="*/ 583415 h 1087106"/>
              <a:gd name="connsiteX28" fmla="*/ 1244923 w 1245207"/>
              <a:gd name="connsiteY28" fmla="*/ 647324 h 1087106"/>
              <a:gd name="connsiteX29" fmla="*/ 1245204 w 1245207"/>
              <a:gd name="connsiteY29" fmla="*/ 647341 h 1087106"/>
              <a:gd name="connsiteX30" fmla="*/ 1244915 w 1245207"/>
              <a:gd name="connsiteY30" fmla="*/ 649133 h 1087106"/>
              <a:gd name="connsiteX31" fmla="*/ 1244830 w 1245207"/>
              <a:gd name="connsiteY31" fmla="*/ 668390 h 1087106"/>
              <a:gd name="connsiteX32" fmla="*/ 1241850 w 1245207"/>
              <a:gd name="connsiteY32" fmla="*/ 668174 h 1087106"/>
              <a:gd name="connsiteX33" fmla="*/ 1230175 w 1245207"/>
              <a:gd name="connsiteY33" fmla="*/ 740709 h 1087106"/>
              <a:gd name="connsiteX34" fmla="*/ 751729 w 1245207"/>
              <a:gd name="connsiteY34" fmla="*/ 1086320 h 1087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45207" h="1087106">
                <a:moveTo>
                  <a:pt x="751729" y="1086320"/>
                </a:moveTo>
                <a:cubicBezTo>
                  <a:pt x="526494" y="1073351"/>
                  <a:pt x="347668" y="902940"/>
                  <a:pt x="316113" y="688077"/>
                </a:cubicBezTo>
                <a:lnTo>
                  <a:pt x="312605" y="609392"/>
                </a:lnTo>
                <a:lnTo>
                  <a:pt x="311925" y="609362"/>
                </a:lnTo>
                <a:lnTo>
                  <a:pt x="312475" y="606471"/>
                </a:lnTo>
                <a:lnTo>
                  <a:pt x="311901" y="593601"/>
                </a:lnTo>
                <a:lnTo>
                  <a:pt x="314890" y="593768"/>
                </a:lnTo>
                <a:lnTo>
                  <a:pt x="328577" y="521792"/>
                </a:lnTo>
                <a:cubicBezTo>
                  <a:pt x="357314" y="438345"/>
                  <a:pt x="420758" y="369463"/>
                  <a:pt x="505001" y="334917"/>
                </a:cubicBezTo>
                <a:cubicBezTo>
                  <a:pt x="617325" y="288856"/>
                  <a:pt x="746175" y="312221"/>
                  <a:pt x="835173" y="394790"/>
                </a:cubicBezTo>
                <a:cubicBezTo>
                  <a:pt x="924171" y="477359"/>
                  <a:pt x="957115" y="604099"/>
                  <a:pt x="919589" y="719555"/>
                </a:cubicBezTo>
                <a:lnTo>
                  <a:pt x="754122" y="665775"/>
                </a:lnTo>
                <a:cubicBezTo>
                  <a:pt x="770696" y="614782"/>
                  <a:pt x="756146" y="558806"/>
                  <a:pt x="716839" y="522339"/>
                </a:cubicBezTo>
                <a:cubicBezTo>
                  <a:pt x="677532" y="485871"/>
                  <a:pt x="620624" y="475552"/>
                  <a:pt x="571015" y="495895"/>
                </a:cubicBezTo>
                <a:cubicBezTo>
                  <a:pt x="533808" y="511153"/>
                  <a:pt x="505787" y="541575"/>
                  <a:pt x="493096" y="578430"/>
                </a:cubicBezTo>
                <a:lnTo>
                  <a:pt x="487767" y="606451"/>
                </a:lnTo>
                <a:lnTo>
                  <a:pt x="490258" y="662319"/>
                </a:lnTo>
                <a:cubicBezTo>
                  <a:pt x="509932" y="796277"/>
                  <a:pt x="621422" y="902522"/>
                  <a:pt x="761847" y="910607"/>
                </a:cubicBezTo>
                <a:cubicBezTo>
                  <a:pt x="902272" y="918693"/>
                  <a:pt x="1025220" y="825947"/>
                  <a:pt x="1060139" y="695132"/>
                </a:cubicBezTo>
                <a:lnTo>
                  <a:pt x="1067846" y="647252"/>
                </a:lnTo>
                <a:lnTo>
                  <a:pt x="1060789" y="535215"/>
                </a:lnTo>
                <a:cubicBezTo>
                  <a:pt x="1037210" y="418038"/>
                  <a:pt x="967090" y="313303"/>
                  <a:pt x="863532" y="247136"/>
                </a:cubicBezTo>
                <a:cubicBezTo>
                  <a:pt x="725455" y="158915"/>
                  <a:pt x="550137" y="153448"/>
                  <a:pt x="406832" y="232896"/>
                </a:cubicBezTo>
                <a:cubicBezTo>
                  <a:pt x="263527" y="312344"/>
                  <a:pt x="175279" y="463930"/>
                  <a:pt x="176946" y="627776"/>
                </a:cubicBezTo>
                <a:lnTo>
                  <a:pt x="32" y="629577"/>
                </a:lnTo>
                <a:cubicBezTo>
                  <a:pt x="-2297" y="400780"/>
                  <a:pt x="120934" y="189103"/>
                  <a:pt x="321048" y="78161"/>
                </a:cubicBezTo>
                <a:cubicBezTo>
                  <a:pt x="521162" y="-32781"/>
                  <a:pt x="765977" y="-25148"/>
                  <a:pt x="958791" y="98046"/>
                </a:cubicBezTo>
                <a:cubicBezTo>
                  <a:pt x="1127503" y="205841"/>
                  <a:pt x="1232661" y="386943"/>
                  <a:pt x="1245207" y="583415"/>
                </a:cubicBezTo>
                <a:lnTo>
                  <a:pt x="1244923" y="647324"/>
                </a:lnTo>
                <a:lnTo>
                  <a:pt x="1245204" y="647341"/>
                </a:lnTo>
                <a:lnTo>
                  <a:pt x="1244915" y="649133"/>
                </a:lnTo>
                <a:lnTo>
                  <a:pt x="1244830" y="668390"/>
                </a:lnTo>
                <a:lnTo>
                  <a:pt x="1241850" y="668174"/>
                </a:lnTo>
                <a:lnTo>
                  <a:pt x="1230175" y="740709"/>
                </a:lnTo>
                <a:cubicBezTo>
                  <a:pt x="1174167" y="950530"/>
                  <a:pt x="976963" y="1099289"/>
                  <a:pt x="751729" y="10863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6" name="フリーフォーム: 図形 315">
            <a:extLst>
              <a:ext uri="{FF2B5EF4-FFF2-40B4-BE49-F238E27FC236}">
                <a16:creationId xmlns:a16="http://schemas.microsoft.com/office/drawing/2014/main" id="{640BDC11-CC21-4A75-9D9D-A1AC83465E65}"/>
              </a:ext>
            </a:extLst>
          </p:cNvPr>
          <p:cNvSpPr/>
          <p:nvPr/>
        </p:nvSpPr>
        <p:spPr>
          <a:xfrm>
            <a:off x="4388944" y="1248345"/>
            <a:ext cx="1190546" cy="1038320"/>
          </a:xfrm>
          <a:custGeom>
            <a:avLst/>
            <a:gdLst>
              <a:gd name="connsiteX0" fmla="*/ 741996 w 1190546"/>
              <a:gd name="connsiteY0" fmla="*/ 1038317 h 1038320"/>
              <a:gd name="connsiteX1" fmla="*/ 518082 w 1190546"/>
              <a:gd name="connsiteY1" fmla="*/ 977136 h 1038320"/>
              <a:gd name="connsiteX2" fmla="*/ 311564 w 1190546"/>
              <a:gd name="connsiteY2" fmla="*/ 704198 h 1038320"/>
              <a:gd name="connsiteX3" fmla="*/ 298246 w 1190546"/>
              <a:gd name="connsiteY3" fmla="*/ 595271 h 1038320"/>
              <a:gd name="connsiteX4" fmla="*/ 297636 w 1190546"/>
              <a:gd name="connsiteY4" fmla="*/ 595271 h 1038320"/>
              <a:gd name="connsiteX5" fmla="*/ 297911 w 1190546"/>
              <a:gd name="connsiteY5" fmla="*/ 592529 h 1038320"/>
              <a:gd name="connsiteX6" fmla="*/ 297238 w 1190546"/>
              <a:gd name="connsiteY6" fmla="*/ 587026 h 1038320"/>
              <a:gd name="connsiteX7" fmla="*/ 298462 w 1190546"/>
              <a:gd name="connsiteY7" fmla="*/ 587039 h 1038320"/>
              <a:gd name="connsiteX8" fmla="*/ 303617 w 1190546"/>
              <a:gd name="connsiteY8" fmla="*/ 535621 h 1038320"/>
              <a:gd name="connsiteX9" fmla="*/ 592794 w 1190546"/>
              <a:gd name="connsiteY9" fmla="*/ 297645 h 1038320"/>
              <a:gd name="connsiteX10" fmla="*/ 885896 w 1190546"/>
              <a:gd name="connsiteY10" fmla="*/ 530770 h 1038320"/>
              <a:gd name="connsiteX11" fmla="*/ 891724 w 1190546"/>
              <a:gd name="connsiteY11" fmla="*/ 580532 h 1038320"/>
              <a:gd name="connsiteX12" fmla="*/ 892053 w 1190546"/>
              <a:gd name="connsiteY12" fmla="*/ 580507 h 1038320"/>
              <a:gd name="connsiteX13" fmla="*/ 891846 w 1190546"/>
              <a:gd name="connsiteY13" fmla="*/ 581575 h 1038320"/>
              <a:gd name="connsiteX14" fmla="*/ 892869 w 1190546"/>
              <a:gd name="connsiteY14" fmla="*/ 590312 h 1038320"/>
              <a:gd name="connsiteX15" fmla="*/ 890140 w 1190546"/>
              <a:gd name="connsiteY15" fmla="*/ 590358 h 1038320"/>
              <a:gd name="connsiteX16" fmla="*/ 889848 w 1190546"/>
              <a:gd name="connsiteY16" fmla="*/ 591865 h 1038320"/>
              <a:gd name="connsiteX17" fmla="*/ 892487 w 1190546"/>
              <a:gd name="connsiteY17" fmla="*/ 591865 h 1038320"/>
              <a:gd name="connsiteX18" fmla="*/ 880792 w 1190546"/>
              <a:gd name="connsiteY18" fmla="*/ 649792 h 1038320"/>
              <a:gd name="connsiteX19" fmla="*/ 877714 w 1190546"/>
              <a:gd name="connsiteY19" fmla="*/ 654357 h 1038320"/>
              <a:gd name="connsiteX20" fmla="*/ 877022 w 1190546"/>
              <a:gd name="connsiteY20" fmla="*/ 657924 h 1038320"/>
              <a:gd name="connsiteX21" fmla="*/ 854985 w 1190546"/>
              <a:gd name="connsiteY21" fmla="*/ 690641 h 1038320"/>
              <a:gd name="connsiteX22" fmla="*/ 850865 w 1190546"/>
              <a:gd name="connsiteY22" fmla="*/ 694180 h 1038320"/>
              <a:gd name="connsiteX23" fmla="*/ 848899 w 1190546"/>
              <a:gd name="connsiteY23" fmla="*/ 697095 h 1038320"/>
              <a:gd name="connsiteX24" fmla="*/ 842257 w 1190546"/>
              <a:gd name="connsiteY24" fmla="*/ 701574 h 1038320"/>
              <a:gd name="connsiteX25" fmla="*/ 824542 w 1190546"/>
              <a:gd name="connsiteY25" fmla="*/ 716790 h 1038320"/>
              <a:gd name="connsiteX26" fmla="*/ 808516 w 1190546"/>
              <a:gd name="connsiteY26" fmla="*/ 724323 h 1038320"/>
              <a:gd name="connsiteX27" fmla="*/ 801596 w 1190546"/>
              <a:gd name="connsiteY27" fmla="*/ 728988 h 1038320"/>
              <a:gd name="connsiteX28" fmla="*/ 796326 w 1190546"/>
              <a:gd name="connsiteY28" fmla="*/ 730052 h 1038320"/>
              <a:gd name="connsiteX29" fmla="*/ 788222 w 1190546"/>
              <a:gd name="connsiteY29" fmla="*/ 733861 h 1038320"/>
              <a:gd name="connsiteX30" fmla="*/ 749352 w 1190546"/>
              <a:gd name="connsiteY30" fmla="*/ 740574 h 1038320"/>
              <a:gd name="connsiteX31" fmla="*/ 745854 w 1190546"/>
              <a:gd name="connsiteY31" fmla="*/ 740242 h 1038320"/>
              <a:gd name="connsiteX32" fmla="*/ 743669 w 1190546"/>
              <a:gd name="connsiteY32" fmla="*/ 740683 h 1038320"/>
              <a:gd name="connsiteX33" fmla="*/ 737607 w 1190546"/>
              <a:gd name="connsiteY33" fmla="*/ 739459 h 1038320"/>
              <a:gd name="connsiteX34" fmla="*/ 710082 w 1190546"/>
              <a:gd name="connsiteY34" fmla="*/ 736847 h 1038320"/>
              <a:gd name="connsiteX35" fmla="*/ 693533 w 1190546"/>
              <a:gd name="connsiteY35" fmla="*/ 730561 h 1038320"/>
              <a:gd name="connsiteX36" fmla="*/ 685743 w 1190546"/>
              <a:gd name="connsiteY36" fmla="*/ 728988 h 1038320"/>
              <a:gd name="connsiteX37" fmla="*/ 681034 w 1190546"/>
              <a:gd name="connsiteY37" fmla="*/ 725814 h 1038320"/>
              <a:gd name="connsiteX38" fmla="*/ 672565 w 1190546"/>
              <a:gd name="connsiteY38" fmla="*/ 722597 h 1038320"/>
              <a:gd name="connsiteX39" fmla="*/ 640215 w 1190546"/>
              <a:gd name="connsiteY39" fmla="*/ 698847 h 1038320"/>
              <a:gd name="connsiteX40" fmla="*/ 639277 w 1190546"/>
              <a:gd name="connsiteY40" fmla="*/ 697660 h 1038320"/>
              <a:gd name="connsiteX41" fmla="*/ 638439 w 1190546"/>
              <a:gd name="connsiteY41" fmla="*/ 697095 h 1038320"/>
              <a:gd name="connsiteX42" fmla="*/ 636179 w 1190546"/>
              <a:gd name="connsiteY42" fmla="*/ 693743 h 1038320"/>
              <a:gd name="connsiteX43" fmla="*/ 615746 w 1190546"/>
              <a:gd name="connsiteY43" fmla="*/ 667907 h 1038320"/>
              <a:gd name="connsiteX44" fmla="*/ 613673 w 1190546"/>
              <a:gd name="connsiteY44" fmla="*/ 660363 h 1038320"/>
              <a:gd name="connsiteX45" fmla="*/ 606546 w 1190546"/>
              <a:gd name="connsiteY45" fmla="*/ 649792 h 1038320"/>
              <a:gd name="connsiteX46" fmla="*/ 594851 w 1190546"/>
              <a:gd name="connsiteY46" fmla="*/ 591865 h 1038320"/>
              <a:gd name="connsiteX47" fmla="*/ 594852 w 1190546"/>
              <a:gd name="connsiteY47" fmla="*/ 591865 h 1038320"/>
              <a:gd name="connsiteX48" fmla="*/ 594851 w 1190546"/>
              <a:gd name="connsiteY48" fmla="*/ 591863 h 1038320"/>
              <a:gd name="connsiteX49" fmla="*/ 696351 w 1190546"/>
              <a:gd name="connsiteY49" fmla="*/ 591865 h 1038320"/>
              <a:gd name="connsiteX50" fmla="*/ 721061 w 1190546"/>
              <a:gd name="connsiteY50" fmla="*/ 633433 h 1038320"/>
              <a:gd name="connsiteX51" fmla="*/ 769384 w 1190546"/>
              <a:gd name="connsiteY51" fmla="*/ 631586 h 1038320"/>
              <a:gd name="connsiteX52" fmla="*/ 790850 w 1190546"/>
              <a:gd name="connsiteY52" fmla="*/ 588254 h 1038320"/>
              <a:gd name="connsiteX53" fmla="*/ 791315 w 1190546"/>
              <a:gd name="connsiteY53" fmla="*/ 588218 h 1038320"/>
              <a:gd name="connsiteX54" fmla="*/ 775563 w 1190546"/>
              <a:gd name="connsiteY54" fmla="*/ 516015 h 1038320"/>
              <a:gd name="connsiteX55" fmla="*/ 593632 w 1190546"/>
              <a:gd name="connsiteY55" fmla="*/ 398386 h 1038320"/>
              <a:gd name="connsiteX56" fmla="*/ 413686 w 1190546"/>
              <a:gd name="connsiteY56" fmla="*/ 519030 h 1038320"/>
              <a:gd name="connsiteX57" fmla="*/ 398609 w 1190546"/>
              <a:gd name="connsiteY57" fmla="*/ 594126 h 1038320"/>
              <a:gd name="connsiteX58" fmla="*/ 408971 w 1190546"/>
              <a:gd name="connsiteY58" fmla="*/ 678875 h 1038320"/>
              <a:gd name="connsiteX59" fmla="*/ 568935 w 1190546"/>
              <a:gd name="connsiteY59" fmla="*/ 890287 h 1038320"/>
              <a:gd name="connsiteX60" fmla="*/ 916163 w 1190546"/>
              <a:gd name="connsiteY60" fmla="*/ 891587 h 1038320"/>
              <a:gd name="connsiteX61" fmla="*/ 1089482 w 1190546"/>
              <a:gd name="connsiteY61" fmla="*/ 590705 h 1038320"/>
              <a:gd name="connsiteX62" fmla="*/ 1093850 w 1190546"/>
              <a:gd name="connsiteY62" fmla="*/ 590690 h 1038320"/>
              <a:gd name="connsiteX63" fmla="*/ 1089943 w 1190546"/>
              <a:gd name="connsiteY63" fmla="*/ 530024 h 1038320"/>
              <a:gd name="connsiteX64" fmla="*/ 843925 w 1190546"/>
              <a:gd name="connsiteY64" fmla="*/ 162700 h 1038320"/>
              <a:gd name="connsiteX65" fmla="*/ 343196 w 1190546"/>
              <a:gd name="connsiteY65" fmla="*/ 164687 h 1038320"/>
              <a:gd name="connsiteX66" fmla="*/ 96353 w 1190546"/>
              <a:gd name="connsiteY66" fmla="*/ 600351 h 1038320"/>
              <a:gd name="connsiteX67" fmla="*/ 31 w 1190546"/>
              <a:gd name="connsiteY67" fmla="*/ 601330 h 1038320"/>
              <a:gd name="connsiteX68" fmla="*/ 294530 w 1190546"/>
              <a:gd name="connsiteY68" fmla="*/ 81557 h 1038320"/>
              <a:gd name="connsiteX69" fmla="*/ 891931 w 1190546"/>
              <a:gd name="connsiteY69" fmla="*/ 79187 h 1038320"/>
              <a:gd name="connsiteX70" fmla="*/ 1190545 w 1190546"/>
              <a:gd name="connsiteY70" fmla="*/ 596607 h 1038320"/>
              <a:gd name="connsiteX71" fmla="*/ 1189310 w 1190546"/>
              <a:gd name="connsiteY71" fmla="*/ 596604 h 1038320"/>
              <a:gd name="connsiteX72" fmla="*/ 1174918 w 1190546"/>
              <a:gd name="connsiteY72" fmla="*/ 707430 h 1038320"/>
              <a:gd name="connsiteX73" fmla="*/ 966362 w 1190546"/>
              <a:gd name="connsiteY73" fmla="*/ 978814 h 1038320"/>
              <a:gd name="connsiteX74" fmla="*/ 741996 w 1190546"/>
              <a:gd name="connsiteY74" fmla="*/ 1038317 h 103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190546" h="1038320">
                <a:moveTo>
                  <a:pt x="741996" y="1038317"/>
                </a:moveTo>
                <a:cubicBezTo>
                  <a:pt x="664576" y="1038027"/>
                  <a:pt x="587230" y="1017623"/>
                  <a:pt x="518082" y="977136"/>
                </a:cubicBezTo>
                <a:cubicBezTo>
                  <a:pt x="414360" y="916405"/>
                  <a:pt x="341019" y="817473"/>
                  <a:pt x="311564" y="704198"/>
                </a:cubicBezTo>
                <a:lnTo>
                  <a:pt x="298246" y="595271"/>
                </a:lnTo>
                <a:lnTo>
                  <a:pt x="297636" y="595271"/>
                </a:lnTo>
                <a:lnTo>
                  <a:pt x="297911" y="592529"/>
                </a:lnTo>
                <a:lnTo>
                  <a:pt x="297238" y="587026"/>
                </a:lnTo>
                <a:lnTo>
                  <a:pt x="298462" y="587039"/>
                </a:lnTo>
                <a:lnTo>
                  <a:pt x="303617" y="535621"/>
                </a:lnTo>
                <a:cubicBezTo>
                  <a:pt x="331068" y="400700"/>
                  <a:pt x="449812" y="298837"/>
                  <a:pt x="592794" y="297645"/>
                </a:cubicBezTo>
                <a:cubicBezTo>
                  <a:pt x="735775" y="296454"/>
                  <a:pt x="856200" y="396325"/>
                  <a:pt x="885896" y="530770"/>
                </a:cubicBezTo>
                <a:lnTo>
                  <a:pt x="891724" y="580532"/>
                </a:lnTo>
                <a:lnTo>
                  <a:pt x="892053" y="580507"/>
                </a:lnTo>
                <a:lnTo>
                  <a:pt x="891846" y="581575"/>
                </a:lnTo>
                <a:lnTo>
                  <a:pt x="892869" y="590312"/>
                </a:lnTo>
                <a:lnTo>
                  <a:pt x="890140" y="590358"/>
                </a:lnTo>
                <a:lnTo>
                  <a:pt x="889848" y="591865"/>
                </a:lnTo>
                <a:lnTo>
                  <a:pt x="892487" y="591865"/>
                </a:lnTo>
                <a:cubicBezTo>
                  <a:pt x="892487" y="612413"/>
                  <a:pt x="888323" y="631987"/>
                  <a:pt x="880792" y="649792"/>
                </a:cubicBezTo>
                <a:lnTo>
                  <a:pt x="877714" y="654357"/>
                </a:lnTo>
                <a:lnTo>
                  <a:pt x="877022" y="657924"/>
                </a:lnTo>
                <a:cubicBezTo>
                  <a:pt x="871184" y="669710"/>
                  <a:pt x="863785" y="680723"/>
                  <a:pt x="854985" y="690641"/>
                </a:cubicBezTo>
                <a:lnTo>
                  <a:pt x="850865" y="694180"/>
                </a:lnTo>
                <a:lnTo>
                  <a:pt x="848899" y="697095"/>
                </a:lnTo>
                <a:lnTo>
                  <a:pt x="842257" y="701574"/>
                </a:lnTo>
                <a:lnTo>
                  <a:pt x="824542" y="716790"/>
                </a:lnTo>
                <a:lnTo>
                  <a:pt x="808516" y="724323"/>
                </a:lnTo>
                <a:lnTo>
                  <a:pt x="801596" y="728988"/>
                </a:lnTo>
                <a:lnTo>
                  <a:pt x="796326" y="730052"/>
                </a:lnTo>
                <a:lnTo>
                  <a:pt x="788222" y="733861"/>
                </a:lnTo>
                <a:cubicBezTo>
                  <a:pt x="775571" y="737829"/>
                  <a:pt x="762495" y="740072"/>
                  <a:pt x="749352" y="740574"/>
                </a:cubicBezTo>
                <a:lnTo>
                  <a:pt x="745854" y="740242"/>
                </a:lnTo>
                <a:lnTo>
                  <a:pt x="743669" y="740683"/>
                </a:lnTo>
                <a:lnTo>
                  <a:pt x="737607" y="739459"/>
                </a:lnTo>
                <a:lnTo>
                  <a:pt x="710082" y="736847"/>
                </a:lnTo>
                <a:lnTo>
                  <a:pt x="693533" y="730561"/>
                </a:lnTo>
                <a:lnTo>
                  <a:pt x="685743" y="728988"/>
                </a:lnTo>
                <a:lnTo>
                  <a:pt x="681034" y="725814"/>
                </a:lnTo>
                <a:lnTo>
                  <a:pt x="672565" y="722597"/>
                </a:lnTo>
                <a:cubicBezTo>
                  <a:pt x="660591" y="716084"/>
                  <a:pt x="649746" y="708065"/>
                  <a:pt x="640215" y="698847"/>
                </a:cubicBezTo>
                <a:lnTo>
                  <a:pt x="639277" y="697660"/>
                </a:lnTo>
                <a:lnTo>
                  <a:pt x="638439" y="697095"/>
                </a:lnTo>
                <a:lnTo>
                  <a:pt x="636179" y="693743"/>
                </a:lnTo>
                <a:lnTo>
                  <a:pt x="615746" y="667907"/>
                </a:lnTo>
                <a:lnTo>
                  <a:pt x="613673" y="660363"/>
                </a:lnTo>
                <a:lnTo>
                  <a:pt x="606546" y="649792"/>
                </a:lnTo>
                <a:cubicBezTo>
                  <a:pt x="599016" y="631987"/>
                  <a:pt x="594851" y="612412"/>
                  <a:pt x="594851" y="591865"/>
                </a:cubicBezTo>
                <a:lnTo>
                  <a:pt x="594852" y="591865"/>
                </a:lnTo>
                <a:lnTo>
                  <a:pt x="594851" y="591863"/>
                </a:lnTo>
                <a:lnTo>
                  <a:pt x="696351" y="591865"/>
                </a:lnTo>
                <a:cubicBezTo>
                  <a:pt x="696351" y="609201"/>
                  <a:pt x="705831" y="625150"/>
                  <a:pt x="721061" y="633433"/>
                </a:cubicBezTo>
                <a:cubicBezTo>
                  <a:pt x="736291" y="641716"/>
                  <a:pt x="754830" y="641008"/>
                  <a:pt x="769384" y="631586"/>
                </a:cubicBezTo>
                <a:cubicBezTo>
                  <a:pt x="783937" y="622165"/>
                  <a:pt x="792173" y="605539"/>
                  <a:pt x="790850" y="588254"/>
                </a:cubicBezTo>
                <a:lnTo>
                  <a:pt x="791315" y="588218"/>
                </a:lnTo>
                <a:lnTo>
                  <a:pt x="775563" y="516015"/>
                </a:lnTo>
                <a:cubicBezTo>
                  <a:pt x="744815" y="446153"/>
                  <a:pt x="674705" y="397711"/>
                  <a:pt x="593632" y="398386"/>
                </a:cubicBezTo>
                <a:cubicBezTo>
                  <a:pt x="512560" y="399062"/>
                  <a:pt x="443266" y="448665"/>
                  <a:pt x="413686" y="519030"/>
                </a:cubicBezTo>
                <a:lnTo>
                  <a:pt x="398609" y="594126"/>
                </a:lnTo>
                <a:lnTo>
                  <a:pt x="408971" y="678875"/>
                </a:lnTo>
                <a:cubicBezTo>
                  <a:pt x="431786" y="766615"/>
                  <a:pt x="488594" y="843245"/>
                  <a:pt x="568935" y="890287"/>
                </a:cubicBezTo>
                <a:cubicBezTo>
                  <a:pt x="676056" y="953008"/>
                  <a:pt x="808576" y="953505"/>
                  <a:pt x="916163" y="891587"/>
                </a:cubicBezTo>
                <a:cubicBezTo>
                  <a:pt x="1023751" y="829669"/>
                  <a:pt x="1089898" y="714837"/>
                  <a:pt x="1089482" y="590705"/>
                </a:cubicBezTo>
                <a:lnTo>
                  <a:pt x="1093850" y="590690"/>
                </a:lnTo>
                <a:lnTo>
                  <a:pt x="1089943" y="530024"/>
                </a:lnTo>
                <a:cubicBezTo>
                  <a:pt x="1069808" y="377216"/>
                  <a:pt x="979710" y="240753"/>
                  <a:pt x="843925" y="162700"/>
                </a:cubicBezTo>
                <a:cubicBezTo>
                  <a:pt x="688742" y="73498"/>
                  <a:pt x="497666" y="74256"/>
                  <a:pt x="343196" y="164687"/>
                </a:cubicBezTo>
                <a:cubicBezTo>
                  <a:pt x="188725" y="255118"/>
                  <a:pt x="94531" y="421365"/>
                  <a:pt x="96353" y="600351"/>
                </a:cubicBezTo>
                <a:lnTo>
                  <a:pt x="31" y="601330"/>
                </a:lnTo>
                <a:cubicBezTo>
                  <a:pt x="-2143" y="387790"/>
                  <a:pt x="110237" y="189447"/>
                  <a:pt x="294530" y="81557"/>
                </a:cubicBezTo>
                <a:cubicBezTo>
                  <a:pt x="478823" y="-26333"/>
                  <a:pt x="706788" y="-27237"/>
                  <a:pt x="891931" y="79187"/>
                </a:cubicBezTo>
                <a:cubicBezTo>
                  <a:pt x="1077074" y="185611"/>
                  <a:pt x="1191024" y="383056"/>
                  <a:pt x="1190545" y="596607"/>
                </a:cubicBezTo>
                <a:lnTo>
                  <a:pt x="1189310" y="596604"/>
                </a:lnTo>
                <a:lnTo>
                  <a:pt x="1174918" y="707430"/>
                </a:lnTo>
                <a:cubicBezTo>
                  <a:pt x="1144615" y="820481"/>
                  <a:pt x="1070536" y="918861"/>
                  <a:pt x="966362" y="978814"/>
                </a:cubicBezTo>
                <a:cubicBezTo>
                  <a:pt x="896913" y="1018783"/>
                  <a:pt x="819417" y="1038607"/>
                  <a:pt x="741996" y="103831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7" name="フリーフォーム: 図形 326">
            <a:extLst>
              <a:ext uri="{FF2B5EF4-FFF2-40B4-BE49-F238E27FC236}">
                <a16:creationId xmlns:a16="http://schemas.microsoft.com/office/drawing/2014/main" id="{2024BD34-3AD2-4353-A48B-A4FF34AE0BFF}"/>
              </a:ext>
            </a:extLst>
          </p:cNvPr>
          <p:cNvSpPr/>
          <p:nvPr/>
        </p:nvSpPr>
        <p:spPr>
          <a:xfrm>
            <a:off x="4424010" y="5083236"/>
            <a:ext cx="1321784" cy="1152981"/>
          </a:xfrm>
          <a:custGeom>
            <a:avLst/>
            <a:gdLst>
              <a:gd name="connsiteX0" fmla="*/ 815896 w 1321784"/>
              <a:gd name="connsiteY0" fmla="*/ 890348 h 1152981"/>
              <a:gd name="connsiteX1" fmla="*/ 877770 w 1321784"/>
              <a:gd name="connsiteY1" fmla="*/ 884700 h 1152981"/>
              <a:gd name="connsiteX2" fmla="*/ 915181 w 1321784"/>
              <a:gd name="connsiteY2" fmla="*/ 870591 h 1152981"/>
              <a:gd name="connsiteX3" fmla="*/ 713718 w 1321784"/>
              <a:gd name="connsiteY3" fmla="*/ 704473 h 1152981"/>
              <a:gd name="connsiteX4" fmla="*/ 717871 w 1321784"/>
              <a:gd name="connsiteY4" fmla="*/ 623138 h 1152981"/>
              <a:gd name="connsiteX5" fmla="*/ 641222 w 1321784"/>
              <a:gd name="connsiteY5" fmla="*/ 595613 h 1152981"/>
              <a:gd name="connsiteX6" fmla="*/ 606143 w 1321784"/>
              <a:gd name="connsiteY6" fmla="*/ 620288 h 1152981"/>
              <a:gd name="connsiteX7" fmla="*/ 594291 w 1321784"/>
              <a:gd name="connsiteY7" fmla="*/ 656142 h 1152981"/>
              <a:gd name="connsiteX8" fmla="*/ 596373 w 1321784"/>
              <a:gd name="connsiteY8" fmla="*/ 699828 h 1152981"/>
              <a:gd name="connsiteX9" fmla="*/ 697670 w 1321784"/>
              <a:gd name="connsiteY9" fmla="*/ 852237 h 1152981"/>
              <a:gd name="connsiteX10" fmla="*/ 815896 w 1321784"/>
              <a:gd name="connsiteY10" fmla="*/ 890348 h 1152981"/>
              <a:gd name="connsiteX11" fmla="*/ 804769 w 1321784"/>
              <a:gd name="connsiteY11" fmla="*/ 1152535 h 1152981"/>
              <a:gd name="connsiteX12" fmla="*/ 553579 w 1321784"/>
              <a:gd name="connsiteY12" fmla="*/ 1071562 h 1152981"/>
              <a:gd name="connsiteX13" fmla="*/ 330611 w 1321784"/>
              <a:gd name="connsiteY13" fmla="*/ 681341 h 1152981"/>
              <a:gd name="connsiteX14" fmla="*/ 331016 w 1321784"/>
              <a:gd name="connsiteY14" fmla="*/ 661008 h 1152981"/>
              <a:gd name="connsiteX15" fmla="*/ 330502 w 1321784"/>
              <a:gd name="connsiteY15" fmla="*/ 661008 h 1152981"/>
              <a:gd name="connsiteX16" fmla="*/ 331182 w 1321784"/>
              <a:gd name="connsiteY16" fmla="*/ 652659 h 1152981"/>
              <a:gd name="connsiteX17" fmla="*/ 331960 w 1321784"/>
              <a:gd name="connsiteY17" fmla="*/ 613569 h 1152981"/>
              <a:gd name="connsiteX18" fmla="*/ 334347 w 1321784"/>
              <a:gd name="connsiteY18" fmla="*/ 613780 h 1152981"/>
              <a:gd name="connsiteX19" fmla="*/ 334873 w 1321784"/>
              <a:gd name="connsiteY19" fmla="*/ 607321 h 1152981"/>
              <a:gd name="connsiteX20" fmla="*/ 565309 w 1321784"/>
              <a:gd name="connsiteY20" fmla="*/ 344662 h 1152981"/>
              <a:gd name="connsiteX21" fmla="*/ 936091 w 1321784"/>
              <a:gd name="connsiteY21" fmla="*/ 477814 h 1152981"/>
              <a:gd name="connsiteX22" fmla="*/ 969592 w 1321784"/>
              <a:gd name="connsiteY22" fmla="*/ 779425 h 1152981"/>
              <a:gd name="connsiteX23" fmla="*/ 916739 w 1321784"/>
              <a:gd name="connsiteY23" fmla="*/ 870003 h 1152981"/>
              <a:gd name="connsiteX24" fmla="*/ 936925 w 1321784"/>
              <a:gd name="connsiteY24" fmla="*/ 862390 h 1152981"/>
              <a:gd name="connsiteX25" fmla="*/ 1050771 w 1321784"/>
              <a:gd name="connsiteY25" fmla="*/ 719111 h 1152981"/>
              <a:gd name="connsiteX26" fmla="*/ 1056833 w 1321784"/>
              <a:gd name="connsiteY26" fmla="*/ 673602 h 1152981"/>
              <a:gd name="connsiteX27" fmla="*/ 1058448 w 1321784"/>
              <a:gd name="connsiteY27" fmla="*/ 616550 h 1152981"/>
              <a:gd name="connsiteX28" fmla="*/ 897274 w 1321784"/>
              <a:gd name="connsiteY28" fmla="*/ 338357 h 1152981"/>
              <a:gd name="connsiteX29" fmla="*/ 478305 w 1321784"/>
              <a:gd name="connsiteY29" fmla="*/ 305274 h 1152981"/>
              <a:gd name="connsiteX30" fmla="*/ 261119 w 1321784"/>
              <a:gd name="connsiteY30" fmla="*/ 665079 h 1152981"/>
              <a:gd name="connsiteX31" fmla="*/ 34 w 1321784"/>
              <a:gd name="connsiteY31" fmla="*/ 667736 h 1152981"/>
              <a:gd name="connsiteX32" fmla="*/ 359021 w 1321784"/>
              <a:gd name="connsiteY32" fmla="*/ 73017 h 1152981"/>
              <a:gd name="connsiteX33" fmla="*/ 1051532 w 1321784"/>
              <a:gd name="connsiteY33" fmla="*/ 127700 h 1152981"/>
              <a:gd name="connsiteX34" fmla="*/ 1317936 w 1321784"/>
              <a:gd name="connsiteY34" fmla="*/ 587524 h 1152981"/>
              <a:gd name="connsiteX35" fmla="*/ 1320799 w 1321784"/>
              <a:gd name="connsiteY35" fmla="*/ 655566 h 1152981"/>
              <a:gd name="connsiteX36" fmla="*/ 1321539 w 1321784"/>
              <a:gd name="connsiteY36" fmla="*/ 655563 h 1152981"/>
              <a:gd name="connsiteX37" fmla="*/ 1321090 w 1321784"/>
              <a:gd name="connsiteY37" fmla="*/ 662474 h 1152981"/>
              <a:gd name="connsiteX38" fmla="*/ 1321784 w 1321784"/>
              <a:gd name="connsiteY38" fmla="*/ 678964 h 1152981"/>
              <a:gd name="connsiteX39" fmla="*/ 1312730 w 1321784"/>
              <a:gd name="connsiteY39" fmla="*/ 771391 h 1152981"/>
              <a:gd name="connsiteX40" fmla="*/ 1307509 w 1321784"/>
              <a:gd name="connsiteY40" fmla="*/ 770507 h 1152981"/>
              <a:gd name="connsiteX41" fmla="*/ 1303801 w 1321784"/>
              <a:gd name="connsiteY41" fmla="*/ 788713 h 1152981"/>
              <a:gd name="connsiteX42" fmla="*/ 1061916 w 1321784"/>
              <a:gd name="connsiteY42" fmla="*/ 1093134 h 1152981"/>
              <a:gd name="connsiteX43" fmla="*/ 804769 w 1321784"/>
              <a:gd name="connsiteY43" fmla="*/ 1152535 h 1152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321784" h="1152981">
                <a:moveTo>
                  <a:pt x="815896" y="890348"/>
                </a:moveTo>
                <a:cubicBezTo>
                  <a:pt x="836594" y="891226"/>
                  <a:pt x="857409" y="889352"/>
                  <a:pt x="877770" y="884700"/>
                </a:cubicBezTo>
                <a:lnTo>
                  <a:pt x="915181" y="870591"/>
                </a:lnTo>
                <a:lnTo>
                  <a:pt x="713718" y="704473"/>
                </a:lnTo>
                <a:cubicBezTo>
                  <a:pt x="732876" y="681239"/>
                  <a:pt x="734563" y="648202"/>
                  <a:pt x="717871" y="623138"/>
                </a:cubicBezTo>
                <a:cubicBezTo>
                  <a:pt x="701179" y="598074"/>
                  <a:pt x="670046" y="586893"/>
                  <a:pt x="641222" y="595613"/>
                </a:cubicBezTo>
                <a:cubicBezTo>
                  <a:pt x="626810" y="599973"/>
                  <a:pt x="614675" y="608793"/>
                  <a:pt x="606143" y="620288"/>
                </a:cubicBezTo>
                <a:lnTo>
                  <a:pt x="594291" y="656142"/>
                </a:lnTo>
                <a:lnTo>
                  <a:pt x="596373" y="699828"/>
                </a:lnTo>
                <a:cubicBezTo>
                  <a:pt x="607817" y="761433"/>
                  <a:pt x="643819" y="816859"/>
                  <a:pt x="697670" y="852237"/>
                </a:cubicBezTo>
                <a:cubicBezTo>
                  <a:pt x="733571" y="875823"/>
                  <a:pt x="774499" y="888591"/>
                  <a:pt x="815896" y="890348"/>
                </a:cubicBezTo>
                <a:close/>
                <a:moveTo>
                  <a:pt x="804769" y="1152535"/>
                </a:moveTo>
                <a:cubicBezTo>
                  <a:pt x="716816" y="1148803"/>
                  <a:pt x="629856" y="1121675"/>
                  <a:pt x="553579" y="1071562"/>
                </a:cubicBezTo>
                <a:cubicBezTo>
                  <a:pt x="420094" y="983866"/>
                  <a:pt x="338224" y="838195"/>
                  <a:pt x="330611" y="681341"/>
                </a:cubicBezTo>
                <a:lnTo>
                  <a:pt x="331016" y="661008"/>
                </a:lnTo>
                <a:lnTo>
                  <a:pt x="330502" y="661008"/>
                </a:lnTo>
                <a:lnTo>
                  <a:pt x="331182" y="652659"/>
                </a:lnTo>
                <a:lnTo>
                  <a:pt x="331960" y="613569"/>
                </a:lnTo>
                <a:lnTo>
                  <a:pt x="334347" y="613780"/>
                </a:lnTo>
                <a:lnTo>
                  <a:pt x="334873" y="607321"/>
                </a:lnTo>
                <a:cubicBezTo>
                  <a:pt x="355034" y="484561"/>
                  <a:pt x="443306" y="381569"/>
                  <a:pt x="565309" y="344662"/>
                </a:cubicBezTo>
                <a:cubicBezTo>
                  <a:pt x="704741" y="302483"/>
                  <a:pt x="855347" y="356568"/>
                  <a:pt x="936091" y="477814"/>
                </a:cubicBezTo>
                <a:cubicBezTo>
                  <a:pt x="996649" y="568749"/>
                  <a:pt x="1007199" y="681379"/>
                  <a:pt x="969592" y="779425"/>
                </a:cubicBezTo>
                <a:lnTo>
                  <a:pt x="916739" y="870003"/>
                </a:lnTo>
                <a:lnTo>
                  <a:pt x="936925" y="862390"/>
                </a:lnTo>
                <a:cubicBezTo>
                  <a:pt x="993579" y="831701"/>
                  <a:pt x="1034149" y="779524"/>
                  <a:pt x="1050771" y="719111"/>
                </a:cubicBezTo>
                <a:lnTo>
                  <a:pt x="1056833" y="673602"/>
                </a:lnTo>
                <a:lnTo>
                  <a:pt x="1058448" y="616550"/>
                </a:lnTo>
                <a:cubicBezTo>
                  <a:pt x="1046185" y="506995"/>
                  <a:pt x="988878" y="405436"/>
                  <a:pt x="897274" y="338357"/>
                </a:cubicBezTo>
                <a:cubicBezTo>
                  <a:pt x="775136" y="248919"/>
                  <a:pt x="612966" y="236114"/>
                  <a:pt x="478305" y="305274"/>
                </a:cubicBezTo>
                <a:cubicBezTo>
                  <a:pt x="343644" y="374434"/>
                  <a:pt x="259578" y="513704"/>
                  <a:pt x="261119" y="665079"/>
                </a:cubicBezTo>
                <a:lnTo>
                  <a:pt x="34" y="667736"/>
                </a:lnTo>
                <a:cubicBezTo>
                  <a:pt x="-2513" y="417529"/>
                  <a:pt x="136440" y="187331"/>
                  <a:pt x="359021" y="73017"/>
                </a:cubicBezTo>
                <a:cubicBezTo>
                  <a:pt x="581602" y="-41298"/>
                  <a:pt x="849652" y="-20132"/>
                  <a:pt x="1051532" y="127700"/>
                </a:cubicBezTo>
                <a:cubicBezTo>
                  <a:pt x="1202943" y="238574"/>
                  <a:pt x="1297666" y="406440"/>
                  <a:pt x="1317936" y="587524"/>
                </a:cubicBezTo>
                <a:lnTo>
                  <a:pt x="1320799" y="655566"/>
                </a:lnTo>
                <a:lnTo>
                  <a:pt x="1321539" y="655563"/>
                </a:lnTo>
                <a:lnTo>
                  <a:pt x="1321090" y="662474"/>
                </a:lnTo>
                <a:lnTo>
                  <a:pt x="1321784" y="678964"/>
                </a:lnTo>
                <a:cubicBezTo>
                  <a:pt x="1320944" y="709676"/>
                  <a:pt x="1317953" y="740553"/>
                  <a:pt x="1312730" y="771391"/>
                </a:cubicBezTo>
                <a:lnTo>
                  <a:pt x="1307509" y="770507"/>
                </a:lnTo>
                <a:lnTo>
                  <a:pt x="1303801" y="788713"/>
                </a:lnTo>
                <a:cubicBezTo>
                  <a:pt x="1268484" y="917071"/>
                  <a:pt x="1182288" y="1027929"/>
                  <a:pt x="1061916" y="1093134"/>
                </a:cubicBezTo>
                <a:cubicBezTo>
                  <a:pt x="981668" y="1136604"/>
                  <a:pt x="892722" y="1156267"/>
                  <a:pt x="804769" y="11525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3" name="フリーフォーム: 図形 322">
            <a:extLst>
              <a:ext uri="{FF2B5EF4-FFF2-40B4-BE49-F238E27FC236}">
                <a16:creationId xmlns:a16="http://schemas.microsoft.com/office/drawing/2014/main" id="{DFBEF6D3-F9D4-4792-8D54-9FCBBA0B020E}"/>
              </a:ext>
            </a:extLst>
          </p:cNvPr>
          <p:cNvSpPr/>
          <p:nvPr/>
        </p:nvSpPr>
        <p:spPr>
          <a:xfrm>
            <a:off x="6157350" y="3191705"/>
            <a:ext cx="933303" cy="775496"/>
          </a:xfrm>
          <a:custGeom>
            <a:avLst/>
            <a:gdLst>
              <a:gd name="connsiteX0" fmla="*/ 439828 w 933303"/>
              <a:gd name="connsiteY0" fmla="*/ 774710 h 775496"/>
              <a:gd name="connsiteX1" fmla="*/ 4212 w 933303"/>
              <a:gd name="connsiteY1" fmla="*/ 376467 h 775496"/>
              <a:gd name="connsiteX2" fmla="*/ 704 w 933303"/>
              <a:gd name="connsiteY2" fmla="*/ 297782 h 775496"/>
              <a:gd name="connsiteX3" fmla="*/ 24 w 933303"/>
              <a:gd name="connsiteY3" fmla="*/ 297752 h 775496"/>
              <a:gd name="connsiteX4" fmla="*/ 574 w 933303"/>
              <a:gd name="connsiteY4" fmla="*/ 294861 h 775496"/>
              <a:gd name="connsiteX5" fmla="*/ 0 w 933303"/>
              <a:gd name="connsiteY5" fmla="*/ 281991 h 775496"/>
              <a:gd name="connsiteX6" fmla="*/ 2989 w 933303"/>
              <a:gd name="connsiteY6" fmla="*/ 282158 h 775496"/>
              <a:gd name="connsiteX7" fmla="*/ 16676 w 933303"/>
              <a:gd name="connsiteY7" fmla="*/ 210182 h 775496"/>
              <a:gd name="connsiteX8" fmla="*/ 193100 w 933303"/>
              <a:gd name="connsiteY8" fmla="*/ 23307 h 775496"/>
              <a:gd name="connsiteX9" fmla="*/ 523272 w 933303"/>
              <a:gd name="connsiteY9" fmla="*/ 83180 h 775496"/>
              <a:gd name="connsiteX10" fmla="*/ 607688 w 933303"/>
              <a:gd name="connsiteY10" fmla="*/ 407945 h 775496"/>
              <a:gd name="connsiteX11" fmla="*/ 442221 w 933303"/>
              <a:gd name="connsiteY11" fmla="*/ 354165 h 775496"/>
              <a:gd name="connsiteX12" fmla="*/ 404938 w 933303"/>
              <a:gd name="connsiteY12" fmla="*/ 210729 h 775496"/>
              <a:gd name="connsiteX13" fmla="*/ 259114 w 933303"/>
              <a:gd name="connsiteY13" fmla="*/ 184285 h 775496"/>
              <a:gd name="connsiteX14" fmla="*/ 181195 w 933303"/>
              <a:gd name="connsiteY14" fmla="*/ 266820 h 775496"/>
              <a:gd name="connsiteX15" fmla="*/ 175866 w 933303"/>
              <a:gd name="connsiteY15" fmla="*/ 294841 h 775496"/>
              <a:gd name="connsiteX16" fmla="*/ 178357 w 933303"/>
              <a:gd name="connsiteY16" fmla="*/ 350709 h 775496"/>
              <a:gd name="connsiteX17" fmla="*/ 449946 w 933303"/>
              <a:gd name="connsiteY17" fmla="*/ 598997 h 775496"/>
              <a:gd name="connsiteX18" fmla="*/ 757608 w 933303"/>
              <a:gd name="connsiteY18" fmla="*/ 325311 h 775496"/>
              <a:gd name="connsiteX19" fmla="*/ 933303 w 933303"/>
              <a:gd name="connsiteY19" fmla="*/ 335731 h 775496"/>
              <a:gd name="connsiteX20" fmla="*/ 439828 w 933303"/>
              <a:gd name="connsiteY20" fmla="*/ 774710 h 77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33303" h="775496">
                <a:moveTo>
                  <a:pt x="439828" y="774710"/>
                </a:moveTo>
                <a:cubicBezTo>
                  <a:pt x="214593" y="761741"/>
                  <a:pt x="35767" y="591330"/>
                  <a:pt x="4212" y="376467"/>
                </a:cubicBezTo>
                <a:lnTo>
                  <a:pt x="704" y="297782"/>
                </a:lnTo>
                <a:lnTo>
                  <a:pt x="24" y="297752"/>
                </a:lnTo>
                <a:lnTo>
                  <a:pt x="574" y="294861"/>
                </a:lnTo>
                <a:lnTo>
                  <a:pt x="0" y="281991"/>
                </a:lnTo>
                <a:lnTo>
                  <a:pt x="2989" y="282158"/>
                </a:lnTo>
                <a:lnTo>
                  <a:pt x="16676" y="210182"/>
                </a:lnTo>
                <a:cubicBezTo>
                  <a:pt x="45413" y="126735"/>
                  <a:pt x="108857" y="57853"/>
                  <a:pt x="193100" y="23307"/>
                </a:cubicBezTo>
                <a:cubicBezTo>
                  <a:pt x="305424" y="-22754"/>
                  <a:pt x="434274" y="611"/>
                  <a:pt x="523272" y="83180"/>
                </a:cubicBezTo>
                <a:cubicBezTo>
                  <a:pt x="612270" y="165749"/>
                  <a:pt x="645214" y="292489"/>
                  <a:pt x="607688" y="407945"/>
                </a:cubicBezTo>
                <a:lnTo>
                  <a:pt x="442221" y="354165"/>
                </a:lnTo>
                <a:cubicBezTo>
                  <a:pt x="458795" y="303172"/>
                  <a:pt x="444245" y="247196"/>
                  <a:pt x="404938" y="210729"/>
                </a:cubicBezTo>
                <a:cubicBezTo>
                  <a:pt x="365631" y="174261"/>
                  <a:pt x="308723" y="163942"/>
                  <a:pt x="259114" y="184285"/>
                </a:cubicBezTo>
                <a:cubicBezTo>
                  <a:pt x="221907" y="199543"/>
                  <a:pt x="193886" y="229965"/>
                  <a:pt x="181195" y="266820"/>
                </a:cubicBezTo>
                <a:lnTo>
                  <a:pt x="175866" y="294841"/>
                </a:lnTo>
                <a:lnTo>
                  <a:pt x="178357" y="350709"/>
                </a:lnTo>
                <a:cubicBezTo>
                  <a:pt x="198031" y="484667"/>
                  <a:pt x="309521" y="590912"/>
                  <a:pt x="449946" y="598997"/>
                </a:cubicBezTo>
                <a:cubicBezTo>
                  <a:pt x="610432" y="608238"/>
                  <a:pt x="748091" y="485780"/>
                  <a:pt x="757608" y="325311"/>
                </a:cubicBezTo>
                <a:lnTo>
                  <a:pt x="933303" y="335731"/>
                </a:lnTo>
                <a:cubicBezTo>
                  <a:pt x="918038" y="593116"/>
                  <a:pt x="697239" y="789532"/>
                  <a:pt x="439828" y="7747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7" name="フリーフォーム: 図形 316">
            <a:extLst>
              <a:ext uri="{FF2B5EF4-FFF2-40B4-BE49-F238E27FC236}">
                <a16:creationId xmlns:a16="http://schemas.microsoft.com/office/drawing/2014/main" id="{6B04640D-1AF1-44EF-91BF-0338D1AAA519}"/>
              </a:ext>
            </a:extLst>
          </p:cNvPr>
          <p:cNvSpPr/>
          <p:nvPr/>
        </p:nvSpPr>
        <p:spPr>
          <a:xfrm>
            <a:off x="6140530" y="1248347"/>
            <a:ext cx="892884" cy="740685"/>
          </a:xfrm>
          <a:custGeom>
            <a:avLst/>
            <a:gdLst>
              <a:gd name="connsiteX0" fmla="*/ 444758 w 892884"/>
              <a:gd name="connsiteY0" fmla="*/ 740682 h 740685"/>
              <a:gd name="connsiteX1" fmla="*/ 220844 w 892884"/>
              <a:gd name="connsiteY1" fmla="*/ 679501 h 740685"/>
              <a:gd name="connsiteX2" fmla="*/ 14326 w 892884"/>
              <a:gd name="connsiteY2" fmla="*/ 406563 h 740685"/>
              <a:gd name="connsiteX3" fmla="*/ 1008 w 892884"/>
              <a:gd name="connsiteY3" fmla="*/ 297636 h 740685"/>
              <a:gd name="connsiteX4" fmla="*/ 398 w 892884"/>
              <a:gd name="connsiteY4" fmla="*/ 297636 h 740685"/>
              <a:gd name="connsiteX5" fmla="*/ 673 w 892884"/>
              <a:gd name="connsiteY5" fmla="*/ 294894 h 740685"/>
              <a:gd name="connsiteX6" fmla="*/ 0 w 892884"/>
              <a:gd name="connsiteY6" fmla="*/ 289391 h 740685"/>
              <a:gd name="connsiteX7" fmla="*/ 1224 w 892884"/>
              <a:gd name="connsiteY7" fmla="*/ 289404 h 740685"/>
              <a:gd name="connsiteX8" fmla="*/ 6379 w 892884"/>
              <a:gd name="connsiteY8" fmla="*/ 237986 h 740685"/>
              <a:gd name="connsiteX9" fmla="*/ 295556 w 892884"/>
              <a:gd name="connsiteY9" fmla="*/ 10 h 740685"/>
              <a:gd name="connsiteX10" fmla="*/ 588658 w 892884"/>
              <a:gd name="connsiteY10" fmla="*/ 233135 h 740685"/>
              <a:gd name="connsiteX11" fmla="*/ 594486 w 892884"/>
              <a:gd name="connsiteY11" fmla="*/ 282897 h 740685"/>
              <a:gd name="connsiteX12" fmla="*/ 594815 w 892884"/>
              <a:gd name="connsiteY12" fmla="*/ 282872 h 740685"/>
              <a:gd name="connsiteX13" fmla="*/ 594704 w 892884"/>
              <a:gd name="connsiteY13" fmla="*/ 284761 h 740685"/>
              <a:gd name="connsiteX14" fmla="*/ 595631 w 892884"/>
              <a:gd name="connsiteY14" fmla="*/ 292677 h 740685"/>
              <a:gd name="connsiteX15" fmla="*/ 594237 w 892884"/>
              <a:gd name="connsiteY15" fmla="*/ 292700 h 740685"/>
              <a:gd name="connsiteX16" fmla="*/ 594147 w 892884"/>
              <a:gd name="connsiteY16" fmla="*/ 294230 h 740685"/>
              <a:gd name="connsiteX17" fmla="*/ 595249 w 892884"/>
              <a:gd name="connsiteY17" fmla="*/ 294230 h 740685"/>
              <a:gd name="connsiteX18" fmla="*/ 593694 w 892884"/>
              <a:gd name="connsiteY18" fmla="*/ 301934 h 740685"/>
              <a:gd name="connsiteX19" fmla="*/ 592458 w 892884"/>
              <a:gd name="connsiteY19" fmla="*/ 322935 h 740685"/>
              <a:gd name="connsiteX20" fmla="*/ 585040 w 892884"/>
              <a:gd name="connsiteY20" fmla="*/ 344799 h 740685"/>
              <a:gd name="connsiteX21" fmla="*/ 583554 w 892884"/>
              <a:gd name="connsiteY21" fmla="*/ 352157 h 740685"/>
              <a:gd name="connsiteX22" fmla="*/ 581519 w 892884"/>
              <a:gd name="connsiteY22" fmla="*/ 355176 h 740685"/>
              <a:gd name="connsiteX23" fmla="*/ 579784 w 892884"/>
              <a:gd name="connsiteY23" fmla="*/ 360289 h 740685"/>
              <a:gd name="connsiteX24" fmla="*/ 557747 w 892884"/>
              <a:gd name="connsiteY24" fmla="*/ 393006 h 740685"/>
              <a:gd name="connsiteX25" fmla="*/ 553627 w 892884"/>
              <a:gd name="connsiteY25" fmla="*/ 396545 h 740685"/>
              <a:gd name="connsiteX26" fmla="*/ 551661 w 892884"/>
              <a:gd name="connsiteY26" fmla="*/ 399460 h 740685"/>
              <a:gd name="connsiteX27" fmla="*/ 545019 w 892884"/>
              <a:gd name="connsiteY27" fmla="*/ 403939 h 740685"/>
              <a:gd name="connsiteX28" fmla="*/ 527304 w 892884"/>
              <a:gd name="connsiteY28" fmla="*/ 419155 h 740685"/>
              <a:gd name="connsiteX29" fmla="*/ 511278 w 892884"/>
              <a:gd name="connsiteY29" fmla="*/ 426688 h 740685"/>
              <a:gd name="connsiteX30" fmla="*/ 504358 w 892884"/>
              <a:gd name="connsiteY30" fmla="*/ 431353 h 740685"/>
              <a:gd name="connsiteX31" fmla="*/ 499088 w 892884"/>
              <a:gd name="connsiteY31" fmla="*/ 432417 h 740685"/>
              <a:gd name="connsiteX32" fmla="*/ 490984 w 892884"/>
              <a:gd name="connsiteY32" fmla="*/ 436226 h 740685"/>
              <a:gd name="connsiteX33" fmla="*/ 452114 w 892884"/>
              <a:gd name="connsiteY33" fmla="*/ 442939 h 740685"/>
              <a:gd name="connsiteX34" fmla="*/ 448616 w 892884"/>
              <a:gd name="connsiteY34" fmla="*/ 442607 h 740685"/>
              <a:gd name="connsiteX35" fmla="*/ 446431 w 892884"/>
              <a:gd name="connsiteY35" fmla="*/ 443048 h 740685"/>
              <a:gd name="connsiteX36" fmla="*/ 440369 w 892884"/>
              <a:gd name="connsiteY36" fmla="*/ 441824 h 740685"/>
              <a:gd name="connsiteX37" fmla="*/ 412844 w 892884"/>
              <a:gd name="connsiteY37" fmla="*/ 439212 h 740685"/>
              <a:gd name="connsiteX38" fmla="*/ 396295 w 892884"/>
              <a:gd name="connsiteY38" fmla="*/ 432926 h 740685"/>
              <a:gd name="connsiteX39" fmla="*/ 388505 w 892884"/>
              <a:gd name="connsiteY39" fmla="*/ 431353 h 740685"/>
              <a:gd name="connsiteX40" fmla="*/ 383796 w 892884"/>
              <a:gd name="connsiteY40" fmla="*/ 428179 h 740685"/>
              <a:gd name="connsiteX41" fmla="*/ 375327 w 892884"/>
              <a:gd name="connsiteY41" fmla="*/ 424962 h 740685"/>
              <a:gd name="connsiteX42" fmla="*/ 342977 w 892884"/>
              <a:gd name="connsiteY42" fmla="*/ 401212 h 740685"/>
              <a:gd name="connsiteX43" fmla="*/ 342039 w 892884"/>
              <a:gd name="connsiteY43" fmla="*/ 400025 h 740685"/>
              <a:gd name="connsiteX44" fmla="*/ 341201 w 892884"/>
              <a:gd name="connsiteY44" fmla="*/ 399460 h 740685"/>
              <a:gd name="connsiteX45" fmla="*/ 338940 w 892884"/>
              <a:gd name="connsiteY45" fmla="*/ 396108 h 740685"/>
              <a:gd name="connsiteX46" fmla="*/ 318509 w 892884"/>
              <a:gd name="connsiteY46" fmla="*/ 370272 h 740685"/>
              <a:gd name="connsiteX47" fmla="*/ 313306 w 892884"/>
              <a:gd name="connsiteY47" fmla="*/ 358087 h 740685"/>
              <a:gd name="connsiteX48" fmla="*/ 309308 w 892884"/>
              <a:gd name="connsiteY48" fmla="*/ 352157 h 740685"/>
              <a:gd name="connsiteX49" fmla="*/ 307993 w 892884"/>
              <a:gd name="connsiteY49" fmla="*/ 345640 h 740685"/>
              <a:gd name="connsiteX50" fmla="*/ 303020 w 892884"/>
              <a:gd name="connsiteY50" fmla="*/ 333994 h 740685"/>
              <a:gd name="connsiteX51" fmla="*/ 297614 w 892884"/>
              <a:gd name="connsiteY51" fmla="*/ 294234 h 740685"/>
              <a:gd name="connsiteX52" fmla="*/ 297613 w 892884"/>
              <a:gd name="connsiteY52" fmla="*/ 294230 h 740685"/>
              <a:gd name="connsiteX53" fmla="*/ 297614 w 892884"/>
              <a:gd name="connsiteY53" fmla="*/ 294230 h 740685"/>
              <a:gd name="connsiteX54" fmla="*/ 297613 w 892884"/>
              <a:gd name="connsiteY54" fmla="*/ 294228 h 740685"/>
              <a:gd name="connsiteX55" fmla="*/ 399113 w 892884"/>
              <a:gd name="connsiteY55" fmla="*/ 294230 h 740685"/>
              <a:gd name="connsiteX56" fmla="*/ 423823 w 892884"/>
              <a:gd name="connsiteY56" fmla="*/ 335798 h 740685"/>
              <a:gd name="connsiteX57" fmla="*/ 472146 w 892884"/>
              <a:gd name="connsiteY57" fmla="*/ 333951 h 740685"/>
              <a:gd name="connsiteX58" fmla="*/ 493612 w 892884"/>
              <a:gd name="connsiteY58" fmla="*/ 290619 h 740685"/>
              <a:gd name="connsiteX59" fmla="*/ 494077 w 892884"/>
              <a:gd name="connsiteY59" fmla="*/ 290583 h 740685"/>
              <a:gd name="connsiteX60" fmla="*/ 478325 w 892884"/>
              <a:gd name="connsiteY60" fmla="*/ 218380 h 740685"/>
              <a:gd name="connsiteX61" fmla="*/ 296394 w 892884"/>
              <a:gd name="connsiteY61" fmla="*/ 100751 h 740685"/>
              <a:gd name="connsiteX62" fmla="*/ 116448 w 892884"/>
              <a:gd name="connsiteY62" fmla="*/ 221395 h 740685"/>
              <a:gd name="connsiteX63" fmla="*/ 101371 w 892884"/>
              <a:gd name="connsiteY63" fmla="*/ 296491 h 740685"/>
              <a:gd name="connsiteX64" fmla="*/ 111733 w 892884"/>
              <a:gd name="connsiteY64" fmla="*/ 381240 h 740685"/>
              <a:gd name="connsiteX65" fmla="*/ 271697 w 892884"/>
              <a:gd name="connsiteY65" fmla="*/ 592652 h 740685"/>
              <a:gd name="connsiteX66" fmla="*/ 618925 w 892884"/>
              <a:gd name="connsiteY66" fmla="*/ 593952 h 740685"/>
              <a:gd name="connsiteX67" fmla="*/ 792244 w 892884"/>
              <a:gd name="connsiteY67" fmla="*/ 293070 h 740685"/>
              <a:gd name="connsiteX68" fmla="*/ 892882 w 892884"/>
              <a:gd name="connsiteY68" fmla="*/ 292733 h 740685"/>
              <a:gd name="connsiteX69" fmla="*/ 669124 w 892884"/>
              <a:gd name="connsiteY69" fmla="*/ 681179 h 740685"/>
              <a:gd name="connsiteX70" fmla="*/ 444758 w 892884"/>
              <a:gd name="connsiteY70" fmla="*/ 740682 h 74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892884" h="740685">
                <a:moveTo>
                  <a:pt x="444758" y="740682"/>
                </a:moveTo>
                <a:cubicBezTo>
                  <a:pt x="367338" y="740392"/>
                  <a:pt x="289992" y="719989"/>
                  <a:pt x="220844" y="679501"/>
                </a:cubicBezTo>
                <a:cubicBezTo>
                  <a:pt x="117122" y="618770"/>
                  <a:pt x="43781" y="519838"/>
                  <a:pt x="14326" y="406563"/>
                </a:cubicBezTo>
                <a:lnTo>
                  <a:pt x="1008" y="297636"/>
                </a:lnTo>
                <a:lnTo>
                  <a:pt x="398" y="297636"/>
                </a:lnTo>
                <a:lnTo>
                  <a:pt x="673" y="294894"/>
                </a:lnTo>
                <a:lnTo>
                  <a:pt x="0" y="289391"/>
                </a:lnTo>
                <a:lnTo>
                  <a:pt x="1224" y="289404"/>
                </a:lnTo>
                <a:lnTo>
                  <a:pt x="6379" y="237986"/>
                </a:lnTo>
                <a:cubicBezTo>
                  <a:pt x="33830" y="103066"/>
                  <a:pt x="152574" y="1202"/>
                  <a:pt x="295556" y="10"/>
                </a:cubicBezTo>
                <a:cubicBezTo>
                  <a:pt x="438537" y="-1181"/>
                  <a:pt x="558962" y="98690"/>
                  <a:pt x="588658" y="233135"/>
                </a:cubicBezTo>
                <a:lnTo>
                  <a:pt x="594486" y="282897"/>
                </a:lnTo>
                <a:lnTo>
                  <a:pt x="594815" y="282872"/>
                </a:lnTo>
                <a:lnTo>
                  <a:pt x="594704" y="284761"/>
                </a:lnTo>
                <a:lnTo>
                  <a:pt x="595631" y="292677"/>
                </a:lnTo>
                <a:lnTo>
                  <a:pt x="594237" y="292700"/>
                </a:lnTo>
                <a:lnTo>
                  <a:pt x="594147" y="294230"/>
                </a:lnTo>
                <a:lnTo>
                  <a:pt x="595249" y="294230"/>
                </a:lnTo>
                <a:lnTo>
                  <a:pt x="593694" y="301934"/>
                </a:lnTo>
                <a:lnTo>
                  <a:pt x="592458" y="322935"/>
                </a:lnTo>
                <a:lnTo>
                  <a:pt x="585040" y="344799"/>
                </a:lnTo>
                <a:lnTo>
                  <a:pt x="583554" y="352157"/>
                </a:lnTo>
                <a:lnTo>
                  <a:pt x="581519" y="355176"/>
                </a:lnTo>
                <a:lnTo>
                  <a:pt x="579784" y="360289"/>
                </a:lnTo>
                <a:cubicBezTo>
                  <a:pt x="573946" y="372075"/>
                  <a:pt x="566547" y="383088"/>
                  <a:pt x="557747" y="393006"/>
                </a:cubicBezTo>
                <a:lnTo>
                  <a:pt x="553627" y="396545"/>
                </a:lnTo>
                <a:lnTo>
                  <a:pt x="551661" y="399460"/>
                </a:lnTo>
                <a:lnTo>
                  <a:pt x="545019" y="403939"/>
                </a:lnTo>
                <a:lnTo>
                  <a:pt x="527304" y="419155"/>
                </a:lnTo>
                <a:lnTo>
                  <a:pt x="511278" y="426688"/>
                </a:lnTo>
                <a:lnTo>
                  <a:pt x="504358" y="431353"/>
                </a:lnTo>
                <a:lnTo>
                  <a:pt x="499088" y="432417"/>
                </a:lnTo>
                <a:lnTo>
                  <a:pt x="490984" y="436226"/>
                </a:lnTo>
                <a:cubicBezTo>
                  <a:pt x="478333" y="440195"/>
                  <a:pt x="465257" y="442437"/>
                  <a:pt x="452114" y="442939"/>
                </a:cubicBezTo>
                <a:lnTo>
                  <a:pt x="448616" y="442607"/>
                </a:lnTo>
                <a:lnTo>
                  <a:pt x="446431" y="443048"/>
                </a:lnTo>
                <a:lnTo>
                  <a:pt x="440369" y="441824"/>
                </a:lnTo>
                <a:lnTo>
                  <a:pt x="412844" y="439212"/>
                </a:lnTo>
                <a:lnTo>
                  <a:pt x="396295" y="432926"/>
                </a:lnTo>
                <a:lnTo>
                  <a:pt x="388505" y="431353"/>
                </a:lnTo>
                <a:lnTo>
                  <a:pt x="383796" y="428179"/>
                </a:lnTo>
                <a:lnTo>
                  <a:pt x="375327" y="424962"/>
                </a:lnTo>
                <a:cubicBezTo>
                  <a:pt x="363353" y="418449"/>
                  <a:pt x="352508" y="410430"/>
                  <a:pt x="342977" y="401212"/>
                </a:cubicBezTo>
                <a:lnTo>
                  <a:pt x="342039" y="400025"/>
                </a:lnTo>
                <a:lnTo>
                  <a:pt x="341201" y="399460"/>
                </a:lnTo>
                <a:lnTo>
                  <a:pt x="338940" y="396108"/>
                </a:lnTo>
                <a:lnTo>
                  <a:pt x="318509" y="370272"/>
                </a:lnTo>
                <a:lnTo>
                  <a:pt x="313306" y="358087"/>
                </a:lnTo>
                <a:lnTo>
                  <a:pt x="309308" y="352157"/>
                </a:lnTo>
                <a:lnTo>
                  <a:pt x="307993" y="345640"/>
                </a:lnTo>
                <a:lnTo>
                  <a:pt x="303020" y="333994"/>
                </a:lnTo>
                <a:lnTo>
                  <a:pt x="297614" y="294234"/>
                </a:lnTo>
                <a:lnTo>
                  <a:pt x="297613" y="294230"/>
                </a:lnTo>
                <a:lnTo>
                  <a:pt x="297614" y="294230"/>
                </a:lnTo>
                <a:lnTo>
                  <a:pt x="297613" y="294228"/>
                </a:lnTo>
                <a:lnTo>
                  <a:pt x="399113" y="294230"/>
                </a:lnTo>
                <a:cubicBezTo>
                  <a:pt x="399113" y="311566"/>
                  <a:pt x="408593" y="327515"/>
                  <a:pt x="423823" y="335798"/>
                </a:cubicBezTo>
                <a:cubicBezTo>
                  <a:pt x="439053" y="344081"/>
                  <a:pt x="457592" y="343373"/>
                  <a:pt x="472146" y="333951"/>
                </a:cubicBezTo>
                <a:cubicBezTo>
                  <a:pt x="486699" y="324530"/>
                  <a:pt x="494935" y="307904"/>
                  <a:pt x="493612" y="290619"/>
                </a:cubicBezTo>
                <a:lnTo>
                  <a:pt x="494077" y="290583"/>
                </a:lnTo>
                <a:lnTo>
                  <a:pt x="478325" y="218380"/>
                </a:lnTo>
                <a:cubicBezTo>
                  <a:pt x="447577" y="148519"/>
                  <a:pt x="377467" y="100076"/>
                  <a:pt x="296394" y="100751"/>
                </a:cubicBezTo>
                <a:cubicBezTo>
                  <a:pt x="215321" y="101427"/>
                  <a:pt x="146028" y="151031"/>
                  <a:pt x="116448" y="221395"/>
                </a:cubicBezTo>
                <a:lnTo>
                  <a:pt x="101371" y="296491"/>
                </a:lnTo>
                <a:lnTo>
                  <a:pt x="111733" y="381240"/>
                </a:lnTo>
                <a:cubicBezTo>
                  <a:pt x="134548" y="468980"/>
                  <a:pt x="191356" y="545611"/>
                  <a:pt x="271697" y="592652"/>
                </a:cubicBezTo>
                <a:cubicBezTo>
                  <a:pt x="378818" y="655373"/>
                  <a:pt x="511338" y="655870"/>
                  <a:pt x="618925" y="593952"/>
                </a:cubicBezTo>
                <a:cubicBezTo>
                  <a:pt x="726513" y="532034"/>
                  <a:pt x="792660" y="417202"/>
                  <a:pt x="792244" y="293070"/>
                </a:cubicBezTo>
                <a:lnTo>
                  <a:pt x="892882" y="292733"/>
                </a:lnTo>
                <a:cubicBezTo>
                  <a:pt x="893420" y="452990"/>
                  <a:pt x="808022" y="601241"/>
                  <a:pt x="669124" y="681179"/>
                </a:cubicBezTo>
                <a:cubicBezTo>
                  <a:pt x="599675" y="721148"/>
                  <a:pt x="522179" y="740972"/>
                  <a:pt x="444758" y="74068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8" name="フリーフォーム: 図形 327">
            <a:extLst>
              <a:ext uri="{FF2B5EF4-FFF2-40B4-BE49-F238E27FC236}">
                <a16:creationId xmlns:a16="http://schemas.microsoft.com/office/drawing/2014/main" id="{FD1C662F-2555-4AF4-94CD-C9735B8737B3}"/>
              </a:ext>
            </a:extLst>
          </p:cNvPr>
          <p:cNvSpPr/>
          <p:nvPr/>
        </p:nvSpPr>
        <p:spPr>
          <a:xfrm>
            <a:off x="6175417" y="5083236"/>
            <a:ext cx="991039" cy="822502"/>
          </a:xfrm>
          <a:custGeom>
            <a:avLst/>
            <a:gdLst>
              <a:gd name="connsiteX0" fmla="*/ 485394 w 991039"/>
              <a:gd name="connsiteY0" fmla="*/ 559869 h 822502"/>
              <a:gd name="connsiteX1" fmla="*/ 547268 w 991039"/>
              <a:gd name="connsiteY1" fmla="*/ 554221 h 822502"/>
              <a:gd name="connsiteX2" fmla="*/ 584679 w 991039"/>
              <a:gd name="connsiteY2" fmla="*/ 540112 h 822502"/>
              <a:gd name="connsiteX3" fmla="*/ 383216 w 991039"/>
              <a:gd name="connsiteY3" fmla="*/ 373994 h 822502"/>
              <a:gd name="connsiteX4" fmla="*/ 387369 w 991039"/>
              <a:gd name="connsiteY4" fmla="*/ 292659 h 822502"/>
              <a:gd name="connsiteX5" fmla="*/ 310720 w 991039"/>
              <a:gd name="connsiteY5" fmla="*/ 265134 h 822502"/>
              <a:gd name="connsiteX6" fmla="*/ 275641 w 991039"/>
              <a:gd name="connsiteY6" fmla="*/ 289809 h 822502"/>
              <a:gd name="connsiteX7" fmla="*/ 263789 w 991039"/>
              <a:gd name="connsiteY7" fmla="*/ 325663 h 822502"/>
              <a:gd name="connsiteX8" fmla="*/ 265871 w 991039"/>
              <a:gd name="connsiteY8" fmla="*/ 369349 h 822502"/>
              <a:gd name="connsiteX9" fmla="*/ 367168 w 991039"/>
              <a:gd name="connsiteY9" fmla="*/ 521758 h 822502"/>
              <a:gd name="connsiteX10" fmla="*/ 485394 w 991039"/>
              <a:gd name="connsiteY10" fmla="*/ 559869 h 822502"/>
              <a:gd name="connsiteX11" fmla="*/ 474267 w 991039"/>
              <a:gd name="connsiteY11" fmla="*/ 822056 h 822502"/>
              <a:gd name="connsiteX12" fmla="*/ 223077 w 991039"/>
              <a:gd name="connsiteY12" fmla="*/ 741083 h 822502"/>
              <a:gd name="connsiteX13" fmla="*/ 109 w 991039"/>
              <a:gd name="connsiteY13" fmla="*/ 350862 h 822502"/>
              <a:gd name="connsiteX14" fmla="*/ 514 w 991039"/>
              <a:gd name="connsiteY14" fmla="*/ 330529 h 822502"/>
              <a:gd name="connsiteX15" fmla="*/ 0 w 991039"/>
              <a:gd name="connsiteY15" fmla="*/ 330529 h 822502"/>
              <a:gd name="connsiteX16" fmla="*/ 585 w 991039"/>
              <a:gd name="connsiteY16" fmla="*/ 326935 h 822502"/>
              <a:gd name="connsiteX17" fmla="*/ 1458 w 991039"/>
              <a:gd name="connsiteY17" fmla="*/ 283090 h 822502"/>
              <a:gd name="connsiteX18" fmla="*/ 7632 w 991039"/>
              <a:gd name="connsiteY18" fmla="*/ 283636 h 822502"/>
              <a:gd name="connsiteX19" fmla="*/ 17081 w 991039"/>
              <a:gd name="connsiteY19" fmla="*/ 225576 h 822502"/>
              <a:gd name="connsiteX20" fmla="*/ 234807 w 991039"/>
              <a:gd name="connsiteY20" fmla="*/ 14183 h 822502"/>
              <a:gd name="connsiteX21" fmla="*/ 605589 w 991039"/>
              <a:gd name="connsiteY21" fmla="*/ 147335 h 822502"/>
              <a:gd name="connsiteX22" fmla="*/ 639090 w 991039"/>
              <a:gd name="connsiteY22" fmla="*/ 448946 h 822502"/>
              <a:gd name="connsiteX23" fmla="*/ 586237 w 991039"/>
              <a:gd name="connsiteY23" fmla="*/ 539524 h 822502"/>
              <a:gd name="connsiteX24" fmla="*/ 606423 w 991039"/>
              <a:gd name="connsiteY24" fmla="*/ 531911 h 822502"/>
              <a:gd name="connsiteX25" fmla="*/ 728617 w 991039"/>
              <a:gd name="connsiteY25" fmla="*/ 325963 h 822502"/>
              <a:gd name="connsiteX26" fmla="*/ 991037 w 991039"/>
              <a:gd name="connsiteY26" fmla="*/ 325084 h 822502"/>
              <a:gd name="connsiteX27" fmla="*/ 731414 w 991039"/>
              <a:gd name="connsiteY27" fmla="*/ 762655 h 822502"/>
              <a:gd name="connsiteX28" fmla="*/ 474267 w 991039"/>
              <a:gd name="connsiteY28" fmla="*/ 822056 h 822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91039" h="822502">
                <a:moveTo>
                  <a:pt x="485394" y="559869"/>
                </a:moveTo>
                <a:cubicBezTo>
                  <a:pt x="506092" y="560747"/>
                  <a:pt x="526907" y="558873"/>
                  <a:pt x="547268" y="554221"/>
                </a:cubicBezTo>
                <a:lnTo>
                  <a:pt x="584679" y="540112"/>
                </a:lnTo>
                <a:lnTo>
                  <a:pt x="383216" y="373994"/>
                </a:lnTo>
                <a:cubicBezTo>
                  <a:pt x="402374" y="350760"/>
                  <a:pt x="404061" y="317723"/>
                  <a:pt x="387369" y="292659"/>
                </a:cubicBezTo>
                <a:cubicBezTo>
                  <a:pt x="370677" y="267595"/>
                  <a:pt x="339544" y="256414"/>
                  <a:pt x="310720" y="265134"/>
                </a:cubicBezTo>
                <a:cubicBezTo>
                  <a:pt x="296308" y="269494"/>
                  <a:pt x="284173" y="278314"/>
                  <a:pt x="275641" y="289809"/>
                </a:cubicBezTo>
                <a:lnTo>
                  <a:pt x="263789" y="325663"/>
                </a:lnTo>
                <a:lnTo>
                  <a:pt x="265871" y="369349"/>
                </a:lnTo>
                <a:cubicBezTo>
                  <a:pt x="277315" y="430954"/>
                  <a:pt x="313318" y="486380"/>
                  <a:pt x="367168" y="521758"/>
                </a:cubicBezTo>
                <a:cubicBezTo>
                  <a:pt x="403069" y="545344"/>
                  <a:pt x="443998" y="558112"/>
                  <a:pt x="485394" y="559869"/>
                </a:cubicBezTo>
                <a:close/>
                <a:moveTo>
                  <a:pt x="474267" y="822056"/>
                </a:moveTo>
                <a:cubicBezTo>
                  <a:pt x="386314" y="818324"/>
                  <a:pt x="299354" y="791196"/>
                  <a:pt x="223077" y="741083"/>
                </a:cubicBezTo>
                <a:cubicBezTo>
                  <a:pt x="89593" y="653387"/>
                  <a:pt x="7722" y="507716"/>
                  <a:pt x="109" y="350862"/>
                </a:cubicBezTo>
                <a:lnTo>
                  <a:pt x="514" y="330529"/>
                </a:lnTo>
                <a:lnTo>
                  <a:pt x="0" y="330529"/>
                </a:lnTo>
                <a:lnTo>
                  <a:pt x="585" y="326935"/>
                </a:lnTo>
                <a:lnTo>
                  <a:pt x="1458" y="283090"/>
                </a:lnTo>
                <a:lnTo>
                  <a:pt x="7632" y="283636"/>
                </a:lnTo>
                <a:lnTo>
                  <a:pt x="17081" y="225576"/>
                </a:lnTo>
                <a:cubicBezTo>
                  <a:pt x="50441" y="126005"/>
                  <a:pt x="130233" y="45818"/>
                  <a:pt x="234807" y="14183"/>
                </a:cubicBezTo>
                <a:cubicBezTo>
                  <a:pt x="374239" y="-27996"/>
                  <a:pt x="524845" y="26089"/>
                  <a:pt x="605589" y="147335"/>
                </a:cubicBezTo>
                <a:cubicBezTo>
                  <a:pt x="666147" y="238271"/>
                  <a:pt x="676697" y="350900"/>
                  <a:pt x="639090" y="448946"/>
                </a:cubicBezTo>
                <a:lnTo>
                  <a:pt x="586237" y="539524"/>
                </a:lnTo>
                <a:lnTo>
                  <a:pt x="606423" y="531911"/>
                </a:lnTo>
                <a:cubicBezTo>
                  <a:pt x="681962" y="490992"/>
                  <a:pt x="728906" y="411873"/>
                  <a:pt x="728617" y="325963"/>
                </a:cubicBezTo>
                <a:lnTo>
                  <a:pt x="991037" y="325084"/>
                </a:lnTo>
                <a:cubicBezTo>
                  <a:pt x="991649" y="507614"/>
                  <a:pt x="891910" y="675715"/>
                  <a:pt x="731414" y="762655"/>
                </a:cubicBezTo>
                <a:cubicBezTo>
                  <a:pt x="651166" y="806125"/>
                  <a:pt x="562220" y="825788"/>
                  <a:pt x="474267" y="82205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4" name="フリーフォーム: 図形 323">
            <a:extLst>
              <a:ext uri="{FF2B5EF4-FFF2-40B4-BE49-F238E27FC236}">
                <a16:creationId xmlns:a16="http://schemas.microsoft.com/office/drawing/2014/main" id="{4452A669-CB05-4316-9F80-EB2A046F0FE5}"/>
              </a:ext>
            </a:extLst>
          </p:cNvPr>
          <p:cNvSpPr/>
          <p:nvPr/>
        </p:nvSpPr>
        <p:spPr>
          <a:xfrm>
            <a:off x="8029276" y="3191704"/>
            <a:ext cx="1245208" cy="1087106"/>
          </a:xfrm>
          <a:custGeom>
            <a:avLst/>
            <a:gdLst>
              <a:gd name="connsiteX0" fmla="*/ 751729 w 1245208"/>
              <a:gd name="connsiteY0" fmla="*/ 1086320 h 1087106"/>
              <a:gd name="connsiteX1" fmla="*/ 311901 w 1245208"/>
              <a:gd name="connsiteY1" fmla="*/ 593601 h 1087106"/>
              <a:gd name="connsiteX2" fmla="*/ 487632 w 1245208"/>
              <a:gd name="connsiteY2" fmla="*/ 603417 h 1087106"/>
              <a:gd name="connsiteX3" fmla="*/ 761847 w 1245208"/>
              <a:gd name="connsiteY3" fmla="*/ 910607 h 1087106"/>
              <a:gd name="connsiteX4" fmla="*/ 1060139 w 1245208"/>
              <a:gd name="connsiteY4" fmla="*/ 695132 h 1087106"/>
              <a:gd name="connsiteX5" fmla="*/ 1067846 w 1245208"/>
              <a:gd name="connsiteY5" fmla="*/ 647252 h 1087106"/>
              <a:gd name="connsiteX6" fmla="*/ 1060790 w 1245208"/>
              <a:gd name="connsiteY6" fmla="*/ 535215 h 1087106"/>
              <a:gd name="connsiteX7" fmla="*/ 863532 w 1245208"/>
              <a:gd name="connsiteY7" fmla="*/ 247136 h 1087106"/>
              <a:gd name="connsiteX8" fmla="*/ 406832 w 1245208"/>
              <a:gd name="connsiteY8" fmla="*/ 232896 h 1087106"/>
              <a:gd name="connsiteX9" fmla="*/ 176946 w 1245208"/>
              <a:gd name="connsiteY9" fmla="*/ 627776 h 1087106"/>
              <a:gd name="connsiteX10" fmla="*/ 32 w 1245208"/>
              <a:gd name="connsiteY10" fmla="*/ 629577 h 1087106"/>
              <a:gd name="connsiteX11" fmla="*/ 321048 w 1245208"/>
              <a:gd name="connsiteY11" fmla="*/ 78161 h 1087106"/>
              <a:gd name="connsiteX12" fmla="*/ 958791 w 1245208"/>
              <a:gd name="connsiteY12" fmla="*/ 98046 h 1087106"/>
              <a:gd name="connsiteX13" fmla="*/ 1245208 w 1245208"/>
              <a:gd name="connsiteY13" fmla="*/ 583415 h 1087106"/>
              <a:gd name="connsiteX14" fmla="*/ 1244924 w 1245208"/>
              <a:gd name="connsiteY14" fmla="*/ 647324 h 1087106"/>
              <a:gd name="connsiteX15" fmla="*/ 1245204 w 1245208"/>
              <a:gd name="connsiteY15" fmla="*/ 647341 h 1087106"/>
              <a:gd name="connsiteX16" fmla="*/ 1244916 w 1245208"/>
              <a:gd name="connsiteY16" fmla="*/ 649133 h 1087106"/>
              <a:gd name="connsiteX17" fmla="*/ 1244830 w 1245208"/>
              <a:gd name="connsiteY17" fmla="*/ 668390 h 1087106"/>
              <a:gd name="connsiteX18" fmla="*/ 1241851 w 1245208"/>
              <a:gd name="connsiteY18" fmla="*/ 668174 h 1087106"/>
              <a:gd name="connsiteX19" fmla="*/ 1230175 w 1245208"/>
              <a:gd name="connsiteY19" fmla="*/ 740709 h 1087106"/>
              <a:gd name="connsiteX20" fmla="*/ 751729 w 1245208"/>
              <a:gd name="connsiteY20" fmla="*/ 1086320 h 1087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45208" h="1087106">
                <a:moveTo>
                  <a:pt x="751729" y="1086320"/>
                </a:moveTo>
                <a:cubicBezTo>
                  <a:pt x="494318" y="1071498"/>
                  <a:pt x="297522" y="851038"/>
                  <a:pt x="311901" y="593601"/>
                </a:cubicBezTo>
                <a:lnTo>
                  <a:pt x="487632" y="603417"/>
                </a:lnTo>
                <a:cubicBezTo>
                  <a:pt x="478668" y="763918"/>
                  <a:pt x="601362" y="901367"/>
                  <a:pt x="761847" y="910607"/>
                </a:cubicBezTo>
                <a:cubicBezTo>
                  <a:pt x="902272" y="918693"/>
                  <a:pt x="1025221" y="825947"/>
                  <a:pt x="1060139" y="695132"/>
                </a:cubicBezTo>
                <a:lnTo>
                  <a:pt x="1067846" y="647252"/>
                </a:lnTo>
                <a:lnTo>
                  <a:pt x="1060790" y="535215"/>
                </a:lnTo>
                <a:cubicBezTo>
                  <a:pt x="1037210" y="418038"/>
                  <a:pt x="967090" y="313303"/>
                  <a:pt x="863532" y="247136"/>
                </a:cubicBezTo>
                <a:cubicBezTo>
                  <a:pt x="725455" y="158915"/>
                  <a:pt x="550137" y="153448"/>
                  <a:pt x="406832" y="232896"/>
                </a:cubicBezTo>
                <a:cubicBezTo>
                  <a:pt x="263527" y="312344"/>
                  <a:pt x="175279" y="463930"/>
                  <a:pt x="176946" y="627776"/>
                </a:cubicBezTo>
                <a:lnTo>
                  <a:pt x="32" y="629577"/>
                </a:lnTo>
                <a:cubicBezTo>
                  <a:pt x="-2297" y="400780"/>
                  <a:pt x="120934" y="189103"/>
                  <a:pt x="321048" y="78161"/>
                </a:cubicBezTo>
                <a:cubicBezTo>
                  <a:pt x="521162" y="-32781"/>
                  <a:pt x="765977" y="-25148"/>
                  <a:pt x="958791" y="98046"/>
                </a:cubicBezTo>
                <a:cubicBezTo>
                  <a:pt x="1127503" y="205841"/>
                  <a:pt x="1232661" y="386943"/>
                  <a:pt x="1245208" y="583415"/>
                </a:cubicBezTo>
                <a:lnTo>
                  <a:pt x="1244924" y="647324"/>
                </a:lnTo>
                <a:lnTo>
                  <a:pt x="1245204" y="647341"/>
                </a:lnTo>
                <a:lnTo>
                  <a:pt x="1244916" y="649133"/>
                </a:lnTo>
                <a:lnTo>
                  <a:pt x="1244830" y="668390"/>
                </a:lnTo>
                <a:lnTo>
                  <a:pt x="1241851" y="668174"/>
                </a:lnTo>
                <a:lnTo>
                  <a:pt x="1230175" y="740709"/>
                </a:lnTo>
                <a:cubicBezTo>
                  <a:pt x="1174167" y="950530"/>
                  <a:pt x="976964" y="1099289"/>
                  <a:pt x="751729" y="10863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8" name="フリーフォーム: 図形 317">
            <a:extLst>
              <a:ext uri="{FF2B5EF4-FFF2-40B4-BE49-F238E27FC236}">
                <a16:creationId xmlns:a16="http://schemas.microsoft.com/office/drawing/2014/main" id="{BC1C77D9-CED5-4483-A6B2-04D6AF24F312}"/>
              </a:ext>
            </a:extLst>
          </p:cNvPr>
          <p:cNvSpPr/>
          <p:nvPr/>
        </p:nvSpPr>
        <p:spPr>
          <a:xfrm>
            <a:off x="8012038" y="1248345"/>
            <a:ext cx="1190546" cy="1038320"/>
          </a:xfrm>
          <a:custGeom>
            <a:avLst/>
            <a:gdLst>
              <a:gd name="connsiteX0" fmla="*/ 741996 w 1190546"/>
              <a:gd name="connsiteY0" fmla="*/ 1038317 h 1038320"/>
              <a:gd name="connsiteX1" fmla="*/ 518082 w 1190546"/>
              <a:gd name="connsiteY1" fmla="*/ 977136 h 1038320"/>
              <a:gd name="connsiteX2" fmla="*/ 311564 w 1190546"/>
              <a:gd name="connsiteY2" fmla="*/ 704198 h 1038320"/>
              <a:gd name="connsiteX3" fmla="*/ 298246 w 1190546"/>
              <a:gd name="connsiteY3" fmla="*/ 595271 h 1038320"/>
              <a:gd name="connsiteX4" fmla="*/ 297636 w 1190546"/>
              <a:gd name="connsiteY4" fmla="*/ 595271 h 1038320"/>
              <a:gd name="connsiteX5" fmla="*/ 297911 w 1190546"/>
              <a:gd name="connsiteY5" fmla="*/ 592529 h 1038320"/>
              <a:gd name="connsiteX6" fmla="*/ 297238 w 1190546"/>
              <a:gd name="connsiteY6" fmla="*/ 587026 h 1038320"/>
              <a:gd name="connsiteX7" fmla="*/ 298461 w 1190546"/>
              <a:gd name="connsiteY7" fmla="*/ 587039 h 1038320"/>
              <a:gd name="connsiteX8" fmla="*/ 303616 w 1190546"/>
              <a:gd name="connsiteY8" fmla="*/ 535621 h 1038320"/>
              <a:gd name="connsiteX9" fmla="*/ 592794 w 1190546"/>
              <a:gd name="connsiteY9" fmla="*/ 297645 h 1038320"/>
              <a:gd name="connsiteX10" fmla="*/ 892869 w 1190546"/>
              <a:gd name="connsiteY10" fmla="*/ 590312 h 1038320"/>
              <a:gd name="connsiteX11" fmla="*/ 792138 w 1190546"/>
              <a:gd name="connsiteY11" fmla="*/ 591991 h 1038320"/>
              <a:gd name="connsiteX12" fmla="*/ 593632 w 1190546"/>
              <a:gd name="connsiteY12" fmla="*/ 398386 h 1038320"/>
              <a:gd name="connsiteX13" fmla="*/ 413686 w 1190546"/>
              <a:gd name="connsiteY13" fmla="*/ 519030 h 1038320"/>
              <a:gd name="connsiteX14" fmla="*/ 398609 w 1190546"/>
              <a:gd name="connsiteY14" fmla="*/ 594126 h 1038320"/>
              <a:gd name="connsiteX15" fmla="*/ 408971 w 1190546"/>
              <a:gd name="connsiteY15" fmla="*/ 678875 h 1038320"/>
              <a:gd name="connsiteX16" fmla="*/ 568935 w 1190546"/>
              <a:gd name="connsiteY16" fmla="*/ 890287 h 1038320"/>
              <a:gd name="connsiteX17" fmla="*/ 916163 w 1190546"/>
              <a:gd name="connsiteY17" fmla="*/ 891587 h 1038320"/>
              <a:gd name="connsiteX18" fmla="*/ 1089482 w 1190546"/>
              <a:gd name="connsiteY18" fmla="*/ 590705 h 1038320"/>
              <a:gd name="connsiteX19" fmla="*/ 1093850 w 1190546"/>
              <a:gd name="connsiteY19" fmla="*/ 590690 h 1038320"/>
              <a:gd name="connsiteX20" fmla="*/ 1089943 w 1190546"/>
              <a:gd name="connsiteY20" fmla="*/ 530024 h 1038320"/>
              <a:gd name="connsiteX21" fmla="*/ 843925 w 1190546"/>
              <a:gd name="connsiteY21" fmla="*/ 162700 h 1038320"/>
              <a:gd name="connsiteX22" fmla="*/ 343196 w 1190546"/>
              <a:gd name="connsiteY22" fmla="*/ 164687 h 1038320"/>
              <a:gd name="connsiteX23" fmla="*/ 96353 w 1190546"/>
              <a:gd name="connsiteY23" fmla="*/ 600351 h 1038320"/>
              <a:gd name="connsiteX24" fmla="*/ 31 w 1190546"/>
              <a:gd name="connsiteY24" fmla="*/ 601330 h 1038320"/>
              <a:gd name="connsiteX25" fmla="*/ 294530 w 1190546"/>
              <a:gd name="connsiteY25" fmla="*/ 81557 h 1038320"/>
              <a:gd name="connsiteX26" fmla="*/ 891931 w 1190546"/>
              <a:gd name="connsiteY26" fmla="*/ 79187 h 1038320"/>
              <a:gd name="connsiteX27" fmla="*/ 1190545 w 1190546"/>
              <a:gd name="connsiteY27" fmla="*/ 596607 h 1038320"/>
              <a:gd name="connsiteX28" fmla="*/ 1189310 w 1190546"/>
              <a:gd name="connsiteY28" fmla="*/ 596604 h 1038320"/>
              <a:gd name="connsiteX29" fmla="*/ 1174918 w 1190546"/>
              <a:gd name="connsiteY29" fmla="*/ 707430 h 1038320"/>
              <a:gd name="connsiteX30" fmla="*/ 966362 w 1190546"/>
              <a:gd name="connsiteY30" fmla="*/ 978814 h 1038320"/>
              <a:gd name="connsiteX31" fmla="*/ 741996 w 1190546"/>
              <a:gd name="connsiteY31" fmla="*/ 1038317 h 103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190546" h="1038320">
                <a:moveTo>
                  <a:pt x="741996" y="1038317"/>
                </a:moveTo>
                <a:cubicBezTo>
                  <a:pt x="664575" y="1038027"/>
                  <a:pt x="587230" y="1017623"/>
                  <a:pt x="518082" y="977136"/>
                </a:cubicBezTo>
                <a:cubicBezTo>
                  <a:pt x="414360" y="916405"/>
                  <a:pt x="341019" y="817473"/>
                  <a:pt x="311564" y="704198"/>
                </a:cubicBezTo>
                <a:lnTo>
                  <a:pt x="298246" y="595271"/>
                </a:lnTo>
                <a:lnTo>
                  <a:pt x="297636" y="595271"/>
                </a:lnTo>
                <a:lnTo>
                  <a:pt x="297911" y="592529"/>
                </a:lnTo>
                <a:lnTo>
                  <a:pt x="297238" y="587026"/>
                </a:lnTo>
                <a:lnTo>
                  <a:pt x="298461" y="587039"/>
                </a:lnTo>
                <a:lnTo>
                  <a:pt x="303616" y="535621"/>
                </a:lnTo>
                <a:cubicBezTo>
                  <a:pt x="331068" y="400700"/>
                  <a:pt x="449812" y="298837"/>
                  <a:pt x="592794" y="297645"/>
                </a:cubicBezTo>
                <a:cubicBezTo>
                  <a:pt x="756201" y="296284"/>
                  <a:pt x="890147" y="426922"/>
                  <a:pt x="892869" y="590312"/>
                </a:cubicBezTo>
                <a:lnTo>
                  <a:pt x="792138" y="591991"/>
                </a:lnTo>
                <a:cubicBezTo>
                  <a:pt x="790337" y="483906"/>
                  <a:pt x="701729" y="397486"/>
                  <a:pt x="593632" y="398386"/>
                </a:cubicBezTo>
                <a:cubicBezTo>
                  <a:pt x="512559" y="399062"/>
                  <a:pt x="443266" y="448665"/>
                  <a:pt x="413686" y="519030"/>
                </a:cubicBezTo>
                <a:lnTo>
                  <a:pt x="398609" y="594126"/>
                </a:lnTo>
                <a:lnTo>
                  <a:pt x="408971" y="678875"/>
                </a:lnTo>
                <a:cubicBezTo>
                  <a:pt x="431786" y="766615"/>
                  <a:pt x="488594" y="843245"/>
                  <a:pt x="568935" y="890287"/>
                </a:cubicBezTo>
                <a:cubicBezTo>
                  <a:pt x="676056" y="953008"/>
                  <a:pt x="808576" y="953505"/>
                  <a:pt x="916163" y="891587"/>
                </a:cubicBezTo>
                <a:cubicBezTo>
                  <a:pt x="1023751" y="829669"/>
                  <a:pt x="1089898" y="714837"/>
                  <a:pt x="1089482" y="590705"/>
                </a:cubicBezTo>
                <a:lnTo>
                  <a:pt x="1093850" y="590690"/>
                </a:lnTo>
                <a:lnTo>
                  <a:pt x="1089943" y="530024"/>
                </a:lnTo>
                <a:cubicBezTo>
                  <a:pt x="1069808" y="377216"/>
                  <a:pt x="979710" y="240753"/>
                  <a:pt x="843925" y="162700"/>
                </a:cubicBezTo>
                <a:cubicBezTo>
                  <a:pt x="688742" y="73498"/>
                  <a:pt x="497666" y="74256"/>
                  <a:pt x="343196" y="164687"/>
                </a:cubicBezTo>
                <a:cubicBezTo>
                  <a:pt x="188725" y="255118"/>
                  <a:pt x="94531" y="421365"/>
                  <a:pt x="96353" y="600351"/>
                </a:cubicBezTo>
                <a:lnTo>
                  <a:pt x="31" y="601330"/>
                </a:lnTo>
                <a:cubicBezTo>
                  <a:pt x="-2143" y="387790"/>
                  <a:pt x="110237" y="189447"/>
                  <a:pt x="294530" y="81557"/>
                </a:cubicBezTo>
                <a:cubicBezTo>
                  <a:pt x="478823" y="-26333"/>
                  <a:pt x="706788" y="-27237"/>
                  <a:pt x="891931" y="79187"/>
                </a:cubicBezTo>
                <a:cubicBezTo>
                  <a:pt x="1077074" y="185611"/>
                  <a:pt x="1191024" y="383056"/>
                  <a:pt x="1190545" y="596607"/>
                </a:cubicBezTo>
                <a:lnTo>
                  <a:pt x="1189310" y="596604"/>
                </a:lnTo>
                <a:lnTo>
                  <a:pt x="1174918" y="707430"/>
                </a:lnTo>
                <a:cubicBezTo>
                  <a:pt x="1144615" y="820481"/>
                  <a:pt x="1070536" y="918861"/>
                  <a:pt x="966362" y="978814"/>
                </a:cubicBezTo>
                <a:cubicBezTo>
                  <a:pt x="896913" y="1018783"/>
                  <a:pt x="819417" y="1038607"/>
                  <a:pt x="741996" y="103831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0" name="フリーフォーム: 図形 329">
            <a:extLst>
              <a:ext uri="{FF2B5EF4-FFF2-40B4-BE49-F238E27FC236}">
                <a16:creationId xmlns:a16="http://schemas.microsoft.com/office/drawing/2014/main" id="{25A4AC77-85E3-41B4-A01B-7EBB642A0C56}"/>
              </a:ext>
            </a:extLst>
          </p:cNvPr>
          <p:cNvSpPr/>
          <p:nvPr/>
        </p:nvSpPr>
        <p:spPr>
          <a:xfrm>
            <a:off x="8047104" y="5083236"/>
            <a:ext cx="1321784" cy="1152981"/>
          </a:xfrm>
          <a:custGeom>
            <a:avLst/>
            <a:gdLst>
              <a:gd name="connsiteX0" fmla="*/ 804769 w 1321784"/>
              <a:gd name="connsiteY0" fmla="*/ 1152535 h 1152981"/>
              <a:gd name="connsiteX1" fmla="*/ 553579 w 1321784"/>
              <a:gd name="connsiteY1" fmla="*/ 1071562 h 1152981"/>
              <a:gd name="connsiteX2" fmla="*/ 331960 w 1321784"/>
              <a:gd name="connsiteY2" fmla="*/ 613569 h 1152981"/>
              <a:gd name="connsiteX3" fmla="*/ 593363 w 1321784"/>
              <a:gd name="connsiteY3" fmla="*/ 636678 h 1152981"/>
              <a:gd name="connsiteX4" fmla="*/ 697670 w 1321784"/>
              <a:gd name="connsiteY4" fmla="*/ 852237 h 1152981"/>
              <a:gd name="connsiteX5" fmla="*/ 936925 w 1321784"/>
              <a:gd name="connsiteY5" fmla="*/ 862390 h 1152981"/>
              <a:gd name="connsiteX6" fmla="*/ 1050771 w 1321784"/>
              <a:gd name="connsiteY6" fmla="*/ 719111 h 1152981"/>
              <a:gd name="connsiteX7" fmla="*/ 1056833 w 1321784"/>
              <a:gd name="connsiteY7" fmla="*/ 673602 h 1152981"/>
              <a:gd name="connsiteX8" fmla="*/ 1058448 w 1321784"/>
              <a:gd name="connsiteY8" fmla="*/ 616550 h 1152981"/>
              <a:gd name="connsiteX9" fmla="*/ 897274 w 1321784"/>
              <a:gd name="connsiteY9" fmla="*/ 338357 h 1152981"/>
              <a:gd name="connsiteX10" fmla="*/ 478305 w 1321784"/>
              <a:gd name="connsiteY10" fmla="*/ 305274 h 1152981"/>
              <a:gd name="connsiteX11" fmla="*/ 261119 w 1321784"/>
              <a:gd name="connsiteY11" fmla="*/ 665079 h 1152981"/>
              <a:gd name="connsiteX12" fmla="*/ 34 w 1321784"/>
              <a:gd name="connsiteY12" fmla="*/ 667736 h 1152981"/>
              <a:gd name="connsiteX13" fmla="*/ 359021 w 1321784"/>
              <a:gd name="connsiteY13" fmla="*/ 73017 h 1152981"/>
              <a:gd name="connsiteX14" fmla="*/ 1051532 w 1321784"/>
              <a:gd name="connsiteY14" fmla="*/ 127700 h 1152981"/>
              <a:gd name="connsiteX15" fmla="*/ 1317936 w 1321784"/>
              <a:gd name="connsiteY15" fmla="*/ 587524 h 1152981"/>
              <a:gd name="connsiteX16" fmla="*/ 1320799 w 1321784"/>
              <a:gd name="connsiteY16" fmla="*/ 655566 h 1152981"/>
              <a:gd name="connsiteX17" fmla="*/ 1321539 w 1321784"/>
              <a:gd name="connsiteY17" fmla="*/ 655563 h 1152981"/>
              <a:gd name="connsiteX18" fmla="*/ 1321090 w 1321784"/>
              <a:gd name="connsiteY18" fmla="*/ 662474 h 1152981"/>
              <a:gd name="connsiteX19" fmla="*/ 1321784 w 1321784"/>
              <a:gd name="connsiteY19" fmla="*/ 678964 h 1152981"/>
              <a:gd name="connsiteX20" fmla="*/ 1312730 w 1321784"/>
              <a:gd name="connsiteY20" fmla="*/ 771391 h 1152981"/>
              <a:gd name="connsiteX21" fmla="*/ 1307509 w 1321784"/>
              <a:gd name="connsiteY21" fmla="*/ 770507 h 1152981"/>
              <a:gd name="connsiteX22" fmla="*/ 1303801 w 1321784"/>
              <a:gd name="connsiteY22" fmla="*/ 788713 h 1152981"/>
              <a:gd name="connsiteX23" fmla="*/ 1061916 w 1321784"/>
              <a:gd name="connsiteY23" fmla="*/ 1093134 h 1152981"/>
              <a:gd name="connsiteX24" fmla="*/ 804769 w 1321784"/>
              <a:gd name="connsiteY24" fmla="*/ 1152535 h 1152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21784" h="1152981">
                <a:moveTo>
                  <a:pt x="804769" y="1152535"/>
                </a:moveTo>
                <a:cubicBezTo>
                  <a:pt x="716816" y="1148803"/>
                  <a:pt x="629855" y="1121675"/>
                  <a:pt x="553579" y="1071562"/>
                </a:cubicBezTo>
                <a:cubicBezTo>
                  <a:pt x="401025" y="971338"/>
                  <a:pt x="315886" y="795391"/>
                  <a:pt x="331960" y="613569"/>
                </a:cubicBezTo>
                <a:lnTo>
                  <a:pt x="593363" y="636678"/>
                </a:lnTo>
                <a:cubicBezTo>
                  <a:pt x="585798" y="722254"/>
                  <a:pt x="625869" y="805066"/>
                  <a:pt x="697670" y="852237"/>
                </a:cubicBezTo>
                <a:cubicBezTo>
                  <a:pt x="769471" y="899409"/>
                  <a:pt x="861385" y="903309"/>
                  <a:pt x="936925" y="862390"/>
                </a:cubicBezTo>
                <a:cubicBezTo>
                  <a:pt x="993579" y="831701"/>
                  <a:pt x="1034149" y="779524"/>
                  <a:pt x="1050771" y="719111"/>
                </a:cubicBezTo>
                <a:lnTo>
                  <a:pt x="1056833" y="673602"/>
                </a:lnTo>
                <a:lnTo>
                  <a:pt x="1058448" y="616550"/>
                </a:lnTo>
                <a:cubicBezTo>
                  <a:pt x="1046185" y="506995"/>
                  <a:pt x="988878" y="405436"/>
                  <a:pt x="897274" y="338357"/>
                </a:cubicBezTo>
                <a:cubicBezTo>
                  <a:pt x="775136" y="248919"/>
                  <a:pt x="612966" y="236114"/>
                  <a:pt x="478305" y="305274"/>
                </a:cubicBezTo>
                <a:cubicBezTo>
                  <a:pt x="343644" y="374434"/>
                  <a:pt x="259578" y="513704"/>
                  <a:pt x="261119" y="665079"/>
                </a:cubicBezTo>
                <a:lnTo>
                  <a:pt x="34" y="667736"/>
                </a:lnTo>
                <a:cubicBezTo>
                  <a:pt x="-2513" y="417529"/>
                  <a:pt x="136440" y="187331"/>
                  <a:pt x="359021" y="73017"/>
                </a:cubicBezTo>
                <a:cubicBezTo>
                  <a:pt x="581602" y="-41298"/>
                  <a:pt x="849652" y="-20132"/>
                  <a:pt x="1051532" y="127700"/>
                </a:cubicBezTo>
                <a:cubicBezTo>
                  <a:pt x="1202943" y="238574"/>
                  <a:pt x="1297666" y="406440"/>
                  <a:pt x="1317936" y="587524"/>
                </a:cubicBezTo>
                <a:lnTo>
                  <a:pt x="1320799" y="655566"/>
                </a:lnTo>
                <a:lnTo>
                  <a:pt x="1321539" y="655563"/>
                </a:lnTo>
                <a:lnTo>
                  <a:pt x="1321090" y="662474"/>
                </a:lnTo>
                <a:lnTo>
                  <a:pt x="1321784" y="678964"/>
                </a:lnTo>
                <a:cubicBezTo>
                  <a:pt x="1320944" y="709676"/>
                  <a:pt x="1317953" y="740553"/>
                  <a:pt x="1312730" y="771391"/>
                </a:cubicBezTo>
                <a:lnTo>
                  <a:pt x="1307509" y="770507"/>
                </a:lnTo>
                <a:lnTo>
                  <a:pt x="1303801" y="788713"/>
                </a:lnTo>
                <a:cubicBezTo>
                  <a:pt x="1268484" y="917071"/>
                  <a:pt x="1182288" y="1027929"/>
                  <a:pt x="1061916" y="1093134"/>
                </a:cubicBezTo>
                <a:cubicBezTo>
                  <a:pt x="981668" y="1136604"/>
                  <a:pt x="892722" y="1156267"/>
                  <a:pt x="804769" y="11525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1" name="フリーフォーム: 図形 320">
            <a:extLst>
              <a:ext uri="{FF2B5EF4-FFF2-40B4-BE49-F238E27FC236}">
                <a16:creationId xmlns:a16="http://schemas.microsoft.com/office/drawing/2014/main" id="{F2F5ADE6-8F6F-482F-AB8C-22976E5BCC73}"/>
              </a:ext>
            </a:extLst>
          </p:cNvPr>
          <p:cNvSpPr/>
          <p:nvPr/>
        </p:nvSpPr>
        <p:spPr>
          <a:xfrm>
            <a:off x="2421341" y="2880102"/>
            <a:ext cx="1557608" cy="1398709"/>
          </a:xfrm>
          <a:custGeom>
            <a:avLst/>
            <a:gdLst>
              <a:gd name="connsiteX0" fmla="*/ 755317 w 1557608"/>
              <a:gd name="connsiteY0" fmla="*/ 1398362 h 1398709"/>
              <a:gd name="connsiteX1" fmla="*/ 360717 w 1557608"/>
              <a:gd name="connsiteY1" fmla="*/ 1277169 h 1398709"/>
              <a:gd name="connsiteX2" fmla="*/ 1324 w 1557608"/>
              <a:gd name="connsiteY2" fmla="*/ 672825 h 1398709"/>
              <a:gd name="connsiteX3" fmla="*/ 1322 w 1557608"/>
              <a:gd name="connsiteY3" fmla="*/ 629564 h 1398709"/>
              <a:gd name="connsiteX4" fmla="*/ 0 w 1557608"/>
              <a:gd name="connsiteY4" fmla="*/ 629577 h 1398709"/>
              <a:gd name="connsiteX5" fmla="*/ 1320 w 1557608"/>
              <a:gd name="connsiteY5" fmla="*/ 606798 h 1398709"/>
              <a:gd name="connsiteX6" fmla="*/ 1318 w 1557608"/>
              <a:gd name="connsiteY6" fmla="*/ 566831 h 1398709"/>
              <a:gd name="connsiteX7" fmla="*/ 3628 w 1557608"/>
              <a:gd name="connsiteY7" fmla="*/ 566988 h 1398709"/>
              <a:gd name="connsiteX8" fmla="*/ 4917 w 1557608"/>
              <a:gd name="connsiteY8" fmla="*/ 544744 h 1398709"/>
              <a:gd name="connsiteX9" fmla="*/ 321016 w 1557608"/>
              <a:gd name="connsiteY9" fmla="*/ 78161 h 1398709"/>
              <a:gd name="connsiteX10" fmla="*/ 958759 w 1557608"/>
              <a:gd name="connsiteY10" fmla="*/ 98046 h 1398709"/>
              <a:gd name="connsiteX11" fmla="*/ 1245176 w 1557608"/>
              <a:gd name="connsiteY11" fmla="*/ 583415 h 1398709"/>
              <a:gd name="connsiteX12" fmla="*/ 1244892 w 1557608"/>
              <a:gd name="connsiteY12" fmla="*/ 647324 h 1398709"/>
              <a:gd name="connsiteX13" fmla="*/ 1245172 w 1557608"/>
              <a:gd name="connsiteY13" fmla="*/ 647341 h 1398709"/>
              <a:gd name="connsiteX14" fmla="*/ 1244884 w 1557608"/>
              <a:gd name="connsiteY14" fmla="*/ 649133 h 1398709"/>
              <a:gd name="connsiteX15" fmla="*/ 1244798 w 1557608"/>
              <a:gd name="connsiteY15" fmla="*/ 668390 h 1398709"/>
              <a:gd name="connsiteX16" fmla="*/ 1241819 w 1557608"/>
              <a:gd name="connsiteY16" fmla="*/ 668174 h 1398709"/>
              <a:gd name="connsiteX17" fmla="*/ 1230143 w 1557608"/>
              <a:gd name="connsiteY17" fmla="*/ 740709 h 1398709"/>
              <a:gd name="connsiteX18" fmla="*/ 751697 w 1557608"/>
              <a:gd name="connsiteY18" fmla="*/ 1086320 h 1398709"/>
              <a:gd name="connsiteX19" fmla="*/ 311869 w 1557608"/>
              <a:gd name="connsiteY19" fmla="*/ 593601 h 1398709"/>
              <a:gd name="connsiteX20" fmla="*/ 487600 w 1557608"/>
              <a:gd name="connsiteY20" fmla="*/ 603417 h 1398709"/>
              <a:gd name="connsiteX21" fmla="*/ 761815 w 1557608"/>
              <a:gd name="connsiteY21" fmla="*/ 910607 h 1398709"/>
              <a:gd name="connsiteX22" fmla="*/ 1060107 w 1557608"/>
              <a:gd name="connsiteY22" fmla="*/ 695132 h 1398709"/>
              <a:gd name="connsiteX23" fmla="*/ 1067814 w 1557608"/>
              <a:gd name="connsiteY23" fmla="*/ 647252 h 1398709"/>
              <a:gd name="connsiteX24" fmla="*/ 1060758 w 1557608"/>
              <a:gd name="connsiteY24" fmla="*/ 535215 h 1398709"/>
              <a:gd name="connsiteX25" fmla="*/ 863500 w 1557608"/>
              <a:gd name="connsiteY25" fmla="*/ 247136 h 1398709"/>
              <a:gd name="connsiteX26" fmla="*/ 406800 w 1557608"/>
              <a:gd name="connsiteY26" fmla="*/ 232896 h 1398709"/>
              <a:gd name="connsiteX27" fmla="*/ 180436 w 1557608"/>
              <a:gd name="connsiteY27" fmla="*/ 567026 h 1398709"/>
              <a:gd name="connsiteX28" fmla="*/ 177615 w 1557608"/>
              <a:gd name="connsiteY28" fmla="*/ 615680 h 1398709"/>
              <a:gd name="connsiteX29" fmla="*/ 177618 w 1557608"/>
              <a:gd name="connsiteY29" fmla="*/ 660768 h 1398709"/>
              <a:gd name="connsiteX30" fmla="*/ 455493 w 1557608"/>
              <a:gd name="connsiteY30" fmla="*/ 1128035 h 1398709"/>
              <a:gd name="connsiteX31" fmla="*/ 1070734 w 1557608"/>
              <a:gd name="connsiteY31" fmla="*/ 1146404 h 1398709"/>
              <a:gd name="connsiteX32" fmla="*/ 1380885 w 1557608"/>
              <a:gd name="connsiteY32" fmla="*/ 614741 h 1398709"/>
              <a:gd name="connsiteX33" fmla="*/ 1557582 w 1557608"/>
              <a:gd name="connsiteY33" fmla="*/ 613294 h 1398709"/>
              <a:gd name="connsiteX34" fmla="*/ 1156445 w 1557608"/>
              <a:gd name="connsiteY34" fmla="*/ 1300926 h 1398709"/>
              <a:gd name="connsiteX35" fmla="*/ 755317 w 1557608"/>
              <a:gd name="connsiteY35" fmla="*/ 1398362 h 1398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557608" h="1398709">
                <a:moveTo>
                  <a:pt x="755317" y="1398362"/>
                </a:moveTo>
                <a:cubicBezTo>
                  <a:pt x="617690" y="1394253"/>
                  <a:pt x="481151" y="1353706"/>
                  <a:pt x="360717" y="1277169"/>
                </a:cubicBezTo>
                <a:cubicBezTo>
                  <a:pt x="149958" y="1143229"/>
                  <a:pt x="18043" y="917833"/>
                  <a:pt x="1324" y="672825"/>
                </a:cubicBezTo>
                <a:lnTo>
                  <a:pt x="1322" y="629564"/>
                </a:lnTo>
                <a:lnTo>
                  <a:pt x="0" y="629577"/>
                </a:lnTo>
                <a:lnTo>
                  <a:pt x="1320" y="606798"/>
                </a:lnTo>
                <a:lnTo>
                  <a:pt x="1318" y="566831"/>
                </a:lnTo>
                <a:lnTo>
                  <a:pt x="3628" y="566988"/>
                </a:lnTo>
                <a:lnTo>
                  <a:pt x="4917" y="544744"/>
                </a:lnTo>
                <a:cubicBezTo>
                  <a:pt x="29680" y="349435"/>
                  <a:pt x="145916" y="175235"/>
                  <a:pt x="321016" y="78161"/>
                </a:cubicBezTo>
                <a:cubicBezTo>
                  <a:pt x="521130" y="-32781"/>
                  <a:pt x="765945" y="-25148"/>
                  <a:pt x="958759" y="98046"/>
                </a:cubicBezTo>
                <a:cubicBezTo>
                  <a:pt x="1127470" y="205841"/>
                  <a:pt x="1232629" y="386943"/>
                  <a:pt x="1245176" y="583415"/>
                </a:cubicBezTo>
                <a:lnTo>
                  <a:pt x="1244892" y="647324"/>
                </a:lnTo>
                <a:lnTo>
                  <a:pt x="1245172" y="647341"/>
                </a:lnTo>
                <a:lnTo>
                  <a:pt x="1244884" y="649133"/>
                </a:lnTo>
                <a:lnTo>
                  <a:pt x="1244798" y="668390"/>
                </a:lnTo>
                <a:lnTo>
                  <a:pt x="1241819" y="668174"/>
                </a:lnTo>
                <a:lnTo>
                  <a:pt x="1230143" y="740709"/>
                </a:lnTo>
                <a:cubicBezTo>
                  <a:pt x="1174135" y="950530"/>
                  <a:pt x="976932" y="1099289"/>
                  <a:pt x="751697" y="1086320"/>
                </a:cubicBezTo>
                <a:cubicBezTo>
                  <a:pt x="494286" y="1071498"/>
                  <a:pt x="297490" y="851038"/>
                  <a:pt x="311869" y="593601"/>
                </a:cubicBezTo>
                <a:lnTo>
                  <a:pt x="487600" y="603417"/>
                </a:lnTo>
                <a:cubicBezTo>
                  <a:pt x="478636" y="763918"/>
                  <a:pt x="601330" y="901367"/>
                  <a:pt x="761815" y="910607"/>
                </a:cubicBezTo>
                <a:cubicBezTo>
                  <a:pt x="902240" y="918693"/>
                  <a:pt x="1025189" y="825947"/>
                  <a:pt x="1060107" y="695132"/>
                </a:cubicBezTo>
                <a:lnTo>
                  <a:pt x="1067814" y="647252"/>
                </a:lnTo>
                <a:lnTo>
                  <a:pt x="1060758" y="535215"/>
                </a:lnTo>
                <a:cubicBezTo>
                  <a:pt x="1037178" y="418038"/>
                  <a:pt x="967058" y="313303"/>
                  <a:pt x="863500" y="247136"/>
                </a:cubicBezTo>
                <a:cubicBezTo>
                  <a:pt x="725423" y="158915"/>
                  <a:pt x="550105" y="153448"/>
                  <a:pt x="406800" y="232896"/>
                </a:cubicBezTo>
                <a:cubicBezTo>
                  <a:pt x="281408" y="302413"/>
                  <a:pt x="198169" y="427161"/>
                  <a:pt x="180436" y="567026"/>
                </a:cubicBezTo>
                <a:lnTo>
                  <a:pt x="177615" y="615680"/>
                </a:lnTo>
                <a:lnTo>
                  <a:pt x="177618" y="660768"/>
                </a:lnTo>
                <a:cubicBezTo>
                  <a:pt x="190544" y="850202"/>
                  <a:pt x="292538" y="1024475"/>
                  <a:pt x="455493" y="1128035"/>
                </a:cubicBezTo>
                <a:cubicBezTo>
                  <a:pt x="641727" y="1246389"/>
                  <a:pt x="877771" y="1253436"/>
                  <a:pt x="1070734" y="1146404"/>
                </a:cubicBezTo>
                <a:cubicBezTo>
                  <a:pt x="1263698" y="1039371"/>
                  <a:pt x="1382690" y="835394"/>
                  <a:pt x="1380885" y="614741"/>
                </a:cubicBezTo>
                <a:lnTo>
                  <a:pt x="1557582" y="613294"/>
                </a:lnTo>
                <a:cubicBezTo>
                  <a:pt x="1559917" y="898677"/>
                  <a:pt x="1406016" y="1162494"/>
                  <a:pt x="1156445" y="1300926"/>
                </a:cubicBezTo>
                <a:cubicBezTo>
                  <a:pt x="1031660" y="1370142"/>
                  <a:pt x="892945" y="1402471"/>
                  <a:pt x="755317" y="139836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5" name="フリーフォーム: 図形 314">
            <a:extLst>
              <a:ext uri="{FF2B5EF4-FFF2-40B4-BE49-F238E27FC236}">
                <a16:creationId xmlns:a16="http://schemas.microsoft.com/office/drawing/2014/main" id="{27F924CC-6124-4184-85E8-6E17FFA49742}"/>
              </a:ext>
            </a:extLst>
          </p:cNvPr>
          <p:cNvSpPr/>
          <p:nvPr/>
        </p:nvSpPr>
        <p:spPr>
          <a:xfrm>
            <a:off x="2419323" y="950711"/>
            <a:ext cx="1488155" cy="1335955"/>
          </a:xfrm>
          <a:custGeom>
            <a:avLst/>
            <a:gdLst>
              <a:gd name="connsiteX0" fmla="*/ 743945 w 1488155"/>
              <a:gd name="connsiteY0" fmla="*/ 1335955 h 1335955"/>
              <a:gd name="connsiteX1" fmla="*/ 370126 w 1488155"/>
              <a:gd name="connsiteY1" fmla="*/ 1235169 h 1335955"/>
              <a:gd name="connsiteX2" fmla="*/ 5772 w 1488155"/>
              <a:gd name="connsiteY2" fmla="*/ 684690 h 1335955"/>
              <a:gd name="connsiteX3" fmla="*/ 919 w 1488155"/>
              <a:gd name="connsiteY3" fmla="*/ 601325 h 1335955"/>
              <a:gd name="connsiteX4" fmla="*/ 427 w 1488155"/>
              <a:gd name="connsiteY4" fmla="*/ 601330 h 1335955"/>
              <a:gd name="connsiteX5" fmla="*/ 669 w 1488155"/>
              <a:gd name="connsiteY5" fmla="*/ 597037 h 1335955"/>
              <a:gd name="connsiteX6" fmla="*/ 0 w 1488155"/>
              <a:gd name="connsiteY6" fmla="*/ 585540 h 1335955"/>
              <a:gd name="connsiteX7" fmla="*/ 1317 w 1488155"/>
              <a:gd name="connsiteY7" fmla="*/ 585551 h 1335955"/>
              <a:gd name="connsiteX8" fmla="*/ 4898 w 1488155"/>
              <a:gd name="connsiteY8" fmla="*/ 522112 h 1335955"/>
              <a:gd name="connsiteX9" fmla="*/ 294926 w 1488155"/>
              <a:gd name="connsiteY9" fmla="*/ 81557 h 1335955"/>
              <a:gd name="connsiteX10" fmla="*/ 892327 w 1488155"/>
              <a:gd name="connsiteY10" fmla="*/ 79187 h 1335955"/>
              <a:gd name="connsiteX11" fmla="*/ 1190941 w 1488155"/>
              <a:gd name="connsiteY11" fmla="*/ 596607 h 1335955"/>
              <a:gd name="connsiteX12" fmla="*/ 1189706 w 1488155"/>
              <a:gd name="connsiteY12" fmla="*/ 596604 h 1335955"/>
              <a:gd name="connsiteX13" fmla="*/ 1175313 w 1488155"/>
              <a:gd name="connsiteY13" fmla="*/ 707430 h 1335955"/>
              <a:gd name="connsiteX14" fmla="*/ 966758 w 1488155"/>
              <a:gd name="connsiteY14" fmla="*/ 978814 h 1335955"/>
              <a:gd name="connsiteX15" fmla="*/ 742392 w 1488155"/>
              <a:gd name="connsiteY15" fmla="*/ 1038317 h 1335955"/>
              <a:gd name="connsiteX16" fmla="*/ 518478 w 1488155"/>
              <a:gd name="connsiteY16" fmla="*/ 977136 h 1335955"/>
              <a:gd name="connsiteX17" fmla="*/ 311960 w 1488155"/>
              <a:gd name="connsiteY17" fmla="*/ 704198 h 1335955"/>
              <a:gd name="connsiteX18" fmla="*/ 298642 w 1488155"/>
              <a:gd name="connsiteY18" fmla="*/ 595271 h 1335955"/>
              <a:gd name="connsiteX19" fmla="*/ 298032 w 1488155"/>
              <a:gd name="connsiteY19" fmla="*/ 595271 h 1335955"/>
              <a:gd name="connsiteX20" fmla="*/ 298307 w 1488155"/>
              <a:gd name="connsiteY20" fmla="*/ 592529 h 1335955"/>
              <a:gd name="connsiteX21" fmla="*/ 297634 w 1488155"/>
              <a:gd name="connsiteY21" fmla="*/ 587026 h 1335955"/>
              <a:gd name="connsiteX22" fmla="*/ 298857 w 1488155"/>
              <a:gd name="connsiteY22" fmla="*/ 587039 h 1335955"/>
              <a:gd name="connsiteX23" fmla="*/ 304012 w 1488155"/>
              <a:gd name="connsiteY23" fmla="*/ 535621 h 1335955"/>
              <a:gd name="connsiteX24" fmla="*/ 593190 w 1488155"/>
              <a:gd name="connsiteY24" fmla="*/ 297645 h 1335955"/>
              <a:gd name="connsiteX25" fmla="*/ 893265 w 1488155"/>
              <a:gd name="connsiteY25" fmla="*/ 590312 h 1335955"/>
              <a:gd name="connsiteX26" fmla="*/ 792534 w 1488155"/>
              <a:gd name="connsiteY26" fmla="*/ 591991 h 1335955"/>
              <a:gd name="connsiteX27" fmla="*/ 594028 w 1488155"/>
              <a:gd name="connsiteY27" fmla="*/ 398386 h 1335955"/>
              <a:gd name="connsiteX28" fmla="*/ 414082 w 1488155"/>
              <a:gd name="connsiteY28" fmla="*/ 519030 h 1335955"/>
              <a:gd name="connsiteX29" fmla="*/ 399005 w 1488155"/>
              <a:gd name="connsiteY29" fmla="*/ 594126 h 1335955"/>
              <a:gd name="connsiteX30" fmla="*/ 409366 w 1488155"/>
              <a:gd name="connsiteY30" fmla="*/ 678875 h 1335955"/>
              <a:gd name="connsiteX31" fmla="*/ 569331 w 1488155"/>
              <a:gd name="connsiteY31" fmla="*/ 890287 h 1335955"/>
              <a:gd name="connsiteX32" fmla="*/ 916559 w 1488155"/>
              <a:gd name="connsiteY32" fmla="*/ 891587 h 1335955"/>
              <a:gd name="connsiteX33" fmla="*/ 1089878 w 1488155"/>
              <a:gd name="connsiteY33" fmla="*/ 590705 h 1335955"/>
              <a:gd name="connsiteX34" fmla="*/ 1094246 w 1488155"/>
              <a:gd name="connsiteY34" fmla="*/ 590690 h 1335955"/>
              <a:gd name="connsiteX35" fmla="*/ 1090338 w 1488155"/>
              <a:gd name="connsiteY35" fmla="*/ 530024 h 1335955"/>
              <a:gd name="connsiteX36" fmla="*/ 844321 w 1488155"/>
              <a:gd name="connsiteY36" fmla="*/ 162700 h 1335955"/>
              <a:gd name="connsiteX37" fmla="*/ 343592 w 1488155"/>
              <a:gd name="connsiteY37" fmla="*/ 164687 h 1335955"/>
              <a:gd name="connsiteX38" fmla="*/ 96749 w 1488155"/>
              <a:gd name="connsiteY38" fmla="*/ 600351 h 1335955"/>
              <a:gd name="connsiteX39" fmla="*/ 95298 w 1488155"/>
              <a:gd name="connsiteY39" fmla="*/ 600366 h 1335955"/>
              <a:gd name="connsiteX40" fmla="*/ 99521 w 1488155"/>
              <a:gd name="connsiteY40" fmla="*/ 672903 h 1335955"/>
              <a:gd name="connsiteX41" fmla="*/ 417610 w 1488155"/>
              <a:gd name="connsiteY41" fmla="*/ 1153482 h 1335955"/>
              <a:gd name="connsiteX42" fmla="*/ 1070341 w 1488155"/>
              <a:gd name="connsiteY42" fmla="*/ 1153586 h 1335955"/>
              <a:gd name="connsiteX43" fmla="*/ 1393650 w 1488155"/>
              <a:gd name="connsiteY43" fmla="*/ 586551 h 1335955"/>
              <a:gd name="connsiteX44" fmla="*/ 1488130 w 1488155"/>
              <a:gd name="connsiteY44" fmla="*/ 585778 h 1335955"/>
              <a:gd name="connsiteX45" fmla="*/ 1117796 w 1488155"/>
              <a:gd name="connsiteY45" fmla="*/ 1235289 h 1335955"/>
              <a:gd name="connsiteX46" fmla="*/ 743945 w 1488155"/>
              <a:gd name="connsiteY46" fmla="*/ 1335955 h 13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488155" h="1335955">
                <a:moveTo>
                  <a:pt x="743945" y="1335955"/>
                </a:moveTo>
                <a:cubicBezTo>
                  <a:pt x="614810" y="1335934"/>
                  <a:pt x="485680" y="1302338"/>
                  <a:pt x="370126" y="1235169"/>
                </a:cubicBezTo>
                <a:cubicBezTo>
                  <a:pt x="167906" y="1117623"/>
                  <a:pt x="34454" y="913067"/>
                  <a:pt x="5772" y="684690"/>
                </a:cubicBezTo>
                <a:lnTo>
                  <a:pt x="919" y="601325"/>
                </a:lnTo>
                <a:lnTo>
                  <a:pt x="427" y="601330"/>
                </a:lnTo>
                <a:lnTo>
                  <a:pt x="669" y="597037"/>
                </a:lnTo>
                <a:lnTo>
                  <a:pt x="0" y="585540"/>
                </a:lnTo>
                <a:lnTo>
                  <a:pt x="1317" y="585551"/>
                </a:lnTo>
                <a:lnTo>
                  <a:pt x="4898" y="522112"/>
                </a:lnTo>
                <a:cubicBezTo>
                  <a:pt x="27472" y="339618"/>
                  <a:pt x="133670" y="175961"/>
                  <a:pt x="294926" y="81557"/>
                </a:cubicBezTo>
                <a:cubicBezTo>
                  <a:pt x="479219" y="-26333"/>
                  <a:pt x="707184" y="-27237"/>
                  <a:pt x="892327" y="79187"/>
                </a:cubicBezTo>
                <a:cubicBezTo>
                  <a:pt x="1077470" y="185611"/>
                  <a:pt x="1191420" y="383056"/>
                  <a:pt x="1190941" y="596607"/>
                </a:cubicBezTo>
                <a:lnTo>
                  <a:pt x="1189706" y="596604"/>
                </a:lnTo>
                <a:lnTo>
                  <a:pt x="1175313" y="707430"/>
                </a:lnTo>
                <a:cubicBezTo>
                  <a:pt x="1145011" y="820481"/>
                  <a:pt x="1070931" y="918861"/>
                  <a:pt x="966758" y="978814"/>
                </a:cubicBezTo>
                <a:cubicBezTo>
                  <a:pt x="897309" y="1018783"/>
                  <a:pt x="819813" y="1038607"/>
                  <a:pt x="742392" y="1038317"/>
                </a:cubicBezTo>
                <a:cubicBezTo>
                  <a:pt x="664971" y="1038027"/>
                  <a:pt x="587626" y="1017624"/>
                  <a:pt x="518478" y="977136"/>
                </a:cubicBezTo>
                <a:cubicBezTo>
                  <a:pt x="414756" y="916405"/>
                  <a:pt x="341415" y="817473"/>
                  <a:pt x="311960" y="704198"/>
                </a:cubicBezTo>
                <a:lnTo>
                  <a:pt x="298642" y="595271"/>
                </a:lnTo>
                <a:lnTo>
                  <a:pt x="298032" y="595271"/>
                </a:lnTo>
                <a:lnTo>
                  <a:pt x="298307" y="592529"/>
                </a:lnTo>
                <a:lnTo>
                  <a:pt x="297634" y="587026"/>
                </a:lnTo>
                <a:lnTo>
                  <a:pt x="298857" y="587039"/>
                </a:lnTo>
                <a:lnTo>
                  <a:pt x="304012" y="535621"/>
                </a:lnTo>
                <a:cubicBezTo>
                  <a:pt x="331464" y="400701"/>
                  <a:pt x="450208" y="298837"/>
                  <a:pt x="593190" y="297645"/>
                </a:cubicBezTo>
                <a:cubicBezTo>
                  <a:pt x="756597" y="296284"/>
                  <a:pt x="890543" y="426922"/>
                  <a:pt x="893265" y="590312"/>
                </a:cubicBezTo>
                <a:lnTo>
                  <a:pt x="792534" y="591991"/>
                </a:lnTo>
                <a:cubicBezTo>
                  <a:pt x="790733" y="483906"/>
                  <a:pt x="702125" y="397486"/>
                  <a:pt x="594028" y="398386"/>
                </a:cubicBezTo>
                <a:cubicBezTo>
                  <a:pt x="512955" y="399062"/>
                  <a:pt x="443662" y="448666"/>
                  <a:pt x="414082" y="519030"/>
                </a:cubicBezTo>
                <a:lnTo>
                  <a:pt x="399005" y="594126"/>
                </a:lnTo>
                <a:lnTo>
                  <a:pt x="409366" y="678875"/>
                </a:lnTo>
                <a:cubicBezTo>
                  <a:pt x="432182" y="766615"/>
                  <a:pt x="488990" y="843246"/>
                  <a:pt x="569331" y="890287"/>
                </a:cubicBezTo>
                <a:cubicBezTo>
                  <a:pt x="676452" y="953008"/>
                  <a:pt x="808972" y="953505"/>
                  <a:pt x="916559" y="891587"/>
                </a:cubicBezTo>
                <a:cubicBezTo>
                  <a:pt x="1024147" y="829669"/>
                  <a:pt x="1090294" y="714837"/>
                  <a:pt x="1089878" y="590705"/>
                </a:cubicBezTo>
                <a:lnTo>
                  <a:pt x="1094246" y="590690"/>
                </a:lnTo>
                <a:lnTo>
                  <a:pt x="1090338" y="530024"/>
                </a:lnTo>
                <a:cubicBezTo>
                  <a:pt x="1070204" y="377216"/>
                  <a:pt x="980106" y="240753"/>
                  <a:pt x="844321" y="162700"/>
                </a:cubicBezTo>
                <a:cubicBezTo>
                  <a:pt x="689138" y="73498"/>
                  <a:pt x="498062" y="74256"/>
                  <a:pt x="343592" y="164687"/>
                </a:cubicBezTo>
                <a:cubicBezTo>
                  <a:pt x="189121" y="255118"/>
                  <a:pt x="94927" y="421365"/>
                  <a:pt x="96749" y="600351"/>
                </a:cubicBezTo>
                <a:lnTo>
                  <a:pt x="95298" y="600366"/>
                </a:lnTo>
                <a:lnTo>
                  <a:pt x="99521" y="672903"/>
                </a:lnTo>
                <a:cubicBezTo>
                  <a:pt x="124560" y="872281"/>
                  <a:pt x="241066" y="1050862"/>
                  <a:pt x="417610" y="1153482"/>
                </a:cubicBezTo>
                <a:cubicBezTo>
                  <a:pt x="619373" y="1270762"/>
                  <a:pt x="868541" y="1270801"/>
                  <a:pt x="1070341" y="1153586"/>
                </a:cubicBezTo>
                <a:cubicBezTo>
                  <a:pt x="1272142" y="1036371"/>
                  <a:pt x="1395559" y="819915"/>
                  <a:pt x="1393650" y="586551"/>
                </a:cubicBezTo>
                <a:lnTo>
                  <a:pt x="1488130" y="585778"/>
                </a:lnTo>
                <a:cubicBezTo>
                  <a:pt x="1490317" y="853086"/>
                  <a:pt x="1348948" y="1101025"/>
                  <a:pt x="1117796" y="1235289"/>
                </a:cubicBezTo>
                <a:cubicBezTo>
                  <a:pt x="1002220" y="1302421"/>
                  <a:pt x="873080" y="1335976"/>
                  <a:pt x="743945" y="13359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6" name="フリーフォーム: 図形 325">
            <a:extLst>
              <a:ext uri="{FF2B5EF4-FFF2-40B4-BE49-F238E27FC236}">
                <a16:creationId xmlns:a16="http://schemas.microsoft.com/office/drawing/2014/main" id="{993C3044-13E0-4DEF-8957-84398E8A0864}"/>
              </a:ext>
            </a:extLst>
          </p:cNvPr>
          <p:cNvSpPr/>
          <p:nvPr/>
        </p:nvSpPr>
        <p:spPr>
          <a:xfrm>
            <a:off x="2421342" y="4752734"/>
            <a:ext cx="1652010" cy="1483483"/>
          </a:xfrm>
          <a:custGeom>
            <a:avLst/>
            <a:gdLst>
              <a:gd name="connsiteX0" fmla="*/ 805239 w 1652010"/>
              <a:gd name="connsiteY0" fmla="*/ 1483228 h 1483483"/>
              <a:gd name="connsiteX1" fmla="*/ 387254 w 1652010"/>
              <a:gd name="connsiteY1" fmla="*/ 1357525 h 1483483"/>
              <a:gd name="connsiteX2" fmla="*/ 1985 w 1652010"/>
              <a:gd name="connsiteY2" fmla="*/ 721512 h 1483483"/>
              <a:gd name="connsiteX3" fmla="*/ 1454 w 1652010"/>
              <a:gd name="connsiteY3" fmla="*/ 667721 h 1483483"/>
              <a:gd name="connsiteX4" fmla="*/ 0 w 1652010"/>
              <a:gd name="connsiteY4" fmla="*/ 667736 h 1483483"/>
              <a:gd name="connsiteX5" fmla="*/ 1249 w 1652010"/>
              <a:gd name="connsiteY5" fmla="*/ 646930 h 1483483"/>
              <a:gd name="connsiteX6" fmla="*/ 879 w 1652010"/>
              <a:gd name="connsiteY6" fmla="*/ 609460 h 1483483"/>
              <a:gd name="connsiteX7" fmla="*/ 3489 w 1652010"/>
              <a:gd name="connsiteY7" fmla="*/ 609611 h 1483483"/>
              <a:gd name="connsiteX8" fmla="*/ 5565 w 1652010"/>
              <a:gd name="connsiteY8" fmla="*/ 575034 h 1483483"/>
              <a:gd name="connsiteX9" fmla="*/ 358987 w 1652010"/>
              <a:gd name="connsiteY9" fmla="*/ 73017 h 1483483"/>
              <a:gd name="connsiteX10" fmla="*/ 1051498 w 1652010"/>
              <a:gd name="connsiteY10" fmla="*/ 127700 h 1483483"/>
              <a:gd name="connsiteX11" fmla="*/ 1317901 w 1652010"/>
              <a:gd name="connsiteY11" fmla="*/ 587524 h 1483483"/>
              <a:gd name="connsiteX12" fmla="*/ 1320765 w 1652010"/>
              <a:gd name="connsiteY12" fmla="*/ 655566 h 1483483"/>
              <a:gd name="connsiteX13" fmla="*/ 1321505 w 1652010"/>
              <a:gd name="connsiteY13" fmla="*/ 655563 h 1483483"/>
              <a:gd name="connsiteX14" fmla="*/ 1321056 w 1652010"/>
              <a:gd name="connsiteY14" fmla="*/ 662474 h 1483483"/>
              <a:gd name="connsiteX15" fmla="*/ 1321750 w 1652010"/>
              <a:gd name="connsiteY15" fmla="*/ 678964 h 1483483"/>
              <a:gd name="connsiteX16" fmla="*/ 1312696 w 1652010"/>
              <a:gd name="connsiteY16" fmla="*/ 771391 h 1483483"/>
              <a:gd name="connsiteX17" fmla="*/ 1307474 w 1652010"/>
              <a:gd name="connsiteY17" fmla="*/ 770507 h 1483483"/>
              <a:gd name="connsiteX18" fmla="*/ 1303767 w 1652010"/>
              <a:gd name="connsiteY18" fmla="*/ 788713 h 1483483"/>
              <a:gd name="connsiteX19" fmla="*/ 1061882 w 1652010"/>
              <a:gd name="connsiteY19" fmla="*/ 1093134 h 1483483"/>
              <a:gd name="connsiteX20" fmla="*/ 804735 w 1652010"/>
              <a:gd name="connsiteY20" fmla="*/ 1152535 h 1483483"/>
              <a:gd name="connsiteX21" fmla="*/ 553545 w 1652010"/>
              <a:gd name="connsiteY21" fmla="*/ 1071562 h 1483483"/>
              <a:gd name="connsiteX22" fmla="*/ 331926 w 1652010"/>
              <a:gd name="connsiteY22" fmla="*/ 613569 h 1483483"/>
              <a:gd name="connsiteX23" fmla="*/ 593329 w 1652010"/>
              <a:gd name="connsiteY23" fmla="*/ 636678 h 1483483"/>
              <a:gd name="connsiteX24" fmla="*/ 697636 w 1652010"/>
              <a:gd name="connsiteY24" fmla="*/ 852237 h 1483483"/>
              <a:gd name="connsiteX25" fmla="*/ 936891 w 1652010"/>
              <a:gd name="connsiteY25" fmla="*/ 862390 h 1483483"/>
              <a:gd name="connsiteX26" fmla="*/ 1050737 w 1652010"/>
              <a:gd name="connsiteY26" fmla="*/ 719111 h 1483483"/>
              <a:gd name="connsiteX27" fmla="*/ 1056799 w 1652010"/>
              <a:gd name="connsiteY27" fmla="*/ 673602 h 1483483"/>
              <a:gd name="connsiteX28" fmla="*/ 1058414 w 1652010"/>
              <a:gd name="connsiteY28" fmla="*/ 616550 h 1483483"/>
              <a:gd name="connsiteX29" fmla="*/ 897240 w 1652010"/>
              <a:gd name="connsiteY29" fmla="*/ 338357 h 1483483"/>
              <a:gd name="connsiteX30" fmla="*/ 478271 w 1652010"/>
              <a:gd name="connsiteY30" fmla="*/ 305274 h 1483483"/>
              <a:gd name="connsiteX31" fmla="*/ 261085 w 1652010"/>
              <a:gd name="connsiteY31" fmla="*/ 665079 h 1483483"/>
              <a:gd name="connsiteX32" fmla="*/ 260489 w 1652010"/>
              <a:gd name="connsiteY32" fmla="*/ 665085 h 1483483"/>
              <a:gd name="connsiteX33" fmla="*/ 260847 w 1652010"/>
              <a:gd name="connsiteY33" fmla="*/ 701311 h 1483483"/>
              <a:gd name="connsiteX34" fmla="*/ 525049 w 1652010"/>
              <a:gd name="connsiteY34" fmla="*/ 1137463 h 1483483"/>
              <a:gd name="connsiteX35" fmla="*/ 1102250 w 1652010"/>
              <a:gd name="connsiteY35" fmla="*/ 1151798 h 1483483"/>
              <a:gd name="connsiteX36" fmla="*/ 1392350 w 1652010"/>
              <a:gd name="connsiteY36" fmla="*/ 652591 h 1483483"/>
              <a:gd name="connsiteX37" fmla="*/ 1651983 w 1652010"/>
              <a:gd name="connsiteY37" fmla="*/ 650467 h 1483483"/>
              <a:gd name="connsiteX38" fmla="*/ 1228949 w 1652010"/>
              <a:gd name="connsiteY38" fmla="*/ 1378429 h 1483483"/>
              <a:gd name="connsiteX39" fmla="*/ 805239 w 1652010"/>
              <a:gd name="connsiteY39" fmla="*/ 1483228 h 1483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652010" h="1483483">
                <a:moveTo>
                  <a:pt x="805239" y="1483228"/>
                </a:moveTo>
                <a:cubicBezTo>
                  <a:pt x="659696" y="1479613"/>
                  <a:pt x="515107" y="1437582"/>
                  <a:pt x="387254" y="1357525"/>
                </a:cubicBezTo>
                <a:cubicBezTo>
                  <a:pt x="163510" y="1217425"/>
                  <a:pt x="22146" y="980365"/>
                  <a:pt x="1985" y="721512"/>
                </a:cubicBezTo>
                <a:lnTo>
                  <a:pt x="1454" y="667721"/>
                </a:lnTo>
                <a:lnTo>
                  <a:pt x="0" y="667736"/>
                </a:lnTo>
                <a:lnTo>
                  <a:pt x="1249" y="646930"/>
                </a:lnTo>
                <a:lnTo>
                  <a:pt x="879" y="609460"/>
                </a:lnTo>
                <a:lnTo>
                  <a:pt x="3489" y="609611"/>
                </a:lnTo>
                <a:lnTo>
                  <a:pt x="5565" y="575034"/>
                </a:lnTo>
                <a:cubicBezTo>
                  <a:pt x="33498" y="361790"/>
                  <a:pt x="164229" y="173042"/>
                  <a:pt x="358987" y="73017"/>
                </a:cubicBezTo>
                <a:cubicBezTo>
                  <a:pt x="581568" y="-41298"/>
                  <a:pt x="849618" y="-20132"/>
                  <a:pt x="1051498" y="127700"/>
                </a:cubicBezTo>
                <a:cubicBezTo>
                  <a:pt x="1202909" y="238574"/>
                  <a:pt x="1297631" y="406440"/>
                  <a:pt x="1317901" y="587524"/>
                </a:cubicBezTo>
                <a:lnTo>
                  <a:pt x="1320765" y="655566"/>
                </a:lnTo>
                <a:lnTo>
                  <a:pt x="1321505" y="655563"/>
                </a:lnTo>
                <a:lnTo>
                  <a:pt x="1321056" y="662474"/>
                </a:lnTo>
                <a:lnTo>
                  <a:pt x="1321750" y="678964"/>
                </a:lnTo>
                <a:cubicBezTo>
                  <a:pt x="1320909" y="709676"/>
                  <a:pt x="1317919" y="740553"/>
                  <a:pt x="1312696" y="771391"/>
                </a:cubicBezTo>
                <a:lnTo>
                  <a:pt x="1307474" y="770507"/>
                </a:lnTo>
                <a:lnTo>
                  <a:pt x="1303767" y="788713"/>
                </a:lnTo>
                <a:cubicBezTo>
                  <a:pt x="1268450" y="917071"/>
                  <a:pt x="1182254" y="1027929"/>
                  <a:pt x="1061882" y="1093134"/>
                </a:cubicBezTo>
                <a:cubicBezTo>
                  <a:pt x="981634" y="1136604"/>
                  <a:pt x="892688" y="1156267"/>
                  <a:pt x="804735" y="1152535"/>
                </a:cubicBezTo>
                <a:cubicBezTo>
                  <a:pt x="716782" y="1148803"/>
                  <a:pt x="629821" y="1121675"/>
                  <a:pt x="553545" y="1071562"/>
                </a:cubicBezTo>
                <a:cubicBezTo>
                  <a:pt x="400991" y="971338"/>
                  <a:pt x="315852" y="795391"/>
                  <a:pt x="331926" y="613569"/>
                </a:cubicBezTo>
                <a:lnTo>
                  <a:pt x="593329" y="636678"/>
                </a:lnTo>
                <a:cubicBezTo>
                  <a:pt x="585764" y="722254"/>
                  <a:pt x="625835" y="805066"/>
                  <a:pt x="697636" y="852237"/>
                </a:cubicBezTo>
                <a:cubicBezTo>
                  <a:pt x="769437" y="899409"/>
                  <a:pt x="861351" y="903309"/>
                  <a:pt x="936891" y="862390"/>
                </a:cubicBezTo>
                <a:cubicBezTo>
                  <a:pt x="993545" y="831701"/>
                  <a:pt x="1034115" y="779524"/>
                  <a:pt x="1050737" y="719111"/>
                </a:cubicBezTo>
                <a:lnTo>
                  <a:pt x="1056799" y="673602"/>
                </a:lnTo>
                <a:lnTo>
                  <a:pt x="1058414" y="616550"/>
                </a:lnTo>
                <a:cubicBezTo>
                  <a:pt x="1046151" y="506995"/>
                  <a:pt x="988844" y="405436"/>
                  <a:pt x="897240" y="338357"/>
                </a:cubicBezTo>
                <a:cubicBezTo>
                  <a:pt x="775102" y="248919"/>
                  <a:pt x="612932" y="236114"/>
                  <a:pt x="478271" y="305274"/>
                </a:cubicBezTo>
                <a:cubicBezTo>
                  <a:pt x="343610" y="374434"/>
                  <a:pt x="259544" y="513704"/>
                  <a:pt x="261085" y="665079"/>
                </a:cubicBezTo>
                <a:lnTo>
                  <a:pt x="260489" y="665085"/>
                </a:lnTo>
                <a:lnTo>
                  <a:pt x="260847" y="701311"/>
                </a:lnTo>
                <a:cubicBezTo>
                  <a:pt x="274672" y="878822"/>
                  <a:pt x="371614" y="1041388"/>
                  <a:pt x="525049" y="1137463"/>
                </a:cubicBezTo>
                <a:cubicBezTo>
                  <a:pt x="700403" y="1247263"/>
                  <a:pt x="921662" y="1252758"/>
                  <a:pt x="1102250" y="1151798"/>
                </a:cubicBezTo>
                <a:cubicBezTo>
                  <a:pt x="1282838" y="1050839"/>
                  <a:pt x="1394042" y="859477"/>
                  <a:pt x="1392350" y="652591"/>
                </a:cubicBezTo>
                <a:lnTo>
                  <a:pt x="1651983" y="650467"/>
                </a:lnTo>
                <a:cubicBezTo>
                  <a:pt x="1654451" y="952156"/>
                  <a:pt x="1492289" y="1231207"/>
                  <a:pt x="1228949" y="1378429"/>
                </a:cubicBezTo>
                <a:cubicBezTo>
                  <a:pt x="1097279" y="1452041"/>
                  <a:pt x="950782" y="1486843"/>
                  <a:pt x="805239" y="14832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617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フリーフォーム: 図形 361">
            <a:extLst>
              <a:ext uri="{FF2B5EF4-FFF2-40B4-BE49-F238E27FC236}">
                <a16:creationId xmlns:a16="http://schemas.microsoft.com/office/drawing/2014/main" id="{4FD76CFF-07DE-42EE-AB87-F31193177AD6}"/>
              </a:ext>
            </a:extLst>
          </p:cNvPr>
          <p:cNvSpPr/>
          <p:nvPr/>
        </p:nvSpPr>
        <p:spPr>
          <a:xfrm>
            <a:off x="459955" y="955703"/>
            <a:ext cx="1469922" cy="1381708"/>
          </a:xfrm>
          <a:custGeom>
            <a:avLst/>
            <a:gdLst>
              <a:gd name="connsiteX0" fmla="*/ 774740 w 1469922"/>
              <a:gd name="connsiteY0" fmla="*/ 1295218 h 1381708"/>
              <a:gd name="connsiteX1" fmla="*/ 471550 w 1469922"/>
              <a:gd name="connsiteY1" fmla="*/ 1211884 h 1381708"/>
              <a:gd name="connsiteX2" fmla="*/ 177227 w 1469922"/>
              <a:gd name="connsiteY2" fmla="*/ 763715 h 1381708"/>
              <a:gd name="connsiteX3" fmla="*/ 173234 w 1469922"/>
              <a:gd name="connsiteY3" fmla="*/ 691844 h 1381708"/>
              <a:gd name="connsiteX4" fmla="*/ 172961 w 1469922"/>
              <a:gd name="connsiteY4" fmla="*/ 691844 h 1381708"/>
              <a:gd name="connsiteX5" fmla="*/ 173137 w 1469922"/>
              <a:gd name="connsiteY5" fmla="*/ 690095 h 1381708"/>
              <a:gd name="connsiteX6" fmla="*/ 172753 w 1469922"/>
              <a:gd name="connsiteY6" fmla="*/ 683186 h 1381708"/>
              <a:gd name="connsiteX7" fmla="*/ 173830 w 1469922"/>
              <a:gd name="connsiteY7" fmla="*/ 683198 h 1381708"/>
              <a:gd name="connsiteX8" fmla="*/ 183445 w 1469922"/>
              <a:gd name="connsiteY8" fmla="*/ 587560 h 1381708"/>
              <a:gd name="connsiteX9" fmla="*/ 689700 w 1469922"/>
              <a:gd name="connsiteY9" fmla="*/ 172965 h 1381708"/>
              <a:gd name="connsiteX10" fmla="*/ 1210709 w 1469922"/>
              <a:gd name="connsiteY10" fmla="*/ 687556 h 1381708"/>
              <a:gd name="connsiteX11" fmla="*/ 1210313 w 1469922"/>
              <a:gd name="connsiteY11" fmla="*/ 687559 h 1381708"/>
              <a:gd name="connsiteX12" fmla="*/ 1196338 w 1469922"/>
              <a:gd name="connsiteY12" fmla="*/ 799592 h 1381708"/>
              <a:gd name="connsiteX13" fmla="*/ 996211 w 1469922"/>
              <a:gd name="connsiteY13" fmla="*/ 1063215 h 1381708"/>
              <a:gd name="connsiteX14" fmla="*/ 779659 w 1469922"/>
              <a:gd name="connsiteY14" fmla="*/ 1122264 h 1381708"/>
              <a:gd name="connsiteX15" fmla="*/ 562682 w 1469922"/>
              <a:gd name="connsiteY15" fmla="*/ 1064799 h 1381708"/>
              <a:gd name="connsiteX16" fmla="*/ 360634 w 1469922"/>
              <a:gd name="connsiteY16" fmla="*/ 802644 h 1381708"/>
              <a:gd name="connsiteX17" fmla="*/ 346454 w 1469922"/>
              <a:gd name="connsiteY17" fmla="*/ 695359 h 1381708"/>
              <a:gd name="connsiteX18" fmla="*/ 345939 w 1469922"/>
              <a:gd name="connsiteY18" fmla="*/ 695364 h 1381708"/>
              <a:gd name="connsiteX19" fmla="*/ 346187 w 1469922"/>
              <a:gd name="connsiteY19" fmla="*/ 693340 h 1381708"/>
              <a:gd name="connsiteX20" fmla="*/ 345678 w 1469922"/>
              <a:gd name="connsiteY20" fmla="*/ 689487 h 1381708"/>
              <a:gd name="connsiteX21" fmla="*/ 346660 w 1469922"/>
              <a:gd name="connsiteY21" fmla="*/ 689488 h 1381708"/>
              <a:gd name="connsiteX22" fmla="*/ 357051 w 1469922"/>
              <a:gd name="connsiteY22" fmla="*/ 604770 h 1381708"/>
              <a:gd name="connsiteX23" fmla="*/ 516607 w 1469922"/>
              <a:gd name="connsiteY23" fmla="*/ 393591 h 1381708"/>
              <a:gd name="connsiteX24" fmla="*/ 863291 w 1469922"/>
              <a:gd name="connsiteY24" fmla="*/ 391397 h 1381708"/>
              <a:gd name="connsiteX25" fmla="*/ 1025506 w 1469922"/>
              <a:gd name="connsiteY25" fmla="*/ 600539 h 1381708"/>
              <a:gd name="connsiteX26" fmla="*/ 1037494 w 1469922"/>
              <a:gd name="connsiteY26" fmla="*/ 688994 h 1381708"/>
              <a:gd name="connsiteX27" fmla="*/ 1037519 w 1469922"/>
              <a:gd name="connsiteY27" fmla="*/ 688994 h 1381708"/>
              <a:gd name="connsiteX28" fmla="*/ 1037507 w 1469922"/>
              <a:gd name="connsiteY28" fmla="*/ 689088 h 1381708"/>
              <a:gd name="connsiteX29" fmla="*/ 1037764 w 1469922"/>
              <a:gd name="connsiteY29" fmla="*/ 690986 h 1381708"/>
              <a:gd name="connsiteX30" fmla="*/ 1037261 w 1469922"/>
              <a:gd name="connsiteY30" fmla="*/ 690987 h 1381708"/>
              <a:gd name="connsiteX31" fmla="*/ 1028728 w 1469922"/>
              <a:gd name="connsiteY31" fmla="*/ 756859 h 1381708"/>
              <a:gd name="connsiteX32" fmla="*/ 908056 w 1469922"/>
              <a:gd name="connsiteY32" fmla="*/ 914400 h 1381708"/>
              <a:gd name="connsiteX33" fmla="*/ 778088 w 1469922"/>
              <a:gd name="connsiteY33" fmla="*/ 949307 h 1381708"/>
              <a:gd name="connsiteX34" fmla="*/ 648117 w 1469922"/>
              <a:gd name="connsiteY34" fmla="*/ 914409 h 1381708"/>
              <a:gd name="connsiteX35" fmla="*/ 527434 w 1469922"/>
              <a:gd name="connsiteY35" fmla="*/ 756877 h 1381708"/>
              <a:gd name="connsiteX36" fmla="*/ 519005 w 1469922"/>
              <a:gd name="connsiteY36" fmla="*/ 691843 h 1381708"/>
              <a:gd name="connsiteX37" fmla="*/ 518882 w 1469922"/>
              <a:gd name="connsiteY37" fmla="*/ 691843 h 1381708"/>
              <a:gd name="connsiteX38" fmla="*/ 518957 w 1469922"/>
              <a:gd name="connsiteY38" fmla="*/ 691471 h 1381708"/>
              <a:gd name="connsiteX39" fmla="*/ 518638 w 1469922"/>
              <a:gd name="connsiteY39" fmla="*/ 689012 h 1381708"/>
              <a:gd name="connsiteX40" fmla="*/ 519451 w 1469922"/>
              <a:gd name="connsiteY40" fmla="*/ 689015 h 1381708"/>
              <a:gd name="connsiteX41" fmla="*/ 532358 w 1469922"/>
              <a:gd name="connsiteY41" fmla="*/ 624798 h 1381708"/>
              <a:gd name="connsiteX42" fmla="*/ 690690 w 1469922"/>
              <a:gd name="connsiteY42" fmla="*/ 518886 h 1381708"/>
              <a:gd name="connsiteX43" fmla="*/ 850421 w 1469922"/>
              <a:gd name="connsiteY43" fmla="*/ 622678 h 1381708"/>
              <a:gd name="connsiteX44" fmla="*/ 863455 w 1469922"/>
              <a:gd name="connsiteY44" fmla="*/ 683329 h 1381708"/>
              <a:gd name="connsiteX45" fmla="*/ 864307 w 1469922"/>
              <a:gd name="connsiteY45" fmla="*/ 683264 h 1381708"/>
              <a:gd name="connsiteX46" fmla="*/ 863896 w 1469922"/>
              <a:gd name="connsiteY46" fmla="*/ 685381 h 1381708"/>
              <a:gd name="connsiteX47" fmla="*/ 864789 w 1469922"/>
              <a:gd name="connsiteY47" fmla="*/ 689537 h 1381708"/>
              <a:gd name="connsiteX48" fmla="*/ 863085 w 1469922"/>
              <a:gd name="connsiteY48" fmla="*/ 689560 h 1381708"/>
              <a:gd name="connsiteX49" fmla="*/ 863026 w 1469922"/>
              <a:gd name="connsiteY49" fmla="*/ 689864 h 1381708"/>
              <a:gd name="connsiteX50" fmla="*/ 864559 w 1469922"/>
              <a:gd name="connsiteY50" fmla="*/ 689864 h 1381708"/>
              <a:gd name="connsiteX51" fmla="*/ 857763 w 1469922"/>
              <a:gd name="connsiteY51" fmla="*/ 723526 h 1381708"/>
              <a:gd name="connsiteX52" fmla="*/ 855975 w 1469922"/>
              <a:gd name="connsiteY52" fmla="*/ 726179 h 1381708"/>
              <a:gd name="connsiteX53" fmla="*/ 855572 w 1469922"/>
              <a:gd name="connsiteY53" fmla="*/ 728252 h 1381708"/>
              <a:gd name="connsiteX54" fmla="*/ 851487 w 1469922"/>
              <a:gd name="connsiteY54" fmla="*/ 732834 h 1381708"/>
              <a:gd name="connsiteX55" fmla="*/ 839229 w 1469922"/>
              <a:gd name="connsiteY55" fmla="*/ 751015 h 1381708"/>
              <a:gd name="connsiteX56" fmla="*/ 829327 w 1469922"/>
              <a:gd name="connsiteY56" fmla="*/ 757692 h 1381708"/>
              <a:gd name="connsiteX57" fmla="*/ 825075 w 1469922"/>
              <a:gd name="connsiteY57" fmla="*/ 762461 h 1381708"/>
              <a:gd name="connsiteX58" fmla="*/ 819759 w 1469922"/>
              <a:gd name="connsiteY58" fmla="*/ 764143 h 1381708"/>
              <a:gd name="connsiteX59" fmla="*/ 811740 w 1469922"/>
              <a:gd name="connsiteY59" fmla="*/ 769549 h 1381708"/>
              <a:gd name="connsiteX60" fmla="*/ 786663 w 1469922"/>
              <a:gd name="connsiteY60" fmla="*/ 774612 h 1381708"/>
              <a:gd name="connsiteX61" fmla="*/ 781380 w 1469922"/>
              <a:gd name="connsiteY61" fmla="*/ 776283 h 1381708"/>
              <a:gd name="connsiteX62" fmla="*/ 779994 w 1469922"/>
              <a:gd name="connsiteY62" fmla="*/ 775958 h 1381708"/>
              <a:gd name="connsiteX63" fmla="*/ 778078 w 1469922"/>
              <a:gd name="connsiteY63" fmla="*/ 776345 h 1381708"/>
              <a:gd name="connsiteX64" fmla="*/ 744416 w 1469922"/>
              <a:gd name="connsiteY64" fmla="*/ 769549 h 1381708"/>
              <a:gd name="connsiteX65" fmla="*/ 740053 w 1469922"/>
              <a:gd name="connsiteY65" fmla="*/ 766607 h 1381708"/>
              <a:gd name="connsiteX66" fmla="*/ 736758 w 1469922"/>
              <a:gd name="connsiteY66" fmla="*/ 765836 h 1381708"/>
              <a:gd name="connsiteX67" fmla="*/ 731728 w 1469922"/>
              <a:gd name="connsiteY67" fmla="*/ 760995 h 1381708"/>
              <a:gd name="connsiteX68" fmla="*/ 716927 w 1469922"/>
              <a:gd name="connsiteY68" fmla="*/ 751015 h 1381708"/>
              <a:gd name="connsiteX69" fmla="*/ 708730 w 1469922"/>
              <a:gd name="connsiteY69" fmla="*/ 738858 h 1381708"/>
              <a:gd name="connsiteX70" fmla="*/ 703740 w 1469922"/>
              <a:gd name="connsiteY70" fmla="*/ 734055 h 1381708"/>
              <a:gd name="connsiteX71" fmla="*/ 702535 w 1469922"/>
              <a:gd name="connsiteY71" fmla="*/ 729669 h 1381708"/>
              <a:gd name="connsiteX72" fmla="*/ 698393 w 1469922"/>
              <a:gd name="connsiteY72" fmla="*/ 723526 h 1381708"/>
              <a:gd name="connsiteX73" fmla="*/ 691597 w 1469922"/>
              <a:gd name="connsiteY73" fmla="*/ 689864 h 1381708"/>
              <a:gd name="connsiteX74" fmla="*/ 719351 w 1469922"/>
              <a:gd name="connsiteY74" fmla="*/ 689864 h 1381708"/>
              <a:gd name="connsiteX75" fmla="*/ 721999 w 1469922"/>
              <a:gd name="connsiteY75" fmla="*/ 689864 h 1381708"/>
              <a:gd name="connsiteX76" fmla="*/ 727218 w 1469922"/>
              <a:gd name="connsiteY76" fmla="*/ 708856 h 1381708"/>
              <a:gd name="connsiteX77" fmla="*/ 732114 w 1469922"/>
              <a:gd name="connsiteY77" fmla="*/ 720676 h 1381708"/>
              <a:gd name="connsiteX78" fmla="*/ 751284 w 1469922"/>
              <a:gd name="connsiteY78" fmla="*/ 739128 h 1381708"/>
              <a:gd name="connsiteX79" fmla="*/ 808553 w 1469922"/>
              <a:gd name="connsiteY79" fmla="*/ 736939 h 1381708"/>
              <a:gd name="connsiteX80" fmla="*/ 824902 w 1469922"/>
              <a:gd name="connsiteY80" fmla="*/ 718600 h 1381708"/>
              <a:gd name="connsiteX81" fmla="*/ 829947 w 1469922"/>
              <a:gd name="connsiteY81" fmla="*/ 706420 h 1381708"/>
              <a:gd name="connsiteX82" fmla="*/ 833943 w 1469922"/>
              <a:gd name="connsiteY82" fmla="*/ 685839 h 1381708"/>
              <a:gd name="connsiteX83" fmla="*/ 822945 w 1469922"/>
              <a:gd name="connsiteY83" fmla="*/ 634662 h 1381708"/>
              <a:gd name="connsiteX84" fmla="*/ 690889 w 1469922"/>
              <a:gd name="connsiteY84" fmla="*/ 548853 h 1381708"/>
              <a:gd name="connsiteX85" fmla="*/ 559989 w 1469922"/>
              <a:gd name="connsiteY85" fmla="*/ 636415 h 1381708"/>
              <a:gd name="connsiteX86" fmla="*/ 549397 w 1469922"/>
              <a:gd name="connsiteY86" fmla="*/ 689113 h 1381708"/>
              <a:gd name="connsiteX87" fmla="*/ 549979 w 1469922"/>
              <a:gd name="connsiteY87" fmla="*/ 689115 h 1381708"/>
              <a:gd name="connsiteX88" fmla="*/ 663817 w 1469922"/>
              <a:gd name="connsiteY88" fmla="*/ 887283 h 1381708"/>
              <a:gd name="connsiteX89" fmla="*/ 892355 w 1469922"/>
              <a:gd name="connsiteY89" fmla="*/ 887275 h 1381708"/>
              <a:gd name="connsiteX90" fmla="*/ 998450 w 1469922"/>
              <a:gd name="connsiteY90" fmla="*/ 748765 h 1381708"/>
              <a:gd name="connsiteX91" fmla="*/ 1006002 w 1469922"/>
              <a:gd name="connsiteY91" fmla="*/ 690463 h 1381708"/>
              <a:gd name="connsiteX92" fmla="*/ 994949 w 1469922"/>
              <a:gd name="connsiteY92" fmla="*/ 608902 h 1381708"/>
              <a:gd name="connsiteX93" fmla="*/ 847589 w 1469922"/>
              <a:gd name="connsiteY93" fmla="*/ 418913 h 1381708"/>
              <a:gd name="connsiteX94" fmla="*/ 532655 w 1469922"/>
              <a:gd name="connsiteY94" fmla="*/ 420906 h 1381708"/>
              <a:gd name="connsiteX95" fmla="*/ 387711 w 1469922"/>
              <a:gd name="connsiteY95" fmla="*/ 612744 h 1381708"/>
              <a:gd name="connsiteX96" fmla="*/ 378025 w 1469922"/>
              <a:gd name="connsiteY96" fmla="*/ 691712 h 1381708"/>
              <a:gd name="connsiteX97" fmla="*/ 391582 w 1469922"/>
              <a:gd name="connsiteY97" fmla="*/ 794283 h 1381708"/>
              <a:gd name="connsiteX98" fmla="*/ 578650 w 1469922"/>
              <a:gd name="connsiteY98" fmla="*/ 1037002 h 1381708"/>
              <a:gd name="connsiteX99" fmla="*/ 980037 w 1469922"/>
              <a:gd name="connsiteY99" fmla="*/ 1035536 h 1381708"/>
              <a:gd name="connsiteX100" fmla="*/ 1178409 w 1469922"/>
              <a:gd name="connsiteY100" fmla="*/ 686591 h 1381708"/>
              <a:gd name="connsiteX101" fmla="*/ 1178903 w 1469922"/>
              <a:gd name="connsiteY101" fmla="*/ 686587 h 1381708"/>
              <a:gd name="connsiteX102" fmla="*/ 1168384 w 1469922"/>
              <a:gd name="connsiteY102" fmla="*/ 589983 h 1381708"/>
              <a:gd name="connsiteX103" fmla="*/ 689830 w 1469922"/>
              <a:gd name="connsiteY103" fmla="*/ 204637 h 1381708"/>
              <a:gd name="connsiteX104" fmla="*/ 214477 w 1469922"/>
              <a:gd name="connsiteY104" fmla="*/ 593924 h 1381708"/>
              <a:gd name="connsiteX105" fmla="*/ 204787 w 1469922"/>
              <a:gd name="connsiteY105" fmla="*/ 690309 h 1381708"/>
              <a:gd name="connsiteX106" fmla="*/ 208651 w 1469922"/>
              <a:gd name="connsiteY106" fmla="*/ 759853 h 1381708"/>
              <a:gd name="connsiteX107" fmla="*/ 487581 w 1469922"/>
              <a:gd name="connsiteY107" fmla="*/ 1184583 h 1381708"/>
              <a:gd name="connsiteX108" fmla="*/ 1063101 w 1469922"/>
              <a:gd name="connsiteY108" fmla="*/ 1187758 h 1381708"/>
              <a:gd name="connsiteX109" fmla="*/ 1346700 w 1469922"/>
              <a:gd name="connsiteY109" fmla="*/ 766131 h 1381708"/>
              <a:gd name="connsiteX110" fmla="*/ 1351482 w 1469922"/>
              <a:gd name="connsiteY110" fmla="*/ 694371 h 1381708"/>
              <a:gd name="connsiteX111" fmla="*/ 1350847 w 1469922"/>
              <a:gd name="connsiteY111" fmla="*/ 694369 h 1381708"/>
              <a:gd name="connsiteX112" fmla="*/ 1022805 w 1469922"/>
              <a:gd name="connsiteY112" fmla="*/ 121968 h 1381708"/>
              <a:gd name="connsiteX113" fmla="*/ 363068 w 1469922"/>
              <a:gd name="connsiteY113" fmla="*/ 120704 h 1381708"/>
              <a:gd name="connsiteX114" fmla="*/ 32834 w 1469922"/>
              <a:gd name="connsiteY114" fmla="*/ 691843 h 1381708"/>
              <a:gd name="connsiteX115" fmla="*/ 0 w 1469922"/>
              <a:gd name="connsiteY115" fmla="*/ 691844 h 1381708"/>
              <a:gd name="connsiteX116" fmla="*/ 346688 w 1469922"/>
              <a:gd name="connsiteY116" fmla="*/ 92248 h 1381708"/>
              <a:gd name="connsiteX117" fmla="*/ 1039296 w 1469922"/>
              <a:gd name="connsiteY117" fmla="*/ 93575 h 1381708"/>
              <a:gd name="connsiteX118" fmla="*/ 1377936 w 1469922"/>
              <a:gd name="connsiteY118" fmla="*/ 602717 h 1381708"/>
              <a:gd name="connsiteX119" fmla="*/ 1383393 w 1469922"/>
              <a:gd name="connsiteY119" fmla="*/ 689865 h 1381708"/>
              <a:gd name="connsiteX120" fmla="*/ 1383442 w 1469922"/>
              <a:gd name="connsiteY120" fmla="*/ 689865 h 1381708"/>
              <a:gd name="connsiteX121" fmla="*/ 1383417 w 1469922"/>
              <a:gd name="connsiteY121" fmla="*/ 690244 h 1381708"/>
              <a:gd name="connsiteX122" fmla="*/ 1383683 w 1469922"/>
              <a:gd name="connsiteY122" fmla="*/ 694495 h 1381708"/>
              <a:gd name="connsiteX123" fmla="*/ 1383134 w 1469922"/>
              <a:gd name="connsiteY123" fmla="*/ 694493 h 1381708"/>
              <a:gd name="connsiteX124" fmla="*/ 1378080 w 1469922"/>
              <a:gd name="connsiteY124" fmla="*/ 770339 h 1381708"/>
              <a:gd name="connsiteX125" fmla="*/ 1078831 w 1469922"/>
              <a:gd name="connsiteY125" fmla="*/ 1215234 h 1381708"/>
              <a:gd name="connsiteX126" fmla="*/ 774740 w 1469922"/>
              <a:gd name="connsiteY126" fmla="*/ 1295218 h 1381708"/>
              <a:gd name="connsiteX127" fmla="*/ 776755 w 1469922"/>
              <a:gd name="connsiteY127" fmla="*/ 1381707 h 1381708"/>
              <a:gd name="connsiteX128" fmla="*/ 430630 w 1469922"/>
              <a:gd name="connsiteY128" fmla="*/ 1288135 h 1381708"/>
              <a:gd name="connsiteX129" fmla="*/ 91988 w 1469922"/>
              <a:gd name="connsiteY129" fmla="*/ 778997 h 1381708"/>
              <a:gd name="connsiteX130" fmla="*/ 86529 w 1469922"/>
              <a:gd name="connsiteY130" fmla="*/ 691844 h 1381708"/>
              <a:gd name="connsiteX131" fmla="*/ 86481 w 1469922"/>
              <a:gd name="connsiteY131" fmla="*/ 691844 h 1381708"/>
              <a:gd name="connsiteX132" fmla="*/ 86506 w 1469922"/>
              <a:gd name="connsiteY132" fmla="*/ 691475 h 1381708"/>
              <a:gd name="connsiteX133" fmla="*/ 86239 w 1469922"/>
              <a:gd name="connsiteY133" fmla="*/ 687219 h 1381708"/>
              <a:gd name="connsiteX134" fmla="*/ 86788 w 1469922"/>
              <a:gd name="connsiteY134" fmla="*/ 687221 h 1381708"/>
              <a:gd name="connsiteX135" fmla="*/ 91807 w 1469922"/>
              <a:gd name="connsiteY135" fmla="*/ 611641 h 1381708"/>
              <a:gd name="connsiteX136" fmla="*/ 389275 w 1469922"/>
              <a:gd name="connsiteY136" fmla="*/ 167519 h 1381708"/>
              <a:gd name="connsiteX137" fmla="*/ 994750 w 1469922"/>
              <a:gd name="connsiteY137" fmla="*/ 167714 h 1381708"/>
              <a:gd name="connsiteX138" fmla="*/ 1297207 w 1469922"/>
              <a:gd name="connsiteY138" fmla="*/ 692233 h 1381708"/>
              <a:gd name="connsiteX139" fmla="*/ 1296803 w 1469922"/>
              <a:gd name="connsiteY139" fmla="*/ 692233 h 1381708"/>
              <a:gd name="connsiteX140" fmla="*/ 1292366 w 1469922"/>
              <a:gd name="connsiteY140" fmla="*/ 758835 h 1381708"/>
              <a:gd name="connsiteX141" fmla="*/ 1035915 w 1469922"/>
              <a:gd name="connsiteY141" fmla="*/ 1140152 h 1381708"/>
              <a:gd name="connsiteX142" fmla="*/ 775302 w 1469922"/>
              <a:gd name="connsiteY142" fmla="*/ 1208739 h 1381708"/>
              <a:gd name="connsiteX143" fmla="*/ 515438 w 1469922"/>
              <a:gd name="connsiteY143" fmla="*/ 1137367 h 1381708"/>
              <a:gd name="connsiteX144" fmla="*/ 263082 w 1469922"/>
              <a:gd name="connsiteY144" fmla="*/ 753327 h 1381708"/>
              <a:gd name="connsiteX145" fmla="*/ 259646 w 1469922"/>
              <a:gd name="connsiteY145" fmla="*/ 691844 h 1381708"/>
              <a:gd name="connsiteX146" fmla="*/ 259442 w 1469922"/>
              <a:gd name="connsiteY146" fmla="*/ 691844 h 1381708"/>
              <a:gd name="connsiteX147" fmla="*/ 259586 w 1469922"/>
              <a:gd name="connsiteY147" fmla="*/ 690763 h 1381708"/>
              <a:gd name="connsiteX148" fmla="*/ 259225 w 1469922"/>
              <a:gd name="connsiteY148" fmla="*/ 684311 h 1381708"/>
              <a:gd name="connsiteX149" fmla="*/ 260440 w 1469922"/>
              <a:gd name="connsiteY149" fmla="*/ 684324 h 1381708"/>
              <a:gd name="connsiteX150" fmla="*/ 274418 w 1469922"/>
              <a:gd name="connsiteY150" fmla="*/ 578992 h 1381708"/>
              <a:gd name="connsiteX151" fmla="*/ 475751 w 1469922"/>
              <a:gd name="connsiteY151" fmla="*/ 317310 h 1381708"/>
              <a:gd name="connsiteX152" fmla="*/ 908261 w 1469922"/>
              <a:gd name="connsiteY152" fmla="*/ 317498 h 1381708"/>
              <a:gd name="connsiteX153" fmla="*/ 1109367 w 1469922"/>
              <a:gd name="connsiteY153" fmla="*/ 579354 h 1381708"/>
              <a:gd name="connsiteX154" fmla="*/ 1123935 w 1469922"/>
              <a:gd name="connsiteY154" fmla="*/ 689864 h 1381708"/>
              <a:gd name="connsiteX155" fmla="*/ 1124000 w 1469922"/>
              <a:gd name="connsiteY155" fmla="*/ 689864 h 1381708"/>
              <a:gd name="connsiteX156" fmla="*/ 1123967 w 1469922"/>
              <a:gd name="connsiteY156" fmla="*/ 690111 h 1381708"/>
              <a:gd name="connsiteX157" fmla="*/ 1124245 w 1469922"/>
              <a:gd name="connsiteY157" fmla="*/ 692219 h 1381708"/>
              <a:gd name="connsiteX158" fmla="*/ 1123685 w 1469922"/>
              <a:gd name="connsiteY158" fmla="*/ 692219 h 1381708"/>
              <a:gd name="connsiteX159" fmla="*/ 1111852 w 1469922"/>
              <a:gd name="connsiteY159" fmla="*/ 780763 h 1381708"/>
              <a:gd name="connsiteX160" fmla="*/ 948786 w 1469922"/>
              <a:gd name="connsiteY160" fmla="*/ 990731 h 1381708"/>
              <a:gd name="connsiteX161" fmla="*/ 774184 w 1469922"/>
              <a:gd name="connsiteY161" fmla="*/ 1035764 h 1381708"/>
              <a:gd name="connsiteX162" fmla="*/ 600640 w 1469922"/>
              <a:gd name="connsiteY162" fmla="*/ 986812 h 1381708"/>
              <a:gd name="connsiteX163" fmla="*/ 442342 w 1469922"/>
              <a:gd name="connsiteY163" fmla="*/ 773226 h 1381708"/>
              <a:gd name="connsiteX164" fmla="*/ 433325 w 1469922"/>
              <a:gd name="connsiteY164" fmla="*/ 691844 h 1381708"/>
              <a:gd name="connsiteX165" fmla="*/ 432402 w 1469922"/>
              <a:gd name="connsiteY165" fmla="*/ 691844 h 1381708"/>
              <a:gd name="connsiteX166" fmla="*/ 432905 w 1469922"/>
              <a:gd name="connsiteY166" fmla="*/ 688054 h 1381708"/>
              <a:gd name="connsiteX167" fmla="*/ 432243 w 1469922"/>
              <a:gd name="connsiteY167" fmla="*/ 682077 h 1381708"/>
              <a:gd name="connsiteX168" fmla="*/ 433694 w 1469922"/>
              <a:gd name="connsiteY168" fmla="*/ 682110 h 1381708"/>
              <a:gd name="connsiteX169" fmla="*/ 441396 w 1469922"/>
              <a:gd name="connsiteY169" fmla="*/ 624102 h 1381708"/>
              <a:gd name="connsiteX170" fmla="*/ 562293 w 1469922"/>
              <a:gd name="connsiteY170" fmla="*/ 467062 h 1381708"/>
              <a:gd name="connsiteX171" fmla="*/ 821905 w 1469922"/>
              <a:gd name="connsiteY171" fmla="*/ 467357 h 1381708"/>
              <a:gd name="connsiteX172" fmla="*/ 942445 w 1469922"/>
              <a:gd name="connsiteY172" fmla="*/ 624672 h 1381708"/>
              <a:gd name="connsiteX173" fmla="*/ 950950 w 1469922"/>
              <a:gd name="connsiteY173" fmla="*/ 689864 h 1381708"/>
              <a:gd name="connsiteX174" fmla="*/ 951039 w 1469922"/>
              <a:gd name="connsiteY174" fmla="*/ 689864 h 1381708"/>
              <a:gd name="connsiteX175" fmla="*/ 950985 w 1469922"/>
              <a:gd name="connsiteY175" fmla="*/ 690133 h 1381708"/>
              <a:gd name="connsiteX176" fmla="*/ 951285 w 1469922"/>
              <a:gd name="connsiteY176" fmla="*/ 692434 h 1381708"/>
              <a:gd name="connsiteX177" fmla="*/ 950522 w 1469922"/>
              <a:gd name="connsiteY177" fmla="*/ 692432 h 1381708"/>
              <a:gd name="connsiteX178" fmla="*/ 937509 w 1469922"/>
              <a:gd name="connsiteY178" fmla="*/ 757040 h 1381708"/>
              <a:gd name="connsiteX179" fmla="*/ 778690 w 1469922"/>
              <a:gd name="connsiteY179" fmla="*/ 862824 h 1381708"/>
              <a:gd name="connsiteX180" fmla="*/ 605122 w 1469922"/>
              <a:gd name="connsiteY180" fmla="*/ 691087 h 1381708"/>
              <a:gd name="connsiteX181" fmla="*/ 605516 w 1469922"/>
              <a:gd name="connsiteY181" fmla="*/ 691084 h 1381708"/>
              <a:gd name="connsiteX182" fmla="*/ 611009 w 1469922"/>
              <a:gd name="connsiteY182" fmla="*/ 663878 h 1381708"/>
              <a:gd name="connsiteX183" fmla="*/ 612159 w 1469922"/>
              <a:gd name="connsiteY183" fmla="*/ 658182 h 1381708"/>
              <a:gd name="connsiteX184" fmla="*/ 630693 w 1469922"/>
              <a:gd name="connsiteY184" fmla="*/ 630693 h 1381708"/>
              <a:gd name="connsiteX185" fmla="*/ 639917 w 1469922"/>
              <a:gd name="connsiteY185" fmla="*/ 624474 h 1381708"/>
              <a:gd name="connsiteX186" fmla="*/ 643492 w 1469922"/>
              <a:gd name="connsiteY186" fmla="*/ 620133 h 1381708"/>
              <a:gd name="connsiteX187" fmla="*/ 653471 w 1469922"/>
              <a:gd name="connsiteY187" fmla="*/ 615335 h 1381708"/>
              <a:gd name="connsiteX188" fmla="*/ 658182 w 1469922"/>
              <a:gd name="connsiteY188" fmla="*/ 612159 h 1381708"/>
              <a:gd name="connsiteX189" fmla="*/ 661451 w 1469922"/>
              <a:gd name="connsiteY189" fmla="*/ 611499 h 1381708"/>
              <a:gd name="connsiteX190" fmla="*/ 666127 w 1469922"/>
              <a:gd name="connsiteY190" fmla="*/ 609251 h 1381708"/>
              <a:gd name="connsiteX191" fmla="*/ 691844 w 1469922"/>
              <a:gd name="connsiteY191" fmla="*/ 605363 h 1381708"/>
              <a:gd name="connsiteX192" fmla="*/ 778325 w 1469922"/>
              <a:gd name="connsiteY192" fmla="*/ 691844 h 1381708"/>
              <a:gd name="connsiteX193" fmla="*/ 750571 w 1469922"/>
              <a:gd name="connsiteY193" fmla="*/ 691844 h 1381708"/>
              <a:gd name="connsiteX194" fmla="*/ 691844 w 1469922"/>
              <a:gd name="connsiteY194" fmla="*/ 633117 h 1381708"/>
              <a:gd name="connsiteX195" fmla="*/ 662565 w 1469922"/>
              <a:gd name="connsiteY195" fmla="*/ 642061 h 1381708"/>
              <a:gd name="connsiteX196" fmla="*/ 656582 w 1469922"/>
              <a:gd name="connsiteY196" fmla="*/ 646095 h 1381708"/>
              <a:gd name="connsiteX197" fmla="*/ 637733 w 1469922"/>
              <a:gd name="connsiteY197" fmla="*/ 668984 h 1381708"/>
              <a:gd name="connsiteX198" fmla="*/ 637732 w 1469922"/>
              <a:gd name="connsiteY198" fmla="*/ 668985 h 1381708"/>
              <a:gd name="connsiteX199" fmla="*/ 633867 w 1469922"/>
              <a:gd name="connsiteY199" fmla="*/ 688128 h 1381708"/>
              <a:gd name="connsiteX200" fmla="*/ 633310 w 1469922"/>
              <a:gd name="connsiteY200" fmla="*/ 690888 h 1381708"/>
              <a:gd name="connsiteX201" fmla="*/ 633331 w 1469922"/>
              <a:gd name="connsiteY201" fmla="*/ 690888 h 1381708"/>
              <a:gd name="connsiteX202" fmla="*/ 778590 w 1469922"/>
              <a:gd name="connsiteY202" fmla="*/ 834614 h 1381708"/>
              <a:gd name="connsiteX203" fmla="*/ 922829 w 1469922"/>
              <a:gd name="connsiteY203" fmla="*/ 689864 h 1381708"/>
              <a:gd name="connsiteX204" fmla="*/ 923586 w 1469922"/>
              <a:gd name="connsiteY204" fmla="*/ 689864 h 1381708"/>
              <a:gd name="connsiteX205" fmla="*/ 916006 w 1469922"/>
              <a:gd name="connsiteY205" fmla="*/ 631759 h 1381708"/>
              <a:gd name="connsiteX206" fmla="*/ 808183 w 1469922"/>
              <a:gd name="connsiteY206" fmla="*/ 491042 h 1381708"/>
              <a:gd name="connsiteX207" fmla="*/ 575961 w 1469922"/>
              <a:gd name="connsiteY207" fmla="*/ 490778 h 1381708"/>
              <a:gd name="connsiteX208" fmla="*/ 467818 w 1469922"/>
              <a:gd name="connsiteY208" fmla="*/ 631250 h 1381708"/>
              <a:gd name="connsiteX209" fmla="*/ 460378 w 1469922"/>
              <a:gd name="connsiteY209" fmla="*/ 687290 h 1381708"/>
              <a:gd name="connsiteX210" fmla="*/ 469161 w 1469922"/>
              <a:gd name="connsiteY210" fmla="*/ 766567 h 1381708"/>
              <a:gd name="connsiteX211" fmla="*/ 614814 w 1469922"/>
              <a:gd name="connsiteY211" fmla="*/ 963092 h 1381708"/>
              <a:gd name="connsiteX212" fmla="*/ 935150 w 1469922"/>
              <a:gd name="connsiteY212" fmla="*/ 966698 h 1381708"/>
              <a:gd name="connsiteX213" fmla="*/ 1085190 w 1469922"/>
              <a:gd name="connsiteY213" fmla="*/ 773502 h 1381708"/>
              <a:gd name="connsiteX214" fmla="*/ 1096057 w 1469922"/>
              <a:gd name="connsiteY214" fmla="*/ 692194 h 1381708"/>
              <a:gd name="connsiteX215" fmla="*/ 1095716 w 1469922"/>
              <a:gd name="connsiteY215" fmla="*/ 692194 h 1381708"/>
              <a:gd name="connsiteX216" fmla="*/ 893982 w 1469922"/>
              <a:gd name="connsiteY216" fmla="*/ 342197 h 1381708"/>
              <a:gd name="connsiteX217" fmla="*/ 490009 w 1469922"/>
              <a:gd name="connsiteY217" fmla="*/ 342022 h 1381708"/>
              <a:gd name="connsiteX218" fmla="*/ 301960 w 1469922"/>
              <a:gd name="connsiteY218" fmla="*/ 586438 h 1381708"/>
              <a:gd name="connsiteX219" fmla="*/ 288438 w 1469922"/>
              <a:gd name="connsiteY219" fmla="*/ 688336 h 1381708"/>
              <a:gd name="connsiteX220" fmla="*/ 291871 w 1469922"/>
              <a:gd name="connsiteY220" fmla="*/ 749781 h 1381708"/>
              <a:gd name="connsiteX221" fmla="*/ 530121 w 1469922"/>
              <a:gd name="connsiteY221" fmla="*/ 1112352 h 1381708"/>
              <a:gd name="connsiteX222" fmla="*/ 1021503 w 1469922"/>
              <a:gd name="connsiteY222" fmla="*/ 1114981 h 1381708"/>
              <a:gd name="connsiteX223" fmla="*/ 1267956 w 1469922"/>
              <a:gd name="connsiteY223" fmla="*/ 689864 h 1381708"/>
              <a:gd name="connsiteX224" fmla="*/ 1268007 w 1469922"/>
              <a:gd name="connsiteY224" fmla="*/ 689864 h 1381708"/>
              <a:gd name="connsiteX225" fmla="*/ 1263141 w 1469922"/>
              <a:gd name="connsiteY225" fmla="*/ 615857 h 1381708"/>
              <a:gd name="connsiteX226" fmla="*/ 980217 w 1469922"/>
              <a:gd name="connsiteY226" fmla="*/ 192862 h 1381708"/>
              <a:gd name="connsiteX227" fmla="*/ 403792 w 1469922"/>
              <a:gd name="connsiteY227" fmla="*/ 192677 h 1381708"/>
              <a:gd name="connsiteX228" fmla="*/ 120596 w 1469922"/>
              <a:gd name="connsiteY228" fmla="*/ 615490 h 1381708"/>
              <a:gd name="connsiteX229" fmla="*/ 115826 w 1469922"/>
              <a:gd name="connsiteY229" fmla="*/ 687333 h 1381708"/>
              <a:gd name="connsiteX230" fmla="*/ 117317 w 1469922"/>
              <a:gd name="connsiteY230" fmla="*/ 687339 h 1381708"/>
              <a:gd name="connsiteX231" fmla="*/ 446238 w 1469922"/>
              <a:gd name="connsiteY231" fmla="*/ 1261261 h 1381708"/>
              <a:gd name="connsiteX232" fmla="*/ 1107732 w 1469922"/>
              <a:gd name="connsiteY232" fmla="*/ 1262525 h 1381708"/>
              <a:gd name="connsiteX233" fmla="*/ 1438844 w 1469922"/>
              <a:gd name="connsiteY233" fmla="*/ 689864 h 1381708"/>
              <a:gd name="connsiteX234" fmla="*/ 1469922 w 1469922"/>
              <a:gd name="connsiteY234" fmla="*/ 689864 h 1381708"/>
              <a:gd name="connsiteX235" fmla="*/ 1123236 w 1469922"/>
              <a:gd name="connsiteY235" fmla="*/ 1289459 h 1381708"/>
              <a:gd name="connsiteX236" fmla="*/ 776755 w 1469922"/>
              <a:gd name="connsiteY236" fmla="*/ 1381707 h 1381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469922" h="1381708">
                <a:moveTo>
                  <a:pt x="774740" y="1295218"/>
                </a:moveTo>
                <a:cubicBezTo>
                  <a:pt x="669867" y="1294640"/>
                  <a:pt x="565143" y="1266842"/>
                  <a:pt x="471550" y="1211884"/>
                </a:cubicBezTo>
                <a:cubicBezTo>
                  <a:pt x="307762" y="1115708"/>
                  <a:pt x="200003" y="949241"/>
                  <a:pt x="177227" y="763715"/>
                </a:cubicBezTo>
                <a:lnTo>
                  <a:pt x="173234" y="691844"/>
                </a:lnTo>
                <a:lnTo>
                  <a:pt x="172961" y="691844"/>
                </a:lnTo>
                <a:lnTo>
                  <a:pt x="173137" y="690095"/>
                </a:lnTo>
                <a:lnTo>
                  <a:pt x="172753" y="683186"/>
                </a:lnTo>
                <a:lnTo>
                  <a:pt x="173830" y="683198"/>
                </a:lnTo>
                <a:lnTo>
                  <a:pt x="183445" y="587560"/>
                </a:lnTo>
                <a:cubicBezTo>
                  <a:pt x="231568" y="351725"/>
                  <a:pt x="439685" y="173998"/>
                  <a:pt x="689700" y="172965"/>
                </a:cubicBezTo>
                <a:cubicBezTo>
                  <a:pt x="975432" y="171784"/>
                  <a:pt x="1208348" y="401831"/>
                  <a:pt x="1210709" y="687556"/>
                </a:cubicBezTo>
                <a:lnTo>
                  <a:pt x="1210313" y="687559"/>
                </a:lnTo>
                <a:lnTo>
                  <a:pt x="1196338" y="799592"/>
                </a:lnTo>
                <a:cubicBezTo>
                  <a:pt x="1167613" y="909060"/>
                  <a:pt x="1096551" y="1004591"/>
                  <a:pt x="996211" y="1063215"/>
                </a:cubicBezTo>
                <a:cubicBezTo>
                  <a:pt x="929317" y="1102298"/>
                  <a:pt x="854524" y="1121991"/>
                  <a:pt x="779659" y="1122264"/>
                </a:cubicBezTo>
                <a:cubicBezTo>
                  <a:pt x="704795" y="1122538"/>
                  <a:pt x="629860" y="1103392"/>
                  <a:pt x="562682" y="1064799"/>
                </a:cubicBezTo>
                <a:cubicBezTo>
                  <a:pt x="461916" y="1006909"/>
                  <a:pt x="390158" y="911900"/>
                  <a:pt x="360634" y="802644"/>
                </a:cubicBezTo>
                <a:lnTo>
                  <a:pt x="346454" y="695359"/>
                </a:lnTo>
                <a:lnTo>
                  <a:pt x="345939" y="695364"/>
                </a:lnTo>
                <a:lnTo>
                  <a:pt x="346187" y="693340"/>
                </a:lnTo>
                <a:lnTo>
                  <a:pt x="345678" y="689487"/>
                </a:lnTo>
                <a:lnTo>
                  <a:pt x="346660" y="689488"/>
                </a:lnTo>
                <a:lnTo>
                  <a:pt x="357051" y="604770"/>
                </a:lnTo>
                <a:cubicBezTo>
                  <a:pt x="379836" y="517184"/>
                  <a:pt x="436485" y="440666"/>
                  <a:pt x="516607" y="393591"/>
                </a:cubicBezTo>
                <a:cubicBezTo>
                  <a:pt x="623436" y="330824"/>
                  <a:pt x="755676" y="329988"/>
                  <a:pt x="863291" y="391397"/>
                </a:cubicBezTo>
                <a:cubicBezTo>
                  <a:pt x="944002" y="437455"/>
                  <a:pt x="1001615" y="513249"/>
                  <a:pt x="1025506" y="600539"/>
                </a:cubicBezTo>
                <a:lnTo>
                  <a:pt x="1037494" y="688994"/>
                </a:lnTo>
                <a:lnTo>
                  <a:pt x="1037519" y="688994"/>
                </a:lnTo>
                <a:lnTo>
                  <a:pt x="1037507" y="689088"/>
                </a:lnTo>
                <a:lnTo>
                  <a:pt x="1037764" y="690986"/>
                </a:lnTo>
                <a:lnTo>
                  <a:pt x="1037261" y="690987"/>
                </a:lnTo>
                <a:lnTo>
                  <a:pt x="1028728" y="756859"/>
                </a:lnTo>
                <a:cubicBezTo>
                  <a:pt x="1011203" y="822410"/>
                  <a:pt x="968353" y="879495"/>
                  <a:pt x="908056" y="914400"/>
                </a:cubicBezTo>
                <a:cubicBezTo>
                  <a:pt x="867858" y="937670"/>
                  <a:pt x="822973" y="949305"/>
                  <a:pt x="778088" y="949307"/>
                </a:cubicBezTo>
                <a:cubicBezTo>
                  <a:pt x="733202" y="949309"/>
                  <a:pt x="688317" y="937676"/>
                  <a:pt x="648117" y="914409"/>
                </a:cubicBezTo>
                <a:cubicBezTo>
                  <a:pt x="587817" y="879509"/>
                  <a:pt x="544964" y="822426"/>
                  <a:pt x="527434" y="756877"/>
                </a:cubicBezTo>
                <a:lnTo>
                  <a:pt x="519005" y="691843"/>
                </a:lnTo>
                <a:lnTo>
                  <a:pt x="518882" y="691843"/>
                </a:lnTo>
                <a:lnTo>
                  <a:pt x="518957" y="691471"/>
                </a:lnTo>
                <a:lnTo>
                  <a:pt x="518638" y="689012"/>
                </a:lnTo>
                <a:lnTo>
                  <a:pt x="519451" y="689015"/>
                </a:lnTo>
                <a:lnTo>
                  <a:pt x="532358" y="624798"/>
                </a:lnTo>
                <a:cubicBezTo>
                  <a:pt x="558396" y="562933"/>
                  <a:pt x="619386" y="519362"/>
                  <a:pt x="690690" y="518886"/>
                </a:cubicBezTo>
                <a:cubicBezTo>
                  <a:pt x="761994" y="518411"/>
                  <a:pt x="823559" y="561165"/>
                  <a:pt x="850421" y="622678"/>
                </a:cubicBezTo>
                <a:lnTo>
                  <a:pt x="863455" y="683329"/>
                </a:lnTo>
                <a:lnTo>
                  <a:pt x="864307" y="683264"/>
                </a:lnTo>
                <a:lnTo>
                  <a:pt x="863896" y="685381"/>
                </a:lnTo>
                <a:lnTo>
                  <a:pt x="864789" y="689537"/>
                </a:lnTo>
                <a:lnTo>
                  <a:pt x="863085" y="689560"/>
                </a:lnTo>
                <a:lnTo>
                  <a:pt x="863026" y="689864"/>
                </a:lnTo>
                <a:lnTo>
                  <a:pt x="864559" y="689864"/>
                </a:lnTo>
                <a:cubicBezTo>
                  <a:pt x="864559" y="701805"/>
                  <a:pt x="862139" y="713180"/>
                  <a:pt x="857763" y="723526"/>
                </a:cubicBezTo>
                <a:lnTo>
                  <a:pt x="855975" y="726179"/>
                </a:lnTo>
                <a:lnTo>
                  <a:pt x="855572" y="728252"/>
                </a:lnTo>
                <a:lnTo>
                  <a:pt x="851487" y="732834"/>
                </a:lnTo>
                <a:lnTo>
                  <a:pt x="839229" y="751015"/>
                </a:lnTo>
                <a:lnTo>
                  <a:pt x="829327" y="757692"/>
                </a:lnTo>
                <a:lnTo>
                  <a:pt x="825075" y="762461"/>
                </a:lnTo>
                <a:lnTo>
                  <a:pt x="819759" y="764143"/>
                </a:lnTo>
                <a:lnTo>
                  <a:pt x="811740" y="769549"/>
                </a:lnTo>
                <a:lnTo>
                  <a:pt x="786663" y="774612"/>
                </a:lnTo>
                <a:lnTo>
                  <a:pt x="781380" y="776283"/>
                </a:lnTo>
                <a:lnTo>
                  <a:pt x="779994" y="775958"/>
                </a:lnTo>
                <a:lnTo>
                  <a:pt x="778078" y="776345"/>
                </a:lnTo>
                <a:cubicBezTo>
                  <a:pt x="766138" y="776345"/>
                  <a:pt x="754762" y="773925"/>
                  <a:pt x="744416" y="769549"/>
                </a:cubicBezTo>
                <a:lnTo>
                  <a:pt x="740053" y="766607"/>
                </a:lnTo>
                <a:lnTo>
                  <a:pt x="736758" y="765836"/>
                </a:lnTo>
                <a:lnTo>
                  <a:pt x="731728" y="760995"/>
                </a:lnTo>
                <a:lnTo>
                  <a:pt x="716927" y="751015"/>
                </a:lnTo>
                <a:lnTo>
                  <a:pt x="708730" y="738858"/>
                </a:lnTo>
                <a:lnTo>
                  <a:pt x="703740" y="734055"/>
                </a:lnTo>
                <a:lnTo>
                  <a:pt x="702535" y="729669"/>
                </a:lnTo>
                <a:lnTo>
                  <a:pt x="698393" y="723526"/>
                </a:lnTo>
                <a:cubicBezTo>
                  <a:pt x="694017" y="713180"/>
                  <a:pt x="691597" y="701805"/>
                  <a:pt x="691597" y="689864"/>
                </a:cubicBezTo>
                <a:lnTo>
                  <a:pt x="719351" y="689864"/>
                </a:lnTo>
                <a:lnTo>
                  <a:pt x="721999" y="689864"/>
                </a:lnTo>
                <a:lnTo>
                  <a:pt x="727218" y="708856"/>
                </a:lnTo>
                <a:lnTo>
                  <a:pt x="732114" y="720676"/>
                </a:lnTo>
                <a:lnTo>
                  <a:pt x="751284" y="739128"/>
                </a:lnTo>
                <a:cubicBezTo>
                  <a:pt x="769333" y="748945"/>
                  <a:pt x="791306" y="748105"/>
                  <a:pt x="808553" y="736939"/>
                </a:cubicBezTo>
                <a:lnTo>
                  <a:pt x="824902" y="718600"/>
                </a:lnTo>
                <a:lnTo>
                  <a:pt x="829947" y="706420"/>
                </a:lnTo>
                <a:lnTo>
                  <a:pt x="833943" y="685839"/>
                </a:lnTo>
                <a:lnTo>
                  <a:pt x="822945" y="634662"/>
                </a:lnTo>
                <a:cubicBezTo>
                  <a:pt x="800738" y="583807"/>
                  <a:pt x="749839" y="548460"/>
                  <a:pt x="690889" y="548853"/>
                </a:cubicBezTo>
                <a:cubicBezTo>
                  <a:pt x="631939" y="549246"/>
                  <a:pt x="581516" y="585268"/>
                  <a:pt x="559989" y="636415"/>
                </a:cubicBezTo>
                <a:lnTo>
                  <a:pt x="549397" y="689113"/>
                </a:lnTo>
                <a:lnTo>
                  <a:pt x="549979" y="689115"/>
                </a:lnTo>
                <a:cubicBezTo>
                  <a:pt x="549711" y="770788"/>
                  <a:pt x="593129" y="846371"/>
                  <a:pt x="663817" y="887283"/>
                </a:cubicBezTo>
                <a:cubicBezTo>
                  <a:pt x="734504" y="928195"/>
                  <a:pt x="821671" y="928192"/>
                  <a:pt x="892355" y="887275"/>
                </a:cubicBezTo>
                <a:cubicBezTo>
                  <a:pt x="945368" y="856587"/>
                  <a:pt x="983042" y="806398"/>
                  <a:pt x="998450" y="748765"/>
                </a:cubicBezTo>
                <a:lnTo>
                  <a:pt x="1006002" y="690463"/>
                </a:lnTo>
                <a:lnTo>
                  <a:pt x="994949" y="608902"/>
                </a:lnTo>
                <a:cubicBezTo>
                  <a:pt x="973245" y="529605"/>
                  <a:pt x="920908" y="460752"/>
                  <a:pt x="847589" y="418913"/>
                </a:cubicBezTo>
                <a:cubicBezTo>
                  <a:pt x="749830" y="363127"/>
                  <a:pt x="629700" y="363887"/>
                  <a:pt x="532655" y="420906"/>
                </a:cubicBezTo>
                <a:cubicBezTo>
                  <a:pt x="459871" y="463670"/>
                  <a:pt x="408410" y="533180"/>
                  <a:pt x="387711" y="612744"/>
                </a:cubicBezTo>
                <a:lnTo>
                  <a:pt x="378025" y="691712"/>
                </a:lnTo>
                <a:lnTo>
                  <a:pt x="391582" y="794283"/>
                </a:lnTo>
                <a:cubicBezTo>
                  <a:pt x="418917" y="895438"/>
                  <a:pt x="485355" y="983404"/>
                  <a:pt x="578650" y="1037002"/>
                </a:cubicBezTo>
                <a:cubicBezTo>
                  <a:pt x="703044" y="1108466"/>
                  <a:pt x="856168" y="1107907"/>
                  <a:pt x="980037" y="1035536"/>
                </a:cubicBezTo>
                <a:cubicBezTo>
                  <a:pt x="1103906" y="963165"/>
                  <a:pt x="1179582" y="830047"/>
                  <a:pt x="1178409" y="686591"/>
                </a:cubicBezTo>
                <a:lnTo>
                  <a:pt x="1178903" y="686587"/>
                </a:lnTo>
                <a:lnTo>
                  <a:pt x="1168384" y="589983"/>
                </a:lnTo>
                <a:cubicBezTo>
                  <a:pt x="1121370" y="368924"/>
                  <a:pt x="924585" y="203668"/>
                  <a:pt x="689830" y="204637"/>
                </a:cubicBezTo>
                <a:cubicBezTo>
                  <a:pt x="455075" y="205607"/>
                  <a:pt x="259662" y="372485"/>
                  <a:pt x="214477" y="593924"/>
                </a:cubicBezTo>
                <a:lnTo>
                  <a:pt x="204787" y="690309"/>
                </a:lnTo>
                <a:lnTo>
                  <a:pt x="208651" y="759853"/>
                </a:lnTo>
                <a:cubicBezTo>
                  <a:pt x="230236" y="935676"/>
                  <a:pt x="332360" y="1093438"/>
                  <a:pt x="487581" y="1184583"/>
                </a:cubicBezTo>
                <a:cubicBezTo>
                  <a:pt x="664977" y="1288750"/>
                  <a:pt x="884567" y="1289961"/>
                  <a:pt x="1063101" y="1187758"/>
                </a:cubicBezTo>
                <a:cubicBezTo>
                  <a:pt x="1219318" y="1098330"/>
                  <a:pt x="1323177" y="941705"/>
                  <a:pt x="1346700" y="766131"/>
                </a:cubicBezTo>
                <a:lnTo>
                  <a:pt x="1351482" y="694371"/>
                </a:lnTo>
                <a:lnTo>
                  <a:pt x="1350847" y="694369"/>
                </a:lnTo>
                <a:cubicBezTo>
                  <a:pt x="1351751" y="458629"/>
                  <a:pt x="1226661" y="240361"/>
                  <a:pt x="1022805" y="121968"/>
                </a:cubicBezTo>
                <a:cubicBezTo>
                  <a:pt x="818948" y="3576"/>
                  <a:pt x="567377" y="3094"/>
                  <a:pt x="363068" y="120704"/>
                </a:cubicBezTo>
                <a:cubicBezTo>
                  <a:pt x="158759" y="238314"/>
                  <a:pt x="32834" y="456101"/>
                  <a:pt x="32834" y="691843"/>
                </a:cubicBezTo>
                <a:lnTo>
                  <a:pt x="0" y="691844"/>
                </a:lnTo>
                <a:cubicBezTo>
                  <a:pt x="0" y="444356"/>
                  <a:pt x="132199" y="215718"/>
                  <a:pt x="346688" y="92248"/>
                </a:cubicBezTo>
                <a:cubicBezTo>
                  <a:pt x="561177" y="-31222"/>
                  <a:pt x="825282" y="-30716"/>
                  <a:pt x="1039296" y="93575"/>
                </a:cubicBezTo>
                <a:cubicBezTo>
                  <a:pt x="1226558" y="202330"/>
                  <a:pt x="1350509" y="391362"/>
                  <a:pt x="1377936" y="602717"/>
                </a:cubicBezTo>
                <a:lnTo>
                  <a:pt x="1383393" y="689865"/>
                </a:lnTo>
                <a:lnTo>
                  <a:pt x="1383442" y="689865"/>
                </a:lnTo>
                <a:lnTo>
                  <a:pt x="1383417" y="690244"/>
                </a:lnTo>
                <a:lnTo>
                  <a:pt x="1383683" y="694495"/>
                </a:lnTo>
                <a:lnTo>
                  <a:pt x="1383134" y="694493"/>
                </a:lnTo>
                <a:lnTo>
                  <a:pt x="1378080" y="770339"/>
                </a:lnTo>
                <a:cubicBezTo>
                  <a:pt x="1353258" y="955603"/>
                  <a:pt x="1243669" y="1120871"/>
                  <a:pt x="1078831" y="1215234"/>
                </a:cubicBezTo>
                <a:cubicBezTo>
                  <a:pt x="984637" y="1269156"/>
                  <a:pt x="879614" y="1295797"/>
                  <a:pt x="774740" y="1295218"/>
                </a:cubicBezTo>
                <a:close/>
                <a:moveTo>
                  <a:pt x="776755" y="1381707"/>
                </a:moveTo>
                <a:cubicBezTo>
                  <a:pt x="657167" y="1381479"/>
                  <a:pt x="537637" y="1350280"/>
                  <a:pt x="430630" y="1288135"/>
                </a:cubicBezTo>
                <a:cubicBezTo>
                  <a:pt x="243368" y="1179382"/>
                  <a:pt x="119416" y="990352"/>
                  <a:pt x="91988" y="778997"/>
                </a:cubicBezTo>
                <a:lnTo>
                  <a:pt x="86529" y="691844"/>
                </a:lnTo>
                <a:lnTo>
                  <a:pt x="86481" y="691844"/>
                </a:lnTo>
                <a:lnTo>
                  <a:pt x="86506" y="691475"/>
                </a:lnTo>
                <a:lnTo>
                  <a:pt x="86239" y="687219"/>
                </a:lnTo>
                <a:lnTo>
                  <a:pt x="86788" y="687221"/>
                </a:lnTo>
                <a:lnTo>
                  <a:pt x="91807" y="611641"/>
                </a:lnTo>
                <a:cubicBezTo>
                  <a:pt x="116463" y="426985"/>
                  <a:pt x="225332" y="262125"/>
                  <a:pt x="389275" y="167519"/>
                </a:cubicBezTo>
                <a:cubicBezTo>
                  <a:pt x="576638" y="59398"/>
                  <a:pt x="807457" y="59473"/>
                  <a:pt x="994750" y="167714"/>
                </a:cubicBezTo>
                <a:cubicBezTo>
                  <a:pt x="1182044" y="275955"/>
                  <a:pt x="1297346" y="475912"/>
                  <a:pt x="1297207" y="692233"/>
                </a:cubicBezTo>
                <a:lnTo>
                  <a:pt x="1296803" y="692233"/>
                </a:lnTo>
                <a:lnTo>
                  <a:pt x="1292366" y="758835"/>
                </a:lnTo>
                <a:cubicBezTo>
                  <a:pt x="1271095" y="917615"/>
                  <a:pt x="1177181" y="1059263"/>
                  <a:pt x="1035915" y="1140152"/>
                </a:cubicBezTo>
                <a:cubicBezTo>
                  <a:pt x="955192" y="1186375"/>
                  <a:pt x="865185" y="1209220"/>
                  <a:pt x="775302" y="1208739"/>
                </a:cubicBezTo>
                <a:cubicBezTo>
                  <a:pt x="685420" y="1208259"/>
                  <a:pt x="595662" y="1184451"/>
                  <a:pt x="515438" y="1137367"/>
                </a:cubicBezTo>
                <a:cubicBezTo>
                  <a:pt x="375046" y="1054971"/>
                  <a:pt x="282653" y="912326"/>
                  <a:pt x="263082" y="753327"/>
                </a:cubicBezTo>
                <a:lnTo>
                  <a:pt x="259646" y="691844"/>
                </a:lnTo>
                <a:lnTo>
                  <a:pt x="259442" y="691844"/>
                </a:lnTo>
                <a:lnTo>
                  <a:pt x="259586" y="690763"/>
                </a:lnTo>
                <a:lnTo>
                  <a:pt x="259225" y="684311"/>
                </a:lnTo>
                <a:lnTo>
                  <a:pt x="260440" y="684324"/>
                </a:lnTo>
                <a:lnTo>
                  <a:pt x="274418" y="578992"/>
                </a:lnTo>
                <a:cubicBezTo>
                  <a:pt x="303885" y="470023"/>
                  <a:pt x="375367" y="375229"/>
                  <a:pt x="475751" y="317310"/>
                </a:cubicBezTo>
                <a:cubicBezTo>
                  <a:pt x="609598" y="240085"/>
                  <a:pt x="774482" y="240157"/>
                  <a:pt x="908261" y="317498"/>
                </a:cubicBezTo>
                <a:cubicBezTo>
                  <a:pt x="1008596" y="375504"/>
                  <a:pt x="1079995" y="470360"/>
                  <a:pt x="1109367" y="579354"/>
                </a:cubicBezTo>
                <a:lnTo>
                  <a:pt x="1123935" y="689864"/>
                </a:lnTo>
                <a:lnTo>
                  <a:pt x="1124000" y="689864"/>
                </a:lnTo>
                <a:lnTo>
                  <a:pt x="1123967" y="690111"/>
                </a:lnTo>
                <a:lnTo>
                  <a:pt x="1124245" y="692219"/>
                </a:lnTo>
                <a:lnTo>
                  <a:pt x="1123685" y="692219"/>
                </a:lnTo>
                <a:lnTo>
                  <a:pt x="1111852" y="780763"/>
                </a:lnTo>
                <a:cubicBezTo>
                  <a:pt x="1087955" y="868490"/>
                  <a:pt x="1030008" y="944647"/>
                  <a:pt x="948786" y="990731"/>
                </a:cubicBezTo>
                <a:cubicBezTo>
                  <a:pt x="894638" y="1021454"/>
                  <a:pt x="834323" y="1036441"/>
                  <a:pt x="774184" y="1035764"/>
                </a:cubicBezTo>
                <a:cubicBezTo>
                  <a:pt x="714046" y="1035087"/>
                  <a:pt x="654083" y="1018746"/>
                  <a:pt x="600640" y="986812"/>
                </a:cubicBezTo>
                <a:cubicBezTo>
                  <a:pt x="520476" y="938911"/>
                  <a:pt x="464258" y="861469"/>
                  <a:pt x="442342" y="773226"/>
                </a:cubicBezTo>
                <a:lnTo>
                  <a:pt x="433325" y="691844"/>
                </a:lnTo>
                <a:lnTo>
                  <a:pt x="432402" y="691844"/>
                </a:lnTo>
                <a:lnTo>
                  <a:pt x="432905" y="688054"/>
                </a:lnTo>
                <a:lnTo>
                  <a:pt x="432243" y="682077"/>
                </a:lnTo>
                <a:lnTo>
                  <a:pt x="433694" y="682110"/>
                </a:lnTo>
                <a:lnTo>
                  <a:pt x="441396" y="624102"/>
                </a:lnTo>
                <a:cubicBezTo>
                  <a:pt x="459092" y="558694"/>
                  <a:pt x="502018" y="501801"/>
                  <a:pt x="562293" y="467062"/>
                </a:cubicBezTo>
                <a:cubicBezTo>
                  <a:pt x="642661" y="420743"/>
                  <a:pt x="741643" y="420856"/>
                  <a:pt x="821905" y="467357"/>
                </a:cubicBezTo>
                <a:cubicBezTo>
                  <a:pt x="882102" y="502234"/>
                  <a:pt x="924898" y="559224"/>
                  <a:pt x="942445" y="624672"/>
                </a:cubicBezTo>
                <a:lnTo>
                  <a:pt x="950950" y="689864"/>
                </a:lnTo>
                <a:lnTo>
                  <a:pt x="951039" y="689864"/>
                </a:lnTo>
                <a:lnTo>
                  <a:pt x="950985" y="690133"/>
                </a:lnTo>
                <a:lnTo>
                  <a:pt x="951285" y="692434"/>
                </a:lnTo>
                <a:lnTo>
                  <a:pt x="950522" y="692432"/>
                </a:lnTo>
                <a:lnTo>
                  <a:pt x="937509" y="757040"/>
                </a:lnTo>
                <a:cubicBezTo>
                  <a:pt x="911368" y="819005"/>
                  <a:pt x="850153" y="862571"/>
                  <a:pt x="778690" y="862824"/>
                </a:cubicBezTo>
                <a:cubicBezTo>
                  <a:pt x="683406" y="863161"/>
                  <a:pt x="605796" y="786370"/>
                  <a:pt x="605122" y="691087"/>
                </a:cubicBezTo>
                <a:lnTo>
                  <a:pt x="605516" y="691084"/>
                </a:lnTo>
                <a:lnTo>
                  <a:pt x="611009" y="663878"/>
                </a:lnTo>
                <a:lnTo>
                  <a:pt x="612159" y="658182"/>
                </a:lnTo>
                <a:cubicBezTo>
                  <a:pt x="616535" y="647835"/>
                  <a:pt x="622868" y="638518"/>
                  <a:pt x="630693" y="630693"/>
                </a:cubicBezTo>
                <a:lnTo>
                  <a:pt x="639917" y="624474"/>
                </a:lnTo>
                <a:lnTo>
                  <a:pt x="643492" y="620133"/>
                </a:lnTo>
                <a:lnTo>
                  <a:pt x="653471" y="615335"/>
                </a:lnTo>
                <a:lnTo>
                  <a:pt x="658182" y="612159"/>
                </a:lnTo>
                <a:lnTo>
                  <a:pt x="661451" y="611499"/>
                </a:lnTo>
                <a:lnTo>
                  <a:pt x="666127" y="609251"/>
                </a:lnTo>
                <a:cubicBezTo>
                  <a:pt x="674251" y="606724"/>
                  <a:pt x="682889" y="605363"/>
                  <a:pt x="691844" y="605363"/>
                </a:cubicBezTo>
                <a:cubicBezTo>
                  <a:pt x="739606" y="605363"/>
                  <a:pt x="778325" y="644082"/>
                  <a:pt x="778325" y="691844"/>
                </a:cubicBezTo>
                <a:lnTo>
                  <a:pt x="750571" y="691844"/>
                </a:lnTo>
                <a:cubicBezTo>
                  <a:pt x="750571" y="659410"/>
                  <a:pt x="724278" y="633117"/>
                  <a:pt x="691844" y="633117"/>
                </a:cubicBezTo>
                <a:lnTo>
                  <a:pt x="662565" y="642061"/>
                </a:lnTo>
                <a:lnTo>
                  <a:pt x="656582" y="646095"/>
                </a:lnTo>
                <a:lnTo>
                  <a:pt x="637733" y="668984"/>
                </a:lnTo>
                <a:lnTo>
                  <a:pt x="637732" y="668985"/>
                </a:lnTo>
                <a:lnTo>
                  <a:pt x="633867" y="688128"/>
                </a:lnTo>
                <a:lnTo>
                  <a:pt x="633310" y="690888"/>
                </a:lnTo>
                <a:lnTo>
                  <a:pt x="633331" y="690888"/>
                </a:lnTo>
                <a:cubicBezTo>
                  <a:pt x="633895" y="770630"/>
                  <a:pt x="698847" y="834896"/>
                  <a:pt x="778590" y="834614"/>
                </a:cubicBezTo>
                <a:cubicBezTo>
                  <a:pt x="858333" y="834332"/>
                  <a:pt x="922829" y="769608"/>
                  <a:pt x="922829" y="689864"/>
                </a:cubicBezTo>
                <a:lnTo>
                  <a:pt x="923586" y="689864"/>
                </a:lnTo>
                <a:lnTo>
                  <a:pt x="916006" y="631759"/>
                </a:lnTo>
                <a:cubicBezTo>
                  <a:pt x="900311" y="573216"/>
                  <a:pt x="862029" y="522238"/>
                  <a:pt x="808183" y="491042"/>
                </a:cubicBezTo>
                <a:cubicBezTo>
                  <a:pt x="736389" y="449446"/>
                  <a:pt x="647849" y="449346"/>
                  <a:pt x="575961" y="490778"/>
                </a:cubicBezTo>
                <a:cubicBezTo>
                  <a:pt x="522044" y="521852"/>
                  <a:pt x="483647" y="572742"/>
                  <a:pt x="467818" y="631250"/>
                </a:cubicBezTo>
                <a:lnTo>
                  <a:pt x="460378" y="687290"/>
                </a:lnTo>
                <a:lnTo>
                  <a:pt x="469161" y="766567"/>
                </a:lnTo>
                <a:cubicBezTo>
                  <a:pt x="489326" y="847762"/>
                  <a:pt x="541053" y="919017"/>
                  <a:pt x="614814" y="963092"/>
                </a:cubicBezTo>
                <a:cubicBezTo>
                  <a:pt x="713162" y="1021859"/>
                  <a:pt x="835504" y="1023236"/>
                  <a:pt x="935150" y="966698"/>
                </a:cubicBezTo>
                <a:cubicBezTo>
                  <a:pt x="1009884" y="924295"/>
                  <a:pt x="1063202" y="854222"/>
                  <a:pt x="1085190" y="773502"/>
                </a:cubicBezTo>
                <a:lnTo>
                  <a:pt x="1096057" y="692194"/>
                </a:lnTo>
                <a:lnTo>
                  <a:pt x="1095716" y="692194"/>
                </a:lnTo>
                <a:cubicBezTo>
                  <a:pt x="1095841" y="547863"/>
                  <a:pt x="1018935" y="414435"/>
                  <a:pt x="893982" y="342197"/>
                </a:cubicBezTo>
                <a:cubicBezTo>
                  <a:pt x="769029" y="269959"/>
                  <a:pt x="615024" y="269892"/>
                  <a:pt x="490009" y="342022"/>
                </a:cubicBezTo>
                <a:cubicBezTo>
                  <a:pt x="396248" y="396120"/>
                  <a:pt x="329483" y="484659"/>
                  <a:pt x="301960" y="586438"/>
                </a:cubicBezTo>
                <a:lnTo>
                  <a:pt x="288438" y="688336"/>
                </a:lnTo>
                <a:lnTo>
                  <a:pt x="291871" y="749781"/>
                </a:lnTo>
                <a:cubicBezTo>
                  <a:pt x="310349" y="899892"/>
                  <a:pt x="397577" y="1034562"/>
                  <a:pt x="530121" y="1112352"/>
                </a:cubicBezTo>
                <a:cubicBezTo>
                  <a:pt x="681600" y="1201255"/>
                  <a:pt x="869082" y="1202258"/>
                  <a:pt x="1021503" y="1114981"/>
                </a:cubicBezTo>
                <a:cubicBezTo>
                  <a:pt x="1173924" y="1027704"/>
                  <a:pt x="1267956" y="865505"/>
                  <a:pt x="1267956" y="689864"/>
                </a:cubicBezTo>
                <a:lnTo>
                  <a:pt x="1268007" y="689864"/>
                </a:lnTo>
                <a:lnTo>
                  <a:pt x="1263141" y="615857"/>
                </a:lnTo>
                <a:cubicBezTo>
                  <a:pt x="1239781" y="440046"/>
                  <a:pt x="1136237" y="283029"/>
                  <a:pt x="980217" y="192862"/>
                </a:cubicBezTo>
                <a:cubicBezTo>
                  <a:pt x="801910" y="89814"/>
                  <a:pt x="582166" y="89744"/>
                  <a:pt x="403792" y="192677"/>
                </a:cubicBezTo>
                <a:cubicBezTo>
                  <a:pt x="247715" y="282743"/>
                  <a:pt x="144069" y="439694"/>
                  <a:pt x="120596" y="615490"/>
                </a:cubicBezTo>
                <a:lnTo>
                  <a:pt x="115826" y="687333"/>
                </a:lnTo>
                <a:lnTo>
                  <a:pt x="117317" y="687339"/>
                </a:lnTo>
                <a:cubicBezTo>
                  <a:pt x="116413" y="923707"/>
                  <a:pt x="241838" y="1142555"/>
                  <a:pt x="446238" y="1261261"/>
                </a:cubicBezTo>
                <a:cubicBezTo>
                  <a:pt x="650638" y="1379967"/>
                  <a:pt x="902879" y="1380449"/>
                  <a:pt x="1107732" y="1262525"/>
                </a:cubicBezTo>
                <a:cubicBezTo>
                  <a:pt x="1312585" y="1144601"/>
                  <a:pt x="1438844" y="926234"/>
                  <a:pt x="1438844" y="689864"/>
                </a:cubicBezTo>
                <a:lnTo>
                  <a:pt x="1469922" y="689864"/>
                </a:lnTo>
                <a:cubicBezTo>
                  <a:pt x="1469922" y="937351"/>
                  <a:pt x="1337724" y="1165988"/>
                  <a:pt x="1123236" y="1289459"/>
                </a:cubicBezTo>
                <a:cubicBezTo>
                  <a:pt x="1015992" y="1351194"/>
                  <a:pt x="896344" y="1381936"/>
                  <a:pt x="776755" y="13817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7" name="フリーフォーム: 図形 366">
            <a:extLst>
              <a:ext uri="{FF2B5EF4-FFF2-40B4-BE49-F238E27FC236}">
                <a16:creationId xmlns:a16="http://schemas.microsoft.com/office/drawing/2014/main" id="{824B06C3-87A9-42EC-AF3B-0269B16EC943}"/>
              </a:ext>
            </a:extLst>
          </p:cNvPr>
          <p:cNvSpPr/>
          <p:nvPr/>
        </p:nvSpPr>
        <p:spPr>
          <a:xfrm>
            <a:off x="518828" y="2913560"/>
            <a:ext cx="1385664" cy="1304155"/>
          </a:xfrm>
          <a:custGeom>
            <a:avLst/>
            <a:gdLst>
              <a:gd name="connsiteX0" fmla="*/ 732457 w 1385664"/>
              <a:gd name="connsiteY0" fmla="*/ 1222645 h 1304155"/>
              <a:gd name="connsiteX1" fmla="*/ 446998 w 1385664"/>
              <a:gd name="connsiteY1" fmla="*/ 1145449 h 1304155"/>
              <a:gd name="connsiteX2" fmla="*/ 167753 w 1385664"/>
              <a:gd name="connsiteY2" fmla="*/ 725511 h 1304155"/>
              <a:gd name="connsiteX3" fmla="*/ 163163 w 1385664"/>
              <a:gd name="connsiteY3" fmla="*/ 652078 h 1304155"/>
              <a:gd name="connsiteX4" fmla="*/ 163019 w 1385664"/>
              <a:gd name="connsiteY4" fmla="*/ 652078 h 1304155"/>
              <a:gd name="connsiteX5" fmla="*/ 163093 w 1385664"/>
              <a:gd name="connsiteY5" fmla="*/ 650960 h 1304155"/>
              <a:gd name="connsiteX6" fmla="*/ 163022 w 1385664"/>
              <a:gd name="connsiteY6" fmla="*/ 649817 h 1304155"/>
              <a:gd name="connsiteX7" fmla="*/ 163169 w 1385664"/>
              <a:gd name="connsiteY7" fmla="*/ 649818 h 1304155"/>
              <a:gd name="connsiteX8" fmla="*/ 167339 w 1385664"/>
              <a:gd name="connsiteY8" fmla="*/ 587150 h 1304155"/>
              <a:gd name="connsiteX9" fmla="*/ 408536 w 1385664"/>
              <a:gd name="connsiteY9" fmla="*/ 227972 h 1304155"/>
              <a:gd name="connsiteX10" fmla="*/ 898579 w 1385664"/>
              <a:gd name="connsiteY10" fmla="*/ 229686 h 1304155"/>
              <a:gd name="connsiteX11" fmla="*/ 1137257 w 1385664"/>
              <a:gd name="connsiteY11" fmla="*/ 590543 h 1304155"/>
              <a:gd name="connsiteX12" fmla="*/ 1140919 w 1385664"/>
              <a:gd name="connsiteY12" fmla="*/ 652078 h 1304155"/>
              <a:gd name="connsiteX13" fmla="*/ 1141135 w 1385664"/>
              <a:gd name="connsiteY13" fmla="*/ 652078 h 1304155"/>
              <a:gd name="connsiteX14" fmla="*/ 1140986 w 1385664"/>
              <a:gd name="connsiteY14" fmla="*/ 653199 h 1304155"/>
              <a:gd name="connsiteX15" fmla="*/ 1141123 w 1385664"/>
              <a:gd name="connsiteY15" fmla="*/ 655500 h 1304155"/>
              <a:gd name="connsiteX16" fmla="*/ 1140680 w 1385664"/>
              <a:gd name="connsiteY16" fmla="*/ 655497 h 1304155"/>
              <a:gd name="connsiteX17" fmla="*/ 1126969 w 1385664"/>
              <a:gd name="connsiteY17" fmla="*/ 758633 h 1304155"/>
              <a:gd name="connsiteX18" fmla="*/ 936595 w 1385664"/>
              <a:gd name="connsiteY18" fmla="*/ 1005467 h 1304155"/>
              <a:gd name="connsiteX19" fmla="*/ 732260 w 1385664"/>
              <a:gd name="connsiteY19" fmla="*/ 1059624 h 1304155"/>
              <a:gd name="connsiteX20" fmla="*/ 528282 w 1385664"/>
              <a:gd name="connsiteY20" fmla="*/ 1004137 h 1304155"/>
              <a:gd name="connsiteX21" fmla="*/ 339520 w 1385664"/>
              <a:gd name="connsiteY21" fmla="*/ 756068 h 1304155"/>
              <a:gd name="connsiteX22" fmla="*/ 326383 w 1385664"/>
              <a:gd name="connsiteY22" fmla="*/ 652078 h 1304155"/>
              <a:gd name="connsiteX23" fmla="*/ 326038 w 1385664"/>
              <a:gd name="connsiteY23" fmla="*/ 652078 h 1304155"/>
              <a:gd name="connsiteX24" fmla="*/ 326215 w 1385664"/>
              <a:gd name="connsiteY24" fmla="*/ 650746 h 1304155"/>
              <a:gd name="connsiteX25" fmla="*/ 326048 w 1385664"/>
              <a:gd name="connsiteY25" fmla="*/ 649423 h 1304155"/>
              <a:gd name="connsiteX26" fmla="*/ 326391 w 1385664"/>
              <a:gd name="connsiteY26" fmla="*/ 649425 h 1304155"/>
              <a:gd name="connsiteX27" fmla="*/ 337366 w 1385664"/>
              <a:gd name="connsiteY27" fmla="*/ 566854 h 1304155"/>
              <a:gd name="connsiteX28" fmla="*/ 489598 w 1385664"/>
              <a:gd name="connsiteY28" fmla="*/ 369408 h 1304155"/>
              <a:gd name="connsiteX29" fmla="*/ 816176 w 1385664"/>
              <a:gd name="connsiteY29" fmla="*/ 370346 h 1304155"/>
              <a:gd name="connsiteX30" fmla="*/ 967272 w 1385664"/>
              <a:gd name="connsiteY30" fmla="*/ 568663 h 1304155"/>
              <a:gd name="connsiteX31" fmla="*/ 977872 w 1385664"/>
              <a:gd name="connsiteY31" fmla="*/ 652077 h 1304155"/>
              <a:gd name="connsiteX32" fmla="*/ 978116 w 1385664"/>
              <a:gd name="connsiteY32" fmla="*/ 652077 h 1304155"/>
              <a:gd name="connsiteX33" fmla="*/ 977991 w 1385664"/>
              <a:gd name="connsiteY33" fmla="*/ 653014 h 1304155"/>
              <a:gd name="connsiteX34" fmla="*/ 978110 w 1385664"/>
              <a:gd name="connsiteY34" fmla="*/ 653950 h 1304155"/>
              <a:gd name="connsiteX35" fmla="*/ 977866 w 1385664"/>
              <a:gd name="connsiteY35" fmla="*/ 653949 h 1304155"/>
              <a:gd name="connsiteX36" fmla="*/ 969556 w 1385664"/>
              <a:gd name="connsiteY36" fmla="*/ 716232 h 1304155"/>
              <a:gd name="connsiteX37" fmla="*/ 854613 w 1385664"/>
              <a:gd name="connsiteY37" fmla="*/ 864556 h 1304155"/>
              <a:gd name="connsiteX38" fmla="*/ 731445 w 1385664"/>
              <a:gd name="connsiteY38" fmla="*/ 896597 h 1304155"/>
              <a:gd name="connsiteX39" fmla="*/ 608857 w 1385664"/>
              <a:gd name="connsiteY39" fmla="*/ 862404 h 1304155"/>
              <a:gd name="connsiteX40" fmla="*/ 496530 w 1385664"/>
              <a:gd name="connsiteY40" fmla="*/ 712089 h 1304155"/>
              <a:gd name="connsiteX41" fmla="*/ 489590 w 1385664"/>
              <a:gd name="connsiteY41" fmla="*/ 652078 h 1304155"/>
              <a:gd name="connsiteX42" fmla="*/ 489057 w 1385664"/>
              <a:gd name="connsiteY42" fmla="*/ 652078 h 1304155"/>
              <a:gd name="connsiteX43" fmla="*/ 489342 w 1385664"/>
              <a:gd name="connsiteY43" fmla="*/ 649933 h 1304155"/>
              <a:gd name="connsiteX44" fmla="*/ 489095 w 1385664"/>
              <a:gd name="connsiteY44" fmla="*/ 647794 h 1304155"/>
              <a:gd name="connsiteX45" fmla="*/ 489626 w 1385664"/>
              <a:gd name="connsiteY45" fmla="*/ 647803 h 1304155"/>
              <a:gd name="connsiteX46" fmla="*/ 494727 w 1385664"/>
              <a:gd name="connsiteY46" fmla="*/ 609445 h 1304155"/>
              <a:gd name="connsiteX47" fmla="*/ 570911 w 1385664"/>
              <a:gd name="connsiteY47" fmla="*/ 510700 h 1304155"/>
              <a:gd name="connsiteX48" fmla="*/ 734274 w 1385664"/>
              <a:gd name="connsiteY48" fmla="*/ 511297 h 1304155"/>
              <a:gd name="connsiteX49" fmla="*/ 809735 w 1385664"/>
              <a:gd name="connsiteY49" fmla="*/ 610596 h 1304155"/>
              <a:gd name="connsiteX50" fmla="*/ 814261 w 1385664"/>
              <a:gd name="connsiteY50" fmla="*/ 646653 h 1304155"/>
              <a:gd name="connsiteX51" fmla="*/ 814913 w 1385664"/>
              <a:gd name="connsiteY51" fmla="*/ 646609 h 1304155"/>
              <a:gd name="connsiteX52" fmla="*/ 814503 w 1385664"/>
              <a:gd name="connsiteY52" fmla="*/ 648574 h 1304155"/>
              <a:gd name="connsiteX53" fmla="*/ 815092 w 1385664"/>
              <a:gd name="connsiteY53" fmla="*/ 653269 h 1304155"/>
              <a:gd name="connsiteX54" fmla="*/ 813524 w 1385664"/>
              <a:gd name="connsiteY54" fmla="*/ 653258 h 1304155"/>
              <a:gd name="connsiteX55" fmla="*/ 805920 w 1385664"/>
              <a:gd name="connsiteY55" fmla="*/ 689652 h 1304155"/>
              <a:gd name="connsiteX56" fmla="*/ 775875 w 1385664"/>
              <a:gd name="connsiteY56" fmla="*/ 721760 h 1304155"/>
              <a:gd name="connsiteX57" fmla="*/ 733523 w 1385664"/>
              <a:gd name="connsiteY57" fmla="*/ 733588 h 1304155"/>
              <a:gd name="connsiteX58" fmla="*/ 691190 w 1385664"/>
              <a:gd name="connsiteY58" fmla="*/ 721694 h 1304155"/>
              <a:gd name="connsiteX59" fmla="*/ 652269 w 1385664"/>
              <a:gd name="connsiteY59" fmla="*/ 646483 h 1304155"/>
              <a:gd name="connsiteX60" fmla="*/ 694409 w 1385664"/>
              <a:gd name="connsiteY60" fmla="*/ 649382 h 1304155"/>
              <a:gd name="connsiteX61" fmla="*/ 713161 w 1385664"/>
              <a:gd name="connsiteY61" fmla="*/ 685619 h 1304155"/>
              <a:gd name="connsiteX62" fmla="*/ 753963 w 1385664"/>
              <a:gd name="connsiteY62" fmla="*/ 685651 h 1304155"/>
              <a:gd name="connsiteX63" fmla="*/ 772771 w 1385664"/>
              <a:gd name="connsiteY63" fmla="*/ 649443 h 1304155"/>
              <a:gd name="connsiteX64" fmla="*/ 774454 w 1385664"/>
              <a:gd name="connsiteY64" fmla="*/ 649330 h 1304155"/>
              <a:gd name="connsiteX65" fmla="*/ 770875 w 1385664"/>
              <a:gd name="connsiteY65" fmla="*/ 620821 h 1304155"/>
              <a:gd name="connsiteX66" fmla="*/ 714014 w 1385664"/>
              <a:gd name="connsiteY66" fmla="*/ 545998 h 1304155"/>
              <a:gd name="connsiteX67" fmla="*/ 590918 w 1385664"/>
              <a:gd name="connsiteY67" fmla="*/ 545548 h 1304155"/>
              <a:gd name="connsiteX68" fmla="*/ 529240 w 1385664"/>
              <a:gd name="connsiteY68" fmla="*/ 652078 h 1304155"/>
              <a:gd name="connsiteX69" fmla="*/ 528865 w 1385664"/>
              <a:gd name="connsiteY69" fmla="*/ 652078 h 1304155"/>
              <a:gd name="connsiteX70" fmla="*/ 534687 w 1385664"/>
              <a:gd name="connsiteY70" fmla="*/ 702430 h 1304155"/>
              <a:gd name="connsiteX71" fmla="*/ 628935 w 1385664"/>
              <a:gd name="connsiteY71" fmla="*/ 828550 h 1304155"/>
              <a:gd name="connsiteX72" fmla="*/ 835134 w 1385664"/>
              <a:gd name="connsiteY72" fmla="*/ 830356 h 1304155"/>
              <a:gd name="connsiteX73" fmla="*/ 931576 w 1385664"/>
              <a:gd name="connsiteY73" fmla="*/ 705906 h 1304155"/>
              <a:gd name="connsiteX74" fmla="*/ 938580 w 1385664"/>
              <a:gd name="connsiteY74" fmla="*/ 653411 h 1304155"/>
              <a:gd name="connsiteX75" fmla="*/ 929095 w 1385664"/>
              <a:gd name="connsiteY75" fmla="*/ 578767 h 1304155"/>
              <a:gd name="connsiteX76" fmla="*/ 796299 w 1385664"/>
              <a:gd name="connsiteY76" fmla="*/ 404470 h 1304155"/>
              <a:gd name="connsiteX77" fmla="*/ 509276 w 1385664"/>
              <a:gd name="connsiteY77" fmla="*/ 403646 h 1304155"/>
              <a:gd name="connsiteX78" fmla="*/ 375482 w 1385664"/>
              <a:gd name="connsiteY78" fmla="*/ 577177 h 1304155"/>
              <a:gd name="connsiteX79" fmla="*/ 365845 w 1385664"/>
              <a:gd name="connsiteY79" fmla="*/ 649683 h 1304155"/>
              <a:gd name="connsiteX80" fmla="*/ 366084 w 1385664"/>
              <a:gd name="connsiteY80" fmla="*/ 649684 h 1304155"/>
              <a:gd name="connsiteX81" fmla="*/ 548451 w 1385664"/>
              <a:gd name="connsiteY81" fmla="*/ 969550 h 1304155"/>
              <a:gd name="connsiteX82" fmla="*/ 916651 w 1385664"/>
              <a:gd name="connsiteY82" fmla="*/ 970749 h 1304155"/>
              <a:gd name="connsiteX83" fmla="*/ 1101097 w 1385664"/>
              <a:gd name="connsiteY83" fmla="*/ 652077 h 1304155"/>
              <a:gd name="connsiteX84" fmla="*/ 1101245 w 1385664"/>
              <a:gd name="connsiteY84" fmla="*/ 652077 h 1304155"/>
              <a:gd name="connsiteX85" fmla="*/ 1097880 w 1385664"/>
              <a:gd name="connsiteY85" fmla="*/ 595536 h 1304155"/>
              <a:gd name="connsiteX86" fmla="*/ 878573 w 1385664"/>
              <a:gd name="connsiteY86" fmla="*/ 263966 h 1304155"/>
              <a:gd name="connsiteX87" fmla="*/ 428302 w 1385664"/>
              <a:gd name="connsiteY87" fmla="*/ 262391 h 1304155"/>
              <a:gd name="connsiteX88" fmla="*/ 206681 w 1385664"/>
              <a:gd name="connsiteY88" fmla="*/ 592418 h 1304155"/>
              <a:gd name="connsiteX89" fmla="*/ 202851 w 1385664"/>
              <a:gd name="connsiteY89" fmla="*/ 649976 h 1304155"/>
              <a:gd name="connsiteX90" fmla="*/ 204172 w 1385664"/>
              <a:gd name="connsiteY90" fmla="*/ 649981 h 1304155"/>
              <a:gd name="connsiteX91" fmla="*/ 467667 w 1385664"/>
              <a:gd name="connsiteY91" fmla="*/ 1109867 h 1304155"/>
              <a:gd name="connsiteX92" fmla="*/ 997690 w 1385664"/>
              <a:gd name="connsiteY92" fmla="*/ 1110916 h 1304155"/>
              <a:gd name="connsiteX93" fmla="*/ 1258336 w 1385664"/>
              <a:gd name="connsiteY93" fmla="*/ 722294 h 1304155"/>
              <a:gd name="connsiteX94" fmla="*/ 1262729 w 1385664"/>
              <a:gd name="connsiteY94" fmla="*/ 656209 h 1304155"/>
              <a:gd name="connsiteX95" fmla="*/ 1262329 w 1385664"/>
              <a:gd name="connsiteY95" fmla="*/ 656206 h 1304155"/>
              <a:gd name="connsiteX96" fmla="*/ 959591 w 1385664"/>
              <a:gd name="connsiteY96" fmla="*/ 124953 h 1304155"/>
              <a:gd name="connsiteX97" fmla="*/ 348136 w 1385664"/>
              <a:gd name="connsiteY97" fmla="*/ 122885 h 1304155"/>
              <a:gd name="connsiteX98" fmla="*/ 41811 w 1385664"/>
              <a:gd name="connsiteY98" fmla="*/ 652078 h 1304155"/>
              <a:gd name="connsiteX99" fmla="*/ 0 w 1385664"/>
              <a:gd name="connsiteY99" fmla="*/ 652078 h 1304155"/>
              <a:gd name="connsiteX100" fmla="*/ 327312 w 1385664"/>
              <a:gd name="connsiteY100" fmla="*/ 86628 h 1304155"/>
              <a:gd name="connsiteX101" fmla="*/ 980659 w 1385664"/>
              <a:gd name="connsiteY101" fmla="*/ 88838 h 1304155"/>
              <a:gd name="connsiteX102" fmla="*/ 1298965 w 1385664"/>
              <a:gd name="connsiteY102" fmla="*/ 569888 h 1304155"/>
              <a:gd name="connsiteX103" fmla="*/ 1303875 w 1385664"/>
              <a:gd name="connsiteY103" fmla="*/ 652077 h 1304155"/>
              <a:gd name="connsiteX104" fmla="*/ 1304154 w 1385664"/>
              <a:gd name="connsiteY104" fmla="*/ 652077 h 1304155"/>
              <a:gd name="connsiteX105" fmla="*/ 1304007 w 1385664"/>
              <a:gd name="connsiteY105" fmla="*/ 654284 h 1304155"/>
              <a:gd name="connsiteX106" fmla="*/ 1304139 w 1385664"/>
              <a:gd name="connsiteY106" fmla="*/ 656489 h 1304155"/>
              <a:gd name="connsiteX107" fmla="*/ 1303861 w 1385664"/>
              <a:gd name="connsiteY107" fmla="*/ 656487 h 1304155"/>
              <a:gd name="connsiteX108" fmla="*/ 1299123 w 1385664"/>
              <a:gd name="connsiteY108" fmla="*/ 727752 h 1304155"/>
              <a:gd name="connsiteX109" fmla="*/ 1018218 w 1385664"/>
              <a:gd name="connsiteY109" fmla="*/ 1146580 h 1304155"/>
              <a:gd name="connsiteX110" fmla="*/ 732457 w 1385664"/>
              <a:gd name="connsiteY110" fmla="*/ 1222645 h 1304155"/>
              <a:gd name="connsiteX111" fmla="*/ 731382 w 1385664"/>
              <a:gd name="connsiteY111" fmla="*/ 1304152 h 1304155"/>
              <a:gd name="connsiteX112" fmla="*/ 405005 w 1385664"/>
              <a:gd name="connsiteY112" fmla="*/ 1215318 h 1304155"/>
              <a:gd name="connsiteX113" fmla="*/ 86699 w 1385664"/>
              <a:gd name="connsiteY113" fmla="*/ 734268 h 1304155"/>
              <a:gd name="connsiteX114" fmla="*/ 81789 w 1385664"/>
              <a:gd name="connsiteY114" fmla="*/ 652078 h 1304155"/>
              <a:gd name="connsiteX115" fmla="*/ 81509 w 1385664"/>
              <a:gd name="connsiteY115" fmla="*/ 652078 h 1304155"/>
              <a:gd name="connsiteX116" fmla="*/ 81656 w 1385664"/>
              <a:gd name="connsiteY116" fmla="*/ 649863 h 1304155"/>
              <a:gd name="connsiteX117" fmla="*/ 81525 w 1385664"/>
              <a:gd name="connsiteY117" fmla="*/ 647667 h 1304155"/>
              <a:gd name="connsiteX118" fmla="*/ 81802 w 1385664"/>
              <a:gd name="connsiteY118" fmla="*/ 647669 h 1304155"/>
              <a:gd name="connsiteX119" fmla="*/ 86540 w 1385664"/>
              <a:gd name="connsiteY119" fmla="*/ 576403 h 1304155"/>
              <a:gd name="connsiteX120" fmla="*/ 367445 w 1385664"/>
              <a:gd name="connsiteY120" fmla="*/ 157575 h 1304155"/>
              <a:gd name="connsiteX121" fmla="*/ 938665 w 1385664"/>
              <a:gd name="connsiteY121" fmla="*/ 158706 h 1304155"/>
              <a:gd name="connsiteX122" fmla="*/ 1217910 w 1385664"/>
              <a:gd name="connsiteY122" fmla="*/ 578644 h 1304155"/>
              <a:gd name="connsiteX123" fmla="*/ 1222500 w 1385664"/>
              <a:gd name="connsiteY123" fmla="*/ 652077 h 1304155"/>
              <a:gd name="connsiteX124" fmla="*/ 1222645 w 1385664"/>
              <a:gd name="connsiteY124" fmla="*/ 652077 h 1304155"/>
              <a:gd name="connsiteX125" fmla="*/ 1222570 w 1385664"/>
              <a:gd name="connsiteY125" fmla="*/ 653203 h 1304155"/>
              <a:gd name="connsiteX126" fmla="*/ 1222641 w 1385664"/>
              <a:gd name="connsiteY126" fmla="*/ 654338 h 1304155"/>
              <a:gd name="connsiteX127" fmla="*/ 1222495 w 1385664"/>
              <a:gd name="connsiteY127" fmla="*/ 654338 h 1304155"/>
              <a:gd name="connsiteX128" fmla="*/ 1218325 w 1385664"/>
              <a:gd name="connsiteY128" fmla="*/ 717005 h 1304155"/>
              <a:gd name="connsiteX129" fmla="*/ 977128 w 1385664"/>
              <a:gd name="connsiteY129" fmla="*/ 1076183 h 1304155"/>
              <a:gd name="connsiteX130" fmla="*/ 731876 w 1385664"/>
              <a:gd name="connsiteY130" fmla="*/ 1141133 h 1304155"/>
              <a:gd name="connsiteX131" fmla="*/ 487085 w 1385664"/>
              <a:gd name="connsiteY131" fmla="*/ 1074469 h 1304155"/>
              <a:gd name="connsiteX132" fmla="*/ 248407 w 1385664"/>
              <a:gd name="connsiteY132" fmla="*/ 713612 h 1304155"/>
              <a:gd name="connsiteX133" fmla="*/ 244745 w 1385664"/>
              <a:gd name="connsiteY133" fmla="*/ 652078 h 1304155"/>
              <a:gd name="connsiteX134" fmla="*/ 244529 w 1385664"/>
              <a:gd name="connsiteY134" fmla="*/ 652078 h 1304155"/>
              <a:gd name="connsiteX135" fmla="*/ 244678 w 1385664"/>
              <a:gd name="connsiteY135" fmla="*/ 650957 h 1304155"/>
              <a:gd name="connsiteX136" fmla="*/ 244541 w 1385664"/>
              <a:gd name="connsiteY136" fmla="*/ 648655 h 1304155"/>
              <a:gd name="connsiteX137" fmla="*/ 244984 w 1385664"/>
              <a:gd name="connsiteY137" fmla="*/ 648658 h 1304155"/>
              <a:gd name="connsiteX138" fmla="*/ 258696 w 1385664"/>
              <a:gd name="connsiteY138" fmla="*/ 545523 h 1304155"/>
              <a:gd name="connsiteX139" fmla="*/ 449069 w 1385664"/>
              <a:gd name="connsiteY139" fmla="*/ 298689 h 1304155"/>
              <a:gd name="connsiteX140" fmla="*/ 857382 w 1385664"/>
              <a:gd name="connsiteY140" fmla="*/ 300019 h 1304155"/>
              <a:gd name="connsiteX141" fmla="*/ 1046144 w 1385664"/>
              <a:gd name="connsiteY141" fmla="*/ 548088 h 1304155"/>
              <a:gd name="connsiteX142" fmla="*/ 1059281 w 1385664"/>
              <a:gd name="connsiteY142" fmla="*/ 652078 h 1304155"/>
              <a:gd name="connsiteX143" fmla="*/ 1059625 w 1385664"/>
              <a:gd name="connsiteY143" fmla="*/ 652078 h 1304155"/>
              <a:gd name="connsiteX144" fmla="*/ 1059448 w 1385664"/>
              <a:gd name="connsiteY144" fmla="*/ 653407 h 1304155"/>
              <a:gd name="connsiteX145" fmla="*/ 1059616 w 1385664"/>
              <a:gd name="connsiteY145" fmla="*/ 654733 h 1304155"/>
              <a:gd name="connsiteX146" fmla="*/ 1059272 w 1385664"/>
              <a:gd name="connsiteY146" fmla="*/ 654731 h 1304155"/>
              <a:gd name="connsiteX147" fmla="*/ 1048297 w 1385664"/>
              <a:gd name="connsiteY147" fmla="*/ 737302 h 1304155"/>
              <a:gd name="connsiteX148" fmla="*/ 896065 w 1385664"/>
              <a:gd name="connsiteY148" fmla="*/ 934748 h 1304155"/>
              <a:gd name="connsiteX149" fmla="*/ 732650 w 1385664"/>
              <a:gd name="connsiteY149" fmla="*/ 978116 h 1304155"/>
              <a:gd name="connsiteX150" fmla="*/ 569487 w 1385664"/>
              <a:gd name="connsiteY150" fmla="*/ 933810 h 1304155"/>
              <a:gd name="connsiteX151" fmla="*/ 418391 w 1385664"/>
              <a:gd name="connsiteY151" fmla="*/ 735493 h 1304155"/>
              <a:gd name="connsiteX152" fmla="*/ 407791 w 1385664"/>
              <a:gd name="connsiteY152" fmla="*/ 652078 h 1304155"/>
              <a:gd name="connsiteX153" fmla="*/ 407548 w 1385664"/>
              <a:gd name="connsiteY153" fmla="*/ 652078 h 1304155"/>
              <a:gd name="connsiteX154" fmla="*/ 407672 w 1385664"/>
              <a:gd name="connsiteY154" fmla="*/ 651146 h 1304155"/>
              <a:gd name="connsiteX155" fmla="*/ 407553 w 1385664"/>
              <a:gd name="connsiteY155" fmla="*/ 650206 h 1304155"/>
              <a:gd name="connsiteX156" fmla="*/ 407798 w 1385664"/>
              <a:gd name="connsiteY156" fmla="*/ 650208 h 1304155"/>
              <a:gd name="connsiteX157" fmla="*/ 416108 w 1385664"/>
              <a:gd name="connsiteY157" fmla="*/ 587923 h 1304155"/>
              <a:gd name="connsiteX158" fmla="*/ 531051 w 1385664"/>
              <a:gd name="connsiteY158" fmla="*/ 439599 h 1304155"/>
              <a:gd name="connsiteX159" fmla="*/ 776807 w 1385664"/>
              <a:gd name="connsiteY159" fmla="*/ 441751 h 1304155"/>
              <a:gd name="connsiteX160" fmla="*/ 889134 w 1385664"/>
              <a:gd name="connsiteY160" fmla="*/ 592066 h 1304155"/>
              <a:gd name="connsiteX161" fmla="*/ 896074 w 1385664"/>
              <a:gd name="connsiteY161" fmla="*/ 652077 h 1304155"/>
              <a:gd name="connsiteX162" fmla="*/ 896606 w 1385664"/>
              <a:gd name="connsiteY162" fmla="*/ 652077 h 1304155"/>
              <a:gd name="connsiteX163" fmla="*/ 896321 w 1385664"/>
              <a:gd name="connsiteY163" fmla="*/ 654218 h 1304155"/>
              <a:gd name="connsiteX164" fmla="*/ 896569 w 1385664"/>
              <a:gd name="connsiteY164" fmla="*/ 656361 h 1304155"/>
              <a:gd name="connsiteX165" fmla="*/ 896038 w 1385664"/>
              <a:gd name="connsiteY165" fmla="*/ 656352 h 1304155"/>
              <a:gd name="connsiteX166" fmla="*/ 890936 w 1385664"/>
              <a:gd name="connsiteY166" fmla="*/ 694710 h 1304155"/>
              <a:gd name="connsiteX167" fmla="*/ 814752 w 1385664"/>
              <a:gd name="connsiteY167" fmla="*/ 793455 h 1304155"/>
              <a:gd name="connsiteX168" fmla="*/ 732990 w 1385664"/>
              <a:gd name="connsiteY168" fmla="*/ 815096 h 1304155"/>
              <a:gd name="connsiteX169" fmla="*/ 651389 w 1385664"/>
              <a:gd name="connsiteY169" fmla="*/ 792858 h 1304155"/>
              <a:gd name="connsiteX170" fmla="*/ 570571 w 1385664"/>
              <a:gd name="connsiteY170" fmla="*/ 650886 h 1304155"/>
              <a:gd name="connsiteX171" fmla="*/ 610751 w 1385664"/>
              <a:gd name="connsiteY171" fmla="*/ 651179 h 1304155"/>
              <a:gd name="connsiteX172" fmla="*/ 671649 w 1385664"/>
              <a:gd name="connsiteY172" fmla="*/ 758157 h 1304155"/>
              <a:gd name="connsiteX173" fmla="*/ 794745 w 1385664"/>
              <a:gd name="connsiteY173" fmla="*/ 758607 h 1304155"/>
              <a:gd name="connsiteX174" fmla="*/ 856423 w 1385664"/>
              <a:gd name="connsiteY174" fmla="*/ 652077 h 1304155"/>
              <a:gd name="connsiteX175" fmla="*/ 856799 w 1385664"/>
              <a:gd name="connsiteY175" fmla="*/ 652077 h 1304155"/>
              <a:gd name="connsiteX176" fmla="*/ 850977 w 1385664"/>
              <a:gd name="connsiteY176" fmla="*/ 601725 h 1304155"/>
              <a:gd name="connsiteX177" fmla="*/ 756729 w 1385664"/>
              <a:gd name="connsiteY177" fmla="*/ 475605 h 1304155"/>
              <a:gd name="connsiteX178" fmla="*/ 550530 w 1385664"/>
              <a:gd name="connsiteY178" fmla="*/ 473799 h 1304155"/>
              <a:gd name="connsiteX179" fmla="*/ 454088 w 1385664"/>
              <a:gd name="connsiteY179" fmla="*/ 598249 h 1304155"/>
              <a:gd name="connsiteX180" fmla="*/ 447083 w 1385664"/>
              <a:gd name="connsiteY180" fmla="*/ 650749 h 1304155"/>
              <a:gd name="connsiteX181" fmla="*/ 456568 w 1385664"/>
              <a:gd name="connsiteY181" fmla="*/ 725389 h 1304155"/>
              <a:gd name="connsiteX182" fmla="*/ 589364 w 1385664"/>
              <a:gd name="connsiteY182" fmla="*/ 899686 h 1304155"/>
              <a:gd name="connsiteX183" fmla="*/ 876387 w 1385664"/>
              <a:gd name="connsiteY183" fmla="*/ 900510 h 1304155"/>
              <a:gd name="connsiteX184" fmla="*/ 1010181 w 1385664"/>
              <a:gd name="connsiteY184" fmla="*/ 726979 h 1304155"/>
              <a:gd name="connsiteX185" fmla="*/ 1019818 w 1385664"/>
              <a:gd name="connsiteY185" fmla="*/ 654474 h 1304155"/>
              <a:gd name="connsiteX186" fmla="*/ 1019580 w 1385664"/>
              <a:gd name="connsiteY186" fmla="*/ 654472 h 1304155"/>
              <a:gd name="connsiteX187" fmla="*/ 837213 w 1385664"/>
              <a:gd name="connsiteY187" fmla="*/ 334606 h 1304155"/>
              <a:gd name="connsiteX188" fmla="*/ 469013 w 1385664"/>
              <a:gd name="connsiteY188" fmla="*/ 333407 h 1304155"/>
              <a:gd name="connsiteX189" fmla="*/ 284567 w 1385664"/>
              <a:gd name="connsiteY189" fmla="*/ 652079 h 1304155"/>
              <a:gd name="connsiteX190" fmla="*/ 284419 w 1385664"/>
              <a:gd name="connsiteY190" fmla="*/ 652079 h 1304155"/>
              <a:gd name="connsiteX191" fmla="*/ 287784 w 1385664"/>
              <a:gd name="connsiteY191" fmla="*/ 708619 h 1304155"/>
              <a:gd name="connsiteX192" fmla="*/ 507091 w 1385664"/>
              <a:gd name="connsiteY192" fmla="*/ 1040189 h 1304155"/>
              <a:gd name="connsiteX193" fmla="*/ 957362 w 1385664"/>
              <a:gd name="connsiteY193" fmla="*/ 1041764 h 1304155"/>
              <a:gd name="connsiteX194" fmla="*/ 1178983 w 1385664"/>
              <a:gd name="connsiteY194" fmla="*/ 711737 h 1304155"/>
              <a:gd name="connsiteX195" fmla="*/ 1182813 w 1385664"/>
              <a:gd name="connsiteY195" fmla="*/ 654179 h 1304155"/>
              <a:gd name="connsiteX196" fmla="*/ 1181491 w 1385664"/>
              <a:gd name="connsiteY196" fmla="*/ 654174 h 1304155"/>
              <a:gd name="connsiteX197" fmla="*/ 917996 w 1385664"/>
              <a:gd name="connsiteY197" fmla="*/ 194288 h 1304155"/>
              <a:gd name="connsiteX198" fmla="*/ 387973 w 1385664"/>
              <a:gd name="connsiteY198" fmla="*/ 193239 h 1304155"/>
              <a:gd name="connsiteX199" fmla="*/ 127327 w 1385664"/>
              <a:gd name="connsiteY199" fmla="*/ 581861 h 1304155"/>
              <a:gd name="connsiteX200" fmla="*/ 122934 w 1385664"/>
              <a:gd name="connsiteY200" fmla="*/ 647947 h 1304155"/>
              <a:gd name="connsiteX201" fmla="*/ 123335 w 1385664"/>
              <a:gd name="connsiteY201" fmla="*/ 647950 h 1304155"/>
              <a:gd name="connsiteX202" fmla="*/ 426073 w 1385664"/>
              <a:gd name="connsiteY202" fmla="*/ 1179203 h 1304155"/>
              <a:gd name="connsiteX203" fmla="*/ 1037528 w 1385664"/>
              <a:gd name="connsiteY203" fmla="*/ 1181271 h 1304155"/>
              <a:gd name="connsiteX204" fmla="*/ 1343853 w 1385664"/>
              <a:gd name="connsiteY204" fmla="*/ 652078 h 1304155"/>
              <a:gd name="connsiteX205" fmla="*/ 1385664 w 1385664"/>
              <a:gd name="connsiteY205" fmla="*/ 652078 h 1304155"/>
              <a:gd name="connsiteX206" fmla="*/ 1058352 w 1385664"/>
              <a:gd name="connsiteY206" fmla="*/ 1217528 h 1304155"/>
              <a:gd name="connsiteX207" fmla="*/ 731382 w 1385664"/>
              <a:gd name="connsiteY207" fmla="*/ 1304152 h 1304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</a:cxnLst>
            <a:rect l="l" t="t" r="r" b="b"/>
            <a:pathLst>
              <a:path w="1385664" h="1304155">
                <a:moveTo>
                  <a:pt x="732457" y="1222645"/>
                </a:moveTo>
                <a:cubicBezTo>
                  <a:pt x="633827" y="1222449"/>
                  <a:pt x="535247" y="1196711"/>
                  <a:pt x="446998" y="1145449"/>
                </a:cubicBezTo>
                <a:cubicBezTo>
                  <a:pt x="292563" y="1055741"/>
                  <a:pt x="190352" y="899827"/>
                  <a:pt x="167753" y="725511"/>
                </a:cubicBezTo>
                <a:lnTo>
                  <a:pt x="163163" y="652078"/>
                </a:lnTo>
                <a:lnTo>
                  <a:pt x="163019" y="652078"/>
                </a:lnTo>
                <a:lnTo>
                  <a:pt x="163093" y="650960"/>
                </a:lnTo>
                <a:lnTo>
                  <a:pt x="163022" y="649817"/>
                </a:lnTo>
                <a:lnTo>
                  <a:pt x="163169" y="649818"/>
                </a:lnTo>
                <a:lnTo>
                  <a:pt x="167339" y="587150"/>
                </a:lnTo>
                <a:cubicBezTo>
                  <a:pt x="187340" y="437671"/>
                  <a:pt x="275648" y="304282"/>
                  <a:pt x="408536" y="227972"/>
                </a:cubicBezTo>
                <a:cubicBezTo>
                  <a:pt x="560408" y="140760"/>
                  <a:pt x="747321" y="141414"/>
                  <a:pt x="898579" y="229686"/>
                </a:cubicBezTo>
                <a:cubicBezTo>
                  <a:pt x="1030930" y="306924"/>
                  <a:pt x="1118302" y="440928"/>
                  <a:pt x="1137257" y="590543"/>
                </a:cubicBezTo>
                <a:lnTo>
                  <a:pt x="1140919" y="652078"/>
                </a:lnTo>
                <a:lnTo>
                  <a:pt x="1141135" y="652078"/>
                </a:lnTo>
                <a:lnTo>
                  <a:pt x="1140986" y="653199"/>
                </a:lnTo>
                <a:lnTo>
                  <a:pt x="1141123" y="655500"/>
                </a:lnTo>
                <a:lnTo>
                  <a:pt x="1140680" y="655497"/>
                </a:lnTo>
                <a:lnTo>
                  <a:pt x="1126969" y="758633"/>
                </a:lnTo>
                <a:cubicBezTo>
                  <a:pt x="1099096" y="861508"/>
                  <a:pt x="1031490" y="950953"/>
                  <a:pt x="936595" y="1005467"/>
                </a:cubicBezTo>
                <a:cubicBezTo>
                  <a:pt x="873331" y="1041810"/>
                  <a:pt x="802766" y="1059854"/>
                  <a:pt x="732260" y="1059624"/>
                </a:cubicBezTo>
                <a:cubicBezTo>
                  <a:pt x="661754" y="1059395"/>
                  <a:pt x="591308" y="1040891"/>
                  <a:pt x="528282" y="1004137"/>
                </a:cubicBezTo>
                <a:cubicBezTo>
                  <a:pt x="433744" y="949006"/>
                  <a:pt x="366721" y="859123"/>
                  <a:pt x="339520" y="756068"/>
                </a:cubicBezTo>
                <a:lnTo>
                  <a:pt x="326383" y="652078"/>
                </a:lnTo>
                <a:lnTo>
                  <a:pt x="326038" y="652078"/>
                </a:lnTo>
                <a:lnTo>
                  <a:pt x="326215" y="650746"/>
                </a:lnTo>
                <a:lnTo>
                  <a:pt x="326048" y="649423"/>
                </a:lnTo>
                <a:lnTo>
                  <a:pt x="326391" y="649425"/>
                </a:lnTo>
                <a:lnTo>
                  <a:pt x="337366" y="566854"/>
                </a:lnTo>
                <a:cubicBezTo>
                  <a:pt x="359653" y="484573"/>
                  <a:pt x="413712" y="413028"/>
                  <a:pt x="489598" y="369408"/>
                </a:cubicBezTo>
                <a:cubicBezTo>
                  <a:pt x="590780" y="311249"/>
                  <a:pt x="715330" y="311607"/>
                  <a:pt x="816176" y="370346"/>
                </a:cubicBezTo>
                <a:cubicBezTo>
                  <a:pt x="891811" y="414400"/>
                  <a:pt x="945458" y="486255"/>
                  <a:pt x="967272" y="568663"/>
                </a:cubicBezTo>
                <a:lnTo>
                  <a:pt x="977872" y="652077"/>
                </a:lnTo>
                <a:lnTo>
                  <a:pt x="978116" y="652077"/>
                </a:lnTo>
                <a:lnTo>
                  <a:pt x="977991" y="653014"/>
                </a:lnTo>
                <a:lnTo>
                  <a:pt x="978110" y="653950"/>
                </a:lnTo>
                <a:lnTo>
                  <a:pt x="977866" y="653949"/>
                </a:lnTo>
                <a:lnTo>
                  <a:pt x="969556" y="716232"/>
                </a:lnTo>
                <a:cubicBezTo>
                  <a:pt x="952717" y="778156"/>
                  <a:pt x="911879" y="831938"/>
                  <a:pt x="854613" y="864556"/>
                </a:cubicBezTo>
                <a:cubicBezTo>
                  <a:pt x="816436" y="886302"/>
                  <a:pt x="773892" y="896969"/>
                  <a:pt x="731445" y="896597"/>
                </a:cubicBezTo>
                <a:cubicBezTo>
                  <a:pt x="688998" y="896226"/>
                  <a:pt x="646648" y="884815"/>
                  <a:pt x="608857" y="862404"/>
                </a:cubicBezTo>
                <a:cubicBezTo>
                  <a:pt x="552171" y="828788"/>
                  <a:pt x="512282" y="774298"/>
                  <a:pt x="496530" y="712089"/>
                </a:cubicBezTo>
                <a:lnTo>
                  <a:pt x="489590" y="652078"/>
                </a:lnTo>
                <a:lnTo>
                  <a:pt x="489057" y="652078"/>
                </a:lnTo>
                <a:lnTo>
                  <a:pt x="489342" y="649933"/>
                </a:lnTo>
                <a:lnTo>
                  <a:pt x="489095" y="647794"/>
                </a:lnTo>
                <a:lnTo>
                  <a:pt x="489626" y="647803"/>
                </a:lnTo>
                <a:lnTo>
                  <a:pt x="494727" y="609445"/>
                </a:lnTo>
                <a:cubicBezTo>
                  <a:pt x="505881" y="568286"/>
                  <a:pt x="532937" y="532502"/>
                  <a:pt x="570911" y="510700"/>
                </a:cubicBezTo>
                <a:cubicBezTo>
                  <a:pt x="621544" y="481632"/>
                  <a:pt x="683855" y="481859"/>
                  <a:pt x="734274" y="511297"/>
                </a:cubicBezTo>
                <a:cubicBezTo>
                  <a:pt x="772088" y="533376"/>
                  <a:pt x="798881" y="569356"/>
                  <a:pt x="809735" y="610596"/>
                </a:cubicBezTo>
                <a:lnTo>
                  <a:pt x="814261" y="646653"/>
                </a:lnTo>
                <a:lnTo>
                  <a:pt x="814913" y="646609"/>
                </a:lnTo>
                <a:lnTo>
                  <a:pt x="814503" y="648574"/>
                </a:lnTo>
                <a:lnTo>
                  <a:pt x="815092" y="653269"/>
                </a:lnTo>
                <a:lnTo>
                  <a:pt x="813524" y="653258"/>
                </a:lnTo>
                <a:lnTo>
                  <a:pt x="805920" y="689652"/>
                </a:lnTo>
                <a:cubicBezTo>
                  <a:pt x="799158" y="702669"/>
                  <a:pt x="788888" y="713863"/>
                  <a:pt x="775875" y="721760"/>
                </a:cubicBezTo>
                <a:cubicBezTo>
                  <a:pt x="762862" y="729658"/>
                  <a:pt x="748191" y="733600"/>
                  <a:pt x="733523" y="733588"/>
                </a:cubicBezTo>
                <a:cubicBezTo>
                  <a:pt x="718855" y="733577"/>
                  <a:pt x="704191" y="729612"/>
                  <a:pt x="691190" y="721694"/>
                </a:cubicBezTo>
                <a:cubicBezTo>
                  <a:pt x="665189" y="705859"/>
                  <a:pt x="650179" y="676854"/>
                  <a:pt x="652269" y="646483"/>
                </a:cubicBezTo>
                <a:lnTo>
                  <a:pt x="694409" y="649382"/>
                </a:lnTo>
                <a:cubicBezTo>
                  <a:pt x="693402" y="664015"/>
                  <a:pt x="700634" y="677990"/>
                  <a:pt x="713161" y="685619"/>
                </a:cubicBezTo>
                <a:cubicBezTo>
                  <a:pt x="725688" y="693249"/>
                  <a:pt x="741423" y="693261"/>
                  <a:pt x="753963" y="685651"/>
                </a:cubicBezTo>
                <a:cubicBezTo>
                  <a:pt x="766502" y="678041"/>
                  <a:pt x="773755" y="664078"/>
                  <a:pt x="772771" y="649443"/>
                </a:cubicBezTo>
                <a:lnTo>
                  <a:pt x="774454" y="649330"/>
                </a:lnTo>
                <a:lnTo>
                  <a:pt x="770875" y="620821"/>
                </a:lnTo>
                <a:cubicBezTo>
                  <a:pt x="762697" y="589746"/>
                  <a:pt x="742507" y="562634"/>
                  <a:pt x="714014" y="545998"/>
                </a:cubicBezTo>
                <a:cubicBezTo>
                  <a:pt x="676023" y="523816"/>
                  <a:pt x="629070" y="523644"/>
                  <a:pt x="590918" y="545548"/>
                </a:cubicBezTo>
                <a:cubicBezTo>
                  <a:pt x="552766" y="567451"/>
                  <a:pt x="529240" y="608085"/>
                  <a:pt x="529240" y="652078"/>
                </a:cubicBezTo>
                <a:lnTo>
                  <a:pt x="528865" y="652078"/>
                </a:lnTo>
                <a:lnTo>
                  <a:pt x="534687" y="702430"/>
                </a:lnTo>
                <a:cubicBezTo>
                  <a:pt x="547904" y="754626"/>
                  <a:pt x="581373" y="800345"/>
                  <a:pt x="628935" y="828550"/>
                </a:cubicBezTo>
                <a:cubicBezTo>
                  <a:pt x="692351" y="866157"/>
                  <a:pt x="771069" y="866847"/>
                  <a:pt x="835134" y="830356"/>
                </a:cubicBezTo>
                <a:cubicBezTo>
                  <a:pt x="883183" y="802988"/>
                  <a:pt x="917447" y="757863"/>
                  <a:pt x="931576" y="705906"/>
                </a:cubicBezTo>
                <a:lnTo>
                  <a:pt x="938580" y="653411"/>
                </a:lnTo>
                <a:lnTo>
                  <a:pt x="929095" y="578767"/>
                </a:lnTo>
                <a:cubicBezTo>
                  <a:pt x="909923" y="506340"/>
                  <a:pt x="862773" y="443189"/>
                  <a:pt x="796299" y="404470"/>
                </a:cubicBezTo>
                <a:cubicBezTo>
                  <a:pt x="707668" y="352845"/>
                  <a:pt x="598203" y="352531"/>
                  <a:pt x="509276" y="403646"/>
                </a:cubicBezTo>
                <a:cubicBezTo>
                  <a:pt x="442582" y="441982"/>
                  <a:pt x="395069" y="504862"/>
                  <a:pt x="375482" y="577177"/>
                </a:cubicBezTo>
                <a:lnTo>
                  <a:pt x="365845" y="649683"/>
                </a:lnTo>
                <a:lnTo>
                  <a:pt x="366084" y="649684"/>
                </a:lnTo>
                <a:cubicBezTo>
                  <a:pt x="365227" y="781265"/>
                  <a:pt x="434783" y="903264"/>
                  <a:pt x="548451" y="969550"/>
                </a:cubicBezTo>
                <a:cubicBezTo>
                  <a:pt x="662119" y="1035837"/>
                  <a:pt x="802553" y="1036294"/>
                  <a:pt x="916651" y="970749"/>
                </a:cubicBezTo>
                <a:cubicBezTo>
                  <a:pt x="1030748" y="905204"/>
                  <a:pt x="1101097" y="783661"/>
                  <a:pt x="1101097" y="652077"/>
                </a:cubicBezTo>
                <a:lnTo>
                  <a:pt x="1101245" y="652077"/>
                </a:lnTo>
                <a:lnTo>
                  <a:pt x="1097880" y="595536"/>
                </a:lnTo>
                <a:cubicBezTo>
                  <a:pt x="1080464" y="458063"/>
                  <a:pt x="1000182" y="334936"/>
                  <a:pt x="878573" y="263966"/>
                </a:cubicBezTo>
                <a:cubicBezTo>
                  <a:pt x="739591" y="182858"/>
                  <a:pt x="567848" y="182257"/>
                  <a:pt x="428302" y="262391"/>
                </a:cubicBezTo>
                <a:cubicBezTo>
                  <a:pt x="306199" y="332508"/>
                  <a:pt x="225058" y="455071"/>
                  <a:pt x="206681" y="592418"/>
                </a:cubicBezTo>
                <a:lnTo>
                  <a:pt x="202851" y="649976"/>
                </a:lnTo>
                <a:lnTo>
                  <a:pt x="204172" y="649981"/>
                </a:lnTo>
                <a:cubicBezTo>
                  <a:pt x="203422" y="839372"/>
                  <a:pt x="303899" y="1014738"/>
                  <a:pt x="467667" y="1109867"/>
                </a:cubicBezTo>
                <a:cubicBezTo>
                  <a:pt x="631435" y="1204996"/>
                  <a:pt x="833546" y="1205397"/>
                  <a:pt x="997690" y="1110916"/>
                </a:cubicBezTo>
                <a:cubicBezTo>
                  <a:pt x="1141315" y="1028246"/>
                  <a:pt x="1236727" y="883954"/>
                  <a:pt x="1258336" y="722294"/>
                </a:cubicBezTo>
                <a:lnTo>
                  <a:pt x="1262729" y="656209"/>
                </a:lnTo>
                <a:lnTo>
                  <a:pt x="1262329" y="656206"/>
                </a:lnTo>
                <a:cubicBezTo>
                  <a:pt x="1263807" y="437692"/>
                  <a:pt x="1148339" y="235065"/>
                  <a:pt x="959591" y="124953"/>
                </a:cubicBezTo>
                <a:cubicBezTo>
                  <a:pt x="770843" y="14841"/>
                  <a:pt x="537625" y="14052"/>
                  <a:pt x="348136" y="122885"/>
                </a:cubicBezTo>
                <a:cubicBezTo>
                  <a:pt x="158648" y="231718"/>
                  <a:pt x="41811" y="433559"/>
                  <a:pt x="41811" y="652078"/>
                </a:cubicBezTo>
                <a:lnTo>
                  <a:pt x="0" y="652078"/>
                </a:lnTo>
                <a:cubicBezTo>
                  <a:pt x="0" y="418588"/>
                  <a:pt x="124841" y="202917"/>
                  <a:pt x="327312" y="86628"/>
                </a:cubicBezTo>
                <a:cubicBezTo>
                  <a:pt x="529783" y="-29661"/>
                  <a:pt x="778979" y="-28818"/>
                  <a:pt x="980659" y="88838"/>
                </a:cubicBezTo>
                <a:cubicBezTo>
                  <a:pt x="1157129" y="191787"/>
                  <a:pt x="1273650" y="370421"/>
                  <a:pt x="1298965" y="569888"/>
                </a:cubicBezTo>
                <a:lnTo>
                  <a:pt x="1303875" y="652077"/>
                </a:lnTo>
                <a:lnTo>
                  <a:pt x="1304154" y="652077"/>
                </a:lnTo>
                <a:lnTo>
                  <a:pt x="1304007" y="654284"/>
                </a:lnTo>
                <a:lnTo>
                  <a:pt x="1304139" y="656489"/>
                </a:lnTo>
                <a:lnTo>
                  <a:pt x="1303861" y="656487"/>
                </a:lnTo>
                <a:lnTo>
                  <a:pt x="1299123" y="727752"/>
                </a:lnTo>
                <a:cubicBezTo>
                  <a:pt x="1275835" y="901977"/>
                  <a:pt x="1173007" y="1057485"/>
                  <a:pt x="1018218" y="1146580"/>
                </a:cubicBezTo>
                <a:cubicBezTo>
                  <a:pt x="929767" y="1197492"/>
                  <a:pt x="831087" y="1222840"/>
                  <a:pt x="732457" y="1222645"/>
                </a:cubicBezTo>
                <a:close/>
                <a:moveTo>
                  <a:pt x="731382" y="1304152"/>
                </a:moveTo>
                <a:cubicBezTo>
                  <a:pt x="618564" y="1303771"/>
                  <a:pt x="505845" y="1274146"/>
                  <a:pt x="405005" y="1215318"/>
                </a:cubicBezTo>
                <a:cubicBezTo>
                  <a:pt x="228535" y="1112369"/>
                  <a:pt x="112014" y="933735"/>
                  <a:pt x="86699" y="734268"/>
                </a:cubicBezTo>
                <a:lnTo>
                  <a:pt x="81789" y="652078"/>
                </a:lnTo>
                <a:lnTo>
                  <a:pt x="81509" y="652078"/>
                </a:lnTo>
                <a:lnTo>
                  <a:pt x="81656" y="649863"/>
                </a:lnTo>
                <a:lnTo>
                  <a:pt x="81525" y="647667"/>
                </a:lnTo>
                <a:lnTo>
                  <a:pt x="81802" y="647669"/>
                </a:lnTo>
                <a:lnTo>
                  <a:pt x="86540" y="576403"/>
                </a:lnTo>
                <a:cubicBezTo>
                  <a:pt x="109828" y="402178"/>
                  <a:pt x="212656" y="246670"/>
                  <a:pt x="367445" y="157575"/>
                </a:cubicBezTo>
                <a:cubicBezTo>
                  <a:pt x="544347" y="55751"/>
                  <a:pt x="762167" y="56183"/>
                  <a:pt x="938665" y="158706"/>
                </a:cubicBezTo>
                <a:cubicBezTo>
                  <a:pt x="1093100" y="248414"/>
                  <a:pt x="1195311" y="404328"/>
                  <a:pt x="1217910" y="578644"/>
                </a:cubicBezTo>
                <a:lnTo>
                  <a:pt x="1222500" y="652077"/>
                </a:lnTo>
                <a:lnTo>
                  <a:pt x="1222645" y="652077"/>
                </a:lnTo>
                <a:lnTo>
                  <a:pt x="1222570" y="653203"/>
                </a:lnTo>
                <a:lnTo>
                  <a:pt x="1222641" y="654338"/>
                </a:lnTo>
                <a:lnTo>
                  <a:pt x="1222495" y="654338"/>
                </a:lnTo>
                <a:lnTo>
                  <a:pt x="1218325" y="717005"/>
                </a:lnTo>
                <a:cubicBezTo>
                  <a:pt x="1198324" y="866484"/>
                  <a:pt x="1110016" y="999873"/>
                  <a:pt x="977128" y="1076183"/>
                </a:cubicBezTo>
                <a:cubicBezTo>
                  <a:pt x="901192" y="1119789"/>
                  <a:pt x="816496" y="1141429"/>
                  <a:pt x="731876" y="1141133"/>
                </a:cubicBezTo>
                <a:cubicBezTo>
                  <a:pt x="647257" y="1140837"/>
                  <a:pt x="562714" y="1118605"/>
                  <a:pt x="487085" y="1074469"/>
                </a:cubicBezTo>
                <a:cubicBezTo>
                  <a:pt x="354734" y="997231"/>
                  <a:pt x="267362" y="863227"/>
                  <a:pt x="248407" y="713612"/>
                </a:cubicBezTo>
                <a:lnTo>
                  <a:pt x="244745" y="652078"/>
                </a:lnTo>
                <a:lnTo>
                  <a:pt x="244529" y="652078"/>
                </a:lnTo>
                <a:lnTo>
                  <a:pt x="244678" y="650957"/>
                </a:lnTo>
                <a:lnTo>
                  <a:pt x="244541" y="648655"/>
                </a:lnTo>
                <a:lnTo>
                  <a:pt x="244984" y="648658"/>
                </a:lnTo>
                <a:lnTo>
                  <a:pt x="258696" y="545523"/>
                </a:lnTo>
                <a:cubicBezTo>
                  <a:pt x="286568" y="442648"/>
                  <a:pt x="354174" y="353203"/>
                  <a:pt x="449069" y="298689"/>
                </a:cubicBezTo>
                <a:cubicBezTo>
                  <a:pt x="575597" y="226004"/>
                  <a:pt x="731330" y="226511"/>
                  <a:pt x="857382" y="300019"/>
                </a:cubicBezTo>
                <a:cubicBezTo>
                  <a:pt x="951920" y="355150"/>
                  <a:pt x="1018943" y="445034"/>
                  <a:pt x="1046144" y="548088"/>
                </a:cubicBezTo>
                <a:lnTo>
                  <a:pt x="1059281" y="652078"/>
                </a:lnTo>
                <a:lnTo>
                  <a:pt x="1059625" y="652078"/>
                </a:lnTo>
                <a:lnTo>
                  <a:pt x="1059448" y="653407"/>
                </a:lnTo>
                <a:lnTo>
                  <a:pt x="1059616" y="654733"/>
                </a:lnTo>
                <a:lnTo>
                  <a:pt x="1059272" y="654731"/>
                </a:lnTo>
                <a:lnTo>
                  <a:pt x="1048297" y="737302"/>
                </a:lnTo>
                <a:cubicBezTo>
                  <a:pt x="1026010" y="819583"/>
                  <a:pt x="971951" y="891128"/>
                  <a:pt x="896065" y="934748"/>
                </a:cubicBezTo>
                <a:cubicBezTo>
                  <a:pt x="845474" y="963828"/>
                  <a:pt x="789041" y="978278"/>
                  <a:pt x="732650" y="978116"/>
                </a:cubicBezTo>
                <a:cubicBezTo>
                  <a:pt x="676259" y="977954"/>
                  <a:pt x="619910" y="963180"/>
                  <a:pt x="569487" y="933810"/>
                </a:cubicBezTo>
                <a:cubicBezTo>
                  <a:pt x="493853" y="889756"/>
                  <a:pt x="440205" y="817901"/>
                  <a:pt x="418391" y="735493"/>
                </a:cubicBezTo>
                <a:lnTo>
                  <a:pt x="407791" y="652078"/>
                </a:lnTo>
                <a:lnTo>
                  <a:pt x="407548" y="652078"/>
                </a:lnTo>
                <a:lnTo>
                  <a:pt x="407672" y="651146"/>
                </a:lnTo>
                <a:lnTo>
                  <a:pt x="407553" y="650206"/>
                </a:lnTo>
                <a:lnTo>
                  <a:pt x="407798" y="650208"/>
                </a:lnTo>
                <a:lnTo>
                  <a:pt x="416108" y="587923"/>
                </a:lnTo>
                <a:cubicBezTo>
                  <a:pt x="432947" y="526000"/>
                  <a:pt x="473785" y="472217"/>
                  <a:pt x="531051" y="439599"/>
                </a:cubicBezTo>
                <a:cubicBezTo>
                  <a:pt x="607406" y="396108"/>
                  <a:pt x="701225" y="396929"/>
                  <a:pt x="776807" y="441751"/>
                </a:cubicBezTo>
                <a:cubicBezTo>
                  <a:pt x="833493" y="475368"/>
                  <a:pt x="873382" y="529857"/>
                  <a:pt x="889134" y="592066"/>
                </a:cubicBezTo>
                <a:lnTo>
                  <a:pt x="896074" y="652077"/>
                </a:lnTo>
                <a:lnTo>
                  <a:pt x="896606" y="652077"/>
                </a:lnTo>
                <a:lnTo>
                  <a:pt x="896321" y="654218"/>
                </a:lnTo>
                <a:lnTo>
                  <a:pt x="896569" y="656361"/>
                </a:lnTo>
                <a:lnTo>
                  <a:pt x="896038" y="656352"/>
                </a:lnTo>
                <a:lnTo>
                  <a:pt x="890936" y="694710"/>
                </a:lnTo>
                <a:cubicBezTo>
                  <a:pt x="879782" y="735870"/>
                  <a:pt x="852726" y="771653"/>
                  <a:pt x="814752" y="793455"/>
                </a:cubicBezTo>
                <a:cubicBezTo>
                  <a:pt x="789436" y="807989"/>
                  <a:pt x="761200" y="815199"/>
                  <a:pt x="732990" y="815096"/>
                </a:cubicBezTo>
                <a:cubicBezTo>
                  <a:pt x="704781" y="814993"/>
                  <a:pt x="676599" y="807577"/>
                  <a:pt x="651389" y="792858"/>
                </a:cubicBezTo>
                <a:cubicBezTo>
                  <a:pt x="600970" y="763420"/>
                  <a:pt x="570144" y="709267"/>
                  <a:pt x="570571" y="650886"/>
                </a:cubicBezTo>
                <a:lnTo>
                  <a:pt x="610751" y="651179"/>
                </a:lnTo>
                <a:cubicBezTo>
                  <a:pt x="610429" y="695171"/>
                  <a:pt x="633658" y="735976"/>
                  <a:pt x="671649" y="758157"/>
                </a:cubicBezTo>
                <a:cubicBezTo>
                  <a:pt x="709640" y="780339"/>
                  <a:pt x="756593" y="780511"/>
                  <a:pt x="794745" y="758607"/>
                </a:cubicBezTo>
                <a:cubicBezTo>
                  <a:pt x="832897" y="736704"/>
                  <a:pt x="856423" y="696070"/>
                  <a:pt x="856423" y="652077"/>
                </a:cubicBezTo>
                <a:lnTo>
                  <a:pt x="856799" y="652077"/>
                </a:lnTo>
                <a:lnTo>
                  <a:pt x="850977" y="601725"/>
                </a:lnTo>
                <a:cubicBezTo>
                  <a:pt x="837760" y="549529"/>
                  <a:pt x="804291" y="503810"/>
                  <a:pt x="756729" y="475605"/>
                </a:cubicBezTo>
                <a:cubicBezTo>
                  <a:pt x="693313" y="437998"/>
                  <a:pt x="614595" y="437308"/>
                  <a:pt x="550530" y="473799"/>
                </a:cubicBezTo>
                <a:cubicBezTo>
                  <a:pt x="502481" y="501167"/>
                  <a:pt x="468217" y="546293"/>
                  <a:pt x="454088" y="598249"/>
                </a:cubicBezTo>
                <a:lnTo>
                  <a:pt x="447083" y="650749"/>
                </a:lnTo>
                <a:lnTo>
                  <a:pt x="456568" y="725389"/>
                </a:lnTo>
                <a:cubicBezTo>
                  <a:pt x="475740" y="797816"/>
                  <a:pt x="522890" y="860967"/>
                  <a:pt x="589364" y="899686"/>
                </a:cubicBezTo>
                <a:cubicBezTo>
                  <a:pt x="677995" y="951311"/>
                  <a:pt x="787460" y="951625"/>
                  <a:pt x="876387" y="900510"/>
                </a:cubicBezTo>
                <a:cubicBezTo>
                  <a:pt x="943082" y="862174"/>
                  <a:pt x="990594" y="799295"/>
                  <a:pt x="1010181" y="726979"/>
                </a:cubicBezTo>
                <a:lnTo>
                  <a:pt x="1019818" y="654474"/>
                </a:lnTo>
                <a:lnTo>
                  <a:pt x="1019580" y="654472"/>
                </a:lnTo>
                <a:cubicBezTo>
                  <a:pt x="1020437" y="522891"/>
                  <a:pt x="950881" y="400892"/>
                  <a:pt x="837213" y="334606"/>
                </a:cubicBezTo>
                <a:cubicBezTo>
                  <a:pt x="723545" y="268319"/>
                  <a:pt x="583111" y="267862"/>
                  <a:pt x="469013" y="333407"/>
                </a:cubicBezTo>
                <a:cubicBezTo>
                  <a:pt x="354916" y="398952"/>
                  <a:pt x="284567" y="520495"/>
                  <a:pt x="284567" y="652079"/>
                </a:cubicBezTo>
                <a:lnTo>
                  <a:pt x="284419" y="652079"/>
                </a:lnTo>
                <a:lnTo>
                  <a:pt x="287784" y="708619"/>
                </a:lnTo>
                <a:cubicBezTo>
                  <a:pt x="305200" y="846092"/>
                  <a:pt x="385482" y="969220"/>
                  <a:pt x="507091" y="1040189"/>
                </a:cubicBezTo>
                <a:cubicBezTo>
                  <a:pt x="646073" y="1121297"/>
                  <a:pt x="817816" y="1121898"/>
                  <a:pt x="957362" y="1041764"/>
                </a:cubicBezTo>
                <a:cubicBezTo>
                  <a:pt x="1079465" y="971647"/>
                  <a:pt x="1160606" y="849084"/>
                  <a:pt x="1178983" y="711737"/>
                </a:cubicBezTo>
                <a:lnTo>
                  <a:pt x="1182813" y="654179"/>
                </a:lnTo>
                <a:lnTo>
                  <a:pt x="1181491" y="654174"/>
                </a:lnTo>
                <a:cubicBezTo>
                  <a:pt x="1182241" y="464783"/>
                  <a:pt x="1081764" y="289417"/>
                  <a:pt x="917996" y="194288"/>
                </a:cubicBezTo>
                <a:cubicBezTo>
                  <a:pt x="754228" y="99159"/>
                  <a:pt x="552117" y="98758"/>
                  <a:pt x="387973" y="193239"/>
                </a:cubicBezTo>
                <a:cubicBezTo>
                  <a:pt x="244348" y="275909"/>
                  <a:pt x="148936" y="420201"/>
                  <a:pt x="127327" y="581861"/>
                </a:cubicBezTo>
                <a:lnTo>
                  <a:pt x="122934" y="647947"/>
                </a:lnTo>
                <a:lnTo>
                  <a:pt x="123335" y="647950"/>
                </a:lnTo>
                <a:cubicBezTo>
                  <a:pt x="121857" y="866464"/>
                  <a:pt x="237325" y="1069091"/>
                  <a:pt x="426073" y="1179203"/>
                </a:cubicBezTo>
                <a:cubicBezTo>
                  <a:pt x="614821" y="1289315"/>
                  <a:pt x="848039" y="1290104"/>
                  <a:pt x="1037528" y="1181271"/>
                </a:cubicBezTo>
                <a:cubicBezTo>
                  <a:pt x="1227016" y="1072438"/>
                  <a:pt x="1343853" y="870597"/>
                  <a:pt x="1343853" y="652078"/>
                </a:cubicBezTo>
                <a:lnTo>
                  <a:pt x="1385664" y="652078"/>
                </a:lnTo>
                <a:cubicBezTo>
                  <a:pt x="1385664" y="885568"/>
                  <a:pt x="1260823" y="1101239"/>
                  <a:pt x="1058352" y="1217528"/>
                </a:cubicBezTo>
                <a:cubicBezTo>
                  <a:pt x="957116" y="1275673"/>
                  <a:pt x="844200" y="1304534"/>
                  <a:pt x="731382" y="13041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2" name="フリーフォーム: 図形 371">
            <a:extLst>
              <a:ext uri="{FF2B5EF4-FFF2-40B4-BE49-F238E27FC236}">
                <a16:creationId xmlns:a16="http://schemas.microsoft.com/office/drawing/2014/main" id="{A1BD014F-1916-4B84-B993-0F2860807102}"/>
              </a:ext>
            </a:extLst>
          </p:cNvPr>
          <p:cNvSpPr/>
          <p:nvPr/>
        </p:nvSpPr>
        <p:spPr>
          <a:xfrm>
            <a:off x="478407" y="4833875"/>
            <a:ext cx="1451470" cy="1366090"/>
          </a:xfrm>
          <a:custGeom>
            <a:avLst/>
            <a:gdLst>
              <a:gd name="connsiteX0" fmla="*/ 767948 w 1451470"/>
              <a:gd name="connsiteY0" fmla="*/ 1280709 h 1366090"/>
              <a:gd name="connsiteX1" fmla="*/ 469042 w 1451470"/>
              <a:gd name="connsiteY1" fmla="*/ 1200318 h 1366090"/>
              <a:gd name="connsiteX2" fmla="*/ 175898 w 1451470"/>
              <a:gd name="connsiteY2" fmla="*/ 761304 h 1366090"/>
              <a:gd name="connsiteX3" fmla="*/ 170825 w 1451470"/>
              <a:gd name="connsiteY3" fmla="*/ 683045 h 1366090"/>
              <a:gd name="connsiteX4" fmla="*/ 170761 w 1451470"/>
              <a:gd name="connsiteY4" fmla="*/ 683045 h 1366090"/>
              <a:gd name="connsiteX5" fmla="*/ 170794 w 1451470"/>
              <a:gd name="connsiteY5" fmla="*/ 682558 h 1366090"/>
              <a:gd name="connsiteX6" fmla="*/ 170763 w 1451470"/>
              <a:gd name="connsiteY6" fmla="*/ 682088 h 1366090"/>
              <a:gd name="connsiteX7" fmla="*/ 170825 w 1451470"/>
              <a:gd name="connsiteY7" fmla="*/ 682088 h 1366090"/>
              <a:gd name="connsiteX8" fmla="*/ 175288 w 1451470"/>
              <a:gd name="connsiteY8" fmla="*/ 615025 h 1366090"/>
              <a:gd name="connsiteX9" fmla="*/ 427995 w 1451470"/>
              <a:gd name="connsiteY9" fmla="*/ 238766 h 1366090"/>
              <a:gd name="connsiteX10" fmla="*/ 941366 w 1451470"/>
              <a:gd name="connsiteY10" fmla="*/ 240659 h 1366090"/>
              <a:gd name="connsiteX11" fmla="*/ 1191291 w 1451470"/>
              <a:gd name="connsiteY11" fmla="*/ 618773 h 1366090"/>
              <a:gd name="connsiteX12" fmla="*/ 1195093 w 1451470"/>
              <a:gd name="connsiteY12" fmla="*/ 683045 h 1366090"/>
              <a:gd name="connsiteX13" fmla="*/ 1195328 w 1451470"/>
              <a:gd name="connsiteY13" fmla="*/ 683045 h 1366090"/>
              <a:gd name="connsiteX14" fmla="*/ 1195165 w 1451470"/>
              <a:gd name="connsiteY14" fmla="*/ 684272 h 1366090"/>
              <a:gd name="connsiteX15" fmla="*/ 1195316 w 1451470"/>
              <a:gd name="connsiteY15" fmla="*/ 686824 h 1366090"/>
              <a:gd name="connsiteX16" fmla="*/ 1194826 w 1451470"/>
              <a:gd name="connsiteY16" fmla="*/ 686821 h 1366090"/>
              <a:gd name="connsiteX17" fmla="*/ 1180502 w 1451470"/>
              <a:gd name="connsiteY17" fmla="*/ 794611 h 1366090"/>
              <a:gd name="connsiteX18" fmla="*/ 981248 w 1451470"/>
              <a:gd name="connsiteY18" fmla="*/ 1053116 h 1366090"/>
              <a:gd name="connsiteX19" fmla="*/ 767337 w 1451470"/>
              <a:gd name="connsiteY19" fmla="*/ 1109947 h 1366090"/>
              <a:gd name="connsiteX20" fmla="*/ 553719 w 1451470"/>
              <a:gd name="connsiteY20" fmla="*/ 1052027 h 1366090"/>
              <a:gd name="connsiteX21" fmla="*/ 355785 w 1451470"/>
              <a:gd name="connsiteY21" fmla="*/ 792510 h 1366090"/>
              <a:gd name="connsiteX22" fmla="*/ 341806 w 1451470"/>
              <a:gd name="connsiteY22" fmla="*/ 683045 h 1366090"/>
              <a:gd name="connsiteX23" fmla="*/ 341522 w 1451470"/>
              <a:gd name="connsiteY23" fmla="*/ 683045 h 1366090"/>
              <a:gd name="connsiteX24" fmla="*/ 341667 w 1451470"/>
              <a:gd name="connsiteY24" fmla="*/ 681960 h 1366090"/>
              <a:gd name="connsiteX25" fmla="*/ 341528 w 1451470"/>
              <a:gd name="connsiteY25" fmla="*/ 680870 h 1366090"/>
              <a:gd name="connsiteX26" fmla="*/ 341813 w 1451470"/>
              <a:gd name="connsiteY26" fmla="*/ 680872 h 1366090"/>
              <a:gd name="connsiteX27" fmla="*/ 353542 w 1451470"/>
              <a:gd name="connsiteY27" fmla="*/ 593206 h 1366090"/>
              <a:gd name="connsiteX28" fmla="*/ 514846 w 1451470"/>
              <a:gd name="connsiteY28" fmla="*/ 385813 h 1366090"/>
              <a:gd name="connsiteX29" fmla="*/ 858893 w 1451470"/>
              <a:gd name="connsiteY29" fmla="*/ 390273 h 1366090"/>
              <a:gd name="connsiteX30" fmla="*/ 1014767 w 1451470"/>
              <a:gd name="connsiteY30" fmla="*/ 601779 h 1366090"/>
              <a:gd name="connsiteX31" fmla="*/ 1023501 w 1451470"/>
              <a:gd name="connsiteY31" fmla="*/ 683045 h 1366090"/>
              <a:gd name="connsiteX32" fmla="*/ 1024567 w 1451470"/>
              <a:gd name="connsiteY32" fmla="*/ 683045 h 1366090"/>
              <a:gd name="connsiteX33" fmla="*/ 1023976 w 1451470"/>
              <a:gd name="connsiteY33" fmla="*/ 687461 h 1366090"/>
              <a:gd name="connsiteX34" fmla="*/ 1024453 w 1451470"/>
              <a:gd name="connsiteY34" fmla="*/ 691899 h 1366090"/>
              <a:gd name="connsiteX35" fmla="*/ 1023386 w 1451470"/>
              <a:gd name="connsiteY35" fmla="*/ 691872 h 1366090"/>
              <a:gd name="connsiteX36" fmla="*/ 1015545 w 1451470"/>
              <a:gd name="connsiteY36" fmla="*/ 750451 h 1366090"/>
              <a:gd name="connsiteX37" fmla="*/ 894482 w 1451470"/>
              <a:gd name="connsiteY37" fmla="*/ 906021 h 1366090"/>
              <a:gd name="connsiteX38" fmla="*/ 764946 w 1451470"/>
              <a:gd name="connsiteY38" fmla="*/ 939163 h 1366090"/>
              <a:gd name="connsiteX39" fmla="*/ 636357 w 1451470"/>
              <a:gd name="connsiteY39" fmla="*/ 902514 h 1366090"/>
              <a:gd name="connsiteX40" fmla="*/ 519565 w 1451470"/>
              <a:gd name="connsiteY40" fmla="*/ 743712 h 1366090"/>
              <a:gd name="connsiteX41" fmla="*/ 513118 w 1451470"/>
              <a:gd name="connsiteY41" fmla="*/ 683045 h 1366090"/>
              <a:gd name="connsiteX42" fmla="*/ 512284 w 1451470"/>
              <a:gd name="connsiteY42" fmla="*/ 683045 h 1366090"/>
              <a:gd name="connsiteX43" fmla="*/ 512753 w 1451470"/>
              <a:gd name="connsiteY43" fmla="*/ 679613 h 1366090"/>
              <a:gd name="connsiteX44" fmla="*/ 512378 w 1451470"/>
              <a:gd name="connsiteY44" fmla="*/ 676086 h 1366090"/>
              <a:gd name="connsiteX45" fmla="*/ 513231 w 1451470"/>
              <a:gd name="connsiteY45" fmla="*/ 676109 h 1366090"/>
              <a:gd name="connsiteX46" fmla="*/ 518545 w 1451470"/>
              <a:gd name="connsiteY46" fmla="*/ 637214 h 1366090"/>
              <a:gd name="connsiteX47" fmla="*/ 602177 w 1451470"/>
              <a:gd name="connsiteY47" fmla="*/ 532645 h 1366090"/>
              <a:gd name="connsiteX48" fmla="*/ 777213 w 1451470"/>
              <a:gd name="connsiteY48" fmla="*/ 540595 h 1366090"/>
              <a:gd name="connsiteX49" fmla="*/ 851022 w 1451470"/>
              <a:gd name="connsiteY49" fmla="*/ 652314 h 1366090"/>
              <a:gd name="connsiteX50" fmla="*/ 852152 w 1451470"/>
              <a:gd name="connsiteY50" fmla="*/ 677416 h 1366090"/>
              <a:gd name="connsiteX51" fmla="*/ 853614 w 1451470"/>
              <a:gd name="connsiteY51" fmla="*/ 677317 h 1366090"/>
              <a:gd name="connsiteX52" fmla="*/ 852416 w 1451470"/>
              <a:gd name="connsiteY52" fmla="*/ 683294 h 1366090"/>
              <a:gd name="connsiteX53" fmla="*/ 853102 w 1451470"/>
              <a:gd name="connsiteY53" fmla="*/ 698524 h 1366090"/>
              <a:gd name="connsiteX54" fmla="*/ 849432 w 1451470"/>
              <a:gd name="connsiteY54" fmla="*/ 698190 h 1366090"/>
              <a:gd name="connsiteX55" fmla="*/ 844831 w 1451470"/>
              <a:gd name="connsiteY55" fmla="*/ 721153 h 1366090"/>
              <a:gd name="connsiteX56" fmla="*/ 815099 w 1451470"/>
              <a:gd name="connsiteY56" fmla="*/ 754540 h 1366090"/>
              <a:gd name="connsiteX57" fmla="*/ 772571 w 1451470"/>
              <a:gd name="connsiteY57" fmla="*/ 768326 h 1366090"/>
              <a:gd name="connsiteX58" fmla="*/ 728906 w 1451470"/>
              <a:gd name="connsiteY58" fmla="*/ 758730 h 1366090"/>
              <a:gd name="connsiteX59" fmla="*/ 683083 w 1451470"/>
              <a:gd name="connsiteY59" fmla="*/ 685607 h 1366090"/>
              <a:gd name="connsiteX60" fmla="*/ 752212 w 1451470"/>
              <a:gd name="connsiteY60" fmla="*/ 683532 h 1366090"/>
              <a:gd name="connsiteX61" fmla="*/ 760918 w 1451470"/>
              <a:gd name="connsiteY61" fmla="*/ 697424 h 1366090"/>
              <a:gd name="connsiteX62" fmla="*/ 777293 w 1451470"/>
              <a:gd name="connsiteY62" fmla="*/ 696628 h 1366090"/>
              <a:gd name="connsiteX63" fmla="*/ 783428 w 1451470"/>
              <a:gd name="connsiteY63" fmla="*/ 684328 h 1366090"/>
              <a:gd name="connsiteX64" fmla="*/ 775202 w 1451470"/>
              <a:gd name="connsiteY64" fmla="*/ 638760 h 1366090"/>
              <a:gd name="connsiteX65" fmla="*/ 739429 w 1451470"/>
              <a:gd name="connsiteY65" fmla="*/ 597751 h 1366090"/>
              <a:gd name="connsiteX66" fmla="*/ 634624 w 1451470"/>
              <a:gd name="connsiteY66" fmla="*/ 592991 h 1366090"/>
              <a:gd name="connsiteX67" fmla="*/ 595281 w 1451470"/>
              <a:gd name="connsiteY67" fmla="*/ 630588 h 1366090"/>
              <a:gd name="connsiteX68" fmla="*/ 580936 w 1451470"/>
              <a:gd name="connsiteY68" fmla="*/ 682548 h 1366090"/>
              <a:gd name="connsiteX69" fmla="*/ 585723 w 1451470"/>
              <a:gd name="connsiteY69" fmla="*/ 727584 h 1366090"/>
              <a:gd name="connsiteX70" fmla="*/ 671467 w 1451470"/>
              <a:gd name="connsiteY70" fmla="*/ 844171 h 1366090"/>
              <a:gd name="connsiteX71" fmla="*/ 860972 w 1451470"/>
              <a:gd name="connsiteY71" fmla="*/ 846746 h 1366090"/>
              <a:gd name="connsiteX72" fmla="*/ 949852 w 1451470"/>
              <a:gd name="connsiteY72" fmla="*/ 732532 h 1366090"/>
              <a:gd name="connsiteX73" fmla="*/ 956326 w 1451470"/>
              <a:gd name="connsiteY73" fmla="*/ 684158 h 1366090"/>
              <a:gd name="connsiteX74" fmla="*/ 949198 w 1451470"/>
              <a:gd name="connsiteY74" fmla="*/ 617841 h 1366090"/>
              <a:gd name="connsiteX75" fmla="*/ 824135 w 1451470"/>
              <a:gd name="connsiteY75" fmla="*/ 448142 h 1366090"/>
              <a:gd name="connsiteX76" fmla="*/ 548093 w 1451470"/>
              <a:gd name="connsiteY76" fmla="*/ 444563 h 1366090"/>
              <a:gd name="connsiteX77" fmla="*/ 409028 w 1451470"/>
              <a:gd name="connsiteY77" fmla="*/ 683044 h 1366090"/>
              <a:gd name="connsiteX78" fmla="*/ 408588 w 1451470"/>
              <a:gd name="connsiteY78" fmla="*/ 683044 h 1366090"/>
              <a:gd name="connsiteX79" fmla="*/ 420379 w 1451470"/>
              <a:gd name="connsiteY79" fmla="*/ 775374 h 1366090"/>
              <a:gd name="connsiteX80" fmla="*/ 587329 w 1451470"/>
              <a:gd name="connsiteY80" fmla="*/ 994266 h 1366090"/>
              <a:gd name="connsiteX81" fmla="*/ 947933 w 1451470"/>
              <a:gd name="connsiteY81" fmla="*/ 995185 h 1366090"/>
              <a:gd name="connsiteX82" fmla="*/ 1128501 w 1451470"/>
              <a:gd name="connsiteY82" fmla="*/ 683045 h 1366090"/>
              <a:gd name="connsiteX83" fmla="*/ 1129333 w 1451470"/>
              <a:gd name="connsiteY83" fmla="*/ 683045 h 1366090"/>
              <a:gd name="connsiteX84" fmla="*/ 1126020 w 1451470"/>
              <a:gd name="connsiteY84" fmla="*/ 627026 h 1366090"/>
              <a:gd name="connsiteX85" fmla="*/ 908191 w 1451470"/>
              <a:gd name="connsiteY85" fmla="*/ 297470 h 1366090"/>
              <a:gd name="connsiteX86" fmla="*/ 460747 w 1451470"/>
              <a:gd name="connsiteY86" fmla="*/ 295820 h 1366090"/>
              <a:gd name="connsiteX87" fmla="*/ 236548 w 1451470"/>
              <a:gd name="connsiteY87" fmla="*/ 683045 h 1366090"/>
              <a:gd name="connsiteX88" fmla="*/ 236117 w 1451470"/>
              <a:gd name="connsiteY88" fmla="*/ 683045 h 1366090"/>
              <a:gd name="connsiteX89" fmla="*/ 240636 w 1451470"/>
              <a:gd name="connsiteY89" fmla="*/ 752754 h 1366090"/>
              <a:gd name="connsiteX90" fmla="*/ 501751 w 1451470"/>
              <a:gd name="connsiteY90" fmla="*/ 1143801 h 1366090"/>
              <a:gd name="connsiteX91" fmla="*/ 1034360 w 1451470"/>
              <a:gd name="connsiteY91" fmla="*/ 1144227 h 1366090"/>
              <a:gd name="connsiteX92" fmla="*/ 1296100 w 1451470"/>
              <a:gd name="connsiteY92" fmla="*/ 753598 h 1366090"/>
              <a:gd name="connsiteX93" fmla="*/ 1300653 w 1451470"/>
              <a:gd name="connsiteY93" fmla="*/ 685063 h 1366090"/>
              <a:gd name="connsiteX94" fmla="*/ 1295783 w 1451470"/>
              <a:gd name="connsiteY94" fmla="*/ 604686 h 1366090"/>
              <a:gd name="connsiteX95" fmla="*/ 994010 w 1451470"/>
              <a:gd name="connsiteY95" fmla="*/ 149307 h 1366090"/>
              <a:gd name="connsiteX96" fmla="*/ 375240 w 1451470"/>
              <a:gd name="connsiteY96" fmla="*/ 147478 h 1366090"/>
              <a:gd name="connsiteX97" fmla="*/ 65327 w 1451470"/>
              <a:gd name="connsiteY97" fmla="*/ 683046 h 1366090"/>
              <a:gd name="connsiteX98" fmla="*/ 0 w 1451470"/>
              <a:gd name="connsiteY98" fmla="*/ 683045 h 1366090"/>
              <a:gd name="connsiteX99" fmla="*/ 342689 w 1451470"/>
              <a:gd name="connsiteY99" fmla="*/ 90839 h 1366090"/>
              <a:gd name="connsiteX100" fmla="*/ 1026896 w 1451470"/>
              <a:gd name="connsiteY100" fmla="*/ 92861 h 1366090"/>
              <a:gd name="connsiteX101" fmla="*/ 1360584 w 1451470"/>
              <a:gd name="connsiteY101" fmla="*/ 596399 h 1366090"/>
              <a:gd name="connsiteX102" fmla="*/ 1365833 w 1451470"/>
              <a:gd name="connsiteY102" fmla="*/ 683044 h 1366090"/>
              <a:gd name="connsiteX103" fmla="*/ 1366089 w 1451470"/>
              <a:gd name="connsiteY103" fmla="*/ 683044 h 1366090"/>
              <a:gd name="connsiteX104" fmla="*/ 1365955 w 1451470"/>
              <a:gd name="connsiteY104" fmla="*/ 685057 h 1366090"/>
              <a:gd name="connsiteX105" fmla="*/ 1366078 w 1451470"/>
              <a:gd name="connsiteY105" fmla="*/ 687083 h 1366090"/>
              <a:gd name="connsiteX106" fmla="*/ 1365821 w 1451470"/>
              <a:gd name="connsiteY106" fmla="*/ 687082 h 1366090"/>
              <a:gd name="connsiteX107" fmla="*/ 1360828 w 1451470"/>
              <a:gd name="connsiteY107" fmla="*/ 762252 h 1366090"/>
              <a:gd name="connsiteX108" fmla="*/ 1066982 w 1451470"/>
              <a:gd name="connsiteY108" fmla="*/ 1200796 h 1366090"/>
              <a:gd name="connsiteX109" fmla="*/ 767948 w 1451470"/>
              <a:gd name="connsiteY109" fmla="*/ 1280709 h 1366090"/>
              <a:gd name="connsiteX110" fmla="*/ 767146 w 1451470"/>
              <a:gd name="connsiteY110" fmla="*/ 1366089 h 1366090"/>
              <a:gd name="connsiteX111" fmla="*/ 425427 w 1451470"/>
              <a:gd name="connsiteY111" fmla="*/ 1273724 h 1366090"/>
              <a:gd name="connsiteX112" fmla="*/ 91068 w 1451470"/>
              <a:gd name="connsiteY112" fmla="*/ 771094 h 1366090"/>
              <a:gd name="connsiteX113" fmla="*/ 85547 w 1451470"/>
              <a:gd name="connsiteY113" fmla="*/ 683045 h 1366090"/>
              <a:gd name="connsiteX114" fmla="*/ 85380 w 1451470"/>
              <a:gd name="connsiteY114" fmla="*/ 683045 h 1366090"/>
              <a:gd name="connsiteX115" fmla="*/ 85466 w 1451470"/>
              <a:gd name="connsiteY115" fmla="*/ 681757 h 1366090"/>
              <a:gd name="connsiteX116" fmla="*/ 85386 w 1451470"/>
              <a:gd name="connsiteY116" fmla="*/ 680485 h 1366090"/>
              <a:gd name="connsiteX117" fmla="*/ 85550 w 1451470"/>
              <a:gd name="connsiteY117" fmla="*/ 680486 h 1366090"/>
              <a:gd name="connsiteX118" fmla="*/ 90659 w 1451470"/>
              <a:gd name="connsiteY118" fmla="*/ 603706 h 1366090"/>
              <a:gd name="connsiteX119" fmla="*/ 385366 w 1451470"/>
              <a:gd name="connsiteY119" fmla="*/ 164788 h 1366090"/>
              <a:gd name="connsiteX120" fmla="*/ 984180 w 1451470"/>
              <a:gd name="connsiteY120" fmla="*/ 166789 h 1366090"/>
              <a:gd name="connsiteX121" fmla="*/ 1275946 w 1451470"/>
              <a:gd name="connsiteY121" fmla="*/ 607668 h 1366090"/>
              <a:gd name="connsiteX122" fmla="*/ 1280455 w 1451470"/>
              <a:gd name="connsiteY122" fmla="*/ 683045 h 1366090"/>
              <a:gd name="connsiteX123" fmla="*/ 1280709 w 1451470"/>
              <a:gd name="connsiteY123" fmla="*/ 683045 h 1366090"/>
              <a:gd name="connsiteX124" fmla="*/ 1280575 w 1451470"/>
              <a:gd name="connsiteY124" fmla="*/ 685055 h 1366090"/>
              <a:gd name="connsiteX125" fmla="*/ 1280694 w 1451470"/>
              <a:gd name="connsiteY125" fmla="*/ 687040 h 1366090"/>
              <a:gd name="connsiteX126" fmla="*/ 1280443 w 1451470"/>
              <a:gd name="connsiteY126" fmla="*/ 687039 h 1366090"/>
              <a:gd name="connsiteX127" fmla="*/ 1276178 w 1451470"/>
              <a:gd name="connsiteY127" fmla="*/ 751100 h 1366090"/>
              <a:gd name="connsiteX128" fmla="*/ 1023244 w 1451470"/>
              <a:gd name="connsiteY128" fmla="*/ 1127457 h 1366090"/>
              <a:gd name="connsiteX129" fmla="*/ 766136 w 1451470"/>
              <a:gd name="connsiteY129" fmla="*/ 1195324 h 1366090"/>
              <a:gd name="connsiteX130" fmla="*/ 509644 w 1451470"/>
              <a:gd name="connsiteY130" fmla="*/ 1125162 h 1366090"/>
              <a:gd name="connsiteX131" fmla="*/ 260084 w 1451470"/>
              <a:gd name="connsiteY131" fmla="*/ 746560 h 1366090"/>
              <a:gd name="connsiteX132" fmla="*/ 256425 w 1451470"/>
              <a:gd name="connsiteY132" fmla="*/ 683045 h 1366090"/>
              <a:gd name="connsiteX133" fmla="*/ 256141 w 1451470"/>
              <a:gd name="connsiteY133" fmla="*/ 683045 h 1366090"/>
              <a:gd name="connsiteX134" fmla="*/ 256339 w 1451470"/>
              <a:gd name="connsiteY134" fmla="*/ 681559 h 1366090"/>
              <a:gd name="connsiteX135" fmla="*/ 256161 w 1451470"/>
              <a:gd name="connsiteY135" fmla="*/ 678467 h 1366090"/>
              <a:gd name="connsiteX136" fmla="*/ 256751 w 1451470"/>
              <a:gd name="connsiteY136" fmla="*/ 678473 h 1366090"/>
              <a:gd name="connsiteX137" fmla="*/ 271075 w 1451470"/>
              <a:gd name="connsiteY137" fmla="*/ 571082 h 1366090"/>
              <a:gd name="connsiteX138" fmla="*/ 471616 w 1451470"/>
              <a:gd name="connsiteY138" fmla="*/ 312175 h 1366090"/>
              <a:gd name="connsiteX139" fmla="*/ 900523 w 1451470"/>
              <a:gd name="connsiteY139" fmla="*/ 315690 h 1366090"/>
              <a:gd name="connsiteX140" fmla="*/ 1096793 w 1451470"/>
              <a:gd name="connsiteY140" fmla="*/ 577849 h 1366090"/>
              <a:gd name="connsiteX141" fmla="*/ 1109073 w 1451470"/>
              <a:gd name="connsiteY141" fmla="*/ 683044 h 1366090"/>
              <a:gd name="connsiteX142" fmla="*/ 1109948 w 1451470"/>
              <a:gd name="connsiteY142" fmla="*/ 683044 h 1366090"/>
              <a:gd name="connsiteX143" fmla="*/ 1109481 w 1451470"/>
              <a:gd name="connsiteY143" fmla="*/ 686541 h 1366090"/>
              <a:gd name="connsiteX144" fmla="*/ 1109890 w 1451470"/>
              <a:gd name="connsiteY144" fmla="*/ 690042 h 1366090"/>
              <a:gd name="connsiteX145" fmla="*/ 1109016 w 1451470"/>
              <a:gd name="connsiteY145" fmla="*/ 690028 h 1366090"/>
              <a:gd name="connsiteX146" fmla="*/ 1097984 w 1451470"/>
              <a:gd name="connsiteY146" fmla="*/ 772680 h 1366090"/>
              <a:gd name="connsiteX147" fmla="*/ 937339 w 1451470"/>
              <a:gd name="connsiteY147" fmla="*/ 979871 h 1366090"/>
              <a:gd name="connsiteX148" fmla="*/ 765231 w 1451470"/>
              <a:gd name="connsiteY148" fmla="*/ 1024553 h 1366090"/>
              <a:gd name="connsiteX149" fmla="*/ 593989 w 1451470"/>
              <a:gd name="connsiteY149" fmla="*/ 976660 h 1366090"/>
              <a:gd name="connsiteX150" fmla="*/ 437248 w 1451470"/>
              <a:gd name="connsiteY150" fmla="*/ 766501 h 1366090"/>
              <a:gd name="connsiteX151" fmla="*/ 427693 w 1451470"/>
              <a:gd name="connsiteY151" fmla="*/ 683045 h 1366090"/>
              <a:gd name="connsiteX152" fmla="*/ 426903 w 1451470"/>
              <a:gd name="connsiteY152" fmla="*/ 683045 h 1366090"/>
              <a:gd name="connsiteX153" fmla="*/ 427330 w 1451470"/>
              <a:gd name="connsiteY153" fmla="*/ 679873 h 1366090"/>
              <a:gd name="connsiteX154" fmla="*/ 426962 w 1451470"/>
              <a:gd name="connsiteY154" fmla="*/ 676657 h 1366090"/>
              <a:gd name="connsiteX155" fmla="*/ 427761 w 1451470"/>
              <a:gd name="connsiteY155" fmla="*/ 676672 h 1366090"/>
              <a:gd name="connsiteX156" fmla="*/ 436031 w 1451470"/>
              <a:gd name="connsiteY156" fmla="*/ 615252 h 1366090"/>
              <a:gd name="connsiteX157" fmla="*/ 558355 w 1451470"/>
              <a:gd name="connsiteY157" fmla="*/ 459302 h 1366090"/>
              <a:gd name="connsiteX158" fmla="*/ 817788 w 1451470"/>
              <a:gd name="connsiteY158" fmla="*/ 465208 h 1366090"/>
              <a:gd name="connsiteX159" fmla="*/ 932889 w 1451470"/>
              <a:gd name="connsiteY159" fmla="*/ 626564 h 1366090"/>
              <a:gd name="connsiteX160" fmla="*/ 937890 w 1451470"/>
              <a:gd name="connsiteY160" fmla="*/ 683044 h 1366090"/>
              <a:gd name="connsiteX161" fmla="*/ 939187 w 1451470"/>
              <a:gd name="connsiteY161" fmla="*/ 683044 h 1366090"/>
              <a:gd name="connsiteX162" fmla="*/ 938392 w 1451470"/>
              <a:gd name="connsiteY162" fmla="*/ 688718 h 1366090"/>
              <a:gd name="connsiteX163" fmla="*/ 938922 w 1451470"/>
              <a:gd name="connsiteY163" fmla="*/ 694702 h 1366090"/>
              <a:gd name="connsiteX164" fmla="*/ 937563 w 1451470"/>
              <a:gd name="connsiteY164" fmla="*/ 694640 h 1366090"/>
              <a:gd name="connsiteX165" fmla="*/ 932610 w 1451470"/>
              <a:gd name="connsiteY165" fmla="*/ 729999 h 1366090"/>
              <a:gd name="connsiteX166" fmla="*/ 845258 w 1451470"/>
              <a:gd name="connsiteY166" fmla="*/ 835545 h 1366090"/>
              <a:gd name="connsiteX167" fmla="*/ 753868 w 1451470"/>
              <a:gd name="connsiteY167" fmla="*/ 853185 h 1366090"/>
              <a:gd name="connsiteX168" fmla="*/ 666803 w 1451470"/>
              <a:gd name="connsiteY168" fmla="*/ 820276 h 1366090"/>
              <a:gd name="connsiteX169" fmla="*/ 600147 w 1451470"/>
              <a:gd name="connsiteY169" fmla="*/ 654035 h 1366090"/>
              <a:gd name="connsiteX170" fmla="*/ 669347 w 1451470"/>
              <a:gd name="connsiteY170" fmla="*/ 665964 h 1366090"/>
              <a:gd name="connsiteX171" fmla="*/ 708593 w 1451470"/>
              <a:gd name="connsiteY171" fmla="*/ 763843 h 1366090"/>
              <a:gd name="connsiteX172" fmla="*/ 813663 w 1451470"/>
              <a:gd name="connsiteY172" fmla="*/ 772833 h 1366090"/>
              <a:gd name="connsiteX173" fmla="*/ 865095 w 1451470"/>
              <a:gd name="connsiteY173" fmla="*/ 710691 h 1366090"/>
              <a:gd name="connsiteX174" fmla="*/ 868534 w 1451470"/>
              <a:gd name="connsiteY174" fmla="*/ 686138 h 1366090"/>
              <a:gd name="connsiteX175" fmla="*/ 864626 w 1451470"/>
              <a:gd name="connsiteY175" fmla="*/ 641996 h 1366090"/>
              <a:gd name="connsiteX176" fmla="*/ 780973 w 1451470"/>
              <a:gd name="connsiteY176" fmla="*/ 524726 h 1366090"/>
              <a:gd name="connsiteX177" fmla="*/ 592422 w 1451470"/>
              <a:gd name="connsiteY177" fmla="*/ 520434 h 1366090"/>
              <a:gd name="connsiteX178" fmla="*/ 503519 w 1451470"/>
              <a:gd name="connsiteY178" fmla="*/ 633776 h 1366090"/>
              <a:gd name="connsiteX179" fmla="*/ 497002 w 1451470"/>
              <a:gd name="connsiteY179" fmla="*/ 682177 h 1366090"/>
              <a:gd name="connsiteX180" fmla="*/ 504709 w 1451470"/>
              <a:gd name="connsiteY180" fmla="*/ 749501 h 1366090"/>
              <a:gd name="connsiteX181" fmla="*/ 629522 w 1451470"/>
              <a:gd name="connsiteY181" fmla="*/ 916850 h 1366090"/>
              <a:gd name="connsiteX182" fmla="*/ 902931 w 1451470"/>
              <a:gd name="connsiteY182" fmla="*/ 919407 h 1366090"/>
              <a:gd name="connsiteX183" fmla="*/ 1040379 w 1451470"/>
              <a:gd name="connsiteY183" fmla="*/ 683045 h 1366090"/>
              <a:gd name="connsiteX184" fmla="*/ 1040414 w 1451470"/>
              <a:gd name="connsiteY184" fmla="*/ 683045 h 1366090"/>
              <a:gd name="connsiteX185" fmla="*/ 1030114 w 1451470"/>
              <a:gd name="connsiteY185" fmla="*/ 594803 h 1366090"/>
              <a:gd name="connsiteX186" fmla="*/ 865474 w 1451470"/>
              <a:gd name="connsiteY186" fmla="*/ 374894 h 1366090"/>
              <a:gd name="connsiteX187" fmla="*/ 505690 w 1451470"/>
              <a:gd name="connsiteY187" fmla="*/ 371945 h 1366090"/>
              <a:gd name="connsiteX188" fmla="*/ 324941 w 1451470"/>
              <a:gd name="connsiteY188" fmla="*/ 683045 h 1366090"/>
              <a:gd name="connsiteX189" fmla="*/ 324861 w 1451470"/>
              <a:gd name="connsiteY189" fmla="*/ 683045 h 1366090"/>
              <a:gd name="connsiteX190" fmla="*/ 328031 w 1451470"/>
              <a:gd name="connsiteY190" fmla="*/ 738070 h 1366090"/>
              <a:gd name="connsiteX191" fmla="*/ 544235 w 1451470"/>
              <a:gd name="connsiteY191" fmla="*/ 1066068 h 1366090"/>
              <a:gd name="connsiteX192" fmla="*/ 989187 w 1451470"/>
              <a:gd name="connsiteY192" fmla="*/ 1068056 h 1366090"/>
              <a:gd name="connsiteX193" fmla="*/ 1212239 w 1451470"/>
              <a:gd name="connsiteY193" fmla="*/ 683044 h 1366090"/>
              <a:gd name="connsiteX194" fmla="*/ 1212506 w 1451470"/>
              <a:gd name="connsiteY194" fmla="*/ 683044 h 1366090"/>
              <a:gd name="connsiteX195" fmla="*/ 1208510 w 1451470"/>
              <a:gd name="connsiteY195" fmla="*/ 616241 h 1366090"/>
              <a:gd name="connsiteX196" fmla="*/ 949929 w 1451470"/>
              <a:gd name="connsiteY196" fmla="*/ 225507 h 1366090"/>
              <a:gd name="connsiteX197" fmla="*/ 419224 w 1451470"/>
              <a:gd name="connsiteY197" fmla="*/ 223733 h 1366090"/>
              <a:gd name="connsiteX198" fmla="*/ 153358 w 1451470"/>
              <a:gd name="connsiteY198" fmla="*/ 683044 h 1366090"/>
              <a:gd name="connsiteX199" fmla="*/ 152879 w 1451470"/>
              <a:gd name="connsiteY199" fmla="*/ 683044 h 1366090"/>
              <a:gd name="connsiteX200" fmla="*/ 157856 w 1451470"/>
              <a:gd name="connsiteY200" fmla="*/ 762412 h 1366090"/>
              <a:gd name="connsiteX201" fmla="*/ 459246 w 1451470"/>
              <a:gd name="connsiteY201" fmla="*/ 1215483 h 1366090"/>
              <a:gd name="connsiteX202" fmla="*/ 1075607 w 1451470"/>
              <a:gd name="connsiteY202" fmla="*/ 1216638 h 1366090"/>
              <a:gd name="connsiteX203" fmla="*/ 1384121 w 1451470"/>
              <a:gd name="connsiteY203" fmla="*/ 683045 h 1366090"/>
              <a:gd name="connsiteX204" fmla="*/ 1451470 w 1451470"/>
              <a:gd name="connsiteY204" fmla="*/ 683045 h 1366090"/>
              <a:gd name="connsiteX205" fmla="*/ 1109209 w 1451470"/>
              <a:gd name="connsiteY205" fmla="*/ 1275005 h 1366090"/>
              <a:gd name="connsiteX206" fmla="*/ 767146 w 1451470"/>
              <a:gd name="connsiteY206" fmla="*/ 1366089 h 136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1451470" h="1366090">
                <a:moveTo>
                  <a:pt x="767948" y="1280709"/>
                </a:moveTo>
                <a:cubicBezTo>
                  <a:pt x="664710" y="1280626"/>
                  <a:pt x="561493" y="1253827"/>
                  <a:pt x="469042" y="1200318"/>
                </a:cubicBezTo>
                <a:cubicBezTo>
                  <a:pt x="307253" y="1106678"/>
                  <a:pt x="199963" y="943706"/>
                  <a:pt x="175898" y="761304"/>
                </a:cubicBezTo>
                <a:lnTo>
                  <a:pt x="170825" y="683045"/>
                </a:lnTo>
                <a:lnTo>
                  <a:pt x="170761" y="683045"/>
                </a:lnTo>
                <a:lnTo>
                  <a:pt x="170794" y="682558"/>
                </a:lnTo>
                <a:lnTo>
                  <a:pt x="170763" y="682088"/>
                </a:lnTo>
                <a:lnTo>
                  <a:pt x="170825" y="682088"/>
                </a:lnTo>
                <a:lnTo>
                  <a:pt x="175288" y="615025"/>
                </a:lnTo>
                <a:cubicBezTo>
                  <a:pt x="196243" y="458429"/>
                  <a:pt x="288768" y="318692"/>
                  <a:pt x="427995" y="238766"/>
                </a:cubicBezTo>
                <a:cubicBezTo>
                  <a:pt x="587111" y="147421"/>
                  <a:pt x="782928" y="148143"/>
                  <a:pt x="941366" y="240659"/>
                </a:cubicBezTo>
                <a:cubicBezTo>
                  <a:pt x="1079999" y="321611"/>
                  <a:pt x="1171491" y="462025"/>
                  <a:pt x="1191291" y="618773"/>
                </a:cubicBezTo>
                <a:lnTo>
                  <a:pt x="1195093" y="683045"/>
                </a:lnTo>
                <a:lnTo>
                  <a:pt x="1195328" y="683045"/>
                </a:lnTo>
                <a:lnTo>
                  <a:pt x="1195165" y="684272"/>
                </a:lnTo>
                <a:lnTo>
                  <a:pt x="1195316" y="686824"/>
                </a:lnTo>
                <a:lnTo>
                  <a:pt x="1194826" y="686821"/>
                </a:lnTo>
                <a:lnTo>
                  <a:pt x="1180502" y="794611"/>
                </a:lnTo>
                <a:cubicBezTo>
                  <a:pt x="1151332" y="902327"/>
                  <a:pt x="1080577" y="995993"/>
                  <a:pt x="981248" y="1053116"/>
                </a:cubicBezTo>
                <a:cubicBezTo>
                  <a:pt x="915029" y="1091198"/>
                  <a:pt x="841159" y="1110135"/>
                  <a:pt x="767337" y="1109947"/>
                </a:cubicBezTo>
                <a:cubicBezTo>
                  <a:pt x="693516" y="1109759"/>
                  <a:pt x="619743" y="1090446"/>
                  <a:pt x="553719" y="1052027"/>
                </a:cubicBezTo>
                <a:cubicBezTo>
                  <a:pt x="454683" y="994399"/>
                  <a:pt x="384405" y="900373"/>
                  <a:pt x="355785" y="792510"/>
                </a:cubicBezTo>
                <a:lnTo>
                  <a:pt x="341806" y="683045"/>
                </a:lnTo>
                <a:lnTo>
                  <a:pt x="341522" y="683045"/>
                </a:lnTo>
                <a:lnTo>
                  <a:pt x="341667" y="681960"/>
                </a:lnTo>
                <a:lnTo>
                  <a:pt x="341528" y="680870"/>
                </a:lnTo>
                <a:lnTo>
                  <a:pt x="341813" y="680872"/>
                </a:lnTo>
                <a:lnTo>
                  <a:pt x="353542" y="593206"/>
                </a:lnTo>
                <a:cubicBezTo>
                  <a:pt x="377185" y="506508"/>
                  <a:pt x="434514" y="431271"/>
                  <a:pt x="514846" y="385813"/>
                </a:cubicBezTo>
                <a:cubicBezTo>
                  <a:pt x="621955" y="325202"/>
                  <a:pt x="753391" y="326906"/>
                  <a:pt x="858893" y="390273"/>
                </a:cubicBezTo>
                <a:cubicBezTo>
                  <a:pt x="938020" y="437799"/>
                  <a:pt x="993379" y="514498"/>
                  <a:pt x="1014767" y="601779"/>
                </a:cubicBezTo>
                <a:lnTo>
                  <a:pt x="1023501" y="683045"/>
                </a:lnTo>
                <a:lnTo>
                  <a:pt x="1024567" y="683045"/>
                </a:lnTo>
                <a:lnTo>
                  <a:pt x="1023976" y="687461"/>
                </a:lnTo>
                <a:lnTo>
                  <a:pt x="1024453" y="691899"/>
                </a:lnTo>
                <a:lnTo>
                  <a:pt x="1023386" y="691872"/>
                </a:lnTo>
                <a:lnTo>
                  <a:pt x="1015545" y="750451"/>
                </a:lnTo>
                <a:cubicBezTo>
                  <a:pt x="997798" y="815497"/>
                  <a:pt x="954769" y="871939"/>
                  <a:pt x="894482" y="906021"/>
                </a:cubicBezTo>
                <a:cubicBezTo>
                  <a:pt x="854290" y="928743"/>
                  <a:pt x="809539" y="939769"/>
                  <a:pt x="764946" y="939163"/>
                </a:cubicBezTo>
                <a:cubicBezTo>
                  <a:pt x="720352" y="938557"/>
                  <a:pt x="675917" y="926320"/>
                  <a:pt x="636357" y="902514"/>
                </a:cubicBezTo>
                <a:cubicBezTo>
                  <a:pt x="577018" y="866806"/>
                  <a:pt x="535538" y="809216"/>
                  <a:pt x="519565" y="743712"/>
                </a:cubicBezTo>
                <a:lnTo>
                  <a:pt x="513118" y="683045"/>
                </a:lnTo>
                <a:lnTo>
                  <a:pt x="512284" y="683045"/>
                </a:lnTo>
                <a:lnTo>
                  <a:pt x="512753" y="679613"/>
                </a:lnTo>
                <a:lnTo>
                  <a:pt x="512378" y="676086"/>
                </a:lnTo>
                <a:lnTo>
                  <a:pt x="513231" y="676109"/>
                </a:lnTo>
                <a:lnTo>
                  <a:pt x="518545" y="637214"/>
                </a:lnTo>
                <a:cubicBezTo>
                  <a:pt x="530852" y="593051"/>
                  <a:pt x="560656" y="554971"/>
                  <a:pt x="602177" y="532645"/>
                </a:cubicBezTo>
                <a:cubicBezTo>
                  <a:pt x="657539" y="502877"/>
                  <a:pt x="724778" y="505931"/>
                  <a:pt x="777213" y="540595"/>
                </a:cubicBezTo>
                <a:cubicBezTo>
                  <a:pt x="816539" y="566592"/>
                  <a:pt x="842769" y="607218"/>
                  <a:pt x="851022" y="652314"/>
                </a:cubicBezTo>
                <a:lnTo>
                  <a:pt x="852152" y="677416"/>
                </a:lnTo>
                <a:lnTo>
                  <a:pt x="853614" y="677317"/>
                </a:lnTo>
                <a:lnTo>
                  <a:pt x="852416" y="683294"/>
                </a:lnTo>
                <a:lnTo>
                  <a:pt x="853102" y="698524"/>
                </a:lnTo>
                <a:lnTo>
                  <a:pt x="849432" y="698190"/>
                </a:lnTo>
                <a:lnTo>
                  <a:pt x="844831" y="721153"/>
                </a:lnTo>
                <a:cubicBezTo>
                  <a:pt x="838175" y="734497"/>
                  <a:pt x="828029" y="746100"/>
                  <a:pt x="815099" y="754540"/>
                </a:cubicBezTo>
                <a:cubicBezTo>
                  <a:pt x="802170" y="762981"/>
                  <a:pt x="787465" y="767602"/>
                  <a:pt x="772571" y="768326"/>
                </a:cubicBezTo>
                <a:cubicBezTo>
                  <a:pt x="757677" y="769050"/>
                  <a:pt x="742593" y="765877"/>
                  <a:pt x="728906" y="758730"/>
                </a:cubicBezTo>
                <a:cubicBezTo>
                  <a:pt x="701531" y="744436"/>
                  <a:pt x="684009" y="716474"/>
                  <a:pt x="683083" y="685607"/>
                </a:cubicBezTo>
                <a:lnTo>
                  <a:pt x="752212" y="683532"/>
                </a:lnTo>
                <a:cubicBezTo>
                  <a:pt x="752388" y="689396"/>
                  <a:pt x="755717" y="694709"/>
                  <a:pt x="760918" y="697424"/>
                </a:cubicBezTo>
                <a:cubicBezTo>
                  <a:pt x="766119" y="700140"/>
                  <a:pt x="772381" y="699835"/>
                  <a:pt x="777293" y="696628"/>
                </a:cubicBezTo>
                <a:lnTo>
                  <a:pt x="783428" y="684328"/>
                </a:lnTo>
                <a:lnTo>
                  <a:pt x="775202" y="638760"/>
                </a:lnTo>
                <a:cubicBezTo>
                  <a:pt x="767340" y="622399"/>
                  <a:pt x="755127" y="608129"/>
                  <a:pt x="739429" y="597751"/>
                </a:cubicBezTo>
                <a:cubicBezTo>
                  <a:pt x="708033" y="576996"/>
                  <a:pt x="667773" y="575167"/>
                  <a:pt x="634624" y="592991"/>
                </a:cubicBezTo>
                <a:cubicBezTo>
                  <a:pt x="618050" y="601903"/>
                  <a:pt x="604594" y="615007"/>
                  <a:pt x="595281" y="630588"/>
                </a:cubicBezTo>
                <a:lnTo>
                  <a:pt x="580936" y="682548"/>
                </a:lnTo>
                <a:lnTo>
                  <a:pt x="585723" y="727584"/>
                </a:lnTo>
                <a:cubicBezTo>
                  <a:pt x="597449" y="775675"/>
                  <a:pt x="627902" y="817955"/>
                  <a:pt x="671467" y="844171"/>
                </a:cubicBezTo>
                <a:cubicBezTo>
                  <a:pt x="729553" y="879125"/>
                  <a:pt x="801957" y="880109"/>
                  <a:pt x="860972" y="846746"/>
                </a:cubicBezTo>
                <a:cubicBezTo>
                  <a:pt x="905233" y="821724"/>
                  <a:pt x="936823" y="780287"/>
                  <a:pt x="949852" y="732532"/>
                </a:cubicBezTo>
                <a:lnTo>
                  <a:pt x="956326" y="684158"/>
                </a:lnTo>
                <a:lnTo>
                  <a:pt x="949198" y="617841"/>
                </a:lnTo>
                <a:cubicBezTo>
                  <a:pt x="932038" y="547812"/>
                  <a:pt x="887621" y="486274"/>
                  <a:pt x="824135" y="448142"/>
                </a:cubicBezTo>
                <a:cubicBezTo>
                  <a:pt x="739487" y="397300"/>
                  <a:pt x="634031" y="395932"/>
                  <a:pt x="548093" y="444563"/>
                </a:cubicBezTo>
                <a:cubicBezTo>
                  <a:pt x="462155" y="493194"/>
                  <a:pt x="409028" y="584300"/>
                  <a:pt x="409028" y="683044"/>
                </a:cubicBezTo>
                <a:lnTo>
                  <a:pt x="408588" y="683044"/>
                </a:lnTo>
                <a:lnTo>
                  <a:pt x="420379" y="775374"/>
                </a:lnTo>
                <a:cubicBezTo>
                  <a:pt x="444519" y="866353"/>
                  <a:pt x="503796" y="945659"/>
                  <a:pt x="587329" y="994266"/>
                </a:cubicBezTo>
                <a:cubicBezTo>
                  <a:pt x="698707" y="1059075"/>
                  <a:pt x="836227" y="1059426"/>
                  <a:pt x="947933" y="995185"/>
                </a:cubicBezTo>
                <a:cubicBezTo>
                  <a:pt x="1059639" y="930944"/>
                  <a:pt x="1128501" y="811906"/>
                  <a:pt x="1128501" y="683045"/>
                </a:cubicBezTo>
                <a:lnTo>
                  <a:pt x="1129333" y="683045"/>
                </a:lnTo>
                <a:lnTo>
                  <a:pt x="1126020" y="627026"/>
                </a:lnTo>
                <a:cubicBezTo>
                  <a:pt x="1108762" y="490408"/>
                  <a:pt x="1029021" y="368026"/>
                  <a:pt x="908191" y="297470"/>
                </a:cubicBezTo>
                <a:cubicBezTo>
                  <a:pt x="770100" y="216835"/>
                  <a:pt x="599429" y="216205"/>
                  <a:pt x="460747" y="295820"/>
                </a:cubicBezTo>
                <a:cubicBezTo>
                  <a:pt x="322065" y="375434"/>
                  <a:pt x="236548" y="523135"/>
                  <a:pt x="236548" y="683045"/>
                </a:cubicBezTo>
                <a:lnTo>
                  <a:pt x="236117" y="683045"/>
                </a:lnTo>
                <a:lnTo>
                  <a:pt x="240636" y="752754"/>
                </a:lnTo>
                <a:cubicBezTo>
                  <a:pt x="262072" y="915226"/>
                  <a:pt x="357639" y="1060393"/>
                  <a:pt x="501751" y="1143801"/>
                </a:cubicBezTo>
                <a:cubicBezTo>
                  <a:pt x="666451" y="1239125"/>
                  <a:pt x="869508" y="1239288"/>
                  <a:pt x="1034360" y="1144227"/>
                </a:cubicBezTo>
                <a:cubicBezTo>
                  <a:pt x="1178606" y="1061049"/>
                  <a:pt x="1274405" y="916036"/>
                  <a:pt x="1296100" y="753598"/>
                </a:cubicBezTo>
                <a:lnTo>
                  <a:pt x="1300653" y="685063"/>
                </a:lnTo>
                <a:lnTo>
                  <a:pt x="1295783" y="604686"/>
                </a:lnTo>
                <a:cubicBezTo>
                  <a:pt x="1271655" y="415801"/>
                  <a:pt x="1161189" y="246709"/>
                  <a:pt x="994010" y="149307"/>
                </a:cubicBezTo>
                <a:cubicBezTo>
                  <a:pt x="802948" y="37990"/>
                  <a:pt x="566957" y="37293"/>
                  <a:pt x="375240" y="147478"/>
                </a:cubicBezTo>
                <a:cubicBezTo>
                  <a:pt x="183523" y="257663"/>
                  <a:pt x="65327" y="461921"/>
                  <a:pt x="65327" y="683046"/>
                </a:cubicBezTo>
                <a:lnTo>
                  <a:pt x="0" y="683045"/>
                </a:lnTo>
                <a:cubicBezTo>
                  <a:pt x="0" y="438536"/>
                  <a:pt x="130697" y="212676"/>
                  <a:pt x="342689" y="90839"/>
                </a:cubicBezTo>
                <a:cubicBezTo>
                  <a:pt x="554681" y="-30998"/>
                  <a:pt x="815628" y="-30227"/>
                  <a:pt x="1026896" y="92861"/>
                </a:cubicBezTo>
                <a:cubicBezTo>
                  <a:pt x="1211756" y="200563"/>
                  <a:pt x="1333903" y="387539"/>
                  <a:pt x="1360584" y="596399"/>
                </a:cubicBezTo>
                <a:lnTo>
                  <a:pt x="1365833" y="683044"/>
                </a:lnTo>
                <a:lnTo>
                  <a:pt x="1366089" y="683044"/>
                </a:lnTo>
                <a:lnTo>
                  <a:pt x="1365955" y="685057"/>
                </a:lnTo>
                <a:lnTo>
                  <a:pt x="1366078" y="687083"/>
                </a:lnTo>
                <a:lnTo>
                  <a:pt x="1365821" y="687082"/>
                </a:lnTo>
                <a:lnTo>
                  <a:pt x="1360828" y="762252"/>
                </a:lnTo>
                <a:cubicBezTo>
                  <a:pt x="1336471" y="944614"/>
                  <a:pt x="1228921" y="1107415"/>
                  <a:pt x="1066982" y="1200796"/>
                </a:cubicBezTo>
                <a:cubicBezTo>
                  <a:pt x="974445" y="1254157"/>
                  <a:pt x="871186" y="1280791"/>
                  <a:pt x="767948" y="1280709"/>
                </a:cubicBezTo>
                <a:close/>
                <a:moveTo>
                  <a:pt x="767146" y="1366089"/>
                </a:moveTo>
                <a:cubicBezTo>
                  <a:pt x="649081" y="1365867"/>
                  <a:pt x="531074" y="1335072"/>
                  <a:pt x="425427" y="1273724"/>
                </a:cubicBezTo>
                <a:cubicBezTo>
                  <a:pt x="240546" y="1166366"/>
                  <a:pt x="118162" y="979753"/>
                  <a:pt x="91068" y="771094"/>
                </a:cubicBezTo>
                <a:lnTo>
                  <a:pt x="85547" y="683045"/>
                </a:lnTo>
                <a:lnTo>
                  <a:pt x="85380" y="683045"/>
                </a:lnTo>
                <a:lnTo>
                  <a:pt x="85466" y="681757"/>
                </a:lnTo>
                <a:lnTo>
                  <a:pt x="85386" y="680485"/>
                </a:lnTo>
                <a:lnTo>
                  <a:pt x="85550" y="680486"/>
                </a:lnTo>
                <a:lnTo>
                  <a:pt x="90659" y="603706"/>
                </a:lnTo>
                <a:cubicBezTo>
                  <a:pt x="115096" y="421050"/>
                  <a:pt x="222994" y="258052"/>
                  <a:pt x="385366" y="164788"/>
                </a:cubicBezTo>
                <a:cubicBezTo>
                  <a:pt x="570934" y="58200"/>
                  <a:pt x="799329" y="58964"/>
                  <a:pt x="984180" y="166789"/>
                </a:cubicBezTo>
                <a:cubicBezTo>
                  <a:pt x="1145925" y="261136"/>
                  <a:pt x="1252730" y="424852"/>
                  <a:pt x="1275946" y="607668"/>
                </a:cubicBezTo>
                <a:lnTo>
                  <a:pt x="1280455" y="683045"/>
                </a:lnTo>
                <a:lnTo>
                  <a:pt x="1280709" y="683045"/>
                </a:lnTo>
                <a:lnTo>
                  <a:pt x="1280575" y="685055"/>
                </a:lnTo>
                <a:lnTo>
                  <a:pt x="1280694" y="687040"/>
                </a:lnTo>
                <a:lnTo>
                  <a:pt x="1280443" y="687039"/>
                </a:lnTo>
                <a:lnTo>
                  <a:pt x="1276178" y="751100"/>
                </a:lnTo>
                <a:cubicBezTo>
                  <a:pt x="1255201" y="907774"/>
                  <a:pt x="1162585" y="1047561"/>
                  <a:pt x="1023244" y="1127457"/>
                </a:cubicBezTo>
                <a:cubicBezTo>
                  <a:pt x="943621" y="1173112"/>
                  <a:pt x="854827" y="1195720"/>
                  <a:pt x="766136" y="1195324"/>
                </a:cubicBezTo>
                <a:cubicBezTo>
                  <a:pt x="677445" y="1194928"/>
                  <a:pt x="588856" y="1171527"/>
                  <a:pt x="509644" y="1125162"/>
                </a:cubicBezTo>
                <a:cubicBezTo>
                  <a:pt x="371023" y="1044024"/>
                  <a:pt x="279660" y="903415"/>
                  <a:pt x="260084" y="746560"/>
                </a:cubicBezTo>
                <a:lnTo>
                  <a:pt x="256425" y="683045"/>
                </a:lnTo>
                <a:lnTo>
                  <a:pt x="256141" y="683045"/>
                </a:lnTo>
                <a:lnTo>
                  <a:pt x="256339" y="681559"/>
                </a:lnTo>
                <a:lnTo>
                  <a:pt x="256161" y="678467"/>
                </a:lnTo>
                <a:lnTo>
                  <a:pt x="256751" y="678473"/>
                </a:lnTo>
                <a:lnTo>
                  <a:pt x="271075" y="571082"/>
                </a:lnTo>
                <a:cubicBezTo>
                  <a:pt x="300453" y="463011"/>
                  <a:pt x="371699" y="369137"/>
                  <a:pt x="471616" y="312175"/>
                </a:cubicBezTo>
                <a:cubicBezTo>
                  <a:pt x="604839" y="236226"/>
                  <a:pt x="768563" y="237568"/>
                  <a:pt x="900523" y="315690"/>
                </a:cubicBezTo>
                <a:cubicBezTo>
                  <a:pt x="999493" y="374282"/>
                  <a:pt x="1069191" y="469310"/>
                  <a:pt x="1096793" y="577849"/>
                </a:cubicBezTo>
                <a:lnTo>
                  <a:pt x="1109073" y="683044"/>
                </a:lnTo>
                <a:lnTo>
                  <a:pt x="1109948" y="683044"/>
                </a:lnTo>
                <a:lnTo>
                  <a:pt x="1109481" y="686541"/>
                </a:lnTo>
                <a:lnTo>
                  <a:pt x="1109890" y="690042"/>
                </a:lnTo>
                <a:lnTo>
                  <a:pt x="1109016" y="690028"/>
                </a:lnTo>
                <a:lnTo>
                  <a:pt x="1097984" y="772680"/>
                </a:lnTo>
                <a:cubicBezTo>
                  <a:pt x="1074447" y="859195"/>
                  <a:pt x="1017369" y="934328"/>
                  <a:pt x="937339" y="979871"/>
                </a:cubicBezTo>
                <a:cubicBezTo>
                  <a:pt x="883985" y="1010233"/>
                  <a:pt x="824536" y="1025108"/>
                  <a:pt x="765231" y="1024553"/>
                </a:cubicBezTo>
                <a:cubicBezTo>
                  <a:pt x="705926" y="1023998"/>
                  <a:pt x="646766" y="1008015"/>
                  <a:pt x="593989" y="976660"/>
                </a:cubicBezTo>
                <a:cubicBezTo>
                  <a:pt x="514824" y="929628"/>
                  <a:pt x="459162" y="853442"/>
                  <a:pt x="437248" y="766501"/>
                </a:cubicBezTo>
                <a:lnTo>
                  <a:pt x="427693" y="683045"/>
                </a:lnTo>
                <a:lnTo>
                  <a:pt x="426903" y="683045"/>
                </a:lnTo>
                <a:lnTo>
                  <a:pt x="427330" y="679873"/>
                </a:lnTo>
                <a:lnTo>
                  <a:pt x="426962" y="676657"/>
                </a:lnTo>
                <a:lnTo>
                  <a:pt x="427761" y="676672"/>
                </a:lnTo>
                <a:lnTo>
                  <a:pt x="436031" y="615252"/>
                </a:lnTo>
                <a:cubicBezTo>
                  <a:pt x="453982" y="549860"/>
                  <a:pt x="497493" y="493220"/>
                  <a:pt x="558355" y="459302"/>
                </a:cubicBezTo>
                <a:cubicBezTo>
                  <a:pt x="639505" y="414078"/>
                  <a:pt x="738781" y="416338"/>
                  <a:pt x="817788" y="465208"/>
                </a:cubicBezTo>
                <a:cubicBezTo>
                  <a:pt x="877044" y="501861"/>
                  <a:pt x="917932" y="560422"/>
                  <a:pt x="932889" y="626564"/>
                </a:cubicBezTo>
                <a:lnTo>
                  <a:pt x="937890" y="683044"/>
                </a:lnTo>
                <a:lnTo>
                  <a:pt x="939187" y="683044"/>
                </a:lnTo>
                <a:lnTo>
                  <a:pt x="938392" y="688718"/>
                </a:lnTo>
                <a:lnTo>
                  <a:pt x="938922" y="694702"/>
                </a:lnTo>
                <a:lnTo>
                  <a:pt x="937563" y="694640"/>
                </a:lnTo>
                <a:lnTo>
                  <a:pt x="932610" y="729999"/>
                </a:lnTo>
                <a:cubicBezTo>
                  <a:pt x="919691" y="775158"/>
                  <a:pt x="888454" y="813782"/>
                  <a:pt x="845258" y="835545"/>
                </a:cubicBezTo>
                <a:cubicBezTo>
                  <a:pt x="816460" y="850054"/>
                  <a:pt x="784804" y="855832"/>
                  <a:pt x="753868" y="853185"/>
                </a:cubicBezTo>
                <a:cubicBezTo>
                  <a:pt x="722932" y="850538"/>
                  <a:pt x="692718" y="839466"/>
                  <a:pt x="666803" y="820276"/>
                </a:cubicBezTo>
                <a:cubicBezTo>
                  <a:pt x="614975" y="781896"/>
                  <a:pt x="589191" y="717590"/>
                  <a:pt x="600147" y="654035"/>
                </a:cubicBezTo>
                <a:lnTo>
                  <a:pt x="669347" y="665964"/>
                </a:lnTo>
                <a:cubicBezTo>
                  <a:pt x="662896" y="703384"/>
                  <a:pt x="678078" y="741246"/>
                  <a:pt x="708593" y="763843"/>
                </a:cubicBezTo>
                <a:cubicBezTo>
                  <a:pt x="739109" y="786440"/>
                  <a:pt x="779752" y="789918"/>
                  <a:pt x="813663" y="772833"/>
                </a:cubicBezTo>
                <a:cubicBezTo>
                  <a:pt x="839096" y="760019"/>
                  <a:pt x="857488" y="737279"/>
                  <a:pt x="865095" y="710691"/>
                </a:cubicBezTo>
                <a:lnTo>
                  <a:pt x="868534" y="686138"/>
                </a:lnTo>
                <a:lnTo>
                  <a:pt x="864626" y="641996"/>
                </a:lnTo>
                <a:cubicBezTo>
                  <a:pt x="853755" y="593925"/>
                  <a:pt x="824039" y="551365"/>
                  <a:pt x="780973" y="524726"/>
                </a:cubicBezTo>
                <a:cubicBezTo>
                  <a:pt x="723552" y="489208"/>
                  <a:pt x="651400" y="487565"/>
                  <a:pt x="592422" y="520434"/>
                </a:cubicBezTo>
                <a:cubicBezTo>
                  <a:pt x="548189" y="545085"/>
                  <a:pt x="516566" y="586250"/>
                  <a:pt x="503519" y="633776"/>
                </a:cubicBezTo>
                <a:lnTo>
                  <a:pt x="497002" y="682177"/>
                </a:lnTo>
                <a:lnTo>
                  <a:pt x="504709" y="749501"/>
                </a:lnTo>
                <a:cubicBezTo>
                  <a:pt x="522160" y="818732"/>
                  <a:pt x="566484" y="879399"/>
                  <a:pt x="629522" y="916850"/>
                </a:cubicBezTo>
                <a:cubicBezTo>
                  <a:pt x="713574" y="966785"/>
                  <a:pt x="817960" y="967761"/>
                  <a:pt x="902931" y="919407"/>
                </a:cubicBezTo>
                <a:cubicBezTo>
                  <a:pt x="987902" y="871053"/>
                  <a:pt x="1040379" y="780811"/>
                  <a:pt x="1040379" y="683045"/>
                </a:cubicBezTo>
                <a:lnTo>
                  <a:pt x="1040414" y="683045"/>
                </a:lnTo>
                <a:lnTo>
                  <a:pt x="1030114" y="594803"/>
                </a:lnTo>
                <a:cubicBezTo>
                  <a:pt x="1006959" y="503757"/>
                  <a:pt x="948494" y="424043"/>
                  <a:pt x="865474" y="374894"/>
                </a:cubicBezTo>
                <a:cubicBezTo>
                  <a:pt x="754780" y="309362"/>
                  <a:pt x="617443" y="308236"/>
                  <a:pt x="505690" y="371945"/>
                </a:cubicBezTo>
                <a:cubicBezTo>
                  <a:pt x="393937" y="435654"/>
                  <a:pt x="324941" y="554408"/>
                  <a:pt x="324941" y="683045"/>
                </a:cubicBezTo>
                <a:lnTo>
                  <a:pt x="324861" y="683045"/>
                </a:lnTo>
                <a:lnTo>
                  <a:pt x="328031" y="738070"/>
                </a:lnTo>
                <a:cubicBezTo>
                  <a:pt x="344990" y="873960"/>
                  <a:pt x="424142" y="995776"/>
                  <a:pt x="544235" y="1066068"/>
                </a:cubicBezTo>
                <a:cubicBezTo>
                  <a:pt x="681484" y="1146403"/>
                  <a:pt x="851226" y="1147161"/>
                  <a:pt x="989187" y="1068056"/>
                </a:cubicBezTo>
                <a:cubicBezTo>
                  <a:pt x="1127148" y="988951"/>
                  <a:pt x="1212239" y="842075"/>
                  <a:pt x="1212239" y="683044"/>
                </a:cubicBezTo>
                <a:lnTo>
                  <a:pt x="1212506" y="683044"/>
                </a:lnTo>
                <a:lnTo>
                  <a:pt x="1208510" y="616241"/>
                </a:lnTo>
                <a:cubicBezTo>
                  <a:pt x="1187935" y="454219"/>
                  <a:pt x="1093277" y="309124"/>
                  <a:pt x="949929" y="225507"/>
                </a:cubicBezTo>
                <a:cubicBezTo>
                  <a:pt x="786103" y="129946"/>
                  <a:pt x="583686" y="129269"/>
                  <a:pt x="419224" y="223733"/>
                </a:cubicBezTo>
                <a:cubicBezTo>
                  <a:pt x="254762" y="318197"/>
                  <a:pt x="153358" y="493383"/>
                  <a:pt x="153358" y="683044"/>
                </a:cubicBezTo>
                <a:lnTo>
                  <a:pt x="152879" y="683044"/>
                </a:lnTo>
                <a:lnTo>
                  <a:pt x="157856" y="762412"/>
                </a:lnTo>
                <a:cubicBezTo>
                  <a:pt x="182278" y="950497"/>
                  <a:pt x="292594" y="1118711"/>
                  <a:pt x="459246" y="1215483"/>
                </a:cubicBezTo>
                <a:cubicBezTo>
                  <a:pt x="649705" y="1326080"/>
                  <a:pt x="884735" y="1326521"/>
                  <a:pt x="1075607" y="1216638"/>
                </a:cubicBezTo>
                <a:cubicBezTo>
                  <a:pt x="1266479" y="1106755"/>
                  <a:pt x="1384121" y="903287"/>
                  <a:pt x="1384121" y="683045"/>
                </a:cubicBezTo>
                <a:lnTo>
                  <a:pt x="1451470" y="683045"/>
                </a:lnTo>
                <a:cubicBezTo>
                  <a:pt x="1451470" y="927378"/>
                  <a:pt x="1320960" y="1153103"/>
                  <a:pt x="1109209" y="1275005"/>
                </a:cubicBezTo>
                <a:cubicBezTo>
                  <a:pt x="1003333" y="1335956"/>
                  <a:pt x="885211" y="1366310"/>
                  <a:pt x="767146" y="136608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3" name="フリーフォーム: 図形 362">
            <a:extLst>
              <a:ext uri="{FF2B5EF4-FFF2-40B4-BE49-F238E27FC236}">
                <a16:creationId xmlns:a16="http://schemas.microsoft.com/office/drawing/2014/main" id="{3E8CB94A-CC46-4030-A7D1-31DDBE084E27}"/>
              </a:ext>
            </a:extLst>
          </p:cNvPr>
          <p:cNvSpPr/>
          <p:nvPr/>
        </p:nvSpPr>
        <p:spPr>
          <a:xfrm>
            <a:off x="2332030" y="955703"/>
            <a:ext cx="1469922" cy="1381708"/>
          </a:xfrm>
          <a:custGeom>
            <a:avLst/>
            <a:gdLst>
              <a:gd name="connsiteX0" fmla="*/ 774740 w 1469922"/>
              <a:gd name="connsiteY0" fmla="*/ 1295218 h 1381708"/>
              <a:gd name="connsiteX1" fmla="*/ 471550 w 1469922"/>
              <a:gd name="connsiteY1" fmla="*/ 1211884 h 1381708"/>
              <a:gd name="connsiteX2" fmla="*/ 177227 w 1469922"/>
              <a:gd name="connsiteY2" fmla="*/ 763715 h 1381708"/>
              <a:gd name="connsiteX3" fmla="*/ 173234 w 1469922"/>
              <a:gd name="connsiteY3" fmla="*/ 691844 h 1381708"/>
              <a:gd name="connsiteX4" fmla="*/ 172961 w 1469922"/>
              <a:gd name="connsiteY4" fmla="*/ 691844 h 1381708"/>
              <a:gd name="connsiteX5" fmla="*/ 173137 w 1469922"/>
              <a:gd name="connsiteY5" fmla="*/ 690095 h 1381708"/>
              <a:gd name="connsiteX6" fmla="*/ 172753 w 1469922"/>
              <a:gd name="connsiteY6" fmla="*/ 683186 h 1381708"/>
              <a:gd name="connsiteX7" fmla="*/ 173830 w 1469922"/>
              <a:gd name="connsiteY7" fmla="*/ 683198 h 1381708"/>
              <a:gd name="connsiteX8" fmla="*/ 183445 w 1469922"/>
              <a:gd name="connsiteY8" fmla="*/ 587560 h 1381708"/>
              <a:gd name="connsiteX9" fmla="*/ 689700 w 1469922"/>
              <a:gd name="connsiteY9" fmla="*/ 172965 h 1381708"/>
              <a:gd name="connsiteX10" fmla="*/ 1210709 w 1469922"/>
              <a:gd name="connsiteY10" fmla="*/ 687556 h 1381708"/>
              <a:gd name="connsiteX11" fmla="*/ 1210313 w 1469922"/>
              <a:gd name="connsiteY11" fmla="*/ 687559 h 1381708"/>
              <a:gd name="connsiteX12" fmla="*/ 1196338 w 1469922"/>
              <a:gd name="connsiteY12" fmla="*/ 799592 h 1381708"/>
              <a:gd name="connsiteX13" fmla="*/ 996211 w 1469922"/>
              <a:gd name="connsiteY13" fmla="*/ 1063215 h 1381708"/>
              <a:gd name="connsiteX14" fmla="*/ 779659 w 1469922"/>
              <a:gd name="connsiteY14" fmla="*/ 1122264 h 1381708"/>
              <a:gd name="connsiteX15" fmla="*/ 562682 w 1469922"/>
              <a:gd name="connsiteY15" fmla="*/ 1064799 h 1381708"/>
              <a:gd name="connsiteX16" fmla="*/ 360634 w 1469922"/>
              <a:gd name="connsiteY16" fmla="*/ 802644 h 1381708"/>
              <a:gd name="connsiteX17" fmla="*/ 346454 w 1469922"/>
              <a:gd name="connsiteY17" fmla="*/ 695359 h 1381708"/>
              <a:gd name="connsiteX18" fmla="*/ 345939 w 1469922"/>
              <a:gd name="connsiteY18" fmla="*/ 695364 h 1381708"/>
              <a:gd name="connsiteX19" fmla="*/ 346187 w 1469922"/>
              <a:gd name="connsiteY19" fmla="*/ 693340 h 1381708"/>
              <a:gd name="connsiteX20" fmla="*/ 345678 w 1469922"/>
              <a:gd name="connsiteY20" fmla="*/ 689487 h 1381708"/>
              <a:gd name="connsiteX21" fmla="*/ 346660 w 1469922"/>
              <a:gd name="connsiteY21" fmla="*/ 689488 h 1381708"/>
              <a:gd name="connsiteX22" fmla="*/ 357051 w 1469922"/>
              <a:gd name="connsiteY22" fmla="*/ 604770 h 1381708"/>
              <a:gd name="connsiteX23" fmla="*/ 516607 w 1469922"/>
              <a:gd name="connsiteY23" fmla="*/ 393591 h 1381708"/>
              <a:gd name="connsiteX24" fmla="*/ 863291 w 1469922"/>
              <a:gd name="connsiteY24" fmla="*/ 391397 h 1381708"/>
              <a:gd name="connsiteX25" fmla="*/ 1025506 w 1469922"/>
              <a:gd name="connsiteY25" fmla="*/ 600539 h 1381708"/>
              <a:gd name="connsiteX26" fmla="*/ 1037494 w 1469922"/>
              <a:gd name="connsiteY26" fmla="*/ 688994 h 1381708"/>
              <a:gd name="connsiteX27" fmla="*/ 1037519 w 1469922"/>
              <a:gd name="connsiteY27" fmla="*/ 688994 h 1381708"/>
              <a:gd name="connsiteX28" fmla="*/ 1037507 w 1469922"/>
              <a:gd name="connsiteY28" fmla="*/ 689088 h 1381708"/>
              <a:gd name="connsiteX29" fmla="*/ 1037764 w 1469922"/>
              <a:gd name="connsiteY29" fmla="*/ 690986 h 1381708"/>
              <a:gd name="connsiteX30" fmla="*/ 1037261 w 1469922"/>
              <a:gd name="connsiteY30" fmla="*/ 690987 h 1381708"/>
              <a:gd name="connsiteX31" fmla="*/ 1028728 w 1469922"/>
              <a:gd name="connsiteY31" fmla="*/ 756859 h 1381708"/>
              <a:gd name="connsiteX32" fmla="*/ 908056 w 1469922"/>
              <a:gd name="connsiteY32" fmla="*/ 914400 h 1381708"/>
              <a:gd name="connsiteX33" fmla="*/ 778087 w 1469922"/>
              <a:gd name="connsiteY33" fmla="*/ 949307 h 1381708"/>
              <a:gd name="connsiteX34" fmla="*/ 648117 w 1469922"/>
              <a:gd name="connsiteY34" fmla="*/ 914409 h 1381708"/>
              <a:gd name="connsiteX35" fmla="*/ 527434 w 1469922"/>
              <a:gd name="connsiteY35" fmla="*/ 756877 h 1381708"/>
              <a:gd name="connsiteX36" fmla="*/ 519005 w 1469922"/>
              <a:gd name="connsiteY36" fmla="*/ 691843 h 1381708"/>
              <a:gd name="connsiteX37" fmla="*/ 518882 w 1469922"/>
              <a:gd name="connsiteY37" fmla="*/ 691843 h 1381708"/>
              <a:gd name="connsiteX38" fmla="*/ 518957 w 1469922"/>
              <a:gd name="connsiteY38" fmla="*/ 691471 h 1381708"/>
              <a:gd name="connsiteX39" fmla="*/ 518638 w 1469922"/>
              <a:gd name="connsiteY39" fmla="*/ 689012 h 1381708"/>
              <a:gd name="connsiteX40" fmla="*/ 519450 w 1469922"/>
              <a:gd name="connsiteY40" fmla="*/ 689015 h 1381708"/>
              <a:gd name="connsiteX41" fmla="*/ 532357 w 1469922"/>
              <a:gd name="connsiteY41" fmla="*/ 624798 h 1381708"/>
              <a:gd name="connsiteX42" fmla="*/ 690690 w 1469922"/>
              <a:gd name="connsiteY42" fmla="*/ 518886 h 1381708"/>
              <a:gd name="connsiteX43" fmla="*/ 850420 w 1469922"/>
              <a:gd name="connsiteY43" fmla="*/ 622678 h 1381708"/>
              <a:gd name="connsiteX44" fmla="*/ 863455 w 1469922"/>
              <a:gd name="connsiteY44" fmla="*/ 683329 h 1381708"/>
              <a:gd name="connsiteX45" fmla="*/ 864307 w 1469922"/>
              <a:gd name="connsiteY45" fmla="*/ 683264 h 1381708"/>
              <a:gd name="connsiteX46" fmla="*/ 863896 w 1469922"/>
              <a:gd name="connsiteY46" fmla="*/ 685381 h 1381708"/>
              <a:gd name="connsiteX47" fmla="*/ 864789 w 1469922"/>
              <a:gd name="connsiteY47" fmla="*/ 689537 h 1381708"/>
              <a:gd name="connsiteX48" fmla="*/ 863084 w 1469922"/>
              <a:gd name="connsiteY48" fmla="*/ 689560 h 1381708"/>
              <a:gd name="connsiteX49" fmla="*/ 863025 w 1469922"/>
              <a:gd name="connsiteY49" fmla="*/ 689864 h 1381708"/>
              <a:gd name="connsiteX50" fmla="*/ 864559 w 1469922"/>
              <a:gd name="connsiteY50" fmla="*/ 689864 h 1381708"/>
              <a:gd name="connsiteX51" fmla="*/ 857763 w 1469922"/>
              <a:gd name="connsiteY51" fmla="*/ 723526 h 1381708"/>
              <a:gd name="connsiteX52" fmla="*/ 855975 w 1469922"/>
              <a:gd name="connsiteY52" fmla="*/ 726179 h 1381708"/>
              <a:gd name="connsiteX53" fmla="*/ 855572 w 1469922"/>
              <a:gd name="connsiteY53" fmla="*/ 728252 h 1381708"/>
              <a:gd name="connsiteX54" fmla="*/ 851487 w 1469922"/>
              <a:gd name="connsiteY54" fmla="*/ 732834 h 1381708"/>
              <a:gd name="connsiteX55" fmla="*/ 839229 w 1469922"/>
              <a:gd name="connsiteY55" fmla="*/ 751015 h 1381708"/>
              <a:gd name="connsiteX56" fmla="*/ 829327 w 1469922"/>
              <a:gd name="connsiteY56" fmla="*/ 757692 h 1381708"/>
              <a:gd name="connsiteX57" fmla="*/ 825075 w 1469922"/>
              <a:gd name="connsiteY57" fmla="*/ 762461 h 1381708"/>
              <a:gd name="connsiteX58" fmla="*/ 819759 w 1469922"/>
              <a:gd name="connsiteY58" fmla="*/ 764143 h 1381708"/>
              <a:gd name="connsiteX59" fmla="*/ 811740 w 1469922"/>
              <a:gd name="connsiteY59" fmla="*/ 769549 h 1381708"/>
              <a:gd name="connsiteX60" fmla="*/ 786663 w 1469922"/>
              <a:gd name="connsiteY60" fmla="*/ 774612 h 1381708"/>
              <a:gd name="connsiteX61" fmla="*/ 781380 w 1469922"/>
              <a:gd name="connsiteY61" fmla="*/ 776283 h 1381708"/>
              <a:gd name="connsiteX62" fmla="*/ 779994 w 1469922"/>
              <a:gd name="connsiteY62" fmla="*/ 775958 h 1381708"/>
              <a:gd name="connsiteX63" fmla="*/ 778078 w 1469922"/>
              <a:gd name="connsiteY63" fmla="*/ 776345 h 1381708"/>
              <a:gd name="connsiteX64" fmla="*/ 744416 w 1469922"/>
              <a:gd name="connsiteY64" fmla="*/ 769549 h 1381708"/>
              <a:gd name="connsiteX65" fmla="*/ 740053 w 1469922"/>
              <a:gd name="connsiteY65" fmla="*/ 766607 h 1381708"/>
              <a:gd name="connsiteX66" fmla="*/ 736758 w 1469922"/>
              <a:gd name="connsiteY66" fmla="*/ 765836 h 1381708"/>
              <a:gd name="connsiteX67" fmla="*/ 731728 w 1469922"/>
              <a:gd name="connsiteY67" fmla="*/ 760995 h 1381708"/>
              <a:gd name="connsiteX68" fmla="*/ 716927 w 1469922"/>
              <a:gd name="connsiteY68" fmla="*/ 751015 h 1381708"/>
              <a:gd name="connsiteX69" fmla="*/ 708730 w 1469922"/>
              <a:gd name="connsiteY69" fmla="*/ 738858 h 1381708"/>
              <a:gd name="connsiteX70" fmla="*/ 703740 w 1469922"/>
              <a:gd name="connsiteY70" fmla="*/ 734055 h 1381708"/>
              <a:gd name="connsiteX71" fmla="*/ 702534 w 1469922"/>
              <a:gd name="connsiteY71" fmla="*/ 729669 h 1381708"/>
              <a:gd name="connsiteX72" fmla="*/ 698393 w 1469922"/>
              <a:gd name="connsiteY72" fmla="*/ 723526 h 1381708"/>
              <a:gd name="connsiteX73" fmla="*/ 691597 w 1469922"/>
              <a:gd name="connsiteY73" fmla="*/ 689864 h 1381708"/>
              <a:gd name="connsiteX74" fmla="*/ 719351 w 1469922"/>
              <a:gd name="connsiteY74" fmla="*/ 689864 h 1381708"/>
              <a:gd name="connsiteX75" fmla="*/ 721999 w 1469922"/>
              <a:gd name="connsiteY75" fmla="*/ 689864 h 1381708"/>
              <a:gd name="connsiteX76" fmla="*/ 727218 w 1469922"/>
              <a:gd name="connsiteY76" fmla="*/ 708856 h 1381708"/>
              <a:gd name="connsiteX77" fmla="*/ 732114 w 1469922"/>
              <a:gd name="connsiteY77" fmla="*/ 720676 h 1381708"/>
              <a:gd name="connsiteX78" fmla="*/ 751284 w 1469922"/>
              <a:gd name="connsiteY78" fmla="*/ 739128 h 1381708"/>
              <a:gd name="connsiteX79" fmla="*/ 808553 w 1469922"/>
              <a:gd name="connsiteY79" fmla="*/ 736939 h 1381708"/>
              <a:gd name="connsiteX80" fmla="*/ 824902 w 1469922"/>
              <a:gd name="connsiteY80" fmla="*/ 718600 h 1381708"/>
              <a:gd name="connsiteX81" fmla="*/ 829947 w 1469922"/>
              <a:gd name="connsiteY81" fmla="*/ 706420 h 1381708"/>
              <a:gd name="connsiteX82" fmla="*/ 833943 w 1469922"/>
              <a:gd name="connsiteY82" fmla="*/ 685839 h 1381708"/>
              <a:gd name="connsiteX83" fmla="*/ 822945 w 1469922"/>
              <a:gd name="connsiteY83" fmla="*/ 634662 h 1381708"/>
              <a:gd name="connsiteX84" fmla="*/ 690889 w 1469922"/>
              <a:gd name="connsiteY84" fmla="*/ 548853 h 1381708"/>
              <a:gd name="connsiteX85" fmla="*/ 559989 w 1469922"/>
              <a:gd name="connsiteY85" fmla="*/ 636415 h 1381708"/>
              <a:gd name="connsiteX86" fmla="*/ 549397 w 1469922"/>
              <a:gd name="connsiteY86" fmla="*/ 689113 h 1381708"/>
              <a:gd name="connsiteX87" fmla="*/ 549979 w 1469922"/>
              <a:gd name="connsiteY87" fmla="*/ 689115 h 1381708"/>
              <a:gd name="connsiteX88" fmla="*/ 663817 w 1469922"/>
              <a:gd name="connsiteY88" fmla="*/ 887283 h 1381708"/>
              <a:gd name="connsiteX89" fmla="*/ 892355 w 1469922"/>
              <a:gd name="connsiteY89" fmla="*/ 887275 h 1381708"/>
              <a:gd name="connsiteX90" fmla="*/ 998449 w 1469922"/>
              <a:gd name="connsiteY90" fmla="*/ 748765 h 1381708"/>
              <a:gd name="connsiteX91" fmla="*/ 1006002 w 1469922"/>
              <a:gd name="connsiteY91" fmla="*/ 690463 h 1381708"/>
              <a:gd name="connsiteX92" fmla="*/ 994949 w 1469922"/>
              <a:gd name="connsiteY92" fmla="*/ 608902 h 1381708"/>
              <a:gd name="connsiteX93" fmla="*/ 847589 w 1469922"/>
              <a:gd name="connsiteY93" fmla="*/ 418913 h 1381708"/>
              <a:gd name="connsiteX94" fmla="*/ 532655 w 1469922"/>
              <a:gd name="connsiteY94" fmla="*/ 420906 h 1381708"/>
              <a:gd name="connsiteX95" fmla="*/ 387711 w 1469922"/>
              <a:gd name="connsiteY95" fmla="*/ 612744 h 1381708"/>
              <a:gd name="connsiteX96" fmla="*/ 378025 w 1469922"/>
              <a:gd name="connsiteY96" fmla="*/ 691712 h 1381708"/>
              <a:gd name="connsiteX97" fmla="*/ 391582 w 1469922"/>
              <a:gd name="connsiteY97" fmla="*/ 794283 h 1381708"/>
              <a:gd name="connsiteX98" fmla="*/ 578650 w 1469922"/>
              <a:gd name="connsiteY98" fmla="*/ 1037002 h 1381708"/>
              <a:gd name="connsiteX99" fmla="*/ 980037 w 1469922"/>
              <a:gd name="connsiteY99" fmla="*/ 1035536 h 1381708"/>
              <a:gd name="connsiteX100" fmla="*/ 1178409 w 1469922"/>
              <a:gd name="connsiteY100" fmla="*/ 686591 h 1381708"/>
              <a:gd name="connsiteX101" fmla="*/ 1178903 w 1469922"/>
              <a:gd name="connsiteY101" fmla="*/ 686587 h 1381708"/>
              <a:gd name="connsiteX102" fmla="*/ 1168384 w 1469922"/>
              <a:gd name="connsiteY102" fmla="*/ 589983 h 1381708"/>
              <a:gd name="connsiteX103" fmla="*/ 689830 w 1469922"/>
              <a:gd name="connsiteY103" fmla="*/ 204637 h 1381708"/>
              <a:gd name="connsiteX104" fmla="*/ 214477 w 1469922"/>
              <a:gd name="connsiteY104" fmla="*/ 593924 h 1381708"/>
              <a:gd name="connsiteX105" fmla="*/ 204787 w 1469922"/>
              <a:gd name="connsiteY105" fmla="*/ 690309 h 1381708"/>
              <a:gd name="connsiteX106" fmla="*/ 208651 w 1469922"/>
              <a:gd name="connsiteY106" fmla="*/ 759853 h 1381708"/>
              <a:gd name="connsiteX107" fmla="*/ 487581 w 1469922"/>
              <a:gd name="connsiteY107" fmla="*/ 1184583 h 1381708"/>
              <a:gd name="connsiteX108" fmla="*/ 1063101 w 1469922"/>
              <a:gd name="connsiteY108" fmla="*/ 1187758 h 1381708"/>
              <a:gd name="connsiteX109" fmla="*/ 1346700 w 1469922"/>
              <a:gd name="connsiteY109" fmla="*/ 766131 h 1381708"/>
              <a:gd name="connsiteX110" fmla="*/ 1351482 w 1469922"/>
              <a:gd name="connsiteY110" fmla="*/ 694371 h 1381708"/>
              <a:gd name="connsiteX111" fmla="*/ 1350847 w 1469922"/>
              <a:gd name="connsiteY111" fmla="*/ 694369 h 1381708"/>
              <a:gd name="connsiteX112" fmla="*/ 1022805 w 1469922"/>
              <a:gd name="connsiteY112" fmla="*/ 121968 h 1381708"/>
              <a:gd name="connsiteX113" fmla="*/ 363068 w 1469922"/>
              <a:gd name="connsiteY113" fmla="*/ 120704 h 1381708"/>
              <a:gd name="connsiteX114" fmla="*/ 32834 w 1469922"/>
              <a:gd name="connsiteY114" fmla="*/ 691843 h 1381708"/>
              <a:gd name="connsiteX115" fmla="*/ 0 w 1469922"/>
              <a:gd name="connsiteY115" fmla="*/ 691844 h 1381708"/>
              <a:gd name="connsiteX116" fmla="*/ 346688 w 1469922"/>
              <a:gd name="connsiteY116" fmla="*/ 92248 h 1381708"/>
              <a:gd name="connsiteX117" fmla="*/ 1039296 w 1469922"/>
              <a:gd name="connsiteY117" fmla="*/ 93575 h 1381708"/>
              <a:gd name="connsiteX118" fmla="*/ 1377935 w 1469922"/>
              <a:gd name="connsiteY118" fmla="*/ 602717 h 1381708"/>
              <a:gd name="connsiteX119" fmla="*/ 1383393 w 1469922"/>
              <a:gd name="connsiteY119" fmla="*/ 689865 h 1381708"/>
              <a:gd name="connsiteX120" fmla="*/ 1383442 w 1469922"/>
              <a:gd name="connsiteY120" fmla="*/ 689865 h 1381708"/>
              <a:gd name="connsiteX121" fmla="*/ 1383417 w 1469922"/>
              <a:gd name="connsiteY121" fmla="*/ 690244 h 1381708"/>
              <a:gd name="connsiteX122" fmla="*/ 1383683 w 1469922"/>
              <a:gd name="connsiteY122" fmla="*/ 694495 h 1381708"/>
              <a:gd name="connsiteX123" fmla="*/ 1383133 w 1469922"/>
              <a:gd name="connsiteY123" fmla="*/ 694493 h 1381708"/>
              <a:gd name="connsiteX124" fmla="*/ 1378080 w 1469922"/>
              <a:gd name="connsiteY124" fmla="*/ 770339 h 1381708"/>
              <a:gd name="connsiteX125" fmla="*/ 1078831 w 1469922"/>
              <a:gd name="connsiteY125" fmla="*/ 1215234 h 1381708"/>
              <a:gd name="connsiteX126" fmla="*/ 774740 w 1469922"/>
              <a:gd name="connsiteY126" fmla="*/ 1295218 h 1381708"/>
              <a:gd name="connsiteX127" fmla="*/ 776755 w 1469922"/>
              <a:gd name="connsiteY127" fmla="*/ 1381707 h 1381708"/>
              <a:gd name="connsiteX128" fmla="*/ 430630 w 1469922"/>
              <a:gd name="connsiteY128" fmla="*/ 1288135 h 1381708"/>
              <a:gd name="connsiteX129" fmla="*/ 91987 w 1469922"/>
              <a:gd name="connsiteY129" fmla="*/ 778997 h 1381708"/>
              <a:gd name="connsiteX130" fmla="*/ 86529 w 1469922"/>
              <a:gd name="connsiteY130" fmla="*/ 691844 h 1381708"/>
              <a:gd name="connsiteX131" fmla="*/ 86481 w 1469922"/>
              <a:gd name="connsiteY131" fmla="*/ 691844 h 1381708"/>
              <a:gd name="connsiteX132" fmla="*/ 86505 w 1469922"/>
              <a:gd name="connsiteY132" fmla="*/ 691475 h 1381708"/>
              <a:gd name="connsiteX133" fmla="*/ 86239 w 1469922"/>
              <a:gd name="connsiteY133" fmla="*/ 687219 h 1381708"/>
              <a:gd name="connsiteX134" fmla="*/ 86788 w 1469922"/>
              <a:gd name="connsiteY134" fmla="*/ 687221 h 1381708"/>
              <a:gd name="connsiteX135" fmla="*/ 91807 w 1469922"/>
              <a:gd name="connsiteY135" fmla="*/ 611641 h 1381708"/>
              <a:gd name="connsiteX136" fmla="*/ 389275 w 1469922"/>
              <a:gd name="connsiteY136" fmla="*/ 167519 h 1381708"/>
              <a:gd name="connsiteX137" fmla="*/ 994750 w 1469922"/>
              <a:gd name="connsiteY137" fmla="*/ 167714 h 1381708"/>
              <a:gd name="connsiteX138" fmla="*/ 1297207 w 1469922"/>
              <a:gd name="connsiteY138" fmla="*/ 692233 h 1381708"/>
              <a:gd name="connsiteX139" fmla="*/ 1296803 w 1469922"/>
              <a:gd name="connsiteY139" fmla="*/ 692233 h 1381708"/>
              <a:gd name="connsiteX140" fmla="*/ 1292366 w 1469922"/>
              <a:gd name="connsiteY140" fmla="*/ 758835 h 1381708"/>
              <a:gd name="connsiteX141" fmla="*/ 1035915 w 1469922"/>
              <a:gd name="connsiteY141" fmla="*/ 1140152 h 1381708"/>
              <a:gd name="connsiteX142" fmla="*/ 775302 w 1469922"/>
              <a:gd name="connsiteY142" fmla="*/ 1208739 h 1381708"/>
              <a:gd name="connsiteX143" fmla="*/ 515438 w 1469922"/>
              <a:gd name="connsiteY143" fmla="*/ 1137367 h 1381708"/>
              <a:gd name="connsiteX144" fmla="*/ 263082 w 1469922"/>
              <a:gd name="connsiteY144" fmla="*/ 753327 h 1381708"/>
              <a:gd name="connsiteX145" fmla="*/ 259646 w 1469922"/>
              <a:gd name="connsiteY145" fmla="*/ 691844 h 1381708"/>
              <a:gd name="connsiteX146" fmla="*/ 259442 w 1469922"/>
              <a:gd name="connsiteY146" fmla="*/ 691844 h 1381708"/>
              <a:gd name="connsiteX147" fmla="*/ 259585 w 1469922"/>
              <a:gd name="connsiteY147" fmla="*/ 690763 h 1381708"/>
              <a:gd name="connsiteX148" fmla="*/ 259225 w 1469922"/>
              <a:gd name="connsiteY148" fmla="*/ 684311 h 1381708"/>
              <a:gd name="connsiteX149" fmla="*/ 260440 w 1469922"/>
              <a:gd name="connsiteY149" fmla="*/ 684324 h 1381708"/>
              <a:gd name="connsiteX150" fmla="*/ 274418 w 1469922"/>
              <a:gd name="connsiteY150" fmla="*/ 578992 h 1381708"/>
              <a:gd name="connsiteX151" fmla="*/ 475751 w 1469922"/>
              <a:gd name="connsiteY151" fmla="*/ 317310 h 1381708"/>
              <a:gd name="connsiteX152" fmla="*/ 908261 w 1469922"/>
              <a:gd name="connsiteY152" fmla="*/ 317498 h 1381708"/>
              <a:gd name="connsiteX153" fmla="*/ 1109367 w 1469922"/>
              <a:gd name="connsiteY153" fmla="*/ 579354 h 1381708"/>
              <a:gd name="connsiteX154" fmla="*/ 1123934 w 1469922"/>
              <a:gd name="connsiteY154" fmla="*/ 689864 h 1381708"/>
              <a:gd name="connsiteX155" fmla="*/ 1124000 w 1469922"/>
              <a:gd name="connsiteY155" fmla="*/ 689864 h 1381708"/>
              <a:gd name="connsiteX156" fmla="*/ 1123967 w 1469922"/>
              <a:gd name="connsiteY156" fmla="*/ 690111 h 1381708"/>
              <a:gd name="connsiteX157" fmla="*/ 1124245 w 1469922"/>
              <a:gd name="connsiteY157" fmla="*/ 692219 h 1381708"/>
              <a:gd name="connsiteX158" fmla="*/ 1123685 w 1469922"/>
              <a:gd name="connsiteY158" fmla="*/ 692219 h 1381708"/>
              <a:gd name="connsiteX159" fmla="*/ 1111852 w 1469922"/>
              <a:gd name="connsiteY159" fmla="*/ 780763 h 1381708"/>
              <a:gd name="connsiteX160" fmla="*/ 948786 w 1469922"/>
              <a:gd name="connsiteY160" fmla="*/ 990731 h 1381708"/>
              <a:gd name="connsiteX161" fmla="*/ 774184 w 1469922"/>
              <a:gd name="connsiteY161" fmla="*/ 1035764 h 1381708"/>
              <a:gd name="connsiteX162" fmla="*/ 600640 w 1469922"/>
              <a:gd name="connsiteY162" fmla="*/ 986812 h 1381708"/>
              <a:gd name="connsiteX163" fmla="*/ 442342 w 1469922"/>
              <a:gd name="connsiteY163" fmla="*/ 773226 h 1381708"/>
              <a:gd name="connsiteX164" fmla="*/ 433325 w 1469922"/>
              <a:gd name="connsiteY164" fmla="*/ 691844 h 1381708"/>
              <a:gd name="connsiteX165" fmla="*/ 432402 w 1469922"/>
              <a:gd name="connsiteY165" fmla="*/ 691844 h 1381708"/>
              <a:gd name="connsiteX166" fmla="*/ 432905 w 1469922"/>
              <a:gd name="connsiteY166" fmla="*/ 688054 h 1381708"/>
              <a:gd name="connsiteX167" fmla="*/ 432243 w 1469922"/>
              <a:gd name="connsiteY167" fmla="*/ 682077 h 1381708"/>
              <a:gd name="connsiteX168" fmla="*/ 433694 w 1469922"/>
              <a:gd name="connsiteY168" fmla="*/ 682110 h 1381708"/>
              <a:gd name="connsiteX169" fmla="*/ 441396 w 1469922"/>
              <a:gd name="connsiteY169" fmla="*/ 624102 h 1381708"/>
              <a:gd name="connsiteX170" fmla="*/ 562293 w 1469922"/>
              <a:gd name="connsiteY170" fmla="*/ 467062 h 1381708"/>
              <a:gd name="connsiteX171" fmla="*/ 821905 w 1469922"/>
              <a:gd name="connsiteY171" fmla="*/ 467357 h 1381708"/>
              <a:gd name="connsiteX172" fmla="*/ 942445 w 1469922"/>
              <a:gd name="connsiteY172" fmla="*/ 624672 h 1381708"/>
              <a:gd name="connsiteX173" fmla="*/ 950950 w 1469922"/>
              <a:gd name="connsiteY173" fmla="*/ 689864 h 1381708"/>
              <a:gd name="connsiteX174" fmla="*/ 951039 w 1469922"/>
              <a:gd name="connsiteY174" fmla="*/ 689864 h 1381708"/>
              <a:gd name="connsiteX175" fmla="*/ 950985 w 1469922"/>
              <a:gd name="connsiteY175" fmla="*/ 690133 h 1381708"/>
              <a:gd name="connsiteX176" fmla="*/ 951285 w 1469922"/>
              <a:gd name="connsiteY176" fmla="*/ 692434 h 1381708"/>
              <a:gd name="connsiteX177" fmla="*/ 950522 w 1469922"/>
              <a:gd name="connsiteY177" fmla="*/ 692432 h 1381708"/>
              <a:gd name="connsiteX178" fmla="*/ 937509 w 1469922"/>
              <a:gd name="connsiteY178" fmla="*/ 757040 h 1381708"/>
              <a:gd name="connsiteX179" fmla="*/ 778690 w 1469922"/>
              <a:gd name="connsiteY179" fmla="*/ 862824 h 1381708"/>
              <a:gd name="connsiteX180" fmla="*/ 605122 w 1469922"/>
              <a:gd name="connsiteY180" fmla="*/ 691087 h 1381708"/>
              <a:gd name="connsiteX181" fmla="*/ 605516 w 1469922"/>
              <a:gd name="connsiteY181" fmla="*/ 691084 h 1381708"/>
              <a:gd name="connsiteX182" fmla="*/ 608933 w 1469922"/>
              <a:gd name="connsiteY182" fmla="*/ 674162 h 1381708"/>
              <a:gd name="connsiteX183" fmla="*/ 612159 w 1469922"/>
              <a:gd name="connsiteY183" fmla="*/ 658182 h 1381708"/>
              <a:gd name="connsiteX184" fmla="*/ 612159 w 1469922"/>
              <a:gd name="connsiteY184" fmla="*/ 658181 h 1381708"/>
              <a:gd name="connsiteX185" fmla="*/ 630693 w 1469922"/>
              <a:gd name="connsiteY185" fmla="*/ 630693 h 1381708"/>
              <a:gd name="connsiteX186" fmla="*/ 639917 w 1469922"/>
              <a:gd name="connsiteY186" fmla="*/ 624474 h 1381708"/>
              <a:gd name="connsiteX187" fmla="*/ 643492 w 1469922"/>
              <a:gd name="connsiteY187" fmla="*/ 620133 h 1381708"/>
              <a:gd name="connsiteX188" fmla="*/ 653471 w 1469922"/>
              <a:gd name="connsiteY188" fmla="*/ 615335 h 1381708"/>
              <a:gd name="connsiteX189" fmla="*/ 658182 w 1469922"/>
              <a:gd name="connsiteY189" fmla="*/ 612159 h 1381708"/>
              <a:gd name="connsiteX190" fmla="*/ 661451 w 1469922"/>
              <a:gd name="connsiteY190" fmla="*/ 611499 h 1381708"/>
              <a:gd name="connsiteX191" fmla="*/ 666127 w 1469922"/>
              <a:gd name="connsiteY191" fmla="*/ 609251 h 1381708"/>
              <a:gd name="connsiteX192" fmla="*/ 691844 w 1469922"/>
              <a:gd name="connsiteY192" fmla="*/ 605363 h 1381708"/>
              <a:gd name="connsiteX193" fmla="*/ 778325 w 1469922"/>
              <a:gd name="connsiteY193" fmla="*/ 691844 h 1381708"/>
              <a:gd name="connsiteX194" fmla="*/ 750571 w 1469922"/>
              <a:gd name="connsiteY194" fmla="*/ 691844 h 1381708"/>
              <a:gd name="connsiteX195" fmla="*/ 691844 w 1469922"/>
              <a:gd name="connsiteY195" fmla="*/ 633117 h 1381708"/>
              <a:gd name="connsiteX196" fmla="*/ 662565 w 1469922"/>
              <a:gd name="connsiteY196" fmla="*/ 642061 h 1381708"/>
              <a:gd name="connsiteX197" fmla="*/ 656581 w 1469922"/>
              <a:gd name="connsiteY197" fmla="*/ 646095 h 1381708"/>
              <a:gd name="connsiteX198" fmla="*/ 637732 w 1469922"/>
              <a:gd name="connsiteY198" fmla="*/ 668984 h 1381708"/>
              <a:gd name="connsiteX199" fmla="*/ 637732 w 1469922"/>
              <a:gd name="connsiteY199" fmla="*/ 668985 h 1381708"/>
              <a:gd name="connsiteX200" fmla="*/ 634048 w 1469922"/>
              <a:gd name="connsiteY200" fmla="*/ 687233 h 1381708"/>
              <a:gd name="connsiteX201" fmla="*/ 633310 w 1469922"/>
              <a:gd name="connsiteY201" fmla="*/ 690888 h 1381708"/>
              <a:gd name="connsiteX202" fmla="*/ 633331 w 1469922"/>
              <a:gd name="connsiteY202" fmla="*/ 690888 h 1381708"/>
              <a:gd name="connsiteX203" fmla="*/ 778590 w 1469922"/>
              <a:gd name="connsiteY203" fmla="*/ 834614 h 1381708"/>
              <a:gd name="connsiteX204" fmla="*/ 922829 w 1469922"/>
              <a:gd name="connsiteY204" fmla="*/ 689864 h 1381708"/>
              <a:gd name="connsiteX205" fmla="*/ 923586 w 1469922"/>
              <a:gd name="connsiteY205" fmla="*/ 689864 h 1381708"/>
              <a:gd name="connsiteX206" fmla="*/ 916006 w 1469922"/>
              <a:gd name="connsiteY206" fmla="*/ 631759 h 1381708"/>
              <a:gd name="connsiteX207" fmla="*/ 808183 w 1469922"/>
              <a:gd name="connsiteY207" fmla="*/ 491042 h 1381708"/>
              <a:gd name="connsiteX208" fmla="*/ 575961 w 1469922"/>
              <a:gd name="connsiteY208" fmla="*/ 490778 h 1381708"/>
              <a:gd name="connsiteX209" fmla="*/ 467818 w 1469922"/>
              <a:gd name="connsiteY209" fmla="*/ 631250 h 1381708"/>
              <a:gd name="connsiteX210" fmla="*/ 460378 w 1469922"/>
              <a:gd name="connsiteY210" fmla="*/ 687290 h 1381708"/>
              <a:gd name="connsiteX211" fmla="*/ 469161 w 1469922"/>
              <a:gd name="connsiteY211" fmla="*/ 766567 h 1381708"/>
              <a:gd name="connsiteX212" fmla="*/ 614814 w 1469922"/>
              <a:gd name="connsiteY212" fmla="*/ 963092 h 1381708"/>
              <a:gd name="connsiteX213" fmla="*/ 935150 w 1469922"/>
              <a:gd name="connsiteY213" fmla="*/ 966698 h 1381708"/>
              <a:gd name="connsiteX214" fmla="*/ 1085190 w 1469922"/>
              <a:gd name="connsiteY214" fmla="*/ 773502 h 1381708"/>
              <a:gd name="connsiteX215" fmla="*/ 1096056 w 1469922"/>
              <a:gd name="connsiteY215" fmla="*/ 692194 h 1381708"/>
              <a:gd name="connsiteX216" fmla="*/ 1095716 w 1469922"/>
              <a:gd name="connsiteY216" fmla="*/ 692194 h 1381708"/>
              <a:gd name="connsiteX217" fmla="*/ 893982 w 1469922"/>
              <a:gd name="connsiteY217" fmla="*/ 342197 h 1381708"/>
              <a:gd name="connsiteX218" fmla="*/ 490009 w 1469922"/>
              <a:gd name="connsiteY218" fmla="*/ 342022 h 1381708"/>
              <a:gd name="connsiteX219" fmla="*/ 301960 w 1469922"/>
              <a:gd name="connsiteY219" fmla="*/ 586438 h 1381708"/>
              <a:gd name="connsiteX220" fmla="*/ 288437 w 1469922"/>
              <a:gd name="connsiteY220" fmla="*/ 688336 h 1381708"/>
              <a:gd name="connsiteX221" fmla="*/ 291871 w 1469922"/>
              <a:gd name="connsiteY221" fmla="*/ 749781 h 1381708"/>
              <a:gd name="connsiteX222" fmla="*/ 530121 w 1469922"/>
              <a:gd name="connsiteY222" fmla="*/ 1112352 h 1381708"/>
              <a:gd name="connsiteX223" fmla="*/ 1021503 w 1469922"/>
              <a:gd name="connsiteY223" fmla="*/ 1114981 h 1381708"/>
              <a:gd name="connsiteX224" fmla="*/ 1267956 w 1469922"/>
              <a:gd name="connsiteY224" fmla="*/ 689864 h 1381708"/>
              <a:gd name="connsiteX225" fmla="*/ 1268007 w 1469922"/>
              <a:gd name="connsiteY225" fmla="*/ 689864 h 1381708"/>
              <a:gd name="connsiteX226" fmla="*/ 1263141 w 1469922"/>
              <a:gd name="connsiteY226" fmla="*/ 615857 h 1381708"/>
              <a:gd name="connsiteX227" fmla="*/ 980217 w 1469922"/>
              <a:gd name="connsiteY227" fmla="*/ 192862 h 1381708"/>
              <a:gd name="connsiteX228" fmla="*/ 403792 w 1469922"/>
              <a:gd name="connsiteY228" fmla="*/ 192677 h 1381708"/>
              <a:gd name="connsiteX229" fmla="*/ 120596 w 1469922"/>
              <a:gd name="connsiteY229" fmla="*/ 615490 h 1381708"/>
              <a:gd name="connsiteX230" fmla="*/ 115825 w 1469922"/>
              <a:gd name="connsiteY230" fmla="*/ 687333 h 1381708"/>
              <a:gd name="connsiteX231" fmla="*/ 117317 w 1469922"/>
              <a:gd name="connsiteY231" fmla="*/ 687339 h 1381708"/>
              <a:gd name="connsiteX232" fmla="*/ 446238 w 1469922"/>
              <a:gd name="connsiteY232" fmla="*/ 1261261 h 1381708"/>
              <a:gd name="connsiteX233" fmla="*/ 1107732 w 1469922"/>
              <a:gd name="connsiteY233" fmla="*/ 1262525 h 1381708"/>
              <a:gd name="connsiteX234" fmla="*/ 1438844 w 1469922"/>
              <a:gd name="connsiteY234" fmla="*/ 689864 h 1381708"/>
              <a:gd name="connsiteX235" fmla="*/ 1469922 w 1469922"/>
              <a:gd name="connsiteY235" fmla="*/ 689864 h 1381708"/>
              <a:gd name="connsiteX236" fmla="*/ 1123236 w 1469922"/>
              <a:gd name="connsiteY236" fmla="*/ 1289459 h 1381708"/>
              <a:gd name="connsiteX237" fmla="*/ 776755 w 1469922"/>
              <a:gd name="connsiteY237" fmla="*/ 1381707 h 1381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1469922" h="1381708">
                <a:moveTo>
                  <a:pt x="774740" y="1295218"/>
                </a:moveTo>
                <a:cubicBezTo>
                  <a:pt x="669866" y="1294640"/>
                  <a:pt x="565143" y="1266842"/>
                  <a:pt x="471550" y="1211884"/>
                </a:cubicBezTo>
                <a:cubicBezTo>
                  <a:pt x="307762" y="1115708"/>
                  <a:pt x="200003" y="949241"/>
                  <a:pt x="177227" y="763715"/>
                </a:cubicBezTo>
                <a:lnTo>
                  <a:pt x="173234" y="691844"/>
                </a:lnTo>
                <a:lnTo>
                  <a:pt x="172961" y="691844"/>
                </a:lnTo>
                <a:lnTo>
                  <a:pt x="173137" y="690095"/>
                </a:lnTo>
                <a:lnTo>
                  <a:pt x="172753" y="683186"/>
                </a:lnTo>
                <a:lnTo>
                  <a:pt x="173830" y="683198"/>
                </a:lnTo>
                <a:lnTo>
                  <a:pt x="183445" y="587560"/>
                </a:lnTo>
                <a:cubicBezTo>
                  <a:pt x="231568" y="351725"/>
                  <a:pt x="439685" y="173998"/>
                  <a:pt x="689700" y="172965"/>
                </a:cubicBezTo>
                <a:cubicBezTo>
                  <a:pt x="975432" y="171784"/>
                  <a:pt x="1208348" y="401831"/>
                  <a:pt x="1210709" y="687556"/>
                </a:cubicBezTo>
                <a:lnTo>
                  <a:pt x="1210313" y="687559"/>
                </a:lnTo>
                <a:lnTo>
                  <a:pt x="1196338" y="799592"/>
                </a:lnTo>
                <a:cubicBezTo>
                  <a:pt x="1167613" y="909060"/>
                  <a:pt x="1096551" y="1004591"/>
                  <a:pt x="996211" y="1063215"/>
                </a:cubicBezTo>
                <a:cubicBezTo>
                  <a:pt x="929317" y="1102298"/>
                  <a:pt x="854523" y="1121991"/>
                  <a:pt x="779659" y="1122264"/>
                </a:cubicBezTo>
                <a:cubicBezTo>
                  <a:pt x="704795" y="1122538"/>
                  <a:pt x="629859" y="1103392"/>
                  <a:pt x="562682" y="1064799"/>
                </a:cubicBezTo>
                <a:cubicBezTo>
                  <a:pt x="461916" y="1006909"/>
                  <a:pt x="390158" y="911900"/>
                  <a:pt x="360634" y="802644"/>
                </a:cubicBezTo>
                <a:lnTo>
                  <a:pt x="346454" y="695359"/>
                </a:lnTo>
                <a:lnTo>
                  <a:pt x="345939" y="695364"/>
                </a:lnTo>
                <a:lnTo>
                  <a:pt x="346187" y="693340"/>
                </a:lnTo>
                <a:lnTo>
                  <a:pt x="345678" y="689487"/>
                </a:lnTo>
                <a:lnTo>
                  <a:pt x="346660" y="689488"/>
                </a:lnTo>
                <a:lnTo>
                  <a:pt x="357051" y="604770"/>
                </a:lnTo>
                <a:cubicBezTo>
                  <a:pt x="379836" y="517184"/>
                  <a:pt x="436485" y="440666"/>
                  <a:pt x="516607" y="393591"/>
                </a:cubicBezTo>
                <a:cubicBezTo>
                  <a:pt x="623436" y="330824"/>
                  <a:pt x="755676" y="329988"/>
                  <a:pt x="863291" y="391397"/>
                </a:cubicBezTo>
                <a:cubicBezTo>
                  <a:pt x="944002" y="437455"/>
                  <a:pt x="1001615" y="513249"/>
                  <a:pt x="1025506" y="600539"/>
                </a:cubicBezTo>
                <a:lnTo>
                  <a:pt x="1037494" y="688994"/>
                </a:lnTo>
                <a:lnTo>
                  <a:pt x="1037519" y="688994"/>
                </a:lnTo>
                <a:lnTo>
                  <a:pt x="1037507" y="689088"/>
                </a:lnTo>
                <a:lnTo>
                  <a:pt x="1037764" y="690986"/>
                </a:lnTo>
                <a:lnTo>
                  <a:pt x="1037261" y="690987"/>
                </a:lnTo>
                <a:lnTo>
                  <a:pt x="1028728" y="756859"/>
                </a:lnTo>
                <a:cubicBezTo>
                  <a:pt x="1011203" y="822410"/>
                  <a:pt x="968353" y="879495"/>
                  <a:pt x="908056" y="914400"/>
                </a:cubicBezTo>
                <a:cubicBezTo>
                  <a:pt x="867858" y="937670"/>
                  <a:pt x="822973" y="949305"/>
                  <a:pt x="778087" y="949307"/>
                </a:cubicBezTo>
                <a:cubicBezTo>
                  <a:pt x="733202" y="949309"/>
                  <a:pt x="688316" y="937676"/>
                  <a:pt x="648117" y="914409"/>
                </a:cubicBezTo>
                <a:cubicBezTo>
                  <a:pt x="587817" y="879509"/>
                  <a:pt x="544963" y="822426"/>
                  <a:pt x="527434" y="756877"/>
                </a:cubicBezTo>
                <a:lnTo>
                  <a:pt x="519005" y="691843"/>
                </a:lnTo>
                <a:lnTo>
                  <a:pt x="518882" y="691843"/>
                </a:lnTo>
                <a:lnTo>
                  <a:pt x="518957" y="691471"/>
                </a:lnTo>
                <a:lnTo>
                  <a:pt x="518638" y="689012"/>
                </a:lnTo>
                <a:lnTo>
                  <a:pt x="519450" y="689015"/>
                </a:lnTo>
                <a:lnTo>
                  <a:pt x="532357" y="624798"/>
                </a:lnTo>
                <a:cubicBezTo>
                  <a:pt x="558396" y="562933"/>
                  <a:pt x="619386" y="519362"/>
                  <a:pt x="690690" y="518886"/>
                </a:cubicBezTo>
                <a:cubicBezTo>
                  <a:pt x="761994" y="518411"/>
                  <a:pt x="823559" y="561165"/>
                  <a:pt x="850420" y="622678"/>
                </a:cubicBezTo>
                <a:lnTo>
                  <a:pt x="863455" y="683329"/>
                </a:lnTo>
                <a:lnTo>
                  <a:pt x="864307" y="683264"/>
                </a:lnTo>
                <a:lnTo>
                  <a:pt x="863896" y="685381"/>
                </a:lnTo>
                <a:lnTo>
                  <a:pt x="864789" y="689537"/>
                </a:lnTo>
                <a:lnTo>
                  <a:pt x="863084" y="689560"/>
                </a:lnTo>
                <a:lnTo>
                  <a:pt x="863025" y="689864"/>
                </a:lnTo>
                <a:lnTo>
                  <a:pt x="864559" y="689864"/>
                </a:lnTo>
                <a:cubicBezTo>
                  <a:pt x="864559" y="701805"/>
                  <a:pt x="862139" y="713180"/>
                  <a:pt x="857763" y="723526"/>
                </a:cubicBezTo>
                <a:lnTo>
                  <a:pt x="855975" y="726179"/>
                </a:lnTo>
                <a:lnTo>
                  <a:pt x="855572" y="728252"/>
                </a:lnTo>
                <a:lnTo>
                  <a:pt x="851487" y="732834"/>
                </a:lnTo>
                <a:lnTo>
                  <a:pt x="839229" y="751015"/>
                </a:lnTo>
                <a:lnTo>
                  <a:pt x="829327" y="757692"/>
                </a:lnTo>
                <a:lnTo>
                  <a:pt x="825075" y="762461"/>
                </a:lnTo>
                <a:lnTo>
                  <a:pt x="819759" y="764143"/>
                </a:lnTo>
                <a:lnTo>
                  <a:pt x="811740" y="769549"/>
                </a:lnTo>
                <a:lnTo>
                  <a:pt x="786663" y="774612"/>
                </a:lnTo>
                <a:lnTo>
                  <a:pt x="781380" y="776283"/>
                </a:lnTo>
                <a:lnTo>
                  <a:pt x="779994" y="775958"/>
                </a:lnTo>
                <a:lnTo>
                  <a:pt x="778078" y="776345"/>
                </a:lnTo>
                <a:cubicBezTo>
                  <a:pt x="766137" y="776345"/>
                  <a:pt x="754762" y="773925"/>
                  <a:pt x="744416" y="769549"/>
                </a:cubicBezTo>
                <a:lnTo>
                  <a:pt x="740053" y="766607"/>
                </a:lnTo>
                <a:lnTo>
                  <a:pt x="736758" y="765836"/>
                </a:lnTo>
                <a:lnTo>
                  <a:pt x="731728" y="760995"/>
                </a:lnTo>
                <a:lnTo>
                  <a:pt x="716927" y="751015"/>
                </a:lnTo>
                <a:lnTo>
                  <a:pt x="708730" y="738858"/>
                </a:lnTo>
                <a:lnTo>
                  <a:pt x="703740" y="734055"/>
                </a:lnTo>
                <a:lnTo>
                  <a:pt x="702534" y="729669"/>
                </a:lnTo>
                <a:lnTo>
                  <a:pt x="698393" y="723526"/>
                </a:lnTo>
                <a:cubicBezTo>
                  <a:pt x="694017" y="713180"/>
                  <a:pt x="691597" y="701805"/>
                  <a:pt x="691597" y="689864"/>
                </a:cubicBezTo>
                <a:lnTo>
                  <a:pt x="719351" y="689864"/>
                </a:lnTo>
                <a:lnTo>
                  <a:pt x="721999" y="689864"/>
                </a:lnTo>
                <a:lnTo>
                  <a:pt x="727218" y="708856"/>
                </a:lnTo>
                <a:lnTo>
                  <a:pt x="732114" y="720676"/>
                </a:lnTo>
                <a:lnTo>
                  <a:pt x="751284" y="739128"/>
                </a:lnTo>
                <a:cubicBezTo>
                  <a:pt x="769333" y="748945"/>
                  <a:pt x="791306" y="748105"/>
                  <a:pt x="808553" y="736939"/>
                </a:cubicBezTo>
                <a:lnTo>
                  <a:pt x="824902" y="718600"/>
                </a:lnTo>
                <a:lnTo>
                  <a:pt x="829947" y="706420"/>
                </a:lnTo>
                <a:lnTo>
                  <a:pt x="833943" y="685839"/>
                </a:lnTo>
                <a:lnTo>
                  <a:pt x="822945" y="634662"/>
                </a:lnTo>
                <a:cubicBezTo>
                  <a:pt x="800738" y="583807"/>
                  <a:pt x="749839" y="548460"/>
                  <a:pt x="690889" y="548853"/>
                </a:cubicBezTo>
                <a:cubicBezTo>
                  <a:pt x="631939" y="549246"/>
                  <a:pt x="581516" y="585268"/>
                  <a:pt x="559989" y="636415"/>
                </a:cubicBezTo>
                <a:lnTo>
                  <a:pt x="549397" y="689113"/>
                </a:lnTo>
                <a:lnTo>
                  <a:pt x="549979" y="689115"/>
                </a:lnTo>
                <a:cubicBezTo>
                  <a:pt x="549711" y="770788"/>
                  <a:pt x="593129" y="846371"/>
                  <a:pt x="663817" y="887283"/>
                </a:cubicBezTo>
                <a:cubicBezTo>
                  <a:pt x="734504" y="928195"/>
                  <a:pt x="821671" y="928192"/>
                  <a:pt x="892355" y="887275"/>
                </a:cubicBezTo>
                <a:cubicBezTo>
                  <a:pt x="945368" y="856587"/>
                  <a:pt x="983041" y="806398"/>
                  <a:pt x="998449" y="748765"/>
                </a:cubicBezTo>
                <a:lnTo>
                  <a:pt x="1006002" y="690463"/>
                </a:lnTo>
                <a:lnTo>
                  <a:pt x="994949" y="608902"/>
                </a:lnTo>
                <a:cubicBezTo>
                  <a:pt x="973245" y="529605"/>
                  <a:pt x="920908" y="460752"/>
                  <a:pt x="847589" y="418913"/>
                </a:cubicBezTo>
                <a:cubicBezTo>
                  <a:pt x="749830" y="363127"/>
                  <a:pt x="629700" y="363887"/>
                  <a:pt x="532655" y="420906"/>
                </a:cubicBezTo>
                <a:cubicBezTo>
                  <a:pt x="459871" y="463670"/>
                  <a:pt x="408409" y="533180"/>
                  <a:pt x="387711" y="612744"/>
                </a:cubicBezTo>
                <a:lnTo>
                  <a:pt x="378025" y="691712"/>
                </a:lnTo>
                <a:lnTo>
                  <a:pt x="391582" y="794283"/>
                </a:lnTo>
                <a:cubicBezTo>
                  <a:pt x="418917" y="895438"/>
                  <a:pt x="485354" y="983404"/>
                  <a:pt x="578650" y="1037002"/>
                </a:cubicBezTo>
                <a:cubicBezTo>
                  <a:pt x="703044" y="1108466"/>
                  <a:pt x="856168" y="1107907"/>
                  <a:pt x="980037" y="1035536"/>
                </a:cubicBezTo>
                <a:cubicBezTo>
                  <a:pt x="1103906" y="963165"/>
                  <a:pt x="1179582" y="830047"/>
                  <a:pt x="1178409" y="686591"/>
                </a:cubicBezTo>
                <a:lnTo>
                  <a:pt x="1178903" y="686587"/>
                </a:lnTo>
                <a:lnTo>
                  <a:pt x="1168384" y="589983"/>
                </a:lnTo>
                <a:cubicBezTo>
                  <a:pt x="1121370" y="368924"/>
                  <a:pt x="924585" y="203668"/>
                  <a:pt x="689830" y="204637"/>
                </a:cubicBezTo>
                <a:cubicBezTo>
                  <a:pt x="455076" y="205607"/>
                  <a:pt x="259663" y="372485"/>
                  <a:pt x="214477" y="593924"/>
                </a:cubicBezTo>
                <a:lnTo>
                  <a:pt x="204787" y="690309"/>
                </a:lnTo>
                <a:lnTo>
                  <a:pt x="208651" y="759853"/>
                </a:lnTo>
                <a:cubicBezTo>
                  <a:pt x="230236" y="935676"/>
                  <a:pt x="332359" y="1093438"/>
                  <a:pt x="487581" y="1184583"/>
                </a:cubicBezTo>
                <a:cubicBezTo>
                  <a:pt x="664977" y="1288750"/>
                  <a:pt x="884567" y="1289961"/>
                  <a:pt x="1063101" y="1187758"/>
                </a:cubicBezTo>
                <a:cubicBezTo>
                  <a:pt x="1219318" y="1098330"/>
                  <a:pt x="1323177" y="941705"/>
                  <a:pt x="1346700" y="766131"/>
                </a:cubicBezTo>
                <a:lnTo>
                  <a:pt x="1351482" y="694371"/>
                </a:lnTo>
                <a:lnTo>
                  <a:pt x="1350847" y="694369"/>
                </a:lnTo>
                <a:cubicBezTo>
                  <a:pt x="1351751" y="458629"/>
                  <a:pt x="1226661" y="240361"/>
                  <a:pt x="1022805" y="121968"/>
                </a:cubicBezTo>
                <a:cubicBezTo>
                  <a:pt x="818948" y="3576"/>
                  <a:pt x="567377" y="3094"/>
                  <a:pt x="363068" y="120704"/>
                </a:cubicBezTo>
                <a:cubicBezTo>
                  <a:pt x="158759" y="238314"/>
                  <a:pt x="32834" y="456101"/>
                  <a:pt x="32834" y="691843"/>
                </a:cubicBezTo>
                <a:lnTo>
                  <a:pt x="0" y="691844"/>
                </a:lnTo>
                <a:cubicBezTo>
                  <a:pt x="0" y="444356"/>
                  <a:pt x="132199" y="215718"/>
                  <a:pt x="346688" y="92248"/>
                </a:cubicBezTo>
                <a:cubicBezTo>
                  <a:pt x="561177" y="-31222"/>
                  <a:pt x="825282" y="-30716"/>
                  <a:pt x="1039296" y="93575"/>
                </a:cubicBezTo>
                <a:cubicBezTo>
                  <a:pt x="1226558" y="202330"/>
                  <a:pt x="1350510" y="391362"/>
                  <a:pt x="1377935" y="602717"/>
                </a:cubicBezTo>
                <a:lnTo>
                  <a:pt x="1383393" y="689865"/>
                </a:lnTo>
                <a:lnTo>
                  <a:pt x="1383442" y="689865"/>
                </a:lnTo>
                <a:lnTo>
                  <a:pt x="1383417" y="690244"/>
                </a:lnTo>
                <a:lnTo>
                  <a:pt x="1383683" y="694495"/>
                </a:lnTo>
                <a:lnTo>
                  <a:pt x="1383133" y="694493"/>
                </a:lnTo>
                <a:lnTo>
                  <a:pt x="1378080" y="770339"/>
                </a:lnTo>
                <a:cubicBezTo>
                  <a:pt x="1353258" y="955603"/>
                  <a:pt x="1243669" y="1120871"/>
                  <a:pt x="1078831" y="1215234"/>
                </a:cubicBezTo>
                <a:cubicBezTo>
                  <a:pt x="984637" y="1269156"/>
                  <a:pt x="879614" y="1295797"/>
                  <a:pt x="774740" y="1295218"/>
                </a:cubicBezTo>
                <a:close/>
                <a:moveTo>
                  <a:pt x="776755" y="1381707"/>
                </a:moveTo>
                <a:cubicBezTo>
                  <a:pt x="657166" y="1381479"/>
                  <a:pt x="537637" y="1350280"/>
                  <a:pt x="430630" y="1288135"/>
                </a:cubicBezTo>
                <a:cubicBezTo>
                  <a:pt x="243368" y="1179382"/>
                  <a:pt x="119416" y="990352"/>
                  <a:pt x="91987" y="778997"/>
                </a:cubicBezTo>
                <a:lnTo>
                  <a:pt x="86529" y="691844"/>
                </a:lnTo>
                <a:lnTo>
                  <a:pt x="86481" y="691844"/>
                </a:lnTo>
                <a:lnTo>
                  <a:pt x="86505" y="691475"/>
                </a:lnTo>
                <a:lnTo>
                  <a:pt x="86239" y="687219"/>
                </a:lnTo>
                <a:lnTo>
                  <a:pt x="86788" y="687221"/>
                </a:lnTo>
                <a:lnTo>
                  <a:pt x="91807" y="611641"/>
                </a:lnTo>
                <a:cubicBezTo>
                  <a:pt x="116463" y="426985"/>
                  <a:pt x="225332" y="262125"/>
                  <a:pt x="389275" y="167519"/>
                </a:cubicBezTo>
                <a:cubicBezTo>
                  <a:pt x="576638" y="59398"/>
                  <a:pt x="807457" y="59473"/>
                  <a:pt x="994750" y="167714"/>
                </a:cubicBezTo>
                <a:cubicBezTo>
                  <a:pt x="1182044" y="275955"/>
                  <a:pt x="1297346" y="475912"/>
                  <a:pt x="1297207" y="692233"/>
                </a:cubicBezTo>
                <a:lnTo>
                  <a:pt x="1296803" y="692233"/>
                </a:lnTo>
                <a:lnTo>
                  <a:pt x="1292366" y="758835"/>
                </a:lnTo>
                <a:cubicBezTo>
                  <a:pt x="1271095" y="917615"/>
                  <a:pt x="1177181" y="1059263"/>
                  <a:pt x="1035915" y="1140152"/>
                </a:cubicBezTo>
                <a:cubicBezTo>
                  <a:pt x="955192" y="1186375"/>
                  <a:pt x="865185" y="1209220"/>
                  <a:pt x="775302" y="1208739"/>
                </a:cubicBezTo>
                <a:cubicBezTo>
                  <a:pt x="685420" y="1208259"/>
                  <a:pt x="595662" y="1184451"/>
                  <a:pt x="515438" y="1137367"/>
                </a:cubicBezTo>
                <a:cubicBezTo>
                  <a:pt x="375046" y="1054971"/>
                  <a:pt x="282652" y="912326"/>
                  <a:pt x="263082" y="753327"/>
                </a:cubicBezTo>
                <a:lnTo>
                  <a:pt x="259646" y="691844"/>
                </a:lnTo>
                <a:lnTo>
                  <a:pt x="259442" y="691844"/>
                </a:lnTo>
                <a:lnTo>
                  <a:pt x="259585" y="690763"/>
                </a:lnTo>
                <a:lnTo>
                  <a:pt x="259225" y="684311"/>
                </a:lnTo>
                <a:lnTo>
                  <a:pt x="260440" y="684324"/>
                </a:lnTo>
                <a:lnTo>
                  <a:pt x="274418" y="578992"/>
                </a:lnTo>
                <a:cubicBezTo>
                  <a:pt x="303885" y="470023"/>
                  <a:pt x="375367" y="375229"/>
                  <a:pt x="475751" y="317310"/>
                </a:cubicBezTo>
                <a:cubicBezTo>
                  <a:pt x="609598" y="240085"/>
                  <a:pt x="774482" y="240157"/>
                  <a:pt x="908261" y="317498"/>
                </a:cubicBezTo>
                <a:cubicBezTo>
                  <a:pt x="1008596" y="375504"/>
                  <a:pt x="1079995" y="470360"/>
                  <a:pt x="1109367" y="579354"/>
                </a:cubicBezTo>
                <a:lnTo>
                  <a:pt x="1123934" y="689864"/>
                </a:lnTo>
                <a:lnTo>
                  <a:pt x="1124000" y="689864"/>
                </a:lnTo>
                <a:lnTo>
                  <a:pt x="1123967" y="690111"/>
                </a:lnTo>
                <a:lnTo>
                  <a:pt x="1124245" y="692219"/>
                </a:lnTo>
                <a:lnTo>
                  <a:pt x="1123685" y="692219"/>
                </a:lnTo>
                <a:lnTo>
                  <a:pt x="1111852" y="780763"/>
                </a:lnTo>
                <a:cubicBezTo>
                  <a:pt x="1087955" y="868490"/>
                  <a:pt x="1030008" y="944647"/>
                  <a:pt x="948786" y="990731"/>
                </a:cubicBezTo>
                <a:cubicBezTo>
                  <a:pt x="894638" y="1021454"/>
                  <a:pt x="834323" y="1036441"/>
                  <a:pt x="774184" y="1035764"/>
                </a:cubicBezTo>
                <a:cubicBezTo>
                  <a:pt x="714045" y="1035087"/>
                  <a:pt x="654083" y="1018746"/>
                  <a:pt x="600640" y="986812"/>
                </a:cubicBezTo>
                <a:cubicBezTo>
                  <a:pt x="520475" y="938911"/>
                  <a:pt x="464258" y="861469"/>
                  <a:pt x="442342" y="773226"/>
                </a:cubicBezTo>
                <a:lnTo>
                  <a:pt x="433325" y="691844"/>
                </a:lnTo>
                <a:lnTo>
                  <a:pt x="432402" y="691844"/>
                </a:lnTo>
                <a:lnTo>
                  <a:pt x="432905" y="688054"/>
                </a:lnTo>
                <a:lnTo>
                  <a:pt x="432243" y="682077"/>
                </a:lnTo>
                <a:lnTo>
                  <a:pt x="433694" y="682110"/>
                </a:lnTo>
                <a:lnTo>
                  <a:pt x="441396" y="624102"/>
                </a:lnTo>
                <a:cubicBezTo>
                  <a:pt x="459092" y="558694"/>
                  <a:pt x="502018" y="501801"/>
                  <a:pt x="562293" y="467062"/>
                </a:cubicBezTo>
                <a:cubicBezTo>
                  <a:pt x="642661" y="420743"/>
                  <a:pt x="741643" y="420856"/>
                  <a:pt x="821905" y="467357"/>
                </a:cubicBezTo>
                <a:cubicBezTo>
                  <a:pt x="882101" y="502234"/>
                  <a:pt x="924898" y="559224"/>
                  <a:pt x="942445" y="624672"/>
                </a:cubicBezTo>
                <a:lnTo>
                  <a:pt x="950950" y="689864"/>
                </a:lnTo>
                <a:lnTo>
                  <a:pt x="951039" y="689864"/>
                </a:lnTo>
                <a:lnTo>
                  <a:pt x="950985" y="690133"/>
                </a:lnTo>
                <a:lnTo>
                  <a:pt x="951285" y="692434"/>
                </a:lnTo>
                <a:lnTo>
                  <a:pt x="950522" y="692432"/>
                </a:lnTo>
                <a:lnTo>
                  <a:pt x="937509" y="757040"/>
                </a:lnTo>
                <a:cubicBezTo>
                  <a:pt x="911368" y="819005"/>
                  <a:pt x="850153" y="862571"/>
                  <a:pt x="778690" y="862824"/>
                </a:cubicBezTo>
                <a:cubicBezTo>
                  <a:pt x="683406" y="863161"/>
                  <a:pt x="605796" y="786370"/>
                  <a:pt x="605122" y="691087"/>
                </a:cubicBezTo>
                <a:lnTo>
                  <a:pt x="605516" y="691084"/>
                </a:lnTo>
                <a:lnTo>
                  <a:pt x="608933" y="674162"/>
                </a:lnTo>
                <a:lnTo>
                  <a:pt x="612159" y="658182"/>
                </a:lnTo>
                <a:lnTo>
                  <a:pt x="612159" y="658181"/>
                </a:lnTo>
                <a:lnTo>
                  <a:pt x="630693" y="630693"/>
                </a:lnTo>
                <a:lnTo>
                  <a:pt x="639917" y="624474"/>
                </a:lnTo>
                <a:lnTo>
                  <a:pt x="643492" y="620133"/>
                </a:lnTo>
                <a:lnTo>
                  <a:pt x="653471" y="615335"/>
                </a:lnTo>
                <a:lnTo>
                  <a:pt x="658182" y="612159"/>
                </a:lnTo>
                <a:lnTo>
                  <a:pt x="661451" y="611499"/>
                </a:lnTo>
                <a:lnTo>
                  <a:pt x="666127" y="609251"/>
                </a:lnTo>
                <a:cubicBezTo>
                  <a:pt x="674251" y="606724"/>
                  <a:pt x="682888" y="605363"/>
                  <a:pt x="691844" y="605363"/>
                </a:cubicBezTo>
                <a:cubicBezTo>
                  <a:pt x="739606" y="605363"/>
                  <a:pt x="778325" y="644082"/>
                  <a:pt x="778325" y="691844"/>
                </a:cubicBezTo>
                <a:lnTo>
                  <a:pt x="750571" y="691844"/>
                </a:lnTo>
                <a:cubicBezTo>
                  <a:pt x="750571" y="659410"/>
                  <a:pt x="724278" y="633117"/>
                  <a:pt x="691844" y="633117"/>
                </a:cubicBezTo>
                <a:lnTo>
                  <a:pt x="662565" y="642061"/>
                </a:lnTo>
                <a:lnTo>
                  <a:pt x="656581" y="646095"/>
                </a:lnTo>
                <a:lnTo>
                  <a:pt x="637732" y="668984"/>
                </a:lnTo>
                <a:lnTo>
                  <a:pt x="637732" y="668985"/>
                </a:lnTo>
                <a:lnTo>
                  <a:pt x="634048" y="687233"/>
                </a:lnTo>
                <a:lnTo>
                  <a:pt x="633310" y="690888"/>
                </a:lnTo>
                <a:lnTo>
                  <a:pt x="633331" y="690888"/>
                </a:lnTo>
                <a:cubicBezTo>
                  <a:pt x="633895" y="770630"/>
                  <a:pt x="698847" y="834896"/>
                  <a:pt x="778590" y="834614"/>
                </a:cubicBezTo>
                <a:cubicBezTo>
                  <a:pt x="858333" y="834332"/>
                  <a:pt x="922829" y="769608"/>
                  <a:pt x="922829" y="689864"/>
                </a:cubicBezTo>
                <a:lnTo>
                  <a:pt x="923586" y="689864"/>
                </a:lnTo>
                <a:lnTo>
                  <a:pt x="916006" y="631759"/>
                </a:lnTo>
                <a:cubicBezTo>
                  <a:pt x="900310" y="573216"/>
                  <a:pt x="862029" y="522238"/>
                  <a:pt x="808183" y="491042"/>
                </a:cubicBezTo>
                <a:cubicBezTo>
                  <a:pt x="736389" y="449446"/>
                  <a:pt x="647849" y="449346"/>
                  <a:pt x="575961" y="490778"/>
                </a:cubicBezTo>
                <a:cubicBezTo>
                  <a:pt x="522044" y="521852"/>
                  <a:pt x="483647" y="572742"/>
                  <a:pt x="467818" y="631250"/>
                </a:cubicBezTo>
                <a:lnTo>
                  <a:pt x="460378" y="687290"/>
                </a:lnTo>
                <a:lnTo>
                  <a:pt x="469161" y="766567"/>
                </a:lnTo>
                <a:cubicBezTo>
                  <a:pt x="489326" y="847762"/>
                  <a:pt x="541053" y="919017"/>
                  <a:pt x="614814" y="963092"/>
                </a:cubicBezTo>
                <a:cubicBezTo>
                  <a:pt x="713162" y="1021859"/>
                  <a:pt x="835504" y="1023236"/>
                  <a:pt x="935150" y="966698"/>
                </a:cubicBezTo>
                <a:cubicBezTo>
                  <a:pt x="1009884" y="924295"/>
                  <a:pt x="1063202" y="854222"/>
                  <a:pt x="1085190" y="773502"/>
                </a:cubicBezTo>
                <a:lnTo>
                  <a:pt x="1096056" y="692194"/>
                </a:lnTo>
                <a:lnTo>
                  <a:pt x="1095716" y="692194"/>
                </a:lnTo>
                <a:cubicBezTo>
                  <a:pt x="1095841" y="547863"/>
                  <a:pt x="1018935" y="414435"/>
                  <a:pt x="893982" y="342197"/>
                </a:cubicBezTo>
                <a:cubicBezTo>
                  <a:pt x="769029" y="269959"/>
                  <a:pt x="615024" y="269892"/>
                  <a:pt x="490009" y="342022"/>
                </a:cubicBezTo>
                <a:cubicBezTo>
                  <a:pt x="396248" y="396120"/>
                  <a:pt x="329482" y="484659"/>
                  <a:pt x="301960" y="586438"/>
                </a:cubicBezTo>
                <a:lnTo>
                  <a:pt x="288437" y="688336"/>
                </a:lnTo>
                <a:lnTo>
                  <a:pt x="291871" y="749781"/>
                </a:lnTo>
                <a:cubicBezTo>
                  <a:pt x="310348" y="899892"/>
                  <a:pt x="397577" y="1034562"/>
                  <a:pt x="530121" y="1112352"/>
                </a:cubicBezTo>
                <a:cubicBezTo>
                  <a:pt x="681600" y="1201255"/>
                  <a:pt x="869082" y="1202258"/>
                  <a:pt x="1021503" y="1114981"/>
                </a:cubicBezTo>
                <a:cubicBezTo>
                  <a:pt x="1173924" y="1027704"/>
                  <a:pt x="1267956" y="865505"/>
                  <a:pt x="1267956" y="689864"/>
                </a:cubicBezTo>
                <a:lnTo>
                  <a:pt x="1268007" y="689864"/>
                </a:lnTo>
                <a:lnTo>
                  <a:pt x="1263141" y="615857"/>
                </a:lnTo>
                <a:cubicBezTo>
                  <a:pt x="1239781" y="440046"/>
                  <a:pt x="1136237" y="283029"/>
                  <a:pt x="980217" y="192862"/>
                </a:cubicBezTo>
                <a:cubicBezTo>
                  <a:pt x="801910" y="89814"/>
                  <a:pt x="582166" y="89744"/>
                  <a:pt x="403792" y="192677"/>
                </a:cubicBezTo>
                <a:cubicBezTo>
                  <a:pt x="247715" y="282743"/>
                  <a:pt x="144069" y="439694"/>
                  <a:pt x="120596" y="615490"/>
                </a:cubicBezTo>
                <a:lnTo>
                  <a:pt x="115825" y="687333"/>
                </a:lnTo>
                <a:lnTo>
                  <a:pt x="117317" y="687339"/>
                </a:lnTo>
                <a:cubicBezTo>
                  <a:pt x="116413" y="923707"/>
                  <a:pt x="241838" y="1142555"/>
                  <a:pt x="446238" y="1261261"/>
                </a:cubicBezTo>
                <a:cubicBezTo>
                  <a:pt x="650638" y="1379967"/>
                  <a:pt x="902879" y="1380449"/>
                  <a:pt x="1107732" y="1262525"/>
                </a:cubicBezTo>
                <a:cubicBezTo>
                  <a:pt x="1312585" y="1144601"/>
                  <a:pt x="1438844" y="926234"/>
                  <a:pt x="1438844" y="689864"/>
                </a:cubicBezTo>
                <a:lnTo>
                  <a:pt x="1469922" y="689864"/>
                </a:lnTo>
                <a:cubicBezTo>
                  <a:pt x="1469922" y="937351"/>
                  <a:pt x="1337724" y="1165988"/>
                  <a:pt x="1123236" y="1289459"/>
                </a:cubicBezTo>
                <a:cubicBezTo>
                  <a:pt x="1015992" y="1351194"/>
                  <a:pt x="896344" y="1381936"/>
                  <a:pt x="776755" y="138170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8" name="フリーフォーム: 図形 367">
            <a:extLst>
              <a:ext uri="{FF2B5EF4-FFF2-40B4-BE49-F238E27FC236}">
                <a16:creationId xmlns:a16="http://schemas.microsoft.com/office/drawing/2014/main" id="{F0E1F7F0-57FB-4E2F-947C-2CDE9CECD092}"/>
              </a:ext>
            </a:extLst>
          </p:cNvPr>
          <p:cNvSpPr/>
          <p:nvPr/>
        </p:nvSpPr>
        <p:spPr>
          <a:xfrm>
            <a:off x="2396876" y="2913560"/>
            <a:ext cx="1385664" cy="1304155"/>
          </a:xfrm>
          <a:custGeom>
            <a:avLst/>
            <a:gdLst>
              <a:gd name="connsiteX0" fmla="*/ 732457 w 1385664"/>
              <a:gd name="connsiteY0" fmla="*/ 1222644 h 1304155"/>
              <a:gd name="connsiteX1" fmla="*/ 446998 w 1385664"/>
              <a:gd name="connsiteY1" fmla="*/ 1145449 h 1304155"/>
              <a:gd name="connsiteX2" fmla="*/ 167753 w 1385664"/>
              <a:gd name="connsiteY2" fmla="*/ 725511 h 1304155"/>
              <a:gd name="connsiteX3" fmla="*/ 163163 w 1385664"/>
              <a:gd name="connsiteY3" fmla="*/ 652078 h 1304155"/>
              <a:gd name="connsiteX4" fmla="*/ 163019 w 1385664"/>
              <a:gd name="connsiteY4" fmla="*/ 652078 h 1304155"/>
              <a:gd name="connsiteX5" fmla="*/ 163094 w 1385664"/>
              <a:gd name="connsiteY5" fmla="*/ 650960 h 1304155"/>
              <a:gd name="connsiteX6" fmla="*/ 163022 w 1385664"/>
              <a:gd name="connsiteY6" fmla="*/ 649817 h 1304155"/>
              <a:gd name="connsiteX7" fmla="*/ 163170 w 1385664"/>
              <a:gd name="connsiteY7" fmla="*/ 649817 h 1304155"/>
              <a:gd name="connsiteX8" fmla="*/ 167340 w 1385664"/>
              <a:gd name="connsiteY8" fmla="*/ 587150 h 1304155"/>
              <a:gd name="connsiteX9" fmla="*/ 408536 w 1385664"/>
              <a:gd name="connsiteY9" fmla="*/ 227972 h 1304155"/>
              <a:gd name="connsiteX10" fmla="*/ 898579 w 1385664"/>
              <a:gd name="connsiteY10" fmla="*/ 229686 h 1304155"/>
              <a:gd name="connsiteX11" fmla="*/ 1137257 w 1385664"/>
              <a:gd name="connsiteY11" fmla="*/ 590543 h 1304155"/>
              <a:gd name="connsiteX12" fmla="*/ 1140919 w 1385664"/>
              <a:gd name="connsiteY12" fmla="*/ 652078 h 1304155"/>
              <a:gd name="connsiteX13" fmla="*/ 1141135 w 1385664"/>
              <a:gd name="connsiteY13" fmla="*/ 652078 h 1304155"/>
              <a:gd name="connsiteX14" fmla="*/ 1140986 w 1385664"/>
              <a:gd name="connsiteY14" fmla="*/ 653198 h 1304155"/>
              <a:gd name="connsiteX15" fmla="*/ 1141123 w 1385664"/>
              <a:gd name="connsiteY15" fmla="*/ 655500 h 1304155"/>
              <a:gd name="connsiteX16" fmla="*/ 1140681 w 1385664"/>
              <a:gd name="connsiteY16" fmla="*/ 655497 h 1304155"/>
              <a:gd name="connsiteX17" fmla="*/ 1126969 w 1385664"/>
              <a:gd name="connsiteY17" fmla="*/ 758633 h 1304155"/>
              <a:gd name="connsiteX18" fmla="*/ 936595 w 1385664"/>
              <a:gd name="connsiteY18" fmla="*/ 1005467 h 1304155"/>
              <a:gd name="connsiteX19" fmla="*/ 732260 w 1385664"/>
              <a:gd name="connsiteY19" fmla="*/ 1059624 h 1304155"/>
              <a:gd name="connsiteX20" fmla="*/ 528282 w 1385664"/>
              <a:gd name="connsiteY20" fmla="*/ 1004137 h 1304155"/>
              <a:gd name="connsiteX21" fmla="*/ 339520 w 1385664"/>
              <a:gd name="connsiteY21" fmla="*/ 756068 h 1304155"/>
              <a:gd name="connsiteX22" fmla="*/ 326384 w 1385664"/>
              <a:gd name="connsiteY22" fmla="*/ 652078 h 1304155"/>
              <a:gd name="connsiteX23" fmla="*/ 326038 w 1385664"/>
              <a:gd name="connsiteY23" fmla="*/ 652078 h 1304155"/>
              <a:gd name="connsiteX24" fmla="*/ 326215 w 1385664"/>
              <a:gd name="connsiteY24" fmla="*/ 650745 h 1304155"/>
              <a:gd name="connsiteX25" fmla="*/ 326048 w 1385664"/>
              <a:gd name="connsiteY25" fmla="*/ 649423 h 1304155"/>
              <a:gd name="connsiteX26" fmla="*/ 326391 w 1385664"/>
              <a:gd name="connsiteY26" fmla="*/ 649425 h 1304155"/>
              <a:gd name="connsiteX27" fmla="*/ 337366 w 1385664"/>
              <a:gd name="connsiteY27" fmla="*/ 566854 h 1304155"/>
              <a:gd name="connsiteX28" fmla="*/ 489598 w 1385664"/>
              <a:gd name="connsiteY28" fmla="*/ 369408 h 1304155"/>
              <a:gd name="connsiteX29" fmla="*/ 816176 w 1385664"/>
              <a:gd name="connsiteY29" fmla="*/ 370346 h 1304155"/>
              <a:gd name="connsiteX30" fmla="*/ 967272 w 1385664"/>
              <a:gd name="connsiteY30" fmla="*/ 568663 h 1304155"/>
              <a:gd name="connsiteX31" fmla="*/ 977872 w 1385664"/>
              <a:gd name="connsiteY31" fmla="*/ 652077 h 1304155"/>
              <a:gd name="connsiteX32" fmla="*/ 978116 w 1385664"/>
              <a:gd name="connsiteY32" fmla="*/ 652077 h 1304155"/>
              <a:gd name="connsiteX33" fmla="*/ 977991 w 1385664"/>
              <a:gd name="connsiteY33" fmla="*/ 653014 h 1304155"/>
              <a:gd name="connsiteX34" fmla="*/ 978110 w 1385664"/>
              <a:gd name="connsiteY34" fmla="*/ 653950 h 1304155"/>
              <a:gd name="connsiteX35" fmla="*/ 977866 w 1385664"/>
              <a:gd name="connsiteY35" fmla="*/ 653948 h 1304155"/>
              <a:gd name="connsiteX36" fmla="*/ 969556 w 1385664"/>
              <a:gd name="connsiteY36" fmla="*/ 716232 h 1304155"/>
              <a:gd name="connsiteX37" fmla="*/ 854613 w 1385664"/>
              <a:gd name="connsiteY37" fmla="*/ 864556 h 1304155"/>
              <a:gd name="connsiteX38" fmla="*/ 731445 w 1385664"/>
              <a:gd name="connsiteY38" fmla="*/ 896597 h 1304155"/>
              <a:gd name="connsiteX39" fmla="*/ 608857 w 1385664"/>
              <a:gd name="connsiteY39" fmla="*/ 862404 h 1304155"/>
              <a:gd name="connsiteX40" fmla="*/ 496530 w 1385664"/>
              <a:gd name="connsiteY40" fmla="*/ 712089 h 1304155"/>
              <a:gd name="connsiteX41" fmla="*/ 489591 w 1385664"/>
              <a:gd name="connsiteY41" fmla="*/ 652078 h 1304155"/>
              <a:gd name="connsiteX42" fmla="*/ 489057 w 1385664"/>
              <a:gd name="connsiteY42" fmla="*/ 652078 h 1304155"/>
              <a:gd name="connsiteX43" fmla="*/ 489342 w 1385664"/>
              <a:gd name="connsiteY43" fmla="*/ 649933 h 1304155"/>
              <a:gd name="connsiteX44" fmla="*/ 489095 w 1385664"/>
              <a:gd name="connsiteY44" fmla="*/ 647794 h 1304155"/>
              <a:gd name="connsiteX45" fmla="*/ 489626 w 1385664"/>
              <a:gd name="connsiteY45" fmla="*/ 647803 h 1304155"/>
              <a:gd name="connsiteX46" fmla="*/ 494727 w 1385664"/>
              <a:gd name="connsiteY46" fmla="*/ 609445 h 1304155"/>
              <a:gd name="connsiteX47" fmla="*/ 570911 w 1385664"/>
              <a:gd name="connsiteY47" fmla="*/ 510700 h 1304155"/>
              <a:gd name="connsiteX48" fmla="*/ 734274 w 1385664"/>
              <a:gd name="connsiteY48" fmla="*/ 511297 h 1304155"/>
              <a:gd name="connsiteX49" fmla="*/ 809735 w 1385664"/>
              <a:gd name="connsiteY49" fmla="*/ 610596 h 1304155"/>
              <a:gd name="connsiteX50" fmla="*/ 814261 w 1385664"/>
              <a:gd name="connsiteY50" fmla="*/ 646653 h 1304155"/>
              <a:gd name="connsiteX51" fmla="*/ 814913 w 1385664"/>
              <a:gd name="connsiteY51" fmla="*/ 646609 h 1304155"/>
              <a:gd name="connsiteX52" fmla="*/ 814503 w 1385664"/>
              <a:gd name="connsiteY52" fmla="*/ 648574 h 1304155"/>
              <a:gd name="connsiteX53" fmla="*/ 815092 w 1385664"/>
              <a:gd name="connsiteY53" fmla="*/ 653269 h 1304155"/>
              <a:gd name="connsiteX54" fmla="*/ 813524 w 1385664"/>
              <a:gd name="connsiteY54" fmla="*/ 653257 h 1304155"/>
              <a:gd name="connsiteX55" fmla="*/ 805920 w 1385664"/>
              <a:gd name="connsiteY55" fmla="*/ 689652 h 1304155"/>
              <a:gd name="connsiteX56" fmla="*/ 775875 w 1385664"/>
              <a:gd name="connsiteY56" fmla="*/ 721760 h 1304155"/>
              <a:gd name="connsiteX57" fmla="*/ 733523 w 1385664"/>
              <a:gd name="connsiteY57" fmla="*/ 733588 h 1304155"/>
              <a:gd name="connsiteX58" fmla="*/ 691190 w 1385664"/>
              <a:gd name="connsiteY58" fmla="*/ 721694 h 1304155"/>
              <a:gd name="connsiteX59" fmla="*/ 652269 w 1385664"/>
              <a:gd name="connsiteY59" fmla="*/ 646483 h 1304155"/>
              <a:gd name="connsiteX60" fmla="*/ 694409 w 1385664"/>
              <a:gd name="connsiteY60" fmla="*/ 649382 h 1304155"/>
              <a:gd name="connsiteX61" fmla="*/ 713161 w 1385664"/>
              <a:gd name="connsiteY61" fmla="*/ 685619 h 1304155"/>
              <a:gd name="connsiteX62" fmla="*/ 753963 w 1385664"/>
              <a:gd name="connsiteY62" fmla="*/ 685651 h 1304155"/>
              <a:gd name="connsiteX63" fmla="*/ 772771 w 1385664"/>
              <a:gd name="connsiteY63" fmla="*/ 649443 h 1304155"/>
              <a:gd name="connsiteX64" fmla="*/ 774454 w 1385664"/>
              <a:gd name="connsiteY64" fmla="*/ 649330 h 1304155"/>
              <a:gd name="connsiteX65" fmla="*/ 770875 w 1385664"/>
              <a:gd name="connsiteY65" fmla="*/ 620821 h 1304155"/>
              <a:gd name="connsiteX66" fmla="*/ 714014 w 1385664"/>
              <a:gd name="connsiteY66" fmla="*/ 545998 h 1304155"/>
              <a:gd name="connsiteX67" fmla="*/ 590918 w 1385664"/>
              <a:gd name="connsiteY67" fmla="*/ 545548 h 1304155"/>
              <a:gd name="connsiteX68" fmla="*/ 529240 w 1385664"/>
              <a:gd name="connsiteY68" fmla="*/ 652078 h 1304155"/>
              <a:gd name="connsiteX69" fmla="*/ 528865 w 1385664"/>
              <a:gd name="connsiteY69" fmla="*/ 652078 h 1304155"/>
              <a:gd name="connsiteX70" fmla="*/ 534688 w 1385664"/>
              <a:gd name="connsiteY70" fmla="*/ 702430 h 1304155"/>
              <a:gd name="connsiteX71" fmla="*/ 628935 w 1385664"/>
              <a:gd name="connsiteY71" fmla="*/ 828550 h 1304155"/>
              <a:gd name="connsiteX72" fmla="*/ 835134 w 1385664"/>
              <a:gd name="connsiteY72" fmla="*/ 830356 h 1304155"/>
              <a:gd name="connsiteX73" fmla="*/ 931576 w 1385664"/>
              <a:gd name="connsiteY73" fmla="*/ 705906 h 1304155"/>
              <a:gd name="connsiteX74" fmla="*/ 938580 w 1385664"/>
              <a:gd name="connsiteY74" fmla="*/ 653411 h 1304155"/>
              <a:gd name="connsiteX75" fmla="*/ 929095 w 1385664"/>
              <a:gd name="connsiteY75" fmla="*/ 578767 h 1304155"/>
              <a:gd name="connsiteX76" fmla="*/ 796299 w 1385664"/>
              <a:gd name="connsiteY76" fmla="*/ 404470 h 1304155"/>
              <a:gd name="connsiteX77" fmla="*/ 509276 w 1385664"/>
              <a:gd name="connsiteY77" fmla="*/ 403646 h 1304155"/>
              <a:gd name="connsiteX78" fmla="*/ 375482 w 1385664"/>
              <a:gd name="connsiteY78" fmla="*/ 577177 h 1304155"/>
              <a:gd name="connsiteX79" fmla="*/ 365845 w 1385664"/>
              <a:gd name="connsiteY79" fmla="*/ 649682 h 1304155"/>
              <a:gd name="connsiteX80" fmla="*/ 366084 w 1385664"/>
              <a:gd name="connsiteY80" fmla="*/ 649684 h 1304155"/>
              <a:gd name="connsiteX81" fmla="*/ 548451 w 1385664"/>
              <a:gd name="connsiteY81" fmla="*/ 969550 h 1304155"/>
              <a:gd name="connsiteX82" fmla="*/ 916651 w 1385664"/>
              <a:gd name="connsiteY82" fmla="*/ 970749 h 1304155"/>
              <a:gd name="connsiteX83" fmla="*/ 1101097 w 1385664"/>
              <a:gd name="connsiteY83" fmla="*/ 652077 h 1304155"/>
              <a:gd name="connsiteX84" fmla="*/ 1101245 w 1385664"/>
              <a:gd name="connsiteY84" fmla="*/ 652077 h 1304155"/>
              <a:gd name="connsiteX85" fmla="*/ 1097880 w 1385664"/>
              <a:gd name="connsiteY85" fmla="*/ 595536 h 1304155"/>
              <a:gd name="connsiteX86" fmla="*/ 878573 w 1385664"/>
              <a:gd name="connsiteY86" fmla="*/ 263966 h 1304155"/>
              <a:gd name="connsiteX87" fmla="*/ 428302 w 1385664"/>
              <a:gd name="connsiteY87" fmla="*/ 262391 h 1304155"/>
              <a:gd name="connsiteX88" fmla="*/ 206681 w 1385664"/>
              <a:gd name="connsiteY88" fmla="*/ 592418 h 1304155"/>
              <a:gd name="connsiteX89" fmla="*/ 202851 w 1385664"/>
              <a:gd name="connsiteY89" fmla="*/ 649976 h 1304155"/>
              <a:gd name="connsiteX90" fmla="*/ 204172 w 1385664"/>
              <a:gd name="connsiteY90" fmla="*/ 649981 h 1304155"/>
              <a:gd name="connsiteX91" fmla="*/ 467667 w 1385664"/>
              <a:gd name="connsiteY91" fmla="*/ 1109867 h 1304155"/>
              <a:gd name="connsiteX92" fmla="*/ 997690 w 1385664"/>
              <a:gd name="connsiteY92" fmla="*/ 1110916 h 1304155"/>
              <a:gd name="connsiteX93" fmla="*/ 1258336 w 1385664"/>
              <a:gd name="connsiteY93" fmla="*/ 722294 h 1304155"/>
              <a:gd name="connsiteX94" fmla="*/ 1262729 w 1385664"/>
              <a:gd name="connsiteY94" fmla="*/ 656209 h 1304155"/>
              <a:gd name="connsiteX95" fmla="*/ 1262329 w 1385664"/>
              <a:gd name="connsiteY95" fmla="*/ 656206 h 1304155"/>
              <a:gd name="connsiteX96" fmla="*/ 959591 w 1385664"/>
              <a:gd name="connsiteY96" fmla="*/ 124953 h 1304155"/>
              <a:gd name="connsiteX97" fmla="*/ 348136 w 1385664"/>
              <a:gd name="connsiteY97" fmla="*/ 122885 h 1304155"/>
              <a:gd name="connsiteX98" fmla="*/ 41811 w 1385664"/>
              <a:gd name="connsiteY98" fmla="*/ 652078 h 1304155"/>
              <a:gd name="connsiteX99" fmla="*/ 0 w 1385664"/>
              <a:gd name="connsiteY99" fmla="*/ 652078 h 1304155"/>
              <a:gd name="connsiteX100" fmla="*/ 327312 w 1385664"/>
              <a:gd name="connsiteY100" fmla="*/ 86628 h 1304155"/>
              <a:gd name="connsiteX101" fmla="*/ 980659 w 1385664"/>
              <a:gd name="connsiteY101" fmla="*/ 88838 h 1304155"/>
              <a:gd name="connsiteX102" fmla="*/ 1298965 w 1385664"/>
              <a:gd name="connsiteY102" fmla="*/ 569888 h 1304155"/>
              <a:gd name="connsiteX103" fmla="*/ 1303875 w 1385664"/>
              <a:gd name="connsiteY103" fmla="*/ 652077 h 1304155"/>
              <a:gd name="connsiteX104" fmla="*/ 1304154 w 1385664"/>
              <a:gd name="connsiteY104" fmla="*/ 652077 h 1304155"/>
              <a:gd name="connsiteX105" fmla="*/ 1304007 w 1385664"/>
              <a:gd name="connsiteY105" fmla="*/ 654284 h 1304155"/>
              <a:gd name="connsiteX106" fmla="*/ 1304139 w 1385664"/>
              <a:gd name="connsiteY106" fmla="*/ 656489 h 1304155"/>
              <a:gd name="connsiteX107" fmla="*/ 1303861 w 1385664"/>
              <a:gd name="connsiteY107" fmla="*/ 656487 h 1304155"/>
              <a:gd name="connsiteX108" fmla="*/ 1299124 w 1385664"/>
              <a:gd name="connsiteY108" fmla="*/ 727752 h 1304155"/>
              <a:gd name="connsiteX109" fmla="*/ 1018218 w 1385664"/>
              <a:gd name="connsiteY109" fmla="*/ 1146580 h 1304155"/>
              <a:gd name="connsiteX110" fmla="*/ 732457 w 1385664"/>
              <a:gd name="connsiteY110" fmla="*/ 1222644 h 1304155"/>
              <a:gd name="connsiteX111" fmla="*/ 731382 w 1385664"/>
              <a:gd name="connsiteY111" fmla="*/ 1304152 h 1304155"/>
              <a:gd name="connsiteX112" fmla="*/ 405005 w 1385664"/>
              <a:gd name="connsiteY112" fmla="*/ 1215318 h 1304155"/>
              <a:gd name="connsiteX113" fmla="*/ 86699 w 1385664"/>
              <a:gd name="connsiteY113" fmla="*/ 734268 h 1304155"/>
              <a:gd name="connsiteX114" fmla="*/ 81789 w 1385664"/>
              <a:gd name="connsiteY114" fmla="*/ 652078 h 1304155"/>
              <a:gd name="connsiteX115" fmla="*/ 81509 w 1385664"/>
              <a:gd name="connsiteY115" fmla="*/ 652078 h 1304155"/>
              <a:gd name="connsiteX116" fmla="*/ 81656 w 1385664"/>
              <a:gd name="connsiteY116" fmla="*/ 649863 h 1304155"/>
              <a:gd name="connsiteX117" fmla="*/ 81525 w 1385664"/>
              <a:gd name="connsiteY117" fmla="*/ 647667 h 1304155"/>
              <a:gd name="connsiteX118" fmla="*/ 81802 w 1385664"/>
              <a:gd name="connsiteY118" fmla="*/ 647669 h 1304155"/>
              <a:gd name="connsiteX119" fmla="*/ 86540 w 1385664"/>
              <a:gd name="connsiteY119" fmla="*/ 576403 h 1304155"/>
              <a:gd name="connsiteX120" fmla="*/ 367445 w 1385664"/>
              <a:gd name="connsiteY120" fmla="*/ 157575 h 1304155"/>
              <a:gd name="connsiteX121" fmla="*/ 938665 w 1385664"/>
              <a:gd name="connsiteY121" fmla="*/ 158706 h 1304155"/>
              <a:gd name="connsiteX122" fmla="*/ 1217910 w 1385664"/>
              <a:gd name="connsiteY122" fmla="*/ 578644 h 1304155"/>
              <a:gd name="connsiteX123" fmla="*/ 1222500 w 1385664"/>
              <a:gd name="connsiteY123" fmla="*/ 652077 h 1304155"/>
              <a:gd name="connsiteX124" fmla="*/ 1222645 w 1385664"/>
              <a:gd name="connsiteY124" fmla="*/ 652077 h 1304155"/>
              <a:gd name="connsiteX125" fmla="*/ 1222570 w 1385664"/>
              <a:gd name="connsiteY125" fmla="*/ 653203 h 1304155"/>
              <a:gd name="connsiteX126" fmla="*/ 1222641 w 1385664"/>
              <a:gd name="connsiteY126" fmla="*/ 654338 h 1304155"/>
              <a:gd name="connsiteX127" fmla="*/ 1222495 w 1385664"/>
              <a:gd name="connsiteY127" fmla="*/ 654337 h 1304155"/>
              <a:gd name="connsiteX128" fmla="*/ 1218325 w 1385664"/>
              <a:gd name="connsiteY128" fmla="*/ 717005 h 1304155"/>
              <a:gd name="connsiteX129" fmla="*/ 977128 w 1385664"/>
              <a:gd name="connsiteY129" fmla="*/ 1076183 h 1304155"/>
              <a:gd name="connsiteX130" fmla="*/ 731876 w 1385664"/>
              <a:gd name="connsiteY130" fmla="*/ 1141132 h 1304155"/>
              <a:gd name="connsiteX131" fmla="*/ 487085 w 1385664"/>
              <a:gd name="connsiteY131" fmla="*/ 1074469 h 1304155"/>
              <a:gd name="connsiteX132" fmla="*/ 248407 w 1385664"/>
              <a:gd name="connsiteY132" fmla="*/ 713612 h 1304155"/>
              <a:gd name="connsiteX133" fmla="*/ 244745 w 1385664"/>
              <a:gd name="connsiteY133" fmla="*/ 652078 h 1304155"/>
              <a:gd name="connsiteX134" fmla="*/ 244529 w 1385664"/>
              <a:gd name="connsiteY134" fmla="*/ 652078 h 1304155"/>
              <a:gd name="connsiteX135" fmla="*/ 244678 w 1385664"/>
              <a:gd name="connsiteY135" fmla="*/ 650957 h 1304155"/>
              <a:gd name="connsiteX136" fmla="*/ 244541 w 1385664"/>
              <a:gd name="connsiteY136" fmla="*/ 648655 h 1304155"/>
              <a:gd name="connsiteX137" fmla="*/ 244984 w 1385664"/>
              <a:gd name="connsiteY137" fmla="*/ 648658 h 1304155"/>
              <a:gd name="connsiteX138" fmla="*/ 258696 w 1385664"/>
              <a:gd name="connsiteY138" fmla="*/ 545523 h 1304155"/>
              <a:gd name="connsiteX139" fmla="*/ 449069 w 1385664"/>
              <a:gd name="connsiteY139" fmla="*/ 298689 h 1304155"/>
              <a:gd name="connsiteX140" fmla="*/ 857382 w 1385664"/>
              <a:gd name="connsiteY140" fmla="*/ 300019 h 1304155"/>
              <a:gd name="connsiteX141" fmla="*/ 1046144 w 1385664"/>
              <a:gd name="connsiteY141" fmla="*/ 548088 h 1304155"/>
              <a:gd name="connsiteX142" fmla="*/ 1059281 w 1385664"/>
              <a:gd name="connsiteY142" fmla="*/ 652078 h 1304155"/>
              <a:gd name="connsiteX143" fmla="*/ 1059625 w 1385664"/>
              <a:gd name="connsiteY143" fmla="*/ 652078 h 1304155"/>
              <a:gd name="connsiteX144" fmla="*/ 1059449 w 1385664"/>
              <a:gd name="connsiteY144" fmla="*/ 653406 h 1304155"/>
              <a:gd name="connsiteX145" fmla="*/ 1059616 w 1385664"/>
              <a:gd name="connsiteY145" fmla="*/ 654733 h 1304155"/>
              <a:gd name="connsiteX146" fmla="*/ 1059273 w 1385664"/>
              <a:gd name="connsiteY146" fmla="*/ 654731 h 1304155"/>
              <a:gd name="connsiteX147" fmla="*/ 1048297 w 1385664"/>
              <a:gd name="connsiteY147" fmla="*/ 737302 h 1304155"/>
              <a:gd name="connsiteX148" fmla="*/ 896065 w 1385664"/>
              <a:gd name="connsiteY148" fmla="*/ 934748 h 1304155"/>
              <a:gd name="connsiteX149" fmla="*/ 732650 w 1385664"/>
              <a:gd name="connsiteY149" fmla="*/ 978116 h 1304155"/>
              <a:gd name="connsiteX150" fmla="*/ 569487 w 1385664"/>
              <a:gd name="connsiteY150" fmla="*/ 933810 h 1304155"/>
              <a:gd name="connsiteX151" fmla="*/ 418391 w 1385664"/>
              <a:gd name="connsiteY151" fmla="*/ 735493 h 1304155"/>
              <a:gd name="connsiteX152" fmla="*/ 407791 w 1385664"/>
              <a:gd name="connsiteY152" fmla="*/ 652078 h 1304155"/>
              <a:gd name="connsiteX153" fmla="*/ 407548 w 1385664"/>
              <a:gd name="connsiteY153" fmla="*/ 652078 h 1304155"/>
              <a:gd name="connsiteX154" fmla="*/ 407673 w 1385664"/>
              <a:gd name="connsiteY154" fmla="*/ 651145 h 1304155"/>
              <a:gd name="connsiteX155" fmla="*/ 407553 w 1385664"/>
              <a:gd name="connsiteY155" fmla="*/ 650206 h 1304155"/>
              <a:gd name="connsiteX156" fmla="*/ 407798 w 1385664"/>
              <a:gd name="connsiteY156" fmla="*/ 650207 h 1304155"/>
              <a:gd name="connsiteX157" fmla="*/ 416108 w 1385664"/>
              <a:gd name="connsiteY157" fmla="*/ 587923 h 1304155"/>
              <a:gd name="connsiteX158" fmla="*/ 531051 w 1385664"/>
              <a:gd name="connsiteY158" fmla="*/ 439599 h 1304155"/>
              <a:gd name="connsiteX159" fmla="*/ 776807 w 1385664"/>
              <a:gd name="connsiteY159" fmla="*/ 441751 h 1304155"/>
              <a:gd name="connsiteX160" fmla="*/ 889134 w 1385664"/>
              <a:gd name="connsiteY160" fmla="*/ 592066 h 1304155"/>
              <a:gd name="connsiteX161" fmla="*/ 896074 w 1385664"/>
              <a:gd name="connsiteY161" fmla="*/ 652077 h 1304155"/>
              <a:gd name="connsiteX162" fmla="*/ 896606 w 1385664"/>
              <a:gd name="connsiteY162" fmla="*/ 652077 h 1304155"/>
              <a:gd name="connsiteX163" fmla="*/ 896321 w 1385664"/>
              <a:gd name="connsiteY163" fmla="*/ 654218 h 1304155"/>
              <a:gd name="connsiteX164" fmla="*/ 896569 w 1385664"/>
              <a:gd name="connsiteY164" fmla="*/ 656361 h 1304155"/>
              <a:gd name="connsiteX165" fmla="*/ 896038 w 1385664"/>
              <a:gd name="connsiteY165" fmla="*/ 656352 h 1304155"/>
              <a:gd name="connsiteX166" fmla="*/ 890937 w 1385664"/>
              <a:gd name="connsiteY166" fmla="*/ 694710 h 1304155"/>
              <a:gd name="connsiteX167" fmla="*/ 814752 w 1385664"/>
              <a:gd name="connsiteY167" fmla="*/ 793455 h 1304155"/>
              <a:gd name="connsiteX168" fmla="*/ 732990 w 1385664"/>
              <a:gd name="connsiteY168" fmla="*/ 815096 h 1304155"/>
              <a:gd name="connsiteX169" fmla="*/ 651389 w 1385664"/>
              <a:gd name="connsiteY169" fmla="*/ 792858 h 1304155"/>
              <a:gd name="connsiteX170" fmla="*/ 570571 w 1385664"/>
              <a:gd name="connsiteY170" fmla="*/ 650886 h 1304155"/>
              <a:gd name="connsiteX171" fmla="*/ 610751 w 1385664"/>
              <a:gd name="connsiteY171" fmla="*/ 651179 h 1304155"/>
              <a:gd name="connsiteX172" fmla="*/ 671649 w 1385664"/>
              <a:gd name="connsiteY172" fmla="*/ 758157 h 1304155"/>
              <a:gd name="connsiteX173" fmla="*/ 794745 w 1385664"/>
              <a:gd name="connsiteY173" fmla="*/ 758607 h 1304155"/>
              <a:gd name="connsiteX174" fmla="*/ 856423 w 1385664"/>
              <a:gd name="connsiteY174" fmla="*/ 652077 h 1304155"/>
              <a:gd name="connsiteX175" fmla="*/ 856799 w 1385664"/>
              <a:gd name="connsiteY175" fmla="*/ 652077 h 1304155"/>
              <a:gd name="connsiteX176" fmla="*/ 850977 w 1385664"/>
              <a:gd name="connsiteY176" fmla="*/ 601725 h 1304155"/>
              <a:gd name="connsiteX177" fmla="*/ 756729 w 1385664"/>
              <a:gd name="connsiteY177" fmla="*/ 475605 h 1304155"/>
              <a:gd name="connsiteX178" fmla="*/ 550530 w 1385664"/>
              <a:gd name="connsiteY178" fmla="*/ 473799 h 1304155"/>
              <a:gd name="connsiteX179" fmla="*/ 454088 w 1385664"/>
              <a:gd name="connsiteY179" fmla="*/ 598248 h 1304155"/>
              <a:gd name="connsiteX180" fmla="*/ 447083 w 1385664"/>
              <a:gd name="connsiteY180" fmla="*/ 650749 h 1304155"/>
              <a:gd name="connsiteX181" fmla="*/ 456568 w 1385664"/>
              <a:gd name="connsiteY181" fmla="*/ 725389 h 1304155"/>
              <a:gd name="connsiteX182" fmla="*/ 589364 w 1385664"/>
              <a:gd name="connsiteY182" fmla="*/ 899686 h 1304155"/>
              <a:gd name="connsiteX183" fmla="*/ 876387 w 1385664"/>
              <a:gd name="connsiteY183" fmla="*/ 900510 h 1304155"/>
              <a:gd name="connsiteX184" fmla="*/ 1010181 w 1385664"/>
              <a:gd name="connsiteY184" fmla="*/ 726979 h 1304155"/>
              <a:gd name="connsiteX185" fmla="*/ 1019819 w 1385664"/>
              <a:gd name="connsiteY185" fmla="*/ 654473 h 1304155"/>
              <a:gd name="connsiteX186" fmla="*/ 1019580 w 1385664"/>
              <a:gd name="connsiteY186" fmla="*/ 654472 h 1304155"/>
              <a:gd name="connsiteX187" fmla="*/ 837213 w 1385664"/>
              <a:gd name="connsiteY187" fmla="*/ 334606 h 1304155"/>
              <a:gd name="connsiteX188" fmla="*/ 469013 w 1385664"/>
              <a:gd name="connsiteY188" fmla="*/ 333407 h 1304155"/>
              <a:gd name="connsiteX189" fmla="*/ 284567 w 1385664"/>
              <a:gd name="connsiteY189" fmla="*/ 652079 h 1304155"/>
              <a:gd name="connsiteX190" fmla="*/ 284419 w 1385664"/>
              <a:gd name="connsiteY190" fmla="*/ 652079 h 1304155"/>
              <a:gd name="connsiteX191" fmla="*/ 287784 w 1385664"/>
              <a:gd name="connsiteY191" fmla="*/ 708619 h 1304155"/>
              <a:gd name="connsiteX192" fmla="*/ 507091 w 1385664"/>
              <a:gd name="connsiteY192" fmla="*/ 1040189 h 1304155"/>
              <a:gd name="connsiteX193" fmla="*/ 957362 w 1385664"/>
              <a:gd name="connsiteY193" fmla="*/ 1041764 h 1304155"/>
              <a:gd name="connsiteX194" fmla="*/ 1178983 w 1385664"/>
              <a:gd name="connsiteY194" fmla="*/ 711736 h 1304155"/>
              <a:gd name="connsiteX195" fmla="*/ 1182813 w 1385664"/>
              <a:gd name="connsiteY195" fmla="*/ 654179 h 1304155"/>
              <a:gd name="connsiteX196" fmla="*/ 1181491 w 1385664"/>
              <a:gd name="connsiteY196" fmla="*/ 654174 h 1304155"/>
              <a:gd name="connsiteX197" fmla="*/ 917996 w 1385664"/>
              <a:gd name="connsiteY197" fmla="*/ 194288 h 1304155"/>
              <a:gd name="connsiteX198" fmla="*/ 387973 w 1385664"/>
              <a:gd name="connsiteY198" fmla="*/ 193239 h 1304155"/>
              <a:gd name="connsiteX199" fmla="*/ 127327 w 1385664"/>
              <a:gd name="connsiteY199" fmla="*/ 581861 h 1304155"/>
              <a:gd name="connsiteX200" fmla="*/ 122934 w 1385664"/>
              <a:gd name="connsiteY200" fmla="*/ 647947 h 1304155"/>
              <a:gd name="connsiteX201" fmla="*/ 123335 w 1385664"/>
              <a:gd name="connsiteY201" fmla="*/ 647950 h 1304155"/>
              <a:gd name="connsiteX202" fmla="*/ 426073 w 1385664"/>
              <a:gd name="connsiteY202" fmla="*/ 1179203 h 1304155"/>
              <a:gd name="connsiteX203" fmla="*/ 1037528 w 1385664"/>
              <a:gd name="connsiteY203" fmla="*/ 1181271 h 1304155"/>
              <a:gd name="connsiteX204" fmla="*/ 1343853 w 1385664"/>
              <a:gd name="connsiteY204" fmla="*/ 652078 h 1304155"/>
              <a:gd name="connsiteX205" fmla="*/ 1385664 w 1385664"/>
              <a:gd name="connsiteY205" fmla="*/ 652078 h 1304155"/>
              <a:gd name="connsiteX206" fmla="*/ 1058352 w 1385664"/>
              <a:gd name="connsiteY206" fmla="*/ 1217528 h 1304155"/>
              <a:gd name="connsiteX207" fmla="*/ 731382 w 1385664"/>
              <a:gd name="connsiteY207" fmla="*/ 1304152 h 1304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</a:cxnLst>
            <a:rect l="l" t="t" r="r" b="b"/>
            <a:pathLst>
              <a:path w="1385664" h="1304155">
                <a:moveTo>
                  <a:pt x="732457" y="1222644"/>
                </a:moveTo>
                <a:cubicBezTo>
                  <a:pt x="633827" y="1222449"/>
                  <a:pt x="535247" y="1196710"/>
                  <a:pt x="446998" y="1145449"/>
                </a:cubicBezTo>
                <a:cubicBezTo>
                  <a:pt x="292563" y="1055741"/>
                  <a:pt x="190352" y="899827"/>
                  <a:pt x="167753" y="725511"/>
                </a:cubicBezTo>
                <a:lnTo>
                  <a:pt x="163163" y="652078"/>
                </a:lnTo>
                <a:lnTo>
                  <a:pt x="163019" y="652078"/>
                </a:lnTo>
                <a:lnTo>
                  <a:pt x="163094" y="650960"/>
                </a:lnTo>
                <a:lnTo>
                  <a:pt x="163022" y="649817"/>
                </a:lnTo>
                <a:lnTo>
                  <a:pt x="163170" y="649817"/>
                </a:lnTo>
                <a:lnTo>
                  <a:pt x="167340" y="587150"/>
                </a:lnTo>
                <a:cubicBezTo>
                  <a:pt x="187340" y="437671"/>
                  <a:pt x="275648" y="304282"/>
                  <a:pt x="408536" y="227972"/>
                </a:cubicBezTo>
                <a:cubicBezTo>
                  <a:pt x="560408" y="140760"/>
                  <a:pt x="747321" y="141414"/>
                  <a:pt x="898579" y="229686"/>
                </a:cubicBezTo>
                <a:cubicBezTo>
                  <a:pt x="1030930" y="306924"/>
                  <a:pt x="1118302" y="440928"/>
                  <a:pt x="1137257" y="590543"/>
                </a:cubicBezTo>
                <a:lnTo>
                  <a:pt x="1140919" y="652078"/>
                </a:lnTo>
                <a:lnTo>
                  <a:pt x="1141135" y="652078"/>
                </a:lnTo>
                <a:lnTo>
                  <a:pt x="1140986" y="653198"/>
                </a:lnTo>
                <a:lnTo>
                  <a:pt x="1141123" y="655500"/>
                </a:lnTo>
                <a:lnTo>
                  <a:pt x="1140681" y="655497"/>
                </a:lnTo>
                <a:lnTo>
                  <a:pt x="1126969" y="758633"/>
                </a:lnTo>
                <a:cubicBezTo>
                  <a:pt x="1099096" y="861508"/>
                  <a:pt x="1031490" y="950953"/>
                  <a:pt x="936595" y="1005467"/>
                </a:cubicBezTo>
                <a:cubicBezTo>
                  <a:pt x="873331" y="1041809"/>
                  <a:pt x="802766" y="1059854"/>
                  <a:pt x="732260" y="1059624"/>
                </a:cubicBezTo>
                <a:cubicBezTo>
                  <a:pt x="661754" y="1059395"/>
                  <a:pt x="591308" y="1040891"/>
                  <a:pt x="528282" y="1004137"/>
                </a:cubicBezTo>
                <a:cubicBezTo>
                  <a:pt x="433744" y="949006"/>
                  <a:pt x="366721" y="859122"/>
                  <a:pt x="339520" y="756068"/>
                </a:cubicBezTo>
                <a:lnTo>
                  <a:pt x="326384" y="652078"/>
                </a:lnTo>
                <a:lnTo>
                  <a:pt x="326038" y="652078"/>
                </a:lnTo>
                <a:lnTo>
                  <a:pt x="326215" y="650745"/>
                </a:lnTo>
                <a:lnTo>
                  <a:pt x="326048" y="649423"/>
                </a:lnTo>
                <a:lnTo>
                  <a:pt x="326391" y="649425"/>
                </a:lnTo>
                <a:lnTo>
                  <a:pt x="337366" y="566854"/>
                </a:lnTo>
                <a:cubicBezTo>
                  <a:pt x="359653" y="484573"/>
                  <a:pt x="413712" y="413028"/>
                  <a:pt x="489598" y="369408"/>
                </a:cubicBezTo>
                <a:cubicBezTo>
                  <a:pt x="590780" y="311249"/>
                  <a:pt x="715330" y="311607"/>
                  <a:pt x="816176" y="370346"/>
                </a:cubicBezTo>
                <a:cubicBezTo>
                  <a:pt x="891811" y="414400"/>
                  <a:pt x="945458" y="486255"/>
                  <a:pt x="967272" y="568663"/>
                </a:cubicBezTo>
                <a:lnTo>
                  <a:pt x="977872" y="652077"/>
                </a:lnTo>
                <a:lnTo>
                  <a:pt x="978116" y="652077"/>
                </a:lnTo>
                <a:lnTo>
                  <a:pt x="977991" y="653014"/>
                </a:lnTo>
                <a:lnTo>
                  <a:pt x="978110" y="653950"/>
                </a:lnTo>
                <a:lnTo>
                  <a:pt x="977866" y="653948"/>
                </a:lnTo>
                <a:lnTo>
                  <a:pt x="969556" y="716232"/>
                </a:lnTo>
                <a:cubicBezTo>
                  <a:pt x="952717" y="778155"/>
                  <a:pt x="911879" y="831938"/>
                  <a:pt x="854613" y="864556"/>
                </a:cubicBezTo>
                <a:cubicBezTo>
                  <a:pt x="816436" y="886301"/>
                  <a:pt x="773892" y="896969"/>
                  <a:pt x="731445" y="896597"/>
                </a:cubicBezTo>
                <a:cubicBezTo>
                  <a:pt x="688998" y="896226"/>
                  <a:pt x="646648" y="884815"/>
                  <a:pt x="608857" y="862404"/>
                </a:cubicBezTo>
                <a:cubicBezTo>
                  <a:pt x="552171" y="828787"/>
                  <a:pt x="512282" y="774298"/>
                  <a:pt x="496530" y="712089"/>
                </a:cubicBezTo>
                <a:lnTo>
                  <a:pt x="489591" y="652078"/>
                </a:lnTo>
                <a:lnTo>
                  <a:pt x="489057" y="652078"/>
                </a:lnTo>
                <a:lnTo>
                  <a:pt x="489342" y="649933"/>
                </a:lnTo>
                <a:lnTo>
                  <a:pt x="489095" y="647794"/>
                </a:lnTo>
                <a:lnTo>
                  <a:pt x="489626" y="647803"/>
                </a:lnTo>
                <a:lnTo>
                  <a:pt x="494727" y="609445"/>
                </a:lnTo>
                <a:cubicBezTo>
                  <a:pt x="505881" y="568285"/>
                  <a:pt x="532937" y="532502"/>
                  <a:pt x="570911" y="510700"/>
                </a:cubicBezTo>
                <a:cubicBezTo>
                  <a:pt x="621544" y="481632"/>
                  <a:pt x="683855" y="481859"/>
                  <a:pt x="734274" y="511297"/>
                </a:cubicBezTo>
                <a:cubicBezTo>
                  <a:pt x="772088" y="533375"/>
                  <a:pt x="798882" y="569356"/>
                  <a:pt x="809735" y="610596"/>
                </a:cubicBezTo>
                <a:lnTo>
                  <a:pt x="814261" y="646653"/>
                </a:lnTo>
                <a:lnTo>
                  <a:pt x="814913" y="646609"/>
                </a:lnTo>
                <a:lnTo>
                  <a:pt x="814503" y="648574"/>
                </a:lnTo>
                <a:lnTo>
                  <a:pt x="815092" y="653269"/>
                </a:lnTo>
                <a:lnTo>
                  <a:pt x="813524" y="653257"/>
                </a:lnTo>
                <a:lnTo>
                  <a:pt x="805920" y="689652"/>
                </a:lnTo>
                <a:cubicBezTo>
                  <a:pt x="799158" y="702668"/>
                  <a:pt x="788888" y="713862"/>
                  <a:pt x="775875" y="721760"/>
                </a:cubicBezTo>
                <a:cubicBezTo>
                  <a:pt x="762862" y="729657"/>
                  <a:pt x="748191" y="733600"/>
                  <a:pt x="733523" y="733588"/>
                </a:cubicBezTo>
                <a:cubicBezTo>
                  <a:pt x="718855" y="733577"/>
                  <a:pt x="704191" y="729611"/>
                  <a:pt x="691190" y="721694"/>
                </a:cubicBezTo>
                <a:cubicBezTo>
                  <a:pt x="665189" y="705859"/>
                  <a:pt x="650179" y="676854"/>
                  <a:pt x="652269" y="646483"/>
                </a:cubicBezTo>
                <a:lnTo>
                  <a:pt x="694409" y="649382"/>
                </a:lnTo>
                <a:cubicBezTo>
                  <a:pt x="693402" y="664015"/>
                  <a:pt x="700634" y="677990"/>
                  <a:pt x="713161" y="685619"/>
                </a:cubicBezTo>
                <a:cubicBezTo>
                  <a:pt x="725688" y="693249"/>
                  <a:pt x="741423" y="693261"/>
                  <a:pt x="753963" y="685651"/>
                </a:cubicBezTo>
                <a:cubicBezTo>
                  <a:pt x="766502" y="678041"/>
                  <a:pt x="773755" y="664078"/>
                  <a:pt x="772771" y="649443"/>
                </a:cubicBezTo>
                <a:lnTo>
                  <a:pt x="774454" y="649330"/>
                </a:lnTo>
                <a:lnTo>
                  <a:pt x="770875" y="620821"/>
                </a:lnTo>
                <a:cubicBezTo>
                  <a:pt x="762697" y="589745"/>
                  <a:pt x="742507" y="562634"/>
                  <a:pt x="714014" y="545998"/>
                </a:cubicBezTo>
                <a:cubicBezTo>
                  <a:pt x="676023" y="523816"/>
                  <a:pt x="629070" y="523644"/>
                  <a:pt x="590918" y="545548"/>
                </a:cubicBezTo>
                <a:cubicBezTo>
                  <a:pt x="552766" y="567451"/>
                  <a:pt x="529240" y="608085"/>
                  <a:pt x="529240" y="652078"/>
                </a:cubicBezTo>
                <a:lnTo>
                  <a:pt x="528865" y="652078"/>
                </a:lnTo>
                <a:lnTo>
                  <a:pt x="534688" y="702430"/>
                </a:lnTo>
                <a:cubicBezTo>
                  <a:pt x="547905" y="754626"/>
                  <a:pt x="581373" y="800345"/>
                  <a:pt x="628935" y="828550"/>
                </a:cubicBezTo>
                <a:cubicBezTo>
                  <a:pt x="692351" y="866157"/>
                  <a:pt x="771069" y="866847"/>
                  <a:pt x="835134" y="830356"/>
                </a:cubicBezTo>
                <a:cubicBezTo>
                  <a:pt x="883183" y="802988"/>
                  <a:pt x="917447" y="757862"/>
                  <a:pt x="931576" y="705906"/>
                </a:cubicBezTo>
                <a:lnTo>
                  <a:pt x="938580" y="653411"/>
                </a:lnTo>
                <a:lnTo>
                  <a:pt x="929095" y="578767"/>
                </a:lnTo>
                <a:cubicBezTo>
                  <a:pt x="909923" y="506340"/>
                  <a:pt x="862773" y="443189"/>
                  <a:pt x="796299" y="404470"/>
                </a:cubicBezTo>
                <a:cubicBezTo>
                  <a:pt x="707668" y="352845"/>
                  <a:pt x="598203" y="352531"/>
                  <a:pt x="509276" y="403646"/>
                </a:cubicBezTo>
                <a:cubicBezTo>
                  <a:pt x="442582" y="441982"/>
                  <a:pt x="395069" y="504861"/>
                  <a:pt x="375482" y="577177"/>
                </a:cubicBezTo>
                <a:lnTo>
                  <a:pt x="365845" y="649682"/>
                </a:lnTo>
                <a:lnTo>
                  <a:pt x="366084" y="649684"/>
                </a:lnTo>
                <a:cubicBezTo>
                  <a:pt x="365227" y="781265"/>
                  <a:pt x="434783" y="903264"/>
                  <a:pt x="548451" y="969550"/>
                </a:cubicBezTo>
                <a:cubicBezTo>
                  <a:pt x="662119" y="1035837"/>
                  <a:pt x="802553" y="1036294"/>
                  <a:pt x="916651" y="970749"/>
                </a:cubicBezTo>
                <a:cubicBezTo>
                  <a:pt x="1030748" y="905204"/>
                  <a:pt x="1101097" y="783661"/>
                  <a:pt x="1101097" y="652077"/>
                </a:cubicBezTo>
                <a:lnTo>
                  <a:pt x="1101245" y="652077"/>
                </a:lnTo>
                <a:lnTo>
                  <a:pt x="1097880" y="595536"/>
                </a:lnTo>
                <a:cubicBezTo>
                  <a:pt x="1080464" y="458063"/>
                  <a:pt x="1000182" y="334935"/>
                  <a:pt x="878573" y="263966"/>
                </a:cubicBezTo>
                <a:cubicBezTo>
                  <a:pt x="739591" y="182858"/>
                  <a:pt x="567848" y="182257"/>
                  <a:pt x="428302" y="262391"/>
                </a:cubicBezTo>
                <a:cubicBezTo>
                  <a:pt x="306199" y="332508"/>
                  <a:pt x="225058" y="455071"/>
                  <a:pt x="206681" y="592418"/>
                </a:cubicBezTo>
                <a:lnTo>
                  <a:pt x="202851" y="649976"/>
                </a:lnTo>
                <a:lnTo>
                  <a:pt x="204172" y="649981"/>
                </a:lnTo>
                <a:cubicBezTo>
                  <a:pt x="203422" y="839372"/>
                  <a:pt x="303899" y="1014738"/>
                  <a:pt x="467667" y="1109867"/>
                </a:cubicBezTo>
                <a:cubicBezTo>
                  <a:pt x="631435" y="1204996"/>
                  <a:pt x="833546" y="1205397"/>
                  <a:pt x="997690" y="1110916"/>
                </a:cubicBezTo>
                <a:cubicBezTo>
                  <a:pt x="1141315" y="1028246"/>
                  <a:pt x="1236727" y="883954"/>
                  <a:pt x="1258336" y="722294"/>
                </a:cubicBezTo>
                <a:lnTo>
                  <a:pt x="1262729" y="656209"/>
                </a:lnTo>
                <a:lnTo>
                  <a:pt x="1262329" y="656206"/>
                </a:lnTo>
                <a:cubicBezTo>
                  <a:pt x="1263807" y="437692"/>
                  <a:pt x="1148339" y="235065"/>
                  <a:pt x="959591" y="124953"/>
                </a:cubicBezTo>
                <a:cubicBezTo>
                  <a:pt x="770843" y="14841"/>
                  <a:pt x="537625" y="14052"/>
                  <a:pt x="348136" y="122885"/>
                </a:cubicBezTo>
                <a:cubicBezTo>
                  <a:pt x="158648" y="231718"/>
                  <a:pt x="41811" y="433559"/>
                  <a:pt x="41811" y="652078"/>
                </a:cubicBezTo>
                <a:lnTo>
                  <a:pt x="0" y="652078"/>
                </a:lnTo>
                <a:cubicBezTo>
                  <a:pt x="0" y="418588"/>
                  <a:pt x="124841" y="202917"/>
                  <a:pt x="327312" y="86628"/>
                </a:cubicBezTo>
                <a:cubicBezTo>
                  <a:pt x="529783" y="-29661"/>
                  <a:pt x="778979" y="-28818"/>
                  <a:pt x="980659" y="88838"/>
                </a:cubicBezTo>
                <a:cubicBezTo>
                  <a:pt x="1157129" y="191787"/>
                  <a:pt x="1273650" y="370421"/>
                  <a:pt x="1298965" y="569888"/>
                </a:cubicBezTo>
                <a:lnTo>
                  <a:pt x="1303875" y="652077"/>
                </a:lnTo>
                <a:lnTo>
                  <a:pt x="1304154" y="652077"/>
                </a:lnTo>
                <a:lnTo>
                  <a:pt x="1304007" y="654284"/>
                </a:lnTo>
                <a:lnTo>
                  <a:pt x="1304139" y="656489"/>
                </a:lnTo>
                <a:lnTo>
                  <a:pt x="1303861" y="656487"/>
                </a:lnTo>
                <a:lnTo>
                  <a:pt x="1299124" y="727752"/>
                </a:lnTo>
                <a:cubicBezTo>
                  <a:pt x="1275835" y="901977"/>
                  <a:pt x="1173007" y="1057485"/>
                  <a:pt x="1018218" y="1146580"/>
                </a:cubicBezTo>
                <a:cubicBezTo>
                  <a:pt x="929767" y="1197492"/>
                  <a:pt x="831087" y="1222840"/>
                  <a:pt x="732457" y="1222644"/>
                </a:cubicBezTo>
                <a:close/>
                <a:moveTo>
                  <a:pt x="731382" y="1304152"/>
                </a:moveTo>
                <a:cubicBezTo>
                  <a:pt x="618564" y="1303771"/>
                  <a:pt x="505845" y="1274146"/>
                  <a:pt x="405005" y="1215318"/>
                </a:cubicBezTo>
                <a:cubicBezTo>
                  <a:pt x="228535" y="1112369"/>
                  <a:pt x="112014" y="933735"/>
                  <a:pt x="86699" y="734268"/>
                </a:cubicBezTo>
                <a:lnTo>
                  <a:pt x="81789" y="652078"/>
                </a:lnTo>
                <a:lnTo>
                  <a:pt x="81509" y="652078"/>
                </a:lnTo>
                <a:lnTo>
                  <a:pt x="81656" y="649863"/>
                </a:lnTo>
                <a:lnTo>
                  <a:pt x="81525" y="647667"/>
                </a:lnTo>
                <a:lnTo>
                  <a:pt x="81802" y="647669"/>
                </a:lnTo>
                <a:lnTo>
                  <a:pt x="86540" y="576403"/>
                </a:lnTo>
                <a:cubicBezTo>
                  <a:pt x="109828" y="402178"/>
                  <a:pt x="212656" y="246670"/>
                  <a:pt x="367445" y="157575"/>
                </a:cubicBezTo>
                <a:cubicBezTo>
                  <a:pt x="544347" y="55751"/>
                  <a:pt x="762167" y="56183"/>
                  <a:pt x="938665" y="158706"/>
                </a:cubicBezTo>
                <a:cubicBezTo>
                  <a:pt x="1093100" y="248413"/>
                  <a:pt x="1195312" y="404328"/>
                  <a:pt x="1217910" y="578644"/>
                </a:cubicBezTo>
                <a:lnTo>
                  <a:pt x="1222500" y="652077"/>
                </a:lnTo>
                <a:lnTo>
                  <a:pt x="1222645" y="652077"/>
                </a:lnTo>
                <a:lnTo>
                  <a:pt x="1222570" y="653203"/>
                </a:lnTo>
                <a:lnTo>
                  <a:pt x="1222641" y="654338"/>
                </a:lnTo>
                <a:lnTo>
                  <a:pt x="1222495" y="654337"/>
                </a:lnTo>
                <a:lnTo>
                  <a:pt x="1218325" y="717005"/>
                </a:lnTo>
                <a:cubicBezTo>
                  <a:pt x="1198324" y="866484"/>
                  <a:pt x="1110016" y="999873"/>
                  <a:pt x="977128" y="1076183"/>
                </a:cubicBezTo>
                <a:cubicBezTo>
                  <a:pt x="901192" y="1119789"/>
                  <a:pt x="816496" y="1141428"/>
                  <a:pt x="731876" y="1141132"/>
                </a:cubicBezTo>
                <a:cubicBezTo>
                  <a:pt x="647257" y="1140836"/>
                  <a:pt x="562714" y="1118605"/>
                  <a:pt x="487085" y="1074469"/>
                </a:cubicBezTo>
                <a:cubicBezTo>
                  <a:pt x="354734" y="997231"/>
                  <a:pt x="267362" y="863227"/>
                  <a:pt x="248407" y="713612"/>
                </a:cubicBezTo>
                <a:lnTo>
                  <a:pt x="244745" y="652078"/>
                </a:lnTo>
                <a:lnTo>
                  <a:pt x="244529" y="652078"/>
                </a:lnTo>
                <a:lnTo>
                  <a:pt x="244678" y="650957"/>
                </a:lnTo>
                <a:lnTo>
                  <a:pt x="244541" y="648655"/>
                </a:lnTo>
                <a:lnTo>
                  <a:pt x="244984" y="648658"/>
                </a:lnTo>
                <a:lnTo>
                  <a:pt x="258696" y="545523"/>
                </a:lnTo>
                <a:cubicBezTo>
                  <a:pt x="286568" y="442648"/>
                  <a:pt x="354174" y="353203"/>
                  <a:pt x="449069" y="298689"/>
                </a:cubicBezTo>
                <a:cubicBezTo>
                  <a:pt x="575597" y="226004"/>
                  <a:pt x="731330" y="226511"/>
                  <a:pt x="857382" y="300019"/>
                </a:cubicBezTo>
                <a:cubicBezTo>
                  <a:pt x="951920" y="355150"/>
                  <a:pt x="1018943" y="445033"/>
                  <a:pt x="1046144" y="548088"/>
                </a:cubicBezTo>
                <a:lnTo>
                  <a:pt x="1059281" y="652078"/>
                </a:lnTo>
                <a:lnTo>
                  <a:pt x="1059625" y="652078"/>
                </a:lnTo>
                <a:lnTo>
                  <a:pt x="1059449" y="653406"/>
                </a:lnTo>
                <a:lnTo>
                  <a:pt x="1059616" y="654733"/>
                </a:lnTo>
                <a:lnTo>
                  <a:pt x="1059273" y="654731"/>
                </a:lnTo>
                <a:lnTo>
                  <a:pt x="1048297" y="737302"/>
                </a:lnTo>
                <a:cubicBezTo>
                  <a:pt x="1026010" y="819583"/>
                  <a:pt x="971951" y="891128"/>
                  <a:pt x="896065" y="934748"/>
                </a:cubicBezTo>
                <a:cubicBezTo>
                  <a:pt x="845474" y="963827"/>
                  <a:pt x="789041" y="978278"/>
                  <a:pt x="732650" y="978116"/>
                </a:cubicBezTo>
                <a:cubicBezTo>
                  <a:pt x="676259" y="977954"/>
                  <a:pt x="619910" y="963179"/>
                  <a:pt x="569487" y="933810"/>
                </a:cubicBezTo>
                <a:cubicBezTo>
                  <a:pt x="493853" y="889756"/>
                  <a:pt x="440205" y="817901"/>
                  <a:pt x="418391" y="735493"/>
                </a:cubicBezTo>
                <a:lnTo>
                  <a:pt x="407791" y="652078"/>
                </a:lnTo>
                <a:lnTo>
                  <a:pt x="407548" y="652078"/>
                </a:lnTo>
                <a:lnTo>
                  <a:pt x="407673" y="651145"/>
                </a:lnTo>
                <a:lnTo>
                  <a:pt x="407553" y="650206"/>
                </a:lnTo>
                <a:lnTo>
                  <a:pt x="407798" y="650207"/>
                </a:lnTo>
                <a:lnTo>
                  <a:pt x="416108" y="587923"/>
                </a:lnTo>
                <a:cubicBezTo>
                  <a:pt x="432948" y="525999"/>
                  <a:pt x="473785" y="472217"/>
                  <a:pt x="531051" y="439599"/>
                </a:cubicBezTo>
                <a:cubicBezTo>
                  <a:pt x="607406" y="396108"/>
                  <a:pt x="701225" y="396929"/>
                  <a:pt x="776807" y="441751"/>
                </a:cubicBezTo>
                <a:cubicBezTo>
                  <a:pt x="833493" y="475367"/>
                  <a:pt x="873382" y="529857"/>
                  <a:pt x="889134" y="592066"/>
                </a:cubicBezTo>
                <a:lnTo>
                  <a:pt x="896074" y="652077"/>
                </a:lnTo>
                <a:lnTo>
                  <a:pt x="896606" y="652077"/>
                </a:lnTo>
                <a:lnTo>
                  <a:pt x="896321" y="654218"/>
                </a:lnTo>
                <a:lnTo>
                  <a:pt x="896569" y="656361"/>
                </a:lnTo>
                <a:lnTo>
                  <a:pt x="896038" y="656352"/>
                </a:lnTo>
                <a:lnTo>
                  <a:pt x="890937" y="694710"/>
                </a:lnTo>
                <a:cubicBezTo>
                  <a:pt x="879782" y="735869"/>
                  <a:pt x="852726" y="771653"/>
                  <a:pt x="814752" y="793455"/>
                </a:cubicBezTo>
                <a:cubicBezTo>
                  <a:pt x="789436" y="807989"/>
                  <a:pt x="761200" y="815199"/>
                  <a:pt x="732990" y="815096"/>
                </a:cubicBezTo>
                <a:cubicBezTo>
                  <a:pt x="704781" y="814993"/>
                  <a:pt x="676599" y="807577"/>
                  <a:pt x="651389" y="792858"/>
                </a:cubicBezTo>
                <a:cubicBezTo>
                  <a:pt x="600970" y="763420"/>
                  <a:pt x="570144" y="709267"/>
                  <a:pt x="570571" y="650886"/>
                </a:cubicBezTo>
                <a:lnTo>
                  <a:pt x="610751" y="651179"/>
                </a:lnTo>
                <a:cubicBezTo>
                  <a:pt x="610429" y="695171"/>
                  <a:pt x="633658" y="735976"/>
                  <a:pt x="671649" y="758157"/>
                </a:cubicBezTo>
                <a:cubicBezTo>
                  <a:pt x="709640" y="780339"/>
                  <a:pt x="756593" y="780511"/>
                  <a:pt x="794745" y="758607"/>
                </a:cubicBezTo>
                <a:cubicBezTo>
                  <a:pt x="832897" y="736704"/>
                  <a:pt x="856423" y="696070"/>
                  <a:pt x="856423" y="652077"/>
                </a:cubicBezTo>
                <a:lnTo>
                  <a:pt x="856799" y="652077"/>
                </a:lnTo>
                <a:lnTo>
                  <a:pt x="850977" y="601725"/>
                </a:lnTo>
                <a:cubicBezTo>
                  <a:pt x="837760" y="549529"/>
                  <a:pt x="804291" y="503810"/>
                  <a:pt x="756729" y="475605"/>
                </a:cubicBezTo>
                <a:cubicBezTo>
                  <a:pt x="693313" y="437998"/>
                  <a:pt x="614595" y="437308"/>
                  <a:pt x="550530" y="473799"/>
                </a:cubicBezTo>
                <a:cubicBezTo>
                  <a:pt x="502481" y="501167"/>
                  <a:pt x="468217" y="546292"/>
                  <a:pt x="454088" y="598248"/>
                </a:cubicBezTo>
                <a:lnTo>
                  <a:pt x="447083" y="650749"/>
                </a:lnTo>
                <a:lnTo>
                  <a:pt x="456568" y="725389"/>
                </a:lnTo>
                <a:cubicBezTo>
                  <a:pt x="475740" y="797816"/>
                  <a:pt x="522890" y="860967"/>
                  <a:pt x="589364" y="899686"/>
                </a:cubicBezTo>
                <a:cubicBezTo>
                  <a:pt x="677995" y="951311"/>
                  <a:pt x="787460" y="951625"/>
                  <a:pt x="876387" y="900510"/>
                </a:cubicBezTo>
                <a:cubicBezTo>
                  <a:pt x="943082" y="862174"/>
                  <a:pt x="990594" y="799294"/>
                  <a:pt x="1010181" y="726979"/>
                </a:cubicBezTo>
                <a:lnTo>
                  <a:pt x="1019819" y="654473"/>
                </a:lnTo>
                <a:lnTo>
                  <a:pt x="1019580" y="654472"/>
                </a:lnTo>
                <a:cubicBezTo>
                  <a:pt x="1020437" y="522891"/>
                  <a:pt x="950881" y="400892"/>
                  <a:pt x="837213" y="334606"/>
                </a:cubicBezTo>
                <a:cubicBezTo>
                  <a:pt x="723545" y="268319"/>
                  <a:pt x="583111" y="267862"/>
                  <a:pt x="469013" y="333407"/>
                </a:cubicBezTo>
                <a:cubicBezTo>
                  <a:pt x="354916" y="398952"/>
                  <a:pt x="284567" y="520495"/>
                  <a:pt x="284567" y="652079"/>
                </a:cubicBezTo>
                <a:lnTo>
                  <a:pt x="284419" y="652079"/>
                </a:lnTo>
                <a:lnTo>
                  <a:pt x="287784" y="708619"/>
                </a:lnTo>
                <a:cubicBezTo>
                  <a:pt x="305200" y="846092"/>
                  <a:pt x="385482" y="969219"/>
                  <a:pt x="507091" y="1040189"/>
                </a:cubicBezTo>
                <a:cubicBezTo>
                  <a:pt x="646073" y="1121297"/>
                  <a:pt x="817816" y="1121898"/>
                  <a:pt x="957362" y="1041764"/>
                </a:cubicBezTo>
                <a:cubicBezTo>
                  <a:pt x="1079465" y="971647"/>
                  <a:pt x="1160606" y="849084"/>
                  <a:pt x="1178983" y="711736"/>
                </a:cubicBezTo>
                <a:lnTo>
                  <a:pt x="1182813" y="654179"/>
                </a:lnTo>
                <a:lnTo>
                  <a:pt x="1181491" y="654174"/>
                </a:lnTo>
                <a:cubicBezTo>
                  <a:pt x="1182241" y="464783"/>
                  <a:pt x="1081764" y="289417"/>
                  <a:pt x="917996" y="194288"/>
                </a:cubicBezTo>
                <a:cubicBezTo>
                  <a:pt x="754228" y="99159"/>
                  <a:pt x="552117" y="98758"/>
                  <a:pt x="387973" y="193239"/>
                </a:cubicBezTo>
                <a:cubicBezTo>
                  <a:pt x="244348" y="275909"/>
                  <a:pt x="148936" y="420201"/>
                  <a:pt x="127327" y="581861"/>
                </a:cubicBezTo>
                <a:lnTo>
                  <a:pt x="122934" y="647947"/>
                </a:lnTo>
                <a:lnTo>
                  <a:pt x="123335" y="647950"/>
                </a:lnTo>
                <a:cubicBezTo>
                  <a:pt x="121857" y="866464"/>
                  <a:pt x="237325" y="1069091"/>
                  <a:pt x="426073" y="1179203"/>
                </a:cubicBezTo>
                <a:cubicBezTo>
                  <a:pt x="614821" y="1289315"/>
                  <a:pt x="848039" y="1290104"/>
                  <a:pt x="1037528" y="1181271"/>
                </a:cubicBezTo>
                <a:cubicBezTo>
                  <a:pt x="1227016" y="1072438"/>
                  <a:pt x="1343853" y="870597"/>
                  <a:pt x="1343853" y="652078"/>
                </a:cubicBezTo>
                <a:lnTo>
                  <a:pt x="1385664" y="652078"/>
                </a:lnTo>
                <a:cubicBezTo>
                  <a:pt x="1385664" y="885568"/>
                  <a:pt x="1260823" y="1101239"/>
                  <a:pt x="1058352" y="1217528"/>
                </a:cubicBezTo>
                <a:cubicBezTo>
                  <a:pt x="957117" y="1275672"/>
                  <a:pt x="844200" y="1304534"/>
                  <a:pt x="731382" y="130415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3" name="フリーフォーム: 図形 372">
            <a:extLst>
              <a:ext uri="{FF2B5EF4-FFF2-40B4-BE49-F238E27FC236}">
                <a16:creationId xmlns:a16="http://schemas.microsoft.com/office/drawing/2014/main" id="{EB597DF8-4D72-436F-9328-B4BA91639586}"/>
              </a:ext>
            </a:extLst>
          </p:cNvPr>
          <p:cNvSpPr/>
          <p:nvPr/>
        </p:nvSpPr>
        <p:spPr>
          <a:xfrm>
            <a:off x="2348145" y="4833875"/>
            <a:ext cx="1451470" cy="1366090"/>
          </a:xfrm>
          <a:custGeom>
            <a:avLst/>
            <a:gdLst>
              <a:gd name="connsiteX0" fmla="*/ 767947 w 1451470"/>
              <a:gd name="connsiteY0" fmla="*/ 1280709 h 1366090"/>
              <a:gd name="connsiteX1" fmla="*/ 469042 w 1451470"/>
              <a:gd name="connsiteY1" fmla="*/ 1200318 h 1366090"/>
              <a:gd name="connsiteX2" fmla="*/ 175897 w 1451470"/>
              <a:gd name="connsiteY2" fmla="*/ 761304 h 1366090"/>
              <a:gd name="connsiteX3" fmla="*/ 170825 w 1451470"/>
              <a:gd name="connsiteY3" fmla="*/ 683045 h 1366090"/>
              <a:gd name="connsiteX4" fmla="*/ 170761 w 1451470"/>
              <a:gd name="connsiteY4" fmla="*/ 683045 h 1366090"/>
              <a:gd name="connsiteX5" fmla="*/ 170793 w 1451470"/>
              <a:gd name="connsiteY5" fmla="*/ 682558 h 1366090"/>
              <a:gd name="connsiteX6" fmla="*/ 170763 w 1451470"/>
              <a:gd name="connsiteY6" fmla="*/ 682088 h 1366090"/>
              <a:gd name="connsiteX7" fmla="*/ 170825 w 1451470"/>
              <a:gd name="connsiteY7" fmla="*/ 682088 h 1366090"/>
              <a:gd name="connsiteX8" fmla="*/ 175288 w 1451470"/>
              <a:gd name="connsiteY8" fmla="*/ 615025 h 1366090"/>
              <a:gd name="connsiteX9" fmla="*/ 427995 w 1451470"/>
              <a:gd name="connsiteY9" fmla="*/ 238766 h 1366090"/>
              <a:gd name="connsiteX10" fmla="*/ 941366 w 1451470"/>
              <a:gd name="connsiteY10" fmla="*/ 240659 h 1366090"/>
              <a:gd name="connsiteX11" fmla="*/ 1191291 w 1451470"/>
              <a:gd name="connsiteY11" fmla="*/ 618773 h 1366090"/>
              <a:gd name="connsiteX12" fmla="*/ 1195092 w 1451470"/>
              <a:gd name="connsiteY12" fmla="*/ 683045 h 1366090"/>
              <a:gd name="connsiteX13" fmla="*/ 1195328 w 1451470"/>
              <a:gd name="connsiteY13" fmla="*/ 683045 h 1366090"/>
              <a:gd name="connsiteX14" fmla="*/ 1195165 w 1451470"/>
              <a:gd name="connsiteY14" fmla="*/ 684272 h 1366090"/>
              <a:gd name="connsiteX15" fmla="*/ 1195316 w 1451470"/>
              <a:gd name="connsiteY15" fmla="*/ 686824 h 1366090"/>
              <a:gd name="connsiteX16" fmla="*/ 1194826 w 1451470"/>
              <a:gd name="connsiteY16" fmla="*/ 686821 h 1366090"/>
              <a:gd name="connsiteX17" fmla="*/ 1180502 w 1451470"/>
              <a:gd name="connsiteY17" fmla="*/ 794611 h 1366090"/>
              <a:gd name="connsiteX18" fmla="*/ 981248 w 1451470"/>
              <a:gd name="connsiteY18" fmla="*/ 1053116 h 1366090"/>
              <a:gd name="connsiteX19" fmla="*/ 767337 w 1451470"/>
              <a:gd name="connsiteY19" fmla="*/ 1109947 h 1366090"/>
              <a:gd name="connsiteX20" fmla="*/ 553719 w 1451470"/>
              <a:gd name="connsiteY20" fmla="*/ 1052027 h 1366090"/>
              <a:gd name="connsiteX21" fmla="*/ 355785 w 1451470"/>
              <a:gd name="connsiteY21" fmla="*/ 792510 h 1366090"/>
              <a:gd name="connsiteX22" fmla="*/ 341806 w 1451470"/>
              <a:gd name="connsiteY22" fmla="*/ 683045 h 1366090"/>
              <a:gd name="connsiteX23" fmla="*/ 341522 w 1451470"/>
              <a:gd name="connsiteY23" fmla="*/ 683045 h 1366090"/>
              <a:gd name="connsiteX24" fmla="*/ 341667 w 1451470"/>
              <a:gd name="connsiteY24" fmla="*/ 681960 h 1366090"/>
              <a:gd name="connsiteX25" fmla="*/ 341528 w 1451470"/>
              <a:gd name="connsiteY25" fmla="*/ 680870 h 1366090"/>
              <a:gd name="connsiteX26" fmla="*/ 341813 w 1451470"/>
              <a:gd name="connsiteY26" fmla="*/ 680872 h 1366090"/>
              <a:gd name="connsiteX27" fmla="*/ 353542 w 1451470"/>
              <a:gd name="connsiteY27" fmla="*/ 593206 h 1366090"/>
              <a:gd name="connsiteX28" fmla="*/ 514846 w 1451470"/>
              <a:gd name="connsiteY28" fmla="*/ 385813 h 1366090"/>
              <a:gd name="connsiteX29" fmla="*/ 858893 w 1451470"/>
              <a:gd name="connsiteY29" fmla="*/ 390273 h 1366090"/>
              <a:gd name="connsiteX30" fmla="*/ 1014767 w 1451470"/>
              <a:gd name="connsiteY30" fmla="*/ 601779 h 1366090"/>
              <a:gd name="connsiteX31" fmla="*/ 1023501 w 1451470"/>
              <a:gd name="connsiteY31" fmla="*/ 683045 h 1366090"/>
              <a:gd name="connsiteX32" fmla="*/ 1024567 w 1451470"/>
              <a:gd name="connsiteY32" fmla="*/ 683045 h 1366090"/>
              <a:gd name="connsiteX33" fmla="*/ 1023976 w 1451470"/>
              <a:gd name="connsiteY33" fmla="*/ 687461 h 1366090"/>
              <a:gd name="connsiteX34" fmla="*/ 1024453 w 1451470"/>
              <a:gd name="connsiteY34" fmla="*/ 691899 h 1366090"/>
              <a:gd name="connsiteX35" fmla="*/ 1023385 w 1451470"/>
              <a:gd name="connsiteY35" fmla="*/ 691872 h 1366090"/>
              <a:gd name="connsiteX36" fmla="*/ 1015545 w 1451470"/>
              <a:gd name="connsiteY36" fmla="*/ 750451 h 1366090"/>
              <a:gd name="connsiteX37" fmla="*/ 894482 w 1451470"/>
              <a:gd name="connsiteY37" fmla="*/ 906021 h 1366090"/>
              <a:gd name="connsiteX38" fmla="*/ 764945 w 1451470"/>
              <a:gd name="connsiteY38" fmla="*/ 939163 h 1366090"/>
              <a:gd name="connsiteX39" fmla="*/ 636357 w 1451470"/>
              <a:gd name="connsiteY39" fmla="*/ 902514 h 1366090"/>
              <a:gd name="connsiteX40" fmla="*/ 519565 w 1451470"/>
              <a:gd name="connsiteY40" fmla="*/ 743712 h 1366090"/>
              <a:gd name="connsiteX41" fmla="*/ 513117 w 1451470"/>
              <a:gd name="connsiteY41" fmla="*/ 683045 h 1366090"/>
              <a:gd name="connsiteX42" fmla="*/ 512284 w 1451470"/>
              <a:gd name="connsiteY42" fmla="*/ 683045 h 1366090"/>
              <a:gd name="connsiteX43" fmla="*/ 512753 w 1451470"/>
              <a:gd name="connsiteY43" fmla="*/ 679613 h 1366090"/>
              <a:gd name="connsiteX44" fmla="*/ 512378 w 1451470"/>
              <a:gd name="connsiteY44" fmla="*/ 676086 h 1366090"/>
              <a:gd name="connsiteX45" fmla="*/ 513231 w 1451470"/>
              <a:gd name="connsiteY45" fmla="*/ 676109 h 1366090"/>
              <a:gd name="connsiteX46" fmla="*/ 518545 w 1451470"/>
              <a:gd name="connsiteY46" fmla="*/ 637214 h 1366090"/>
              <a:gd name="connsiteX47" fmla="*/ 602177 w 1451470"/>
              <a:gd name="connsiteY47" fmla="*/ 532645 h 1366090"/>
              <a:gd name="connsiteX48" fmla="*/ 777213 w 1451470"/>
              <a:gd name="connsiteY48" fmla="*/ 540595 h 1366090"/>
              <a:gd name="connsiteX49" fmla="*/ 851022 w 1451470"/>
              <a:gd name="connsiteY49" fmla="*/ 652314 h 1366090"/>
              <a:gd name="connsiteX50" fmla="*/ 852152 w 1451470"/>
              <a:gd name="connsiteY50" fmla="*/ 677416 h 1366090"/>
              <a:gd name="connsiteX51" fmla="*/ 853614 w 1451470"/>
              <a:gd name="connsiteY51" fmla="*/ 677317 h 1366090"/>
              <a:gd name="connsiteX52" fmla="*/ 852416 w 1451470"/>
              <a:gd name="connsiteY52" fmla="*/ 683294 h 1366090"/>
              <a:gd name="connsiteX53" fmla="*/ 853102 w 1451470"/>
              <a:gd name="connsiteY53" fmla="*/ 698524 h 1366090"/>
              <a:gd name="connsiteX54" fmla="*/ 849432 w 1451470"/>
              <a:gd name="connsiteY54" fmla="*/ 698190 h 1366090"/>
              <a:gd name="connsiteX55" fmla="*/ 844830 w 1451470"/>
              <a:gd name="connsiteY55" fmla="*/ 721153 h 1366090"/>
              <a:gd name="connsiteX56" fmla="*/ 815099 w 1451470"/>
              <a:gd name="connsiteY56" fmla="*/ 754540 h 1366090"/>
              <a:gd name="connsiteX57" fmla="*/ 772570 w 1451470"/>
              <a:gd name="connsiteY57" fmla="*/ 768326 h 1366090"/>
              <a:gd name="connsiteX58" fmla="*/ 728906 w 1451470"/>
              <a:gd name="connsiteY58" fmla="*/ 758730 h 1366090"/>
              <a:gd name="connsiteX59" fmla="*/ 683083 w 1451470"/>
              <a:gd name="connsiteY59" fmla="*/ 685607 h 1366090"/>
              <a:gd name="connsiteX60" fmla="*/ 752212 w 1451470"/>
              <a:gd name="connsiteY60" fmla="*/ 683532 h 1366090"/>
              <a:gd name="connsiteX61" fmla="*/ 760918 w 1451470"/>
              <a:gd name="connsiteY61" fmla="*/ 697424 h 1366090"/>
              <a:gd name="connsiteX62" fmla="*/ 777293 w 1451470"/>
              <a:gd name="connsiteY62" fmla="*/ 696628 h 1366090"/>
              <a:gd name="connsiteX63" fmla="*/ 783427 w 1451470"/>
              <a:gd name="connsiteY63" fmla="*/ 684328 h 1366090"/>
              <a:gd name="connsiteX64" fmla="*/ 775202 w 1451470"/>
              <a:gd name="connsiteY64" fmla="*/ 638760 h 1366090"/>
              <a:gd name="connsiteX65" fmla="*/ 739429 w 1451470"/>
              <a:gd name="connsiteY65" fmla="*/ 597751 h 1366090"/>
              <a:gd name="connsiteX66" fmla="*/ 634624 w 1451470"/>
              <a:gd name="connsiteY66" fmla="*/ 592991 h 1366090"/>
              <a:gd name="connsiteX67" fmla="*/ 595281 w 1451470"/>
              <a:gd name="connsiteY67" fmla="*/ 630588 h 1366090"/>
              <a:gd name="connsiteX68" fmla="*/ 580936 w 1451470"/>
              <a:gd name="connsiteY68" fmla="*/ 682548 h 1366090"/>
              <a:gd name="connsiteX69" fmla="*/ 585722 w 1451470"/>
              <a:gd name="connsiteY69" fmla="*/ 727584 h 1366090"/>
              <a:gd name="connsiteX70" fmla="*/ 671467 w 1451470"/>
              <a:gd name="connsiteY70" fmla="*/ 844171 h 1366090"/>
              <a:gd name="connsiteX71" fmla="*/ 860972 w 1451470"/>
              <a:gd name="connsiteY71" fmla="*/ 846746 h 1366090"/>
              <a:gd name="connsiteX72" fmla="*/ 949851 w 1451470"/>
              <a:gd name="connsiteY72" fmla="*/ 732532 h 1366090"/>
              <a:gd name="connsiteX73" fmla="*/ 956326 w 1451470"/>
              <a:gd name="connsiteY73" fmla="*/ 684158 h 1366090"/>
              <a:gd name="connsiteX74" fmla="*/ 949198 w 1451470"/>
              <a:gd name="connsiteY74" fmla="*/ 617841 h 1366090"/>
              <a:gd name="connsiteX75" fmla="*/ 824135 w 1451470"/>
              <a:gd name="connsiteY75" fmla="*/ 448142 h 1366090"/>
              <a:gd name="connsiteX76" fmla="*/ 548093 w 1451470"/>
              <a:gd name="connsiteY76" fmla="*/ 444563 h 1366090"/>
              <a:gd name="connsiteX77" fmla="*/ 409028 w 1451470"/>
              <a:gd name="connsiteY77" fmla="*/ 683044 h 1366090"/>
              <a:gd name="connsiteX78" fmla="*/ 408588 w 1451470"/>
              <a:gd name="connsiteY78" fmla="*/ 683044 h 1366090"/>
              <a:gd name="connsiteX79" fmla="*/ 420379 w 1451470"/>
              <a:gd name="connsiteY79" fmla="*/ 775374 h 1366090"/>
              <a:gd name="connsiteX80" fmla="*/ 587329 w 1451470"/>
              <a:gd name="connsiteY80" fmla="*/ 994266 h 1366090"/>
              <a:gd name="connsiteX81" fmla="*/ 947933 w 1451470"/>
              <a:gd name="connsiteY81" fmla="*/ 995185 h 1366090"/>
              <a:gd name="connsiteX82" fmla="*/ 1128501 w 1451470"/>
              <a:gd name="connsiteY82" fmla="*/ 683045 h 1366090"/>
              <a:gd name="connsiteX83" fmla="*/ 1129333 w 1451470"/>
              <a:gd name="connsiteY83" fmla="*/ 683045 h 1366090"/>
              <a:gd name="connsiteX84" fmla="*/ 1126020 w 1451470"/>
              <a:gd name="connsiteY84" fmla="*/ 627026 h 1366090"/>
              <a:gd name="connsiteX85" fmla="*/ 908191 w 1451470"/>
              <a:gd name="connsiteY85" fmla="*/ 297470 h 1366090"/>
              <a:gd name="connsiteX86" fmla="*/ 460747 w 1451470"/>
              <a:gd name="connsiteY86" fmla="*/ 295820 h 1366090"/>
              <a:gd name="connsiteX87" fmla="*/ 236548 w 1451470"/>
              <a:gd name="connsiteY87" fmla="*/ 683045 h 1366090"/>
              <a:gd name="connsiteX88" fmla="*/ 236117 w 1451470"/>
              <a:gd name="connsiteY88" fmla="*/ 683045 h 1366090"/>
              <a:gd name="connsiteX89" fmla="*/ 240636 w 1451470"/>
              <a:gd name="connsiteY89" fmla="*/ 752754 h 1366090"/>
              <a:gd name="connsiteX90" fmla="*/ 501751 w 1451470"/>
              <a:gd name="connsiteY90" fmla="*/ 1143801 h 1366090"/>
              <a:gd name="connsiteX91" fmla="*/ 1034360 w 1451470"/>
              <a:gd name="connsiteY91" fmla="*/ 1144227 h 1366090"/>
              <a:gd name="connsiteX92" fmla="*/ 1296100 w 1451470"/>
              <a:gd name="connsiteY92" fmla="*/ 753598 h 1366090"/>
              <a:gd name="connsiteX93" fmla="*/ 1300653 w 1451470"/>
              <a:gd name="connsiteY93" fmla="*/ 685063 h 1366090"/>
              <a:gd name="connsiteX94" fmla="*/ 1295783 w 1451470"/>
              <a:gd name="connsiteY94" fmla="*/ 604686 h 1366090"/>
              <a:gd name="connsiteX95" fmla="*/ 994010 w 1451470"/>
              <a:gd name="connsiteY95" fmla="*/ 149307 h 1366090"/>
              <a:gd name="connsiteX96" fmla="*/ 375240 w 1451470"/>
              <a:gd name="connsiteY96" fmla="*/ 147478 h 1366090"/>
              <a:gd name="connsiteX97" fmla="*/ 65327 w 1451470"/>
              <a:gd name="connsiteY97" fmla="*/ 683046 h 1366090"/>
              <a:gd name="connsiteX98" fmla="*/ 0 w 1451470"/>
              <a:gd name="connsiteY98" fmla="*/ 683045 h 1366090"/>
              <a:gd name="connsiteX99" fmla="*/ 342689 w 1451470"/>
              <a:gd name="connsiteY99" fmla="*/ 90839 h 1366090"/>
              <a:gd name="connsiteX100" fmla="*/ 1026896 w 1451470"/>
              <a:gd name="connsiteY100" fmla="*/ 92861 h 1366090"/>
              <a:gd name="connsiteX101" fmla="*/ 1360584 w 1451470"/>
              <a:gd name="connsiteY101" fmla="*/ 596399 h 1366090"/>
              <a:gd name="connsiteX102" fmla="*/ 1365833 w 1451470"/>
              <a:gd name="connsiteY102" fmla="*/ 683044 h 1366090"/>
              <a:gd name="connsiteX103" fmla="*/ 1366089 w 1451470"/>
              <a:gd name="connsiteY103" fmla="*/ 683044 h 1366090"/>
              <a:gd name="connsiteX104" fmla="*/ 1365955 w 1451470"/>
              <a:gd name="connsiteY104" fmla="*/ 685057 h 1366090"/>
              <a:gd name="connsiteX105" fmla="*/ 1366078 w 1451470"/>
              <a:gd name="connsiteY105" fmla="*/ 687083 h 1366090"/>
              <a:gd name="connsiteX106" fmla="*/ 1365821 w 1451470"/>
              <a:gd name="connsiteY106" fmla="*/ 687082 h 1366090"/>
              <a:gd name="connsiteX107" fmla="*/ 1360827 w 1451470"/>
              <a:gd name="connsiteY107" fmla="*/ 762252 h 1366090"/>
              <a:gd name="connsiteX108" fmla="*/ 1066982 w 1451470"/>
              <a:gd name="connsiteY108" fmla="*/ 1200796 h 1366090"/>
              <a:gd name="connsiteX109" fmla="*/ 767947 w 1451470"/>
              <a:gd name="connsiteY109" fmla="*/ 1280709 h 1366090"/>
              <a:gd name="connsiteX110" fmla="*/ 767146 w 1451470"/>
              <a:gd name="connsiteY110" fmla="*/ 1366089 h 1366090"/>
              <a:gd name="connsiteX111" fmla="*/ 425427 w 1451470"/>
              <a:gd name="connsiteY111" fmla="*/ 1273724 h 1366090"/>
              <a:gd name="connsiteX112" fmla="*/ 91068 w 1451470"/>
              <a:gd name="connsiteY112" fmla="*/ 771094 h 1366090"/>
              <a:gd name="connsiteX113" fmla="*/ 85546 w 1451470"/>
              <a:gd name="connsiteY113" fmla="*/ 683045 h 1366090"/>
              <a:gd name="connsiteX114" fmla="*/ 85380 w 1451470"/>
              <a:gd name="connsiteY114" fmla="*/ 683045 h 1366090"/>
              <a:gd name="connsiteX115" fmla="*/ 85466 w 1451470"/>
              <a:gd name="connsiteY115" fmla="*/ 681757 h 1366090"/>
              <a:gd name="connsiteX116" fmla="*/ 85386 w 1451470"/>
              <a:gd name="connsiteY116" fmla="*/ 680485 h 1366090"/>
              <a:gd name="connsiteX117" fmla="*/ 85550 w 1451470"/>
              <a:gd name="connsiteY117" fmla="*/ 680486 h 1366090"/>
              <a:gd name="connsiteX118" fmla="*/ 90659 w 1451470"/>
              <a:gd name="connsiteY118" fmla="*/ 603706 h 1366090"/>
              <a:gd name="connsiteX119" fmla="*/ 385366 w 1451470"/>
              <a:gd name="connsiteY119" fmla="*/ 164788 h 1366090"/>
              <a:gd name="connsiteX120" fmla="*/ 984180 w 1451470"/>
              <a:gd name="connsiteY120" fmla="*/ 166789 h 1366090"/>
              <a:gd name="connsiteX121" fmla="*/ 1275946 w 1451470"/>
              <a:gd name="connsiteY121" fmla="*/ 607668 h 1366090"/>
              <a:gd name="connsiteX122" fmla="*/ 1280455 w 1451470"/>
              <a:gd name="connsiteY122" fmla="*/ 683045 h 1366090"/>
              <a:gd name="connsiteX123" fmla="*/ 1280709 w 1451470"/>
              <a:gd name="connsiteY123" fmla="*/ 683045 h 1366090"/>
              <a:gd name="connsiteX124" fmla="*/ 1280575 w 1451470"/>
              <a:gd name="connsiteY124" fmla="*/ 685054 h 1366090"/>
              <a:gd name="connsiteX125" fmla="*/ 1280694 w 1451470"/>
              <a:gd name="connsiteY125" fmla="*/ 687040 h 1366090"/>
              <a:gd name="connsiteX126" fmla="*/ 1280443 w 1451470"/>
              <a:gd name="connsiteY126" fmla="*/ 687039 h 1366090"/>
              <a:gd name="connsiteX127" fmla="*/ 1276178 w 1451470"/>
              <a:gd name="connsiteY127" fmla="*/ 751100 h 1366090"/>
              <a:gd name="connsiteX128" fmla="*/ 1023244 w 1451470"/>
              <a:gd name="connsiteY128" fmla="*/ 1127457 h 1366090"/>
              <a:gd name="connsiteX129" fmla="*/ 766136 w 1451470"/>
              <a:gd name="connsiteY129" fmla="*/ 1195324 h 1366090"/>
              <a:gd name="connsiteX130" fmla="*/ 509644 w 1451470"/>
              <a:gd name="connsiteY130" fmla="*/ 1125162 h 1366090"/>
              <a:gd name="connsiteX131" fmla="*/ 260084 w 1451470"/>
              <a:gd name="connsiteY131" fmla="*/ 746560 h 1366090"/>
              <a:gd name="connsiteX132" fmla="*/ 256425 w 1451470"/>
              <a:gd name="connsiteY132" fmla="*/ 683045 h 1366090"/>
              <a:gd name="connsiteX133" fmla="*/ 256141 w 1451470"/>
              <a:gd name="connsiteY133" fmla="*/ 683045 h 1366090"/>
              <a:gd name="connsiteX134" fmla="*/ 256339 w 1451470"/>
              <a:gd name="connsiteY134" fmla="*/ 681559 h 1366090"/>
              <a:gd name="connsiteX135" fmla="*/ 256161 w 1451470"/>
              <a:gd name="connsiteY135" fmla="*/ 678467 h 1366090"/>
              <a:gd name="connsiteX136" fmla="*/ 256751 w 1451470"/>
              <a:gd name="connsiteY136" fmla="*/ 678473 h 1366090"/>
              <a:gd name="connsiteX137" fmla="*/ 271074 w 1451470"/>
              <a:gd name="connsiteY137" fmla="*/ 571082 h 1366090"/>
              <a:gd name="connsiteX138" fmla="*/ 471616 w 1451470"/>
              <a:gd name="connsiteY138" fmla="*/ 312175 h 1366090"/>
              <a:gd name="connsiteX139" fmla="*/ 900523 w 1451470"/>
              <a:gd name="connsiteY139" fmla="*/ 315690 h 1366090"/>
              <a:gd name="connsiteX140" fmla="*/ 1096793 w 1451470"/>
              <a:gd name="connsiteY140" fmla="*/ 577849 h 1366090"/>
              <a:gd name="connsiteX141" fmla="*/ 1109073 w 1451470"/>
              <a:gd name="connsiteY141" fmla="*/ 683044 h 1366090"/>
              <a:gd name="connsiteX142" fmla="*/ 1109948 w 1451470"/>
              <a:gd name="connsiteY142" fmla="*/ 683044 h 1366090"/>
              <a:gd name="connsiteX143" fmla="*/ 1109481 w 1451470"/>
              <a:gd name="connsiteY143" fmla="*/ 686541 h 1366090"/>
              <a:gd name="connsiteX144" fmla="*/ 1109890 w 1451470"/>
              <a:gd name="connsiteY144" fmla="*/ 690042 h 1366090"/>
              <a:gd name="connsiteX145" fmla="*/ 1109016 w 1451470"/>
              <a:gd name="connsiteY145" fmla="*/ 690028 h 1366090"/>
              <a:gd name="connsiteX146" fmla="*/ 1097983 w 1451470"/>
              <a:gd name="connsiteY146" fmla="*/ 772680 h 1366090"/>
              <a:gd name="connsiteX147" fmla="*/ 937339 w 1451470"/>
              <a:gd name="connsiteY147" fmla="*/ 979871 h 1366090"/>
              <a:gd name="connsiteX148" fmla="*/ 765231 w 1451470"/>
              <a:gd name="connsiteY148" fmla="*/ 1024553 h 1366090"/>
              <a:gd name="connsiteX149" fmla="*/ 593989 w 1451470"/>
              <a:gd name="connsiteY149" fmla="*/ 976660 h 1366090"/>
              <a:gd name="connsiteX150" fmla="*/ 437248 w 1451470"/>
              <a:gd name="connsiteY150" fmla="*/ 766501 h 1366090"/>
              <a:gd name="connsiteX151" fmla="*/ 427693 w 1451470"/>
              <a:gd name="connsiteY151" fmla="*/ 683045 h 1366090"/>
              <a:gd name="connsiteX152" fmla="*/ 426903 w 1451470"/>
              <a:gd name="connsiteY152" fmla="*/ 683045 h 1366090"/>
              <a:gd name="connsiteX153" fmla="*/ 427330 w 1451470"/>
              <a:gd name="connsiteY153" fmla="*/ 679873 h 1366090"/>
              <a:gd name="connsiteX154" fmla="*/ 426962 w 1451470"/>
              <a:gd name="connsiteY154" fmla="*/ 676657 h 1366090"/>
              <a:gd name="connsiteX155" fmla="*/ 427761 w 1451470"/>
              <a:gd name="connsiteY155" fmla="*/ 676672 h 1366090"/>
              <a:gd name="connsiteX156" fmla="*/ 436031 w 1451470"/>
              <a:gd name="connsiteY156" fmla="*/ 615252 h 1366090"/>
              <a:gd name="connsiteX157" fmla="*/ 558355 w 1451470"/>
              <a:gd name="connsiteY157" fmla="*/ 459302 h 1366090"/>
              <a:gd name="connsiteX158" fmla="*/ 817788 w 1451470"/>
              <a:gd name="connsiteY158" fmla="*/ 465208 h 1366090"/>
              <a:gd name="connsiteX159" fmla="*/ 932888 w 1451470"/>
              <a:gd name="connsiteY159" fmla="*/ 626564 h 1366090"/>
              <a:gd name="connsiteX160" fmla="*/ 937890 w 1451470"/>
              <a:gd name="connsiteY160" fmla="*/ 683044 h 1366090"/>
              <a:gd name="connsiteX161" fmla="*/ 939187 w 1451470"/>
              <a:gd name="connsiteY161" fmla="*/ 683044 h 1366090"/>
              <a:gd name="connsiteX162" fmla="*/ 938392 w 1451470"/>
              <a:gd name="connsiteY162" fmla="*/ 688719 h 1366090"/>
              <a:gd name="connsiteX163" fmla="*/ 938922 w 1451470"/>
              <a:gd name="connsiteY163" fmla="*/ 694702 h 1366090"/>
              <a:gd name="connsiteX164" fmla="*/ 937563 w 1451470"/>
              <a:gd name="connsiteY164" fmla="*/ 694640 h 1366090"/>
              <a:gd name="connsiteX165" fmla="*/ 932610 w 1451470"/>
              <a:gd name="connsiteY165" fmla="*/ 729999 h 1366090"/>
              <a:gd name="connsiteX166" fmla="*/ 845258 w 1451470"/>
              <a:gd name="connsiteY166" fmla="*/ 835545 h 1366090"/>
              <a:gd name="connsiteX167" fmla="*/ 753868 w 1451470"/>
              <a:gd name="connsiteY167" fmla="*/ 853185 h 1366090"/>
              <a:gd name="connsiteX168" fmla="*/ 666803 w 1451470"/>
              <a:gd name="connsiteY168" fmla="*/ 820276 h 1366090"/>
              <a:gd name="connsiteX169" fmla="*/ 600147 w 1451470"/>
              <a:gd name="connsiteY169" fmla="*/ 654035 h 1366090"/>
              <a:gd name="connsiteX170" fmla="*/ 669347 w 1451470"/>
              <a:gd name="connsiteY170" fmla="*/ 665964 h 1366090"/>
              <a:gd name="connsiteX171" fmla="*/ 708593 w 1451470"/>
              <a:gd name="connsiteY171" fmla="*/ 763843 h 1366090"/>
              <a:gd name="connsiteX172" fmla="*/ 813663 w 1451470"/>
              <a:gd name="connsiteY172" fmla="*/ 772833 h 1366090"/>
              <a:gd name="connsiteX173" fmla="*/ 865094 w 1451470"/>
              <a:gd name="connsiteY173" fmla="*/ 710691 h 1366090"/>
              <a:gd name="connsiteX174" fmla="*/ 868534 w 1451470"/>
              <a:gd name="connsiteY174" fmla="*/ 686138 h 1366090"/>
              <a:gd name="connsiteX175" fmla="*/ 864625 w 1451470"/>
              <a:gd name="connsiteY175" fmla="*/ 641996 h 1366090"/>
              <a:gd name="connsiteX176" fmla="*/ 780973 w 1451470"/>
              <a:gd name="connsiteY176" fmla="*/ 524726 h 1366090"/>
              <a:gd name="connsiteX177" fmla="*/ 592422 w 1451470"/>
              <a:gd name="connsiteY177" fmla="*/ 520434 h 1366090"/>
              <a:gd name="connsiteX178" fmla="*/ 503519 w 1451470"/>
              <a:gd name="connsiteY178" fmla="*/ 633776 h 1366090"/>
              <a:gd name="connsiteX179" fmla="*/ 497002 w 1451470"/>
              <a:gd name="connsiteY179" fmla="*/ 682177 h 1366090"/>
              <a:gd name="connsiteX180" fmla="*/ 504709 w 1451470"/>
              <a:gd name="connsiteY180" fmla="*/ 749501 h 1366090"/>
              <a:gd name="connsiteX181" fmla="*/ 629522 w 1451470"/>
              <a:gd name="connsiteY181" fmla="*/ 916850 h 1366090"/>
              <a:gd name="connsiteX182" fmla="*/ 902931 w 1451470"/>
              <a:gd name="connsiteY182" fmla="*/ 919407 h 1366090"/>
              <a:gd name="connsiteX183" fmla="*/ 1040379 w 1451470"/>
              <a:gd name="connsiteY183" fmla="*/ 683045 h 1366090"/>
              <a:gd name="connsiteX184" fmla="*/ 1040414 w 1451470"/>
              <a:gd name="connsiteY184" fmla="*/ 683045 h 1366090"/>
              <a:gd name="connsiteX185" fmla="*/ 1030113 w 1451470"/>
              <a:gd name="connsiteY185" fmla="*/ 594803 h 1366090"/>
              <a:gd name="connsiteX186" fmla="*/ 865474 w 1451470"/>
              <a:gd name="connsiteY186" fmla="*/ 374894 h 1366090"/>
              <a:gd name="connsiteX187" fmla="*/ 505690 w 1451470"/>
              <a:gd name="connsiteY187" fmla="*/ 371945 h 1366090"/>
              <a:gd name="connsiteX188" fmla="*/ 324941 w 1451470"/>
              <a:gd name="connsiteY188" fmla="*/ 683045 h 1366090"/>
              <a:gd name="connsiteX189" fmla="*/ 324860 w 1451470"/>
              <a:gd name="connsiteY189" fmla="*/ 683045 h 1366090"/>
              <a:gd name="connsiteX190" fmla="*/ 328031 w 1451470"/>
              <a:gd name="connsiteY190" fmla="*/ 738070 h 1366090"/>
              <a:gd name="connsiteX191" fmla="*/ 544235 w 1451470"/>
              <a:gd name="connsiteY191" fmla="*/ 1066068 h 1366090"/>
              <a:gd name="connsiteX192" fmla="*/ 989187 w 1451470"/>
              <a:gd name="connsiteY192" fmla="*/ 1068056 h 1366090"/>
              <a:gd name="connsiteX193" fmla="*/ 1212239 w 1451470"/>
              <a:gd name="connsiteY193" fmla="*/ 683044 h 1366090"/>
              <a:gd name="connsiteX194" fmla="*/ 1212506 w 1451470"/>
              <a:gd name="connsiteY194" fmla="*/ 683044 h 1366090"/>
              <a:gd name="connsiteX195" fmla="*/ 1208510 w 1451470"/>
              <a:gd name="connsiteY195" fmla="*/ 616241 h 1366090"/>
              <a:gd name="connsiteX196" fmla="*/ 949929 w 1451470"/>
              <a:gd name="connsiteY196" fmla="*/ 225507 h 1366090"/>
              <a:gd name="connsiteX197" fmla="*/ 419224 w 1451470"/>
              <a:gd name="connsiteY197" fmla="*/ 223733 h 1366090"/>
              <a:gd name="connsiteX198" fmla="*/ 153358 w 1451470"/>
              <a:gd name="connsiteY198" fmla="*/ 683044 h 1366090"/>
              <a:gd name="connsiteX199" fmla="*/ 152878 w 1451470"/>
              <a:gd name="connsiteY199" fmla="*/ 683044 h 1366090"/>
              <a:gd name="connsiteX200" fmla="*/ 157856 w 1451470"/>
              <a:gd name="connsiteY200" fmla="*/ 762412 h 1366090"/>
              <a:gd name="connsiteX201" fmla="*/ 459246 w 1451470"/>
              <a:gd name="connsiteY201" fmla="*/ 1215483 h 1366090"/>
              <a:gd name="connsiteX202" fmla="*/ 1075607 w 1451470"/>
              <a:gd name="connsiteY202" fmla="*/ 1216638 h 1366090"/>
              <a:gd name="connsiteX203" fmla="*/ 1384121 w 1451470"/>
              <a:gd name="connsiteY203" fmla="*/ 683045 h 1366090"/>
              <a:gd name="connsiteX204" fmla="*/ 1451470 w 1451470"/>
              <a:gd name="connsiteY204" fmla="*/ 683045 h 1366090"/>
              <a:gd name="connsiteX205" fmla="*/ 1109209 w 1451470"/>
              <a:gd name="connsiteY205" fmla="*/ 1275005 h 1366090"/>
              <a:gd name="connsiteX206" fmla="*/ 767146 w 1451470"/>
              <a:gd name="connsiteY206" fmla="*/ 1366089 h 136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1451470" h="1366090">
                <a:moveTo>
                  <a:pt x="767947" y="1280709"/>
                </a:moveTo>
                <a:cubicBezTo>
                  <a:pt x="664709" y="1280626"/>
                  <a:pt x="561493" y="1253827"/>
                  <a:pt x="469042" y="1200318"/>
                </a:cubicBezTo>
                <a:cubicBezTo>
                  <a:pt x="307253" y="1106678"/>
                  <a:pt x="199963" y="943706"/>
                  <a:pt x="175897" y="761304"/>
                </a:cubicBezTo>
                <a:lnTo>
                  <a:pt x="170825" y="683045"/>
                </a:lnTo>
                <a:lnTo>
                  <a:pt x="170761" y="683045"/>
                </a:lnTo>
                <a:lnTo>
                  <a:pt x="170793" y="682558"/>
                </a:lnTo>
                <a:lnTo>
                  <a:pt x="170763" y="682088"/>
                </a:lnTo>
                <a:lnTo>
                  <a:pt x="170825" y="682088"/>
                </a:lnTo>
                <a:lnTo>
                  <a:pt x="175288" y="615025"/>
                </a:lnTo>
                <a:cubicBezTo>
                  <a:pt x="196243" y="458429"/>
                  <a:pt x="288768" y="318692"/>
                  <a:pt x="427995" y="238766"/>
                </a:cubicBezTo>
                <a:cubicBezTo>
                  <a:pt x="587111" y="147421"/>
                  <a:pt x="782928" y="148143"/>
                  <a:pt x="941366" y="240659"/>
                </a:cubicBezTo>
                <a:cubicBezTo>
                  <a:pt x="1079999" y="321611"/>
                  <a:pt x="1171491" y="462025"/>
                  <a:pt x="1191291" y="618773"/>
                </a:cubicBezTo>
                <a:lnTo>
                  <a:pt x="1195092" y="683045"/>
                </a:lnTo>
                <a:lnTo>
                  <a:pt x="1195328" y="683045"/>
                </a:lnTo>
                <a:lnTo>
                  <a:pt x="1195165" y="684272"/>
                </a:lnTo>
                <a:lnTo>
                  <a:pt x="1195316" y="686824"/>
                </a:lnTo>
                <a:lnTo>
                  <a:pt x="1194826" y="686821"/>
                </a:lnTo>
                <a:lnTo>
                  <a:pt x="1180502" y="794611"/>
                </a:lnTo>
                <a:cubicBezTo>
                  <a:pt x="1151332" y="902327"/>
                  <a:pt x="1080576" y="995993"/>
                  <a:pt x="981248" y="1053116"/>
                </a:cubicBezTo>
                <a:cubicBezTo>
                  <a:pt x="915029" y="1091198"/>
                  <a:pt x="841159" y="1110135"/>
                  <a:pt x="767337" y="1109947"/>
                </a:cubicBezTo>
                <a:cubicBezTo>
                  <a:pt x="693516" y="1109759"/>
                  <a:pt x="619743" y="1090446"/>
                  <a:pt x="553719" y="1052027"/>
                </a:cubicBezTo>
                <a:cubicBezTo>
                  <a:pt x="454683" y="994399"/>
                  <a:pt x="384405" y="900373"/>
                  <a:pt x="355785" y="792510"/>
                </a:cubicBezTo>
                <a:lnTo>
                  <a:pt x="341806" y="683045"/>
                </a:lnTo>
                <a:lnTo>
                  <a:pt x="341522" y="683045"/>
                </a:lnTo>
                <a:lnTo>
                  <a:pt x="341667" y="681960"/>
                </a:lnTo>
                <a:lnTo>
                  <a:pt x="341528" y="680870"/>
                </a:lnTo>
                <a:lnTo>
                  <a:pt x="341813" y="680872"/>
                </a:lnTo>
                <a:lnTo>
                  <a:pt x="353542" y="593206"/>
                </a:lnTo>
                <a:cubicBezTo>
                  <a:pt x="377185" y="506508"/>
                  <a:pt x="434514" y="431271"/>
                  <a:pt x="514846" y="385813"/>
                </a:cubicBezTo>
                <a:cubicBezTo>
                  <a:pt x="621955" y="325202"/>
                  <a:pt x="753391" y="326906"/>
                  <a:pt x="858893" y="390273"/>
                </a:cubicBezTo>
                <a:cubicBezTo>
                  <a:pt x="938020" y="437799"/>
                  <a:pt x="993379" y="514498"/>
                  <a:pt x="1014767" y="601779"/>
                </a:cubicBezTo>
                <a:lnTo>
                  <a:pt x="1023501" y="683045"/>
                </a:lnTo>
                <a:lnTo>
                  <a:pt x="1024567" y="683045"/>
                </a:lnTo>
                <a:lnTo>
                  <a:pt x="1023976" y="687461"/>
                </a:lnTo>
                <a:lnTo>
                  <a:pt x="1024453" y="691899"/>
                </a:lnTo>
                <a:lnTo>
                  <a:pt x="1023385" y="691872"/>
                </a:lnTo>
                <a:lnTo>
                  <a:pt x="1015545" y="750451"/>
                </a:lnTo>
                <a:cubicBezTo>
                  <a:pt x="997798" y="815497"/>
                  <a:pt x="954769" y="871939"/>
                  <a:pt x="894482" y="906021"/>
                </a:cubicBezTo>
                <a:cubicBezTo>
                  <a:pt x="854290" y="928743"/>
                  <a:pt x="809539" y="939769"/>
                  <a:pt x="764945" y="939163"/>
                </a:cubicBezTo>
                <a:cubicBezTo>
                  <a:pt x="720352" y="938557"/>
                  <a:pt x="675917" y="926320"/>
                  <a:pt x="636357" y="902514"/>
                </a:cubicBezTo>
                <a:cubicBezTo>
                  <a:pt x="577018" y="866806"/>
                  <a:pt x="535538" y="809216"/>
                  <a:pt x="519565" y="743712"/>
                </a:cubicBezTo>
                <a:lnTo>
                  <a:pt x="513117" y="683045"/>
                </a:lnTo>
                <a:lnTo>
                  <a:pt x="512284" y="683045"/>
                </a:lnTo>
                <a:lnTo>
                  <a:pt x="512753" y="679613"/>
                </a:lnTo>
                <a:lnTo>
                  <a:pt x="512378" y="676086"/>
                </a:lnTo>
                <a:lnTo>
                  <a:pt x="513231" y="676109"/>
                </a:lnTo>
                <a:lnTo>
                  <a:pt x="518545" y="637214"/>
                </a:lnTo>
                <a:cubicBezTo>
                  <a:pt x="530852" y="593051"/>
                  <a:pt x="560656" y="554971"/>
                  <a:pt x="602177" y="532645"/>
                </a:cubicBezTo>
                <a:cubicBezTo>
                  <a:pt x="657539" y="502877"/>
                  <a:pt x="724778" y="505931"/>
                  <a:pt x="777213" y="540595"/>
                </a:cubicBezTo>
                <a:cubicBezTo>
                  <a:pt x="816539" y="566592"/>
                  <a:pt x="842769" y="607218"/>
                  <a:pt x="851022" y="652314"/>
                </a:cubicBezTo>
                <a:lnTo>
                  <a:pt x="852152" y="677416"/>
                </a:lnTo>
                <a:lnTo>
                  <a:pt x="853614" y="677317"/>
                </a:lnTo>
                <a:lnTo>
                  <a:pt x="852416" y="683294"/>
                </a:lnTo>
                <a:lnTo>
                  <a:pt x="853102" y="698524"/>
                </a:lnTo>
                <a:lnTo>
                  <a:pt x="849432" y="698190"/>
                </a:lnTo>
                <a:lnTo>
                  <a:pt x="844830" y="721153"/>
                </a:lnTo>
                <a:cubicBezTo>
                  <a:pt x="838175" y="734497"/>
                  <a:pt x="828028" y="746100"/>
                  <a:pt x="815099" y="754540"/>
                </a:cubicBezTo>
                <a:cubicBezTo>
                  <a:pt x="802169" y="762981"/>
                  <a:pt x="787465" y="767602"/>
                  <a:pt x="772570" y="768326"/>
                </a:cubicBezTo>
                <a:cubicBezTo>
                  <a:pt x="757676" y="769050"/>
                  <a:pt x="742593" y="765877"/>
                  <a:pt x="728906" y="758730"/>
                </a:cubicBezTo>
                <a:cubicBezTo>
                  <a:pt x="701531" y="744436"/>
                  <a:pt x="684009" y="716474"/>
                  <a:pt x="683083" y="685607"/>
                </a:cubicBezTo>
                <a:lnTo>
                  <a:pt x="752212" y="683532"/>
                </a:lnTo>
                <a:cubicBezTo>
                  <a:pt x="752388" y="689396"/>
                  <a:pt x="755717" y="694709"/>
                  <a:pt x="760918" y="697424"/>
                </a:cubicBezTo>
                <a:cubicBezTo>
                  <a:pt x="766119" y="700140"/>
                  <a:pt x="772381" y="699835"/>
                  <a:pt x="777293" y="696628"/>
                </a:cubicBezTo>
                <a:lnTo>
                  <a:pt x="783427" y="684328"/>
                </a:lnTo>
                <a:lnTo>
                  <a:pt x="775202" y="638760"/>
                </a:lnTo>
                <a:cubicBezTo>
                  <a:pt x="767340" y="622399"/>
                  <a:pt x="755127" y="608129"/>
                  <a:pt x="739429" y="597751"/>
                </a:cubicBezTo>
                <a:cubicBezTo>
                  <a:pt x="708033" y="576996"/>
                  <a:pt x="667773" y="575167"/>
                  <a:pt x="634624" y="592991"/>
                </a:cubicBezTo>
                <a:cubicBezTo>
                  <a:pt x="618050" y="601903"/>
                  <a:pt x="604594" y="615007"/>
                  <a:pt x="595281" y="630588"/>
                </a:cubicBezTo>
                <a:lnTo>
                  <a:pt x="580936" y="682548"/>
                </a:lnTo>
                <a:lnTo>
                  <a:pt x="585722" y="727584"/>
                </a:lnTo>
                <a:cubicBezTo>
                  <a:pt x="597449" y="775675"/>
                  <a:pt x="627902" y="817955"/>
                  <a:pt x="671467" y="844171"/>
                </a:cubicBezTo>
                <a:cubicBezTo>
                  <a:pt x="729553" y="879125"/>
                  <a:pt x="801957" y="880109"/>
                  <a:pt x="860972" y="846746"/>
                </a:cubicBezTo>
                <a:cubicBezTo>
                  <a:pt x="905232" y="821724"/>
                  <a:pt x="936823" y="780287"/>
                  <a:pt x="949851" y="732532"/>
                </a:cubicBezTo>
                <a:lnTo>
                  <a:pt x="956326" y="684158"/>
                </a:lnTo>
                <a:lnTo>
                  <a:pt x="949198" y="617841"/>
                </a:lnTo>
                <a:cubicBezTo>
                  <a:pt x="932038" y="547812"/>
                  <a:pt x="887621" y="486274"/>
                  <a:pt x="824135" y="448142"/>
                </a:cubicBezTo>
                <a:cubicBezTo>
                  <a:pt x="739487" y="397300"/>
                  <a:pt x="634031" y="395932"/>
                  <a:pt x="548093" y="444563"/>
                </a:cubicBezTo>
                <a:cubicBezTo>
                  <a:pt x="462155" y="493194"/>
                  <a:pt x="409028" y="584300"/>
                  <a:pt x="409028" y="683044"/>
                </a:cubicBezTo>
                <a:lnTo>
                  <a:pt x="408588" y="683044"/>
                </a:lnTo>
                <a:lnTo>
                  <a:pt x="420379" y="775374"/>
                </a:lnTo>
                <a:cubicBezTo>
                  <a:pt x="444519" y="866353"/>
                  <a:pt x="503795" y="945659"/>
                  <a:pt x="587329" y="994266"/>
                </a:cubicBezTo>
                <a:cubicBezTo>
                  <a:pt x="698707" y="1059075"/>
                  <a:pt x="836227" y="1059426"/>
                  <a:pt x="947933" y="995185"/>
                </a:cubicBezTo>
                <a:cubicBezTo>
                  <a:pt x="1059639" y="930944"/>
                  <a:pt x="1128501" y="811906"/>
                  <a:pt x="1128501" y="683045"/>
                </a:cubicBezTo>
                <a:lnTo>
                  <a:pt x="1129333" y="683045"/>
                </a:lnTo>
                <a:lnTo>
                  <a:pt x="1126020" y="627026"/>
                </a:lnTo>
                <a:cubicBezTo>
                  <a:pt x="1108762" y="490408"/>
                  <a:pt x="1029021" y="368026"/>
                  <a:pt x="908191" y="297470"/>
                </a:cubicBezTo>
                <a:cubicBezTo>
                  <a:pt x="770100" y="216835"/>
                  <a:pt x="599429" y="216205"/>
                  <a:pt x="460747" y="295820"/>
                </a:cubicBezTo>
                <a:cubicBezTo>
                  <a:pt x="322065" y="375434"/>
                  <a:pt x="236548" y="523135"/>
                  <a:pt x="236548" y="683045"/>
                </a:cubicBezTo>
                <a:lnTo>
                  <a:pt x="236117" y="683045"/>
                </a:lnTo>
                <a:lnTo>
                  <a:pt x="240636" y="752754"/>
                </a:lnTo>
                <a:cubicBezTo>
                  <a:pt x="262072" y="915226"/>
                  <a:pt x="357638" y="1060393"/>
                  <a:pt x="501751" y="1143801"/>
                </a:cubicBezTo>
                <a:cubicBezTo>
                  <a:pt x="666451" y="1239125"/>
                  <a:pt x="869508" y="1239288"/>
                  <a:pt x="1034360" y="1144227"/>
                </a:cubicBezTo>
                <a:cubicBezTo>
                  <a:pt x="1178605" y="1061049"/>
                  <a:pt x="1274404" y="916036"/>
                  <a:pt x="1296100" y="753598"/>
                </a:cubicBezTo>
                <a:lnTo>
                  <a:pt x="1300653" y="685063"/>
                </a:lnTo>
                <a:lnTo>
                  <a:pt x="1295783" y="604686"/>
                </a:lnTo>
                <a:cubicBezTo>
                  <a:pt x="1271655" y="415801"/>
                  <a:pt x="1161189" y="246709"/>
                  <a:pt x="994010" y="149307"/>
                </a:cubicBezTo>
                <a:cubicBezTo>
                  <a:pt x="802948" y="37990"/>
                  <a:pt x="566957" y="37293"/>
                  <a:pt x="375240" y="147478"/>
                </a:cubicBezTo>
                <a:cubicBezTo>
                  <a:pt x="183523" y="257663"/>
                  <a:pt x="65327" y="461921"/>
                  <a:pt x="65327" y="683046"/>
                </a:cubicBezTo>
                <a:lnTo>
                  <a:pt x="0" y="683045"/>
                </a:lnTo>
                <a:cubicBezTo>
                  <a:pt x="0" y="438536"/>
                  <a:pt x="130697" y="212676"/>
                  <a:pt x="342689" y="90839"/>
                </a:cubicBezTo>
                <a:cubicBezTo>
                  <a:pt x="554681" y="-30998"/>
                  <a:pt x="815628" y="-30227"/>
                  <a:pt x="1026896" y="92861"/>
                </a:cubicBezTo>
                <a:cubicBezTo>
                  <a:pt x="1211756" y="200563"/>
                  <a:pt x="1333904" y="387539"/>
                  <a:pt x="1360584" y="596399"/>
                </a:cubicBezTo>
                <a:lnTo>
                  <a:pt x="1365833" y="683044"/>
                </a:lnTo>
                <a:lnTo>
                  <a:pt x="1366089" y="683044"/>
                </a:lnTo>
                <a:lnTo>
                  <a:pt x="1365955" y="685057"/>
                </a:lnTo>
                <a:lnTo>
                  <a:pt x="1366078" y="687083"/>
                </a:lnTo>
                <a:lnTo>
                  <a:pt x="1365821" y="687082"/>
                </a:lnTo>
                <a:lnTo>
                  <a:pt x="1360827" y="762252"/>
                </a:lnTo>
                <a:cubicBezTo>
                  <a:pt x="1336470" y="944614"/>
                  <a:pt x="1228921" y="1107415"/>
                  <a:pt x="1066982" y="1200796"/>
                </a:cubicBezTo>
                <a:cubicBezTo>
                  <a:pt x="974445" y="1254157"/>
                  <a:pt x="871185" y="1280791"/>
                  <a:pt x="767947" y="1280709"/>
                </a:cubicBezTo>
                <a:close/>
                <a:moveTo>
                  <a:pt x="767146" y="1366089"/>
                </a:moveTo>
                <a:cubicBezTo>
                  <a:pt x="649081" y="1365867"/>
                  <a:pt x="531073" y="1335072"/>
                  <a:pt x="425427" y="1273724"/>
                </a:cubicBezTo>
                <a:cubicBezTo>
                  <a:pt x="240545" y="1166366"/>
                  <a:pt x="118161" y="979753"/>
                  <a:pt x="91068" y="771094"/>
                </a:cubicBezTo>
                <a:lnTo>
                  <a:pt x="85546" y="683045"/>
                </a:lnTo>
                <a:lnTo>
                  <a:pt x="85380" y="683045"/>
                </a:lnTo>
                <a:lnTo>
                  <a:pt x="85466" y="681757"/>
                </a:lnTo>
                <a:lnTo>
                  <a:pt x="85386" y="680485"/>
                </a:lnTo>
                <a:lnTo>
                  <a:pt x="85550" y="680486"/>
                </a:lnTo>
                <a:lnTo>
                  <a:pt x="90659" y="603706"/>
                </a:lnTo>
                <a:cubicBezTo>
                  <a:pt x="115096" y="421050"/>
                  <a:pt x="222994" y="258052"/>
                  <a:pt x="385366" y="164788"/>
                </a:cubicBezTo>
                <a:cubicBezTo>
                  <a:pt x="570934" y="58200"/>
                  <a:pt x="799329" y="58964"/>
                  <a:pt x="984180" y="166789"/>
                </a:cubicBezTo>
                <a:cubicBezTo>
                  <a:pt x="1145925" y="261136"/>
                  <a:pt x="1252730" y="424852"/>
                  <a:pt x="1275946" y="607668"/>
                </a:cubicBezTo>
                <a:lnTo>
                  <a:pt x="1280455" y="683045"/>
                </a:lnTo>
                <a:lnTo>
                  <a:pt x="1280709" y="683045"/>
                </a:lnTo>
                <a:lnTo>
                  <a:pt x="1280575" y="685054"/>
                </a:lnTo>
                <a:lnTo>
                  <a:pt x="1280694" y="687040"/>
                </a:lnTo>
                <a:lnTo>
                  <a:pt x="1280443" y="687039"/>
                </a:lnTo>
                <a:lnTo>
                  <a:pt x="1276178" y="751100"/>
                </a:lnTo>
                <a:cubicBezTo>
                  <a:pt x="1255201" y="907774"/>
                  <a:pt x="1162585" y="1047561"/>
                  <a:pt x="1023244" y="1127457"/>
                </a:cubicBezTo>
                <a:cubicBezTo>
                  <a:pt x="943621" y="1173112"/>
                  <a:pt x="854827" y="1195720"/>
                  <a:pt x="766136" y="1195324"/>
                </a:cubicBezTo>
                <a:cubicBezTo>
                  <a:pt x="677444" y="1194928"/>
                  <a:pt x="588856" y="1171527"/>
                  <a:pt x="509644" y="1125162"/>
                </a:cubicBezTo>
                <a:cubicBezTo>
                  <a:pt x="371023" y="1044024"/>
                  <a:pt x="279660" y="903415"/>
                  <a:pt x="260084" y="746560"/>
                </a:cubicBezTo>
                <a:lnTo>
                  <a:pt x="256425" y="683045"/>
                </a:lnTo>
                <a:lnTo>
                  <a:pt x="256141" y="683045"/>
                </a:lnTo>
                <a:lnTo>
                  <a:pt x="256339" y="681559"/>
                </a:lnTo>
                <a:lnTo>
                  <a:pt x="256161" y="678467"/>
                </a:lnTo>
                <a:lnTo>
                  <a:pt x="256751" y="678473"/>
                </a:lnTo>
                <a:lnTo>
                  <a:pt x="271074" y="571082"/>
                </a:lnTo>
                <a:cubicBezTo>
                  <a:pt x="300453" y="463011"/>
                  <a:pt x="371699" y="369137"/>
                  <a:pt x="471616" y="312175"/>
                </a:cubicBezTo>
                <a:cubicBezTo>
                  <a:pt x="604839" y="236226"/>
                  <a:pt x="768563" y="237568"/>
                  <a:pt x="900523" y="315690"/>
                </a:cubicBezTo>
                <a:cubicBezTo>
                  <a:pt x="999493" y="374282"/>
                  <a:pt x="1069191" y="469310"/>
                  <a:pt x="1096793" y="577849"/>
                </a:cubicBezTo>
                <a:lnTo>
                  <a:pt x="1109073" y="683044"/>
                </a:lnTo>
                <a:lnTo>
                  <a:pt x="1109948" y="683044"/>
                </a:lnTo>
                <a:lnTo>
                  <a:pt x="1109481" y="686541"/>
                </a:lnTo>
                <a:lnTo>
                  <a:pt x="1109890" y="690042"/>
                </a:lnTo>
                <a:lnTo>
                  <a:pt x="1109016" y="690028"/>
                </a:lnTo>
                <a:lnTo>
                  <a:pt x="1097983" y="772680"/>
                </a:lnTo>
                <a:cubicBezTo>
                  <a:pt x="1074447" y="859195"/>
                  <a:pt x="1017369" y="934328"/>
                  <a:pt x="937339" y="979871"/>
                </a:cubicBezTo>
                <a:cubicBezTo>
                  <a:pt x="883985" y="1010233"/>
                  <a:pt x="824536" y="1025108"/>
                  <a:pt x="765231" y="1024553"/>
                </a:cubicBezTo>
                <a:cubicBezTo>
                  <a:pt x="705926" y="1023998"/>
                  <a:pt x="646765" y="1008015"/>
                  <a:pt x="593989" y="976660"/>
                </a:cubicBezTo>
                <a:cubicBezTo>
                  <a:pt x="514824" y="929628"/>
                  <a:pt x="459162" y="853442"/>
                  <a:pt x="437248" y="766501"/>
                </a:cubicBezTo>
                <a:lnTo>
                  <a:pt x="427693" y="683045"/>
                </a:lnTo>
                <a:lnTo>
                  <a:pt x="426903" y="683045"/>
                </a:lnTo>
                <a:lnTo>
                  <a:pt x="427330" y="679873"/>
                </a:lnTo>
                <a:lnTo>
                  <a:pt x="426962" y="676657"/>
                </a:lnTo>
                <a:lnTo>
                  <a:pt x="427761" y="676672"/>
                </a:lnTo>
                <a:lnTo>
                  <a:pt x="436031" y="615252"/>
                </a:lnTo>
                <a:cubicBezTo>
                  <a:pt x="453982" y="549860"/>
                  <a:pt x="497493" y="493220"/>
                  <a:pt x="558355" y="459302"/>
                </a:cubicBezTo>
                <a:cubicBezTo>
                  <a:pt x="639505" y="414078"/>
                  <a:pt x="738781" y="416338"/>
                  <a:pt x="817788" y="465208"/>
                </a:cubicBezTo>
                <a:cubicBezTo>
                  <a:pt x="877044" y="501861"/>
                  <a:pt x="917931" y="560422"/>
                  <a:pt x="932888" y="626564"/>
                </a:cubicBezTo>
                <a:lnTo>
                  <a:pt x="937890" y="683044"/>
                </a:lnTo>
                <a:lnTo>
                  <a:pt x="939187" y="683044"/>
                </a:lnTo>
                <a:lnTo>
                  <a:pt x="938392" y="688719"/>
                </a:lnTo>
                <a:lnTo>
                  <a:pt x="938922" y="694702"/>
                </a:lnTo>
                <a:lnTo>
                  <a:pt x="937563" y="694640"/>
                </a:lnTo>
                <a:lnTo>
                  <a:pt x="932610" y="729999"/>
                </a:lnTo>
                <a:cubicBezTo>
                  <a:pt x="919691" y="775158"/>
                  <a:pt x="888454" y="813782"/>
                  <a:pt x="845258" y="835545"/>
                </a:cubicBezTo>
                <a:cubicBezTo>
                  <a:pt x="816460" y="850054"/>
                  <a:pt x="784803" y="855832"/>
                  <a:pt x="753868" y="853185"/>
                </a:cubicBezTo>
                <a:cubicBezTo>
                  <a:pt x="722932" y="850538"/>
                  <a:pt x="692717" y="839466"/>
                  <a:pt x="666803" y="820276"/>
                </a:cubicBezTo>
                <a:cubicBezTo>
                  <a:pt x="614975" y="781896"/>
                  <a:pt x="589191" y="717590"/>
                  <a:pt x="600147" y="654035"/>
                </a:cubicBezTo>
                <a:lnTo>
                  <a:pt x="669347" y="665964"/>
                </a:lnTo>
                <a:cubicBezTo>
                  <a:pt x="662896" y="703384"/>
                  <a:pt x="678078" y="741246"/>
                  <a:pt x="708593" y="763843"/>
                </a:cubicBezTo>
                <a:cubicBezTo>
                  <a:pt x="739109" y="786440"/>
                  <a:pt x="779752" y="789918"/>
                  <a:pt x="813663" y="772833"/>
                </a:cubicBezTo>
                <a:cubicBezTo>
                  <a:pt x="839096" y="760019"/>
                  <a:pt x="857488" y="737279"/>
                  <a:pt x="865094" y="710691"/>
                </a:cubicBezTo>
                <a:lnTo>
                  <a:pt x="868534" y="686138"/>
                </a:lnTo>
                <a:lnTo>
                  <a:pt x="864625" y="641996"/>
                </a:lnTo>
                <a:cubicBezTo>
                  <a:pt x="853755" y="593925"/>
                  <a:pt x="824039" y="551365"/>
                  <a:pt x="780973" y="524726"/>
                </a:cubicBezTo>
                <a:cubicBezTo>
                  <a:pt x="723552" y="489208"/>
                  <a:pt x="651400" y="487565"/>
                  <a:pt x="592422" y="520434"/>
                </a:cubicBezTo>
                <a:cubicBezTo>
                  <a:pt x="548188" y="545085"/>
                  <a:pt x="516566" y="586250"/>
                  <a:pt x="503519" y="633776"/>
                </a:cubicBezTo>
                <a:lnTo>
                  <a:pt x="497002" y="682177"/>
                </a:lnTo>
                <a:lnTo>
                  <a:pt x="504709" y="749501"/>
                </a:lnTo>
                <a:cubicBezTo>
                  <a:pt x="522160" y="818732"/>
                  <a:pt x="566484" y="879399"/>
                  <a:pt x="629522" y="916850"/>
                </a:cubicBezTo>
                <a:cubicBezTo>
                  <a:pt x="713574" y="966785"/>
                  <a:pt x="817960" y="967761"/>
                  <a:pt x="902931" y="919407"/>
                </a:cubicBezTo>
                <a:cubicBezTo>
                  <a:pt x="987902" y="871053"/>
                  <a:pt x="1040379" y="780811"/>
                  <a:pt x="1040379" y="683045"/>
                </a:cubicBezTo>
                <a:lnTo>
                  <a:pt x="1040414" y="683045"/>
                </a:lnTo>
                <a:lnTo>
                  <a:pt x="1030113" y="594803"/>
                </a:lnTo>
                <a:cubicBezTo>
                  <a:pt x="1006959" y="503757"/>
                  <a:pt x="948494" y="424043"/>
                  <a:pt x="865474" y="374894"/>
                </a:cubicBezTo>
                <a:cubicBezTo>
                  <a:pt x="754780" y="309362"/>
                  <a:pt x="617443" y="308236"/>
                  <a:pt x="505690" y="371945"/>
                </a:cubicBezTo>
                <a:cubicBezTo>
                  <a:pt x="393937" y="435654"/>
                  <a:pt x="324941" y="554408"/>
                  <a:pt x="324941" y="683045"/>
                </a:cubicBezTo>
                <a:lnTo>
                  <a:pt x="324860" y="683045"/>
                </a:lnTo>
                <a:lnTo>
                  <a:pt x="328031" y="738070"/>
                </a:lnTo>
                <a:cubicBezTo>
                  <a:pt x="344990" y="873960"/>
                  <a:pt x="424142" y="995776"/>
                  <a:pt x="544235" y="1066068"/>
                </a:cubicBezTo>
                <a:cubicBezTo>
                  <a:pt x="681484" y="1146403"/>
                  <a:pt x="851226" y="1147161"/>
                  <a:pt x="989187" y="1068056"/>
                </a:cubicBezTo>
                <a:cubicBezTo>
                  <a:pt x="1127148" y="988951"/>
                  <a:pt x="1212239" y="842075"/>
                  <a:pt x="1212239" y="683044"/>
                </a:cubicBezTo>
                <a:lnTo>
                  <a:pt x="1212506" y="683044"/>
                </a:lnTo>
                <a:lnTo>
                  <a:pt x="1208510" y="616241"/>
                </a:lnTo>
                <a:cubicBezTo>
                  <a:pt x="1187935" y="454219"/>
                  <a:pt x="1093277" y="309124"/>
                  <a:pt x="949929" y="225507"/>
                </a:cubicBezTo>
                <a:cubicBezTo>
                  <a:pt x="786103" y="129946"/>
                  <a:pt x="583686" y="129269"/>
                  <a:pt x="419224" y="223733"/>
                </a:cubicBezTo>
                <a:cubicBezTo>
                  <a:pt x="254762" y="318197"/>
                  <a:pt x="153358" y="493383"/>
                  <a:pt x="153358" y="683044"/>
                </a:cubicBezTo>
                <a:lnTo>
                  <a:pt x="152878" y="683044"/>
                </a:lnTo>
                <a:lnTo>
                  <a:pt x="157856" y="762412"/>
                </a:lnTo>
                <a:cubicBezTo>
                  <a:pt x="182278" y="950497"/>
                  <a:pt x="292594" y="1118711"/>
                  <a:pt x="459246" y="1215483"/>
                </a:cubicBezTo>
                <a:cubicBezTo>
                  <a:pt x="649705" y="1326080"/>
                  <a:pt x="884735" y="1326521"/>
                  <a:pt x="1075607" y="1216638"/>
                </a:cubicBezTo>
                <a:cubicBezTo>
                  <a:pt x="1266479" y="1106755"/>
                  <a:pt x="1384121" y="903287"/>
                  <a:pt x="1384121" y="683045"/>
                </a:cubicBezTo>
                <a:lnTo>
                  <a:pt x="1451470" y="683045"/>
                </a:lnTo>
                <a:cubicBezTo>
                  <a:pt x="1451470" y="927378"/>
                  <a:pt x="1320960" y="1153103"/>
                  <a:pt x="1109209" y="1275005"/>
                </a:cubicBezTo>
                <a:cubicBezTo>
                  <a:pt x="1003333" y="1335956"/>
                  <a:pt x="885211" y="1366310"/>
                  <a:pt x="767146" y="136608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4" name="フリーフォーム: 図形 363">
            <a:extLst>
              <a:ext uri="{FF2B5EF4-FFF2-40B4-BE49-F238E27FC236}">
                <a16:creationId xmlns:a16="http://schemas.microsoft.com/office/drawing/2014/main" id="{9A8A84BB-F330-44CF-8EEF-956CDB8A627D}"/>
              </a:ext>
            </a:extLst>
          </p:cNvPr>
          <p:cNvSpPr/>
          <p:nvPr/>
        </p:nvSpPr>
        <p:spPr>
          <a:xfrm>
            <a:off x="4204105" y="955703"/>
            <a:ext cx="1469922" cy="1381708"/>
          </a:xfrm>
          <a:custGeom>
            <a:avLst/>
            <a:gdLst>
              <a:gd name="connsiteX0" fmla="*/ 774740 w 1469922"/>
              <a:gd name="connsiteY0" fmla="*/ 1295218 h 1381708"/>
              <a:gd name="connsiteX1" fmla="*/ 471550 w 1469922"/>
              <a:gd name="connsiteY1" fmla="*/ 1211884 h 1381708"/>
              <a:gd name="connsiteX2" fmla="*/ 177227 w 1469922"/>
              <a:gd name="connsiteY2" fmla="*/ 763715 h 1381708"/>
              <a:gd name="connsiteX3" fmla="*/ 173234 w 1469922"/>
              <a:gd name="connsiteY3" fmla="*/ 691844 h 1381708"/>
              <a:gd name="connsiteX4" fmla="*/ 172961 w 1469922"/>
              <a:gd name="connsiteY4" fmla="*/ 691844 h 1381708"/>
              <a:gd name="connsiteX5" fmla="*/ 173137 w 1469922"/>
              <a:gd name="connsiteY5" fmla="*/ 690095 h 1381708"/>
              <a:gd name="connsiteX6" fmla="*/ 172753 w 1469922"/>
              <a:gd name="connsiteY6" fmla="*/ 683186 h 1381708"/>
              <a:gd name="connsiteX7" fmla="*/ 173830 w 1469922"/>
              <a:gd name="connsiteY7" fmla="*/ 683198 h 1381708"/>
              <a:gd name="connsiteX8" fmla="*/ 183445 w 1469922"/>
              <a:gd name="connsiteY8" fmla="*/ 587560 h 1381708"/>
              <a:gd name="connsiteX9" fmla="*/ 689700 w 1469922"/>
              <a:gd name="connsiteY9" fmla="*/ 172965 h 1381708"/>
              <a:gd name="connsiteX10" fmla="*/ 1210709 w 1469922"/>
              <a:gd name="connsiteY10" fmla="*/ 687556 h 1381708"/>
              <a:gd name="connsiteX11" fmla="*/ 1210314 w 1469922"/>
              <a:gd name="connsiteY11" fmla="*/ 687559 h 1381708"/>
              <a:gd name="connsiteX12" fmla="*/ 1196338 w 1469922"/>
              <a:gd name="connsiteY12" fmla="*/ 799592 h 1381708"/>
              <a:gd name="connsiteX13" fmla="*/ 996211 w 1469922"/>
              <a:gd name="connsiteY13" fmla="*/ 1063215 h 1381708"/>
              <a:gd name="connsiteX14" fmla="*/ 779659 w 1469922"/>
              <a:gd name="connsiteY14" fmla="*/ 1122264 h 1381708"/>
              <a:gd name="connsiteX15" fmla="*/ 562682 w 1469922"/>
              <a:gd name="connsiteY15" fmla="*/ 1064799 h 1381708"/>
              <a:gd name="connsiteX16" fmla="*/ 360635 w 1469922"/>
              <a:gd name="connsiteY16" fmla="*/ 802644 h 1381708"/>
              <a:gd name="connsiteX17" fmla="*/ 346454 w 1469922"/>
              <a:gd name="connsiteY17" fmla="*/ 695359 h 1381708"/>
              <a:gd name="connsiteX18" fmla="*/ 345939 w 1469922"/>
              <a:gd name="connsiteY18" fmla="*/ 695364 h 1381708"/>
              <a:gd name="connsiteX19" fmla="*/ 346188 w 1469922"/>
              <a:gd name="connsiteY19" fmla="*/ 693340 h 1381708"/>
              <a:gd name="connsiteX20" fmla="*/ 345678 w 1469922"/>
              <a:gd name="connsiteY20" fmla="*/ 689487 h 1381708"/>
              <a:gd name="connsiteX21" fmla="*/ 346660 w 1469922"/>
              <a:gd name="connsiteY21" fmla="*/ 689488 h 1381708"/>
              <a:gd name="connsiteX22" fmla="*/ 357051 w 1469922"/>
              <a:gd name="connsiteY22" fmla="*/ 604769 h 1381708"/>
              <a:gd name="connsiteX23" fmla="*/ 516607 w 1469922"/>
              <a:gd name="connsiteY23" fmla="*/ 393591 h 1381708"/>
              <a:gd name="connsiteX24" fmla="*/ 863291 w 1469922"/>
              <a:gd name="connsiteY24" fmla="*/ 391397 h 1381708"/>
              <a:gd name="connsiteX25" fmla="*/ 1025507 w 1469922"/>
              <a:gd name="connsiteY25" fmla="*/ 600539 h 1381708"/>
              <a:gd name="connsiteX26" fmla="*/ 1037494 w 1469922"/>
              <a:gd name="connsiteY26" fmla="*/ 688994 h 1381708"/>
              <a:gd name="connsiteX27" fmla="*/ 1037519 w 1469922"/>
              <a:gd name="connsiteY27" fmla="*/ 688994 h 1381708"/>
              <a:gd name="connsiteX28" fmla="*/ 1037507 w 1469922"/>
              <a:gd name="connsiteY28" fmla="*/ 689088 h 1381708"/>
              <a:gd name="connsiteX29" fmla="*/ 1037764 w 1469922"/>
              <a:gd name="connsiteY29" fmla="*/ 690986 h 1381708"/>
              <a:gd name="connsiteX30" fmla="*/ 1037261 w 1469922"/>
              <a:gd name="connsiteY30" fmla="*/ 690987 h 1381708"/>
              <a:gd name="connsiteX31" fmla="*/ 1028728 w 1469922"/>
              <a:gd name="connsiteY31" fmla="*/ 756859 h 1381708"/>
              <a:gd name="connsiteX32" fmla="*/ 908056 w 1469922"/>
              <a:gd name="connsiteY32" fmla="*/ 914400 h 1381708"/>
              <a:gd name="connsiteX33" fmla="*/ 778088 w 1469922"/>
              <a:gd name="connsiteY33" fmla="*/ 949307 h 1381708"/>
              <a:gd name="connsiteX34" fmla="*/ 648117 w 1469922"/>
              <a:gd name="connsiteY34" fmla="*/ 914409 h 1381708"/>
              <a:gd name="connsiteX35" fmla="*/ 527434 w 1469922"/>
              <a:gd name="connsiteY35" fmla="*/ 756876 h 1381708"/>
              <a:gd name="connsiteX36" fmla="*/ 519005 w 1469922"/>
              <a:gd name="connsiteY36" fmla="*/ 691843 h 1381708"/>
              <a:gd name="connsiteX37" fmla="*/ 518882 w 1469922"/>
              <a:gd name="connsiteY37" fmla="*/ 691843 h 1381708"/>
              <a:gd name="connsiteX38" fmla="*/ 518957 w 1469922"/>
              <a:gd name="connsiteY38" fmla="*/ 691471 h 1381708"/>
              <a:gd name="connsiteX39" fmla="*/ 518638 w 1469922"/>
              <a:gd name="connsiteY39" fmla="*/ 689012 h 1381708"/>
              <a:gd name="connsiteX40" fmla="*/ 519451 w 1469922"/>
              <a:gd name="connsiteY40" fmla="*/ 689015 h 1381708"/>
              <a:gd name="connsiteX41" fmla="*/ 532358 w 1469922"/>
              <a:gd name="connsiteY41" fmla="*/ 624798 h 1381708"/>
              <a:gd name="connsiteX42" fmla="*/ 690690 w 1469922"/>
              <a:gd name="connsiteY42" fmla="*/ 518886 h 1381708"/>
              <a:gd name="connsiteX43" fmla="*/ 850421 w 1469922"/>
              <a:gd name="connsiteY43" fmla="*/ 622678 h 1381708"/>
              <a:gd name="connsiteX44" fmla="*/ 863455 w 1469922"/>
              <a:gd name="connsiteY44" fmla="*/ 683329 h 1381708"/>
              <a:gd name="connsiteX45" fmla="*/ 864307 w 1469922"/>
              <a:gd name="connsiteY45" fmla="*/ 683264 h 1381708"/>
              <a:gd name="connsiteX46" fmla="*/ 863896 w 1469922"/>
              <a:gd name="connsiteY46" fmla="*/ 685381 h 1381708"/>
              <a:gd name="connsiteX47" fmla="*/ 864789 w 1469922"/>
              <a:gd name="connsiteY47" fmla="*/ 689537 h 1381708"/>
              <a:gd name="connsiteX48" fmla="*/ 863085 w 1469922"/>
              <a:gd name="connsiteY48" fmla="*/ 689560 h 1381708"/>
              <a:gd name="connsiteX49" fmla="*/ 863026 w 1469922"/>
              <a:gd name="connsiteY49" fmla="*/ 689864 h 1381708"/>
              <a:gd name="connsiteX50" fmla="*/ 864559 w 1469922"/>
              <a:gd name="connsiteY50" fmla="*/ 689864 h 1381708"/>
              <a:gd name="connsiteX51" fmla="*/ 857763 w 1469922"/>
              <a:gd name="connsiteY51" fmla="*/ 723526 h 1381708"/>
              <a:gd name="connsiteX52" fmla="*/ 855975 w 1469922"/>
              <a:gd name="connsiteY52" fmla="*/ 726178 h 1381708"/>
              <a:gd name="connsiteX53" fmla="*/ 855572 w 1469922"/>
              <a:gd name="connsiteY53" fmla="*/ 728252 h 1381708"/>
              <a:gd name="connsiteX54" fmla="*/ 851487 w 1469922"/>
              <a:gd name="connsiteY54" fmla="*/ 732834 h 1381708"/>
              <a:gd name="connsiteX55" fmla="*/ 839229 w 1469922"/>
              <a:gd name="connsiteY55" fmla="*/ 751015 h 1381708"/>
              <a:gd name="connsiteX56" fmla="*/ 829327 w 1469922"/>
              <a:gd name="connsiteY56" fmla="*/ 757691 h 1381708"/>
              <a:gd name="connsiteX57" fmla="*/ 825075 w 1469922"/>
              <a:gd name="connsiteY57" fmla="*/ 762461 h 1381708"/>
              <a:gd name="connsiteX58" fmla="*/ 819759 w 1469922"/>
              <a:gd name="connsiteY58" fmla="*/ 764143 h 1381708"/>
              <a:gd name="connsiteX59" fmla="*/ 811740 w 1469922"/>
              <a:gd name="connsiteY59" fmla="*/ 769549 h 1381708"/>
              <a:gd name="connsiteX60" fmla="*/ 786663 w 1469922"/>
              <a:gd name="connsiteY60" fmla="*/ 774612 h 1381708"/>
              <a:gd name="connsiteX61" fmla="*/ 781381 w 1469922"/>
              <a:gd name="connsiteY61" fmla="*/ 776283 h 1381708"/>
              <a:gd name="connsiteX62" fmla="*/ 779994 w 1469922"/>
              <a:gd name="connsiteY62" fmla="*/ 775958 h 1381708"/>
              <a:gd name="connsiteX63" fmla="*/ 778078 w 1469922"/>
              <a:gd name="connsiteY63" fmla="*/ 776345 h 1381708"/>
              <a:gd name="connsiteX64" fmla="*/ 744416 w 1469922"/>
              <a:gd name="connsiteY64" fmla="*/ 769549 h 1381708"/>
              <a:gd name="connsiteX65" fmla="*/ 740053 w 1469922"/>
              <a:gd name="connsiteY65" fmla="*/ 766607 h 1381708"/>
              <a:gd name="connsiteX66" fmla="*/ 736758 w 1469922"/>
              <a:gd name="connsiteY66" fmla="*/ 765836 h 1381708"/>
              <a:gd name="connsiteX67" fmla="*/ 731729 w 1469922"/>
              <a:gd name="connsiteY67" fmla="*/ 760995 h 1381708"/>
              <a:gd name="connsiteX68" fmla="*/ 716927 w 1469922"/>
              <a:gd name="connsiteY68" fmla="*/ 751015 h 1381708"/>
              <a:gd name="connsiteX69" fmla="*/ 708731 w 1469922"/>
              <a:gd name="connsiteY69" fmla="*/ 738858 h 1381708"/>
              <a:gd name="connsiteX70" fmla="*/ 703740 w 1469922"/>
              <a:gd name="connsiteY70" fmla="*/ 734055 h 1381708"/>
              <a:gd name="connsiteX71" fmla="*/ 702535 w 1469922"/>
              <a:gd name="connsiteY71" fmla="*/ 729669 h 1381708"/>
              <a:gd name="connsiteX72" fmla="*/ 698393 w 1469922"/>
              <a:gd name="connsiteY72" fmla="*/ 723526 h 1381708"/>
              <a:gd name="connsiteX73" fmla="*/ 691597 w 1469922"/>
              <a:gd name="connsiteY73" fmla="*/ 689864 h 1381708"/>
              <a:gd name="connsiteX74" fmla="*/ 719351 w 1469922"/>
              <a:gd name="connsiteY74" fmla="*/ 689864 h 1381708"/>
              <a:gd name="connsiteX75" fmla="*/ 721999 w 1469922"/>
              <a:gd name="connsiteY75" fmla="*/ 689864 h 1381708"/>
              <a:gd name="connsiteX76" fmla="*/ 727218 w 1469922"/>
              <a:gd name="connsiteY76" fmla="*/ 708856 h 1381708"/>
              <a:gd name="connsiteX77" fmla="*/ 732114 w 1469922"/>
              <a:gd name="connsiteY77" fmla="*/ 720676 h 1381708"/>
              <a:gd name="connsiteX78" fmla="*/ 751284 w 1469922"/>
              <a:gd name="connsiteY78" fmla="*/ 739128 h 1381708"/>
              <a:gd name="connsiteX79" fmla="*/ 808553 w 1469922"/>
              <a:gd name="connsiteY79" fmla="*/ 736939 h 1381708"/>
              <a:gd name="connsiteX80" fmla="*/ 824902 w 1469922"/>
              <a:gd name="connsiteY80" fmla="*/ 718600 h 1381708"/>
              <a:gd name="connsiteX81" fmla="*/ 829948 w 1469922"/>
              <a:gd name="connsiteY81" fmla="*/ 706420 h 1381708"/>
              <a:gd name="connsiteX82" fmla="*/ 833944 w 1469922"/>
              <a:gd name="connsiteY82" fmla="*/ 685839 h 1381708"/>
              <a:gd name="connsiteX83" fmla="*/ 822945 w 1469922"/>
              <a:gd name="connsiteY83" fmla="*/ 634662 h 1381708"/>
              <a:gd name="connsiteX84" fmla="*/ 690889 w 1469922"/>
              <a:gd name="connsiteY84" fmla="*/ 548853 h 1381708"/>
              <a:gd name="connsiteX85" fmla="*/ 559989 w 1469922"/>
              <a:gd name="connsiteY85" fmla="*/ 636415 h 1381708"/>
              <a:gd name="connsiteX86" fmla="*/ 549397 w 1469922"/>
              <a:gd name="connsiteY86" fmla="*/ 689113 h 1381708"/>
              <a:gd name="connsiteX87" fmla="*/ 549979 w 1469922"/>
              <a:gd name="connsiteY87" fmla="*/ 689115 h 1381708"/>
              <a:gd name="connsiteX88" fmla="*/ 663817 w 1469922"/>
              <a:gd name="connsiteY88" fmla="*/ 887283 h 1381708"/>
              <a:gd name="connsiteX89" fmla="*/ 892355 w 1469922"/>
              <a:gd name="connsiteY89" fmla="*/ 887275 h 1381708"/>
              <a:gd name="connsiteX90" fmla="*/ 998450 w 1469922"/>
              <a:gd name="connsiteY90" fmla="*/ 748765 h 1381708"/>
              <a:gd name="connsiteX91" fmla="*/ 1006003 w 1469922"/>
              <a:gd name="connsiteY91" fmla="*/ 690463 h 1381708"/>
              <a:gd name="connsiteX92" fmla="*/ 994949 w 1469922"/>
              <a:gd name="connsiteY92" fmla="*/ 608902 h 1381708"/>
              <a:gd name="connsiteX93" fmla="*/ 847589 w 1469922"/>
              <a:gd name="connsiteY93" fmla="*/ 418913 h 1381708"/>
              <a:gd name="connsiteX94" fmla="*/ 532655 w 1469922"/>
              <a:gd name="connsiteY94" fmla="*/ 420906 h 1381708"/>
              <a:gd name="connsiteX95" fmla="*/ 387712 w 1469922"/>
              <a:gd name="connsiteY95" fmla="*/ 612744 h 1381708"/>
              <a:gd name="connsiteX96" fmla="*/ 378026 w 1469922"/>
              <a:gd name="connsiteY96" fmla="*/ 691712 h 1381708"/>
              <a:gd name="connsiteX97" fmla="*/ 391582 w 1469922"/>
              <a:gd name="connsiteY97" fmla="*/ 794283 h 1381708"/>
              <a:gd name="connsiteX98" fmla="*/ 578650 w 1469922"/>
              <a:gd name="connsiteY98" fmla="*/ 1037002 h 1381708"/>
              <a:gd name="connsiteX99" fmla="*/ 980037 w 1469922"/>
              <a:gd name="connsiteY99" fmla="*/ 1035536 h 1381708"/>
              <a:gd name="connsiteX100" fmla="*/ 1178409 w 1469922"/>
              <a:gd name="connsiteY100" fmla="*/ 686591 h 1381708"/>
              <a:gd name="connsiteX101" fmla="*/ 1178903 w 1469922"/>
              <a:gd name="connsiteY101" fmla="*/ 686587 h 1381708"/>
              <a:gd name="connsiteX102" fmla="*/ 1168384 w 1469922"/>
              <a:gd name="connsiteY102" fmla="*/ 589983 h 1381708"/>
              <a:gd name="connsiteX103" fmla="*/ 689830 w 1469922"/>
              <a:gd name="connsiteY103" fmla="*/ 204637 h 1381708"/>
              <a:gd name="connsiteX104" fmla="*/ 214477 w 1469922"/>
              <a:gd name="connsiteY104" fmla="*/ 593924 h 1381708"/>
              <a:gd name="connsiteX105" fmla="*/ 204788 w 1469922"/>
              <a:gd name="connsiteY105" fmla="*/ 690308 h 1381708"/>
              <a:gd name="connsiteX106" fmla="*/ 208651 w 1469922"/>
              <a:gd name="connsiteY106" fmla="*/ 759853 h 1381708"/>
              <a:gd name="connsiteX107" fmla="*/ 487581 w 1469922"/>
              <a:gd name="connsiteY107" fmla="*/ 1184583 h 1381708"/>
              <a:gd name="connsiteX108" fmla="*/ 1063101 w 1469922"/>
              <a:gd name="connsiteY108" fmla="*/ 1187758 h 1381708"/>
              <a:gd name="connsiteX109" fmla="*/ 1346701 w 1469922"/>
              <a:gd name="connsiteY109" fmla="*/ 766131 h 1381708"/>
              <a:gd name="connsiteX110" fmla="*/ 1351482 w 1469922"/>
              <a:gd name="connsiteY110" fmla="*/ 694371 h 1381708"/>
              <a:gd name="connsiteX111" fmla="*/ 1350847 w 1469922"/>
              <a:gd name="connsiteY111" fmla="*/ 694369 h 1381708"/>
              <a:gd name="connsiteX112" fmla="*/ 1022805 w 1469922"/>
              <a:gd name="connsiteY112" fmla="*/ 121968 h 1381708"/>
              <a:gd name="connsiteX113" fmla="*/ 363068 w 1469922"/>
              <a:gd name="connsiteY113" fmla="*/ 120704 h 1381708"/>
              <a:gd name="connsiteX114" fmla="*/ 32834 w 1469922"/>
              <a:gd name="connsiteY114" fmla="*/ 691843 h 1381708"/>
              <a:gd name="connsiteX115" fmla="*/ 0 w 1469922"/>
              <a:gd name="connsiteY115" fmla="*/ 691844 h 1381708"/>
              <a:gd name="connsiteX116" fmla="*/ 346688 w 1469922"/>
              <a:gd name="connsiteY116" fmla="*/ 92248 h 1381708"/>
              <a:gd name="connsiteX117" fmla="*/ 1039296 w 1469922"/>
              <a:gd name="connsiteY117" fmla="*/ 93575 h 1381708"/>
              <a:gd name="connsiteX118" fmla="*/ 1377936 w 1469922"/>
              <a:gd name="connsiteY118" fmla="*/ 602717 h 1381708"/>
              <a:gd name="connsiteX119" fmla="*/ 1383393 w 1469922"/>
              <a:gd name="connsiteY119" fmla="*/ 689865 h 1381708"/>
              <a:gd name="connsiteX120" fmla="*/ 1383442 w 1469922"/>
              <a:gd name="connsiteY120" fmla="*/ 689865 h 1381708"/>
              <a:gd name="connsiteX121" fmla="*/ 1383417 w 1469922"/>
              <a:gd name="connsiteY121" fmla="*/ 690244 h 1381708"/>
              <a:gd name="connsiteX122" fmla="*/ 1383683 w 1469922"/>
              <a:gd name="connsiteY122" fmla="*/ 694495 h 1381708"/>
              <a:gd name="connsiteX123" fmla="*/ 1383134 w 1469922"/>
              <a:gd name="connsiteY123" fmla="*/ 694493 h 1381708"/>
              <a:gd name="connsiteX124" fmla="*/ 1378080 w 1469922"/>
              <a:gd name="connsiteY124" fmla="*/ 770339 h 1381708"/>
              <a:gd name="connsiteX125" fmla="*/ 1078831 w 1469922"/>
              <a:gd name="connsiteY125" fmla="*/ 1215234 h 1381708"/>
              <a:gd name="connsiteX126" fmla="*/ 774740 w 1469922"/>
              <a:gd name="connsiteY126" fmla="*/ 1295218 h 1381708"/>
              <a:gd name="connsiteX127" fmla="*/ 776756 w 1469922"/>
              <a:gd name="connsiteY127" fmla="*/ 1381707 h 1381708"/>
              <a:gd name="connsiteX128" fmla="*/ 430630 w 1469922"/>
              <a:gd name="connsiteY128" fmla="*/ 1288135 h 1381708"/>
              <a:gd name="connsiteX129" fmla="*/ 91988 w 1469922"/>
              <a:gd name="connsiteY129" fmla="*/ 778997 h 1381708"/>
              <a:gd name="connsiteX130" fmla="*/ 86529 w 1469922"/>
              <a:gd name="connsiteY130" fmla="*/ 691844 h 1381708"/>
              <a:gd name="connsiteX131" fmla="*/ 86481 w 1469922"/>
              <a:gd name="connsiteY131" fmla="*/ 691844 h 1381708"/>
              <a:gd name="connsiteX132" fmla="*/ 86506 w 1469922"/>
              <a:gd name="connsiteY132" fmla="*/ 691474 h 1381708"/>
              <a:gd name="connsiteX133" fmla="*/ 86239 w 1469922"/>
              <a:gd name="connsiteY133" fmla="*/ 687219 h 1381708"/>
              <a:gd name="connsiteX134" fmla="*/ 86788 w 1469922"/>
              <a:gd name="connsiteY134" fmla="*/ 687221 h 1381708"/>
              <a:gd name="connsiteX135" fmla="*/ 91807 w 1469922"/>
              <a:gd name="connsiteY135" fmla="*/ 611641 h 1381708"/>
              <a:gd name="connsiteX136" fmla="*/ 389275 w 1469922"/>
              <a:gd name="connsiteY136" fmla="*/ 167519 h 1381708"/>
              <a:gd name="connsiteX137" fmla="*/ 994750 w 1469922"/>
              <a:gd name="connsiteY137" fmla="*/ 167714 h 1381708"/>
              <a:gd name="connsiteX138" fmla="*/ 1297207 w 1469922"/>
              <a:gd name="connsiteY138" fmla="*/ 692233 h 1381708"/>
              <a:gd name="connsiteX139" fmla="*/ 1296803 w 1469922"/>
              <a:gd name="connsiteY139" fmla="*/ 692233 h 1381708"/>
              <a:gd name="connsiteX140" fmla="*/ 1292366 w 1469922"/>
              <a:gd name="connsiteY140" fmla="*/ 758835 h 1381708"/>
              <a:gd name="connsiteX141" fmla="*/ 1035915 w 1469922"/>
              <a:gd name="connsiteY141" fmla="*/ 1140152 h 1381708"/>
              <a:gd name="connsiteX142" fmla="*/ 775302 w 1469922"/>
              <a:gd name="connsiteY142" fmla="*/ 1208739 h 1381708"/>
              <a:gd name="connsiteX143" fmla="*/ 515438 w 1469922"/>
              <a:gd name="connsiteY143" fmla="*/ 1137367 h 1381708"/>
              <a:gd name="connsiteX144" fmla="*/ 263082 w 1469922"/>
              <a:gd name="connsiteY144" fmla="*/ 753327 h 1381708"/>
              <a:gd name="connsiteX145" fmla="*/ 259646 w 1469922"/>
              <a:gd name="connsiteY145" fmla="*/ 691844 h 1381708"/>
              <a:gd name="connsiteX146" fmla="*/ 259442 w 1469922"/>
              <a:gd name="connsiteY146" fmla="*/ 691844 h 1381708"/>
              <a:gd name="connsiteX147" fmla="*/ 259586 w 1469922"/>
              <a:gd name="connsiteY147" fmla="*/ 690762 h 1381708"/>
              <a:gd name="connsiteX148" fmla="*/ 259225 w 1469922"/>
              <a:gd name="connsiteY148" fmla="*/ 684311 h 1381708"/>
              <a:gd name="connsiteX149" fmla="*/ 260440 w 1469922"/>
              <a:gd name="connsiteY149" fmla="*/ 684324 h 1381708"/>
              <a:gd name="connsiteX150" fmla="*/ 274418 w 1469922"/>
              <a:gd name="connsiteY150" fmla="*/ 578992 h 1381708"/>
              <a:gd name="connsiteX151" fmla="*/ 475751 w 1469922"/>
              <a:gd name="connsiteY151" fmla="*/ 317310 h 1381708"/>
              <a:gd name="connsiteX152" fmla="*/ 908261 w 1469922"/>
              <a:gd name="connsiteY152" fmla="*/ 317498 h 1381708"/>
              <a:gd name="connsiteX153" fmla="*/ 1109367 w 1469922"/>
              <a:gd name="connsiteY153" fmla="*/ 579354 h 1381708"/>
              <a:gd name="connsiteX154" fmla="*/ 1123935 w 1469922"/>
              <a:gd name="connsiteY154" fmla="*/ 689864 h 1381708"/>
              <a:gd name="connsiteX155" fmla="*/ 1124000 w 1469922"/>
              <a:gd name="connsiteY155" fmla="*/ 689864 h 1381708"/>
              <a:gd name="connsiteX156" fmla="*/ 1123967 w 1469922"/>
              <a:gd name="connsiteY156" fmla="*/ 690111 h 1381708"/>
              <a:gd name="connsiteX157" fmla="*/ 1124245 w 1469922"/>
              <a:gd name="connsiteY157" fmla="*/ 692219 h 1381708"/>
              <a:gd name="connsiteX158" fmla="*/ 1123686 w 1469922"/>
              <a:gd name="connsiteY158" fmla="*/ 692219 h 1381708"/>
              <a:gd name="connsiteX159" fmla="*/ 1111852 w 1469922"/>
              <a:gd name="connsiteY159" fmla="*/ 780763 h 1381708"/>
              <a:gd name="connsiteX160" fmla="*/ 948786 w 1469922"/>
              <a:gd name="connsiteY160" fmla="*/ 990731 h 1381708"/>
              <a:gd name="connsiteX161" fmla="*/ 774184 w 1469922"/>
              <a:gd name="connsiteY161" fmla="*/ 1035764 h 1381708"/>
              <a:gd name="connsiteX162" fmla="*/ 600640 w 1469922"/>
              <a:gd name="connsiteY162" fmla="*/ 986812 h 1381708"/>
              <a:gd name="connsiteX163" fmla="*/ 442342 w 1469922"/>
              <a:gd name="connsiteY163" fmla="*/ 773226 h 1381708"/>
              <a:gd name="connsiteX164" fmla="*/ 433325 w 1469922"/>
              <a:gd name="connsiteY164" fmla="*/ 691844 h 1381708"/>
              <a:gd name="connsiteX165" fmla="*/ 432402 w 1469922"/>
              <a:gd name="connsiteY165" fmla="*/ 691844 h 1381708"/>
              <a:gd name="connsiteX166" fmla="*/ 432905 w 1469922"/>
              <a:gd name="connsiteY166" fmla="*/ 688054 h 1381708"/>
              <a:gd name="connsiteX167" fmla="*/ 432243 w 1469922"/>
              <a:gd name="connsiteY167" fmla="*/ 682077 h 1381708"/>
              <a:gd name="connsiteX168" fmla="*/ 433695 w 1469922"/>
              <a:gd name="connsiteY168" fmla="*/ 682110 h 1381708"/>
              <a:gd name="connsiteX169" fmla="*/ 441396 w 1469922"/>
              <a:gd name="connsiteY169" fmla="*/ 624102 h 1381708"/>
              <a:gd name="connsiteX170" fmla="*/ 562293 w 1469922"/>
              <a:gd name="connsiteY170" fmla="*/ 467062 h 1381708"/>
              <a:gd name="connsiteX171" fmla="*/ 821905 w 1469922"/>
              <a:gd name="connsiteY171" fmla="*/ 467357 h 1381708"/>
              <a:gd name="connsiteX172" fmla="*/ 942445 w 1469922"/>
              <a:gd name="connsiteY172" fmla="*/ 624672 h 1381708"/>
              <a:gd name="connsiteX173" fmla="*/ 950950 w 1469922"/>
              <a:gd name="connsiteY173" fmla="*/ 689864 h 1381708"/>
              <a:gd name="connsiteX174" fmla="*/ 951039 w 1469922"/>
              <a:gd name="connsiteY174" fmla="*/ 689864 h 1381708"/>
              <a:gd name="connsiteX175" fmla="*/ 950985 w 1469922"/>
              <a:gd name="connsiteY175" fmla="*/ 690133 h 1381708"/>
              <a:gd name="connsiteX176" fmla="*/ 951285 w 1469922"/>
              <a:gd name="connsiteY176" fmla="*/ 692434 h 1381708"/>
              <a:gd name="connsiteX177" fmla="*/ 950522 w 1469922"/>
              <a:gd name="connsiteY177" fmla="*/ 692432 h 1381708"/>
              <a:gd name="connsiteX178" fmla="*/ 937509 w 1469922"/>
              <a:gd name="connsiteY178" fmla="*/ 757040 h 1381708"/>
              <a:gd name="connsiteX179" fmla="*/ 778690 w 1469922"/>
              <a:gd name="connsiteY179" fmla="*/ 862824 h 1381708"/>
              <a:gd name="connsiteX180" fmla="*/ 605122 w 1469922"/>
              <a:gd name="connsiteY180" fmla="*/ 691087 h 1381708"/>
              <a:gd name="connsiteX181" fmla="*/ 605517 w 1469922"/>
              <a:gd name="connsiteY181" fmla="*/ 691084 h 1381708"/>
              <a:gd name="connsiteX182" fmla="*/ 608933 w 1469922"/>
              <a:gd name="connsiteY182" fmla="*/ 674162 h 1381708"/>
              <a:gd name="connsiteX183" fmla="*/ 612159 w 1469922"/>
              <a:gd name="connsiteY183" fmla="*/ 658182 h 1381708"/>
              <a:gd name="connsiteX184" fmla="*/ 612160 w 1469922"/>
              <a:gd name="connsiteY184" fmla="*/ 658181 h 1381708"/>
              <a:gd name="connsiteX185" fmla="*/ 630693 w 1469922"/>
              <a:gd name="connsiteY185" fmla="*/ 630693 h 1381708"/>
              <a:gd name="connsiteX186" fmla="*/ 639917 w 1469922"/>
              <a:gd name="connsiteY186" fmla="*/ 624474 h 1381708"/>
              <a:gd name="connsiteX187" fmla="*/ 643492 w 1469922"/>
              <a:gd name="connsiteY187" fmla="*/ 620133 h 1381708"/>
              <a:gd name="connsiteX188" fmla="*/ 653471 w 1469922"/>
              <a:gd name="connsiteY188" fmla="*/ 615335 h 1381708"/>
              <a:gd name="connsiteX189" fmla="*/ 658182 w 1469922"/>
              <a:gd name="connsiteY189" fmla="*/ 612159 h 1381708"/>
              <a:gd name="connsiteX190" fmla="*/ 661451 w 1469922"/>
              <a:gd name="connsiteY190" fmla="*/ 611499 h 1381708"/>
              <a:gd name="connsiteX191" fmla="*/ 666127 w 1469922"/>
              <a:gd name="connsiteY191" fmla="*/ 609251 h 1381708"/>
              <a:gd name="connsiteX192" fmla="*/ 691844 w 1469922"/>
              <a:gd name="connsiteY192" fmla="*/ 605363 h 1381708"/>
              <a:gd name="connsiteX193" fmla="*/ 778325 w 1469922"/>
              <a:gd name="connsiteY193" fmla="*/ 691844 h 1381708"/>
              <a:gd name="connsiteX194" fmla="*/ 750571 w 1469922"/>
              <a:gd name="connsiteY194" fmla="*/ 691844 h 1381708"/>
              <a:gd name="connsiteX195" fmla="*/ 691844 w 1469922"/>
              <a:gd name="connsiteY195" fmla="*/ 633117 h 1381708"/>
              <a:gd name="connsiteX196" fmla="*/ 662565 w 1469922"/>
              <a:gd name="connsiteY196" fmla="*/ 642060 h 1381708"/>
              <a:gd name="connsiteX197" fmla="*/ 656582 w 1469922"/>
              <a:gd name="connsiteY197" fmla="*/ 646094 h 1381708"/>
              <a:gd name="connsiteX198" fmla="*/ 637733 w 1469922"/>
              <a:gd name="connsiteY198" fmla="*/ 668984 h 1381708"/>
              <a:gd name="connsiteX199" fmla="*/ 637732 w 1469922"/>
              <a:gd name="connsiteY199" fmla="*/ 668985 h 1381708"/>
              <a:gd name="connsiteX200" fmla="*/ 634048 w 1469922"/>
              <a:gd name="connsiteY200" fmla="*/ 687232 h 1381708"/>
              <a:gd name="connsiteX201" fmla="*/ 633310 w 1469922"/>
              <a:gd name="connsiteY201" fmla="*/ 690888 h 1381708"/>
              <a:gd name="connsiteX202" fmla="*/ 633331 w 1469922"/>
              <a:gd name="connsiteY202" fmla="*/ 690888 h 1381708"/>
              <a:gd name="connsiteX203" fmla="*/ 778590 w 1469922"/>
              <a:gd name="connsiteY203" fmla="*/ 834614 h 1381708"/>
              <a:gd name="connsiteX204" fmla="*/ 922829 w 1469922"/>
              <a:gd name="connsiteY204" fmla="*/ 689864 h 1381708"/>
              <a:gd name="connsiteX205" fmla="*/ 923586 w 1469922"/>
              <a:gd name="connsiteY205" fmla="*/ 689864 h 1381708"/>
              <a:gd name="connsiteX206" fmla="*/ 916006 w 1469922"/>
              <a:gd name="connsiteY206" fmla="*/ 631759 h 1381708"/>
              <a:gd name="connsiteX207" fmla="*/ 808183 w 1469922"/>
              <a:gd name="connsiteY207" fmla="*/ 491042 h 1381708"/>
              <a:gd name="connsiteX208" fmla="*/ 575961 w 1469922"/>
              <a:gd name="connsiteY208" fmla="*/ 490778 h 1381708"/>
              <a:gd name="connsiteX209" fmla="*/ 467818 w 1469922"/>
              <a:gd name="connsiteY209" fmla="*/ 631250 h 1381708"/>
              <a:gd name="connsiteX210" fmla="*/ 460378 w 1469922"/>
              <a:gd name="connsiteY210" fmla="*/ 687290 h 1381708"/>
              <a:gd name="connsiteX211" fmla="*/ 469161 w 1469922"/>
              <a:gd name="connsiteY211" fmla="*/ 766567 h 1381708"/>
              <a:gd name="connsiteX212" fmla="*/ 614814 w 1469922"/>
              <a:gd name="connsiteY212" fmla="*/ 963092 h 1381708"/>
              <a:gd name="connsiteX213" fmla="*/ 935150 w 1469922"/>
              <a:gd name="connsiteY213" fmla="*/ 966698 h 1381708"/>
              <a:gd name="connsiteX214" fmla="*/ 1085191 w 1469922"/>
              <a:gd name="connsiteY214" fmla="*/ 773502 h 1381708"/>
              <a:gd name="connsiteX215" fmla="*/ 1096057 w 1469922"/>
              <a:gd name="connsiteY215" fmla="*/ 692194 h 1381708"/>
              <a:gd name="connsiteX216" fmla="*/ 1095716 w 1469922"/>
              <a:gd name="connsiteY216" fmla="*/ 692194 h 1381708"/>
              <a:gd name="connsiteX217" fmla="*/ 893982 w 1469922"/>
              <a:gd name="connsiteY217" fmla="*/ 342197 h 1381708"/>
              <a:gd name="connsiteX218" fmla="*/ 490009 w 1469922"/>
              <a:gd name="connsiteY218" fmla="*/ 342022 h 1381708"/>
              <a:gd name="connsiteX219" fmla="*/ 301960 w 1469922"/>
              <a:gd name="connsiteY219" fmla="*/ 586437 h 1381708"/>
              <a:gd name="connsiteX220" fmla="*/ 288438 w 1469922"/>
              <a:gd name="connsiteY220" fmla="*/ 688336 h 1381708"/>
              <a:gd name="connsiteX221" fmla="*/ 291872 w 1469922"/>
              <a:gd name="connsiteY221" fmla="*/ 749781 h 1381708"/>
              <a:gd name="connsiteX222" fmla="*/ 530121 w 1469922"/>
              <a:gd name="connsiteY222" fmla="*/ 1112352 h 1381708"/>
              <a:gd name="connsiteX223" fmla="*/ 1021503 w 1469922"/>
              <a:gd name="connsiteY223" fmla="*/ 1114981 h 1381708"/>
              <a:gd name="connsiteX224" fmla="*/ 1267956 w 1469922"/>
              <a:gd name="connsiteY224" fmla="*/ 689864 h 1381708"/>
              <a:gd name="connsiteX225" fmla="*/ 1268008 w 1469922"/>
              <a:gd name="connsiteY225" fmla="*/ 689864 h 1381708"/>
              <a:gd name="connsiteX226" fmla="*/ 1263141 w 1469922"/>
              <a:gd name="connsiteY226" fmla="*/ 615857 h 1381708"/>
              <a:gd name="connsiteX227" fmla="*/ 980217 w 1469922"/>
              <a:gd name="connsiteY227" fmla="*/ 192862 h 1381708"/>
              <a:gd name="connsiteX228" fmla="*/ 403792 w 1469922"/>
              <a:gd name="connsiteY228" fmla="*/ 192677 h 1381708"/>
              <a:gd name="connsiteX229" fmla="*/ 120597 w 1469922"/>
              <a:gd name="connsiteY229" fmla="*/ 615490 h 1381708"/>
              <a:gd name="connsiteX230" fmla="*/ 115826 w 1469922"/>
              <a:gd name="connsiteY230" fmla="*/ 687333 h 1381708"/>
              <a:gd name="connsiteX231" fmla="*/ 117317 w 1469922"/>
              <a:gd name="connsiteY231" fmla="*/ 687339 h 1381708"/>
              <a:gd name="connsiteX232" fmla="*/ 446238 w 1469922"/>
              <a:gd name="connsiteY232" fmla="*/ 1261261 h 1381708"/>
              <a:gd name="connsiteX233" fmla="*/ 1107732 w 1469922"/>
              <a:gd name="connsiteY233" fmla="*/ 1262525 h 1381708"/>
              <a:gd name="connsiteX234" fmla="*/ 1438844 w 1469922"/>
              <a:gd name="connsiteY234" fmla="*/ 689864 h 1381708"/>
              <a:gd name="connsiteX235" fmla="*/ 1469922 w 1469922"/>
              <a:gd name="connsiteY235" fmla="*/ 689864 h 1381708"/>
              <a:gd name="connsiteX236" fmla="*/ 1123236 w 1469922"/>
              <a:gd name="connsiteY236" fmla="*/ 1289459 h 1381708"/>
              <a:gd name="connsiteX237" fmla="*/ 776756 w 1469922"/>
              <a:gd name="connsiteY237" fmla="*/ 1381707 h 1381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1469922" h="1381708">
                <a:moveTo>
                  <a:pt x="774740" y="1295218"/>
                </a:moveTo>
                <a:cubicBezTo>
                  <a:pt x="669867" y="1294640"/>
                  <a:pt x="565143" y="1266841"/>
                  <a:pt x="471550" y="1211884"/>
                </a:cubicBezTo>
                <a:cubicBezTo>
                  <a:pt x="307763" y="1115708"/>
                  <a:pt x="200003" y="949241"/>
                  <a:pt x="177227" y="763715"/>
                </a:cubicBezTo>
                <a:lnTo>
                  <a:pt x="173234" y="691844"/>
                </a:lnTo>
                <a:lnTo>
                  <a:pt x="172961" y="691844"/>
                </a:lnTo>
                <a:lnTo>
                  <a:pt x="173137" y="690095"/>
                </a:lnTo>
                <a:lnTo>
                  <a:pt x="172753" y="683186"/>
                </a:lnTo>
                <a:lnTo>
                  <a:pt x="173830" y="683198"/>
                </a:lnTo>
                <a:lnTo>
                  <a:pt x="183445" y="587560"/>
                </a:lnTo>
                <a:cubicBezTo>
                  <a:pt x="231568" y="351725"/>
                  <a:pt x="439685" y="173998"/>
                  <a:pt x="689700" y="172965"/>
                </a:cubicBezTo>
                <a:cubicBezTo>
                  <a:pt x="975432" y="171784"/>
                  <a:pt x="1208348" y="401831"/>
                  <a:pt x="1210709" y="687556"/>
                </a:cubicBezTo>
                <a:lnTo>
                  <a:pt x="1210314" y="687559"/>
                </a:lnTo>
                <a:lnTo>
                  <a:pt x="1196338" y="799592"/>
                </a:lnTo>
                <a:cubicBezTo>
                  <a:pt x="1167613" y="909060"/>
                  <a:pt x="1096551" y="1004591"/>
                  <a:pt x="996211" y="1063215"/>
                </a:cubicBezTo>
                <a:cubicBezTo>
                  <a:pt x="929317" y="1102298"/>
                  <a:pt x="854524" y="1121990"/>
                  <a:pt x="779659" y="1122264"/>
                </a:cubicBezTo>
                <a:cubicBezTo>
                  <a:pt x="704795" y="1122537"/>
                  <a:pt x="629860" y="1103392"/>
                  <a:pt x="562682" y="1064799"/>
                </a:cubicBezTo>
                <a:cubicBezTo>
                  <a:pt x="461916" y="1006909"/>
                  <a:pt x="390158" y="911900"/>
                  <a:pt x="360635" y="802644"/>
                </a:cubicBezTo>
                <a:lnTo>
                  <a:pt x="346454" y="695359"/>
                </a:lnTo>
                <a:lnTo>
                  <a:pt x="345939" y="695364"/>
                </a:lnTo>
                <a:lnTo>
                  <a:pt x="346188" y="693340"/>
                </a:lnTo>
                <a:lnTo>
                  <a:pt x="345678" y="689487"/>
                </a:lnTo>
                <a:lnTo>
                  <a:pt x="346660" y="689488"/>
                </a:lnTo>
                <a:lnTo>
                  <a:pt x="357051" y="604769"/>
                </a:lnTo>
                <a:cubicBezTo>
                  <a:pt x="379836" y="517184"/>
                  <a:pt x="436486" y="440666"/>
                  <a:pt x="516607" y="393591"/>
                </a:cubicBezTo>
                <a:cubicBezTo>
                  <a:pt x="623436" y="330824"/>
                  <a:pt x="755676" y="329988"/>
                  <a:pt x="863291" y="391397"/>
                </a:cubicBezTo>
                <a:cubicBezTo>
                  <a:pt x="944002" y="437455"/>
                  <a:pt x="1001615" y="513249"/>
                  <a:pt x="1025507" y="600539"/>
                </a:cubicBezTo>
                <a:lnTo>
                  <a:pt x="1037494" y="688994"/>
                </a:lnTo>
                <a:lnTo>
                  <a:pt x="1037519" y="688994"/>
                </a:lnTo>
                <a:lnTo>
                  <a:pt x="1037507" y="689088"/>
                </a:lnTo>
                <a:lnTo>
                  <a:pt x="1037764" y="690986"/>
                </a:lnTo>
                <a:lnTo>
                  <a:pt x="1037261" y="690987"/>
                </a:lnTo>
                <a:lnTo>
                  <a:pt x="1028728" y="756859"/>
                </a:lnTo>
                <a:cubicBezTo>
                  <a:pt x="1011203" y="822410"/>
                  <a:pt x="968353" y="879495"/>
                  <a:pt x="908056" y="914400"/>
                </a:cubicBezTo>
                <a:cubicBezTo>
                  <a:pt x="867858" y="937669"/>
                  <a:pt x="822973" y="949305"/>
                  <a:pt x="778088" y="949307"/>
                </a:cubicBezTo>
                <a:cubicBezTo>
                  <a:pt x="733202" y="949308"/>
                  <a:pt x="688317" y="937676"/>
                  <a:pt x="648117" y="914409"/>
                </a:cubicBezTo>
                <a:cubicBezTo>
                  <a:pt x="587817" y="879508"/>
                  <a:pt x="544964" y="822426"/>
                  <a:pt x="527434" y="756876"/>
                </a:cubicBezTo>
                <a:lnTo>
                  <a:pt x="519005" y="691843"/>
                </a:lnTo>
                <a:lnTo>
                  <a:pt x="518882" y="691843"/>
                </a:lnTo>
                <a:lnTo>
                  <a:pt x="518957" y="691471"/>
                </a:lnTo>
                <a:lnTo>
                  <a:pt x="518638" y="689012"/>
                </a:lnTo>
                <a:lnTo>
                  <a:pt x="519451" y="689015"/>
                </a:lnTo>
                <a:lnTo>
                  <a:pt x="532358" y="624798"/>
                </a:lnTo>
                <a:cubicBezTo>
                  <a:pt x="558396" y="562933"/>
                  <a:pt x="619386" y="519361"/>
                  <a:pt x="690690" y="518886"/>
                </a:cubicBezTo>
                <a:cubicBezTo>
                  <a:pt x="761994" y="518410"/>
                  <a:pt x="823560" y="561165"/>
                  <a:pt x="850421" y="622678"/>
                </a:cubicBezTo>
                <a:lnTo>
                  <a:pt x="863455" y="683329"/>
                </a:lnTo>
                <a:lnTo>
                  <a:pt x="864307" y="683264"/>
                </a:lnTo>
                <a:lnTo>
                  <a:pt x="863896" y="685381"/>
                </a:lnTo>
                <a:lnTo>
                  <a:pt x="864789" y="689537"/>
                </a:lnTo>
                <a:lnTo>
                  <a:pt x="863085" y="689560"/>
                </a:lnTo>
                <a:lnTo>
                  <a:pt x="863026" y="689864"/>
                </a:lnTo>
                <a:lnTo>
                  <a:pt x="864559" y="689864"/>
                </a:lnTo>
                <a:cubicBezTo>
                  <a:pt x="864559" y="701804"/>
                  <a:pt x="862139" y="713180"/>
                  <a:pt x="857763" y="723526"/>
                </a:cubicBezTo>
                <a:lnTo>
                  <a:pt x="855975" y="726178"/>
                </a:lnTo>
                <a:lnTo>
                  <a:pt x="855572" y="728252"/>
                </a:lnTo>
                <a:lnTo>
                  <a:pt x="851487" y="732834"/>
                </a:lnTo>
                <a:lnTo>
                  <a:pt x="839229" y="751015"/>
                </a:lnTo>
                <a:lnTo>
                  <a:pt x="829327" y="757691"/>
                </a:lnTo>
                <a:lnTo>
                  <a:pt x="825075" y="762461"/>
                </a:lnTo>
                <a:lnTo>
                  <a:pt x="819759" y="764143"/>
                </a:lnTo>
                <a:lnTo>
                  <a:pt x="811740" y="769549"/>
                </a:lnTo>
                <a:lnTo>
                  <a:pt x="786663" y="774612"/>
                </a:lnTo>
                <a:lnTo>
                  <a:pt x="781381" y="776283"/>
                </a:lnTo>
                <a:lnTo>
                  <a:pt x="779994" y="775958"/>
                </a:lnTo>
                <a:lnTo>
                  <a:pt x="778078" y="776345"/>
                </a:lnTo>
                <a:cubicBezTo>
                  <a:pt x="766138" y="776345"/>
                  <a:pt x="754762" y="773925"/>
                  <a:pt x="744416" y="769549"/>
                </a:cubicBezTo>
                <a:lnTo>
                  <a:pt x="740053" y="766607"/>
                </a:lnTo>
                <a:lnTo>
                  <a:pt x="736758" y="765836"/>
                </a:lnTo>
                <a:lnTo>
                  <a:pt x="731729" y="760995"/>
                </a:lnTo>
                <a:lnTo>
                  <a:pt x="716927" y="751015"/>
                </a:lnTo>
                <a:lnTo>
                  <a:pt x="708731" y="738858"/>
                </a:lnTo>
                <a:lnTo>
                  <a:pt x="703740" y="734055"/>
                </a:lnTo>
                <a:lnTo>
                  <a:pt x="702535" y="729669"/>
                </a:lnTo>
                <a:lnTo>
                  <a:pt x="698393" y="723526"/>
                </a:lnTo>
                <a:cubicBezTo>
                  <a:pt x="694017" y="713180"/>
                  <a:pt x="691597" y="701804"/>
                  <a:pt x="691597" y="689864"/>
                </a:cubicBezTo>
                <a:lnTo>
                  <a:pt x="719351" y="689864"/>
                </a:lnTo>
                <a:lnTo>
                  <a:pt x="721999" y="689864"/>
                </a:lnTo>
                <a:lnTo>
                  <a:pt x="727218" y="708856"/>
                </a:lnTo>
                <a:lnTo>
                  <a:pt x="732114" y="720676"/>
                </a:lnTo>
                <a:lnTo>
                  <a:pt x="751284" y="739128"/>
                </a:lnTo>
                <a:cubicBezTo>
                  <a:pt x="769333" y="748945"/>
                  <a:pt x="791306" y="748105"/>
                  <a:pt x="808553" y="736939"/>
                </a:cubicBezTo>
                <a:lnTo>
                  <a:pt x="824902" y="718600"/>
                </a:lnTo>
                <a:lnTo>
                  <a:pt x="829948" y="706420"/>
                </a:lnTo>
                <a:lnTo>
                  <a:pt x="833944" y="685839"/>
                </a:lnTo>
                <a:lnTo>
                  <a:pt x="822945" y="634662"/>
                </a:lnTo>
                <a:cubicBezTo>
                  <a:pt x="800738" y="583807"/>
                  <a:pt x="749839" y="548460"/>
                  <a:pt x="690889" y="548853"/>
                </a:cubicBezTo>
                <a:cubicBezTo>
                  <a:pt x="631939" y="549246"/>
                  <a:pt x="581516" y="585268"/>
                  <a:pt x="559989" y="636415"/>
                </a:cubicBezTo>
                <a:lnTo>
                  <a:pt x="549397" y="689113"/>
                </a:lnTo>
                <a:lnTo>
                  <a:pt x="549979" y="689115"/>
                </a:lnTo>
                <a:cubicBezTo>
                  <a:pt x="549711" y="770788"/>
                  <a:pt x="593129" y="846371"/>
                  <a:pt x="663817" y="887283"/>
                </a:cubicBezTo>
                <a:cubicBezTo>
                  <a:pt x="734504" y="928195"/>
                  <a:pt x="821671" y="928192"/>
                  <a:pt x="892355" y="887275"/>
                </a:cubicBezTo>
                <a:cubicBezTo>
                  <a:pt x="945368" y="856587"/>
                  <a:pt x="983042" y="806398"/>
                  <a:pt x="998450" y="748765"/>
                </a:cubicBezTo>
                <a:lnTo>
                  <a:pt x="1006003" y="690463"/>
                </a:lnTo>
                <a:lnTo>
                  <a:pt x="994949" y="608902"/>
                </a:lnTo>
                <a:cubicBezTo>
                  <a:pt x="973245" y="529605"/>
                  <a:pt x="920908" y="460752"/>
                  <a:pt x="847589" y="418913"/>
                </a:cubicBezTo>
                <a:cubicBezTo>
                  <a:pt x="749830" y="363127"/>
                  <a:pt x="629700" y="363887"/>
                  <a:pt x="532655" y="420906"/>
                </a:cubicBezTo>
                <a:cubicBezTo>
                  <a:pt x="459872" y="463669"/>
                  <a:pt x="408410" y="533180"/>
                  <a:pt x="387712" y="612744"/>
                </a:cubicBezTo>
                <a:lnTo>
                  <a:pt x="378026" y="691712"/>
                </a:lnTo>
                <a:lnTo>
                  <a:pt x="391582" y="794283"/>
                </a:lnTo>
                <a:cubicBezTo>
                  <a:pt x="418917" y="895438"/>
                  <a:pt x="485355" y="983404"/>
                  <a:pt x="578650" y="1037002"/>
                </a:cubicBezTo>
                <a:cubicBezTo>
                  <a:pt x="703044" y="1108466"/>
                  <a:pt x="856168" y="1107907"/>
                  <a:pt x="980037" y="1035536"/>
                </a:cubicBezTo>
                <a:cubicBezTo>
                  <a:pt x="1103906" y="963165"/>
                  <a:pt x="1179582" y="830047"/>
                  <a:pt x="1178409" y="686591"/>
                </a:cubicBezTo>
                <a:lnTo>
                  <a:pt x="1178903" y="686587"/>
                </a:lnTo>
                <a:lnTo>
                  <a:pt x="1168384" y="589983"/>
                </a:lnTo>
                <a:cubicBezTo>
                  <a:pt x="1121371" y="368924"/>
                  <a:pt x="924585" y="203668"/>
                  <a:pt x="689830" y="204637"/>
                </a:cubicBezTo>
                <a:cubicBezTo>
                  <a:pt x="455076" y="205607"/>
                  <a:pt x="259663" y="372485"/>
                  <a:pt x="214477" y="593924"/>
                </a:cubicBezTo>
                <a:lnTo>
                  <a:pt x="204788" y="690308"/>
                </a:lnTo>
                <a:lnTo>
                  <a:pt x="208651" y="759853"/>
                </a:lnTo>
                <a:cubicBezTo>
                  <a:pt x="230237" y="935676"/>
                  <a:pt x="332360" y="1093438"/>
                  <a:pt x="487581" y="1184583"/>
                </a:cubicBezTo>
                <a:cubicBezTo>
                  <a:pt x="664977" y="1288750"/>
                  <a:pt x="884567" y="1289961"/>
                  <a:pt x="1063101" y="1187758"/>
                </a:cubicBezTo>
                <a:cubicBezTo>
                  <a:pt x="1219318" y="1098330"/>
                  <a:pt x="1323177" y="941705"/>
                  <a:pt x="1346701" y="766131"/>
                </a:cubicBezTo>
                <a:lnTo>
                  <a:pt x="1351482" y="694371"/>
                </a:lnTo>
                <a:lnTo>
                  <a:pt x="1350847" y="694369"/>
                </a:lnTo>
                <a:cubicBezTo>
                  <a:pt x="1351751" y="458629"/>
                  <a:pt x="1226661" y="240361"/>
                  <a:pt x="1022805" y="121968"/>
                </a:cubicBezTo>
                <a:cubicBezTo>
                  <a:pt x="818948" y="3576"/>
                  <a:pt x="567377" y="3094"/>
                  <a:pt x="363068" y="120704"/>
                </a:cubicBezTo>
                <a:cubicBezTo>
                  <a:pt x="158759" y="238314"/>
                  <a:pt x="32834" y="456101"/>
                  <a:pt x="32834" y="691843"/>
                </a:cubicBezTo>
                <a:lnTo>
                  <a:pt x="0" y="691844"/>
                </a:lnTo>
                <a:cubicBezTo>
                  <a:pt x="0" y="444356"/>
                  <a:pt x="132199" y="215718"/>
                  <a:pt x="346688" y="92248"/>
                </a:cubicBezTo>
                <a:cubicBezTo>
                  <a:pt x="561177" y="-31222"/>
                  <a:pt x="825282" y="-30716"/>
                  <a:pt x="1039296" y="93575"/>
                </a:cubicBezTo>
                <a:cubicBezTo>
                  <a:pt x="1226558" y="202330"/>
                  <a:pt x="1350510" y="391362"/>
                  <a:pt x="1377936" y="602717"/>
                </a:cubicBezTo>
                <a:lnTo>
                  <a:pt x="1383393" y="689865"/>
                </a:lnTo>
                <a:lnTo>
                  <a:pt x="1383442" y="689865"/>
                </a:lnTo>
                <a:lnTo>
                  <a:pt x="1383417" y="690244"/>
                </a:lnTo>
                <a:lnTo>
                  <a:pt x="1383683" y="694495"/>
                </a:lnTo>
                <a:lnTo>
                  <a:pt x="1383134" y="694493"/>
                </a:lnTo>
                <a:lnTo>
                  <a:pt x="1378080" y="770339"/>
                </a:lnTo>
                <a:cubicBezTo>
                  <a:pt x="1353258" y="955603"/>
                  <a:pt x="1243669" y="1120871"/>
                  <a:pt x="1078831" y="1215234"/>
                </a:cubicBezTo>
                <a:cubicBezTo>
                  <a:pt x="984638" y="1269156"/>
                  <a:pt x="879614" y="1295797"/>
                  <a:pt x="774740" y="1295218"/>
                </a:cubicBezTo>
                <a:close/>
                <a:moveTo>
                  <a:pt x="776756" y="1381707"/>
                </a:moveTo>
                <a:cubicBezTo>
                  <a:pt x="657167" y="1381479"/>
                  <a:pt x="537637" y="1350280"/>
                  <a:pt x="430630" y="1288135"/>
                </a:cubicBezTo>
                <a:cubicBezTo>
                  <a:pt x="243368" y="1179382"/>
                  <a:pt x="119416" y="990352"/>
                  <a:pt x="91988" y="778997"/>
                </a:cubicBezTo>
                <a:lnTo>
                  <a:pt x="86529" y="691844"/>
                </a:lnTo>
                <a:lnTo>
                  <a:pt x="86481" y="691844"/>
                </a:lnTo>
                <a:lnTo>
                  <a:pt x="86506" y="691474"/>
                </a:lnTo>
                <a:lnTo>
                  <a:pt x="86239" y="687219"/>
                </a:lnTo>
                <a:lnTo>
                  <a:pt x="86788" y="687221"/>
                </a:lnTo>
                <a:lnTo>
                  <a:pt x="91807" y="611641"/>
                </a:lnTo>
                <a:cubicBezTo>
                  <a:pt x="116463" y="426985"/>
                  <a:pt x="225333" y="262125"/>
                  <a:pt x="389275" y="167519"/>
                </a:cubicBezTo>
                <a:cubicBezTo>
                  <a:pt x="576638" y="59398"/>
                  <a:pt x="807457" y="59473"/>
                  <a:pt x="994750" y="167714"/>
                </a:cubicBezTo>
                <a:cubicBezTo>
                  <a:pt x="1182044" y="275955"/>
                  <a:pt x="1297346" y="475912"/>
                  <a:pt x="1297207" y="692233"/>
                </a:cubicBezTo>
                <a:lnTo>
                  <a:pt x="1296803" y="692233"/>
                </a:lnTo>
                <a:lnTo>
                  <a:pt x="1292366" y="758835"/>
                </a:lnTo>
                <a:cubicBezTo>
                  <a:pt x="1271095" y="917615"/>
                  <a:pt x="1177181" y="1059263"/>
                  <a:pt x="1035915" y="1140152"/>
                </a:cubicBezTo>
                <a:cubicBezTo>
                  <a:pt x="955192" y="1186375"/>
                  <a:pt x="865185" y="1209220"/>
                  <a:pt x="775302" y="1208739"/>
                </a:cubicBezTo>
                <a:cubicBezTo>
                  <a:pt x="685420" y="1208258"/>
                  <a:pt x="595662" y="1184451"/>
                  <a:pt x="515438" y="1137367"/>
                </a:cubicBezTo>
                <a:cubicBezTo>
                  <a:pt x="375046" y="1054971"/>
                  <a:pt x="282653" y="912326"/>
                  <a:pt x="263082" y="753327"/>
                </a:cubicBezTo>
                <a:lnTo>
                  <a:pt x="259646" y="691844"/>
                </a:lnTo>
                <a:lnTo>
                  <a:pt x="259442" y="691844"/>
                </a:lnTo>
                <a:lnTo>
                  <a:pt x="259586" y="690762"/>
                </a:lnTo>
                <a:lnTo>
                  <a:pt x="259225" y="684311"/>
                </a:lnTo>
                <a:lnTo>
                  <a:pt x="260440" y="684324"/>
                </a:lnTo>
                <a:lnTo>
                  <a:pt x="274418" y="578992"/>
                </a:lnTo>
                <a:cubicBezTo>
                  <a:pt x="303885" y="470023"/>
                  <a:pt x="375367" y="375229"/>
                  <a:pt x="475751" y="317310"/>
                </a:cubicBezTo>
                <a:cubicBezTo>
                  <a:pt x="609598" y="240085"/>
                  <a:pt x="774482" y="240157"/>
                  <a:pt x="908261" y="317498"/>
                </a:cubicBezTo>
                <a:cubicBezTo>
                  <a:pt x="1008596" y="375504"/>
                  <a:pt x="1079995" y="470360"/>
                  <a:pt x="1109367" y="579354"/>
                </a:cubicBezTo>
                <a:lnTo>
                  <a:pt x="1123935" y="689864"/>
                </a:lnTo>
                <a:lnTo>
                  <a:pt x="1124000" y="689864"/>
                </a:lnTo>
                <a:lnTo>
                  <a:pt x="1123967" y="690111"/>
                </a:lnTo>
                <a:lnTo>
                  <a:pt x="1124245" y="692219"/>
                </a:lnTo>
                <a:lnTo>
                  <a:pt x="1123686" y="692219"/>
                </a:lnTo>
                <a:lnTo>
                  <a:pt x="1111852" y="780763"/>
                </a:lnTo>
                <a:cubicBezTo>
                  <a:pt x="1087955" y="868490"/>
                  <a:pt x="1030008" y="944647"/>
                  <a:pt x="948786" y="990731"/>
                </a:cubicBezTo>
                <a:cubicBezTo>
                  <a:pt x="894638" y="1021454"/>
                  <a:pt x="834323" y="1036441"/>
                  <a:pt x="774184" y="1035764"/>
                </a:cubicBezTo>
                <a:cubicBezTo>
                  <a:pt x="714046" y="1035087"/>
                  <a:pt x="654083" y="1018746"/>
                  <a:pt x="600640" y="986812"/>
                </a:cubicBezTo>
                <a:cubicBezTo>
                  <a:pt x="520476" y="938911"/>
                  <a:pt x="464258" y="861469"/>
                  <a:pt x="442342" y="773226"/>
                </a:cubicBezTo>
                <a:lnTo>
                  <a:pt x="433325" y="691844"/>
                </a:lnTo>
                <a:lnTo>
                  <a:pt x="432402" y="691844"/>
                </a:lnTo>
                <a:lnTo>
                  <a:pt x="432905" y="688054"/>
                </a:lnTo>
                <a:lnTo>
                  <a:pt x="432243" y="682077"/>
                </a:lnTo>
                <a:lnTo>
                  <a:pt x="433695" y="682110"/>
                </a:lnTo>
                <a:lnTo>
                  <a:pt x="441396" y="624102"/>
                </a:lnTo>
                <a:cubicBezTo>
                  <a:pt x="459092" y="558694"/>
                  <a:pt x="502018" y="501801"/>
                  <a:pt x="562293" y="467062"/>
                </a:cubicBezTo>
                <a:cubicBezTo>
                  <a:pt x="642661" y="420743"/>
                  <a:pt x="741643" y="420856"/>
                  <a:pt x="821905" y="467357"/>
                </a:cubicBezTo>
                <a:cubicBezTo>
                  <a:pt x="882102" y="502233"/>
                  <a:pt x="924898" y="559224"/>
                  <a:pt x="942445" y="624672"/>
                </a:cubicBezTo>
                <a:lnTo>
                  <a:pt x="950950" y="689864"/>
                </a:lnTo>
                <a:lnTo>
                  <a:pt x="951039" y="689864"/>
                </a:lnTo>
                <a:lnTo>
                  <a:pt x="950985" y="690133"/>
                </a:lnTo>
                <a:lnTo>
                  <a:pt x="951285" y="692434"/>
                </a:lnTo>
                <a:lnTo>
                  <a:pt x="950522" y="692432"/>
                </a:lnTo>
                <a:lnTo>
                  <a:pt x="937509" y="757040"/>
                </a:lnTo>
                <a:cubicBezTo>
                  <a:pt x="911368" y="819005"/>
                  <a:pt x="850153" y="862571"/>
                  <a:pt x="778690" y="862824"/>
                </a:cubicBezTo>
                <a:cubicBezTo>
                  <a:pt x="683406" y="863161"/>
                  <a:pt x="605796" y="786370"/>
                  <a:pt x="605122" y="691087"/>
                </a:cubicBezTo>
                <a:lnTo>
                  <a:pt x="605517" y="691084"/>
                </a:lnTo>
                <a:lnTo>
                  <a:pt x="608933" y="674162"/>
                </a:lnTo>
                <a:lnTo>
                  <a:pt x="612159" y="658182"/>
                </a:lnTo>
                <a:lnTo>
                  <a:pt x="612160" y="658181"/>
                </a:lnTo>
                <a:lnTo>
                  <a:pt x="630693" y="630693"/>
                </a:lnTo>
                <a:lnTo>
                  <a:pt x="639917" y="624474"/>
                </a:lnTo>
                <a:lnTo>
                  <a:pt x="643492" y="620133"/>
                </a:lnTo>
                <a:lnTo>
                  <a:pt x="653471" y="615335"/>
                </a:lnTo>
                <a:lnTo>
                  <a:pt x="658182" y="612159"/>
                </a:lnTo>
                <a:lnTo>
                  <a:pt x="661451" y="611499"/>
                </a:lnTo>
                <a:lnTo>
                  <a:pt x="666127" y="609251"/>
                </a:lnTo>
                <a:cubicBezTo>
                  <a:pt x="674251" y="606724"/>
                  <a:pt x="682889" y="605363"/>
                  <a:pt x="691844" y="605363"/>
                </a:cubicBezTo>
                <a:cubicBezTo>
                  <a:pt x="739606" y="605363"/>
                  <a:pt x="778325" y="644082"/>
                  <a:pt x="778325" y="691844"/>
                </a:cubicBezTo>
                <a:lnTo>
                  <a:pt x="750571" y="691844"/>
                </a:lnTo>
                <a:cubicBezTo>
                  <a:pt x="750571" y="659410"/>
                  <a:pt x="724278" y="633117"/>
                  <a:pt x="691844" y="633117"/>
                </a:cubicBezTo>
                <a:lnTo>
                  <a:pt x="662565" y="642060"/>
                </a:lnTo>
                <a:lnTo>
                  <a:pt x="656582" y="646094"/>
                </a:lnTo>
                <a:lnTo>
                  <a:pt x="637733" y="668984"/>
                </a:lnTo>
                <a:lnTo>
                  <a:pt x="637732" y="668985"/>
                </a:lnTo>
                <a:lnTo>
                  <a:pt x="634048" y="687232"/>
                </a:lnTo>
                <a:lnTo>
                  <a:pt x="633310" y="690888"/>
                </a:lnTo>
                <a:lnTo>
                  <a:pt x="633331" y="690888"/>
                </a:lnTo>
                <a:cubicBezTo>
                  <a:pt x="633895" y="770630"/>
                  <a:pt x="698847" y="834896"/>
                  <a:pt x="778590" y="834614"/>
                </a:cubicBezTo>
                <a:cubicBezTo>
                  <a:pt x="858333" y="834332"/>
                  <a:pt x="922829" y="769608"/>
                  <a:pt x="922829" y="689864"/>
                </a:cubicBezTo>
                <a:lnTo>
                  <a:pt x="923586" y="689864"/>
                </a:lnTo>
                <a:lnTo>
                  <a:pt x="916006" y="631759"/>
                </a:lnTo>
                <a:cubicBezTo>
                  <a:pt x="900311" y="573216"/>
                  <a:pt x="862029" y="522238"/>
                  <a:pt x="808183" y="491042"/>
                </a:cubicBezTo>
                <a:cubicBezTo>
                  <a:pt x="736389" y="449446"/>
                  <a:pt x="647849" y="449346"/>
                  <a:pt x="575961" y="490778"/>
                </a:cubicBezTo>
                <a:cubicBezTo>
                  <a:pt x="522044" y="521852"/>
                  <a:pt x="483647" y="572742"/>
                  <a:pt x="467818" y="631250"/>
                </a:cubicBezTo>
                <a:lnTo>
                  <a:pt x="460378" y="687290"/>
                </a:lnTo>
                <a:lnTo>
                  <a:pt x="469161" y="766567"/>
                </a:lnTo>
                <a:cubicBezTo>
                  <a:pt x="489326" y="847761"/>
                  <a:pt x="541053" y="919017"/>
                  <a:pt x="614814" y="963092"/>
                </a:cubicBezTo>
                <a:cubicBezTo>
                  <a:pt x="713162" y="1021859"/>
                  <a:pt x="835504" y="1023236"/>
                  <a:pt x="935150" y="966698"/>
                </a:cubicBezTo>
                <a:cubicBezTo>
                  <a:pt x="1009885" y="924295"/>
                  <a:pt x="1063203" y="854222"/>
                  <a:pt x="1085191" y="773502"/>
                </a:cubicBezTo>
                <a:lnTo>
                  <a:pt x="1096057" y="692194"/>
                </a:lnTo>
                <a:lnTo>
                  <a:pt x="1095716" y="692194"/>
                </a:lnTo>
                <a:cubicBezTo>
                  <a:pt x="1095841" y="547863"/>
                  <a:pt x="1018935" y="414435"/>
                  <a:pt x="893982" y="342197"/>
                </a:cubicBezTo>
                <a:cubicBezTo>
                  <a:pt x="769029" y="269959"/>
                  <a:pt x="615024" y="269892"/>
                  <a:pt x="490009" y="342022"/>
                </a:cubicBezTo>
                <a:cubicBezTo>
                  <a:pt x="396248" y="396119"/>
                  <a:pt x="329483" y="484659"/>
                  <a:pt x="301960" y="586437"/>
                </a:cubicBezTo>
                <a:lnTo>
                  <a:pt x="288438" y="688336"/>
                </a:lnTo>
                <a:lnTo>
                  <a:pt x="291872" y="749781"/>
                </a:lnTo>
                <a:cubicBezTo>
                  <a:pt x="310349" y="899892"/>
                  <a:pt x="397577" y="1034562"/>
                  <a:pt x="530121" y="1112352"/>
                </a:cubicBezTo>
                <a:cubicBezTo>
                  <a:pt x="681600" y="1201255"/>
                  <a:pt x="869082" y="1202258"/>
                  <a:pt x="1021503" y="1114981"/>
                </a:cubicBezTo>
                <a:cubicBezTo>
                  <a:pt x="1173924" y="1027704"/>
                  <a:pt x="1267956" y="865505"/>
                  <a:pt x="1267956" y="689864"/>
                </a:cubicBezTo>
                <a:lnTo>
                  <a:pt x="1268008" y="689864"/>
                </a:lnTo>
                <a:lnTo>
                  <a:pt x="1263141" y="615857"/>
                </a:lnTo>
                <a:cubicBezTo>
                  <a:pt x="1239781" y="440046"/>
                  <a:pt x="1136237" y="283029"/>
                  <a:pt x="980217" y="192862"/>
                </a:cubicBezTo>
                <a:cubicBezTo>
                  <a:pt x="801910" y="89814"/>
                  <a:pt x="582166" y="89744"/>
                  <a:pt x="403792" y="192677"/>
                </a:cubicBezTo>
                <a:cubicBezTo>
                  <a:pt x="247715" y="282743"/>
                  <a:pt x="144069" y="439694"/>
                  <a:pt x="120597" y="615490"/>
                </a:cubicBezTo>
                <a:lnTo>
                  <a:pt x="115826" y="687333"/>
                </a:lnTo>
                <a:lnTo>
                  <a:pt x="117317" y="687339"/>
                </a:lnTo>
                <a:cubicBezTo>
                  <a:pt x="116413" y="923707"/>
                  <a:pt x="241838" y="1142555"/>
                  <a:pt x="446238" y="1261261"/>
                </a:cubicBezTo>
                <a:cubicBezTo>
                  <a:pt x="650638" y="1379967"/>
                  <a:pt x="902879" y="1380449"/>
                  <a:pt x="1107732" y="1262525"/>
                </a:cubicBezTo>
                <a:cubicBezTo>
                  <a:pt x="1312585" y="1144601"/>
                  <a:pt x="1438844" y="926234"/>
                  <a:pt x="1438844" y="689864"/>
                </a:cubicBezTo>
                <a:lnTo>
                  <a:pt x="1469922" y="689864"/>
                </a:lnTo>
                <a:cubicBezTo>
                  <a:pt x="1469922" y="937351"/>
                  <a:pt x="1337724" y="1165988"/>
                  <a:pt x="1123236" y="1289459"/>
                </a:cubicBezTo>
                <a:cubicBezTo>
                  <a:pt x="1015992" y="1351194"/>
                  <a:pt x="896344" y="1381936"/>
                  <a:pt x="776756" y="1381707"/>
                </a:cubicBezTo>
                <a:close/>
              </a:path>
            </a:pathLst>
          </a:cu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9" name="フリーフォーム: 図形 368">
            <a:extLst>
              <a:ext uri="{FF2B5EF4-FFF2-40B4-BE49-F238E27FC236}">
                <a16:creationId xmlns:a16="http://schemas.microsoft.com/office/drawing/2014/main" id="{D87FA930-3BC3-4DB1-AB90-C3E9056D9ED1}"/>
              </a:ext>
            </a:extLst>
          </p:cNvPr>
          <p:cNvSpPr/>
          <p:nvPr/>
        </p:nvSpPr>
        <p:spPr>
          <a:xfrm>
            <a:off x="4274924" y="2913560"/>
            <a:ext cx="1385664" cy="1304155"/>
          </a:xfrm>
          <a:custGeom>
            <a:avLst/>
            <a:gdLst>
              <a:gd name="connsiteX0" fmla="*/ 732456 w 1385664"/>
              <a:gd name="connsiteY0" fmla="*/ 1222645 h 1304155"/>
              <a:gd name="connsiteX1" fmla="*/ 446998 w 1385664"/>
              <a:gd name="connsiteY1" fmla="*/ 1145449 h 1304155"/>
              <a:gd name="connsiteX2" fmla="*/ 167753 w 1385664"/>
              <a:gd name="connsiteY2" fmla="*/ 725511 h 1304155"/>
              <a:gd name="connsiteX3" fmla="*/ 163163 w 1385664"/>
              <a:gd name="connsiteY3" fmla="*/ 652078 h 1304155"/>
              <a:gd name="connsiteX4" fmla="*/ 163019 w 1385664"/>
              <a:gd name="connsiteY4" fmla="*/ 652078 h 1304155"/>
              <a:gd name="connsiteX5" fmla="*/ 163093 w 1385664"/>
              <a:gd name="connsiteY5" fmla="*/ 650960 h 1304155"/>
              <a:gd name="connsiteX6" fmla="*/ 163022 w 1385664"/>
              <a:gd name="connsiteY6" fmla="*/ 649817 h 1304155"/>
              <a:gd name="connsiteX7" fmla="*/ 163169 w 1385664"/>
              <a:gd name="connsiteY7" fmla="*/ 649818 h 1304155"/>
              <a:gd name="connsiteX8" fmla="*/ 167339 w 1385664"/>
              <a:gd name="connsiteY8" fmla="*/ 587150 h 1304155"/>
              <a:gd name="connsiteX9" fmla="*/ 408536 w 1385664"/>
              <a:gd name="connsiteY9" fmla="*/ 227972 h 1304155"/>
              <a:gd name="connsiteX10" fmla="*/ 898579 w 1385664"/>
              <a:gd name="connsiteY10" fmla="*/ 229686 h 1304155"/>
              <a:gd name="connsiteX11" fmla="*/ 1137257 w 1385664"/>
              <a:gd name="connsiteY11" fmla="*/ 590543 h 1304155"/>
              <a:gd name="connsiteX12" fmla="*/ 1140919 w 1385664"/>
              <a:gd name="connsiteY12" fmla="*/ 652078 h 1304155"/>
              <a:gd name="connsiteX13" fmla="*/ 1141135 w 1385664"/>
              <a:gd name="connsiteY13" fmla="*/ 652078 h 1304155"/>
              <a:gd name="connsiteX14" fmla="*/ 1140986 w 1385664"/>
              <a:gd name="connsiteY14" fmla="*/ 653199 h 1304155"/>
              <a:gd name="connsiteX15" fmla="*/ 1141123 w 1385664"/>
              <a:gd name="connsiteY15" fmla="*/ 655500 h 1304155"/>
              <a:gd name="connsiteX16" fmla="*/ 1140680 w 1385664"/>
              <a:gd name="connsiteY16" fmla="*/ 655497 h 1304155"/>
              <a:gd name="connsiteX17" fmla="*/ 1126968 w 1385664"/>
              <a:gd name="connsiteY17" fmla="*/ 758633 h 1304155"/>
              <a:gd name="connsiteX18" fmla="*/ 936595 w 1385664"/>
              <a:gd name="connsiteY18" fmla="*/ 1005467 h 1304155"/>
              <a:gd name="connsiteX19" fmla="*/ 732260 w 1385664"/>
              <a:gd name="connsiteY19" fmla="*/ 1059624 h 1304155"/>
              <a:gd name="connsiteX20" fmla="*/ 528282 w 1385664"/>
              <a:gd name="connsiteY20" fmla="*/ 1004137 h 1304155"/>
              <a:gd name="connsiteX21" fmla="*/ 339520 w 1385664"/>
              <a:gd name="connsiteY21" fmla="*/ 756068 h 1304155"/>
              <a:gd name="connsiteX22" fmla="*/ 326383 w 1385664"/>
              <a:gd name="connsiteY22" fmla="*/ 652078 h 1304155"/>
              <a:gd name="connsiteX23" fmla="*/ 326038 w 1385664"/>
              <a:gd name="connsiteY23" fmla="*/ 652078 h 1304155"/>
              <a:gd name="connsiteX24" fmla="*/ 326215 w 1385664"/>
              <a:gd name="connsiteY24" fmla="*/ 650746 h 1304155"/>
              <a:gd name="connsiteX25" fmla="*/ 326048 w 1385664"/>
              <a:gd name="connsiteY25" fmla="*/ 649423 h 1304155"/>
              <a:gd name="connsiteX26" fmla="*/ 326390 w 1385664"/>
              <a:gd name="connsiteY26" fmla="*/ 649425 h 1304155"/>
              <a:gd name="connsiteX27" fmla="*/ 337365 w 1385664"/>
              <a:gd name="connsiteY27" fmla="*/ 566854 h 1304155"/>
              <a:gd name="connsiteX28" fmla="*/ 489598 w 1385664"/>
              <a:gd name="connsiteY28" fmla="*/ 369408 h 1304155"/>
              <a:gd name="connsiteX29" fmla="*/ 816176 w 1385664"/>
              <a:gd name="connsiteY29" fmla="*/ 370346 h 1304155"/>
              <a:gd name="connsiteX30" fmla="*/ 967272 w 1385664"/>
              <a:gd name="connsiteY30" fmla="*/ 568663 h 1304155"/>
              <a:gd name="connsiteX31" fmla="*/ 977872 w 1385664"/>
              <a:gd name="connsiteY31" fmla="*/ 652077 h 1304155"/>
              <a:gd name="connsiteX32" fmla="*/ 978116 w 1385664"/>
              <a:gd name="connsiteY32" fmla="*/ 652077 h 1304155"/>
              <a:gd name="connsiteX33" fmla="*/ 977991 w 1385664"/>
              <a:gd name="connsiteY33" fmla="*/ 653014 h 1304155"/>
              <a:gd name="connsiteX34" fmla="*/ 978110 w 1385664"/>
              <a:gd name="connsiteY34" fmla="*/ 653950 h 1304155"/>
              <a:gd name="connsiteX35" fmla="*/ 977866 w 1385664"/>
              <a:gd name="connsiteY35" fmla="*/ 653949 h 1304155"/>
              <a:gd name="connsiteX36" fmla="*/ 969556 w 1385664"/>
              <a:gd name="connsiteY36" fmla="*/ 716232 h 1304155"/>
              <a:gd name="connsiteX37" fmla="*/ 854613 w 1385664"/>
              <a:gd name="connsiteY37" fmla="*/ 864556 h 1304155"/>
              <a:gd name="connsiteX38" fmla="*/ 731445 w 1385664"/>
              <a:gd name="connsiteY38" fmla="*/ 896597 h 1304155"/>
              <a:gd name="connsiteX39" fmla="*/ 608857 w 1385664"/>
              <a:gd name="connsiteY39" fmla="*/ 862404 h 1304155"/>
              <a:gd name="connsiteX40" fmla="*/ 496530 w 1385664"/>
              <a:gd name="connsiteY40" fmla="*/ 712089 h 1304155"/>
              <a:gd name="connsiteX41" fmla="*/ 489590 w 1385664"/>
              <a:gd name="connsiteY41" fmla="*/ 652078 h 1304155"/>
              <a:gd name="connsiteX42" fmla="*/ 489057 w 1385664"/>
              <a:gd name="connsiteY42" fmla="*/ 652078 h 1304155"/>
              <a:gd name="connsiteX43" fmla="*/ 489342 w 1385664"/>
              <a:gd name="connsiteY43" fmla="*/ 649933 h 1304155"/>
              <a:gd name="connsiteX44" fmla="*/ 489095 w 1385664"/>
              <a:gd name="connsiteY44" fmla="*/ 647794 h 1304155"/>
              <a:gd name="connsiteX45" fmla="*/ 489625 w 1385664"/>
              <a:gd name="connsiteY45" fmla="*/ 647803 h 1304155"/>
              <a:gd name="connsiteX46" fmla="*/ 494726 w 1385664"/>
              <a:gd name="connsiteY46" fmla="*/ 609445 h 1304155"/>
              <a:gd name="connsiteX47" fmla="*/ 570911 w 1385664"/>
              <a:gd name="connsiteY47" fmla="*/ 510700 h 1304155"/>
              <a:gd name="connsiteX48" fmla="*/ 734274 w 1385664"/>
              <a:gd name="connsiteY48" fmla="*/ 511297 h 1304155"/>
              <a:gd name="connsiteX49" fmla="*/ 809734 w 1385664"/>
              <a:gd name="connsiteY49" fmla="*/ 610596 h 1304155"/>
              <a:gd name="connsiteX50" fmla="*/ 814261 w 1385664"/>
              <a:gd name="connsiteY50" fmla="*/ 646653 h 1304155"/>
              <a:gd name="connsiteX51" fmla="*/ 814913 w 1385664"/>
              <a:gd name="connsiteY51" fmla="*/ 646609 h 1304155"/>
              <a:gd name="connsiteX52" fmla="*/ 814502 w 1385664"/>
              <a:gd name="connsiteY52" fmla="*/ 648574 h 1304155"/>
              <a:gd name="connsiteX53" fmla="*/ 815092 w 1385664"/>
              <a:gd name="connsiteY53" fmla="*/ 653269 h 1304155"/>
              <a:gd name="connsiteX54" fmla="*/ 813524 w 1385664"/>
              <a:gd name="connsiteY54" fmla="*/ 653258 h 1304155"/>
              <a:gd name="connsiteX55" fmla="*/ 805920 w 1385664"/>
              <a:gd name="connsiteY55" fmla="*/ 689652 h 1304155"/>
              <a:gd name="connsiteX56" fmla="*/ 775875 w 1385664"/>
              <a:gd name="connsiteY56" fmla="*/ 721760 h 1304155"/>
              <a:gd name="connsiteX57" fmla="*/ 733523 w 1385664"/>
              <a:gd name="connsiteY57" fmla="*/ 733588 h 1304155"/>
              <a:gd name="connsiteX58" fmla="*/ 691190 w 1385664"/>
              <a:gd name="connsiteY58" fmla="*/ 721694 h 1304155"/>
              <a:gd name="connsiteX59" fmla="*/ 652269 w 1385664"/>
              <a:gd name="connsiteY59" fmla="*/ 646483 h 1304155"/>
              <a:gd name="connsiteX60" fmla="*/ 694409 w 1385664"/>
              <a:gd name="connsiteY60" fmla="*/ 649382 h 1304155"/>
              <a:gd name="connsiteX61" fmla="*/ 713161 w 1385664"/>
              <a:gd name="connsiteY61" fmla="*/ 685619 h 1304155"/>
              <a:gd name="connsiteX62" fmla="*/ 753963 w 1385664"/>
              <a:gd name="connsiteY62" fmla="*/ 685651 h 1304155"/>
              <a:gd name="connsiteX63" fmla="*/ 772771 w 1385664"/>
              <a:gd name="connsiteY63" fmla="*/ 649443 h 1304155"/>
              <a:gd name="connsiteX64" fmla="*/ 774454 w 1385664"/>
              <a:gd name="connsiteY64" fmla="*/ 649330 h 1304155"/>
              <a:gd name="connsiteX65" fmla="*/ 770875 w 1385664"/>
              <a:gd name="connsiteY65" fmla="*/ 620821 h 1304155"/>
              <a:gd name="connsiteX66" fmla="*/ 714014 w 1385664"/>
              <a:gd name="connsiteY66" fmla="*/ 545998 h 1304155"/>
              <a:gd name="connsiteX67" fmla="*/ 590918 w 1385664"/>
              <a:gd name="connsiteY67" fmla="*/ 545548 h 1304155"/>
              <a:gd name="connsiteX68" fmla="*/ 529240 w 1385664"/>
              <a:gd name="connsiteY68" fmla="*/ 652078 h 1304155"/>
              <a:gd name="connsiteX69" fmla="*/ 528864 w 1385664"/>
              <a:gd name="connsiteY69" fmla="*/ 652078 h 1304155"/>
              <a:gd name="connsiteX70" fmla="*/ 534687 w 1385664"/>
              <a:gd name="connsiteY70" fmla="*/ 702430 h 1304155"/>
              <a:gd name="connsiteX71" fmla="*/ 628935 w 1385664"/>
              <a:gd name="connsiteY71" fmla="*/ 828550 h 1304155"/>
              <a:gd name="connsiteX72" fmla="*/ 835134 w 1385664"/>
              <a:gd name="connsiteY72" fmla="*/ 830356 h 1304155"/>
              <a:gd name="connsiteX73" fmla="*/ 931576 w 1385664"/>
              <a:gd name="connsiteY73" fmla="*/ 705906 h 1304155"/>
              <a:gd name="connsiteX74" fmla="*/ 938580 w 1385664"/>
              <a:gd name="connsiteY74" fmla="*/ 653411 h 1304155"/>
              <a:gd name="connsiteX75" fmla="*/ 929094 w 1385664"/>
              <a:gd name="connsiteY75" fmla="*/ 578767 h 1304155"/>
              <a:gd name="connsiteX76" fmla="*/ 796299 w 1385664"/>
              <a:gd name="connsiteY76" fmla="*/ 404470 h 1304155"/>
              <a:gd name="connsiteX77" fmla="*/ 509276 w 1385664"/>
              <a:gd name="connsiteY77" fmla="*/ 403646 h 1304155"/>
              <a:gd name="connsiteX78" fmla="*/ 375481 w 1385664"/>
              <a:gd name="connsiteY78" fmla="*/ 577177 h 1304155"/>
              <a:gd name="connsiteX79" fmla="*/ 365844 w 1385664"/>
              <a:gd name="connsiteY79" fmla="*/ 649683 h 1304155"/>
              <a:gd name="connsiteX80" fmla="*/ 366084 w 1385664"/>
              <a:gd name="connsiteY80" fmla="*/ 649684 h 1304155"/>
              <a:gd name="connsiteX81" fmla="*/ 548451 w 1385664"/>
              <a:gd name="connsiteY81" fmla="*/ 969550 h 1304155"/>
              <a:gd name="connsiteX82" fmla="*/ 916651 w 1385664"/>
              <a:gd name="connsiteY82" fmla="*/ 970749 h 1304155"/>
              <a:gd name="connsiteX83" fmla="*/ 1101097 w 1385664"/>
              <a:gd name="connsiteY83" fmla="*/ 652077 h 1304155"/>
              <a:gd name="connsiteX84" fmla="*/ 1101245 w 1385664"/>
              <a:gd name="connsiteY84" fmla="*/ 652077 h 1304155"/>
              <a:gd name="connsiteX85" fmla="*/ 1097879 w 1385664"/>
              <a:gd name="connsiteY85" fmla="*/ 595536 h 1304155"/>
              <a:gd name="connsiteX86" fmla="*/ 878573 w 1385664"/>
              <a:gd name="connsiteY86" fmla="*/ 263966 h 1304155"/>
              <a:gd name="connsiteX87" fmla="*/ 428302 w 1385664"/>
              <a:gd name="connsiteY87" fmla="*/ 262391 h 1304155"/>
              <a:gd name="connsiteX88" fmla="*/ 206681 w 1385664"/>
              <a:gd name="connsiteY88" fmla="*/ 592418 h 1304155"/>
              <a:gd name="connsiteX89" fmla="*/ 202851 w 1385664"/>
              <a:gd name="connsiteY89" fmla="*/ 649976 h 1304155"/>
              <a:gd name="connsiteX90" fmla="*/ 204172 w 1385664"/>
              <a:gd name="connsiteY90" fmla="*/ 649981 h 1304155"/>
              <a:gd name="connsiteX91" fmla="*/ 467667 w 1385664"/>
              <a:gd name="connsiteY91" fmla="*/ 1109867 h 1304155"/>
              <a:gd name="connsiteX92" fmla="*/ 997690 w 1385664"/>
              <a:gd name="connsiteY92" fmla="*/ 1110916 h 1304155"/>
              <a:gd name="connsiteX93" fmla="*/ 1258336 w 1385664"/>
              <a:gd name="connsiteY93" fmla="*/ 722294 h 1304155"/>
              <a:gd name="connsiteX94" fmla="*/ 1262729 w 1385664"/>
              <a:gd name="connsiteY94" fmla="*/ 656209 h 1304155"/>
              <a:gd name="connsiteX95" fmla="*/ 1262329 w 1385664"/>
              <a:gd name="connsiteY95" fmla="*/ 656206 h 1304155"/>
              <a:gd name="connsiteX96" fmla="*/ 959591 w 1385664"/>
              <a:gd name="connsiteY96" fmla="*/ 124953 h 1304155"/>
              <a:gd name="connsiteX97" fmla="*/ 348136 w 1385664"/>
              <a:gd name="connsiteY97" fmla="*/ 122885 h 1304155"/>
              <a:gd name="connsiteX98" fmla="*/ 41811 w 1385664"/>
              <a:gd name="connsiteY98" fmla="*/ 652078 h 1304155"/>
              <a:gd name="connsiteX99" fmla="*/ 0 w 1385664"/>
              <a:gd name="connsiteY99" fmla="*/ 652078 h 1304155"/>
              <a:gd name="connsiteX100" fmla="*/ 327312 w 1385664"/>
              <a:gd name="connsiteY100" fmla="*/ 86628 h 1304155"/>
              <a:gd name="connsiteX101" fmla="*/ 980659 w 1385664"/>
              <a:gd name="connsiteY101" fmla="*/ 88838 h 1304155"/>
              <a:gd name="connsiteX102" fmla="*/ 1298965 w 1385664"/>
              <a:gd name="connsiteY102" fmla="*/ 569888 h 1304155"/>
              <a:gd name="connsiteX103" fmla="*/ 1303875 w 1385664"/>
              <a:gd name="connsiteY103" fmla="*/ 652077 h 1304155"/>
              <a:gd name="connsiteX104" fmla="*/ 1304154 w 1385664"/>
              <a:gd name="connsiteY104" fmla="*/ 652077 h 1304155"/>
              <a:gd name="connsiteX105" fmla="*/ 1304007 w 1385664"/>
              <a:gd name="connsiteY105" fmla="*/ 654284 h 1304155"/>
              <a:gd name="connsiteX106" fmla="*/ 1304139 w 1385664"/>
              <a:gd name="connsiteY106" fmla="*/ 656489 h 1304155"/>
              <a:gd name="connsiteX107" fmla="*/ 1303861 w 1385664"/>
              <a:gd name="connsiteY107" fmla="*/ 656487 h 1304155"/>
              <a:gd name="connsiteX108" fmla="*/ 1299123 w 1385664"/>
              <a:gd name="connsiteY108" fmla="*/ 727752 h 1304155"/>
              <a:gd name="connsiteX109" fmla="*/ 1018218 w 1385664"/>
              <a:gd name="connsiteY109" fmla="*/ 1146580 h 1304155"/>
              <a:gd name="connsiteX110" fmla="*/ 732456 w 1385664"/>
              <a:gd name="connsiteY110" fmla="*/ 1222645 h 1304155"/>
              <a:gd name="connsiteX111" fmla="*/ 731382 w 1385664"/>
              <a:gd name="connsiteY111" fmla="*/ 1304152 h 1304155"/>
              <a:gd name="connsiteX112" fmla="*/ 405005 w 1385664"/>
              <a:gd name="connsiteY112" fmla="*/ 1215318 h 1304155"/>
              <a:gd name="connsiteX113" fmla="*/ 86699 w 1385664"/>
              <a:gd name="connsiteY113" fmla="*/ 734268 h 1304155"/>
              <a:gd name="connsiteX114" fmla="*/ 81788 w 1385664"/>
              <a:gd name="connsiteY114" fmla="*/ 652078 h 1304155"/>
              <a:gd name="connsiteX115" fmla="*/ 81509 w 1385664"/>
              <a:gd name="connsiteY115" fmla="*/ 652078 h 1304155"/>
              <a:gd name="connsiteX116" fmla="*/ 81656 w 1385664"/>
              <a:gd name="connsiteY116" fmla="*/ 649863 h 1304155"/>
              <a:gd name="connsiteX117" fmla="*/ 81525 w 1385664"/>
              <a:gd name="connsiteY117" fmla="*/ 647667 h 1304155"/>
              <a:gd name="connsiteX118" fmla="*/ 81802 w 1385664"/>
              <a:gd name="connsiteY118" fmla="*/ 647669 h 1304155"/>
              <a:gd name="connsiteX119" fmla="*/ 86539 w 1385664"/>
              <a:gd name="connsiteY119" fmla="*/ 576403 h 1304155"/>
              <a:gd name="connsiteX120" fmla="*/ 367445 w 1385664"/>
              <a:gd name="connsiteY120" fmla="*/ 157575 h 1304155"/>
              <a:gd name="connsiteX121" fmla="*/ 938665 w 1385664"/>
              <a:gd name="connsiteY121" fmla="*/ 158706 h 1304155"/>
              <a:gd name="connsiteX122" fmla="*/ 1217910 w 1385664"/>
              <a:gd name="connsiteY122" fmla="*/ 578644 h 1304155"/>
              <a:gd name="connsiteX123" fmla="*/ 1222499 w 1385664"/>
              <a:gd name="connsiteY123" fmla="*/ 652077 h 1304155"/>
              <a:gd name="connsiteX124" fmla="*/ 1222645 w 1385664"/>
              <a:gd name="connsiteY124" fmla="*/ 652077 h 1304155"/>
              <a:gd name="connsiteX125" fmla="*/ 1222570 w 1385664"/>
              <a:gd name="connsiteY125" fmla="*/ 653203 h 1304155"/>
              <a:gd name="connsiteX126" fmla="*/ 1222641 w 1385664"/>
              <a:gd name="connsiteY126" fmla="*/ 654338 h 1304155"/>
              <a:gd name="connsiteX127" fmla="*/ 1222494 w 1385664"/>
              <a:gd name="connsiteY127" fmla="*/ 654338 h 1304155"/>
              <a:gd name="connsiteX128" fmla="*/ 1218324 w 1385664"/>
              <a:gd name="connsiteY128" fmla="*/ 717005 h 1304155"/>
              <a:gd name="connsiteX129" fmla="*/ 977128 w 1385664"/>
              <a:gd name="connsiteY129" fmla="*/ 1076183 h 1304155"/>
              <a:gd name="connsiteX130" fmla="*/ 731876 w 1385664"/>
              <a:gd name="connsiteY130" fmla="*/ 1141133 h 1304155"/>
              <a:gd name="connsiteX131" fmla="*/ 487085 w 1385664"/>
              <a:gd name="connsiteY131" fmla="*/ 1074469 h 1304155"/>
              <a:gd name="connsiteX132" fmla="*/ 248407 w 1385664"/>
              <a:gd name="connsiteY132" fmla="*/ 713612 h 1304155"/>
              <a:gd name="connsiteX133" fmla="*/ 244744 w 1385664"/>
              <a:gd name="connsiteY133" fmla="*/ 652078 h 1304155"/>
              <a:gd name="connsiteX134" fmla="*/ 244529 w 1385664"/>
              <a:gd name="connsiteY134" fmla="*/ 652078 h 1304155"/>
              <a:gd name="connsiteX135" fmla="*/ 244678 w 1385664"/>
              <a:gd name="connsiteY135" fmla="*/ 650957 h 1304155"/>
              <a:gd name="connsiteX136" fmla="*/ 244541 w 1385664"/>
              <a:gd name="connsiteY136" fmla="*/ 648655 h 1304155"/>
              <a:gd name="connsiteX137" fmla="*/ 244983 w 1385664"/>
              <a:gd name="connsiteY137" fmla="*/ 648658 h 1304155"/>
              <a:gd name="connsiteX138" fmla="*/ 258695 w 1385664"/>
              <a:gd name="connsiteY138" fmla="*/ 545523 h 1304155"/>
              <a:gd name="connsiteX139" fmla="*/ 449069 w 1385664"/>
              <a:gd name="connsiteY139" fmla="*/ 298689 h 1304155"/>
              <a:gd name="connsiteX140" fmla="*/ 857382 w 1385664"/>
              <a:gd name="connsiteY140" fmla="*/ 300019 h 1304155"/>
              <a:gd name="connsiteX141" fmla="*/ 1046144 w 1385664"/>
              <a:gd name="connsiteY141" fmla="*/ 548088 h 1304155"/>
              <a:gd name="connsiteX142" fmla="*/ 1059280 w 1385664"/>
              <a:gd name="connsiteY142" fmla="*/ 652078 h 1304155"/>
              <a:gd name="connsiteX143" fmla="*/ 1059625 w 1385664"/>
              <a:gd name="connsiteY143" fmla="*/ 652078 h 1304155"/>
              <a:gd name="connsiteX144" fmla="*/ 1059448 w 1385664"/>
              <a:gd name="connsiteY144" fmla="*/ 653407 h 1304155"/>
              <a:gd name="connsiteX145" fmla="*/ 1059616 w 1385664"/>
              <a:gd name="connsiteY145" fmla="*/ 654733 h 1304155"/>
              <a:gd name="connsiteX146" fmla="*/ 1059272 w 1385664"/>
              <a:gd name="connsiteY146" fmla="*/ 654731 h 1304155"/>
              <a:gd name="connsiteX147" fmla="*/ 1048297 w 1385664"/>
              <a:gd name="connsiteY147" fmla="*/ 737302 h 1304155"/>
              <a:gd name="connsiteX148" fmla="*/ 896065 w 1385664"/>
              <a:gd name="connsiteY148" fmla="*/ 934748 h 1304155"/>
              <a:gd name="connsiteX149" fmla="*/ 732650 w 1385664"/>
              <a:gd name="connsiteY149" fmla="*/ 978116 h 1304155"/>
              <a:gd name="connsiteX150" fmla="*/ 569487 w 1385664"/>
              <a:gd name="connsiteY150" fmla="*/ 933810 h 1304155"/>
              <a:gd name="connsiteX151" fmla="*/ 418391 w 1385664"/>
              <a:gd name="connsiteY151" fmla="*/ 735493 h 1304155"/>
              <a:gd name="connsiteX152" fmla="*/ 407791 w 1385664"/>
              <a:gd name="connsiteY152" fmla="*/ 652078 h 1304155"/>
              <a:gd name="connsiteX153" fmla="*/ 407548 w 1385664"/>
              <a:gd name="connsiteY153" fmla="*/ 652078 h 1304155"/>
              <a:gd name="connsiteX154" fmla="*/ 407672 w 1385664"/>
              <a:gd name="connsiteY154" fmla="*/ 651146 h 1304155"/>
              <a:gd name="connsiteX155" fmla="*/ 407553 w 1385664"/>
              <a:gd name="connsiteY155" fmla="*/ 650206 h 1304155"/>
              <a:gd name="connsiteX156" fmla="*/ 407797 w 1385664"/>
              <a:gd name="connsiteY156" fmla="*/ 650208 h 1304155"/>
              <a:gd name="connsiteX157" fmla="*/ 416108 w 1385664"/>
              <a:gd name="connsiteY157" fmla="*/ 587923 h 1304155"/>
              <a:gd name="connsiteX158" fmla="*/ 531051 w 1385664"/>
              <a:gd name="connsiteY158" fmla="*/ 439599 h 1304155"/>
              <a:gd name="connsiteX159" fmla="*/ 776807 w 1385664"/>
              <a:gd name="connsiteY159" fmla="*/ 441751 h 1304155"/>
              <a:gd name="connsiteX160" fmla="*/ 889134 w 1385664"/>
              <a:gd name="connsiteY160" fmla="*/ 592066 h 1304155"/>
              <a:gd name="connsiteX161" fmla="*/ 896073 w 1385664"/>
              <a:gd name="connsiteY161" fmla="*/ 652077 h 1304155"/>
              <a:gd name="connsiteX162" fmla="*/ 896606 w 1385664"/>
              <a:gd name="connsiteY162" fmla="*/ 652077 h 1304155"/>
              <a:gd name="connsiteX163" fmla="*/ 896321 w 1385664"/>
              <a:gd name="connsiteY163" fmla="*/ 654218 h 1304155"/>
              <a:gd name="connsiteX164" fmla="*/ 896569 w 1385664"/>
              <a:gd name="connsiteY164" fmla="*/ 656361 h 1304155"/>
              <a:gd name="connsiteX165" fmla="*/ 896037 w 1385664"/>
              <a:gd name="connsiteY165" fmla="*/ 656352 h 1304155"/>
              <a:gd name="connsiteX166" fmla="*/ 890936 w 1385664"/>
              <a:gd name="connsiteY166" fmla="*/ 694710 h 1304155"/>
              <a:gd name="connsiteX167" fmla="*/ 814752 w 1385664"/>
              <a:gd name="connsiteY167" fmla="*/ 793455 h 1304155"/>
              <a:gd name="connsiteX168" fmla="*/ 732990 w 1385664"/>
              <a:gd name="connsiteY168" fmla="*/ 815096 h 1304155"/>
              <a:gd name="connsiteX169" fmla="*/ 651389 w 1385664"/>
              <a:gd name="connsiteY169" fmla="*/ 792858 h 1304155"/>
              <a:gd name="connsiteX170" fmla="*/ 570571 w 1385664"/>
              <a:gd name="connsiteY170" fmla="*/ 650886 h 1304155"/>
              <a:gd name="connsiteX171" fmla="*/ 610751 w 1385664"/>
              <a:gd name="connsiteY171" fmla="*/ 651179 h 1304155"/>
              <a:gd name="connsiteX172" fmla="*/ 671649 w 1385664"/>
              <a:gd name="connsiteY172" fmla="*/ 758157 h 1304155"/>
              <a:gd name="connsiteX173" fmla="*/ 794745 w 1385664"/>
              <a:gd name="connsiteY173" fmla="*/ 758607 h 1304155"/>
              <a:gd name="connsiteX174" fmla="*/ 856423 w 1385664"/>
              <a:gd name="connsiteY174" fmla="*/ 652077 h 1304155"/>
              <a:gd name="connsiteX175" fmla="*/ 856799 w 1385664"/>
              <a:gd name="connsiteY175" fmla="*/ 652077 h 1304155"/>
              <a:gd name="connsiteX176" fmla="*/ 850976 w 1385664"/>
              <a:gd name="connsiteY176" fmla="*/ 601725 h 1304155"/>
              <a:gd name="connsiteX177" fmla="*/ 756729 w 1385664"/>
              <a:gd name="connsiteY177" fmla="*/ 475605 h 1304155"/>
              <a:gd name="connsiteX178" fmla="*/ 550530 w 1385664"/>
              <a:gd name="connsiteY178" fmla="*/ 473799 h 1304155"/>
              <a:gd name="connsiteX179" fmla="*/ 454088 w 1385664"/>
              <a:gd name="connsiteY179" fmla="*/ 598249 h 1304155"/>
              <a:gd name="connsiteX180" fmla="*/ 447083 w 1385664"/>
              <a:gd name="connsiteY180" fmla="*/ 650749 h 1304155"/>
              <a:gd name="connsiteX181" fmla="*/ 456568 w 1385664"/>
              <a:gd name="connsiteY181" fmla="*/ 725389 h 1304155"/>
              <a:gd name="connsiteX182" fmla="*/ 589364 w 1385664"/>
              <a:gd name="connsiteY182" fmla="*/ 899686 h 1304155"/>
              <a:gd name="connsiteX183" fmla="*/ 876387 w 1385664"/>
              <a:gd name="connsiteY183" fmla="*/ 900510 h 1304155"/>
              <a:gd name="connsiteX184" fmla="*/ 1010181 w 1385664"/>
              <a:gd name="connsiteY184" fmla="*/ 726979 h 1304155"/>
              <a:gd name="connsiteX185" fmla="*/ 1019818 w 1385664"/>
              <a:gd name="connsiteY185" fmla="*/ 654474 h 1304155"/>
              <a:gd name="connsiteX186" fmla="*/ 1019580 w 1385664"/>
              <a:gd name="connsiteY186" fmla="*/ 654472 h 1304155"/>
              <a:gd name="connsiteX187" fmla="*/ 837213 w 1385664"/>
              <a:gd name="connsiteY187" fmla="*/ 334606 h 1304155"/>
              <a:gd name="connsiteX188" fmla="*/ 469013 w 1385664"/>
              <a:gd name="connsiteY188" fmla="*/ 333407 h 1304155"/>
              <a:gd name="connsiteX189" fmla="*/ 284567 w 1385664"/>
              <a:gd name="connsiteY189" fmla="*/ 652079 h 1304155"/>
              <a:gd name="connsiteX190" fmla="*/ 284419 w 1385664"/>
              <a:gd name="connsiteY190" fmla="*/ 652079 h 1304155"/>
              <a:gd name="connsiteX191" fmla="*/ 287784 w 1385664"/>
              <a:gd name="connsiteY191" fmla="*/ 708619 h 1304155"/>
              <a:gd name="connsiteX192" fmla="*/ 507091 w 1385664"/>
              <a:gd name="connsiteY192" fmla="*/ 1040189 h 1304155"/>
              <a:gd name="connsiteX193" fmla="*/ 957362 w 1385664"/>
              <a:gd name="connsiteY193" fmla="*/ 1041764 h 1304155"/>
              <a:gd name="connsiteX194" fmla="*/ 1178983 w 1385664"/>
              <a:gd name="connsiteY194" fmla="*/ 711737 h 1304155"/>
              <a:gd name="connsiteX195" fmla="*/ 1182813 w 1385664"/>
              <a:gd name="connsiteY195" fmla="*/ 654179 h 1304155"/>
              <a:gd name="connsiteX196" fmla="*/ 1181491 w 1385664"/>
              <a:gd name="connsiteY196" fmla="*/ 654174 h 1304155"/>
              <a:gd name="connsiteX197" fmla="*/ 917996 w 1385664"/>
              <a:gd name="connsiteY197" fmla="*/ 194288 h 1304155"/>
              <a:gd name="connsiteX198" fmla="*/ 387973 w 1385664"/>
              <a:gd name="connsiteY198" fmla="*/ 193239 h 1304155"/>
              <a:gd name="connsiteX199" fmla="*/ 127327 w 1385664"/>
              <a:gd name="connsiteY199" fmla="*/ 581861 h 1304155"/>
              <a:gd name="connsiteX200" fmla="*/ 122933 w 1385664"/>
              <a:gd name="connsiteY200" fmla="*/ 647947 h 1304155"/>
              <a:gd name="connsiteX201" fmla="*/ 123335 w 1385664"/>
              <a:gd name="connsiteY201" fmla="*/ 647950 h 1304155"/>
              <a:gd name="connsiteX202" fmla="*/ 426073 w 1385664"/>
              <a:gd name="connsiteY202" fmla="*/ 1179203 h 1304155"/>
              <a:gd name="connsiteX203" fmla="*/ 1037528 w 1385664"/>
              <a:gd name="connsiteY203" fmla="*/ 1181271 h 1304155"/>
              <a:gd name="connsiteX204" fmla="*/ 1343853 w 1385664"/>
              <a:gd name="connsiteY204" fmla="*/ 652078 h 1304155"/>
              <a:gd name="connsiteX205" fmla="*/ 1385664 w 1385664"/>
              <a:gd name="connsiteY205" fmla="*/ 652078 h 1304155"/>
              <a:gd name="connsiteX206" fmla="*/ 1058352 w 1385664"/>
              <a:gd name="connsiteY206" fmla="*/ 1217528 h 1304155"/>
              <a:gd name="connsiteX207" fmla="*/ 731382 w 1385664"/>
              <a:gd name="connsiteY207" fmla="*/ 1304152 h 1304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</a:cxnLst>
            <a:rect l="l" t="t" r="r" b="b"/>
            <a:pathLst>
              <a:path w="1385664" h="1304155">
                <a:moveTo>
                  <a:pt x="732456" y="1222645"/>
                </a:moveTo>
                <a:cubicBezTo>
                  <a:pt x="633826" y="1222449"/>
                  <a:pt x="535247" y="1196711"/>
                  <a:pt x="446998" y="1145449"/>
                </a:cubicBezTo>
                <a:cubicBezTo>
                  <a:pt x="292563" y="1055741"/>
                  <a:pt x="190351" y="899827"/>
                  <a:pt x="167753" y="725511"/>
                </a:cubicBezTo>
                <a:lnTo>
                  <a:pt x="163163" y="652078"/>
                </a:lnTo>
                <a:lnTo>
                  <a:pt x="163019" y="652078"/>
                </a:lnTo>
                <a:lnTo>
                  <a:pt x="163093" y="650960"/>
                </a:lnTo>
                <a:lnTo>
                  <a:pt x="163022" y="649817"/>
                </a:lnTo>
                <a:lnTo>
                  <a:pt x="163169" y="649818"/>
                </a:lnTo>
                <a:lnTo>
                  <a:pt x="167339" y="587150"/>
                </a:lnTo>
                <a:cubicBezTo>
                  <a:pt x="187340" y="437671"/>
                  <a:pt x="275648" y="304282"/>
                  <a:pt x="408536" y="227972"/>
                </a:cubicBezTo>
                <a:cubicBezTo>
                  <a:pt x="560408" y="140760"/>
                  <a:pt x="747321" y="141414"/>
                  <a:pt x="898579" y="229686"/>
                </a:cubicBezTo>
                <a:cubicBezTo>
                  <a:pt x="1030930" y="306924"/>
                  <a:pt x="1118302" y="440928"/>
                  <a:pt x="1137257" y="590543"/>
                </a:cubicBezTo>
                <a:lnTo>
                  <a:pt x="1140919" y="652078"/>
                </a:lnTo>
                <a:lnTo>
                  <a:pt x="1141135" y="652078"/>
                </a:lnTo>
                <a:lnTo>
                  <a:pt x="1140986" y="653199"/>
                </a:lnTo>
                <a:lnTo>
                  <a:pt x="1141123" y="655500"/>
                </a:lnTo>
                <a:lnTo>
                  <a:pt x="1140680" y="655497"/>
                </a:lnTo>
                <a:lnTo>
                  <a:pt x="1126968" y="758633"/>
                </a:lnTo>
                <a:cubicBezTo>
                  <a:pt x="1099096" y="861508"/>
                  <a:pt x="1031490" y="950953"/>
                  <a:pt x="936595" y="1005467"/>
                </a:cubicBezTo>
                <a:cubicBezTo>
                  <a:pt x="873331" y="1041810"/>
                  <a:pt x="802765" y="1059854"/>
                  <a:pt x="732260" y="1059624"/>
                </a:cubicBezTo>
                <a:cubicBezTo>
                  <a:pt x="661754" y="1059395"/>
                  <a:pt x="591308" y="1040891"/>
                  <a:pt x="528282" y="1004137"/>
                </a:cubicBezTo>
                <a:cubicBezTo>
                  <a:pt x="433744" y="949006"/>
                  <a:pt x="366721" y="859123"/>
                  <a:pt x="339520" y="756068"/>
                </a:cubicBezTo>
                <a:lnTo>
                  <a:pt x="326383" y="652078"/>
                </a:lnTo>
                <a:lnTo>
                  <a:pt x="326038" y="652078"/>
                </a:lnTo>
                <a:lnTo>
                  <a:pt x="326215" y="650746"/>
                </a:lnTo>
                <a:lnTo>
                  <a:pt x="326048" y="649423"/>
                </a:lnTo>
                <a:lnTo>
                  <a:pt x="326390" y="649425"/>
                </a:lnTo>
                <a:lnTo>
                  <a:pt x="337365" y="566854"/>
                </a:lnTo>
                <a:cubicBezTo>
                  <a:pt x="359652" y="484573"/>
                  <a:pt x="413712" y="413028"/>
                  <a:pt x="489598" y="369408"/>
                </a:cubicBezTo>
                <a:cubicBezTo>
                  <a:pt x="590780" y="311249"/>
                  <a:pt x="715330" y="311607"/>
                  <a:pt x="816176" y="370346"/>
                </a:cubicBezTo>
                <a:cubicBezTo>
                  <a:pt x="891811" y="414400"/>
                  <a:pt x="945458" y="486255"/>
                  <a:pt x="967272" y="568663"/>
                </a:cubicBezTo>
                <a:lnTo>
                  <a:pt x="977872" y="652077"/>
                </a:lnTo>
                <a:lnTo>
                  <a:pt x="978116" y="652077"/>
                </a:lnTo>
                <a:lnTo>
                  <a:pt x="977991" y="653014"/>
                </a:lnTo>
                <a:lnTo>
                  <a:pt x="978110" y="653950"/>
                </a:lnTo>
                <a:lnTo>
                  <a:pt x="977866" y="653949"/>
                </a:lnTo>
                <a:lnTo>
                  <a:pt x="969556" y="716232"/>
                </a:lnTo>
                <a:cubicBezTo>
                  <a:pt x="952716" y="778156"/>
                  <a:pt x="911879" y="831938"/>
                  <a:pt x="854613" y="864556"/>
                </a:cubicBezTo>
                <a:cubicBezTo>
                  <a:pt x="816435" y="886302"/>
                  <a:pt x="773892" y="896969"/>
                  <a:pt x="731445" y="896597"/>
                </a:cubicBezTo>
                <a:cubicBezTo>
                  <a:pt x="688998" y="896226"/>
                  <a:pt x="646648" y="884815"/>
                  <a:pt x="608857" y="862404"/>
                </a:cubicBezTo>
                <a:cubicBezTo>
                  <a:pt x="552171" y="828788"/>
                  <a:pt x="512282" y="774298"/>
                  <a:pt x="496530" y="712089"/>
                </a:cubicBezTo>
                <a:lnTo>
                  <a:pt x="489590" y="652078"/>
                </a:lnTo>
                <a:lnTo>
                  <a:pt x="489057" y="652078"/>
                </a:lnTo>
                <a:lnTo>
                  <a:pt x="489342" y="649933"/>
                </a:lnTo>
                <a:lnTo>
                  <a:pt x="489095" y="647794"/>
                </a:lnTo>
                <a:lnTo>
                  <a:pt x="489625" y="647803"/>
                </a:lnTo>
                <a:lnTo>
                  <a:pt x="494726" y="609445"/>
                </a:lnTo>
                <a:cubicBezTo>
                  <a:pt x="505881" y="568286"/>
                  <a:pt x="532937" y="532502"/>
                  <a:pt x="570911" y="510700"/>
                </a:cubicBezTo>
                <a:cubicBezTo>
                  <a:pt x="621544" y="481632"/>
                  <a:pt x="683855" y="481859"/>
                  <a:pt x="734274" y="511297"/>
                </a:cubicBezTo>
                <a:cubicBezTo>
                  <a:pt x="772088" y="533376"/>
                  <a:pt x="798881" y="569356"/>
                  <a:pt x="809734" y="610596"/>
                </a:cubicBezTo>
                <a:lnTo>
                  <a:pt x="814261" y="646653"/>
                </a:lnTo>
                <a:lnTo>
                  <a:pt x="814913" y="646609"/>
                </a:lnTo>
                <a:lnTo>
                  <a:pt x="814502" y="648574"/>
                </a:lnTo>
                <a:lnTo>
                  <a:pt x="815092" y="653269"/>
                </a:lnTo>
                <a:lnTo>
                  <a:pt x="813524" y="653258"/>
                </a:lnTo>
                <a:lnTo>
                  <a:pt x="805920" y="689652"/>
                </a:lnTo>
                <a:cubicBezTo>
                  <a:pt x="799158" y="702669"/>
                  <a:pt x="788888" y="713863"/>
                  <a:pt x="775875" y="721760"/>
                </a:cubicBezTo>
                <a:cubicBezTo>
                  <a:pt x="762862" y="729658"/>
                  <a:pt x="748191" y="733600"/>
                  <a:pt x="733523" y="733588"/>
                </a:cubicBezTo>
                <a:cubicBezTo>
                  <a:pt x="718855" y="733577"/>
                  <a:pt x="704190" y="729612"/>
                  <a:pt x="691190" y="721694"/>
                </a:cubicBezTo>
                <a:cubicBezTo>
                  <a:pt x="665189" y="705859"/>
                  <a:pt x="650179" y="676854"/>
                  <a:pt x="652269" y="646483"/>
                </a:cubicBezTo>
                <a:lnTo>
                  <a:pt x="694409" y="649382"/>
                </a:lnTo>
                <a:cubicBezTo>
                  <a:pt x="693402" y="664015"/>
                  <a:pt x="700634" y="677990"/>
                  <a:pt x="713161" y="685619"/>
                </a:cubicBezTo>
                <a:cubicBezTo>
                  <a:pt x="725688" y="693249"/>
                  <a:pt x="741423" y="693261"/>
                  <a:pt x="753963" y="685651"/>
                </a:cubicBezTo>
                <a:cubicBezTo>
                  <a:pt x="766502" y="678041"/>
                  <a:pt x="773755" y="664078"/>
                  <a:pt x="772771" y="649443"/>
                </a:cubicBezTo>
                <a:lnTo>
                  <a:pt x="774454" y="649330"/>
                </a:lnTo>
                <a:lnTo>
                  <a:pt x="770875" y="620821"/>
                </a:lnTo>
                <a:cubicBezTo>
                  <a:pt x="762697" y="589746"/>
                  <a:pt x="742507" y="562634"/>
                  <a:pt x="714014" y="545998"/>
                </a:cubicBezTo>
                <a:cubicBezTo>
                  <a:pt x="676023" y="523816"/>
                  <a:pt x="629070" y="523644"/>
                  <a:pt x="590918" y="545548"/>
                </a:cubicBezTo>
                <a:cubicBezTo>
                  <a:pt x="552766" y="567451"/>
                  <a:pt x="529240" y="608085"/>
                  <a:pt x="529240" y="652078"/>
                </a:cubicBezTo>
                <a:lnTo>
                  <a:pt x="528864" y="652078"/>
                </a:lnTo>
                <a:lnTo>
                  <a:pt x="534687" y="702430"/>
                </a:lnTo>
                <a:cubicBezTo>
                  <a:pt x="547904" y="754626"/>
                  <a:pt x="581373" y="800345"/>
                  <a:pt x="628935" y="828550"/>
                </a:cubicBezTo>
                <a:cubicBezTo>
                  <a:pt x="692351" y="866157"/>
                  <a:pt x="771069" y="866847"/>
                  <a:pt x="835134" y="830356"/>
                </a:cubicBezTo>
                <a:cubicBezTo>
                  <a:pt x="883182" y="802988"/>
                  <a:pt x="917447" y="757863"/>
                  <a:pt x="931576" y="705906"/>
                </a:cubicBezTo>
                <a:lnTo>
                  <a:pt x="938580" y="653411"/>
                </a:lnTo>
                <a:lnTo>
                  <a:pt x="929094" y="578767"/>
                </a:lnTo>
                <a:cubicBezTo>
                  <a:pt x="909923" y="506340"/>
                  <a:pt x="862773" y="443189"/>
                  <a:pt x="796299" y="404470"/>
                </a:cubicBezTo>
                <a:cubicBezTo>
                  <a:pt x="707668" y="352845"/>
                  <a:pt x="598203" y="352531"/>
                  <a:pt x="509276" y="403646"/>
                </a:cubicBezTo>
                <a:cubicBezTo>
                  <a:pt x="442581" y="441982"/>
                  <a:pt x="395069" y="504862"/>
                  <a:pt x="375481" y="577177"/>
                </a:cubicBezTo>
                <a:lnTo>
                  <a:pt x="365844" y="649683"/>
                </a:lnTo>
                <a:lnTo>
                  <a:pt x="366084" y="649684"/>
                </a:lnTo>
                <a:cubicBezTo>
                  <a:pt x="365227" y="781265"/>
                  <a:pt x="434783" y="903264"/>
                  <a:pt x="548451" y="969550"/>
                </a:cubicBezTo>
                <a:cubicBezTo>
                  <a:pt x="662119" y="1035837"/>
                  <a:pt x="802553" y="1036294"/>
                  <a:pt x="916651" y="970749"/>
                </a:cubicBezTo>
                <a:cubicBezTo>
                  <a:pt x="1030748" y="905204"/>
                  <a:pt x="1101097" y="783661"/>
                  <a:pt x="1101097" y="652077"/>
                </a:cubicBezTo>
                <a:lnTo>
                  <a:pt x="1101245" y="652077"/>
                </a:lnTo>
                <a:lnTo>
                  <a:pt x="1097879" y="595536"/>
                </a:lnTo>
                <a:cubicBezTo>
                  <a:pt x="1080464" y="458063"/>
                  <a:pt x="1000182" y="334936"/>
                  <a:pt x="878573" y="263966"/>
                </a:cubicBezTo>
                <a:cubicBezTo>
                  <a:pt x="739591" y="182858"/>
                  <a:pt x="567848" y="182257"/>
                  <a:pt x="428302" y="262391"/>
                </a:cubicBezTo>
                <a:cubicBezTo>
                  <a:pt x="306200" y="332508"/>
                  <a:pt x="225058" y="455071"/>
                  <a:pt x="206681" y="592418"/>
                </a:cubicBezTo>
                <a:lnTo>
                  <a:pt x="202851" y="649976"/>
                </a:lnTo>
                <a:lnTo>
                  <a:pt x="204172" y="649981"/>
                </a:lnTo>
                <a:cubicBezTo>
                  <a:pt x="203422" y="839372"/>
                  <a:pt x="303899" y="1014738"/>
                  <a:pt x="467667" y="1109867"/>
                </a:cubicBezTo>
                <a:cubicBezTo>
                  <a:pt x="631435" y="1204996"/>
                  <a:pt x="833546" y="1205397"/>
                  <a:pt x="997690" y="1110916"/>
                </a:cubicBezTo>
                <a:cubicBezTo>
                  <a:pt x="1141315" y="1028246"/>
                  <a:pt x="1236727" y="883954"/>
                  <a:pt x="1258336" y="722294"/>
                </a:cubicBezTo>
                <a:lnTo>
                  <a:pt x="1262729" y="656209"/>
                </a:lnTo>
                <a:lnTo>
                  <a:pt x="1262329" y="656206"/>
                </a:lnTo>
                <a:cubicBezTo>
                  <a:pt x="1263807" y="437692"/>
                  <a:pt x="1148339" y="235065"/>
                  <a:pt x="959591" y="124953"/>
                </a:cubicBezTo>
                <a:cubicBezTo>
                  <a:pt x="770843" y="14841"/>
                  <a:pt x="537625" y="14052"/>
                  <a:pt x="348136" y="122885"/>
                </a:cubicBezTo>
                <a:cubicBezTo>
                  <a:pt x="158648" y="231718"/>
                  <a:pt x="41811" y="433559"/>
                  <a:pt x="41811" y="652078"/>
                </a:cubicBezTo>
                <a:lnTo>
                  <a:pt x="0" y="652078"/>
                </a:lnTo>
                <a:cubicBezTo>
                  <a:pt x="0" y="418588"/>
                  <a:pt x="124841" y="202917"/>
                  <a:pt x="327312" y="86628"/>
                </a:cubicBezTo>
                <a:cubicBezTo>
                  <a:pt x="529783" y="-29661"/>
                  <a:pt x="778979" y="-28818"/>
                  <a:pt x="980659" y="88838"/>
                </a:cubicBezTo>
                <a:cubicBezTo>
                  <a:pt x="1157129" y="191787"/>
                  <a:pt x="1273650" y="370421"/>
                  <a:pt x="1298965" y="569888"/>
                </a:cubicBezTo>
                <a:lnTo>
                  <a:pt x="1303875" y="652077"/>
                </a:lnTo>
                <a:lnTo>
                  <a:pt x="1304154" y="652077"/>
                </a:lnTo>
                <a:lnTo>
                  <a:pt x="1304007" y="654284"/>
                </a:lnTo>
                <a:lnTo>
                  <a:pt x="1304139" y="656489"/>
                </a:lnTo>
                <a:lnTo>
                  <a:pt x="1303861" y="656487"/>
                </a:lnTo>
                <a:lnTo>
                  <a:pt x="1299123" y="727752"/>
                </a:lnTo>
                <a:cubicBezTo>
                  <a:pt x="1275835" y="901977"/>
                  <a:pt x="1173007" y="1057485"/>
                  <a:pt x="1018218" y="1146580"/>
                </a:cubicBezTo>
                <a:cubicBezTo>
                  <a:pt x="929767" y="1197492"/>
                  <a:pt x="831086" y="1222840"/>
                  <a:pt x="732456" y="1222645"/>
                </a:cubicBezTo>
                <a:close/>
                <a:moveTo>
                  <a:pt x="731382" y="1304152"/>
                </a:moveTo>
                <a:cubicBezTo>
                  <a:pt x="618564" y="1303771"/>
                  <a:pt x="505845" y="1274146"/>
                  <a:pt x="405005" y="1215318"/>
                </a:cubicBezTo>
                <a:cubicBezTo>
                  <a:pt x="228535" y="1112369"/>
                  <a:pt x="112014" y="933735"/>
                  <a:pt x="86699" y="734268"/>
                </a:cubicBezTo>
                <a:lnTo>
                  <a:pt x="81788" y="652078"/>
                </a:lnTo>
                <a:lnTo>
                  <a:pt x="81509" y="652078"/>
                </a:lnTo>
                <a:lnTo>
                  <a:pt x="81656" y="649863"/>
                </a:lnTo>
                <a:lnTo>
                  <a:pt x="81525" y="647667"/>
                </a:lnTo>
                <a:lnTo>
                  <a:pt x="81802" y="647669"/>
                </a:lnTo>
                <a:lnTo>
                  <a:pt x="86539" y="576403"/>
                </a:lnTo>
                <a:cubicBezTo>
                  <a:pt x="109828" y="402178"/>
                  <a:pt x="212656" y="246670"/>
                  <a:pt x="367445" y="157575"/>
                </a:cubicBezTo>
                <a:cubicBezTo>
                  <a:pt x="544347" y="55751"/>
                  <a:pt x="762167" y="56183"/>
                  <a:pt x="938665" y="158706"/>
                </a:cubicBezTo>
                <a:cubicBezTo>
                  <a:pt x="1093100" y="248414"/>
                  <a:pt x="1195312" y="404328"/>
                  <a:pt x="1217910" y="578644"/>
                </a:cubicBezTo>
                <a:lnTo>
                  <a:pt x="1222499" y="652077"/>
                </a:lnTo>
                <a:lnTo>
                  <a:pt x="1222645" y="652077"/>
                </a:lnTo>
                <a:lnTo>
                  <a:pt x="1222570" y="653203"/>
                </a:lnTo>
                <a:lnTo>
                  <a:pt x="1222641" y="654338"/>
                </a:lnTo>
                <a:lnTo>
                  <a:pt x="1222494" y="654338"/>
                </a:lnTo>
                <a:lnTo>
                  <a:pt x="1218324" y="717005"/>
                </a:lnTo>
                <a:cubicBezTo>
                  <a:pt x="1198324" y="866484"/>
                  <a:pt x="1110016" y="999873"/>
                  <a:pt x="977128" y="1076183"/>
                </a:cubicBezTo>
                <a:cubicBezTo>
                  <a:pt x="901192" y="1119789"/>
                  <a:pt x="816495" y="1141429"/>
                  <a:pt x="731876" y="1141133"/>
                </a:cubicBezTo>
                <a:cubicBezTo>
                  <a:pt x="647256" y="1140837"/>
                  <a:pt x="562714" y="1118605"/>
                  <a:pt x="487085" y="1074469"/>
                </a:cubicBezTo>
                <a:cubicBezTo>
                  <a:pt x="354734" y="997231"/>
                  <a:pt x="267361" y="863227"/>
                  <a:pt x="248407" y="713612"/>
                </a:cubicBezTo>
                <a:lnTo>
                  <a:pt x="244744" y="652078"/>
                </a:lnTo>
                <a:lnTo>
                  <a:pt x="244529" y="652078"/>
                </a:lnTo>
                <a:lnTo>
                  <a:pt x="244678" y="650957"/>
                </a:lnTo>
                <a:lnTo>
                  <a:pt x="244541" y="648655"/>
                </a:lnTo>
                <a:lnTo>
                  <a:pt x="244983" y="648658"/>
                </a:lnTo>
                <a:lnTo>
                  <a:pt x="258695" y="545523"/>
                </a:lnTo>
                <a:cubicBezTo>
                  <a:pt x="286567" y="442648"/>
                  <a:pt x="354174" y="353203"/>
                  <a:pt x="449069" y="298689"/>
                </a:cubicBezTo>
                <a:cubicBezTo>
                  <a:pt x="575597" y="226004"/>
                  <a:pt x="731330" y="226511"/>
                  <a:pt x="857382" y="300019"/>
                </a:cubicBezTo>
                <a:cubicBezTo>
                  <a:pt x="951920" y="355150"/>
                  <a:pt x="1018942" y="445034"/>
                  <a:pt x="1046144" y="548088"/>
                </a:cubicBezTo>
                <a:lnTo>
                  <a:pt x="1059280" y="652078"/>
                </a:lnTo>
                <a:lnTo>
                  <a:pt x="1059625" y="652078"/>
                </a:lnTo>
                <a:lnTo>
                  <a:pt x="1059448" y="653407"/>
                </a:lnTo>
                <a:lnTo>
                  <a:pt x="1059616" y="654733"/>
                </a:lnTo>
                <a:lnTo>
                  <a:pt x="1059272" y="654731"/>
                </a:lnTo>
                <a:lnTo>
                  <a:pt x="1048297" y="737302"/>
                </a:lnTo>
                <a:cubicBezTo>
                  <a:pt x="1026010" y="819583"/>
                  <a:pt x="971950" y="891128"/>
                  <a:pt x="896065" y="934748"/>
                </a:cubicBezTo>
                <a:cubicBezTo>
                  <a:pt x="845474" y="963828"/>
                  <a:pt x="789041" y="978278"/>
                  <a:pt x="732650" y="978116"/>
                </a:cubicBezTo>
                <a:cubicBezTo>
                  <a:pt x="676259" y="977954"/>
                  <a:pt x="619910" y="963180"/>
                  <a:pt x="569487" y="933810"/>
                </a:cubicBezTo>
                <a:cubicBezTo>
                  <a:pt x="493852" y="889756"/>
                  <a:pt x="440205" y="817901"/>
                  <a:pt x="418391" y="735493"/>
                </a:cubicBezTo>
                <a:lnTo>
                  <a:pt x="407791" y="652078"/>
                </a:lnTo>
                <a:lnTo>
                  <a:pt x="407548" y="652078"/>
                </a:lnTo>
                <a:lnTo>
                  <a:pt x="407672" y="651146"/>
                </a:lnTo>
                <a:lnTo>
                  <a:pt x="407553" y="650206"/>
                </a:lnTo>
                <a:lnTo>
                  <a:pt x="407797" y="650208"/>
                </a:lnTo>
                <a:lnTo>
                  <a:pt x="416108" y="587923"/>
                </a:lnTo>
                <a:cubicBezTo>
                  <a:pt x="432947" y="526000"/>
                  <a:pt x="473785" y="472217"/>
                  <a:pt x="531051" y="439599"/>
                </a:cubicBezTo>
                <a:cubicBezTo>
                  <a:pt x="607406" y="396108"/>
                  <a:pt x="701225" y="396929"/>
                  <a:pt x="776807" y="441751"/>
                </a:cubicBezTo>
                <a:cubicBezTo>
                  <a:pt x="833492" y="475368"/>
                  <a:pt x="873381" y="529857"/>
                  <a:pt x="889134" y="592066"/>
                </a:cubicBezTo>
                <a:lnTo>
                  <a:pt x="896073" y="652077"/>
                </a:lnTo>
                <a:lnTo>
                  <a:pt x="896606" y="652077"/>
                </a:lnTo>
                <a:lnTo>
                  <a:pt x="896321" y="654218"/>
                </a:lnTo>
                <a:lnTo>
                  <a:pt x="896569" y="656361"/>
                </a:lnTo>
                <a:lnTo>
                  <a:pt x="896037" y="656352"/>
                </a:lnTo>
                <a:lnTo>
                  <a:pt x="890936" y="694710"/>
                </a:lnTo>
                <a:cubicBezTo>
                  <a:pt x="879782" y="735870"/>
                  <a:pt x="852726" y="771653"/>
                  <a:pt x="814752" y="793455"/>
                </a:cubicBezTo>
                <a:cubicBezTo>
                  <a:pt x="789435" y="807989"/>
                  <a:pt x="761199" y="815199"/>
                  <a:pt x="732990" y="815096"/>
                </a:cubicBezTo>
                <a:cubicBezTo>
                  <a:pt x="704781" y="814993"/>
                  <a:pt x="676598" y="807577"/>
                  <a:pt x="651389" y="792858"/>
                </a:cubicBezTo>
                <a:cubicBezTo>
                  <a:pt x="600970" y="763420"/>
                  <a:pt x="570144" y="709267"/>
                  <a:pt x="570571" y="650886"/>
                </a:cubicBezTo>
                <a:lnTo>
                  <a:pt x="610751" y="651179"/>
                </a:lnTo>
                <a:cubicBezTo>
                  <a:pt x="610429" y="695171"/>
                  <a:pt x="633658" y="735976"/>
                  <a:pt x="671649" y="758157"/>
                </a:cubicBezTo>
                <a:cubicBezTo>
                  <a:pt x="709640" y="780339"/>
                  <a:pt x="756593" y="780511"/>
                  <a:pt x="794745" y="758607"/>
                </a:cubicBezTo>
                <a:cubicBezTo>
                  <a:pt x="832897" y="736704"/>
                  <a:pt x="856423" y="696070"/>
                  <a:pt x="856423" y="652077"/>
                </a:cubicBezTo>
                <a:lnTo>
                  <a:pt x="856799" y="652077"/>
                </a:lnTo>
                <a:lnTo>
                  <a:pt x="850976" y="601725"/>
                </a:lnTo>
                <a:cubicBezTo>
                  <a:pt x="837759" y="549529"/>
                  <a:pt x="804291" y="503810"/>
                  <a:pt x="756729" y="475605"/>
                </a:cubicBezTo>
                <a:cubicBezTo>
                  <a:pt x="693313" y="437998"/>
                  <a:pt x="614595" y="437308"/>
                  <a:pt x="550530" y="473799"/>
                </a:cubicBezTo>
                <a:cubicBezTo>
                  <a:pt x="502481" y="501167"/>
                  <a:pt x="468217" y="546293"/>
                  <a:pt x="454088" y="598249"/>
                </a:cubicBezTo>
                <a:lnTo>
                  <a:pt x="447083" y="650749"/>
                </a:lnTo>
                <a:lnTo>
                  <a:pt x="456568" y="725389"/>
                </a:lnTo>
                <a:cubicBezTo>
                  <a:pt x="475740" y="797816"/>
                  <a:pt x="522890" y="860967"/>
                  <a:pt x="589364" y="899686"/>
                </a:cubicBezTo>
                <a:cubicBezTo>
                  <a:pt x="677995" y="951311"/>
                  <a:pt x="787460" y="951625"/>
                  <a:pt x="876387" y="900510"/>
                </a:cubicBezTo>
                <a:cubicBezTo>
                  <a:pt x="943081" y="862174"/>
                  <a:pt x="990593" y="799295"/>
                  <a:pt x="1010181" y="726979"/>
                </a:cubicBezTo>
                <a:lnTo>
                  <a:pt x="1019818" y="654474"/>
                </a:lnTo>
                <a:lnTo>
                  <a:pt x="1019580" y="654472"/>
                </a:lnTo>
                <a:cubicBezTo>
                  <a:pt x="1020437" y="522891"/>
                  <a:pt x="950881" y="400892"/>
                  <a:pt x="837213" y="334606"/>
                </a:cubicBezTo>
                <a:cubicBezTo>
                  <a:pt x="723545" y="268319"/>
                  <a:pt x="583111" y="267862"/>
                  <a:pt x="469013" y="333407"/>
                </a:cubicBezTo>
                <a:cubicBezTo>
                  <a:pt x="354916" y="398952"/>
                  <a:pt x="284567" y="520495"/>
                  <a:pt x="284567" y="652079"/>
                </a:cubicBezTo>
                <a:lnTo>
                  <a:pt x="284419" y="652079"/>
                </a:lnTo>
                <a:lnTo>
                  <a:pt x="287784" y="708619"/>
                </a:lnTo>
                <a:cubicBezTo>
                  <a:pt x="305200" y="846092"/>
                  <a:pt x="385482" y="969220"/>
                  <a:pt x="507091" y="1040189"/>
                </a:cubicBezTo>
                <a:cubicBezTo>
                  <a:pt x="646073" y="1121297"/>
                  <a:pt x="817816" y="1121898"/>
                  <a:pt x="957362" y="1041764"/>
                </a:cubicBezTo>
                <a:cubicBezTo>
                  <a:pt x="1079464" y="971647"/>
                  <a:pt x="1160606" y="849084"/>
                  <a:pt x="1178983" y="711737"/>
                </a:cubicBezTo>
                <a:lnTo>
                  <a:pt x="1182813" y="654179"/>
                </a:lnTo>
                <a:lnTo>
                  <a:pt x="1181491" y="654174"/>
                </a:lnTo>
                <a:cubicBezTo>
                  <a:pt x="1182241" y="464783"/>
                  <a:pt x="1081764" y="289417"/>
                  <a:pt x="917996" y="194288"/>
                </a:cubicBezTo>
                <a:cubicBezTo>
                  <a:pt x="754228" y="99159"/>
                  <a:pt x="552117" y="98758"/>
                  <a:pt x="387973" y="193239"/>
                </a:cubicBezTo>
                <a:cubicBezTo>
                  <a:pt x="244348" y="275909"/>
                  <a:pt x="148935" y="420201"/>
                  <a:pt x="127327" y="581861"/>
                </a:cubicBezTo>
                <a:lnTo>
                  <a:pt x="122933" y="647947"/>
                </a:lnTo>
                <a:lnTo>
                  <a:pt x="123335" y="647950"/>
                </a:lnTo>
                <a:cubicBezTo>
                  <a:pt x="121857" y="866464"/>
                  <a:pt x="237325" y="1069091"/>
                  <a:pt x="426073" y="1179203"/>
                </a:cubicBezTo>
                <a:cubicBezTo>
                  <a:pt x="614821" y="1289315"/>
                  <a:pt x="848039" y="1290104"/>
                  <a:pt x="1037528" y="1181271"/>
                </a:cubicBezTo>
                <a:cubicBezTo>
                  <a:pt x="1227016" y="1072438"/>
                  <a:pt x="1343853" y="870597"/>
                  <a:pt x="1343853" y="652078"/>
                </a:cubicBezTo>
                <a:lnTo>
                  <a:pt x="1385664" y="652078"/>
                </a:lnTo>
                <a:cubicBezTo>
                  <a:pt x="1385664" y="885568"/>
                  <a:pt x="1260823" y="1101239"/>
                  <a:pt x="1058352" y="1217528"/>
                </a:cubicBezTo>
                <a:cubicBezTo>
                  <a:pt x="957116" y="1275673"/>
                  <a:pt x="844199" y="1304534"/>
                  <a:pt x="731382" y="1304152"/>
                </a:cubicBezTo>
                <a:close/>
              </a:path>
            </a:pathLst>
          </a:cu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4" name="フリーフォーム: 図形 373">
            <a:extLst>
              <a:ext uri="{FF2B5EF4-FFF2-40B4-BE49-F238E27FC236}">
                <a16:creationId xmlns:a16="http://schemas.microsoft.com/office/drawing/2014/main" id="{49ADD291-05FB-4CB6-9DBC-EF5D80AFE106}"/>
              </a:ext>
            </a:extLst>
          </p:cNvPr>
          <p:cNvSpPr/>
          <p:nvPr/>
        </p:nvSpPr>
        <p:spPr>
          <a:xfrm>
            <a:off x="4217883" y="4833875"/>
            <a:ext cx="1451470" cy="1366090"/>
          </a:xfrm>
          <a:custGeom>
            <a:avLst/>
            <a:gdLst>
              <a:gd name="connsiteX0" fmla="*/ 767948 w 1451470"/>
              <a:gd name="connsiteY0" fmla="*/ 1280709 h 1366090"/>
              <a:gd name="connsiteX1" fmla="*/ 469042 w 1451470"/>
              <a:gd name="connsiteY1" fmla="*/ 1200318 h 1366090"/>
              <a:gd name="connsiteX2" fmla="*/ 175898 w 1451470"/>
              <a:gd name="connsiteY2" fmla="*/ 761304 h 1366090"/>
              <a:gd name="connsiteX3" fmla="*/ 170825 w 1451470"/>
              <a:gd name="connsiteY3" fmla="*/ 683045 h 1366090"/>
              <a:gd name="connsiteX4" fmla="*/ 170761 w 1451470"/>
              <a:gd name="connsiteY4" fmla="*/ 683045 h 1366090"/>
              <a:gd name="connsiteX5" fmla="*/ 170794 w 1451470"/>
              <a:gd name="connsiteY5" fmla="*/ 682558 h 1366090"/>
              <a:gd name="connsiteX6" fmla="*/ 170763 w 1451470"/>
              <a:gd name="connsiteY6" fmla="*/ 682088 h 1366090"/>
              <a:gd name="connsiteX7" fmla="*/ 170825 w 1451470"/>
              <a:gd name="connsiteY7" fmla="*/ 682088 h 1366090"/>
              <a:gd name="connsiteX8" fmla="*/ 175288 w 1451470"/>
              <a:gd name="connsiteY8" fmla="*/ 615025 h 1366090"/>
              <a:gd name="connsiteX9" fmla="*/ 427995 w 1451470"/>
              <a:gd name="connsiteY9" fmla="*/ 238766 h 1366090"/>
              <a:gd name="connsiteX10" fmla="*/ 941366 w 1451470"/>
              <a:gd name="connsiteY10" fmla="*/ 240659 h 1366090"/>
              <a:gd name="connsiteX11" fmla="*/ 1191291 w 1451470"/>
              <a:gd name="connsiteY11" fmla="*/ 618773 h 1366090"/>
              <a:gd name="connsiteX12" fmla="*/ 1195093 w 1451470"/>
              <a:gd name="connsiteY12" fmla="*/ 683045 h 1366090"/>
              <a:gd name="connsiteX13" fmla="*/ 1195328 w 1451470"/>
              <a:gd name="connsiteY13" fmla="*/ 683045 h 1366090"/>
              <a:gd name="connsiteX14" fmla="*/ 1195165 w 1451470"/>
              <a:gd name="connsiteY14" fmla="*/ 684272 h 1366090"/>
              <a:gd name="connsiteX15" fmla="*/ 1195316 w 1451470"/>
              <a:gd name="connsiteY15" fmla="*/ 686824 h 1366090"/>
              <a:gd name="connsiteX16" fmla="*/ 1194827 w 1451470"/>
              <a:gd name="connsiteY16" fmla="*/ 686821 h 1366090"/>
              <a:gd name="connsiteX17" fmla="*/ 1180502 w 1451470"/>
              <a:gd name="connsiteY17" fmla="*/ 794611 h 1366090"/>
              <a:gd name="connsiteX18" fmla="*/ 981248 w 1451470"/>
              <a:gd name="connsiteY18" fmla="*/ 1053116 h 1366090"/>
              <a:gd name="connsiteX19" fmla="*/ 767337 w 1451470"/>
              <a:gd name="connsiteY19" fmla="*/ 1109947 h 1366090"/>
              <a:gd name="connsiteX20" fmla="*/ 553719 w 1451470"/>
              <a:gd name="connsiteY20" fmla="*/ 1052027 h 1366090"/>
              <a:gd name="connsiteX21" fmla="*/ 355785 w 1451470"/>
              <a:gd name="connsiteY21" fmla="*/ 792510 h 1366090"/>
              <a:gd name="connsiteX22" fmla="*/ 341806 w 1451470"/>
              <a:gd name="connsiteY22" fmla="*/ 683045 h 1366090"/>
              <a:gd name="connsiteX23" fmla="*/ 341522 w 1451470"/>
              <a:gd name="connsiteY23" fmla="*/ 683045 h 1366090"/>
              <a:gd name="connsiteX24" fmla="*/ 341667 w 1451470"/>
              <a:gd name="connsiteY24" fmla="*/ 681960 h 1366090"/>
              <a:gd name="connsiteX25" fmla="*/ 341528 w 1451470"/>
              <a:gd name="connsiteY25" fmla="*/ 680870 h 1366090"/>
              <a:gd name="connsiteX26" fmla="*/ 341813 w 1451470"/>
              <a:gd name="connsiteY26" fmla="*/ 680872 h 1366090"/>
              <a:gd name="connsiteX27" fmla="*/ 353542 w 1451470"/>
              <a:gd name="connsiteY27" fmla="*/ 593206 h 1366090"/>
              <a:gd name="connsiteX28" fmla="*/ 514846 w 1451470"/>
              <a:gd name="connsiteY28" fmla="*/ 385813 h 1366090"/>
              <a:gd name="connsiteX29" fmla="*/ 858893 w 1451470"/>
              <a:gd name="connsiteY29" fmla="*/ 390273 h 1366090"/>
              <a:gd name="connsiteX30" fmla="*/ 1014767 w 1451470"/>
              <a:gd name="connsiteY30" fmla="*/ 601779 h 1366090"/>
              <a:gd name="connsiteX31" fmla="*/ 1023502 w 1451470"/>
              <a:gd name="connsiteY31" fmla="*/ 683045 h 1366090"/>
              <a:gd name="connsiteX32" fmla="*/ 1024567 w 1451470"/>
              <a:gd name="connsiteY32" fmla="*/ 683045 h 1366090"/>
              <a:gd name="connsiteX33" fmla="*/ 1023976 w 1451470"/>
              <a:gd name="connsiteY33" fmla="*/ 687461 h 1366090"/>
              <a:gd name="connsiteX34" fmla="*/ 1024453 w 1451470"/>
              <a:gd name="connsiteY34" fmla="*/ 691899 h 1366090"/>
              <a:gd name="connsiteX35" fmla="*/ 1023386 w 1451470"/>
              <a:gd name="connsiteY35" fmla="*/ 691872 h 1366090"/>
              <a:gd name="connsiteX36" fmla="*/ 1015545 w 1451470"/>
              <a:gd name="connsiteY36" fmla="*/ 750451 h 1366090"/>
              <a:gd name="connsiteX37" fmla="*/ 894482 w 1451470"/>
              <a:gd name="connsiteY37" fmla="*/ 906021 h 1366090"/>
              <a:gd name="connsiteX38" fmla="*/ 764946 w 1451470"/>
              <a:gd name="connsiteY38" fmla="*/ 939163 h 1366090"/>
              <a:gd name="connsiteX39" fmla="*/ 636357 w 1451470"/>
              <a:gd name="connsiteY39" fmla="*/ 902514 h 1366090"/>
              <a:gd name="connsiteX40" fmla="*/ 519565 w 1451470"/>
              <a:gd name="connsiteY40" fmla="*/ 743712 h 1366090"/>
              <a:gd name="connsiteX41" fmla="*/ 513118 w 1451470"/>
              <a:gd name="connsiteY41" fmla="*/ 683045 h 1366090"/>
              <a:gd name="connsiteX42" fmla="*/ 512284 w 1451470"/>
              <a:gd name="connsiteY42" fmla="*/ 683045 h 1366090"/>
              <a:gd name="connsiteX43" fmla="*/ 512753 w 1451470"/>
              <a:gd name="connsiteY43" fmla="*/ 679613 h 1366090"/>
              <a:gd name="connsiteX44" fmla="*/ 512378 w 1451470"/>
              <a:gd name="connsiteY44" fmla="*/ 676086 h 1366090"/>
              <a:gd name="connsiteX45" fmla="*/ 513232 w 1451470"/>
              <a:gd name="connsiteY45" fmla="*/ 676109 h 1366090"/>
              <a:gd name="connsiteX46" fmla="*/ 518545 w 1451470"/>
              <a:gd name="connsiteY46" fmla="*/ 637214 h 1366090"/>
              <a:gd name="connsiteX47" fmla="*/ 602177 w 1451470"/>
              <a:gd name="connsiteY47" fmla="*/ 532645 h 1366090"/>
              <a:gd name="connsiteX48" fmla="*/ 777213 w 1451470"/>
              <a:gd name="connsiteY48" fmla="*/ 540595 h 1366090"/>
              <a:gd name="connsiteX49" fmla="*/ 851022 w 1451470"/>
              <a:gd name="connsiteY49" fmla="*/ 652314 h 1366090"/>
              <a:gd name="connsiteX50" fmla="*/ 852152 w 1451470"/>
              <a:gd name="connsiteY50" fmla="*/ 677416 h 1366090"/>
              <a:gd name="connsiteX51" fmla="*/ 853614 w 1451470"/>
              <a:gd name="connsiteY51" fmla="*/ 677317 h 1366090"/>
              <a:gd name="connsiteX52" fmla="*/ 852417 w 1451470"/>
              <a:gd name="connsiteY52" fmla="*/ 683294 h 1366090"/>
              <a:gd name="connsiteX53" fmla="*/ 853102 w 1451470"/>
              <a:gd name="connsiteY53" fmla="*/ 698524 h 1366090"/>
              <a:gd name="connsiteX54" fmla="*/ 849432 w 1451470"/>
              <a:gd name="connsiteY54" fmla="*/ 698190 h 1366090"/>
              <a:gd name="connsiteX55" fmla="*/ 844831 w 1451470"/>
              <a:gd name="connsiteY55" fmla="*/ 721153 h 1366090"/>
              <a:gd name="connsiteX56" fmla="*/ 815099 w 1451470"/>
              <a:gd name="connsiteY56" fmla="*/ 754540 h 1366090"/>
              <a:gd name="connsiteX57" fmla="*/ 772571 w 1451470"/>
              <a:gd name="connsiteY57" fmla="*/ 768326 h 1366090"/>
              <a:gd name="connsiteX58" fmla="*/ 728906 w 1451470"/>
              <a:gd name="connsiteY58" fmla="*/ 758730 h 1366090"/>
              <a:gd name="connsiteX59" fmla="*/ 683083 w 1451470"/>
              <a:gd name="connsiteY59" fmla="*/ 685607 h 1366090"/>
              <a:gd name="connsiteX60" fmla="*/ 752212 w 1451470"/>
              <a:gd name="connsiteY60" fmla="*/ 683532 h 1366090"/>
              <a:gd name="connsiteX61" fmla="*/ 760918 w 1451470"/>
              <a:gd name="connsiteY61" fmla="*/ 697424 h 1366090"/>
              <a:gd name="connsiteX62" fmla="*/ 777293 w 1451470"/>
              <a:gd name="connsiteY62" fmla="*/ 696628 h 1366090"/>
              <a:gd name="connsiteX63" fmla="*/ 783428 w 1451470"/>
              <a:gd name="connsiteY63" fmla="*/ 684328 h 1366090"/>
              <a:gd name="connsiteX64" fmla="*/ 775202 w 1451470"/>
              <a:gd name="connsiteY64" fmla="*/ 638760 h 1366090"/>
              <a:gd name="connsiteX65" fmla="*/ 739429 w 1451470"/>
              <a:gd name="connsiteY65" fmla="*/ 597751 h 1366090"/>
              <a:gd name="connsiteX66" fmla="*/ 634624 w 1451470"/>
              <a:gd name="connsiteY66" fmla="*/ 592991 h 1366090"/>
              <a:gd name="connsiteX67" fmla="*/ 595281 w 1451470"/>
              <a:gd name="connsiteY67" fmla="*/ 630588 h 1366090"/>
              <a:gd name="connsiteX68" fmla="*/ 580936 w 1451470"/>
              <a:gd name="connsiteY68" fmla="*/ 682548 h 1366090"/>
              <a:gd name="connsiteX69" fmla="*/ 585723 w 1451470"/>
              <a:gd name="connsiteY69" fmla="*/ 727584 h 1366090"/>
              <a:gd name="connsiteX70" fmla="*/ 671467 w 1451470"/>
              <a:gd name="connsiteY70" fmla="*/ 844171 h 1366090"/>
              <a:gd name="connsiteX71" fmla="*/ 860972 w 1451470"/>
              <a:gd name="connsiteY71" fmla="*/ 846746 h 1366090"/>
              <a:gd name="connsiteX72" fmla="*/ 949852 w 1451470"/>
              <a:gd name="connsiteY72" fmla="*/ 732532 h 1366090"/>
              <a:gd name="connsiteX73" fmla="*/ 956326 w 1451470"/>
              <a:gd name="connsiteY73" fmla="*/ 684158 h 1366090"/>
              <a:gd name="connsiteX74" fmla="*/ 949198 w 1451470"/>
              <a:gd name="connsiteY74" fmla="*/ 617841 h 1366090"/>
              <a:gd name="connsiteX75" fmla="*/ 824135 w 1451470"/>
              <a:gd name="connsiteY75" fmla="*/ 448142 h 1366090"/>
              <a:gd name="connsiteX76" fmla="*/ 548093 w 1451470"/>
              <a:gd name="connsiteY76" fmla="*/ 444563 h 1366090"/>
              <a:gd name="connsiteX77" fmla="*/ 409028 w 1451470"/>
              <a:gd name="connsiteY77" fmla="*/ 683044 h 1366090"/>
              <a:gd name="connsiteX78" fmla="*/ 408588 w 1451470"/>
              <a:gd name="connsiteY78" fmla="*/ 683044 h 1366090"/>
              <a:gd name="connsiteX79" fmla="*/ 420379 w 1451470"/>
              <a:gd name="connsiteY79" fmla="*/ 775374 h 1366090"/>
              <a:gd name="connsiteX80" fmla="*/ 587329 w 1451470"/>
              <a:gd name="connsiteY80" fmla="*/ 994266 h 1366090"/>
              <a:gd name="connsiteX81" fmla="*/ 947933 w 1451470"/>
              <a:gd name="connsiteY81" fmla="*/ 995185 h 1366090"/>
              <a:gd name="connsiteX82" fmla="*/ 1128501 w 1451470"/>
              <a:gd name="connsiteY82" fmla="*/ 683045 h 1366090"/>
              <a:gd name="connsiteX83" fmla="*/ 1129333 w 1451470"/>
              <a:gd name="connsiteY83" fmla="*/ 683045 h 1366090"/>
              <a:gd name="connsiteX84" fmla="*/ 1126020 w 1451470"/>
              <a:gd name="connsiteY84" fmla="*/ 627026 h 1366090"/>
              <a:gd name="connsiteX85" fmla="*/ 908191 w 1451470"/>
              <a:gd name="connsiteY85" fmla="*/ 297470 h 1366090"/>
              <a:gd name="connsiteX86" fmla="*/ 460747 w 1451470"/>
              <a:gd name="connsiteY86" fmla="*/ 295820 h 1366090"/>
              <a:gd name="connsiteX87" fmla="*/ 236548 w 1451470"/>
              <a:gd name="connsiteY87" fmla="*/ 683045 h 1366090"/>
              <a:gd name="connsiteX88" fmla="*/ 236117 w 1451470"/>
              <a:gd name="connsiteY88" fmla="*/ 683045 h 1366090"/>
              <a:gd name="connsiteX89" fmla="*/ 240636 w 1451470"/>
              <a:gd name="connsiteY89" fmla="*/ 752754 h 1366090"/>
              <a:gd name="connsiteX90" fmla="*/ 501751 w 1451470"/>
              <a:gd name="connsiteY90" fmla="*/ 1143801 h 1366090"/>
              <a:gd name="connsiteX91" fmla="*/ 1034360 w 1451470"/>
              <a:gd name="connsiteY91" fmla="*/ 1144227 h 1366090"/>
              <a:gd name="connsiteX92" fmla="*/ 1296101 w 1451470"/>
              <a:gd name="connsiteY92" fmla="*/ 753598 h 1366090"/>
              <a:gd name="connsiteX93" fmla="*/ 1300653 w 1451470"/>
              <a:gd name="connsiteY93" fmla="*/ 685063 h 1366090"/>
              <a:gd name="connsiteX94" fmla="*/ 1295784 w 1451470"/>
              <a:gd name="connsiteY94" fmla="*/ 604686 h 1366090"/>
              <a:gd name="connsiteX95" fmla="*/ 994010 w 1451470"/>
              <a:gd name="connsiteY95" fmla="*/ 149307 h 1366090"/>
              <a:gd name="connsiteX96" fmla="*/ 375240 w 1451470"/>
              <a:gd name="connsiteY96" fmla="*/ 147478 h 1366090"/>
              <a:gd name="connsiteX97" fmla="*/ 65327 w 1451470"/>
              <a:gd name="connsiteY97" fmla="*/ 683046 h 1366090"/>
              <a:gd name="connsiteX98" fmla="*/ 0 w 1451470"/>
              <a:gd name="connsiteY98" fmla="*/ 683045 h 1366090"/>
              <a:gd name="connsiteX99" fmla="*/ 342689 w 1451470"/>
              <a:gd name="connsiteY99" fmla="*/ 90839 h 1366090"/>
              <a:gd name="connsiteX100" fmla="*/ 1026896 w 1451470"/>
              <a:gd name="connsiteY100" fmla="*/ 92861 h 1366090"/>
              <a:gd name="connsiteX101" fmla="*/ 1360584 w 1451470"/>
              <a:gd name="connsiteY101" fmla="*/ 596399 h 1366090"/>
              <a:gd name="connsiteX102" fmla="*/ 1365834 w 1451470"/>
              <a:gd name="connsiteY102" fmla="*/ 683044 h 1366090"/>
              <a:gd name="connsiteX103" fmla="*/ 1366089 w 1451470"/>
              <a:gd name="connsiteY103" fmla="*/ 683044 h 1366090"/>
              <a:gd name="connsiteX104" fmla="*/ 1365955 w 1451470"/>
              <a:gd name="connsiteY104" fmla="*/ 685058 h 1366090"/>
              <a:gd name="connsiteX105" fmla="*/ 1366078 w 1451470"/>
              <a:gd name="connsiteY105" fmla="*/ 687083 h 1366090"/>
              <a:gd name="connsiteX106" fmla="*/ 1365821 w 1451470"/>
              <a:gd name="connsiteY106" fmla="*/ 687082 h 1366090"/>
              <a:gd name="connsiteX107" fmla="*/ 1360828 w 1451470"/>
              <a:gd name="connsiteY107" fmla="*/ 762252 h 1366090"/>
              <a:gd name="connsiteX108" fmla="*/ 1066982 w 1451470"/>
              <a:gd name="connsiteY108" fmla="*/ 1200796 h 1366090"/>
              <a:gd name="connsiteX109" fmla="*/ 767948 w 1451470"/>
              <a:gd name="connsiteY109" fmla="*/ 1280709 h 1366090"/>
              <a:gd name="connsiteX110" fmla="*/ 767146 w 1451470"/>
              <a:gd name="connsiteY110" fmla="*/ 1366089 h 1366090"/>
              <a:gd name="connsiteX111" fmla="*/ 425427 w 1451470"/>
              <a:gd name="connsiteY111" fmla="*/ 1273724 h 1366090"/>
              <a:gd name="connsiteX112" fmla="*/ 91068 w 1451470"/>
              <a:gd name="connsiteY112" fmla="*/ 771094 h 1366090"/>
              <a:gd name="connsiteX113" fmla="*/ 85547 w 1451470"/>
              <a:gd name="connsiteY113" fmla="*/ 683045 h 1366090"/>
              <a:gd name="connsiteX114" fmla="*/ 85380 w 1451470"/>
              <a:gd name="connsiteY114" fmla="*/ 683045 h 1366090"/>
              <a:gd name="connsiteX115" fmla="*/ 85466 w 1451470"/>
              <a:gd name="connsiteY115" fmla="*/ 681757 h 1366090"/>
              <a:gd name="connsiteX116" fmla="*/ 85386 w 1451470"/>
              <a:gd name="connsiteY116" fmla="*/ 680485 h 1366090"/>
              <a:gd name="connsiteX117" fmla="*/ 85551 w 1451470"/>
              <a:gd name="connsiteY117" fmla="*/ 680486 h 1366090"/>
              <a:gd name="connsiteX118" fmla="*/ 90659 w 1451470"/>
              <a:gd name="connsiteY118" fmla="*/ 603706 h 1366090"/>
              <a:gd name="connsiteX119" fmla="*/ 385366 w 1451470"/>
              <a:gd name="connsiteY119" fmla="*/ 164788 h 1366090"/>
              <a:gd name="connsiteX120" fmla="*/ 984180 w 1451470"/>
              <a:gd name="connsiteY120" fmla="*/ 166789 h 1366090"/>
              <a:gd name="connsiteX121" fmla="*/ 1275946 w 1451470"/>
              <a:gd name="connsiteY121" fmla="*/ 607668 h 1366090"/>
              <a:gd name="connsiteX122" fmla="*/ 1280455 w 1451470"/>
              <a:gd name="connsiteY122" fmla="*/ 683045 h 1366090"/>
              <a:gd name="connsiteX123" fmla="*/ 1280709 w 1451470"/>
              <a:gd name="connsiteY123" fmla="*/ 683045 h 1366090"/>
              <a:gd name="connsiteX124" fmla="*/ 1280575 w 1451470"/>
              <a:gd name="connsiteY124" fmla="*/ 685055 h 1366090"/>
              <a:gd name="connsiteX125" fmla="*/ 1280694 w 1451470"/>
              <a:gd name="connsiteY125" fmla="*/ 687040 h 1366090"/>
              <a:gd name="connsiteX126" fmla="*/ 1280443 w 1451470"/>
              <a:gd name="connsiteY126" fmla="*/ 687039 h 1366090"/>
              <a:gd name="connsiteX127" fmla="*/ 1276178 w 1451470"/>
              <a:gd name="connsiteY127" fmla="*/ 751100 h 1366090"/>
              <a:gd name="connsiteX128" fmla="*/ 1023244 w 1451470"/>
              <a:gd name="connsiteY128" fmla="*/ 1127457 h 1366090"/>
              <a:gd name="connsiteX129" fmla="*/ 766136 w 1451470"/>
              <a:gd name="connsiteY129" fmla="*/ 1195324 h 1366090"/>
              <a:gd name="connsiteX130" fmla="*/ 509644 w 1451470"/>
              <a:gd name="connsiteY130" fmla="*/ 1125162 h 1366090"/>
              <a:gd name="connsiteX131" fmla="*/ 260084 w 1451470"/>
              <a:gd name="connsiteY131" fmla="*/ 746560 h 1366090"/>
              <a:gd name="connsiteX132" fmla="*/ 256425 w 1451470"/>
              <a:gd name="connsiteY132" fmla="*/ 683045 h 1366090"/>
              <a:gd name="connsiteX133" fmla="*/ 256141 w 1451470"/>
              <a:gd name="connsiteY133" fmla="*/ 683045 h 1366090"/>
              <a:gd name="connsiteX134" fmla="*/ 256339 w 1451470"/>
              <a:gd name="connsiteY134" fmla="*/ 681559 h 1366090"/>
              <a:gd name="connsiteX135" fmla="*/ 256161 w 1451470"/>
              <a:gd name="connsiteY135" fmla="*/ 678467 h 1366090"/>
              <a:gd name="connsiteX136" fmla="*/ 256751 w 1451470"/>
              <a:gd name="connsiteY136" fmla="*/ 678473 h 1366090"/>
              <a:gd name="connsiteX137" fmla="*/ 271075 w 1451470"/>
              <a:gd name="connsiteY137" fmla="*/ 571082 h 1366090"/>
              <a:gd name="connsiteX138" fmla="*/ 471616 w 1451470"/>
              <a:gd name="connsiteY138" fmla="*/ 312175 h 1366090"/>
              <a:gd name="connsiteX139" fmla="*/ 900523 w 1451470"/>
              <a:gd name="connsiteY139" fmla="*/ 315690 h 1366090"/>
              <a:gd name="connsiteX140" fmla="*/ 1096794 w 1451470"/>
              <a:gd name="connsiteY140" fmla="*/ 577849 h 1366090"/>
              <a:gd name="connsiteX141" fmla="*/ 1109073 w 1451470"/>
              <a:gd name="connsiteY141" fmla="*/ 683044 h 1366090"/>
              <a:gd name="connsiteX142" fmla="*/ 1109948 w 1451470"/>
              <a:gd name="connsiteY142" fmla="*/ 683044 h 1366090"/>
              <a:gd name="connsiteX143" fmla="*/ 1109482 w 1451470"/>
              <a:gd name="connsiteY143" fmla="*/ 686541 h 1366090"/>
              <a:gd name="connsiteX144" fmla="*/ 1109890 w 1451470"/>
              <a:gd name="connsiteY144" fmla="*/ 690042 h 1366090"/>
              <a:gd name="connsiteX145" fmla="*/ 1109016 w 1451470"/>
              <a:gd name="connsiteY145" fmla="*/ 690028 h 1366090"/>
              <a:gd name="connsiteX146" fmla="*/ 1097984 w 1451470"/>
              <a:gd name="connsiteY146" fmla="*/ 772680 h 1366090"/>
              <a:gd name="connsiteX147" fmla="*/ 937339 w 1451470"/>
              <a:gd name="connsiteY147" fmla="*/ 979871 h 1366090"/>
              <a:gd name="connsiteX148" fmla="*/ 765231 w 1451470"/>
              <a:gd name="connsiteY148" fmla="*/ 1024553 h 1366090"/>
              <a:gd name="connsiteX149" fmla="*/ 593989 w 1451470"/>
              <a:gd name="connsiteY149" fmla="*/ 976660 h 1366090"/>
              <a:gd name="connsiteX150" fmla="*/ 437248 w 1451470"/>
              <a:gd name="connsiteY150" fmla="*/ 766501 h 1366090"/>
              <a:gd name="connsiteX151" fmla="*/ 427694 w 1451470"/>
              <a:gd name="connsiteY151" fmla="*/ 683045 h 1366090"/>
              <a:gd name="connsiteX152" fmla="*/ 426903 w 1451470"/>
              <a:gd name="connsiteY152" fmla="*/ 683045 h 1366090"/>
              <a:gd name="connsiteX153" fmla="*/ 427330 w 1451470"/>
              <a:gd name="connsiteY153" fmla="*/ 679873 h 1366090"/>
              <a:gd name="connsiteX154" fmla="*/ 426962 w 1451470"/>
              <a:gd name="connsiteY154" fmla="*/ 676657 h 1366090"/>
              <a:gd name="connsiteX155" fmla="*/ 427761 w 1451470"/>
              <a:gd name="connsiteY155" fmla="*/ 676672 h 1366090"/>
              <a:gd name="connsiteX156" fmla="*/ 436031 w 1451470"/>
              <a:gd name="connsiteY156" fmla="*/ 615252 h 1366090"/>
              <a:gd name="connsiteX157" fmla="*/ 558355 w 1451470"/>
              <a:gd name="connsiteY157" fmla="*/ 459302 h 1366090"/>
              <a:gd name="connsiteX158" fmla="*/ 817788 w 1451470"/>
              <a:gd name="connsiteY158" fmla="*/ 465208 h 1366090"/>
              <a:gd name="connsiteX159" fmla="*/ 932889 w 1451470"/>
              <a:gd name="connsiteY159" fmla="*/ 626564 h 1366090"/>
              <a:gd name="connsiteX160" fmla="*/ 937890 w 1451470"/>
              <a:gd name="connsiteY160" fmla="*/ 683044 h 1366090"/>
              <a:gd name="connsiteX161" fmla="*/ 939187 w 1451470"/>
              <a:gd name="connsiteY161" fmla="*/ 683044 h 1366090"/>
              <a:gd name="connsiteX162" fmla="*/ 938392 w 1451470"/>
              <a:gd name="connsiteY162" fmla="*/ 688719 h 1366090"/>
              <a:gd name="connsiteX163" fmla="*/ 938922 w 1451470"/>
              <a:gd name="connsiteY163" fmla="*/ 694702 h 1366090"/>
              <a:gd name="connsiteX164" fmla="*/ 937563 w 1451470"/>
              <a:gd name="connsiteY164" fmla="*/ 694640 h 1366090"/>
              <a:gd name="connsiteX165" fmla="*/ 932610 w 1451470"/>
              <a:gd name="connsiteY165" fmla="*/ 729999 h 1366090"/>
              <a:gd name="connsiteX166" fmla="*/ 845258 w 1451470"/>
              <a:gd name="connsiteY166" fmla="*/ 835545 h 1366090"/>
              <a:gd name="connsiteX167" fmla="*/ 753868 w 1451470"/>
              <a:gd name="connsiteY167" fmla="*/ 853185 h 1366090"/>
              <a:gd name="connsiteX168" fmla="*/ 666803 w 1451470"/>
              <a:gd name="connsiteY168" fmla="*/ 820276 h 1366090"/>
              <a:gd name="connsiteX169" fmla="*/ 600147 w 1451470"/>
              <a:gd name="connsiteY169" fmla="*/ 654035 h 1366090"/>
              <a:gd name="connsiteX170" fmla="*/ 669347 w 1451470"/>
              <a:gd name="connsiteY170" fmla="*/ 665964 h 1366090"/>
              <a:gd name="connsiteX171" fmla="*/ 708593 w 1451470"/>
              <a:gd name="connsiteY171" fmla="*/ 763843 h 1366090"/>
              <a:gd name="connsiteX172" fmla="*/ 813663 w 1451470"/>
              <a:gd name="connsiteY172" fmla="*/ 772833 h 1366090"/>
              <a:gd name="connsiteX173" fmla="*/ 865095 w 1451470"/>
              <a:gd name="connsiteY173" fmla="*/ 710691 h 1366090"/>
              <a:gd name="connsiteX174" fmla="*/ 868534 w 1451470"/>
              <a:gd name="connsiteY174" fmla="*/ 686138 h 1366090"/>
              <a:gd name="connsiteX175" fmla="*/ 864626 w 1451470"/>
              <a:gd name="connsiteY175" fmla="*/ 641996 h 1366090"/>
              <a:gd name="connsiteX176" fmla="*/ 780973 w 1451470"/>
              <a:gd name="connsiteY176" fmla="*/ 524726 h 1366090"/>
              <a:gd name="connsiteX177" fmla="*/ 592422 w 1451470"/>
              <a:gd name="connsiteY177" fmla="*/ 520434 h 1366090"/>
              <a:gd name="connsiteX178" fmla="*/ 503519 w 1451470"/>
              <a:gd name="connsiteY178" fmla="*/ 633776 h 1366090"/>
              <a:gd name="connsiteX179" fmla="*/ 497002 w 1451470"/>
              <a:gd name="connsiteY179" fmla="*/ 682177 h 1366090"/>
              <a:gd name="connsiteX180" fmla="*/ 504710 w 1451470"/>
              <a:gd name="connsiteY180" fmla="*/ 749501 h 1366090"/>
              <a:gd name="connsiteX181" fmla="*/ 629522 w 1451470"/>
              <a:gd name="connsiteY181" fmla="*/ 916850 h 1366090"/>
              <a:gd name="connsiteX182" fmla="*/ 902931 w 1451470"/>
              <a:gd name="connsiteY182" fmla="*/ 919407 h 1366090"/>
              <a:gd name="connsiteX183" fmla="*/ 1040379 w 1451470"/>
              <a:gd name="connsiteY183" fmla="*/ 683045 h 1366090"/>
              <a:gd name="connsiteX184" fmla="*/ 1040414 w 1451470"/>
              <a:gd name="connsiteY184" fmla="*/ 683045 h 1366090"/>
              <a:gd name="connsiteX185" fmla="*/ 1030114 w 1451470"/>
              <a:gd name="connsiteY185" fmla="*/ 594803 h 1366090"/>
              <a:gd name="connsiteX186" fmla="*/ 865474 w 1451470"/>
              <a:gd name="connsiteY186" fmla="*/ 374894 h 1366090"/>
              <a:gd name="connsiteX187" fmla="*/ 505690 w 1451470"/>
              <a:gd name="connsiteY187" fmla="*/ 371945 h 1366090"/>
              <a:gd name="connsiteX188" fmla="*/ 324941 w 1451470"/>
              <a:gd name="connsiteY188" fmla="*/ 683045 h 1366090"/>
              <a:gd name="connsiteX189" fmla="*/ 324861 w 1451470"/>
              <a:gd name="connsiteY189" fmla="*/ 683045 h 1366090"/>
              <a:gd name="connsiteX190" fmla="*/ 328031 w 1451470"/>
              <a:gd name="connsiteY190" fmla="*/ 738070 h 1366090"/>
              <a:gd name="connsiteX191" fmla="*/ 544235 w 1451470"/>
              <a:gd name="connsiteY191" fmla="*/ 1066068 h 1366090"/>
              <a:gd name="connsiteX192" fmla="*/ 989187 w 1451470"/>
              <a:gd name="connsiteY192" fmla="*/ 1068056 h 1366090"/>
              <a:gd name="connsiteX193" fmla="*/ 1212239 w 1451470"/>
              <a:gd name="connsiteY193" fmla="*/ 683044 h 1366090"/>
              <a:gd name="connsiteX194" fmla="*/ 1212506 w 1451470"/>
              <a:gd name="connsiteY194" fmla="*/ 683044 h 1366090"/>
              <a:gd name="connsiteX195" fmla="*/ 1208510 w 1451470"/>
              <a:gd name="connsiteY195" fmla="*/ 616241 h 1366090"/>
              <a:gd name="connsiteX196" fmla="*/ 949929 w 1451470"/>
              <a:gd name="connsiteY196" fmla="*/ 225507 h 1366090"/>
              <a:gd name="connsiteX197" fmla="*/ 419224 w 1451470"/>
              <a:gd name="connsiteY197" fmla="*/ 223733 h 1366090"/>
              <a:gd name="connsiteX198" fmla="*/ 153358 w 1451470"/>
              <a:gd name="connsiteY198" fmla="*/ 683044 h 1366090"/>
              <a:gd name="connsiteX199" fmla="*/ 152879 w 1451470"/>
              <a:gd name="connsiteY199" fmla="*/ 683044 h 1366090"/>
              <a:gd name="connsiteX200" fmla="*/ 157856 w 1451470"/>
              <a:gd name="connsiteY200" fmla="*/ 762412 h 1366090"/>
              <a:gd name="connsiteX201" fmla="*/ 459246 w 1451470"/>
              <a:gd name="connsiteY201" fmla="*/ 1215483 h 1366090"/>
              <a:gd name="connsiteX202" fmla="*/ 1075607 w 1451470"/>
              <a:gd name="connsiteY202" fmla="*/ 1216638 h 1366090"/>
              <a:gd name="connsiteX203" fmla="*/ 1384121 w 1451470"/>
              <a:gd name="connsiteY203" fmla="*/ 683045 h 1366090"/>
              <a:gd name="connsiteX204" fmla="*/ 1451470 w 1451470"/>
              <a:gd name="connsiteY204" fmla="*/ 683045 h 1366090"/>
              <a:gd name="connsiteX205" fmla="*/ 1109209 w 1451470"/>
              <a:gd name="connsiteY205" fmla="*/ 1275005 h 1366090"/>
              <a:gd name="connsiteX206" fmla="*/ 767146 w 1451470"/>
              <a:gd name="connsiteY206" fmla="*/ 1366089 h 136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1451470" h="1366090">
                <a:moveTo>
                  <a:pt x="767948" y="1280709"/>
                </a:moveTo>
                <a:cubicBezTo>
                  <a:pt x="664710" y="1280626"/>
                  <a:pt x="561493" y="1253827"/>
                  <a:pt x="469042" y="1200318"/>
                </a:cubicBezTo>
                <a:cubicBezTo>
                  <a:pt x="307253" y="1106678"/>
                  <a:pt x="199963" y="943706"/>
                  <a:pt x="175898" y="761304"/>
                </a:cubicBezTo>
                <a:lnTo>
                  <a:pt x="170825" y="683045"/>
                </a:lnTo>
                <a:lnTo>
                  <a:pt x="170761" y="683045"/>
                </a:lnTo>
                <a:lnTo>
                  <a:pt x="170794" y="682558"/>
                </a:lnTo>
                <a:lnTo>
                  <a:pt x="170763" y="682088"/>
                </a:lnTo>
                <a:lnTo>
                  <a:pt x="170825" y="682088"/>
                </a:lnTo>
                <a:lnTo>
                  <a:pt x="175288" y="615025"/>
                </a:lnTo>
                <a:cubicBezTo>
                  <a:pt x="196244" y="458429"/>
                  <a:pt x="288768" y="318692"/>
                  <a:pt x="427995" y="238766"/>
                </a:cubicBezTo>
                <a:cubicBezTo>
                  <a:pt x="587111" y="147421"/>
                  <a:pt x="782928" y="148143"/>
                  <a:pt x="941366" y="240659"/>
                </a:cubicBezTo>
                <a:cubicBezTo>
                  <a:pt x="1079999" y="321611"/>
                  <a:pt x="1171491" y="462025"/>
                  <a:pt x="1191291" y="618773"/>
                </a:cubicBezTo>
                <a:lnTo>
                  <a:pt x="1195093" y="683045"/>
                </a:lnTo>
                <a:lnTo>
                  <a:pt x="1195328" y="683045"/>
                </a:lnTo>
                <a:lnTo>
                  <a:pt x="1195165" y="684272"/>
                </a:lnTo>
                <a:lnTo>
                  <a:pt x="1195316" y="686824"/>
                </a:lnTo>
                <a:lnTo>
                  <a:pt x="1194827" y="686821"/>
                </a:lnTo>
                <a:lnTo>
                  <a:pt x="1180502" y="794611"/>
                </a:lnTo>
                <a:cubicBezTo>
                  <a:pt x="1151332" y="902327"/>
                  <a:pt x="1080577" y="995993"/>
                  <a:pt x="981248" y="1053116"/>
                </a:cubicBezTo>
                <a:cubicBezTo>
                  <a:pt x="915029" y="1091198"/>
                  <a:pt x="841159" y="1110135"/>
                  <a:pt x="767337" y="1109947"/>
                </a:cubicBezTo>
                <a:cubicBezTo>
                  <a:pt x="693516" y="1109759"/>
                  <a:pt x="619743" y="1090446"/>
                  <a:pt x="553719" y="1052027"/>
                </a:cubicBezTo>
                <a:cubicBezTo>
                  <a:pt x="454683" y="994399"/>
                  <a:pt x="384406" y="900373"/>
                  <a:pt x="355785" y="792510"/>
                </a:cubicBezTo>
                <a:lnTo>
                  <a:pt x="341806" y="683045"/>
                </a:lnTo>
                <a:lnTo>
                  <a:pt x="341522" y="683045"/>
                </a:lnTo>
                <a:lnTo>
                  <a:pt x="341667" y="681960"/>
                </a:lnTo>
                <a:lnTo>
                  <a:pt x="341528" y="680870"/>
                </a:lnTo>
                <a:lnTo>
                  <a:pt x="341813" y="680872"/>
                </a:lnTo>
                <a:lnTo>
                  <a:pt x="353542" y="593206"/>
                </a:lnTo>
                <a:cubicBezTo>
                  <a:pt x="377186" y="506508"/>
                  <a:pt x="434515" y="431271"/>
                  <a:pt x="514846" y="385813"/>
                </a:cubicBezTo>
                <a:cubicBezTo>
                  <a:pt x="621955" y="325202"/>
                  <a:pt x="753391" y="326906"/>
                  <a:pt x="858893" y="390273"/>
                </a:cubicBezTo>
                <a:cubicBezTo>
                  <a:pt x="938020" y="437799"/>
                  <a:pt x="993379" y="514498"/>
                  <a:pt x="1014767" y="601779"/>
                </a:cubicBezTo>
                <a:lnTo>
                  <a:pt x="1023502" y="683045"/>
                </a:lnTo>
                <a:lnTo>
                  <a:pt x="1024567" y="683045"/>
                </a:lnTo>
                <a:lnTo>
                  <a:pt x="1023976" y="687461"/>
                </a:lnTo>
                <a:lnTo>
                  <a:pt x="1024453" y="691899"/>
                </a:lnTo>
                <a:lnTo>
                  <a:pt x="1023386" y="691872"/>
                </a:lnTo>
                <a:lnTo>
                  <a:pt x="1015545" y="750451"/>
                </a:lnTo>
                <a:cubicBezTo>
                  <a:pt x="997799" y="815497"/>
                  <a:pt x="954769" y="871939"/>
                  <a:pt x="894482" y="906021"/>
                </a:cubicBezTo>
                <a:cubicBezTo>
                  <a:pt x="854290" y="928743"/>
                  <a:pt x="809539" y="939769"/>
                  <a:pt x="764946" y="939163"/>
                </a:cubicBezTo>
                <a:cubicBezTo>
                  <a:pt x="720352" y="938557"/>
                  <a:pt x="675917" y="926320"/>
                  <a:pt x="636357" y="902514"/>
                </a:cubicBezTo>
                <a:cubicBezTo>
                  <a:pt x="577018" y="866806"/>
                  <a:pt x="535538" y="809216"/>
                  <a:pt x="519565" y="743712"/>
                </a:cubicBezTo>
                <a:lnTo>
                  <a:pt x="513118" y="683045"/>
                </a:lnTo>
                <a:lnTo>
                  <a:pt x="512284" y="683045"/>
                </a:lnTo>
                <a:lnTo>
                  <a:pt x="512753" y="679613"/>
                </a:lnTo>
                <a:lnTo>
                  <a:pt x="512378" y="676086"/>
                </a:lnTo>
                <a:lnTo>
                  <a:pt x="513232" y="676109"/>
                </a:lnTo>
                <a:lnTo>
                  <a:pt x="518545" y="637214"/>
                </a:lnTo>
                <a:cubicBezTo>
                  <a:pt x="530852" y="593051"/>
                  <a:pt x="560657" y="554971"/>
                  <a:pt x="602177" y="532645"/>
                </a:cubicBezTo>
                <a:cubicBezTo>
                  <a:pt x="657539" y="502877"/>
                  <a:pt x="724778" y="505931"/>
                  <a:pt x="777213" y="540595"/>
                </a:cubicBezTo>
                <a:cubicBezTo>
                  <a:pt x="816539" y="566592"/>
                  <a:pt x="842769" y="607218"/>
                  <a:pt x="851022" y="652314"/>
                </a:cubicBezTo>
                <a:lnTo>
                  <a:pt x="852152" y="677416"/>
                </a:lnTo>
                <a:lnTo>
                  <a:pt x="853614" y="677317"/>
                </a:lnTo>
                <a:lnTo>
                  <a:pt x="852417" y="683294"/>
                </a:lnTo>
                <a:lnTo>
                  <a:pt x="853102" y="698524"/>
                </a:lnTo>
                <a:lnTo>
                  <a:pt x="849432" y="698190"/>
                </a:lnTo>
                <a:lnTo>
                  <a:pt x="844831" y="721153"/>
                </a:lnTo>
                <a:cubicBezTo>
                  <a:pt x="838175" y="734497"/>
                  <a:pt x="828029" y="746100"/>
                  <a:pt x="815099" y="754540"/>
                </a:cubicBezTo>
                <a:cubicBezTo>
                  <a:pt x="802170" y="762981"/>
                  <a:pt x="787465" y="767602"/>
                  <a:pt x="772571" y="768326"/>
                </a:cubicBezTo>
                <a:cubicBezTo>
                  <a:pt x="757677" y="769050"/>
                  <a:pt x="742593" y="765877"/>
                  <a:pt x="728906" y="758730"/>
                </a:cubicBezTo>
                <a:cubicBezTo>
                  <a:pt x="701531" y="744436"/>
                  <a:pt x="684009" y="716474"/>
                  <a:pt x="683083" y="685607"/>
                </a:cubicBezTo>
                <a:lnTo>
                  <a:pt x="752212" y="683532"/>
                </a:lnTo>
                <a:cubicBezTo>
                  <a:pt x="752388" y="689396"/>
                  <a:pt x="755717" y="694709"/>
                  <a:pt x="760918" y="697424"/>
                </a:cubicBezTo>
                <a:cubicBezTo>
                  <a:pt x="766119" y="700140"/>
                  <a:pt x="772381" y="699835"/>
                  <a:pt x="777293" y="696628"/>
                </a:cubicBezTo>
                <a:lnTo>
                  <a:pt x="783428" y="684328"/>
                </a:lnTo>
                <a:lnTo>
                  <a:pt x="775202" y="638760"/>
                </a:lnTo>
                <a:cubicBezTo>
                  <a:pt x="767340" y="622399"/>
                  <a:pt x="755127" y="608129"/>
                  <a:pt x="739429" y="597751"/>
                </a:cubicBezTo>
                <a:cubicBezTo>
                  <a:pt x="708033" y="576996"/>
                  <a:pt x="667773" y="575167"/>
                  <a:pt x="634624" y="592991"/>
                </a:cubicBezTo>
                <a:cubicBezTo>
                  <a:pt x="618050" y="601903"/>
                  <a:pt x="604594" y="615007"/>
                  <a:pt x="595281" y="630588"/>
                </a:cubicBezTo>
                <a:lnTo>
                  <a:pt x="580936" y="682548"/>
                </a:lnTo>
                <a:lnTo>
                  <a:pt x="585723" y="727584"/>
                </a:lnTo>
                <a:cubicBezTo>
                  <a:pt x="597449" y="775675"/>
                  <a:pt x="627902" y="817955"/>
                  <a:pt x="671467" y="844171"/>
                </a:cubicBezTo>
                <a:cubicBezTo>
                  <a:pt x="729553" y="879125"/>
                  <a:pt x="801957" y="880109"/>
                  <a:pt x="860972" y="846746"/>
                </a:cubicBezTo>
                <a:cubicBezTo>
                  <a:pt x="905233" y="821724"/>
                  <a:pt x="936823" y="780287"/>
                  <a:pt x="949852" y="732532"/>
                </a:cubicBezTo>
                <a:lnTo>
                  <a:pt x="956326" y="684158"/>
                </a:lnTo>
                <a:lnTo>
                  <a:pt x="949198" y="617841"/>
                </a:lnTo>
                <a:cubicBezTo>
                  <a:pt x="932038" y="547812"/>
                  <a:pt x="887621" y="486274"/>
                  <a:pt x="824135" y="448142"/>
                </a:cubicBezTo>
                <a:cubicBezTo>
                  <a:pt x="739487" y="397300"/>
                  <a:pt x="634031" y="395932"/>
                  <a:pt x="548093" y="444563"/>
                </a:cubicBezTo>
                <a:cubicBezTo>
                  <a:pt x="462155" y="493194"/>
                  <a:pt x="409028" y="584300"/>
                  <a:pt x="409028" y="683044"/>
                </a:cubicBezTo>
                <a:lnTo>
                  <a:pt x="408588" y="683044"/>
                </a:lnTo>
                <a:lnTo>
                  <a:pt x="420379" y="775374"/>
                </a:lnTo>
                <a:cubicBezTo>
                  <a:pt x="444519" y="866353"/>
                  <a:pt x="503796" y="945659"/>
                  <a:pt x="587329" y="994266"/>
                </a:cubicBezTo>
                <a:cubicBezTo>
                  <a:pt x="698707" y="1059075"/>
                  <a:pt x="836227" y="1059426"/>
                  <a:pt x="947933" y="995185"/>
                </a:cubicBezTo>
                <a:cubicBezTo>
                  <a:pt x="1059639" y="930944"/>
                  <a:pt x="1128501" y="811906"/>
                  <a:pt x="1128501" y="683045"/>
                </a:cubicBezTo>
                <a:lnTo>
                  <a:pt x="1129333" y="683045"/>
                </a:lnTo>
                <a:lnTo>
                  <a:pt x="1126020" y="627026"/>
                </a:lnTo>
                <a:cubicBezTo>
                  <a:pt x="1108762" y="490408"/>
                  <a:pt x="1029021" y="368026"/>
                  <a:pt x="908191" y="297470"/>
                </a:cubicBezTo>
                <a:cubicBezTo>
                  <a:pt x="770100" y="216835"/>
                  <a:pt x="599429" y="216205"/>
                  <a:pt x="460747" y="295820"/>
                </a:cubicBezTo>
                <a:cubicBezTo>
                  <a:pt x="322065" y="375434"/>
                  <a:pt x="236548" y="523135"/>
                  <a:pt x="236548" y="683045"/>
                </a:cubicBezTo>
                <a:lnTo>
                  <a:pt x="236117" y="683045"/>
                </a:lnTo>
                <a:lnTo>
                  <a:pt x="240636" y="752754"/>
                </a:lnTo>
                <a:cubicBezTo>
                  <a:pt x="262072" y="915226"/>
                  <a:pt x="357639" y="1060393"/>
                  <a:pt x="501751" y="1143801"/>
                </a:cubicBezTo>
                <a:cubicBezTo>
                  <a:pt x="666451" y="1239125"/>
                  <a:pt x="869508" y="1239288"/>
                  <a:pt x="1034360" y="1144227"/>
                </a:cubicBezTo>
                <a:cubicBezTo>
                  <a:pt x="1178606" y="1061049"/>
                  <a:pt x="1274405" y="916036"/>
                  <a:pt x="1296101" y="753598"/>
                </a:cubicBezTo>
                <a:lnTo>
                  <a:pt x="1300653" y="685063"/>
                </a:lnTo>
                <a:lnTo>
                  <a:pt x="1295784" y="604686"/>
                </a:lnTo>
                <a:cubicBezTo>
                  <a:pt x="1271655" y="415801"/>
                  <a:pt x="1161189" y="246709"/>
                  <a:pt x="994010" y="149307"/>
                </a:cubicBezTo>
                <a:cubicBezTo>
                  <a:pt x="802948" y="37990"/>
                  <a:pt x="566957" y="37293"/>
                  <a:pt x="375240" y="147478"/>
                </a:cubicBezTo>
                <a:cubicBezTo>
                  <a:pt x="183523" y="257663"/>
                  <a:pt x="65327" y="461921"/>
                  <a:pt x="65327" y="683046"/>
                </a:cubicBezTo>
                <a:lnTo>
                  <a:pt x="0" y="683045"/>
                </a:lnTo>
                <a:cubicBezTo>
                  <a:pt x="0" y="438536"/>
                  <a:pt x="130697" y="212676"/>
                  <a:pt x="342689" y="90839"/>
                </a:cubicBezTo>
                <a:cubicBezTo>
                  <a:pt x="554681" y="-30998"/>
                  <a:pt x="815628" y="-30227"/>
                  <a:pt x="1026896" y="92861"/>
                </a:cubicBezTo>
                <a:cubicBezTo>
                  <a:pt x="1211756" y="200563"/>
                  <a:pt x="1333904" y="387539"/>
                  <a:pt x="1360584" y="596399"/>
                </a:cubicBezTo>
                <a:lnTo>
                  <a:pt x="1365834" y="683044"/>
                </a:lnTo>
                <a:lnTo>
                  <a:pt x="1366089" y="683044"/>
                </a:lnTo>
                <a:lnTo>
                  <a:pt x="1365955" y="685058"/>
                </a:lnTo>
                <a:lnTo>
                  <a:pt x="1366078" y="687083"/>
                </a:lnTo>
                <a:lnTo>
                  <a:pt x="1365821" y="687082"/>
                </a:lnTo>
                <a:lnTo>
                  <a:pt x="1360828" y="762252"/>
                </a:lnTo>
                <a:cubicBezTo>
                  <a:pt x="1336471" y="944614"/>
                  <a:pt x="1228921" y="1107415"/>
                  <a:pt x="1066982" y="1200796"/>
                </a:cubicBezTo>
                <a:cubicBezTo>
                  <a:pt x="974445" y="1254157"/>
                  <a:pt x="871186" y="1280791"/>
                  <a:pt x="767948" y="1280709"/>
                </a:cubicBezTo>
                <a:close/>
                <a:moveTo>
                  <a:pt x="767146" y="1366089"/>
                </a:moveTo>
                <a:cubicBezTo>
                  <a:pt x="649081" y="1365867"/>
                  <a:pt x="531074" y="1335072"/>
                  <a:pt x="425427" y="1273724"/>
                </a:cubicBezTo>
                <a:cubicBezTo>
                  <a:pt x="240546" y="1166366"/>
                  <a:pt x="118162" y="979753"/>
                  <a:pt x="91068" y="771094"/>
                </a:cubicBezTo>
                <a:lnTo>
                  <a:pt x="85547" y="683045"/>
                </a:lnTo>
                <a:lnTo>
                  <a:pt x="85380" y="683045"/>
                </a:lnTo>
                <a:lnTo>
                  <a:pt x="85466" y="681757"/>
                </a:lnTo>
                <a:lnTo>
                  <a:pt x="85386" y="680485"/>
                </a:lnTo>
                <a:lnTo>
                  <a:pt x="85551" y="680486"/>
                </a:lnTo>
                <a:lnTo>
                  <a:pt x="90659" y="603706"/>
                </a:lnTo>
                <a:cubicBezTo>
                  <a:pt x="115096" y="421050"/>
                  <a:pt x="222994" y="258052"/>
                  <a:pt x="385366" y="164788"/>
                </a:cubicBezTo>
                <a:cubicBezTo>
                  <a:pt x="570934" y="58200"/>
                  <a:pt x="799329" y="58964"/>
                  <a:pt x="984180" y="166789"/>
                </a:cubicBezTo>
                <a:cubicBezTo>
                  <a:pt x="1145925" y="261136"/>
                  <a:pt x="1252731" y="424852"/>
                  <a:pt x="1275946" y="607668"/>
                </a:cubicBezTo>
                <a:lnTo>
                  <a:pt x="1280455" y="683045"/>
                </a:lnTo>
                <a:lnTo>
                  <a:pt x="1280709" y="683045"/>
                </a:lnTo>
                <a:lnTo>
                  <a:pt x="1280575" y="685055"/>
                </a:lnTo>
                <a:lnTo>
                  <a:pt x="1280694" y="687040"/>
                </a:lnTo>
                <a:lnTo>
                  <a:pt x="1280443" y="687039"/>
                </a:lnTo>
                <a:lnTo>
                  <a:pt x="1276178" y="751100"/>
                </a:lnTo>
                <a:cubicBezTo>
                  <a:pt x="1255201" y="907774"/>
                  <a:pt x="1162585" y="1047561"/>
                  <a:pt x="1023244" y="1127457"/>
                </a:cubicBezTo>
                <a:cubicBezTo>
                  <a:pt x="943621" y="1173112"/>
                  <a:pt x="854827" y="1195720"/>
                  <a:pt x="766136" y="1195324"/>
                </a:cubicBezTo>
                <a:cubicBezTo>
                  <a:pt x="677445" y="1194928"/>
                  <a:pt x="588856" y="1171527"/>
                  <a:pt x="509644" y="1125162"/>
                </a:cubicBezTo>
                <a:cubicBezTo>
                  <a:pt x="371023" y="1044024"/>
                  <a:pt x="279660" y="903415"/>
                  <a:pt x="260084" y="746560"/>
                </a:cubicBezTo>
                <a:lnTo>
                  <a:pt x="256425" y="683045"/>
                </a:lnTo>
                <a:lnTo>
                  <a:pt x="256141" y="683045"/>
                </a:lnTo>
                <a:lnTo>
                  <a:pt x="256339" y="681559"/>
                </a:lnTo>
                <a:lnTo>
                  <a:pt x="256161" y="678467"/>
                </a:lnTo>
                <a:lnTo>
                  <a:pt x="256751" y="678473"/>
                </a:lnTo>
                <a:lnTo>
                  <a:pt x="271075" y="571082"/>
                </a:lnTo>
                <a:cubicBezTo>
                  <a:pt x="300453" y="463011"/>
                  <a:pt x="371699" y="369137"/>
                  <a:pt x="471616" y="312175"/>
                </a:cubicBezTo>
                <a:cubicBezTo>
                  <a:pt x="604839" y="236226"/>
                  <a:pt x="768563" y="237568"/>
                  <a:pt x="900523" y="315690"/>
                </a:cubicBezTo>
                <a:cubicBezTo>
                  <a:pt x="999493" y="374282"/>
                  <a:pt x="1069191" y="469310"/>
                  <a:pt x="1096794" y="577849"/>
                </a:cubicBezTo>
                <a:lnTo>
                  <a:pt x="1109073" y="683044"/>
                </a:lnTo>
                <a:lnTo>
                  <a:pt x="1109948" y="683044"/>
                </a:lnTo>
                <a:lnTo>
                  <a:pt x="1109482" y="686541"/>
                </a:lnTo>
                <a:lnTo>
                  <a:pt x="1109890" y="690042"/>
                </a:lnTo>
                <a:lnTo>
                  <a:pt x="1109016" y="690028"/>
                </a:lnTo>
                <a:lnTo>
                  <a:pt x="1097984" y="772680"/>
                </a:lnTo>
                <a:cubicBezTo>
                  <a:pt x="1074447" y="859195"/>
                  <a:pt x="1017369" y="934328"/>
                  <a:pt x="937339" y="979871"/>
                </a:cubicBezTo>
                <a:cubicBezTo>
                  <a:pt x="883986" y="1010233"/>
                  <a:pt x="824536" y="1025108"/>
                  <a:pt x="765231" y="1024553"/>
                </a:cubicBezTo>
                <a:cubicBezTo>
                  <a:pt x="705926" y="1023998"/>
                  <a:pt x="646766" y="1008015"/>
                  <a:pt x="593989" y="976660"/>
                </a:cubicBezTo>
                <a:cubicBezTo>
                  <a:pt x="514824" y="929628"/>
                  <a:pt x="459163" y="853442"/>
                  <a:pt x="437248" y="766501"/>
                </a:cubicBezTo>
                <a:lnTo>
                  <a:pt x="427694" y="683045"/>
                </a:lnTo>
                <a:lnTo>
                  <a:pt x="426903" y="683045"/>
                </a:lnTo>
                <a:lnTo>
                  <a:pt x="427330" y="679873"/>
                </a:lnTo>
                <a:lnTo>
                  <a:pt x="426962" y="676657"/>
                </a:lnTo>
                <a:lnTo>
                  <a:pt x="427761" y="676672"/>
                </a:lnTo>
                <a:lnTo>
                  <a:pt x="436031" y="615252"/>
                </a:lnTo>
                <a:cubicBezTo>
                  <a:pt x="453982" y="549860"/>
                  <a:pt x="497493" y="493220"/>
                  <a:pt x="558355" y="459302"/>
                </a:cubicBezTo>
                <a:cubicBezTo>
                  <a:pt x="639505" y="414078"/>
                  <a:pt x="738781" y="416338"/>
                  <a:pt x="817788" y="465208"/>
                </a:cubicBezTo>
                <a:cubicBezTo>
                  <a:pt x="877044" y="501861"/>
                  <a:pt x="917932" y="560422"/>
                  <a:pt x="932889" y="626564"/>
                </a:cubicBezTo>
                <a:lnTo>
                  <a:pt x="937890" y="683044"/>
                </a:lnTo>
                <a:lnTo>
                  <a:pt x="939187" y="683044"/>
                </a:lnTo>
                <a:lnTo>
                  <a:pt x="938392" y="688719"/>
                </a:lnTo>
                <a:lnTo>
                  <a:pt x="938922" y="694702"/>
                </a:lnTo>
                <a:lnTo>
                  <a:pt x="937563" y="694640"/>
                </a:lnTo>
                <a:lnTo>
                  <a:pt x="932610" y="729999"/>
                </a:lnTo>
                <a:cubicBezTo>
                  <a:pt x="919691" y="775158"/>
                  <a:pt x="888454" y="813782"/>
                  <a:pt x="845258" y="835545"/>
                </a:cubicBezTo>
                <a:cubicBezTo>
                  <a:pt x="816460" y="850054"/>
                  <a:pt x="784804" y="855832"/>
                  <a:pt x="753868" y="853185"/>
                </a:cubicBezTo>
                <a:cubicBezTo>
                  <a:pt x="722932" y="850538"/>
                  <a:pt x="692718" y="839466"/>
                  <a:pt x="666803" y="820276"/>
                </a:cubicBezTo>
                <a:cubicBezTo>
                  <a:pt x="614975" y="781896"/>
                  <a:pt x="589191" y="717590"/>
                  <a:pt x="600147" y="654035"/>
                </a:cubicBezTo>
                <a:lnTo>
                  <a:pt x="669347" y="665964"/>
                </a:lnTo>
                <a:cubicBezTo>
                  <a:pt x="662896" y="703384"/>
                  <a:pt x="678078" y="741246"/>
                  <a:pt x="708593" y="763843"/>
                </a:cubicBezTo>
                <a:cubicBezTo>
                  <a:pt x="739109" y="786440"/>
                  <a:pt x="779752" y="789918"/>
                  <a:pt x="813663" y="772833"/>
                </a:cubicBezTo>
                <a:cubicBezTo>
                  <a:pt x="839096" y="760019"/>
                  <a:pt x="857488" y="737279"/>
                  <a:pt x="865095" y="710691"/>
                </a:cubicBezTo>
                <a:lnTo>
                  <a:pt x="868534" y="686138"/>
                </a:lnTo>
                <a:lnTo>
                  <a:pt x="864626" y="641996"/>
                </a:lnTo>
                <a:cubicBezTo>
                  <a:pt x="853755" y="593925"/>
                  <a:pt x="824039" y="551365"/>
                  <a:pt x="780973" y="524726"/>
                </a:cubicBezTo>
                <a:cubicBezTo>
                  <a:pt x="723552" y="489208"/>
                  <a:pt x="651400" y="487565"/>
                  <a:pt x="592422" y="520434"/>
                </a:cubicBezTo>
                <a:cubicBezTo>
                  <a:pt x="548189" y="545085"/>
                  <a:pt x="516566" y="586250"/>
                  <a:pt x="503519" y="633776"/>
                </a:cubicBezTo>
                <a:lnTo>
                  <a:pt x="497002" y="682177"/>
                </a:lnTo>
                <a:lnTo>
                  <a:pt x="504710" y="749501"/>
                </a:lnTo>
                <a:cubicBezTo>
                  <a:pt x="522160" y="818732"/>
                  <a:pt x="566484" y="879399"/>
                  <a:pt x="629522" y="916850"/>
                </a:cubicBezTo>
                <a:cubicBezTo>
                  <a:pt x="713574" y="966785"/>
                  <a:pt x="817960" y="967761"/>
                  <a:pt x="902931" y="919407"/>
                </a:cubicBezTo>
                <a:cubicBezTo>
                  <a:pt x="987902" y="871053"/>
                  <a:pt x="1040379" y="780811"/>
                  <a:pt x="1040379" y="683045"/>
                </a:cubicBezTo>
                <a:lnTo>
                  <a:pt x="1040414" y="683045"/>
                </a:lnTo>
                <a:lnTo>
                  <a:pt x="1030114" y="594803"/>
                </a:lnTo>
                <a:cubicBezTo>
                  <a:pt x="1006959" y="503757"/>
                  <a:pt x="948494" y="424043"/>
                  <a:pt x="865474" y="374894"/>
                </a:cubicBezTo>
                <a:cubicBezTo>
                  <a:pt x="754780" y="309362"/>
                  <a:pt x="617443" y="308236"/>
                  <a:pt x="505690" y="371945"/>
                </a:cubicBezTo>
                <a:cubicBezTo>
                  <a:pt x="393937" y="435654"/>
                  <a:pt x="324941" y="554408"/>
                  <a:pt x="324941" y="683045"/>
                </a:cubicBezTo>
                <a:lnTo>
                  <a:pt x="324861" y="683045"/>
                </a:lnTo>
                <a:lnTo>
                  <a:pt x="328031" y="738070"/>
                </a:lnTo>
                <a:cubicBezTo>
                  <a:pt x="344991" y="873960"/>
                  <a:pt x="424142" y="995776"/>
                  <a:pt x="544235" y="1066068"/>
                </a:cubicBezTo>
                <a:cubicBezTo>
                  <a:pt x="681484" y="1146403"/>
                  <a:pt x="851226" y="1147161"/>
                  <a:pt x="989187" y="1068056"/>
                </a:cubicBezTo>
                <a:cubicBezTo>
                  <a:pt x="1127148" y="988951"/>
                  <a:pt x="1212239" y="842075"/>
                  <a:pt x="1212239" y="683044"/>
                </a:cubicBezTo>
                <a:lnTo>
                  <a:pt x="1212506" y="683044"/>
                </a:lnTo>
                <a:lnTo>
                  <a:pt x="1208510" y="616241"/>
                </a:lnTo>
                <a:cubicBezTo>
                  <a:pt x="1187935" y="454219"/>
                  <a:pt x="1093277" y="309124"/>
                  <a:pt x="949929" y="225507"/>
                </a:cubicBezTo>
                <a:cubicBezTo>
                  <a:pt x="786103" y="129946"/>
                  <a:pt x="583686" y="129269"/>
                  <a:pt x="419224" y="223733"/>
                </a:cubicBezTo>
                <a:cubicBezTo>
                  <a:pt x="254762" y="318197"/>
                  <a:pt x="153358" y="493383"/>
                  <a:pt x="153358" y="683044"/>
                </a:cubicBezTo>
                <a:lnTo>
                  <a:pt x="152879" y="683044"/>
                </a:lnTo>
                <a:lnTo>
                  <a:pt x="157856" y="762412"/>
                </a:lnTo>
                <a:cubicBezTo>
                  <a:pt x="182278" y="950497"/>
                  <a:pt x="292595" y="1118711"/>
                  <a:pt x="459246" y="1215483"/>
                </a:cubicBezTo>
                <a:cubicBezTo>
                  <a:pt x="649705" y="1326080"/>
                  <a:pt x="884735" y="1326521"/>
                  <a:pt x="1075607" y="1216638"/>
                </a:cubicBezTo>
                <a:cubicBezTo>
                  <a:pt x="1266479" y="1106755"/>
                  <a:pt x="1384121" y="903287"/>
                  <a:pt x="1384121" y="683045"/>
                </a:cubicBezTo>
                <a:lnTo>
                  <a:pt x="1451470" y="683045"/>
                </a:lnTo>
                <a:cubicBezTo>
                  <a:pt x="1451470" y="927378"/>
                  <a:pt x="1320960" y="1153103"/>
                  <a:pt x="1109209" y="1275005"/>
                </a:cubicBezTo>
                <a:cubicBezTo>
                  <a:pt x="1003334" y="1335956"/>
                  <a:pt x="885211" y="1366310"/>
                  <a:pt x="767146" y="1366089"/>
                </a:cubicBezTo>
                <a:close/>
              </a:path>
            </a:pathLst>
          </a:cu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5" name="フリーフォーム: 図形 364">
            <a:extLst>
              <a:ext uri="{FF2B5EF4-FFF2-40B4-BE49-F238E27FC236}">
                <a16:creationId xmlns:a16="http://schemas.microsoft.com/office/drawing/2014/main" id="{097397ED-83FC-409F-A583-D8422AF8658E}"/>
              </a:ext>
            </a:extLst>
          </p:cNvPr>
          <p:cNvSpPr/>
          <p:nvPr/>
        </p:nvSpPr>
        <p:spPr>
          <a:xfrm>
            <a:off x="6076180" y="955703"/>
            <a:ext cx="1469922" cy="1381708"/>
          </a:xfrm>
          <a:custGeom>
            <a:avLst/>
            <a:gdLst>
              <a:gd name="connsiteX0" fmla="*/ 774740 w 1469922"/>
              <a:gd name="connsiteY0" fmla="*/ 1295218 h 1381708"/>
              <a:gd name="connsiteX1" fmla="*/ 471550 w 1469922"/>
              <a:gd name="connsiteY1" fmla="*/ 1211884 h 1381708"/>
              <a:gd name="connsiteX2" fmla="*/ 177227 w 1469922"/>
              <a:gd name="connsiteY2" fmla="*/ 763715 h 1381708"/>
              <a:gd name="connsiteX3" fmla="*/ 173234 w 1469922"/>
              <a:gd name="connsiteY3" fmla="*/ 691844 h 1381708"/>
              <a:gd name="connsiteX4" fmla="*/ 172961 w 1469922"/>
              <a:gd name="connsiteY4" fmla="*/ 691844 h 1381708"/>
              <a:gd name="connsiteX5" fmla="*/ 173137 w 1469922"/>
              <a:gd name="connsiteY5" fmla="*/ 690095 h 1381708"/>
              <a:gd name="connsiteX6" fmla="*/ 172753 w 1469922"/>
              <a:gd name="connsiteY6" fmla="*/ 683186 h 1381708"/>
              <a:gd name="connsiteX7" fmla="*/ 173830 w 1469922"/>
              <a:gd name="connsiteY7" fmla="*/ 683198 h 1381708"/>
              <a:gd name="connsiteX8" fmla="*/ 183445 w 1469922"/>
              <a:gd name="connsiteY8" fmla="*/ 587560 h 1381708"/>
              <a:gd name="connsiteX9" fmla="*/ 689700 w 1469922"/>
              <a:gd name="connsiteY9" fmla="*/ 172965 h 1381708"/>
              <a:gd name="connsiteX10" fmla="*/ 1210709 w 1469922"/>
              <a:gd name="connsiteY10" fmla="*/ 687556 h 1381708"/>
              <a:gd name="connsiteX11" fmla="*/ 1210314 w 1469922"/>
              <a:gd name="connsiteY11" fmla="*/ 687559 h 1381708"/>
              <a:gd name="connsiteX12" fmla="*/ 1196338 w 1469922"/>
              <a:gd name="connsiteY12" fmla="*/ 799592 h 1381708"/>
              <a:gd name="connsiteX13" fmla="*/ 996211 w 1469922"/>
              <a:gd name="connsiteY13" fmla="*/ 1063215 h 1381708"/>
              <a:gd name="connsiteX14" fmla="*/ 779659 w 1469922"/>
              <a:gd name="connsiteY14" fmla="*/ 1122264 h 1381708"/>
              <a:gd name="connsiteX15" fmla="*/ 562682 w 1469922"/>
              <a:gd name="connsiteY15" fmla="*/ 1064799 h 1381708"/>
              <a:gd name="connsiteX16" fmla="*/ 360635 w 1469922"/>
              <a:gd name="connsiteY16" fmla="*/ 802644 h 1381708"/>
              <a:gd name="connsiteX17" fmla="*/ 346454 w 1469922"/>
              <a:gd name="connsiteY17" fmla="*/ 695359 h 1381708"/>
              <a:gd name="connsiteX18" fmla="*/ 345939 w 1469922"/>
              <a:gd name="connsiteY18" fmla="*/ 695364 h 1381708"/>
              <a:gd name="connsiteX19" fmla="*/ 346188 w 1469922"/>
              <a:gd name="connsiteY19" fmla="*/ 693340 h 1381708"/>
              <a:gd name="connsiteX20" fmla="*/ 345678 w 1469922"/>
              <a:gd name="connsiteY20" fmla="*/ 689487 h 1381708"/>
              <a:gd name="connsiteX21" fmla="*/ 346660 w 1469922"/>
              <a:gd name="connsiteY21" fmla="*/ 689488 h 1381708"/>
              <a:gd name="connsiteX22" fmla="*/ 357051 w 1469922"/>
              <a:gd name="connsiteY22" fmla="*/ 604770 h 1381708"/>
              <a:gd name="connsiteX23" fmla="*/ 516607 w 1469922"/>
              <a:gd name="connsiteY23" fmla="*/ 393591 h 1381708"/>
              <a:gd name="connsiteX24" fmla="*/ 863291 w 1469922"/>
              <a:gd name="connsiteY24" fmla="*/ 391397 h 1381708"/>
              <a:gd name="connsiteX25" fmla="*/ 1025507 w 1469922"/>
              <a:gd name="connsiteY25" fmla="*/ 600539 h 1381708"/>
              <a:gd name="connsiteX26" fmla="*/ 1037494 w 1469922"/>
              <a:gd name="connsiteY26" fmla="*/ 688994 h 1381708"/>
              <a:gd name="connsiteX27" fmla="*/ 1037519 w 1469922"/>
              <a:gd name="connsiteY27" fmla="*/ 688994 h 1381708"/>
              <a:gd name="connsiteX28" fmla="*/ 1037507 w 1469922"/>
              <a:gd name="connsiteY28" fmla="*/ 689088 h 1381708"/>
              <a:gd name="connsiteX29" fmla="*/ 1037764 w 1469922"/>
              <a:gd name="connsiteY29" fmla="*/ 690986 h 1381708"/>
              <a:gd name="connsiteX30" fmla="*/ 1037261 w 1469922"/>
              <a:gd name="connsiteY30" fmla="*/ 690987 h 1381708"/>
              <a:gd name="connsiteX31" fmla="*/ 1028728 w 1469922"/>
              <a:gd name="connsiteY31" fmla="*/ 756859 h 1381708"/>
              <a:gd name="connsiteX32" fmla="*/ 908056 w 1469922"/>
              <a:gd name="connsiteY32" fmla="*/ 914400 h 1381708"/>
              <a:gd name="connsiteX33" fmla="*/ 778088 w 1469922"/>
              <a:gd name="connsiteY33" fmla="*/ 949307 h 1381708"/>
              <a:gd name="connsiteX34" fmla="*/ 648117 w 1469922"/>
              <a:gd name="connsiteY34" fmla="*/ 914409 h 1381708"/>
              <a:gd name="connsiteX35" fmla="*/ 527434 w 1469922"/>
              <a:gd name="connsiteY35" fmla="*/ 756877 h 1381708"/>
              <a:gd name="connsiteX36" fmla="*/ 519005 w 1469922"/>
              <a:gd name="connsiteY36" fmla="*/ 691843 h 1381708"/>
              <a:gd name="connsiteX37" fmla="*/ 518882 w 1469922"/>
              <a:gd name="connsiteY37" fmla="*/ 691843 h 1381708"/>
              <a:gd name="connsiteX38" fmla="*/ 518957 w 1469922"/>
              <a:gd name="connsiteY38" fmla="*/ 691471 h 1381708"/>
              <a:gd name="connsiteX39" fmla="*/ 518638 w 1469922"/>
              <a:gd name="connsiteY39" fmla="*/ 689012 h 1381708"/>
              <a:gd name="connsiteX40" fmla="*/ 519451 w 1469922"/>
              <a:gd name="connsiteY40" fmla="*/ 689015 h 1381708"/>
              <a:gd name="connsiteX41" fmla="*/ 532358 w 1469922"/>
              <a:gd name="connsiteY41" fmla="*/ 624798 h 1381708"/>
              <a:gd name="connsiteX42" fmla="*/ 690690 w 1469922"/>
              <a:gd name="connsiteY42" fmla="*/ 518886 h 1381708"/>
              <a:gd name="connsiteX43" fmla="*/ 850421 w 1469922"/>
              <a:gd name="connsiteY43" fmla="*/ 622678 h 1381708"/>
              <a:gd name="connsiteX44" fmla="*/ 863455 w 1469922"/>
              <a:gd name="connsiteY44" fmla="*/ 683329 h 1381708"/>
              <a:gd name="connsiteX45" fmla="*/ 864307 w 1469922"/>
              <a:gd name="connsiteY45" fmla="*/ 683264 h 1381708"/>
              <a:gd name="connsiteX46" fmla="*/ 863896 w 1469922"/>
              <a:gd name="connsiteY46" fmla="*/ 685381 h 1381708"/>
              <a:gd name="connsiteX47" fmla="*/ 864789 w 1469922"/>
              <a:gd name="connsiteY47" fmla="*/ 689537 h 1381708"/>
              <a:gd name="connsiteX48" fmla="*/ 863085 w 1469922"/>
              <a:gd name="connsiteY48" fmla="*/ 689560 h 1381708"/>
              <a:gd name="connsiteX49" fmla="*/ 863026 w 1469922"/>
              <a:gd name="connsiteY49" fmla="*/ 689864 h 1381708"/>
              <a:gd name="connsiteX50" fmla="*/ 864559 w 1469922"/>
              <a:gd name="connsiteY50" fmla="*/ 689864 h 1381708"/>
              <a:gd name="connsiteX51" fmla="*/ 857763 w 1469922"/>
              <a:gd name="connsiteY51" fmla="*/ 723526 h 1381708"/>
              <a:gd name="connsiteX52" fmla="*/ 855975 w 1469922"/>
              <a:gd name="connsiteY52" fmla="*/ 726179 h 1381708"/>
              <a:gd name="connsiteX53" fmla="*/ 855572 w 1469922"/>
              <a:gd name="connsiteY53" fmla="*/ 728252 h 1381708"/>
              <a:gd name="connsiteX54" fmla="*/ 851487 w 1469922"/>
              <a:gd name="connsiteY54" fmla="*/ 732834 h 1381708"/>
              <a:gd name="connsiteX55" fmla="*/ 839229 w 1469922"/>
              <a:gd name="connsiteY55" fmla="*/ 751015 h 1381708"/>
              <a:gd name="connsiteX56" fmla="*/ 829327 w 1469922"/>
              <a:gd name="connsiteY56" fmla="*/ 757692 h 1381708"/>
              <a:gd name="connsiteX57" fmla="*/ 825075 w 1469922"/>
              <a:gd name="connsiteY57" fmla="*/ 762461 h 1381708"/>
              <a:gd name="connsiteX58" fmla="*/ 819759 w 1469922"/>
              <a:gd name="connsiteY58" fmla="*/ 764143 h 1381708"/>
              <a:gd name="connsiteX59" fmla="*/ 811740 w 1469922"/>
              <a:gd name="connsiteY59" fmla="*/ 769549 h 1381708"/>
              <a:gd name="connsiteX60" fmla="*/ 786663 w 1469922"/>
              <a:gd name="connsiteY60" fmla="*/ 774612 h 1381708"/>
              <a:gd name="connsiteX61" fmla="*/ 781381 w 1469922"/>
              <a:gd name="connsiteY61" fmla="*/ 776283 h 1381708"/>
              <a:gd name="connsiteX62" fmla="*/ 779994 w 1469922"/>
              <a:gd name="connsiteY62" fmla="*/ 775958 h 1381708"/>
              <a:gd name="connsiteX63" fmla="*/ 778078 w 1469922"/>
              <a:gd name="connsiteY63" fmla="*/ 776345 h 1381708"/>
              <a:gd name="connsiteX64" fmla="*/ 744416 w 1469922"/>
              <a:gd name="connsiteY64" fmla="*/ 769549 h 1381708"/>
              <a:gd name="connsiteX65" fmla="*/ 740053 w 1469922"/>
              <a:gd name="connsiteY65" fmla="*/ 766607 h 1381708"/>
              <a:gd name="connsiteX66" fmla="*/ 736758 w 1469922"/>
              <a:gd name="connsiteY66" fmla="*/ 765836 h 1381708"/>
              <a:gd name="connsiteX67" fmla="*/ 731729 w 1469922"/>
              <a:gd name="connsiteY67" fmla="*/ 760995 h 1381708"/>
              <a:gd name="connsiteX68" fmla="*/ 716927 w 1469922"/>
              <a:gd name="connsiteY68" fmla="*/ 751015 h 1381708"/>
              <a:gd name="connsiteX69" fmla="*/ 708731 w 1469922"/>
              <a:gd name="connsiteY69" fmla="*/ 738858 h 1381708"/>
              <a:gd name="connsiteX70" fmla="*/ 703740 w 1469922"/>
              <a:gd name="connsiteY70" fmla="*/ 734055 h 1381708"/>
              <a:gd name="connsiteX71" fmla="*/ 702535 w 1469922"/>
              <a:gd name="connsiteY71" fmla="*/ 729669 h 1381708"/>
              <a:gd name="connsiteX72" fmla="*/ 698393 w 1469922"/>
              <a:gd name="connsiteY72" fmla="*/ 723526 h 1381708"/>
              <a:gd name="connsiteX73" fmla="*/ 691597 w 1469922"/>
              <a:gd name="connsiteY73" fmla="*/ 689864 h 1381708"/>
              <a:gd name="connsiteX74" fmla="*/ 719351 w 1469922"/>
              <a:gd name="connsiteY74" fmla="*/ 689864 h 1381708"/>
              <a:gd name="connsiteX75" fmla="*/ 721999 w 1469922"/>
              <a:gd name="connsiteY75" fmla="*/ 689864 h 1381708"/>
              <a:gd name="connsiteX76" fmla="*/ 727218 w 1469922"/>
              <a:gd name="connsiteY76" fmla="*/ 708856 h 1381708"/>
              <a:gd name="connsiteX77" fmla="*/ 732114 w 1469922"/>
              <a:gd name="connsiteY77" fmla="*/ 720676 h 1381708"/>
              <a:gd name="connsiteX78" fmla="*/ 751284 w 1469922"/>
              <a:gd name="connsiteY78" fmla="*/ 739128 h 1381708"/>
              <a:gd name="connsiteX79" fmla="*/ 808553 w 1469922"/>
              <a:gd name="connsiteY79" fmla="*/ 736939 h 1381708"/>
              <a:gd name="connsiteX80" fmla="*/ 824902 w 1469922"/>
              <a:gd name="connsiteY80" fmla="*/ 718600 h 1381708"/>
              <a:gd name="connsiteX81" fmla="*/ 829948 w 1469922"/>
              <a:gd name="connsiteY81" fmla="*/ 706420 h 1381708"/>
              <a:gd name="connsiteX82" fmla="*/ 833944 w 1469922"/>
              <a:gd name="connsiteY82" fmla="*/ 685839 h 1381708"/>
              <a:gd name="connsiteX83" fmla="*/ 822945 w 1469922"/>
              <a:gd name="connsiteY83" fmla="*/ 634662 h 1381708"/>
              <a:gd name="connsiteX84" fmla="*/ 690889 w 1469922"/>
              <a:gd name="connsiteY84" fmla="*/ 548853 h 1381708"/>
              <a:gd name="connsiteX85" fmla="*/ 559989 w 1469922"/>
              <a:gd name="connsiteY85" fmla="*/ 636415 h 1381708"/>
              <a:gd name="connsiteX86" fmla="*/ 549397 w 1469922"/>
              <a:gd name="connsiteY86" fmla="*/ 689113 h 1381708"/>
              <a:gd name="connsiteX87" fmla="*/ 549979 w 1469922"/>
              <a:gd name="connsiteY87" fmla="*/ 689115 h 1381708"/>
              <a:gd name="connsiteX88" fmla="*/ 663817 w 1469922"/>
              <a:gd name="connsiteY88" fmla="*/ 887283 h 1381708"/>
              <a:gd name="connsiteX89" fmla="*/ 892355 w 1469922"/>
              <a:gd name="connsiteY89" fmla="*/ 887275 h 1381708"/>
              <a:gd name="connsiteX90" fmla="*/ 998450 w 1469922"/>
              <a:gd name="connsiteY90" fmla="*/ 748765 h 1381708"/>
              <a:gd name="connsiteX91" fmla="*/ 1006003 w 1469922"/>
              <a:gd name="connsiteY91" fmla="*/ 690463 h 1381708"/>
              <a:gd name="connsiteX92" fmla="*/ 994949 w 1469922"/>
              <a:gd name="connsiteY92" fmla="*/ 608902 h 1381708"/>
              <a:gd name="connsiteX93" fmla="*/ 847589 w 1469922"/>
              <a:gd name="connsiteY93" fmla="*/ 418913 h 1381708"/>
              <a:gd name="connsiteX94" fmla="*/ 532655 w 1469922"/>
              <a:gd name="connsiteY94" fmla="*/ 420906 h 1381708"/>
              <a:gd name="connsiteX95" fmla="*/ 387712 w 1469922"/>
              <a:gd name="connsiteY95" fmla="*/ 612744 h 1381708"/>
              <a:gd name="connsiteX96" fmla="*/ 378026 w 1469922"/>
              <a:gd name="connsiteY96" fmla="*/ 691712 h 1381708"/>
              <a:gd name="connsiteX97" fmla="*/ 391582 w 1469922"/>
              <a:gd name="connsiteY97" fmla="*/ 794283 h 1381708"/>
              <a:gd name="connsiteX98" fmla="*/ 578650 w 1469922"/>
              <a:gd name="connsiteY98" fmla="*/ 1037002 h 1381708"/>
              <a:gd name="connsiteX99" fmla="*/ 980037 w 1469922"/>
              <a:gd name="connsiteY99" fmla="*/ 1035536 h 1381708"/>
              <a:gd name="connsiteX100" fmla="*/ 1178409 w 1469922"/>
              <a:gd name="connsiteY100" fmla="*/ 686591 h 1381708"/>
              <a:gd name="connsiteX101" fmla="*/ 1178903 w 1469922"/>
              <a:gd name="connsiteY101" fmla="*/ 686587 h 1381708"/>
              <a:gd name="connsiteX102" fmla="*/ 1168384 w 1469922"/>
              <a:gd name="connsiteY102" fmla="*/ 589983 h 1381708"/>
              <a:gd name="connsiteX103" fmla="*/ 689830 w 1469922"/>
              <a:gd name="connsiteY103" fmla="*/ 204637 h 1381708"/>
              <a:gd name="connsiteX104" fmla="*/ 214477 w 1469922"/>
              <a:gd name="connsiteY104" fmla="*/ 593924 h 1381708"/>
              <a:gd name="connsiteX105" fmla="*/ 204788 w 1469922"/>
              <a:gd name="connsiteY105" fmla="*/ 690309 h 1381708"/>
              <a:gd name="connsiteX106" fmla="*/ 208651 w 1469922"/>
              <a:gd name="connsiteY106" fmla="*/ 759853 h 1381708"/>
              <a:gd name="connsiteX107" fmla="*/ 487581 w 1469922"/>
              <a:gd name="connsiteY107" fmla="*/ 1184583 h 1381708"/>
              <a:gd name="connsiteX108" fmla="*/ 1063101 w 1469922"/>
              <a:gd name="connsiteY108" fmla="*/ 1187758 h 1381708"/>
              <a:gd name="connsiteX109" fmla="*/ 1346701 w 1469922"/>
              <a:gd name="connsiteY109" fmla="*/ 766131 h 1381708"/>
              <a:gd name="connsiteX110" fmla="*/ 1351482 w 1469922"/>
              <a:gd name="connsiteY110" fmla="*/ 694371 h 1381708"/>
              <a:gd name="connsiteX111" fmla="*/ 1350847 w 1469922"/>
              <a:gd name="connsiteY111" fmla="*/ 694369 h 1381708"/>
              <a:gd name="connsiteX112" fmla="*/ 1022805 w 1469922"/>
              <a:gd name="connsiteY112" fmla="*/ 121968 h 1381708"/>
              <a:gd name="connsiteX113" fmla="*/ 363068 w 1469922"/>
              <a:gd name="connsiteY113" fmla="*/ 120704 h 1381708"/>
              <a:gd name="connsiteX114" fmla="*/ 32834 w 1469922"/>
              <a:gd name="connsiteY114" fmla="*/ 691843 h 1381708"/>
              <a:gd name="connsiteX115" fmla="*/ 0 w 1469922"/>
              <a:gd name="connsiteY115" fmla="*/ 691844 h 1381708"/>
              <a:gd name="connsiteX116" fmla="*/ 346688 w 1469922"/>
              <a:gd name="connsiteY116" fmla="*/ 92248 h 1381708"/>
              <a:gd name="connsiteX117" fmla="*/ 1039296 w 1469922"/>
              <a:gd name="connsiteY117" fmla="*/ 93575 h 1381708"/>
              <a:gd name="connsiteX118" fmla="*/ 1377936 w 1469922"/>
              <a:gd name="connsiteY118" fmla="*/ 602717 h 1381708"/>
              <a:gd name="connsiteX119" fmla="*/ 1383393 w 1469922"/>
              <a:gd name="connsiteY119" fmla="*/ 689865 h 1381708"/>
              <a:gd name="connsiteX120" fmla="*/ 1383442 w 1469922"/>
              <a:gd name="connsiteY120" fmla="*/ 689865 h 1381708"/>
              <a:gd name="connsiteX121" fmla="*/ 1383417 w 1469922"/>
              <a:gd name="connsiteY121" fmla="*/ 690244 h 1381708"/>
              <a:gd name="connsiteX122" fmla="*/ 1383683 w 1469922"/>
              <a:gd name="connsiteY122" fmla="*/ 694495 h 1381708"/>
              <a:gd name="connsiteX123" fmla="*/ 1383134 w 1469922"/>
              <a:gd name="connsiteY123" fmla="*/ 694493 h 1381708"/>
              <a:gd name="connsiteX124" fmla="*/ 1378080 w 1469922"/>
              <a:gd name="connsiteY124" fmla="*/ 770339 h 1381708"/>
              <a:gd name="connsiteX125" fmla="*/ 1078831 w 1469922"/>
              <a:gd name="connsiteY125" fmla="*/ 1215234 h 1381708"/>
              <a:gd name="connsiteX126" fmla="*/ 774740 w 1469922"/>
              <a:gd name="connsiteY126" fmla="*/ 1295218 h 1381708"/>
              <a:gd name="connsiteX127" fmla="*/ 776756 w 1469922"/>
              <a:gd name="connsiteY127" fmla="*/ 1381707 h 1381708"/>
              <a:gd name="connsiteX128" fmla="*/ 430630 w 1469922"/>
              <a:gd name="connsiteY128" fmla="*/ 1288135 h 1381708"/>
              <a:gd name="connsiteX129" fmla="*/ 91988 w 1469922"/>
              <a:gd name="connsiteY129" fmla="*/ 778997 h 1381708"/>
              <a:gd name="connsiteX130" fmla="*/ 86529 w 1469922"/>
              <a:gd name="connsiteY130" fmla="*/ 691844 h 1381708"/>
              <a:gd name="connsiteX131" fmla="*/ 86481 w 1469922"/>
              <a:gd name="connsiteY131" fmla="*/ 691844 h 1381708"/>
              <a:gd name="connsiteX132" fmla="*/ 86506 w 1469922"/>
              <a:gd name="connsiteY132" fmla="*/ 691475 h 1381708"/>
              <a:gd name="connsiteX133" fmla="*/ 86239 w 1469922"/>
              <a:gd name="connsiteY133" fmla="*/ 687219 h 1381708"/>
              <a:gd name="connsiteX134" fmla="*/ 86788 w 1469922"/>
              <a:gd name="connsiteY134" fmla="*/ 687221 h 1381708"/>
              <a:gd name="connsiteX135" fmla="*/ 91807 w 1469922"/>
              <a:gd name="connsiteY135" fmla="*/ 611641 h 1381708"/>
              <a:gd name="connsiteX136" fmla="*/ 389275 w 1469922"/>
              <a:gd name="connsiteY136" fmla="*/ 167519 h 1381708"/>
              <a:gd name="connsiteX137" fmla="*/ 994750 w 1469922"/>
              <a:gd name="connsiteY137" fmla="*/ 167714 h 1381708"/>
              <a:gd name="connsiteX138" fmla="*/ 1297207 w 1469922"/>
              <a:gd name="connsiteY138" fmla="*/ 692233 h 1381708"/>
              <a:gd name="connsiteX139" fmla="*/ 1296803 w 1469922"/>
              <a:gd name="connsiteY139" fmla="*/ 692233 h 1381708"/>
              <a:gd name="connsiteX140" fmla="*/ 1292366 w 1469922"/>
              <a:gd name="connsiteY140" fmla="*/ 758835 h 1381708"/>
              <a:gd name="connsiteX141" fmla="*/ 1035915 w 1469922"/>
              <a:gd name="connsiteY141" fmla="*/ 1140152 h 1381708"/>
              <a:gd name="connsiteX142" fmla="*/ 775302 w 1469922"/>
              <a:gd name="connsiteY142" fmla="*/ 1208739 h 1381708"/>
              <a:gd name="connsiteX143" fmla="*/ 515438 w 1469922"/>
              <a:gd name="connsiteY143" fmla="*/ 1137367 h 1381708"/>
              <a:gd name="connsiteX144" fmla="*/ 263082 w 1469922"/>
              <a:gd name="connsiteY144" fmla="*/ 753327 h 1381708"/>
              <a:gd name="connsiteX145" fmla="*/ 259646 w 1469922"/>
              <a:gd name="connsiteY145" fmla="*/ 691844 h 1381708"/>
              <a:gd name="connsiteX146" fmla="*/ 259442 w 1469922"/>
              <a:gd name="connsiteY146" fmla="*/ 691844 h 1381708"/>
              <a:gd name="connsiteX147" fmla="*/ 259586 w 1469922"/>
              <a:gd name="connsiteY147" fmla="*/ 690763 h 1381708"/>
              <a:gd name="connsiteX148" fmla="*/ 259225 w 1469922"/>
              <a:gd name="connsiteY148" fmla="*/ 684311 h 1381708"/>
              <a:gd name="connsiteX149" fmla="*/ 260440 w 1469922"/>
              <a:gd name="connsiteY149" fmla="*/ 684324 h 1381708"/>
              <a:gd name="connsiteX150" fmla="*/ 274418 w 1469922"/>
              <a:gd name="connsiteY150" fmla="*/ 578992 h 1381708"/>
              <a:gd name="connsiteX151" fmla="*/ 475751 w 1469922"/>
              <a:gd name="connsiteY151" fmla="*/ 317310 h 1381708"/>
              <a:gd name="connsiteX152" fmla="*/ 908261 w 1469922"/>
              <a:gd name="connsiteY152" fmla="*/ 317498 h 1381708"/>
              <a:gd name="connsiteX153" fmla="*/ 1109367 w 1469922"/>
              <a:gd name="connsiteY153" fmla="*/ 579354 h 1381708"/>
              <a:gd name="connsiteX154" fmla="*/ 1123935 w 1469922"/>
              <a:gd name="connsiteY154" fmla="*/ 689864 h 1381708"/>
              <a:gd name="connsiteX155" fmla="*/ 1124000 w 1469922"/>
              <a:gd name="connsiteY155" fmla="*/ 689864 h 1381708"/>
              <a:gd name="connsiteX156" fmla="*/ 1123967 w 1469922"/>
              <a:gd name="connsiteY156" fmla="*/ 690111 h 1381708"/>
              <a:gd name="connsiteX157" fmla="*/ 1124245 w 1469922"/>
              <a:gd name="connsiteY157" fmla="*/ 692219 h 1381708"/>
              <a:gd name="connsiteX158" fmla="*/ 1123686 w 1469922"/>
              <a:gd name="connsiteY158" fmla="*/ 692219 h 1381708"/>
              <a:gd name="connsiteX159" fmla="*/ 1111852 w 1469922"/>
              <a:gd name="connsiteY159" fmla="*/ 780763 h 1381708"/>
              <a:gd name="connsiteX160" fmla="*/ 948786 w 1469922"/>
              <a:gd name="connsiteY160" fmla="*/ 990731 h 1381708"/>
              <a:gd name="connsiteX161" fmla="*/ 774184 w 1469922"/>
              <a:gd name="connsiteY161" fmla="*/ 1035764 h 1381708"/>
              <a:gd name="connsiteX162" fmla="*/ 600640 w 1469922"/>
              <a:gd name="connsiteY162" fmla="*/ 986812 h 1381708"/>
              <a:gd name="connsiteX163" fmla="*/ 442342 w 1469922"/>
              <a:gd name="connsiteY163" fmla="*/ 773226 h 1381708"/>
              <a:gd name="connsiteX164" fmla="*/ 433325 w 1469922"/>
              <a:gd name="connsiteY164" fmla="*/ 691844 h 1381708"/>
              <a:gd name="connsiteX165" fmla="*/ 432402 w 1469922"/>
              <a:gd name="connsiteY165" fmla="*/ 691844 h 1381708"/>
              <a:gd name="connsiteX166" fmla="*/ 432905 w 1469922"/>
              <a:gd name="connsiteY166" fmla="*/ 688054 h 1381708"/>
              <a:gd name="connsiteX167" fmla="*/ 432243 w 1469922"/>
              <a:gd name="connsiteY167" fmla="*/ 682077 h 1381708"/>
              <a:gd name="connsiteX168" fmla="*/ 433695 w 1469922"/>
              <a:gd name="connsiteY168" fmla="*/ 682110 h 1381708"/>
              <a:gd name="connsiteX169" fmla="*/ 441396 w 1469922"/>
              <a:gd name="connsiteY169" fmla="*/ 624102 h 1381708"/>
              <a:gd name="connsiteX170" fmla="*/ 562293 w 1469922"/>
              <a:gd name="connsiteY170" fmla="*/ 467062 h 1381708"/>
              <a:gd name="connsiteX171" fmla="*/ 821905 w 1469922"/>
              <a:gd name="connsiteY171" fmla="*/ 467357 h 1381708"/>
              <a:gd name="connsiteX172" fmla="*/ 942445 w 1469922"/>
              <a:gd name="connsiteY172" fmla="*/ 624672 h 1381708"/>
              <a:gd name="connsiteX173" fmla="*/ 950950 w 1469922"/>
              <a:gd name="connsiteY173" fmla="*/ 689864 h 1381708"/>
              <a:gd name="connsiteX174" fmla="*/ 951039 w 1469922"/>
              <a:gd name="connsiteY174" fmla="*/ 689864 h 1381708"/>
              <a:gd name="connsiteX175" fmla="*/ 950985 w 1469922"/>
              <a:gd name="connsiteY175" fmla="*/ 690133 h 1381708"/>
              <a:gd name="connsiteX176" fmla="*/ 951285 w 1469922"/>
              <a:gd name="connsiteY176" fmla="*/ 692434 h 1381708"/>
              <a:gd name="connsiteX177" fmla="*/ 950522 w 1469922"/>
              <a:gd name="connsiteY177" fmla="*/ 692432 h 1381708"/>
              <a:gd name="connsiteX178" fmla="*/ 937509 w 1469922"/>
              <a:gd name="connsiteY178" fmla="*/ 757040 h 1381708"/>
              <a:gd name="connsiteX179" fmla="*/ 778690 w 1469922"/>
              <a:gd name="connsiteY179" fmla="*/ 862824 h 1381708"/>
              <a:gd name="connsiteX180" fmla="*/ 605122 w 1469922"/>
              <a:gd name="connsiteY180" fmla="*/ 691087 h 1381708"/>
              <a:gd name="connsiteX181" fmla="*/ 605517 w 1469922"/>
              <a:gd name="connsiteY181" fmla="*/ 691084 h 1381708"/>
              <a:gd name="connsiteX182" fmla="*/ 608933 w 1469922"/>
              <a:gd name="connsiteY182" fmla="*/ 674162 h 1381708"/>
              <a:gd name="connsiteX183" fmla="*/ 612159 w 1469922"/>
              <a:gd name="connsiteY183" fmla="*/ 658182 h 1381708"/>
              <a:gd name="connsiteX184" fmla="*/ 612160 w 1469922"/>
              <a:gd name="connsiteY184" fmla="*/ 658181 h 1381708"/>
              <a:gd name="connsiteX185" fmla="*/ 630693 w 1469922"/>
              <a:gd name="connsiteY185" fmla="*/ 630693 h 1381708"/>
              <a:gd name="connsiteX186" fmla="*/ 639917 w 1469922"/>
              <a:gd name="connsiteY186" fmla="*/ 624474 h 1381708"/>
              <a:gd name="connsiteX187" fmla="*/ 643492 w 1469922"/>
              <a:gd name="connsiteY187" fmla="*/ 620133 h 1381708"/>
              <a:gd name="connsiteX188" fmla="*/ 653471 w 1469922"/>
              <a:gd name="connsiteY188" fmla="*/ 615335 h 1381708"/>
              <a:gd name="connsiteX189" fmla="*/ 658182 w 1469922"/>
              <a:gd name="connsiteY189" fmla="*/ 612159 h 1381708"/>
              <a:gd name="connsiteX190" fmla="*/ 661451 w 1469922"/>
              <a:gd name="connsiteY190" fmla="*/ 611499 h 1381708"/>
              <a:gd name="connsiteX191" fmla="*/ 666127 w 1469922"/>
              <a:gd name="connsiteY191" fmla="*/ 609251 h 1381708"/>
              <a:gd name="connsiteX192" fmla="*/ 691844 w 1469922"/>
              <a:gd name="connsiteY192" fmla="*/ 605363 h 1381708"/>
              <a:gd name="connsiteX193" fmla="*/ 778325 w 1469922"/>
              <a:gd name="connsiteY193" fmla="*/ 691844 h 1381708"/>
              <a:gd name="connsiteX194" fmla="*/ 750571 w 1469922"/>
              <a:gd name="connsiteY194" fmla="*/ 691844 h 1381708"/>
              <a:gd name="connsiteX195" fmla="*/ 691844 w 1469922"/>
              <a:gd name="connsiteY195" fmla="*/ 633117 h 1381708"/>
              <a:gd name="connsiteX196" fmla="*/ 662565 w 1469922"/>
              <a:gd name="connsiteY196" fmla="*/ 642061 h 1381708"/>
              <a:gd name="connsiteX197" fmla="*/ 656582 w 1469922"/>
              <a:gd name="connsiteY197" fmla="*/ 646094 h 1381708"/>
              <a:gd name="connsiteX198" fmla="*/ 637733 w 1469922"/>
              <a:gd name="connsiteY198" fmla="*/ 668984 h 1381708"/>
              <a:gd name="connsiteX199" fmla="*/ 637732 w 1469922"/>
              <a:gd name="connsiteY199" fmla="*/ 668985 h 1381708"/>
              <a:gd name="connsiteX200" fmla="*/ 634950 w 1469922"/>
              <a:gd name="connsiteY200" fmla="*/ 682765 h 1381708"/>
              <a:gd name="connsiteX201" fmla="*/ 633310 w 1469922"/>
              <a:gd name="connsiteY201" fmla="*/ 690888 h 1381708"/>
              <a:gd name="connsiteX202" fmla="*/ 633331 w 1469922"/>
              <a:gd name="connsiteY202" fmla="*/ 690888 h 1381708"/>
              <a:gd name="connsiteX203" fmla="*/ 778590 w 1469922"/>
              <a:gd name="connsiteY203" fmla="*/ 834614 h 1381708"/>
              <a:gd name="connsiteX204" fmla="*/ 922829 w 1469922"/>
              <a:gd name="connsiteY204" fmla="*/ 689864 h 1381708"/>
              <a:gd name="connsiteX205" fmla="*/ 923586 w 1469922"/>
              <a:gd name="connsiteY205" fmla="*/ 689864 h 1381708"/>
              <a:gd name="connsiteX206" fmla="*/ 916006 w 1469922"/>
              <a:gd name="connsiteY206" fmla="*/ 631759 h 1381708"/>
              <a:gd name="connsiteX207" fmla="*/ 808183 w 1469922"/>
              <a:gd name="connsiteY207" fmla="*/ 491042 h 1381708"/>
              <a:gd name="connsiteX208" fmla="*/ 575961 w 1469922"/>
              <a:gd name="connsiteY208" fmla="*/ 490778 h 1381708"/>
              <a:gd name="connsiteX209" fmla="*/ 467818 w 1469922"/>
              <a:gd name="connsiteY209" fmla="*/ 631250 h 1381708"/>
              <a:gd name="connsiteX210" fmla="*/ 460378 w 1469922"/>
              <a:gd name="connsiteY210" fmla="*/ 687290 h 1381708"/>
              <a:gd name="connsiteX211" fmla="*/ 469161 w 1469922"/>
              <a:gd name="connsiteY211" fmla="*/ 766567 h 1381708"/>
              <a:gd name="connsiteX212" fmla="*/ 614814 w 1469922"/>
              <a:gd name="connsiteY212" fmla="*/ 963092 h 1381708"/>
              <a:gd name="connsiteX213" fmla="*/ 935150 w 1469922"/>
              <a:gd name="connsiteY213" fmla="*/ 966698 h 1381708"/>
              <a:gd name="connsiteX214" fmla="*/ 1085191 w 1469922"/>
              <a:gd name="connsiteY214" fmla="*/ 773502 h 1381708"/>
              <a:gd name="connsiteX215" fmla="*/ 1096057 w 1469922"/>
              <a:gd name="connsiteY215" fmla="*/ 692194 h 1381708"/>
              <a:gd name="connsiteX216" fmla="*/ 1095716 w 1469922"/>
              <a:gd name="connsiteY216" fmla="*/ 692194 h 1381708"/>
              <a:gd name="connsiteX217" fmla="*/ 893982 w 1469922"/>
              <a:gd name="connsiteY217" fmla="*/ 342197 h 1381708"/>
              <a:gd name="connsiteX218" fmla="*/ 490009 w 1469922"/>
              <a:gd name="connsiteY218" fmla="*/ 342022 h 1381708"/>
              <a:gd name="connsiteX219" fmla="*/ 301960 w 1469922"/>
              <a:gd name="connsiteY219" fmla="*/ 586438 h 1381708"/>
              <a:gd name="connsiteX220" fmla="*/ 288438 w 1469922"/>
              <a:gd name="connsiteY220" fmla="*/ 688336 h 1381708"/>
              <a:gd name="connsiteX221" fmla="*/ 291872 w 1469922"/>
              <a:gd name="connsiteY221" fmla="*/ 749781 h 1381708"/>
              <a:gd name="connsiteX222" fmla="*/ 530121 w 1469922"/>
              <a:gd name="connsiteY222" fmla="*/ 1112352 h 1381708"/>
              <a:gd name="connsiteX223" fmla="*/ 1021503 w 1469922"/>
              <a:gd name="connsiteY223" fmla="*/ 1114981 h 1381708"/>
              <a:gd name="connsiteX224" fmla="*/ 1267956 w 1469922"/>
              <a:gd name="connsiteY224" fmla="*/ 689864 h 1381708"/>
              <a:gd name="connsiteX225" fmla="*/ 1268008 w 1469922"/>
              <a:gd name="connsiteY225" fmla="*/ 689864 h 1381708"/>
              <a:gd name="connsiteX226" fmla="*/ 1263141 w 1469922"/>
              <a:gd name="connsiteY226" fmla="*/ 615857 h 1381708"/>
              <a:gd name="connsiteX227" fmla="*/ 980217 w 1469922"/>
              <a:gd name="connsiteY227" fmla="*/ 192862 h 1381708"/>
              <a:gd name="connsiteX228" fmla="*/ 403792 w 1469922"/>
              <a:gd name="connsiteY228" fmla="*/ 192677 h 1381708"/>
              <a:gd name="connsiteX229" fmla="*/ 120597 w 1469922"/>
              <a:gd name="connsiteY229" fmla="*/ 615490 h 1381708"/>
              <a:gd name="connsiteX230" fmla="*/ 115826 w 1469922"/>
              <a:gd name="connsiteY230" fmla="*/ 687333 h 1381708"/>
              <a:gd name="connsiteX231" fmla="*/ 117317 w 1469922"/>
              <a:gd name="connsiteY231" fmla="*/ 687339 h 1381708"/>
              <a:gd name="connsiteX232" fmla="*/ 446238 w 1469922"/>
              <a:gd name="connsiteY232" fmla="*/ 1261261 h 1381708"/>
              <a:gd name="connsiteX233" fmla="*/ 1107732 w 1469922"/>
              <a:gd name="connsiteY233" fmla="*/ 1262525 h 1381708"/>
              <a:gd name="connsiteX234" fmla="*/ 1438844 w 1469922"/>
              <a:gd name="connsiteY234" fmla="*/ 689864 h 1381708"/>
              <a:gd name="connsiteX235" fmla="*/ 1469922 w 1469922"/>
              <a:gd name="connsiteY235" fmla="*/ 689864 h 1381708"/>
              <a:gd name="connsiteX236" fmla="*/ 1123236 w 1469922"/>
              <a:gd name="connsiteY236" fmla="*/ 1289459 h 1381708"/>
              <a:gd name="connsiteX237" fmla="*/ 776756 w 1469922"/>
              <a:gd name="connsiteY237" fmla="*/ 1381707 h 1381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1469922" h="1381708">
                <a:moveTo>
                  <a:pt x="774740" y="1295218"/>
                </a:moveTo>
                <a:cubicBezTo>
                  <a:pt x="669867" y="1294640"/>
                  <a:pt x="565143" y="1266842"/>
                  <a:pt x="471550" y="1211884"/>
                </a:cubicBezTo>
                <a:cubicBezTo>
                  <a:pt x="307763" y="1115708"/>
                  <a:pt x="200003" y="949241"/>
                  <a:pt x="177227" y="763715"/>
                </a:cubicBezTo>
                <a:lnTo>
                  <a:pt x="173234" y="691844"/>
                </a:lnTo>
                <a:lnTo>
                  <a:pt x="172961" y="691844"/>
                </a:lnTo>
                <a:lnTo>
                  <a:pt x="173137" y="690095"/>
                </a:lnTo>
                <a:lnTo>
                  <a:pt x="172753" y="683186"/>
                </a:lnTo>
                <a:lnTo>
                  <a:pt x="173830" y="683198"/>
                </a:lnTo>
                <a:lnTo>
                  <a:pt x="183445" y="587560"/>
                </a:lnTo>
                <a:cubicBezTo>
                  <a:pt x="231568" y="351725"/>
                  <a:pt x="439685" y="173998"/>
                  <a:pt x="689700" y="172965"/>
                </a:cubicBezTo>
                <a:cubicBezTo>
                  <a:pt x="975432" y="171784"/>
                  <a:pt x="1208348" y="401831"/>
                  <a:pt x="1210709" y="687556"/>
                </a:cubicBezTo>
                <a:lnTo>
                  <a:pt x="1210314" y="687559"/>
                </a:lnTo>
                <a:lnTo>
                  <a:pt x="1196338" y="799592"/>
                </a:lnTo>
                <a:cubicBezTo>
                  <a:pt x="1167613" y="909060"/>
                  <a:pt x="1096551" y="1004591"/>
                  <a:pt x="996211" y="1063215"/>
                </a:cubicBezTo>
                <a:cubicBezTo>
                  <a:pt x="929317" y="1102298"/>
                  <a:pt x="854524" y="1121991"/>
                  <a:pt x="779659" y="1122264"/>
                </a:cubicBezTo>
                <a:cubicBezTo>
                  <a:pt x="704795" y="1122538"/>
                  <a:pt x="629860" y="1103392"/>
                  <a:pt x="562682" y="1064799"/>
                </a:cubicBezTo>
                <a:cubicBezTo>
                  <a:pt x="461916" y="1006909"/>
                  <a:pt x="390158" y="911900"/>
                  <a:pt x="360635" y="802644"/>
                </a:cubicBezTo>
                <a:lnTo>
                  <a:pt x="346454" y="695359"/>
                </a:lnTo>
                <a:lnTo>
                  <a:pt x="345939" y="695364"/>
                </a:lnTo>
                <a:lnTo>
                  <a:pt x="346188" y="693340"/>
                </a:lnTo>
                <a:lnTo>
                  <a:pt x="345678" y="689487"/>
                </a:lnTo>
                <a:lnTo>
                  <a:pt x="346660" y="689488"/>
                </a:lnTo>
                <a:lnTo>
                  <a:pt x="357051" y="604770"/>
                </a:lnTo>
                <a:cubicBezTo>
                  <a:pt x="379836" y="517184"/>
                  <a:pt x="436486" y="440666"/>
                  <a:pt x="516607" y="393591"/>
                </a:cubicBezTo>
                <a:cubicBezTo>
                  <a:pt x="623436" y="330824"/>
                  <a:pt x="755676" y="329988"/>
                  <a:pt x="863291" y="391397"/>
                </a:cubicBezTo>
                <a:cubicBezTo>
                  <a:pt x="944002" y="437455"/>
                  <a:pt x="1001615" y="513249"/>
                  <a:pt x="1025507" y="600539"/>
                </a:cubicBezTo>
                <a:lnTo>
                  <a:pt x="1037494" y="688994"/>
                </a:lnTo>
                <a:lnTo>
                  <a:pt x="1037519" y="688994"/>
                </a:lnTo>
                <a:lnTo>
                  <a:pt x="1037507" y="689088"/>
                </a:lnTo>
                <a:lnTo>
                  <a:pt x="1037764" y="690986"/>
                </a:lnTo>
                <a:lnTo>
                  <a:pt x="1037261" y="690987"/>
                </a:lnTo>
                <a:lnTo>
                  <a:pt x="1028728" y="756859"/>
                </a:lnTo>
                <a:cubicBezTo>
                  <a:pt x="1011203" y="822410"/>
                  <a:pt x="968353" y="879495"/>
                  <a:pt x="908056" y="914400"/>
                </a:cubicBezTo>
                <a:cubicBezTo>
                  <a:pt x="867858" y="937670"/>
                  <a:pt x="822973" y="949305"/>
                  <a:pt x="778088" y="949307"/>
                </a:cubicBezTo>
                <a:cubicBezTo>
                  <a:pt x="733202" y="949309"/>
                  <a:pt x="688317" y="937676"/>
                  <a:pt x="648117" y="914409"/>
                </a:cubicBezTo>
                <a:cubicBezTo>
                  <a:pt x="587817" y="879509"/>
                  <a:pt x="544964" y="822426"/>
                  <a:pt x="527434" y="756877"/>
                </a:cubicBezTo>
                <a:lnTo>
                  <a:pt x="519005" y="691843"/>
                </a:lnTo>
                <a:lnTo>
                  <a:pt x="518882" y="691843"/>
                </a:lnTo>
                <a:lnTo>
                  <a:pt x="518957" y="691471"/>
                </a:lnTo>
                <a:lnTo>
                  <a:pt x="518638" y="689012"/>
                </a:lnTo>
                <a:lnTo>
                  <a:pt x="519451" y="689015"/>
                </a:lnTo>
                <a:lnTo>
                  <a:pt x="532358" y="624798"/>
                </a:lnTo>
                <a:cubicBezTo>
                  <a:pt x="558396" y="562933"/>
                  <a:pt x="619386" y="519362"/>
                  <a:pt x="690690" y="518886"/>
                </a:cubicBezTo>
                <a:cubicBezTo>
                  <a:pt x="761994" y="518411"/>
                  <a:pt x="823560" y="561165"/>
                  <a:pt x="850421" y="622678"/>
                </a:cubicBezTo>
                <a:lnTo>
                  <a:pt x="863455" y="683329"/>
                </a:lnTo>
                <a:lnTo>
                  <a:pt x="864307" y="683264"/>
                </a:lnTo>
                <a:lnTo>
                  <a:pt x="863896" y="685381"/>
                </a:lnTo>
                <a:lnTo>
                  <a:pt x="864789" y="689537"/>
                </a:lnTo>
                <a:lnTo>
                  <a:pt x="863085" y="689560"/>
                </a:lnTo>
                <a:lnTo>
                  <a:pt x="863026" y="689864"/>
                </a:lnTo>
                <a:lnTo>
                  <a:pt x="864559" y="689864"/>
                </a:lnTo>
                <a:cubicBezTo>
                  <a:pt x="864559" y="701805"/>
                  <a:pt x="862139" y="713180"/>
                  <a:pt x="857763" y="723526"/>
                </a:cubicBezTo>
                <a:lnTo>
                  <a:pt x="855975" y="726179"/>
                </a:lnTo>
                <a:lnTo>
                  <a:pt x="855572" y="728252"/>
                </a:lnTo>
                <a:lnTo>
                  <a:pt x="851487" y="732834"/>
                </a:lnTo>
                <a:lnTo>
                  <a:pt x="839229" y="751015"/>
                </a:lnTo>
                <a:lnTo>
                  <a:pt x="829327" y="757692"/>
                </a:lnTo>
                <a:lnTo>
                  <a:pt x="825075" y="762461"/>
                </a:lnTo>
                <a:lnTo>
                  <a:pt x="819759" y="764143"/>
                </a:lnTo>
                <a:lnTo>
                  <a:pt x="811740" y="769549"/>
                </a:lnTo>
                <a:lnTo>
                  <a:pt x="786663" y="774612"/>
                </a:lnTo>
                <a:lnTo>
                  <a:pt x="781381" y="776283"/>
                </a:lnTo>
                <a:lnTo>
                  <a:pt x="779994" y="775958"/>
                </a:lnTo>
                <a:lnTo>
                  <a:pt x="778078" y="776345"/>
                </a:lnTo>
                <a:cubicBezTo>
                  <a:pt x="766138" y="776345"/>
                  <a:pt x="754762" y="773925"/>
                  <a:pt x="744416" y="769549"/>
                </a:cubicBezTo>
                <a:lnTo>
                  <a:pt x="740053" y="766607"/>
                </a:lnTo>
                <a:lnTo>
                  <a:pt x="736758" y="765836"/>
                </a:lnTo>
                <a:lnTo>
                  <a:pt x="731729" y="760995"/>
                </a:lnTo>
                <a:lnTo>
                  <a:pt x="716927" y="751015"/>
                </a:lnTo>
                <a:lnTo>
                  <a:pt x="708731" y="738858"/>
                </a:lnTo>
                <a:lnTo>
                  <a:pt x="703740" y="734055"/>
                </a:lnTo>
                <a:lnTo>
                  <a:pt x="702535" y="729669"/>
                </a:lnTo>
                <a:lnTo>
                  <a:pt x="698393" y="723526"/>
                </a:lnTo>
                <a:cubicBezTo>
                  <a:pt x="694017" y="713180"/>
                  <a:pt x="691597" y="701805"/>
                  <a:pt x="691597" y="689864"/>
                </a:cubicBezTo>
                <a:lnTo>
                  <a:pt x="719351" y="689864"/>
                </a:lnTo>
                <a:lnTo>
                  <a:pt x="721999" y="689864"/>
                </a:lnTo>
                <a:lnTo>
                  <a:pt x="727218" y="708856"/>
                </a:lnTo>
                <a:lnTo>
                  <a:pt x="732114" y="720676"/>
                </a:lnTo>
                <a:lnTo>
                  <a:pt x="751284" y="739128"/>
                </a:lnTo>
                <a:cubicBezTo>
                  <a:pt x="769333" y="748945"/>
                  <a:pt x="791306" y="748105"/>
                  <a:pt x="808553" y="736939"/>
                </a:cubicBezTo>
                <a:lnTo>
                  <a:pt x="824902" y="718600"/>
                </a:lnTo>
                <a:lnTo>
                  <a:pt x="829948" y="706420"/>
                </a:lnTo>
                <a:lnTo>
                  <a:pt x="833944" y="685839"/>
                </a:lnTo>
                <a:lnTo>
                  <a:pt x="822945" y="634662"/>
                </a:lnTo>
                <a:cubicBezTo>
                  <a:pt x="800738" y="583807"/>
                  <a:pt x="749839" y="548460"/>
                  <a:pt x="690889" y="548853"/>
                </a:cubicBezTo>
                <a:cubicBezTo>
                  <a:pt x="631939" y="549246"/>
                  <a:pt x="581516" y="585268"/>
                  <a:pt x="559989" y="636415"/>
                </a:cubicBezTo>
                <a:lnTo>
                  <a:pt x="549397" y="689113"/>
                </a:lnTo>
                <a:lnTo>
                  <a:pt x="549979" y="689115"/>
                </a:lnTo>
                <a:cubicBezTo>
                  <a:pt x="549711" y="770788"/>
                  <a:pt x="593129" y="846371"/>
                  <a:pt x="663817" y="887283"/>
                </a:cubicBezTo>
                <a:cubicBezTo>
                  <a:pt x="734504" y="928195"/>
                  <a:pt x="821671" y="928192"/>
                  <a:pt x="892355" y="887275"/>
                </a:cubicBezTo>
                <a:cubicBezTo>
                  <a:pt x="945368" y="856587"/>
                  <a:pt x="983042" y="806398"/>
                  <a:pt x="998450" y="748765"/>
                </a:cubicBezTo>
                <a:lnTo>
                  <a:pt x="1006003" y="690463"/>
                </a:lnTo>
                <a:lnTo>
                  <a:pt x="994949" y="608902"/>
                </a:lnTo>
                <a:cubicBezTo>
                  <a:pt x="973245" y="529605"/>
                  <a:pt x="920908" y="460752"/>
                  <a:pt x="847589" y="418913"/>
                </a:cubicBezTo>
                <a:cubicBezTo>
                  <a:pt x="749830" y="363127"/>
                  <a:pt x="629700" y="363887"/>
                  <a:pt x="532655" y="420906"/>
                </a:cubicBezTo>
                <a:cubicBezTo>
                  <a:pt x="459871" y="463670"/>
                  <a:pt x="408410" y="533180"/>
                  <a:pt x="387712" y="612744"/>
                </a:cubicBezTo>
                <a:lnTo>
                  <a:pt x="378026" y="691712"/>
                </a:lnTo>
                <a:lnTo>
                  <a:pt x="391582" y="794283"/>
                </a:lnTo>
                <a:cubicBezTo>
                  <a:pt x="418917" y="895438"/>
                  <a:pt x="485355" y="983404"/>
                  <a:pt x="578650" y="1037002"/>
                </a:cubicBezTo>
                <a:cubicBezTo>
                  <a:pt x="703044" y="1108466"/>
                  <a:pt x="856168" y="1107907"/>
                  <a:pt x="980037" y="1035536"/>
                </a:cubicBezTo>
                <a:cubicBezTo>
                  <a:pt x="1103906" y="963165"/>
                  <a:pt x="1179582" y="830047"/>
                  <a:pt x="1178409" y="686591"/>
                </a:cubicBezTo>
                <a:lnTo>
                  <a:pt x="1178903" y="686587"/>
                </a:lnTo>
                <a:lnTo>
                  <a:pt x="1168384" y="589983"/>
                </a:lnTo>
                <a:cubicBezTo>
                  <a:pt x="1121371" y="368924"/>
                  <a:pt x="924585" y="203668"/>
                  <a:pt x="689830" y="204637"/>
                </a:cubicBezTo>
                <a:cubicBezTo>
                  <a:pt x="455076" y="205607"/>
                  <a:pt x="259663" y="372485"/>
                  <a:pt x="214477" y="593924"/>
                </a:cubicBezTo>
                <a:lnTo>
                  <a:pt x="204788" y="690309"/>
                </a:lnTo>
                <a:lnTo>
                  <a:pt x="208651" y="759853"/>
                </a:lnTo>
                <a:cubicBezTo>
                  <a:pt x="230237" y="935676"/>
                  <a:pt x="332360" y="1093438"/>
                  <a:pt x="487581" y="1184583"/>
                </a:cubicBezTo>
                <a:cubicBezTo>
                  <a:pt x="664977" y="1288750"/>
                  <a:pt x="884567" y="1289961"/>
                  <a:pt x="1063101" y="1187758"/>
                </a:cubicBezTo>
                <a:cubicBezTo>
                  <a:pt x="1219318" y="1098330"/>
                  <a:pt x="1323177" y="941705"/>
                  <a:pt x="1346701" y="766131"/>
                </a:cubicBezTo>
                <a:lnTo>
                  <a:pt x="1351482" y="694371"/>
                </a:lnTo>
                <a:lnTo>
                  <a:pt x="1350847" y="694369"/>
                </a:lnTo>
                <a:cubicBezTo>
                  <a:pt x="1351751" y="458629"/>
                  <a:pt x="1226661" y="240361"/>
                  <a:pt x="1022805" y="121968"/>
                </a:cubicBezTo>
                <a:cubicBezTo>
                  <a:pt x="818948" y="3576"/>
                  <a:pt x="567377" y="3094"/>
                  <a:pt x="363068" y="120704"/>
                </a:cubicBezTo>
                <a:cubicBezTo>
                  <a:pt x="158759" y="238314"/>
                  <a:pt x="32834" y="456101"/>
                  <a:pt x="32834" y="691843"/>
                </a:cubicBezTo>
                <a:lnTo>
                  <a:pt x="0" y="691844"/>
                </a:lnTo>
                <a:cubicBezTo>
                  <a:pt x="0" y="444356"/>
                  <a:pt x="132199" y="215718"/>
                  <a:pt x="346688" y="92248"/>
                </a:cubicBezTo>
                <a:cubicBezTo>
                  <a:pt x="561177" y="-31222"/>
                  <a:pt x="825282" y="-30716"/>
                  <a:pt x="1039296" y="93575"/>
                </a:cubicBezTo>
                <a:cubicBezTo>
                  <a:pt x="1226558" y="202330"/>
                  <a:pt x="1350510" y="391362"/>
                  <a:pt x="1377936" y="602717"/>
                </a:cubicBezTo>
                <a:lnTo>
                  <a:pt x="1383393" y="689865"/>
                </a:lnTo>
                <a:lnTo>
                  <a:pt x="1383442" y="689865"/>
                </a:lnTo>
                <a:lnTo>
                  <a:pt x="1383417" y="690244"/>
                </a:lnTo>
                <a:lnTo>
                  <a:pt x="1383683" y="694495"/>
                </a:lnTo>
                <a:lnTo>
                  <a:pt x="1383134" y="694493"/>
                </a:lnTo>
                <a:lnTo>
                  <a:pt x="1378080" y="770339"/>
                </a:lnTo>
                <a:cubicBezTo>
                  <a:pt x="1353258" y="955603"/>
                  <a:pt x="1243669" y="1120871"/>
                  <a:pt x="1078831" y="1215234"/>
                </a:cubicBezTo>
                <a:cubicBezTo>
                  <a:pt x="984638" y="1269156"/>
                  <a:pt x="879614" y="1295797"/>
                  <a:pt x="774740" y="1295218"/>
                </a:cubicBezTo>
                <a:close/>
                <a:moveTo>
                  <a:pt x="776756" y="1381707"/>
                </a:moveTo>
                <a:cubicBezTo>
                  <a:pt x="657167" y="1381479"/>
                  <a:pt x="537637" y="1350280"/>
                  <a:pt x="430630" y="1288135"/>
                </a:cubicBezTo>
                <a:cubicBezTo>
                  <a:pt x="243368" y="1179382"/>
                  <a:pt x="119416" y="990352"/>
                  <a:pt x="91988" y="778997"/>
                </a:cubicBezTo>
                <a:lnTo>
                  <a:pt x="86529" y="691844"/>
                </a:lnTo>
                <a:lnTo>
                  <a:pt x="86481" y="691844"/>
                </a:lnTo>
                <a:lnTo>
                  <a:pt x="86506" y="691475"/>
                </a:lnTo>
                <a:lnTo>
                  <a:pt x="86239" y="687219"/>
                </a:lnTo>
                <a:lnTo>
                  <a:pt x="86788" y="687221"/>
                </a:lnTo>
                <a:lnTo>
                  <a:pt x="91807" y="611641"/>
                </a:lnTo>
                <a:cubicBezTo>
                  <a:pt x="116463" y="426985"/>
                  <a:pt x="225333" y="262125"/>
                  <a:pt x="389275" y="167519"/>
                </a:cubicBezTo>
                <a:cubicBezTo>
                  <a:pt x="576638" y="59398"/>
                  <a:pt x="807457" y="59473"/>
                  <a:pt x="994750" y="167714"/>
                </a:cubicBezTo>
                <a:cubicBezTo>
                  <a:pt x="1182044" y="275955"/>
                  <a:pt x="1297346" y="475912"/>
                  <a:pt x="1297207" y="692233"/>
                </a:cubicBezTo>
                <a:lnTo>
                  <a:pt x="1296803" y="692233"/>
                </a:lnTo>
                <a:lnTo>
                  <a:pt x="1292366" y="758835"/>
                </a:lnTo>
                <a:cubicBezTo>
                  <a:pt x="1271095" y="917615"/>
                  <a:pt x="1177181" y="1059263"/>
                  <a:pt x="1035915" y="1140152"/>
                </a:cubicBezTo>
                <a:cubicBezTo>
                  <a:pt x="955192" y="1186375"/>
                  <a:pt x="865185" y="1209220"/>
                  <a:pt x="775302" y="1208739"/>
                </a:cubicBezTo>
                <a:cubicBezTo>
                  <a:pt x="685420" y="1208259"/>
                  <a:pt x="595662" y="1184451"/>
                  <a:pt x="515438" y="1137367"/>
                </a:cubicBezTo>
                <a:cubicBezTo>
                  <a:pt x="375046" y="1054971"/>
                  <a:pt x="282653" y="912326"/>
                  <a:pt x="263082" y="753327"/>
                </a:cubicBezTo>
                <a:lnTo>
                  <a:pt x="259646" y="691844"/>
                </a:lnTo>
                <a:lnTo>
                  <a:pt x="259442" y="691844"/>
                </a:lnTo>
                <a:lnTo>
                  <a:pt x="259586" y="690763"/>
                </a:lnTo>
                <a:lnTo>
                  <a:pt x="259225" y="684311"/>
                </a:lnTo>
                <a:lnTo>
                  <a:pt x="260440" y="684324"/>
                </a:lnTo>
                <a:lnTo>
                  <a:pt x="274418" y="578992"/>
                </a:lnTo>
                <a:cubicBezTo>
                  <a:pt x="303885" y="470023"/>
                  <a:pt x="375367" y="375229"/>
                  <a:pt x="475751" y="317310"/>
                </a:cubicBezTo>
                <a:cubicBezTo>
                  <a:pt x="609598" y="240085"/>
                  <a:pt x="774482" y="240157"/>
                  <a:pt x="908261" y="317498"/>
                </a:cubicBezTo>
                <a:cubicBezTo>
                  <a:pt x="1008596" y="375504"/>
                  <a:pt x="1079995" y="470360"/>
                  <a:pt x="1109367" y="579354"/>
                </a:cubicBezTo>
                <a:lnTo>
                  <a:pt x="1123935" y="689864"/>
                </a:lnTo>
                <a:lnTo>
                  <a:pt x="1124000" y="689864"/>
                </a:lnTo>
                <a:lnTo>
                  <a:pt x="1123967" y="690111"/>
                </a:lnTo>
                <a:lnTo>
                  <a:pt x="1124245" y="692219"/>
                </a:lnTo>
                <a:lnTo>
                  <a:pt x="1123686" y="692219"/>
                </a:lnTo>
                <a:lnTo>
                  <a:pt x="1111852" y="780763"/>
                </a:lnTo>
                <a:cubicBezTo>
                  <a:pt x="1087955" y="868490"/>
                  <a:pt x="1030008" y="944647"/>
                  <a:pt x="948786" y="990731"/>
                </a:cubicBezTo>
                <a:cubicBezTo>
                  <a:pt x="894638" y="1021454"/>
                  <a:pt x="834323" y="1036441"/>
                  <a:pt x="774184" y="1035764"/>
                </a:cubicBezTo>
                <a:cubicBezTo>
                  <a:pt x="714046" y="1035087"/>
                  <a:pt x="654083" y="1018746"/>
                  <a:pt x="600640" y="986812"/>
                </a:cubicBezTo>
                <a:cubicBezTo>
                  <a:pt x="520476" y="938911"/>
                  <a:pt x="464258" y="861469"/>
                  <a:pt x="442342" y="773226"/>
                </a:cubicBezTo>
                <a:lnTo>
                  <a:pt x="433325" y="691844"/>
                </a:lnTo>
                <a:lnTo>
                  <a:pt x="432402" y="691844"/>
                </a:lnTo>
                <a:lnTo>
                  <a:pt x="432905" y="688054"/>
                </a:lnTo>
                <a:lnTo>
                  <a:pt x="432243" y="682077"/>
                </a:lnTo>
                <a:lnTo>
                  <a:pt x="433695" y="682110"/>
                </a:lnTo>
                <a:lnTo>
                  <a:pt x="441396" y="624102"/>
                </a:lnTo>
                <a:cubicBezTo>
                  <a:pt x="459092" y="558694"/>
                  <a:pt x="502018" y="501801"/>
                  <a:pt x="562293" y="467062"/>
                </a:cubicBezTo>
                <a:cubicBezTo>
                  <a:pt x="642661" y="420743"/>
                  <a:pt x="741643" y="420856"/>
                  <a:pt x="821905" y="467357"/>
                </a:cubicBezTo>
                <a:cubicBezTo>
                  <a:pt x="882102" y="502234"/>
                  <a:pt x="924898" y="559224"/>
                  <a:pt x="942445" y="624672"/>
                </a:cubicBezTo>
                <a:lnTo>
                  <a:pt x="950950" y="689864"/>
                </a:lnTo>
                <a:lnTo>
                  <a:pt x="951039" y="689864"/>
                </a:lnTo>
                <a:lnTo>
                  <a:pt x="950985" y="690133"/>
                </a:lnTo>
                <a:lnTo>
                  <a:pt x="951285" y="692434"/>
                </a:lnTo>
                <a:lnTo>
                  <a:pt x="950522" y="692432"/>
                </a:lnTo>
                <a:lnTo>
                  <a:pt x="937509" y="757040"/>
                </a:lnTo>
                <a:cubicBezTo>
                  <a:pt x="911368" y="819005"/>
                  <a:pt x="850153" y="862571"/>
                  <a:pt x="778690" y="862824"/>
                </a:cubicBezTo>
                <a:cubicBezTo>
                  <a:pt x="683406" y="863161"/>
                  <a:pt x="605796" y="786370"/>
                  <a:pt x="605122" y="691087"/>
                </a:cubicBezTo>
                <a:lnTo>
                  <a:pt x="605517" y="691084"/>
                </a:lnTo>
                <a:lnTo>
                  <a:pt x="608933" y="674162"/>
                </a:lnTo>
                <a:lnTo>
                  <a:pt x="612159" y="658182"/>
                </a:lnTo>
                <a:lnTo>
                  <a:pt x="612160" y="658181"/>
                </a:lnTo>
                <a:lnTo>
                  <a:pt x="630693" y="630693"/>
                </a:lnTo>
                <a:lnTo>
                  <a:pt x="639917" y="624474"/>
                </a:lnTo>
                <a:lnTo>
                  <a:pt x="643492" y="620133"/>
                </a:lnTo>
                <a:lnTo>
                  <a:pt x="653471" y="615335"/>
                </a:lnTo>
                <a:lnTo>
                  <a:pt x="658182" y="612159"/>
                </a:lnTo>
                <a:lnTo>
                  <a:pt x="661451" y="611499"/>
                </a:lnTo>
                <a:lnTo>
                  <a:pt x="666127" y="609251"/>
                </a:lnTo>
                <a:cubicBezTo>
                  <a:pt x="674251" y="606724"/>
                  <a:pt x="682889" y="605363"/>
                  <a:pt x="691844" y="605363"/>
                </a:cubicBezTo>
                <a:cubicBezTo>
                  <a:pt x="739606" y="605363"/>
                  <a:pt x="778325" y="644082"/>
                  <a:pt x="778325" y="691844"/>
                </a:cubicBezTo>
                <a:lnTo>
                  <a:pt x="750571" y="691844"/>
                </a:lnTo>
                <a:cubicBezTo>
                  <a:pt x="750571" y="659410"/>
                  <a:pt x="724278" y="633117"/>
                  <a:pt x="691844" y="633117"/>
                </a:cubicBezTo>
                <a:lnTo>
                  <a:pt x="662565" y="642061"/>
                </a:lnTo>
                <a:lnTo>
                  <a:pt x="656582" y="646094"/>
                </a:lnTo>
                <a:lnTo>
                  <a:pt x="637733" y="668984"/>
                </a:lnTo>
                <a:lnTo>
                  <a:pt x="637732" y="668985"/>
                </a:lnTo>
                <a:lnTo>
                  <a:pt x="634950" y="682765"/>
                </a:lnTo>
                <a:lnTo>
                  <a:pt x="633310" y="690888"/>
                </a:lnTo>
                <a:lnTo>
                  <a:pt x="633331" y="690888"/>
                </a:lnTo>
                <a:cubicBezTo>
                  <a:pt x="633895" y="770630"/>
                  <a:pt x="698847" y="834896"/>
                  <a:pt x="778590" y="834614"/>
                </a:cubicBezTo>
                <a:cubicBezTo>
                  <a:pt x="858333" y="834332"/>
                  <a:pt x="922829" y="769608"/>
                  <a:pt x="922829" y="689864"/>
                </a:cubicBezTo>
                <a:lnTo>
                  <a:pt x="923586" y="689864"/>
                </a:lnTo>
                <a:lnTo>
                  <a:pt x="916006" y="631759"/>
                </a:lnTo>
                <a:cubicBezTo>
                  <a:pt x="900311" y="573216"/>
                  <a:pt x="862029" y="522238"/>
                  <a:pt x="808183" y="491042"/>
                </a:cubicBezTo>
                <a:cubicBezTo>
                  <a:pt x="736389" y="449446"/>
                  <a:pt x="647849" y="449346"/>
                  <a:pt x="575961" y="490778"/>
                </a:cubicBezTo>
                <a:cubicBezTo>
                  <a:pt x="522045" y="521852"/>
                  <a:pt x="483647" y="572742"/>
                  <a:pt x="467818" y="631250"/>
                </a:cubicBezTo>
                <a:lnTo>
                  <a:pt x="460378" y="687290"/>
                </a:lnTo>
                <a:lnTo>
                  <a:pt x="469161" y="766567"/>
                </a:lnTo>
                <a:cubicBezTo>
                  <a:pt x="489326" y="847762"/>
                  <a:pt x="541053" y="919017"/>
                  <a:pt x="614814" y="963092"/>
                </a:cubicBezTo>
                <a:cubicBezTo>
                  <a:pt x="713162" y="1021859"/>
                  <a:pt x="835504" y="1023236"/>
                  <a:pt x="935150" y="966698"/>
                </a:cubicBezTo>
                <a:cubicBezTo>
                  <a:pt x="1009885" y="924295"/>
                  <a:pt x="1063203" y="854222"/>
                  <a:pt x="1085191" y="773502"/>
                </a:cubicBezTo>
                <a:lnTo>
                  <a:pt x="1096057" y="692194"/>
                </a:lnTo>
                <a:lnTo>
                  <a:pt x="1095716" y="692194"/>
                </a:lnTo>
                <a:cubicBezTo>
                  <a:pt x="1095841" y="547863"/>
                  <a:pt x="1018935" y="414435"/>
                  <a:pt x="893982" y="342197"/>
                </a:cubicBezTo>
                <a:cubicBezTo>
                  <a:pt x="769029" y="269959"/>
                  <a:pt x="615024" y="269892"/>
                  <a:pt x="490009" y="342022"/>
                </a:cubicBezTo>
                <a:cubicBezTo>
                  <a:pt x="396248" y="396120"/>
                  <a:pt x="329483" y="484659"/>
                  <a:pt x="301960" y="586438"/>
                </a:cubicBezTo>
                <a:lnTo>
                  <a:pt x="288438" y="688336"/>
                </a:lnTo>
                <a:lnTo>
                  <a:pt x="291872" y="749781"/>
                </a:lnTo>
                <a:cubicBezTo>
                  <a:pt x="310349" y="899892"/>
                  <a:pt x="397577" y="1034562"/>
                  <a:pt x="530121" y="1112352"/>
                </a:cubicBezTo>
                <a:cubicBezTo>
                  <a:pt x="681600" y="1201255"/>
                  <a:pt x="869082" y="1202258"/>
                  <a:pt x="1021503" y="1114981"/>
                </a:cubicBezTo>
                <a:cubicBezTo>
                  <a:pt x="1173924" y="1027704"/>
                  <a:pt x="1267956" y="865505"/>
                  <a:pt x="1267956" y="689864"/>
                </a:cubicBezTo>
                <a:lnTo>
                  <a:pt x="1268008" y="689864"/>
                </a:lnTo>
                <a:lnTo>
                  <a:pt x="1263141" y="615857"/>
                </a:lnTo>
                <a:cubicBezTo>
                  <a:pt x="1239781" y="440046"/>
                  <a:pt x="1136237" y="283029"/>
                  <a:pt x="980217" y="192862"/>
                </a:cubicBezTo>
                <a:cubicBezTo>
                  <a:pt x="801910" y="89814"/>
                  <a:pt x="582166" y="89744"/>
                  <a:pt x="403792" y="192677"/>
                </a:cubicBezTo>
                <a:cubicBezTo>
                  <a:pt x="247715" y="282743"/>
                  <a:pt x="144069" y="439694"/>
                  <a:pt x="120597" y="615490"/>
                </a:cubicBezTo>
                <a:lnTo>
                  <a:pt x="115826" y="687333"/>
                </a:lnTo>
                <a:lnTo>
                  <a:pt x="117317" y="687339"/>
                </a:lnTo>
                <a:cubicBezTo>
                  <a:pt x="116413" y="923707"/>
                  <a:pt x="241838" y="1142555"/>
                  <a:pt x="446238" y="1261261"/>
                </a:cubicBezTo>
                <a:cubicBezTo>
                  <a:pt x="650638" y="1379967"/>
                  <a:pt x="902879" y="1380449"/>
                  <a:pt x="1107732" y="1262525"/>
                </a:cubicBezTo>
                <a:cubicBezTo>
                  <a:pt x="1312585" y="1144601"/>
                  <a:pt x="1438844" y="926234"/>
                  <a:pt x="1438844" y="689864"/>
                </a:cubicBezTo>
                <a:lnTo>
                  <a:pt x="1469922" y="689864"/>
                </a:lnTo>
                <a:cubicBezTo>
                  <a:pt x="1469922" y="937351"/>
                  <a:pt x="1337724" y="1165988"/>
                  <a:pt x="1123236" y="1289459"/>
                </a:cubicBezTo>
                <a:cubicBezTo>
                  <a:pt x="1015992" y="1351194"/>
                  <a:pt x="896344" y="1381936"/>
                  <a:pt x="776756" y="1381707"/>
                </a:cubicBez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0" name="フリーフォーム: 図形 369">
            <a:extLst>
              <a:ext uri="{FF2B5EF4-FFF2-40B4-BE49-F238E27FC236}">
                <a16:creationId xmlns:a16="http://schemas.microsoft.com/office/drawing/2014/main" id="{109EE459-FEEB-47A8-B7C0-0F611179475F}"/>
              </a:ext>
            </a:extLst>
          </p:cNvPr>
          <p:cNvSpPr/>
          <p:nvPr/>
        </p:nvSpPr>
        <p:spPr>
          <a:xfrm>
            <a:off x="6152972" y="2913560"/>
            <a:ext cx="1385664" cy="1304155"/>
          </a:xfrm>
          <a:custGeom>
            <a:avLst/>
            <a:gdLst>
              <a:gd name="connsiteX0" fmla="*/ 732456 w 1385664"/>
              <a:gd name="connsiteY0" fmla="*/ 1222645 h 1304155"/>
              <a:gd name="connsiteX1" fmla="*/ 446998 w 1385664"/>
              <a:gd name="connsiteY1" fmla="*/ 1145449 h 1304155"/>
              <a:gd name="connsiteX2" fmla="*/ 167753 w 1385664"/>
              <a:gd name="connsiteY2" fmla="*/ 725511 h 1304155"/>
              <a:gd name="connsiteX3" fmla="*/ 163163 w 1385664"/>
              <a:gd name="connsiteY3" fmla="*/ 652078 h 1304155"/>
              <a:gd name="connsiteX4" fmla="*/ 163019 w 1385664"/>
              <a:gd name="connsiteY4" fmla="*/ 652078 h 1304155"/>
              <a:gd name="connsiteX5" fmla="*/ 163093 w 1385664"/>
              <a:gd name="connsiteY5" fmla="*/ 650960 h 1304155"/>
              <a:gd name="connsiteX6" fmla="*/ 163022 w 1385664"/>
              <a:gd name="connsiteY6" fmla="*/ 649817 h 1304155"/>
              <a:gd name="connsiteX7" fmla="*/ 163169 w 1385664"/>
              <a:gd name="connsiteY7" fmla="*/ 649818 h 1304155"/>
              <a:gd name="connsiteX8" fmla="*/ 167339 w 1385664"/>
              <a:gd name="connsiteY8" fmla="*/ 587150 h 1304155"/>
              <a:gd name="connsiteX9" fmla="*/ 408536 w 1385664"/>
              <a:gd name="connsiteY9" fmla="*/ 227972 h 1304155"/>
              <a:gd name="connsiteX10" fmla="*/ 898579 w 1385664"/>
              <a:gd name="connsiteY10" fmla="*/ 229686 h 1304155"/>
              <a:gd name="connsiteX11" fmla="*/ 1137257 w 1385664"/>
              <a:gd name="connsiteY11" fmla="*/ 590543 h 1304155"/>
              <a:gd name="connsiteX12" fmla="*/ 1140919 w 1385664"/>
              <a:gd name="connsiteY12" fmla="*/ 652078 h 1304155"/>
              <a:gd name="connsiteX13" fmla="*/ 1141135 w 1385664"/>
              <a:gd name="connsiteY13" fmla="*/ 652078 h 1304155"/>
              <a:gd name="connsiteX14" fmla="*/ 1140986 w 1385664"/>
              <a:gd name="connsiteY14" fmla="*/ 653199 h 1304155"/>
              <a:gd name="connsiteX15" fmla="*/ 1141123 w 1385664"/>
              <a:gd name="connsiteY15" fmla="*/ 655500 h 1304155"/>
              <a:gd name="connsiteX16" fmla="*/ 1140680 w 1385664"/>
              <a:gd name="connsiteY16" fmla="*/ 655497 h 1304155"/>
              <a:gd name="connsiteX17" fmla="*/ 1126968 w 1385664"/>
              <a:gd name="connsiteY17" fmla="*/ 758633 h 1304155"/>
              <a:gd name="connsiteX18" fmla="*/ 936595 w 1385664"/>
              <a:gd name="connsiteY18" fmla="*/ 1005467 h 1304155"/>
              <a:gd name="connsiteX19" fmla="*/ 732260 w 1385664"/>
              <a:gd name="connsiteY19" fmla="*/ 1059624 h 1304155"/>
              <a:gd name="connsiteX20" fmla="*/ 528282 w 1385664"/>
              <a:gd name="connsiteY20" fmla="*/ 1004137 h 1304155"/>
              <a:gd name="connsiteX21" fmla="*/ 339520 w 1385664"/>
              <a:gd name="connsiteY21" fmla="*/ 756068 h 1304155"/>
              <a:gd name="connsiteX22" fmla="*/ 326383 w 1385664"/>
              <a:gd name="connsiteY22" fmla="*/ 652078 h 1304155"/>
              <a:gd name="connsiteX23" fmla="*/ 326038 w 1385664"/>
              <a:gd name="connsiteY23" fmla="*/ 652078 h 1304155"/>
              <a:gd name="connsiteX24" fmla="*/ 326215 w 1385664"/>
              <a:gd name="connsiteY24" fmla="*/ 650746 h 1304155"/>
              <a:gd name="connsiteX25" fmla="*/ 326048 w 1385664"/>
              <a:gd name="connsiteY25" fmla="*/ 649423 h 1304155"/>
              <a:gd name="connsiteX26" fmla="*/ 326390 w 1385664"/>
              <a:gd name="connsiteY26" fmla="*/ 649425 h 1304155"/>
              <a:gd name="connsiteX27" fmla="*/ 337365 w 1385664"/>
              <a:gd name="connsiteY27" fmla="*/ 566854 h 1304155"/>
              <a:gd name="connsiteX28" fmla="*/ 489598 w 1385664"/>
              <a:gd name="connsiteY28" fmla="*/ 369408 h 1304155"/>
              <a:gd name="connsiteX29" fmla="*/ 816176 w 1385664"/>
              <a:gd name="connsiteY29" fmla="*/ 370346 h 1304155"/>
              <a:gd name="connsiteX30" fmla="*/ 967272 w 1385664"/>
              <a:gd name="connsiteY30" fmla="*/ 568663 h 1304155"/>
              <a:gd name="connsiteX31" fmla="*/ 977872 w 1385664"/>
              <a:gd name="connsiteY31" fmla="*/ 652077 h 1304155"/>
              <a:gd name="connsiteX32" fmla="*/ 978116 w 1385664"/>
              <a:gd name="connsiteY32" fmla="*/ 652077 h 1304155"/>
              <a:gd name="connsiteX33" fmla="*/ 977991 w 1385664"/>
              <a:gd name="connsiteY33" fmla="*/ 653014 h 1304155"/>
              <a:gd name="connsiteX34" fmla="*/ 978110 w 1385664"/>
              <a:gd name="connsiteY34" fmla="*/ 653950 h 1304155"/>
              <a:gd name="connsiteX35" fmla="*/ 977866 w 1385664"/>
              <a:gd name="connsiteY35" fmla="*/ 653949 h 1304155"/>
              <a:gd name="connsiteX36" fmla="*/ 969556 w 1385664"/>
              <a:gd name="connsiteY36" fmla="*/ 716232 h 1304155"/>
              <a:gd name="connsiteX37" fmla="*/ 854613 w 1385664"/>
              <a:gd name="connsiteY37" fmla="*/ 864556 h 1304155"/>
              <a:gd name="connsiteX38" fmla="*/ 731445 w 1385664"/>
              <a:gd name="connsiteY38" fmla="*/ 896597 h 1304155"/>
              <a:gd name="connsiteX39" fmla="*/ 608857 w 1385664"/>
              <a:gd name="connsiteY39" fmla="*/ 862404 h 1304155"/>
              <a:gd name="connsiteX40" fmla="*/ 496530 w 1385664"/>
              <a:gd name="connsiteY40" fmla="*/ 712089 h 1304155"/>
              <a:gd name="connsiteX41" fmla="*/ 489590 w 1385664"/>
              <a:gd name="connsiteY41" fmla="*/ 652078 h 1304155"/>
              <a:gd name="connsiteX42" fmla="*/ 489057 w 1385664"/>
              <a:gd name="connsiteY42" fmla="*/ 652078 h 1304155"/>
              <a:gd name="connsiteX43" fmla="*/ 489342 w 1385664"/>
              <a:gd name="connsiteY43" fmla="*/ 649933 h 1304155"/>
              <a:gd name="connsiteX44" fmla="*/ 489095 w 1385664"/>
              <a:gd name="connsiteY44" fmla="*/ 647794 h 1304155"/>
              <a:gd name="connsiteX45" fmla="*/ 489625 w 1385664"/>
              <a:gd name="connsiteY45" fmla="*/ 647803 h 1304155"/>
              <a:gd name="connsiteX46" fmla="*/ 494726 w 1385664"/>
              <a:gd name="connsiteY46" fmla="*/ 609445 h 1304155"/>
              <a:gd name="connsiteX47" fmla="*/ 570911 w 1385664"/>
              <a:gd name="connsiteY47" fmla="*/ 510700 h 1304155"/>
              <a:gd name="connsiteX48" fmla="*/ 734274 w 1385664"/>
              <a:gd name="connsiteY48" fmla="*/ 511297 h 1304155"/>
              <a:gd name="connsiteX49" fmla="*/ 809734 w 1385664"/>
              <a:gd name="connsiteY49" fmla="*/ 610596 h 1304155"/>
              <a:gd name="connsiteX50" fmla="*/ 814261 w 1385664"/>
              <a:gd name="connsiteY50" fmla="*/ 646653 h 1304155"/>
              <a:gd name="connsiteX51" fmla="*/ 814913 w 1385664"/>
              <a:gd name="connsiteY51" fmla="*/ 646609 h 1304155"/>
              <a:gd name="connsiteX52" fmla="*/ 814502 w 1385664"/>
              <a:gd name="connsiteY52" fmla="*/ 648574 h 1304155"/>
              <a:gd name="connsiteX53" fmla="*/ 815092 w 1385664"/>
              <a:gd name="connsiteY53" fmla="*/ 653269 h 1304155"/>
              <a:gd name="connsiteX54" fmla="*/ 813524 w 1385664"/>
              <a:gd name="connsiteY54" fmla="*/ 653258 h 1304155"/>
              <a:gd name="connsiteX55" fmla="*/ 805920 w 1385664"/>
              <a:gd name="connsiteY55" fmla="*/ 689652 h 1304155"/>
              <a:gd name="connsiteX56" fmla="*/ 775875 w 1385664"/>
              <a:gd name="connsiteY56" fmla="*/ 721760 h 1304155"/>
              <a:gd name="connsiteX57" fmla="*/ 733523 w 1385664"/>
              <a:gd name="connsiteY57" fmla="*/ 733588 h 1304155"/>
              <a:gd name="connsiteX58" fmla="*/ 691190 w 1385664"/>
              <a:gd name="connsiteY58" fmla="*/ 721694 h 1304155"/>
              <a:gd name="connsiteX59" fmla="*/ 652269 w 1385664"/>
              <a:gd name="connsiteY59" fmla="*/ 646483 h 1304155"/>
              <a:gd name="connsiteX60" fmla="*/ 694409 w 1385664"/>
              <a:gd name="connsiteY60" fmla="*/ 649382 h 1304155"/>
              <a:gd name="connsiteX61" fmla="*/ 713161 w 1385664"/>
              <a:gd name="connsiteY61" fmla="*/ 685619 h 1304155"/>
              <a:gd name="connsiteX62" fmla="*/ 753963 w 1385664"/>
              <a:gd name="connsiteY62" fmla="*/ 685651 h 1304155"/>
              <a:gd name="connsiteX63" fmla="*/ 772771 w 1385664"/>
              <a:gd name="connsiteY63" fmla="*/ 649443 h 1304155"/>
              <a:gd name="connsiteX64" fmla="*/ 774454 w 1385664"/>
              <a:gd name="connsiteY64" fmla="*/ 649330 h 1304155"/>
              <a:gd name="connsiteX65" fmla="*/ 770875 w 1385664"/>
              <a:gd name="connsiteY65" fmla="*/ 620821 h 1304155"/>
              <a:gd name="connsiteX66" fmla="*/ 714014 w 1385664"/>
              <a:gd name="connsiteY66" fmla="*/ 545998 h 1304155"/>
              <a:gd name="connsiteX67" fmla="*/ 590918 w 1385664"/>
              <a:gd name="connsiteY67" fmla="*/ 545548 h 1304155"/>
              <a:gd name="connsiteX68" fmla="*/ 529240 w 1385664"/>
              <a:gd name="connsiteY68" fmla="*/ 652078 h 1304155"/>
              <a:gd name="connsiteX69" fmla="*/ 528864 w 1385664"/>
              <a:gd name="connsiteY69" fmla="*/ 652078 h 1304155"/>
              <a:gd name="connsiteX70" fmla="*/ 534687 w 1385664"/>
              <a:gd name="connsiteY70" fmla="*/ 702430 h 1304155"/>
              <a:gd name="connsiteX71" fmla="*/ 628935 w 1385664"/>
              <a:gd name="connsiteY71" fmla="*/ 828550 h 1304155"/>
              <a:gd name="connsiteX72" fmla="*/ 835134 w 1385664"/>
              <a:gd name="connsiteY72" fmla="*/ 830356 h 1304155"/>
              <a:gd name="connsiteX73" fmla="*/ 931576 w 1385664"/>
              <a:gd name="connsiteY73" fmla="*/ 705906 h 1304155"/>
              <a:gd name="connsiteX74" fmla="*/ 938580 w 1385664"/>
              <a:gd name="connsiteY74" fmla="*/ 653411 h 1304155"/>
              <a:gd name="connsiteX75" fmla="*/ 929094 w 1385664"/>
              <a:gd name="connsiteY75" fmla="*/ 578767 h 1304155"/>
              <a:gd name="connsiteX76" fmla="*/ 796299 w 1385664"/>
              <a:gd name="connsiteY76" fmla="*/ 404470 h 1304155"/>
              <a:gd name="connsiteX77" fmla="*/ 509276 w 1385664"/>
              <a:gd name="connsiteY77" fmla="*/ 403646 h 1304155"/>
              <a:gd name="connsiteX78" fmla="*/ 375481 w 1385664"/>
              <a:gd name="connsiteY78" fmla="*/ 577177 h 1304155"/>
              <a:gd name="connsiteX79" fmla="*/ 365844 w 1385664"/>
              <a:gd name="connsiteY79" fmla="*/ 649683 h 1304155"/>
              <a:gd name="connsiteX80" fmla="*/ 366084 w 1385664"/>
              <a:gd name="connsiteY80" fmla="*/ 649684 h 1304155"/>
              <a:gd name="connsiteX81" fmla="*/ 548451 w 1385664"/>
              <a:gd name="connsiteY81" fmla="*/ 969550 h 1304155"/>
              <a:gd name="connsiteX82" fmla="*/ 916651 w 1385664"/>
              <a:gd name="connsiteY82" fmla="*/ 970749 h 1304155"/>
              <a:gd name="connsiteX83" fmla="*/ 1101097 w 1385664"/>
              <a:gd name="connsiteY83" fmla="*/ 652077 h 1304155"/>
              <a:gd name="connsiteX84" fmla="*/ 1101245 w 1385664"/>
              <a:gd name="connsiteY84" fmla="*/ 652077 h 1304155"/>
              <a:gd name="connsiteX85" fmla="*/ 1097879 w 1385664"/>
              <a:gd name="connsiteY85" fmla="*/ 595536 h 1304155"/>
              <a:gd name="connsiteX86" fmla="*/ 878573 w 1385664"/>
              <a:gd name="connsiteY86" fmla="*/ 263966 h 1304155"/>
              <a:gd name="connsiteX87" fmla="*/ 428302 w 1385664"/>
              <a:gd name="connsiteY87" fmla="*/ 262391 h 1304155"/>
              <a:gd name="connsiteX88" fmla="*/ 206681 w 1385664"/>
              <a:gd name="connsiteY88" fmla="*/ 592418 h 1304155"/>
              <a:gd name="connsiteX89" fmla="*/ 202851 w 1385664"/>
              <a:gd name="connsiteY89" fmla="*/ 649976 h 1304155"/>
              <a:gd name="connsiteX90" fmla="*/ 204172 w 1385664"/>
              <a:gd name="connsiteY90" fmla="*/ 649981 h 1304155"/>
              <a:gd name="connsiteX91" fmla="*/ 467667 w 1385664"/>
              <a:gd name="connsiteY91" fmla="*/ 1109867 h 1304155"/>
              <a:gd name="connsiteX92" fmla="*/ 997690 w 1385664"/>
              <a:gd name="connsiteY92" fmla="*/ 1110916 h 1304155"/>
              <a:gd name="connsiteX93" fmla="*/ 1258336 w 1385664"/>
              <a:gd name="connsiteY93" fmla="*/ 722294 h 1304155"/>
              <a:gd name="connsiteX94" fmla="*/ 1262729 w 1385664"/>
              <a:gd name="connsiteY94" fmla="*/ 656209 h 1304155"/>
              <a:gd name="connsiteX95" fmla="*/ 1262329 w 1385664"/>
              <a:gd name="connsiteY95" fmla="*/ 656206 h 1304155"/>
              <a:gd name="connsiteX96" fmla="*/ 959591 w 1385664"/>
              <a:gd name="connsiteY96" fmla="*/ 124953 h 1304155"/>
              <a:gd name="connsiteX97" fmla="*/ 348136 w 1385664"/>
              <a:gd name="connsiteY97" fmla="*/ 122885 h 1304155"/>
              <a:gd name="connsiteX98" fmla="*/ 41811 w 1385664"/>
              <a:gd name="connsiteY98" fmla="*/ 652078 h 1304155"/>
              <a:gd name="connsiteX99" fmla="*/ 0 w 1385664"/>
              <a:gd name="connsiteY99" fmla="*/ 652078 h 1304155"/>
              <a:gd name="connsiteX100" fmla="*/ 327312 w 1385664"/>
              <a:gd name="connsiteY100" fmla="*/ 86628 h 1304155"/>
              <a:gd name="connsiteX101" fmla="*/ 980659 w 1385664"/>
              <a:gd name="connsiteY101" fmla="*/ 88838 h 1304155"/>
              <a:gd name="connsiteX102" fmla="*/ 1298965 w 1385664"/>
              <a:gd name="connsiteY102" fmla="*/ 569888 h 1304155"/>
              <a:gd name="connsiteX103" fmla="*/ 1303875 w 1385664"/>
              <a:gd name="connsiteY103" fmla="*/ 652077 h 1304155"/>
              <a:gd name="connsiteX104" fmla="*/ 1304154 w 1385664"/>
              <a:gd name="connsiteY104" fmla="*/ 652077 h 1304155"/>
              <a:gd name="connsiteX105" fmla="*/ 1304007 w 1385664"/>
              <a:gd name="connsiteY105" fmla="*/ 654284 h 1304155"/>
              <a:gd name="connsiteX106" fmla="*/ 1304139 w 1385664"/>
              <a:gd name="connsiteY106" fmla="*/ 656489 h 1304155"/>
              <a:gd name="connsiteX107" fmla="*/ 1303861 w 1385664"/>
              <a:gd name="connsiteY107" fmla="*/ 656487 h 1304155"/>
              <a:gd name="connsiteX108" fmla="*/ 1299123 w 1385664"/>
              <a:gd name="connsiteY108" fmla="*/ 727752 h 1304155"/>
              <a:gd name="connsiteX109" fmla="*/ 1018218 w 1385664"/>
              <a:gd name="connsiteY109" fmla="*/ 1146580 h 1304155"/>
              <a:gd name="connsiteX110" fmla="*/ 732456 w 1385664"/>
              <a:gd name="connsiteY110" fmla="*/ 1222645 h 1304155"/>
              <a:gd name="connsiteX111" fmla="*/ 731382 w 1385664"/>
              <a:gd name="connsiteY111" fmla="*/ 1304152 h 1304155"/>
              <a:gd name="connsiteX112" fmla="*/ 405005 w 1385664"/>
              <a:gd name="connsiteY112" fmla="*/ 1215318 h 1304155"/>
              <a:gd name="connsiteX113" fmla="*/ 86699 w 1385664"/>
              <a:gd name="connsiteY113" fmla="*/ 734268 h 1304155"/>
              <a:gd name="connsiteX114" fmla="*/ 81788 w 1385664"/>
              <a:gd name="connsiteY114" fmla="*/ 652078 h 1304155"/>
              <a:gd name="connsiteX115" fmla="*/ 81509 w 1385664"/>
              <a:gd name="connsiteY115" fmla="*/ 652078 h 1304155"/>
              <a:gd name="connsiteX116" fmla="*/ 81656 w 1385664"/>
              <a:gd name="connsiteY116" fmla="*/ 649863 h 1304155"/>
              <a:gd name="connsiteX117" fmla="*/ 81525 w 1385664"/>
              <a:gd name="connsiteY117" fmla="*/ 647667 h 1304155"/>
              <a:gd name="connsiteX118" fmla="*/ 81802 w 1385664"/>
              <a:gd name="connsiteY118" fmla="*/ 647669 h 1304155"/>
              <a:gd name="connsiteX119" fmla="*/ 86539 w 1385664"/>
              <a:gd name="connsiteY119" fmla="*/ 576403 h 1304155"/>
              <a:gd name="connsiteX120" fmla="*/ 367445 w 1385664"/>
              <a:gd name="connsiteY120" fmla="*/ 157575 h 1304155"/>
              <a:gd name="connsiteX121" fmla="*/ 938665 w 1385664"/>
              <a:gd name="connsiteY121" fmla="*/ 158706 h 1304155"/>
              <a:gd name="connsiteX122" fmla="*/ 1217910 w 1385664"/>
              <a:gd name="connsiteY122" fmla="*/ 578644 h 1304155"/>
              <a:gd name="connsiteX123" fmla="*/ 1222499 w 1385664"/>
              <a:gd name="connsiteY123" fmla="*/ 652077 h 1304155"/>
              <a:gd name="connsiteX124" fmla="*/ 1222645 w 1385664"/>
              <a:gd name="connsiteY124" fmla="*/ 652077 h 1304155"/>
              <a:gd name="connsiteX125" fmla="*/ 1222570 w 1385664"/>
              <a:gd name="connsiteY125" fmla="*/ 653203 h 1304155"/>
              <a:gd name="connsiteX126" fmla="*/ 1222641 w 1385664"/>
              <a:gd name="connsiteY126" fmla="*/ 654338 h 1304155"/>
              <a:gd name="connsiteX127" fmla="*/ 1222494 w 1385664"/>
              <a:gd name="connsiteY127" fmla="*/ 654338 h 1304155"/>
              <a:gd name="connsiteX128" fmla="*/ 1218324 w 1385664"/>
              <a:gd name="connsiteY128" fmla="*/ 717005 h 1304155"/>
              <a:gd name="connsiteX129" fmla="*/ 977128 w 1385664"/>
              <a:gd name="connsiteY129" fmla="*/ 1076183 h 1304155"/>
              <a:gd name="connsiteX130" fmla="*/ 731876 w 1385664"/>
              <a:gd name="connsiteY130" fmla="*/ 1141133 h 1304155"/>
              <a:gd name="connsiteX131" fmla="*/ 487085 w 1385664"/>
              <a:gd name="connsiteY131" fmla="*/ 1074469 h 1304155"/>
              <a:gd name="connsiteX132" fmla="*/ 248407 w 1385664"/>
              <a:gd name="connsiteY132" fmla="*/ 713612 h 1304155"/>
              <a:gd name="connsiteX133" fmla="*/ 244744 w 1385664"/>
              <a:gd name="connsiteY133" fmla="*/ 652078 h 1304155"/>
              <a:gd name="connsiteX134" fmla="*/ 244529 w 1385664"/>
              <a:gd name="connsiteY134" fmla="*/ 652078 h 1304155"/>
              <a:gd name="connsiteX135" fmla="*/ 244678 w 1385664"/>
              <a:gd name="connsiteY135" fmla="*/ 650957 h 1304155"/>
              <a:gd name="connsiteX136" fmla="*/ 244541 w 1385664"/>
              <a:gd name="connsiteY136" fmla="*/ 648655 h 1304155"/>
              <a:gd name="connsiteX137" fmla="*/ 244983 w 1385664"/>
              <a:gd name="connsiteY137" fmla="*/ 648658 h 1304155"/>
              <a:gd name="connsiteX138" fmla="*/ 258695 w 1385664"/>
              <a:gd name="connsiteY138" fmla="*/ 545523 h 1304155"/>
              <a:gd name="connsiteX139" fmla="*/ 449069 w 1385664"/>
              <a:gd name="connsiteY139" fmla="*/ 298689 h 1304155"/>
              <a:gd name="connsiteX140" fmla="*/ 857382 w 1385664"/>
              <a:gd name="connsiteY140" fmla="*/ 300019 h 1304155"/>
              <a:gd name="connsiteX141" fmla="*/ 1046144 w 1385664"/>
              <a:gd name="connsiteY141" fmla="*/ 548088 h 1304155"/>
              <a:gd name="connsiteX142" fmla="*/ 1059280 w 1385664"/>
              <a:gd name="connsiteY142" fmla="*/ 652078 h 1304155"/>
              <a:gd name="connsiteX143" fmla="*/ 1059625 w 1385664"/>
              <a:gd name="connsiteY143" fmla="*/ 652078 h 1304155"/>
              <a:gd name="connsiteX144" fmla="*/ 1059448 w 1385664"/>
              <a:gd name="connsiteY144" fmla="*/ 653407 h 1304155"/>
              <a:gd name="connsiteX145" fmla="*/ 1059616 w 1385664"/>
              <a:gd name="connsiteY145" fmla="*/ 654733 h 1304155"/>
              <a:gd name="connsiteX146" fmla="*/ 1059272 w 1385664"/>
              <a:gd name="connsiteY146" fmla="*/ 654731 h 1304155"/>
              <a:gd name="connsiteX147" fmla="*/ 1048297 w 1385664"/>
              <a:gd name="connsiteY147" fmla="*/ 737302 h 1304155"/>
              <a:gd name="connsiteX148" fmla="*/ 896065 w 1385664"/>
              <a:gd name="connsiteY148" fmla="*/ 934748 h 1304155"/>
              <a:gd name="connsiteX149" fmla="*/ 732650 w 1385664"/>
              <a:gd name="connsiteY149" fmla="*/ 978116 h 1304155"/>
              <a:gd name="connsiteX150" fmla="*/ 569487 w 1385664"/>
              <a:gd name="connsiteY150" fmla="*/ 933810 h 1304155"/>
              <a:gd name="connsiteX151" fmla="*/ 418391 w 1385664"/>
              <a:gd name="connsiteY151" fmla="*/ 735493 h 1304155"/>
              <a:gd name="connsiteX152" fmla="*/ 407791 w 1385664"/>
              <a:gd name="connsiteY152" fmla="*/ 652078 h 1304155"/>
              <a:gd name="connsiteX153" fmla="*/ 407548 w 1385664"/>
              <a:gd name="connsiteY153" fmla="*/ 652078 h 1304155"/>
              <a:gd name="connsiteX154" fmla="*/ 407672 w 1385664"/>
              <a:gd name="connsiteY154" fmla="*/ 651146 h 1304155"/>
              <a:gd name="connsiteX155" fmla="*/ 407553 w 1385664"/>
              <a:gd name="connsiteY155" fmla="*/ 650206 h 1304155"/>
              <a:gd name="connsiteX156" fmla="*/ 407797 w 1385664"/>
              <a:gd name="connsiteY156" fmla="*/ 650208 h 1304155"/>
              <a:gd name="connsiteX157" fmla="*/ 416108 w 1385664"/>
              <a:gd name="connsiteY157" fmla="*/ 587923 h 1304155"/>
              <a:gd name="connsiteX158" fmla="*/ 531051 w 1385664"/>
              <a:gd name="connsiteY158" fmla="*/ 439599 h 1304155"/>
              <a:gd name="connsiteX159" fmla="*/ 776807 w 1385664"/>
              <a:gd name="connsiteY159" fmla="*/ 441751 h 1304155"/>
              <a:gd name="connsiteX160" fmla="*/ 889134 w 1385664"/>
              <a:gd name="connsiteY160" fmla="*/ 592066 h 1304155"/>
              <a:gd name="connsiteX161" fmla="*/ 896073 w 1385664"/>
              <a:gd name="connsiteY161" fmla="*/ 652077 h 1304155"/>
              <a:gd name="connsiteX162" fmla="*/ 896606 w 1385664"/>
              <a:gd name="connsiteY162" fmla="*/ 652077 h 1304155"/>
              <a:gd name="connsiteX163" fmla="*/ 896321 w 1385664"/>
              <a:gd name="connsiteY163" fmla="*/ 654218 h 1304155"/>
              <a:gd name="connsiteX164" fmla="*/ 896569 w 1385664"/>
              <a:gd name="connsiteY164" fmla="*/ 656361 h 1304155"/>
              <a:gd name="connsiteX165" fmla="*/ 896037 w 1385664"/>
              <a:gd name="connsiteY165" fmla="*/ 656352 h 1304155"/>
              <a:gd name="connsiteX166" fmla="*/ 890936 w 1385664"/>
              <a:gd name="connsiteY166" fmla="*/ 694710 h 1304155"/>
              <a:gd name="connsiteX167" fmla="*/ 814752 w 1385664"/>
              <a:gd name="connsiteY167" fmla="*/ 793455 h 1304155"/>
              <a:gd name="connsiteX168" fmla="*/ 732990 w 1385664"/>
              <a:gd name="connsiteY168" fmla="*/ 815096 h 1304155"/>
              <a:gd name="connsiteX169" fmla="*/ 651389 w 1385664"/>
              <a:gd name="connsiteY169" fmla="*/ 792858 h 1304155"/>
              <a:gd name="connsiteX170" fmla="*/ 570571 w 1385664"/>
              <a:gd name="connsiteY170" fmla="*/ 650886 h 1304155"/>
              <a:gd name="connsiteX171" fmla="*/ 610751 w 1385664"/>
              <a:gd name="connsiteY171" fmla="*/ 651179 h 1304155"/>
              <a:gd name="connsiteX172" fmla="*/ 671649 w 1385664"/>
              <a:gd name="connsiteY172" fmla="*/ 758157 h 1304155"/>
              <a:gd name="connsiteX173" fmla="*/ 794745 w 1385664"/>
              <a:gd name="connsiteY173" fmla="*/ 758607 h 1304155"/>
              <a:gd name="connsiteX174" fmla="*/ 856423 w 1385664"/>
              <a:gd name="connsiteY174" fmla="*/ 652077 h 1304155"/>
              <a:gd name="connsiteX175" fmla="*/ 856799 w 1385664"/>
              <a:gd name="connsiteY175" fmla="*/ 652077 h 1304155"/>
              <a:gd name="connsiteX176" fmla="*/ 850976 w 1385664"/>
              <a:gd name="connsiteY176" fmla="*/ 601725 h 1304155"/>
              <a:gd name="connsiteX177" fmla="*/ 756729 w 1385664"/>
              <a:gd name="connsiteY177" fmla="*/ 475605 h 1304155"/>
              <a:gd name="connsiteX178" fmla="*/ 550530 w 1385664"/>
              <a:gd name="connsiteY178" fmla="*/ 473799 h 1304155"/>
              <a:gd name="connsiteX179" fmla="*/ 454088 w 1385664"/>
              <a:gd name="connsiteY179" fmla="*/ 598249 h 1304155"/>
              <a:gd name="connsiteX180" fmla="*/ 447083 w 1385664"/>
              <a:gd name="connsiteY180" fmla="*/ 650749 h 1304155"/>
              <a:gd name="connsiteX181" fmla="*/ 456568 w 1385664"/>
              <a:gd name="connsiteY181" fmla="*/ 725389 h 1304155"/>
              <a:gd name="connsiteX182" fmla="*/ 589364 w 1385664"/>
              <a:gd name="connsiteY182" fmla="*/ 899686 h 1304155"/>
              <a:gd name="connsiteX183" fmla="*/ 876387 w 1385664"/>
              <a:gd name="connsiteY183" fmla="*/ 900510 h 1304155"/>
              <a:gd name="connsiteX184" fmla="*/ 1010181 w 1385664"/>
              <a:gd name="connsiteY184" fmla="*/ 726979 h 1304155"/>
              <a:gd name="connsiteX185" fmla="*/ 1019818 w 1385664"/>
              <a:gd name="connsiteY185" fmla="*/ 654474 h 1304155"/>
              <a:gd name="connsiteX186" fmla="*/ 1019580 w 1385664"/>
              <a:gd name="connsiteY186" fmla="*/ 654472 h 1304155"/>
              <a:gd name="connsiteX187" fmla="*/ 837213 w 1385664"/>
              <a:gd name="connsiteY187" fmla="*/ 334606 h 1304155"/>
              <a:gd name="connsiteX188" fmla="*/ 469013 w 1385664"/>
              <a:gd name="connsiteY188" fmla="*/ 333407 h 1304155"/>
              <a:gd name="connsiteX189" fmla="*/ 284567 w 1385664"/>
              <a:gd name="connsiteY189" fmla="*/ 652079 h 1304155"/>
              <a:gd name="connsiteX190" fmla="*/ 284419 w 1385664"/>
              <a:gd name="connsiteY190" fmla="*/ 652079 h 1304155"/>
              <a:gd name="connsiteX191" fmla="*/ 287784 w 1385664"/>
              <a:gd name="connsiteY191" fmla="*/ 708619 h 1304155"/>
              <a:gd name="connsiteX192" fmla="*/ 507091 w 1385664"/>
              <a:gd name="connsiteY192" fmla="*/ 1040189 h 1304155"/>
              <a:gd name="connsiteX193" fmla="*/ 957362 w 1385664"/>
              <a:gd name="connsiteY193" fmla="*/ 1041764 h 1304155"/>
              <a:gd name="connsiteX194" fmla="*/ 1178983 w 1385664"/>
              <a:gd name="connsiteY194" fmla="*/ 711737 h 1304155"/>
              <a:gd name="connsiteX195" fmla="*/ 1182813 w 1385664"/>
              <a:gd name="connsiteY195" fmla="*/ 654179 h 1304155"/>
              <a:gd name="connsiteX196" fmla="*/ 1181491 w 1385664"/>
              <a:gd name="connsiteY196" fmla="*/ 654174 h 1304155"/>
              <a:gd name="connsiteX197" fmla="*/ 917996 w 1385664"/>
              <a:gd name="connsiteY197" fmla="*/ 194288 h 1304155"/>
              <a:gd name="connsiteX198" fmla="*/ 387973 w 1385664"/>
              <a:gd name="connsiteY198" fmla="*/ 193239 h 1304155"/>
              <a:gd name="connsiteX199" fmla="*/ 127327 w 1385664"/>
              <a:gd name="connsiteY199" fmla="*/ 581861 h 1304155"/>
              <a:gd name="connsiteX200" fmla="*/ 122933 w 1385664"/>
              <a:gd name="connsiteY200" fmla="*/ 647947 h 1304155"/>
              <a:gd name="connsiteX201" fmla="*/ 123335 w 1385664"/>
              <a:gd name="connsiteY201" fmla="*/ 647950 h 1304155"/>
              <a:gd name="connsiteX202" fmla="*/ 426073 w 1385664"/>
              <a:gd name="connsiteY202" fmla="*/ 1179203 h 1304155"/>
              <a:gd name="connsiteX203" fmla="*/ 1037528 w 1385664"/>
              <a:gd name="connsiteY203" fmla="*/ 1181271 h 1304155"/>
              <a:gd name="connsiteX204" fmla="*/ 1343853 w 1385664"/>
              <a:gd name="connsiteY204" fmla="*/ 652078 h 1304155"/>
              <a:gd name="connsiteX205" fmla="*/ 1385664 w 1385664"/>
              <a:gd name="connsiteY205" fmla="*/ 652078 h 1304155"/>
              <a:gd name="connsiteX206" fmla="*/ 1058352 w 1385664"/>
              <a:gd name="connsiteY206" fmla="*/ 1217528 h 1304155"/>
              <a:gd name="connsiteX207" fmla="*/ 731382 w 1385664"/>
              <a:gd name="connsiteY207" fmla="*/ 1304152 h 1304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</a:cxnLst>
            <a:rect l="l" t="t" r="r" b="b"/>
            <a:pathLst>
              <a:path w="1385664" h="1304155">
                <a:moveTo>
                  <a:pt x="732456" y="1222645"/>
                </a:moveTo>
                <a:cubicBezTo>
                  <a:pt x="633826" y="1222449"/>
                  <a:pt x="535247" y="1196711"/>
                  <a:pt x="446998" y="1145449"/>
                </a:cubicBezTo>
                <a:cubicBezTo>
                  <a:pt x="292563" y="1055741"/>
                  <a:pt x="190351" y="899827"/>
                  <a:pt x="167753" y="725511"/>
                </a:cubicBezTo>
                <a:lnTo>
                  <a:pt x="163163" y="652078"/>
                </a:lnTo>
                <a:lnTo>
                  <a:pt x="163019" y="652078"/>
                </a:lnTo>
                <a:lnTo>
                  <a:pt x="163093" y="650960"/>
                </a:lnTo>
                <a:lnTo>
                  <a:pt x="163022" y="649817"/>
                </a:lnTo>
                <a:lnTo>
                  <a:pt x="163169" y="649818"/>
                </a:lnTo>
                <a:lnTo>
                  <a:pt x="167339" y="587150"/>
                </a:lnTo>
                <a:cubicBezTo>
                  <a:pt x="187340" y="437671"/>
                  <a:pt x="275648" y="304282"/>
                  <a:pt x="408536" y="227972"/>
                </a:cubicBezTo>
                <a:cubicBezTo>
                  <a:pt x="560408" y="140760"/>
                  <a:pt x="747321" y="141414"/>
                  <a:pt x="898579" y="229686"/>
                </a:cubicBezTo>
                <a:cubicBezTo>
                  <a:pt x="1030930" y="306924"/>
                  <a:pt x="1118302" y="440928"/>
                  <a:pt x="1137257" y="590543"/>
                </a:cubicBezTo>
                <a:lnTo>
                  <a:pt x="1140919" y="652078"/>
                </a:lnTo>
                <a:lnTo>
                  <a:pt x="1141135" y="652078"/>
                </a:lnTo>
                <a:lnTo>
                  <a:pt x="1140986" y="653199"/>
                </a:lnTo>
                <a:lnTo>
                  <a:pt x="1141123" y="655500"/>
                </a:lnTo>
                <a:lnTo>
                  <a:pt x="1140680" y="655497"/>
                </a:lnTo>
                <a:lnTo>
                  <a:pt x="1126968" y="758633"/>
                </a:lnTo>
                <a:cubicBezTo>
                  <a:pt x="1099096" y="861508"/>
                  <a:pt x="1031490" y="950953"/>
                  <a:pt x="936595" y="1005467"/>
                </a:cubicBezTo>
                <a:cubicBezTo>
                  <a:pt x="873331" y="1041810"/>
                  <a:pt x="802765" y="1059854"/>
                  <a:pt x="732260" y="1059624"/>
                </a:cubicBezTo>
                <a:cubicBezTo>
                  <a:pt x="661754" y="1059395"/>
                  <a:pt x="591308" y="1040891"/>
                  <a:pt x="528282" y="1004137"/>
                </a:cubicBezTo>
                <a:cubicBezTo>
                  <a:pt x="433744" y="949006"/>
                  <a:pt x="366721" y="859123"/>
                  <a:pt x="339520" y="756068"/>
                </a:cubicBezTo>
                <a:lnTo>
                  <a:pt x="326383" y="652078"/>
                </a:lnTo>
                <a:lnTo>
                  <a:pt x="326038" y="652078"/>
                </a:lnTo>
                <a:lnTo>
                  <a:pt x="326215" y="650746"/>
                </a:lnTo>
                <a:lnTo>
                  <a:pt x="326048" y="649423"/>
                </a:lnTo>
                <a:lnTo>
                  <a:pt x="326390" y="649425"/>
                </a:lnTo>
                <a:lnTo>
                  <a:pt x="337365" y="566854"/>
                </a:lnTo>
                <a:cubicBezTo>
                  <a:pt x="359652" y="484573"/>
                  <a:pt x="413712" y="413028"/>
                  <a:pt x="489598" y="369408"/>
                </a:cubicBezTo>
                <a:cubicBezTo>
                  <a:pt x="590780" y="311249"/>
                  <a:pt x="715330" y="311607"/>
                  <a:pt x="816176" y="370346"/>
                </a:cubicBezTo>
                <a:cubicBezTo>
                  <a:pt x="891811" y="414400"/>
                  <a:pt x="945458" y="486255"/>
                  <a:pt x="967272" y="568663"/>
                </a:cubicBezTo>
                <a:lnTo>
                  <a:pt x="977872" y="652077"/>
                </a:lnTo>
                <a:lnTo>
                  <a:pt x="978116" y="652077"/>
                </a:lnTo>
                <a:lnTo>
                  <a:pt x="977991" y="653014"/>
                </a:lnTo>
                <a:lnTo>
                  <a:pt x="978110" y="653950"/>
                </a:lnTo>
                <a:lnTo>
                  <a:pt x="977866" y="653949"/>
                </a:lnTo>
                <a:lnTo>
                  <a:pt x="969556" y="716232"/>
                </a:lnTo>
                <a:cubicBezTo>
                  <a:pt x="952716" y="778156"/>
                  <a:pt x="911879" y="831938"/>
                  <a:pt x="854613" y="864556"/>
                </a:cubicBezTo>
                <a:cubicBezTo>
                  <a:pt x="816435" y="886302"/>
                  <a:pt x="773892" y="896969"/>
                  <a:pt x="731445" y="896597"/>
                </a:cubicBezTo>
                <a:cubicBezTo>
                  <a:pt x="688998" y="896226"/>
                  <a:pt x="646648" y="884815"/>
                  <a:pt x="608857" y="862404"/>
                </a:cubicBezTo>
                <a:cubicBezTo>
                  <a:pt x="552171" y="828788"/>
                  <a:pt x="512282" y="774298"/>
                  <a:pt x="496530" y="712089"/>
                </a:cubicBezTo>
                <a:lnTo>
                  <a:pt x="489590" y="652078"/>
                </a:lnTo>
                <a:lnTo>
                  <a:pt x="489057" y="652078"/>
                </a:lnTo>
                <a:lnTo>
                  <a:pt x="489342" y="649933"/>
                </a:lnTo>
                <a:lnTo>
                  <a:pt x="489095" y="647794"/>
                </a:lnTo>
                <a:lnTo>
                  <a:pt x="489625" y="647803"/>
                </a:lnTo>
                <a:lnTo>
                  <a:pt x="494726" y="609445"/>
                </a:lnTo>
                <a:cubicBezTo>
                  <a:pt x="505881" y="568286"/>
                  <a:pt x="532937" y="532502"/>
                  <a:pt x="570911" y="510700"/>
                </a:cubicBezTo>
                <a:cubicBezTo>
                  <a:pt x="621544" y="481632"/>
                  <a:pt x="683855" y="481859"/>
                  <a:pt x="734274" y="511297"/>
                </a:cubicBezTo>
                <a:cubicBezTo>
                  <a:pt x="772088" y="533376"/>
                  <a:pt x="798881" y="569356"/>
                  <a:pt x="809734" y="610596"/>
                </a:cubicBezTo>
                <a:lnTo>
                  <a:pt x="814261" y="646653"/>
                </a:lnTo>
                <a:lnTo>
                  <a:pt x="814913" y="646609"/>
                </a:lnTo>
                <a:lnTo>
                  <a:pt x="814502" y="648574"/>
                </a:lnTo>
                <a:lnTo>
                  <a:pt x="815092" y="653269"/>
                </a:lnTo>
                <a:lnTo>
                  <a:pt x="813524" y="653258"/>
                </a:lnTo>
                <a:lnTo>
                  <a:pt x="805920" y="689652"/>
                </a:lnTo>
                <a:cubicBezTo>
                  <a:pt x="799158" y="702669"/>
                  <a:pt x="788888" y="713863"/>
                  <a:pt x="775875" y="721760"/>
                </a:cubicBezTo>
                <a:cubicBezTo>
                  <a:pt x="762862" y="729658"/>
                  <a:pt x="748191" y="733600"/>
                  <a:pt x="733523" y="733588"/>
                </a:cubicBezTo>
                <a:cubicBezTo>
                  <a:pt x="718855" y="733577"/>
                  <a:pt x="704190" y="729612"/>
                  <a:pt x="691190" y="721694"/>
                </a:cubicBezTo>
                <a:cubicBezTo>
                  <a:pt x="665189" y="705859"/>
                  <a:pt x="650179" y="676854"/>
                  <a:pt x="652269" y="646483"/>
                </a:cubicBezTo>
                <a:lnTo>
                  <a:pt x="694409" y="649382"/>
                </a:lnTo>
                <a:cubicBezTo>
                  <a:pt x="693402" y="664015"/>
                  <a:pt x="700634" y="677990"/>
                  <a:pt x="713161" y="685619"/>
                </a:cubicBezTo>
                <a:cubicBezTo>
                  <a:pt x="725688" y="693249"/>
                  <a:pt x="741423" y="693261"/>
                  <a:pt x="753963" y="685651"/>
                </a:cubicBezTo>
                <a:cubicBezTo>
                  <a:pt x="766502" y="678041"/>
                  <a:pt x="773755" y="664078"/>
                  <a:pt x="772771" y="649443"/>
                </a:cubicBezTo>
                <a:lnTo>
                  <a:pt x="774454" y="649330"/>
                </a:lnTo>
                <a:lnTo>
                  <a:pt x="770875" y="620821"/>
                </a:lnTo>
                <a:cubicBezTo>
                  <a:pt x="762697" y="589746"/>
                  <a:pt x="742507" y="562634"/>
                  <a:pt x="714014" y="545998"/>
                </a:cubicBezTo>
                <a:cubicBezTo>
                  <a:pt x="676023" y="523816"/>
                  <a:pt x="629070" y="523644"/>
                  <a:pt x="590918" y="545548"/>
                </a:cubicBezTo>
                <a:cubicBezTo>
                  <a:pt x="552766" y="567451"/>
                  <a:pt x="529240" y="608085"/>
                  <a:pt x="529240" y="652078"/>
                </a:cubicBezTo>
                <a:lnTo>
                  <a:pt x="528864" y="652078"/>
                </a:lnTo>
                <a:lnTo>
                  <a:pt x="534687" y="702430"/>
                </a:lnTo>
                <a:cubicBezTo>
                  <a:pt x="547904" y="754626"/>
                  <a:pt x="581373" y="800345"/>
                  <a:pt x="628935" y="828550"/>
                </a:cubicBezTo>
                <a:cubicBezTo>
                  <a:pt x="692351" y="866157"/>
                  <a:pt x="771069" y="866847"/>
                  <a:pt x="835134" y="830356"/>
                </a:cubicBezTo>
                <a:cubicBezTo>
                  <a:pt x="883182" y="802988"/>
                  <a:pt x="917447" y="757863"/>
                  <a:pt x="931576" y="705906"/>
                </a:cubicBezTo>
                <a:lnTo>
                  <a:pt x="938580" y="653411"/>
                </a:lnTo>
                <a:lnTo>
                  <a:pt x="929094" y="578767"/>
                </a:lnTo>
                <a:cubicBezTo>
                  <a:pt x="909923" y="506340"/>
                  <a:pt x="862773" y="443189"/>
                  <a:pt x="796299" y="404470"/>
                </a:cubicBezTo>
                <a:cubicBezTo>
                  <a:pt x="707668" y="352845"/>
                  <a:pt x="598203" y="352531"/>
                  <a:pt x="509276" y="403646"/>
                </a:cubicBezTo>
                <a:cubicBezTo>
                  <a:pt x="442581" y="441982"/>
                  <a:pt x="395069" y="504862"/>
                  <a:pt x="375481" y="577177"/>
                </a:cubicBezTo>
                <a:lnTo>
                  <a:pt x="365844" y="649683"/>
                </a:lnTo>
                <a:lnTo>
                  <a:pt x="366084" y="649684"/>
                </a:lnTo>
                <a:cubicBezTo>
                  <a:pt x="365227" y="781265"/>
                  <a:pt x="434783" y="903264"/>
                  <a:pt x="548451" y="969550"/>
                </a:cubicBezTo>
                <a:cubicBezTo>
                  <a:pt x="662119" y="1035837"/>
                  <a:pt x="802553" y="1036294"/>
                  <a:pt x="916651" y="970749"/>
                </a:cubicBezTo>
                <a:cubicBezTo>
                  <a:pt x="1030748" y="905204"/>
                  <a:pt x="1101097" y="783661"/>
                  <a:pt x="1101097" y="652077"/>
                </a:cubicBezTo>
                <a:lnTo>
                  <a:pt x="1101245" y="652077"/>
                </a:lnTo>
                <a:lnTo>
                  <a:pt x="1097879" y="595536"/>
                </a:lnTo>
                <a:cubicBezTo>
                  <a:pt x="1080464" y="458063"/>
                  <a:pt x="1000182" y="334936"/>
                  <a:pt x="878573" y="263966"/>
                </a:cubicBezTo>
                <a:cubicBezTo>
                  <a:pt x="739591" y="182858"/>
                  <a:pt x="567848" y="182257"/>
                  <a:pt x="428302" y="262391"/>
                </a:cubicBezTo>
                <a:cubicBezTo>
                  <a:pt x="306200" y="332508"/>
                  <a:pt x="225058" y="455071"/>
                  <a:pt x="206681" y="592418"/>
                </a:cubicBezTo>
                <a:lnTo>
                  <a:pt x="202851" y="649976"/>
                </a:lnTo>
                <a:lnTo>
                  <a:pt x="204172" y="649981"/>
                </a:lnTo>
                <a:cubicBezTo>
                  <a:pt x="203422" y="839372"/>
                  <a:pt x="303899" y="1014738"/>
                  <a:pt x="467667" y="1109867"/>
                </a:cubicBezTo>
                <a:cubicBezTo>
                  <a:pt x="631435" y="1204996"/>
                  <a:pt x="833546" y="1205397"/>
                  <a:pt x="997690" y="1110916"/>
                </a:cubicBezTo>
                <a:cubicBezTo>
                  <a:pt x="1141315" y="1028246"/>
                  <a:pt x="1236727" y="883954"/>
                  <a:pt x="1258336" y="722294"/>
                </a:cubicBezTo>
                <a:lnTo>
                  <a:pt x="1262729" y="656209"/>
                </a:lnTo>
                <a:lnTo>
                  <a:pt x="1262329" y="656206"/>
                </a:lnTo>
                <a:cubicBezTo>
                  <a:pt x="1263807" y="437692"/>
                  <a:pt x="1148339" y="235065"/>
                  <a:pt x="959591" y="124953"/>
                </a:cubicBezTo>
                <a:cubicBezTo>
                  <a:pt x="770843" y="14841"/>
                  <a:pt x="537625" y="14052"/>
                  <a:pt x="348136" y="122885"/>
                </a:cubicBezTo>
                <a:cubicBezTo>
                  <a:pt x="158648" y="231718"/>
                  <a:pt x="41811" y="433559"/>
                  <a:pt x="41811" y="652078"/>
                </a:cubicBezTo>
                <a:lnTo>
                  <a:pt x="0" y="652078"/>
                </a:lnTo>
                <a:cubicBezTo>
                  <a:pt x="0" y="418588"/>
                  <a:pt x="124841" y="202917"/>
                  <a:pt x="327312" y="86628"/>
                </a:cubicBezTo>
                <a:cubicBezTo>
                  <a:pt x="529783" y="-29661"/>
                  <a:pt x="778979" y="-28818"/>
                  <a:pt x="980659" y="88838"/>
                </a:cubicBezTo>
                <a:cubicBezTo>
                  <a:pt x="1157129" y="191787"/>
                  <a:pt x="1273650" y="370421"/>
                  <a:pt x="1298965" y="569888"/>
                </a:cubicBezTo>
                <a:lnTo>
                  <a:pt x="1303875" y="652077"/>
                </a:lnTo>
                <a:lnTo>
                  <a:pt x="1304154" y="652077"/>
                </a:lnTo>
                <a:lnTo>
                  <a:pt x="1304007" y="654284"/>
                </a:lnTo>
                <a:lnTo>
                  <a:pt x="1304139" y="656489"/>
                </a:lnTo>
                <a:lnTo>
                  <a:pt x="1303861" y="656487"/>
                </a:lnTo>
                <a:lnTo>
                  <a:pt x="1299123" y="727752"/>
                </a:lnTo>
                <a:cubicBezTo>
                  <a:pt x="1275835" y="901977"/>
                  <a:pt x="1173007" y="1057485"/>
                  <a:pt x="1018218" y="1146580"/>
                </a:cubicBezTo>
                <a:cubicBezTo>
                  <a:pt x="929767" y="1197492"/>
                  <a:pt x="831086" y="1222840"/>
                  <a:pt x="732456" y="1222645"/>
                </a:cubicBezTo>
                <a:close/>
                <a:moveTo>
                  <a:pt x="731382" y="1304152"/>
                </a:moveTo>
                <a:cubicBezTo>
                  <a:pt x="618564" y="1303771"/>
                  <a:pt x="505845" y="1274146"/>
                  <a:pt x="405005" y="1215318"/>
                </a:cubicBezTo>
                <a:cubicBezTo>
                  <a:pt x="228535" y="1112369"/>
                  <a:pt x="112014" y="933735"/>
                  <a:pt x="86699" y="734268"/>
                </a:cubicBezTo>
                <a:lnTo>
                  <a:pt x="81788" y="652078"/>
                </a:lnTo>
                <a:lnTo>
                  <a:pt x="81509" y="652078"/>
                </a:lnTo>
                <a:lnTo>
                  <a:pt x="81656" y="649863"/>
                </a:lnTo>
                <a:lnTo>
                  <a:pt x="81525" y="647667"/>
                </a:lnTo>
                <a:lnTo>
                  <a:pt x="81802" y="647669"/>
                </a:lnTo>
                <a:lnTo>
                  <a:pt x="86539" y="576403"/>
                </a:lnTo>
                <a:cubicBezTo>
                  <a:pt x="109828" y="402178"/>
                  <a:pt x="212656" y="246670"/>
                  <a:pt x="367445" y="157575"/>
                </a:cubicBezTo>
                <a:cubicBezTo>
                  <a:pt x="544347" y="55751"/>
                  <a:pt x="762167" y="56183"/>
                  <a:pt x="938665" y="158706"/>
                </a:cubicBezTo>
                <a:cubicBezTo>
                  <a:pt x="1093100" y="248414"/>
                  <a:pt x="1195312" y="404328"/>
                  <a:pt x="1217910" y="578644"/>
                </a:cubicBezTo>
                <a:lnTo>
                  <a:pt x="1222499" y="652077"/>
                </a:lnTo>
                <a:lnTo>
                  <a:pt x="1222645" y="652077"/>
                </a:lnTo>
                <a:lnTo>
                  <a:pt x="1222570" y="653203"/>
                </a:lnTo>
                <a:lnTo>
                  <a:pt x="1222641" y="654338"/>
                </a:lnTo>
                <a:lnTo>
                  <a:pt x="1222494" y="654338"/>
                </a:lnTo>
                <a:lnTo>
                  <a:pt x="1218324" y="717005"/>
                </a:lnTo>
                <a:cubicBezTo>
                  <a:pt x="1198324" y="866484"/>
                  <a:pt x="1110016" y="999873"/>
                  <a:pt x="977128" y="1076183"/>
                </a:cubicBezTo>
                <a:cubicBezTo>
                  <a:pt x="901192" y="1119789"/>
                  <a:pt x="816495" y="1141429"/>
                  <a:pt x="731876" y="1141133"/>
                </a:cubicBezTo>
                <a:cubicBezTo>
                  <a:pt x="647256" y="1140837"/>
                  <a:pt x="562714" y="1118605"/>
                  <a:pt x="487085" y="1074469"/>
                </a:cubicBezTo>
                <a:cubicBezTo>
                  <a:pt x="354734" y="997231"/>
                  <a:pt x="267361" y="863227"/>
                  <a:pt x="248407" y="713612"/>
                </a:cubicBezTo>
                <a:lnTo>
                  <a:pt x="244744" y="652078"/>
                </a:lnTo>
                <a:lnTo>
                  <a:pt x="244529" y="652078"/>
                </a:lnTo>
                <a:lnTo>
                  <a:pt x="244678" y="650957"/>
                </a:lnTo>
                <a:lnTo>
                  <a:pt x="244541" y="648655"/>
                </a:lnTo>
                <a:lnTo>
                  <a:pt x="244983" y="648658"/>
                </a:lnTo>
                <a:lnTo>
                  <a:pt x="258695" y="545523"/>
                </a:lnTo>
                <a:cubicBezTo>
                  <a:pt x="286567" y="442648"/>
                  <a:pt x="354174" y="353203"/>
                  <a:pt x="449069" y="298689"/>
                </a:cubicBezTo>
                <a:cubicBezTo>
                  <a:pt x="575597" y="226004"/>
                  <a:pt x="731330" y="226511"/>
                  <a:pt x="857382" y="300019"/>
                </a:cubicBezTo>
                <a:cubicBezTo>
                  <a:pt x="951920" y="355150"/>
                  <a:pt x="1018942" y="445034"/>
                  <a:pt x="1046144" y="548088"/>
                </a:cubicBezTo>
                <a:lnTo>
                  <a:pt x="1059280" y="652078"/>
                </a:lnTo>
                <a:lnTo>
                  <a:pt x="1059625" y="652078"/>
                </a:lnTo>
                <a:lnTo>
                  <a:pt x="1059448" y="653407"/>
                </a:lnTo>
                <a:lnTo>
                  <a:pt x="1059616" y="654733"/>
                </a:lnTo>
                <a:lnTo>
                  <a:pt x="1059272" y="654731"/>
                </a:lnTo>
                <a:lnTo>
                  <a:pt x="1048297" y="737302"/>
                </a:lnTo>
                <a:cubicBezTo>
                  <a:pt x="1026010" y="819583"/>
                  <a:pt x="971950" y="891128"/>
                  <a:pt x="896065" y="934748"/>
                </a:cubicBezTo>
                <a:cubicBezTo>
                  <a:pt x="845474" y="963828"/>
                  <a:pt x="789041" y="978278"/>
                  <a:pt x="732650" y="978116"/>
                </a:cubicBezTo>
                <a:cubicBezTo>
                  <a:pt x="676259" y="977954"/>
                  <a:pt x="619910" y="963180"/>
                  <a:pt x="569487" y="933810"/>
                </a:cubicBezTo>
                <a:cubicBezTo>
                  <a:pt x="493852" y="889756"/>
                  <a:pt x="440205" y="817901"/>
                  <a:pt x="418391" y="735493"/>
                </a:cubicBezTo>
                <a:lnTo>
                  <a:pt x="407791" y="652078"/>
                </a:lnTo>
                <a:lnTo>
                  <a:pt x="407548" y="652078"/>
                </a:lnTo>
                <a:lnTo>
                  <a:pt x="407672" y="651146"/>
                </a:lnTo>
                <a:lnTo>
                  <a:pt x="407553" y="650206"/>
                </a:lnTo>
                <a:lnTo>
                  <a:pt x="407797" y="650208"/>
                </a:lnTo>
                <a:lnTo>
                  <a:pt x="416108" y="587923"/>
                </a:lnTo>
                <a:cubicBezTo>
                  <a:pt x="432947" y="526000"/>
                  <a:pt x="473785" y="472217"/>
                  <a:pt x="531051" y="439599"/>
                </a:cubicBezTo>
                <a:cubicBezTo>
                  <a:pt x="607406" y="396108"/>
                  <a:pt x="701225" y="396929"/>
                  <a:pt x="776807" y="441751"/>
                </a:cubicBezTo>
                <a:cubicBezTo>
                  <a:pt x="833492" y="475368"/>
                  <a:pt x="873381" y="529857"/>
                  <a:pt x="889134" y="592066"/>
                </a:cubicBezTo>
                <a:lnTo>
                  <a:pt x="896073" y="652077"/>
                </a:lnTo>
                <a:lnTo>
                  <a:pt x="896606" y="652077"/>
                </a:lnTo>
                <a:lnTo>
                  <a:pt x="896321" y="654218"/>
                </a:lnTo>
                <a:lnTo>
                  <a:pt x="896569" y="656361"/>
                </a:lnTo>
                <a:lnTo>
                  <a:pt x="896037" y="656352"/>
                </a:lnTo>
                <a:lnTo>
                  <a:pt x="890936" y="694710"/>
                </a:lnTo>
                <a:cubicBezTo>
                  <a:pt x="879782" y="735870"/>
                  <a:pt x="852726" y="771653"/>
                  <a:pt x="814752" y="793455"/>
                </a:cubicBezTo>
                <a:cubicBezTo>
                  <a:pt x="789435" y="807989"/>
                  <a:pt x="761199" y="815199"/>
                  <a:pt x="732990" y="815096"/>
                </a:cubicBezTo>
                <a:cubicBezTo>
                  <a:pt x="704781" y="814993"/>
                  <a:pt x="676598" y="807577"/>
                  <a:pt x="651389" y="792858"/>
                </a:cubicBezTo>
                <a:cubicBezTo>
                  <a:pt x="600970" y="763420"/>
                  <a:pt x="570144" y="709267"/>
                  <a:pt x="570571" y="650886"/>
                </a:cubicBezTo>
                <a:lnTo>
                  <a:pt x="610751" y="651179"/>
                </a:lnTo>
                <a:cubicBezTo>
                  <a:pt x="610429" y="695171"/>
                  <a:pt x="633658" y="735976"/>
                  <a:pt x="671649" y="758157"/>
                </a:cubicBezTo>
                <a:cubicBezTo>
                  <a:pt x="709640" y="780339"/>
                  <a:pt x="756593" y="780511"/>
                  <a:pt x="794745" y="758607"/>
                </a:cubicBezTo>
                <a:cubicBezTo>
                  <a:pt x="832897" y="736704"/>
                  <a:pt x="856423" y="696070"/>
                  <a:pt x="856423" y="652077"/>
                </a:cubicBezTo>
                <a:lnTo>
                  <a:pt x="856799" y="652077"/>
                </a:lnTo>
                <a:lnTo>
                  <a:pt x="850976" y="601725"/>
                </a:lnTo>
                <a:cubicBezTo>
                  <a:pt x="837759" y="549529"/>
                  <a:pt x="804291" y="503810"/>
                  <a:pt x="756729" y="475605"/>
                </a:cubicBezTo>
                <a:cubicBezTo>
                  <a:pt x="693313" y="437998"/>
                  <a:pt x="614595" y="437308"/>
                  <a:pt x="550530" y="473799"/>
                </a:cubicBezTo>
                <a:cubicBezTo>
                  <a:pt x="502481" y="501167"/>
                  <a:pt x="468217" y="546293"/>
                  <a:pt x="454088" y="598249"/>
                </a:cubicBezTo>
                <a:lnTo>
                  <a:pt x="447083" y="650749"/>
                </a:lnTo>
                <a:lnTo>
                  <a:pt x="456568" y="725389"/>
                </a:lnTo>
                <a:cubicBezTo>
                  <a:pt x="475740" y="797816"/>
                  <a:pt x="522890" y="860967"/>
                  <a:pt x="589364" y="899686"/>
                </a:cubicBezTo>
                <a:cubicBezTo>
                  <a:pt x="677995" y="951311"/>
                  <a:pt x="787460" y="951625"/>
                  <a:pt x="876387" y="900510"/>
                </a:cubicBezTo>
                <a:cubicBezTo>
                  <a:pt x="943081" y="862174"/>
                  <a:pt x="990593" y="799295"/>
                  <a:pt x="1010181" y="726979"/>
                </a:cubicBezTo>
                <a:lnTo>
                  <a:pt x="1019818" y="654474"/>
                </a:lnTo>
                <a:lnTo>
                  <a:pt x="1019580" y="654472"/>
                </a:lnTo>
                <a:cubicBezTo>
                  <a:pt x="1020437" y="522891"/>
                  <a:pt x="950881" y="400892"/>
                  <a:pt x="837213" y="334606"/>
                </a:cubicBezTo>
                <a:cubicBezTo>
                  <a:pt x="723545" y="268319"/>
                  <a:pt x="583111" y="267862"/>
                  <a:pt x="469013" y="333407"/>
                </a:cubicBezTo>
                <a:cubicBezTo>
                  <a:pt x="354916" y="398952"/>
                  <a:pt x="284567" y="520495"/>
                  <a:pt x="284567" y="652079"/>
                </a:cubicBezTo>
                <a:lnTo>
                  <a:pt x="284419" y="652079"/>
                </a:lnTo>
                <a:lnTo>
                  <a:pt x="287784" y="708619"/>
                </a:lnTo>
                <a:cubicBezTo>
                  <a:pt x="305200" y="846092"/>
                  <a:pt x="385482" y="969220"/>
                  <a:pt x="507091" y="1040189"/>
                </a:cubicBezTo>
                <a:cubicBezTo>
                  <a:pt x="646073" y="1121297"/>
                  <a:pt x="817816" y="1121898"/>
                  <a:pt x="957362" y="1041764"/>
                </a:cubicBezTo>
                <a:cubicBezTo>
                  <a:pt x="1079464" y="971647"/>
                  <a:pt x="1160606" y="849084"/>
                  <a:pt x="1178983" y="711737"/>
                </a:cubicBezTo>
                <a:lnTo>
                  <a:pt x="1182813" y="654179"/>
                </a:lnTo>
                <a:lnTo>
                  <a:pt x="1181491" y="654174"/>
                </a:lnTo>
                <a:cubicBezTo>
                  <a:pt x="1182241" y="464783"/>
                  <a:pt x="1081764" y="289417"/>
                  <a:pt x="917996" y="194288"/>
                </a:cubicBezTo>
                <a:cubicBezTo>
                  <a:pt x="754228" y="99159"/>
                  <a:pt x="552117" y="98758"/>
                  <a:pt x="387973" y="193239"/>
                </a:cubicBezTo>
                <a:cubicBezTo>
                  <a:pt x="244348" y="275909"/>
                  <a:pt x="148935" y="420201"/>
                  <a:pt x="127327" y="581861"/>
                </a:cubicBezTo>
                <a:lnTo>
                  <a:pt x="122933" y="647947"/>
                </a:lnTo>
                <a:lnTo>
                  <a:pt x="123335" y="647950"/>
                </a:lnTo>
                <a:cubicBezTo>
                  <a:pt x="121857" y="866464"/>
                  <a:pt x="237325" y="1069091"/>
                  <a:pt x="426073" y="1179203"/>
                </a:cubicBezTo>
                <a:cubicBezTo>
                  <a:pt x="614821" y="1289315"/>
                  <a:pt x="848039" y="1290104"/>
                  <a:pt x="1037528" y="1181271"/>
                </a:cubicBezTo>
                <a:cubicBezTo>
                  <a:pt x="1227016" y="1072438"/>
                  <a:pt x="1343853" y="870597"/>
                  <a:pt x="1343853" y="652078"/>
                </a:cubicBezTo>
                <a:lnTo>
                  <a:pt x="1385664" y="652078"/>
                </a:lnTo>
                <a:cubicBezTo>
                  <a:pt x="1385664" y="885568"/>
                  <a:pt x="1260823" y="1101239"/>
                  <a:pt x="1058352" y="1217528"/>
                </a:cubicBezTo>
                <a:cubicBezTo>
                  <a:pt x="957116" y="1275673"/>
                  <a:pt x="844199" y="1304534"/>
                  <a:pt x="731382" y="1304152"/>
                </a:cubicBez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5" name="フリーフォーム: 図形 374">
            <a:extLst>
              <a:ext uri="{FF2B5EF4-FFF2-40B4-BE49-F238E27FC236}">
                <a16:creationId xmlns:a16="http://schemas.microsoft.com/office/drawing/2014/main" id="{C8A8C0C3-9177-434E-AF91-4A445B438A9C}"/>
              </a:ext>
            </a:extLst>
          </p:cNvPr>
          <p:cNvSpPr/>
          <p:nvPr/>
        </p:nvSpPr>
        <p:spPr>
          <a:xfrm>
            <a:off x="6087621" y="4833875"/>
            <a:ext cx="1451470" cy="1366090"/>
          </a:xfrm>
          <a:custGeom>
            <a:avLst/>
            <a:gdLst>
              <a:gd name="connsiteX0" fmla="*/ 767948 w 1451470"/>
              <a:gd name="connsiteY0" fmla="*/ 1280709 h 1366090"/>
              <a:gd name="connsiteX1" fmla="*/ 469042 w 1451470"/>
              <a:gd name="connsiteY1" fmla="*/ 1200318 h 1366090"/>
              <a:gd name="connsiteX2" fmla="*/ 175898 w 1451470"/>
              <a:gd name="connsiteY2" fmla="*/ 761304 h 1366090"/>
              <a:gd name="connsiteX3" fmla="*/ 170825 w 1451470"/>
              <a:gd name="connsiteY3" fmla="*/ 683045 h 1366090"/>
              <a:gd name="connsiteX4" fmla="*/ 170761 w 1451470"/>
              <a:gd name="connsiteY4" fmla="*/ 683045 h 1366090"/>
              <a:gd name="connsiteX5" fmla="*/ 170794 w 1451470"/>
              <a:gd name="connsiteY5" fmla="*/ 682558 h 1366090"/>
              <a:gd name="connsiteX6" fmla="*/ 170763 w 1451470"/>
              <a:gd name="connsiteY6" fmla="*/ 682088 h 1366090"/>
              <a:gd name="connsiteX7" fmla="*/ 170825 w 1451470"/>
              <a:gd name="connsiteY7" fmla="*/ 682088 h 1366090"/>
              <a:gd name="connsiteX8" fmla="*/ 175288 w 1451470"/>
              <a:gd name="connsiteY8" fmla="*/ 615025 h 1366090"/>
              <a:gd name="connsiteX9" fmla="*/ 427995 w 1451470"/>
              <a:gd name="connsiteY9" fmla="*/ 238766 h 1366090"/>
              <a:gd name="connsiteX10" fmla="*/ 941366 w 1451470"/>
              <a:gd name="connsiteY10" fmla="*/ 240659 h 1366090"/>
              <a:gd name="connsiteX11" fmla="*/ 1191291 w 1451470"/>
              <a:gd name="connsiteY11" fmla="*/ 618773 h 1366090"/>
              <a:gd name="connsiteX12" fmla="*/ 1195093 w 1451470"/>
              <a:gd name="connsiteY12" fmla="*/ 683045 h 1366090"/>
              <a:gd name="connsiteX13" fmla="*/ 1195328 w 1451470"/>
              <a:gd name="connsiteY13" fmla="*/ 683045 h 1366090"/>
              <a:gd name="connsiteX14" fmla="*/ 1195165 w 1451470"/>
              <a:gd name="connsiteY14" fmla="*/ 684272 h 1366090"/>
              <a:gd name="connsiteX15" fmla="*/ 1195316 w 1451470"/>
              <a:gd name="connsiteY15" fmla="*/ 686824 h 1366090"/>
              <a:gd name="connsiteX16" fmla="*/ 1194827 w 1451470"/>
              <a:gd name="connsiteY16" fmla="*/ 686821 h 1366090"/>
              <a:gd name="connsiteX17" fmla="*/ 1180502 w 1451470"/>
              <a:gd name="connsiteY17" fmla="*/ 794611 h 1366090"/>
              <a:gd name="connsiteX18" fmla="*/ 981248 w 1451470"/>
              <a:gd name="connsiteY18" fmla="*/ 1053116 h 1366090"/>
              <a:gd name="connsiteX19" fmla="*/ 767337 w 1451470"/>
              <a:gd name="connsiteY19" fmla="*/ 1109947 h 1366090"/>
              <a:gd name="connsiteX20" fmla="*/ 553719 w 1451470"/>
              <a:gd name="connsiteY20" fmla="*/ 1052027 h 1366090"/>
              <a:gd name="connsiteX21" fmla="*/ 355785 w 1451470"/>
              <a:gd name="connsiteY21" fmla="*/ 792510 h 1366090"/>
              <a:gd name="connsiteX22" fmla="*/ 341806 w 1451470"/>
              <a:gd name="connsiteY22" fmla="*/ 683045 h 1366090"/>
              <a:gd name="connsiteX23" fmla="*/ 341522 w 1451470"/>
              <a:gd name="connsiteY23" fmla="*/ 683045 h 1366090"/>
              <a:gd name="connsiteX24" fmla="*/ 341667 w 1451470"/>
              <a:gd name="connsiteY24" fmla="*/ 681960 h 1366090"/>
              <a:gd name="connsiteX25" fmla="*/ 341528 w 1451470"/>
              <a:gd name="connsiteY25" fmla="*/ 680870 h 1366090"/>
              <a:gd name="connsiteX26" fmla="*/ 341813 w 1451470"/>
              <a:gd name="connsiteY26" fmla="*/ 680872 h 1366090"/>
              <a:gd name="connsiteX27" fmla="*/ 353542 w 1451470"/>
              <a:gd name="connsiteY27" fmla="*/ 593206 h 1366090"/>
              <a:gd name="connsiteX28" fmla="*/ 514846 w 1451470"/>
              <a:gd name="connsiteY28" fmla="*/ 385813 h 1366090"/>
              <a:gd name="connsiteX29" fmla="*/ 858893 w 1451470"/>
              <a:gd name="connsiteY29" fmla="*/ 390273 h 1366090"/>
              <a:gd name="connsiteX30" fmla="*/ 1014767 w 1451470"/>
              <a:gd name="connsiteY30" fmla="*/ 601779 h 1366090"/>
              <a:gd name="connsiteX31" fmla="*/ 1023502 w 1451470"/>
              <a:gd name="connsiteY31" fmla="*/ 683045 h 1366090"/>
              <a:gd name="connsiteX32" fmla="*/ 1024567 w 1451470"/>
              <a:gd name="connsiteY32" fmla="*/ 683045 h 1366090"/>
              <a:gd name="connsiteX33" fmla="*/ 1023976 w 1451470"/>
              <a:gd name="connsiteY33" fmla="*/ 687461 h 1366090"/>
              <a:gd name="connsiteX34" fmla="*/ 1024453 w 1451470"/>
              <a:gd name="connsiteY34" fmla="*/ 691899 h 1366090"/>
              <a:gd name="connsiteX35" fmla="*/ 1023386 w 1451470"/>
              <a:gd name="connsiteY35" fmla="*/ 691872 h 1366090"/>
              <a:gd name="connsiteX36" fmla="*/ 1015545 w 1451470"/>
              <a:gd name="connsiteY36" fmla="*/ 750451 h 1366090"/>
              <a:gd name="connsiteX37" fmla="*/ 894482 w 1451470"/>
              <a:gd name="connsiteY37" fmla="*/ 906021 h 1366090"/>
              <a:gd name="connsiteX38" fmla="*/ 764946 w 1451470"/>
              <a:gd name="connsiteY38" fmla="*/ 939163 h 1366090"/>
              <a:gd name="connsiteX39" fmla="*/ 636357 w 1451470"/>
              <a:gd name="connsiteY39" fmla="*/ 902514 h 1366090"/>
              <a:gd name="connsiteX40" fmla="*/ 519565 w 1451470"/>
              <a:gd name="connsiteY40" fmla="*/ 743712 h 1366090"/>
              <a:gd name="connsiteX41" fmla="*/ 513118 w 1451470"/>
              <a:gd name="connsiteY41" fmla="*/ 683045 h 1366090"/>
              <a:gd name="connsiteX42" fmla="*/ 512284 w 1451470"/>
              <a:gd name="connsiteY42" fmla="*/ 683045 h 1366090"/>
              <a:gd name="connsiteX43" fmla="*/ 512753 w 1451470"/>
              <a:gd name="connsiteY43" fmla="*/ 679613 h 1366090"/>
              <a:gd name="connsiteX44" fmla="*/ 512378 w 1451470"/>
              <a:gd name="connsiteY44" fmla="*/ 676086 h 1366090"/>
              <a:gd name="connsiteX45" fmla="*/ 513232 w 1451470"/>
              <a:gd name="connsiteY45" fmla="*/ 676109 h 1366090"/>
              <a:gd name="connsiteX46" fmla="*/ 518545 w 1451470"/>
              <a:gd name="connsiteY46" fmla="*/ 637214 h 1366090"/>
              <a:gd name="connsiteX47" fmla="*/ 602177 w 1451470"/>
              <a:gd name="connsiteY47" fmla="*/ 532645 h 1366090"/>
              <a:gd name="connsiteX48" fmla="*/ 777213 w 1451470"/>
              <a:gd name="connsiteY48" fmla="*/ 540595 h 1366090"/>
              <a:gd name="connsiteX49" fmla="*/ 851022 w 1451470"/>
              <a:gd name="connsiteY49" fmla="*/ 652314 h 1366090"/>
              <a:gd name="connsiteX50" fmla="*/ 852152 w 1451470"/>
              <a:gd name="connsiteY50" fmla="*/ 677416 h 1366090"/>
              <a:gd name="connsiteX51" fmla="*/ 853614 w 1451470"/>
              <a:gd name="connsiteY51" fmla="*/ 677317 h 1366090"/>
              <a:gd name="connsiteX52" fmla="*/ 852417 w 1451470"/>
              <a:gd name="connsiteY52" fmla="*/ 683294 h 1366090"/>
              <a:gd name="connsiteX53" fmla="*/ 853102 w 1451470"/>
              <a:gd name="connsiteY53" fmla="*/ 698524 h 1366090"/>
              <a:gd name="connsiteX54" fmla="*/ 849432 w 1451470"/>
              <a:gd name="connsiteY54" fmla="*/ 698190 h 1366090"/>
              <a:gd name="connsiteX55" fmla="*/ 844831 w 1451470"/>
              <a:gd name="connsiteY55" fmla="*/ 721153 h 1366090"/>
              <a:gd name="connsiteX56" fmla="*/ 815099 w 1451470"/>
              <a:gd name="connsiteY56" fmla="*/ 754540 h 1366090"/>
              <a:gd name="connsiteX57" fmla="*/ 772571 w 1451470"/>
              <a:gd name="connsiteY57" fmla="*/ 768326 h 1366090"/>
              <a:gd name="connsiteX58" fmla="*/ 728906 w 1451470"/>
              <a:gd name="connsiteY58" fmla="*/ 758730 h 1366090"/>
              <a:gd name="connsiteX59" fmla="*/ 683083 w 1451470"/>
              <a:gd name="connsiteY59" fmla="*/ 685607 h 1366090"/>
              <a:gd name="connsiteX60" fmla="*/ 752212 w 1451470"/>
              <a:gd name="connsiteY60" fmla="*/ 683532 h 1366090"/>
              <a:gd name="connsiteX61" fmla="*/ 760918 w 1451470"/>
              <a:gd name="connsiteY61" fmla="*/ 697424 h 1366090"/>
              <a:gd name="connsiteX62" fmla="*/ 777293 w 1451470"/>
              <a:gd name="connsiteY62" fmla="*/ 696628 h 1366090"/>
              <a:gd name="connsiteX63" fmla="*/ 783428 w 1451470"/>
              <a:gd name="connsiteY63" fmla="*/ 684328 h 1366090"/>
              <a:gd name="connsiteX64" fmla="*/ 775202 w 1451470"/>
              <a:gd name="connsiteY64" fmla="*/ 638760 h 1366090"/>
              <a:gd name="connsiteX65" fmla="*/ 739429 w 1451470"/>
              <a:gd name="connsiteY65" fmla="*/ 597751 h 1366090"/>
              <a:gd name="connsiteX66" fmla="*/ 634624 w 1451470"/>
              <a:gd name="connsiteY66" fmla="*/ 592991 h 1366090"/>
              <a:gd name="connsiteX67" fmla="*/ 595281 w 1451470"/>
              <a:gd name="connsiteY67" fmla="*/ 630588 h 1366090"/>
              <a:gd name="connsiteX68" fmla="*/ 580936 w 1451470"/>
              <a:gd name="connsiteY68" fmla="*/ 682548 h 1366090"/>
              <a:gd name="connsiteX69" fmla="*/ 585723 w 1451470"/>
              <a:gd name="connsiteY69" fmla="*/ 727584 h 1366090"/>
              <a:gd name="connsiteX70" fmla="*/ 671467 w 1451470"/>
              <a:gd name="connsiteY70" fmla="*/ 844171 h 1366090"/>
              <a:gd name="connsiteX71" fmla="*/ 860972 w 1451470"/>
              <a:gd name="connsiteY71" fmla="*/ 846746 h 1366090"/>
              <a:gd name="connsiteX72" fmla="*/ 949852 w 1451470"/>
              <a:gd name="connsiteY72" fmla="*/ 732532 h 1366090"/>
              <a:gd name="connsiteX73" fmla="*/ 956326 w 1451470"/>
              <a:gd name="connsiteY73" fmla="*/ 684158 h 1366090"/>
              <a:gd name="connsiteX74" fmla="*/ 949198 w 1451470"/>
              <a:gd name="connsiteY74" fmla="*/ 617841 h 1366090"/>
              <a:gd name="connsiteX75" fmla="*/ 824135 w 1451470"/>
              <a:gd name="connsiteY75" fmla="*/ 448142 h 1366090"/>
              <a:gd name="connsiteX76" fmla="*/ 548093 w 1451470"/>
              <a:gd name="connsiteY76" fmla="*/ 444563 h 1366090"/>
              <a:gd name="connsiteX77" fmla="*/ 409028 w 1451470"/>
              <a:gd name="connsiteY77" fmla="*/ 683044 h 1366090"/>
              <a:gd name="connsiteX78" fmla="*/ 408588 w 1451470"/>
              <a:gd name="connsiteY78" fmla="*/ 683044 h 1366090"/>
              <a:gd name="connsiteX79" fmla="*/ 420379 w 1451470"/>
              <a:gd name="connsiteY79" fmla="*/ 775374 h 1366090"/>
              <a:gd name="connsiteX80" fmla="*/ 587329 w 1451470"/>
              <a:gd name="connsiteY80" fmla="*/ 994266 h 1366090"/>
              <a:gd name="connsiteX81" fmla="*/ 947933 w 1451470"/>
              <a:gd name="connsiteY81" fmla="*/ 995185 h 1366090"/>
              <a:gd name="connsiteX82" fmla="*/ 1128501 w 1451470"/>
              <a:gd name="connsiteY82" fmla="*/ 683045 h 1366090"/>
              <a:gd name="connsiteX83" fmla="*/ 1129333 w 1451470"/>
              <a:gd name="connsiteY83" fmla="*/ 683045 h 1366090"/>
              <a:gd name="connsiteX84" fmla="*/ 1126020 w 1451470"/>
              <a:gd name="connsiteY84" fmla="*/ 627026 h 1366090"/>
              <a:gd name="connsiteX85" fmla="*/ 908191 w 1451470"/>
              <a:gd name="connsiteY85" fmla="*/ 297470 h 1366090"/>
              <a:gd name="connsiteX86" fmla="*/ 460747 w 1451470"/>
              <a:gd name="connsiteY86" fmla="*/ 295820 h 1366090"/>
              <a:gd name="connsiteX87" fmla="*/ 236548 w 1451470"/>
              <a:gd name="connsiteY87" fmla="*/ 683045 h 1366090"/>
              <a:gd name="connsiteX88" fmla="*/ 236117 w 1451470"/>
              <a:gd name="connsiteY88" fmla="*/ 683045 h 1366090"/>
              <a:gd name="connsiteX89" fmla="*/ 240636 w 1451470"/>
              <a:gd name="connsiteY89" fmla="*/ 752754 h 1366090"/>
              <a:gd name="connsiteX90" fmla="*/ 501751 w 1451470"/>
              <a:gd name="connsiteY90" fmla="*/ 1143801 h 1366090"/>
              <a:gd name="connsiteX91" fmla="*/ 1034360 w 1451470"/>
              <a:gd name="connsiteY91" fmla="*/ 1144227 h 1366090"/>
              <a:gd name="connsiteX92" fmla="*/ 1296101 w 1451470"/>
              <a:gd name="connsiteY92" fmla="*/ 753598 h 1366090"/>
              <a:gd name="connsiteX93" fmla="*/ 1300653 w 1451470"/>
              <a:gd name="connsiteY93" fmla="*/ 685063 h 1366090"/>
              <a:gd name="connsiteX94" fmla="*/ 1295784 w 1451470"/>
              <a:gd name="connsiteY94" fmla="*/ 604686 h 1366090"/>
              <a:gd name="connsiteX95" fmla="*/ 994010 w 1451470"/>
              <a:gd name="connsiteY95" fmla="*/ 149307 h 1366090"/>
              <a:gd name="connsiteX96" fmla="*/ 375240 w 1451470"/>
              <a:gd name="connsiteY96" fmla="*/ 147478 h 1366090"/>
              <a:gd name="connsiteX97" fmla="*/ 65327 w 1451470"/>
              <a:gd name="connsiteY97" fmla="*/ 683046 h 1366090"/>
              <a:gd name="connsiteX98" fmla="*/ 0 w 1451470"/>
              <a:gd name="connsiteY98" fmla="*/ 683045 h 1366090"/>
              <a:gd name="connsiteX99" fmla="*/ 342689 w 1451470"/>
              <a:gd name="connsiteY99" fmla="*/ 90839 h 1366090"/>
              <a:gd name="connsiteX100" fmla="*/ 1026896 w 1451470"/>
              <a:gd name="connsiteY100" fmla="*/ 92861 h 1366090"/>
              <a:gd name="connsiteX101" fmla="*/ 1360584 w 1451470"/>
              <a:gd name="connsiteY101" fmla="*/ 596399 h 1366090"/>
              <a:gd name="connsiteX102" fmla="*/ 1365834 w 1451470"/>
              <a:gd name="connsiteY102" fmla="*/ 683044 h 1366090"/>
              <a:gd name="connsiteX103" fmla="*/ 1366089 w 1451470"/>
              <a:gd name="connsiteY103" fmla="*/ 683044 h 1366090"/>
              <a:gd name="connsiteX104" fmla="*/ 1365955 w 1451470"/>
              <a:gd name="connsiteY104" fmla="*/ 685058 h 1366090"/>
              <a:gd name="connsiteX105" fmla="*/ 1366078 w 1451470"/>
              <a:gd name="connsiteY105" fmla="*/ 687083 h 1366090"/>
              <a:gd name="connsiteX106" fmla="*/ 1365821 w 1451470"/>
              <a:gd name="connsiteY106" fmla="*/ 687082 h 1366090"/>
              <a:gd name="connsiteX107" fmla="*/ 1360828 w 1451470"/>
              <a:gd name="connsiteY107" fmla="*/ 762252 h 1366090"/>
              <a:gd name="connsiteX108" fmla="*/ 1066982 w 1451470"/>
              <a:gd name="connsiteY108" fmla="*/ 1200796 h 1366090"/>
              <a:gd name="connsiteX109" fmla="*/ 767948 w 1451470"/>
              <a:gd name="connsiteY109" fmla="*/ 1280709 h 1366090"/>
              <a:gd name="connsiteX110" fmla="*/ 767146 w 1451470"/>
              <a:gd name="connsiteY110" fmla="*/ 1366089 h 1366090"/>
              <a:gd name="connsiteX111" fmla="*/ 425427 w 1451470"/>
              <a:gd name="connsiteY111" fmla="*/ 1273724 h 1366090"/>
              <a:gd name="connsiteX112" fmla="*/ 91068 w 1451470"/>
              <a:gd name="connsiteY112" fmla="*/ 771094 h 1366090"/>
              <a:gd name="connsiteX113" fmla="*/ 85547 w 1451470"/>
              <a:gd name="connsiteY113" fmla="*/ 683045 h 1366090"/>
              <a:gd name="connsiteX114" fmla="*/ 85380 w 1451470"/>
              <a:gd name="connsiteY114" fmla="*/ 683045 h 1366090"/>
              <a:gd name="connsiteX115" fmla="*/ 85466 w 1451470"/>
              <a:gd name="connsiteY115" fmla="*/ 681757 h 1366090"/>
              <a:gd name="connsiteX116" fmla="*/ 85386 w 1451470"/>
              <a:gd name="connsiteY116" fmla="*/ 680485 h 1366090"/>
              <a:gd name="connsiteX117" fmla="*/ 85551 w 1451470"/>
              <a:gd name="connsiteY117" fmla="*/ 680486 h 1366090"/>
              <a:gd name="connsiteX118" fmla="*/ 90659 w 1451470"/>
              <a:gd name="connsiteY118" fmla="*/ 603706 h 1366090"/>
              <a:gd name="connsiteX119" fmla="*/ 385366 w 1451470"/>
              <a:gd name="connsiteY119" fmla="*/ 164788 h 1366090"/>
              <a:gd name="connsiteX120" fmla="*/ 984180 w 1451470"/>
              <a:gd name="connsiteY120" fmla="*/ 166789 h 1366090"/>
              <a:gd name="connsiteX121" fmla="*/ 1275946 w 1451470"/>
              <a:gd name="connsiteY121" fmla="*/ 607668 h 1366090"/>
              <a:gd name="connsiteX122" fmla="*/ 1280455 w 1451470"/>
              <a:gd name="connsiteY122" fmla="*/ 683045 h 1366090"/>
              <a:gd name="connsiteX123" fmla="*/ 1280709 w 1451470"/>
              <a:gd name="connsiteY123" fmla="*/ 683045 h 1366090"/>
              <a:gd name="connsiteX124" fmla="*/ 1280575 w 1451470"/>
              <a:gd name="connsiteY124" fmla="*/ 685055 h 1366090"/>
              <a:gd name="connsiteX125" fmla="*/ 1280694 w 1451470"/>
              <a:gd name="connsiteY125" fmla="*/ 687040 h 1366090"/>
              <a:gd name="connsiteX126" fmla="*/ 1280443 w 1451470"/>
              <a:gd name="connsiteY126" fmla="*/ 687039 h 1366090"/>
              <a:gd name="connsiteX127" fmla="*/ 1276178 w 1451470"/>
              <a:gd name="connsiteY127" fmla="*/ 751100 h 1366090"/>
              <a:gd name="connsiteX128" fmla="*/ 1023244 w 1451470"/>
              <a:gd name="connsiteY128" fmla="*/ 1127457 h 1366090"/>
              <a:gd name="connsiteX129" fmla="*/ 766136 w 1451470"/>
              <a:gd name="connsiteY129" fmla="*/ 1195324 h 1366090"/>
              <a:gd name="connsiteX130" fmla="*/ 509644 w 1451470"/>
              <a:gd name="connsiteY130" fmla="*/ 1125162 h 1366090"/>
              <a:gd name="connsiteX131" fmla="*/ 260084 w 1451470"/>
              <a:gd name="connsiteY131" fmla="*/ 746560 h 1366090"/>
              <a:gd name="connsiteX132" fmla="*/ 256425 w 1451470"/>
              <a:gd name="connsiteY132" fmla="*/ 683045 h 1366090"/>
              <a:gd name="connsiteX133" fmla="*/ 256141 w 1451470"/>
              <a:gd name="connsiteY133" fmla="*/ 683045 h 1366090"/>
              <a:gd name="connsiteX134" fmla="*/ 256339 w 1451470"/>
              <a:gd name="connsiteY134" fmla="*/ 681559 h 1366090"/>
              <a:gd name="connsiteX135" fmla="*/ 256161 w 1451470"/>
              <a:gd name="connsiteY135" fmla="*/ 678467 h 1366090"/>
              <a:gd name="connsiteX136" fmla="*/ 256751 w 1451470"/>
              <a:gd name="connsiteY136" fmla="*/ 678473 h 1366090"/>
              <a:gd name="connsiteX137" fmla="*/ 271075 w 1451470"/>
              <a:gd name="connsiteY137" fmla="*/ 571082 h 1366090"/>
              <a:gd name="connsiteX138" fmla="*/ 471616 w 1451470"/>
              <a:gd name="connsiteY138" fmla="*/ 312175 h 1366090"/>
              <a:gd name="connsiteX139" fmla="*/ 900523 w 1451470"/>
              <a:gd name="connsiteY139" fmla="*/ 315690 h 1366090"/>
              <a:gd name="connsiteX140" fmla="*/ 1096794 w 1451470"/>
              <a:gd name="connsiteY140" fmla="*/ 577849 h 1366090"/>
              <a:gd name="connsiteX141" fmla="*/ 1109073 w 1451470"/>
              <a:gd name="connsiteY141" fmla="*/ 683044 h 1366090"/>
              <a:gd name="connsiteX142" fmla="*/ 1109948 w 1451470"/>
              <a:gd name="connsiteY142" fmla="*/ 683044 h 1366090"/>
              <a:gd name="connsiteX143" fmla="*/ 1109482 w 1451470"/>
              <a:gd name="connsiteY143" fmla="*/ 686541 h 1366090"/>
              <a:gd name="connsiteX144" fmla="*/ 1109890 w 1451470"/>
              <a:gd name="connsiteY144" fmla="*/ 690042 h 1366090"/>
              <a:gd name="connsiteX145" fmla="*/ 1109016 w 1451470"/>
              <a:gd name="connsiteY145" fmla="*/ 690028 h 1366090"/>
              <a:gd name="connsiteX146" fmla="*/ 1097984 w 1451470"/>
              <a:gd name="connsiteY146" fmla="*/ 772680 h 1366090"/>
              <a:gd name="connsiteX147" fmla="*/ 937339 w 1451470"/>
              <a:gd name="connsiteY147" fmla="*/ 979871 h 1366090"/>
              <a:gd name="connsiteX148" fmla="*/ 765231 w 1451470"/>
              <a:gd name="connsiteY148" fmla="*/ 1024553 h 1366090"/>
              <a:gd name="connsiteX149" fmla="*/ 593989 w 1451470"/>
              <a:gd name="connsiteY149" fmla="*/ 976660 h 1366090"/>
              <a:gd name="connsiteX150" fmla="*/ 437248 w 1451470"/>
              <a:gd name="connsiteY150" fmla="*/ 766501 h 1366090"/>
              <a:gd name="connsiteX151" fmla="*/ 427694 w 1451470"/>
              <a:gd name="connsiteY151" fmla="*/ 683045 h 1366090"/>
              <a:gd name="connsiteX152" fmla="*/ 426903 w 1451470"/>
              <a:gd name="connsiteY152" fmla="*/ 683045 h 1366090"/>
              <a:gd name="connsiteX153" fmla="*/ 427330 w 1451470"/>
              <a:gd name="connsiteY153" fmla="*/ 679873 h 1366090"/>
              <a:gd name="connsiteX154" fmla="*/ 426962 w 1451470"/>
              <a:gd name="connsiteY154" fmla="*/ 676657 h 1366090"/>
              <a:gd name="connsiteX155" fmla="*/ 427761 w 1451470"/>
              <a:gd name="connsiteY155" fmla="*/ 676672 h 1366090"/>
              <a:gd name="connsiteX156" fmla="*/ 436031 w 1451470"/>
              <a:gd name="connsiteY156" fmla="*/ 615252 h 1366090"/>
              <a:gd name="connsiteX157" fmla="*/ 558355 w 1451470"/>
              <a:gd name="connsiteY157" fmla="*/ 459302 h 1366090"/>
              <a:gd name="connsiteX158" fmla="*/ 817788 w 1451470"/>
              <a:gd name="connsiteY158" fmla="*/ 465208 h 1366090"/>
              <a:gd name="connsiteX159" fmla="*/ 932889 w 1451470"/>
              <a:gd name="connsiteY159" fmla="*/ 626564 h 1366090"/>
              <a:gd name="connsiteX160" fmla="*/ 937890 w 1451470"/>
              <a:gd name="connsiteY160" fmla="*/ 683044 h 1366090"/>
              <a:gd name="connsiteX161" fmla="*/ 939187 w 1451470"/>
              <a:gd name="connsiteY161" fmla="*/ 683044 h 1366090"/>
              <a:gd name="connsiteX162" fmla="*/ 938392 w 1451470"/>
              <a:gd name="connsiteY162" fmla="*/ 688719 h 1366090"/>
              <a:gd name="connsiteX163" fmla="*/ 938922 w 1451470"/>
              <a:gd name="connsiteY163" fmla="*/ 694702 h 1366090"/>
              <a:gd name="connsiteX164" fmla="*/ 937563 w 1451470"/>
              <a:gd name="connsiteY164" fmla="*/ 694640 h 1366090"/>
              <a:gd name="connsiteX165" fmla="*/ 932610 w 1451470"/>
              <a:gd name="connsiteY165" fmla="*/ 729999 h 1366090"/>
              <a:gd name="connsiteX166" fmla="*/ 845258 w 1451470"/>
              <a:gd name="connsiteY166" fmla="*/ 835545 h 1366090"/>
              <a:gd name="connsiteX167" fmla="*/ 753868 w 1451470"/>
              <a:gd name="connsiteY167" fmla="*/ 853185 h 1366090"/>
              <a:gd name="connsiteX168" fmla="*/ 666803 w 1451470"/>
              <a:gd name="connsiteY168" fmla="*/ 820276 h 1366090"/>
              <a:gd name="connsiteX169" fmla="*/ 600147 w 1451470"/>
              <a:gd name="connsiteY169" fmla="*/ 654035 h 1366090"/>
              <a:gd name="connsiteX170" fmla="*/ 669347 w 1451470"/>
              <a:gd name="connsiteY170" fmla="*/ 665964 h 1366090"/>
              <a:gd name="connsiteX171" fmla="*/ 708593 w 1451470"/>
              <a:gd name="connsiteY171" fmla="*/ 763843 h 1366090"/>
              <a:gd name="connsiteX172" fmla="*/ 813663 w 1451470"/>
              <a:gd name="connsiteY172" fmla="*/ 772833 h 1366090"/>
              <a:gd name="connsiteX173" fmla="*/ 865095 w 1451470"/>
              <a:gd name="connsiteY173" fmla="*/ 710691 h 1366090"/>
              <a:gd name="connsiteX174" fmla="*/ 868534 w 1451470"/>
              <a:gd name="connsiteY174" fmla="*/ 686138 h 1366090"/>
              <a:gd name="connsiteX175" fmla="*/ 864626 w 1451470"/>
              <a:gd name="connsiteY175" fmla="*/ 641996 h 1366090"/>
              <a:gd name="connsiteX176" fmla="*/ 780973 w 1451470"/>
              <a:gd name="connsiteY176" fmla="*/ 524726 h 1366090"/>
              <a:gd name="connsiteX177" fmla="*/ 592422 w 1451470"/>
              <a:gd name="connsiteY177" fmla="*/ 520434 h 1366090"/>
              <a:gd name="connsiteX178" fmla="*/ 503519 w 1451470"/>
              <a:gd name="connsiteY178" fmla="*/ 633776 h 1366090"/>
              <a:gd name="connsiteX179" fmla="*/ 497002 w 1451470"/>
              <a:gd name="connsiteY179" fmla="*/ 682177 h 1366090"/>
              <a:gd name="connsiteX180" fmla="*/ 504710 w 1451470"/>
              <a:gd name="connsiteY180" fmla="*/ 749501 h 1366090"/>
              <a:gd name="connsiteX181" fmla="*/ 629522 w 1451470"/>
              <a:gd name="connsiteY181" fmla="*/ 916850 h 1366090"/>
              <a:gd name="connsiteX182" fmla="*/ 902931 w 1451470"/>
              <a:gd name="connsiteY182" fmla="*/ 919407 h 1366090"/>
              <a:gd name="connsiteX183" fmla="*/ 1040379 w 1451470"/>
              <a:gd name="connsiteY183" fmla="*/ 683045 h 1366090"/>
              <a:gd name="connsiteX184" fmla="*/ 1040414 w 1451470"/>
              <a:gd name="connsiteY184" fmla="*/ 683045 h 1366090"/>
              <a:gd name="connsiteX185" fmla="*/ 1030114 w 1451470"/>
              <a:gd name="connsiteY185" fmla="*/ 594803 h 1366090"/>
              <a:gd name="connsiteX186" fmla="*/ 865474 w 1451470"/>
              <a:gd name="connsiteY186" fmla="*/ 374894 h 1366090"/>
              <a:gd name="connsiteX187" fmla="*/ 505690 w 1451470"/>
              <a:gd name="connsiteY187" fmla="*/ 371945 h 1366090"/>
              <a:gd name="connsiteX188" fmla="*/ 324941 w 1451470"/>
              <a:gd name="connsiteY188" fmla="*/ 683045 h 1366090"/>
              <a:gd name="connsiteX189" fmla="*/ 324861 w 1451470"/>
              <a:gd name="connsiteY189" fmla="*/ 683045 h 1366090"/>
              <a:gd name="connsiteX190" fmla="*/ 328031 w 1451470"/>
              <a:gd name="connsiteY190" fmla="*/ 738070 h 1366090"/>
              <a:gd name="connsiteX191" fmla="*/ 544235 w 1451470"/>
              <a:gd name="connsiteY191" fmla="*/ 1066068 h 1366090"/>
              <a:gd name="connsiteX192" fmla="*/ 989187 w 1451470"/>
              <a:gd name="connsiteY192" fmla="*/ 1068056 h 1366090"/>
              <a:gd name="connsiteX193" fmla="*/ 1212239 w 1451470"/>
              <a:gd name="connsiteY193" fmla="*/ 683044 h 1366090"/>
              <a:gd name="connsiteX194" fmla="*/ 1212506 w 1451470"/>
              <a:gd name="connsiteY194" fmla="*/ 683044 h 1366090"/>
              <a:gd name="connsiteX195" fmla="*/ 1208510 w 1451470"/>
              <a:gd name="connsiteY195" fmla="*/ 616241 h 1366090"/>
              <a:gd name="connsiteX196" fmla="*/ 949929 w 1451470"/>
              <a:gd name="connsiteY196" fmla="*/ 225507 h 1366090"/>
              <a:gd name="connsiteX197" fmla="*/ 419224 w 1451470"/>
              <a:gd name="connsiteY197" fmla="*/ 223733 h 1366090"/>
              <a:gd name="connsiteX198" fmla="*/ 153358 w 1451470"/>
              <a:gd name="connsiteY198" fmla="*/ 683044 h 1366090"/>
              <a:gd name="connsiteX199" fmla="*/ 152879 w 1451470"/>
              <a:gd name="connsiteY199" fmla="*/ 683044 h 1366090"/>
              <a:gd name="connsiteX200" fmla="*/ 157856 w 1451470"/>
              <a:gd name="connsiteY200" fmla="*/ 762412 h 1366090"/>
              <a:gd name="connsiteX201" fmla="*/ 459246 w 1451470"/>
              <a:gd name="connsiteY201" fmla="*/ 1215483 h 1366090"/>
              <a:gd name="connsiteX202" fmla="*/ 1075607 w 1451470"/>
              <a:gd name="connsiteY202" fmla="*/ 1216638 h 1366090"/>
              <a:gd name="connsiteX203" fmla="*/ 1384121 w 1451470"/>
              <a:gd name="connsiteY203" fmla="*/ 683045 h 1366090"/>
              <a:gd name="connsiteX204" fmla="*/ 1451470 w 1451470"/>
              <a:gd name="connsiteY204" fmla="*/ 683045 h 1366090"/>
              <a:gd name="connsiteX205" fmla="*/ 1109209 w 1451470"/>
              <a:gd name="connsiteY205" fmla="*/ 1275005 h 1366090"/>
              <a:gd name="connsiteX206" fmla="*/ 767146 w 1451470"/>
              <a:gd name="connsiteY206" fmla="*/ 1366089 h 136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1451470" h="1366090">
                <a:moveTo>
                  <a:pt x="767948" y="1280709"/>
                </a:moveTo>
                <a:cubicBezTo>
                  <a:pt x="664710" y="1280626"/>
                  <a:pt x="561493" y="1253827"/>
                  <a:pt x="469042" y="1200318"/>
                </a:cubicBezTo>
                <a:cubicBezTo>
                  <a:pt x="307253" y="1106678"/>
                  <a:pt x="199963" y="943706"/>
                  <a:pt x="175898" y="761304"/>
                </a:cubicBezTo>
                <a:lnTo>
                  <a:pt x="170825" y="683045"/>
                </a:lnTo>
                <a:lnTo>
                  <a:pt x="170761" y="683045"/>
                </a:lnTo>
                <a:lnTo>
                  <a:pt x="170794" y="682558"/>
                </a:lnTo>
                <a:lnTo>
                  <a:pt x="170763" y="682088"/>
                </a:lnTo>
                <a:lnTo>
                  <a:pt x="170825" y="682088"/>
                </a:lnTo>
                <a:lnTo>
                  <a:pt x="175288" y="615025"/>
                </a:lnTo>
                <a:cubicBezTo>
                  <a:pt x="196244" y="458429"/>
                  <a:pt x="288768" y="318692"/>
                  <a:pt x="427995" y="238766"/>
                </a:cubicBezTo>
                <a:cubicBezTo>
                  <a:pt x="587111" y="147421"/>
                  <a:pt x="782928" y="148143"/>
                  <a:pt x="941366" y="240659"/>
                </a:cubicBezTo>
                <a:cubicBezTo>
                  <a:pt x="1079999" y="321611"/>
                  <a:pt x="1171491" y="462025"/>
                  <a:pt x="1191291" y="618773"/>
                </a:cubicBezTo>
                <a:lnTo>
                  <a:pt x="1195093" y="683045"/>
                </a:lnTo>
                <a:lnTo>
                  <a:pt x="1195328" y="683045"/>
                </a:lnTo>
                <a:lnTo>
                  <a:pt x="1195165" y="684272"/>
                </a:lnTo>
                <a:lnTo>
                  <a:pt x="1195316" y="686824"/>
                </a:lnTo>
                <a:lnTo>
                  <a:pt x="1194827" y="686821"/>
                </a:lnTo>
                <a:lnTo>
                  <a:pt x="1180502" y="794611"/>
                </a:lnTo>
                <a:cubicBezTo>
                  <a:pt x="1151332" y="902327"/>
                  <a:pt x="1080577" y="995993"/>
                  <a:pt x="981248" y="1053116"/>
                </a:cubicBezTo>
                <a:cubicBezTo>
                  <a:pt x="915029" y="1091198"/>
                  <a:pt x="841159" y="1110135"/>
                  <a:pt x="767337" y="1109947"/>
                </a:cubicBezTo>
                <a:cubicBezTo>
                  <a:pt x="693516" y="1109759"/>
                  <a:pt x="619743" y="1090446"/>
                  <a:pt x="553719" y="1052027"/>
                </a:cubicBezTo>
                <a:cubicBezTo>
                  <a:pt x="454683" y="994399"/>
                  <a:pt x="384406" y="900373"/>
                  <a:pt x="355785" y="792510"/>
                </a:cubicBezTo>
                <a:lnTo>
                  <a:pt x="341806" y="683045"/>
                </a:lnTo>
                <a:lnTo>
                  <a:pt x="341522" y="683045"/>
                </a:lnTo>
                <a:lnTo>
                  <a:pt x="341667" y="681960"/>
                </a:lnTo>
                <a:lnTo>
                  <a:pt x="341528" y="680870"/>
                </a:lnTo>
                <a:lnTo>
                  <a:pt x="341813" y="680872"/>
                </a:lnTo>
                <a:lnTo>
                  <a:pt x="353542" y="593206"/>
                </a:lnTo>
                <a:cubicBezTo>
                  <a:pt x="377186" y="506508"/>
                  <a:pt x="434515" y="431271"/>
                  <a:pt x="514846" y="385813"/>
                </a:cubicBezTo>
                <a:cubicBezTo>
                  <a:pt x="621955" y="325202"/>
                  <a:pt x="753391" y="326906"/>
                  <a:pt x="858893" y="390273"/>
                </a:cubicBezTo>
                <a:cubicBezTo>
                  <a:pt x="938020" y="437799"/>
                  <a:pt x="993379" y="514498"/>
                  <a:pt x="1014767" y="601779"/>
                </a:cubicBezTo>
                <a:lnTo>
                  <a:pt x="1023502" y="683045"/>
                </a:lnTo>
                <a:lnTo>
                  <a:pt x="1024567" y="683045"/>
                </a:lnTo>
                <a:lnTo>
                  <a:pt x="1023976" y="687461"/>
                </a:lnTo>
                <a:lnTo>
                  <a:pt x="1024453" y="691899"/>
                </a:lnTo>
                <a:lnTo>
                  <a:pt x="1023386" y="691872"/>
                </a:lnTo>
                <a:lnTo>
                  <a:pt x="1015545" y="750451"/>
                </a:lnTo>
                <a:cubicBezTo>
                  <a:pt x="997799" y="815497"/>
                  <a:pt x="954769" y="871939"/>
                  <a:pt x="894482" y="906021"/>
                </a:cubicBezTo>
                <a:cubicBezTo>
                  <a:pt x="854290" y="928743"/>
                  <a:pt x="809539" y="939769"/>
                  <a:pt x="764946" y="939163"/>
                </a:cubicBezTo>
                <a:cubicBezTo>
                  <a:pt x="720352" y="938557"/>
                  <a:pt x="675917" y="926320"/>
                  <a:pt x="636357" y="902514"/>
                </a:cubicBezTo>
                <a:cubicBezTo>
                  <a:pt x="577018" y="866806"/>
                  <a:pt x="535538" y="809216"/>
                  <a:pt x="519565" y="743712"/>
                </a:cubicBezTo>
                <a:lnTo>
                  <a:pt x="513118" y="683045"/>
                </a:lnTo>
                <a:lnTo>
                  <a:pt x="512284" y="683045"/>
                </a:lnTo>
                <a:lnTo>
                  <a:pt x="512753" y="679613"/>
                </a:lnTo>
                <a:lnTo>
                  <a:pt x="512378" y="676086"/>
                </a:lnTo>
                <a:lnTo>
                  <a:pt x="513232" y="676109"/>
                </a:lnTo>
                <a:lnTo>
                  <a:pt x="518545" y="637214"/>
                </a:lnTo>
                <a:cubicBezTo>
                  <a:pt x="530852" y="593051"/>
                  <a:pt x="560657" y="554971"/>
                  <a:pt x="602177" y="532645"/>
                </a:cubicBezTo>
                <a:cubicBezTo>
                  <a:pt x="657539" y="502877"/>
                  <a:pt x="724778" y="505931"/>
                  <a:pt x="777213" y="540595"/>
                </a:cubicBezTo>
                <a:cubicBezTo>
                  <a:pt x="816539" y="566592"/>
                  <a:pt x="842769" y="607218"/>
                  <a:pt x="851022" y="652314"/>
                </a:cubicBezTo>
                <a:lnTo>
                  <a:pt x="852152" y="677416"/>
                </a:lnTo>
                <a:lnTo>
                  <a:pt x="853614" y="677317"/>
                </a:lnTo>
                <a:lnTo>
                  <a:pt x="852417" y="683294"/>
                </a:lnTo>
                <a:lnTo>
                  <a:pt x="853102" y="698524"/>
                </a:lnTo>
                <a:lnTo>
                  <a:pt x="849432" y="698190"/>
                </a:lnTo>
                <a:lnTo>
                  <a:pt x="844831" y="721153"/>
                </a:lnTo>
                <a:cubicBezTo>
                  <a:pt x="838175" y="734497"/>
                  <a:pt x="828029" y="746100"/>
                  <a:pt x="815099" y="754540"/>
                </a:cubicBezTo>
                <a:cubicBezTo>
                  <a:pt x="802170" y="762981"/>
                  <a:pt x="787465" y="767602"/>
                  <a:pt x="772571" y="768326"/>
                </a:cubicBezTo>
                <a:cubicBezTo>
                  <a:pt x="757677" y="769050"/>
                  <a:pt x="742593" y="765877"/>
                  <a:pt x="728906" y="758730"/>
                </a:cubicBezTo>
                <a:cubicBezTo>
                  <a:pt x="701531" y="744436"/>
                  <a:pt x="684009" y="716474"/>
                  <a:pt x="683083" y="685607"/>
                </a:cubicBezTo>
                <a:lnTo>
                  <a:pt x="752212" y="683532"/>
                </a:lnTo>
                <a:cubicBezTo>
                  <a:pt x="752388" y="689396"/>
                  <a:pt x="755717" y="694709"/>
                  <a:pt x="760918" y="697424"/>
                </a:cubicBezTo>
                <a:cubicBezTo>
                  <a:pt x="766119" y="700140"/>
                  <a:pt x="772381" y="699835"/>
                  <a:pt x="777293" y="696628"/>
                </a:cubicBezTo>
                <a:lnTo>
                  <a:pt x="783428" y="684328"/>
                </a:lnTo>
                <a:lnTo>
                  <a:pt x="775202" y="638760"/>
                </a:lnTo>
                <a:cubicBezTo>
                  <a:pt x="767340" y="622399"/>
                  <a:pt x="755127" y="608129"/>
                  <a:pt x="739429" y="597751"/>
                </a:cubicBezTo>
                <a:cubicBezTo>
                  <a:pt x="708033" y="576996"/>
                  <a:pt x="667773" y="575167"/>
                  <a:pt x="634624" y="592991"/>
                </a:cubicBezTo>
                <a:cubicBezTo>
                  <a:pt x="618050" y="601903"/>
                  <a:pt x="604594" y="615007"/>
                  <a:pt x="595281" y="630588"/>
                </a:cubicBezTo>
                <a:lnTo>
                  <a:pt x="580936" y="682548"/>
                </a:lnTo>
                <a:lnTo>
                  <a:pt x="585723" y="727584"/>
                </a:lnTo>
                <a:cubicBezTo>
                  <a:pt x="597449" y="775675"/>
                  <a:pt x="627902" y="817955"/>
                  <a:pt x="671467" y="844171"/>
                </a:cubicBezTo>
                <a:cubicBezTo>
                  <a:pt x="729553" y="879125"/>
                  <a:pt x="801957" y="880109"/>
                  <a:pt x="860972" y="846746"/>
                </a:cubicBezTo>
                <a:cubicBezTo>
                  <a:pt x="905233" y="821724"/>
                  <a:pt x="936823" y="780287"/>
                  <a:pt x="949852" y="732532"/>
                </a:cubicBezTo>
                <a:lnTo>
                  <a:pt x="956326" y="684158"/>
                </a:lnTo>
                <a:lnTo>
                  <a:pt x="949198" y="617841"/>
                </a:lnTo>
                <a:cubicBezTo>
                  <a:pt x="932038" y="547812"/>
                  <a:pt x="887621" y="486274"/>
                  <a:pt x="824135" y="448142"/>
                </a:cubicBezTo>
                <a:cubicBezTo>
                  <a:pt x="739487" y="397300"/>
                  <a:pt x="634031" y="395932"/>
                  <a:pt x="548093" y="444563"/>
                </a:cubicBezTo>
                <a:cubicBezTo>
                  <a:pt x="462155" y="493194"/>
                  <a:pt x="409028" y="584300"/>
                  <a:pt x="409028" y="683044"/>
                </a:cubicBezTo>
                <a:lnTo>
                  <a:pt x="408588" y="683044"/>
                </a:lnTo>
                <a:lnTo>
                  <a:pt x="420379" y="775374"/>
                </a:lnTo>
                <a:cubicBezTo>
                  <a:pt x="444520" y="866353"/>
                  <a:pt x="503796" y="945659"/>
                  <a:pt x="587329" y="994266"/>
                </a:cubicBezTo>
                <a:cubicBezTo>
                  <a:pt x="698707" y="1059075"/>
                  <a:pt x="836227" y="1059426"/>
                  <a:pt x="947933" y="995185"/>
                </a:cubicBezTo>
                <a:cubicBezTo>
                  <a:pt x="1059639" y="930944"/>
                  <a:pt x="1128501" y="811906"/>
                  <a:pt x="1128501" y="683045"/>
                </a:cubicBezTo>
                <a:lnTo>
                  <a:pt x="1129333" y="683045"/>
                </a:lnTo>
                <a:lnTo>
                  <a:pt x="1126020" y="627026"/>
                </a:lnTo>
                <a:cubicBezTo>
                  <a:pt x="1108762" y="490408"/>
                  <a:pt x="1029021" y="368026"/>
                  <a:pt x="908191" y="297470"/>
                </a:cubicBezTo>
                <a:cubicBezTo>
                  <a:pt x="770100" y="216835"/>
                  <a:pt x="599429" y="216205"/>
                  <a:pt x="460747" y="295820"/>
                </a:cubicBezTo>
                <a:cubicBezTo>
                  <a:pt x="322065" y="375434"/>
                  <a:pt x="236548" y="523135"/>
                  <a:pt x="236548" y="683045"/>
                </a:cubicBezTo>
                <a:lnTo>
                  <a:pt x="236117" y="683045"/>
                </a:lnTo>
                <a:lnTo>
                  <a:pt x="240636" y="752754"/>
                </a:lnTo>
                <a:cubicBezTo>
                  <a:pt x="262072" y="915226"/>
                  <a:pt x="357639" y="1060393"/>
                  <a:pt x="501751" y="1143801"/>
                </a:cubicBezTo>
                <a:cubicBezTo>
                  <a:pt x="666451" y="1239125"/>
                  <a:pt x="869508" y="1239288"/>
                  <a:pt x="1034360" y="1144227"/>
                </a:cubicBezTo>
                <a:cubicBezTo>
                  <a:pt x="1178606" y="1061049"/>
                  <a:pt x="1274405" y="916036"/>
                  <a:pt x="1296101" y="753598"/>
                </a:cubicBezTo>
                <a:lnTo>
                  <a:pt x="1300653" y="685063"/>
                </a:lnTo>
                <a:lnTo>
                  <a:pt x="1295784" y="604686"/>
                </a:lnTo>
                <a:cubicBezTo>
                  <a:pt x="1271655" y="415801"/>
                  <a:pt x="1161189" y="246709"/>
                  <a:pt x="994010" y="149307"/>
                </a:cubicBezTo>
                <a:cubicBezTo>
                  <a:pt x="802948" y="37990"/>
                  <a:pt x="566957" y="37293"/>
                  <a:pt x="375240" y="147478"/>
                </a:cubicBezTo>
                <a:cubicBezTo>
                  <a:pt x="183523" y="257663"/>
                  <a:pt x="65327" y="461921"/>
                  <a:pt x="65327" y="683046"/>
                </a:cubicBezTo>
                <a:lnTo>
                  <a:pt x="0" y="683045"/>
                </a:lnTo>
                <a:cubicBezTo>
                  <a:pt x="0" y="438536"/>
                  <a:pt x="130697" y="212676"/>
                  <a:pt x="342689" y="90839"/>
                </a:cubicBezTo>
                <a:cubicBezTo>
                  <a:pt x="554681" y="-30998"/>
                  <a:pt x="815628" y="-30227"/>
                  <a:pt x="1026896" y="92861"/>
                </a:cubicBezTo>
                <a:cubicBezTo>
                  <a:pt x="1211756" y="200563"/>
                  <a:pt x="1333904" y="387539"/>
                  <a:pt x="1360584" y="596399"/>
                </a:cubicBezTo>
                <a:lnTo>
                  <a:pt x="1365834" y="683044"/>
                </a:lnTo>
                <a:lnTo>
                  <a:pt x="1366089" y="683044"/>
                </a:lnTo>
                <a:lnTo>
                  <a:pt x="1365955" y="685058"/>
                </a:lnTo>
                <a:lnTo>
                  <a:pt x="1366078" y="687083"/>
                </a:lnTo>
                <a:lnTo>
                  <a:pt x="1365821" y="687082"/>
                </a:lnTo>
                <a:lnTo>
                  <a:pt x="1360828" y="762252"/>
                </a:lnTo>
                <a:cubicBezTo>
                  <a:pt x="1336471" y="944614"/>
                  <a:pt x="1228921" y="1107415"/>
                  <a:pt x="1066982" y="1200796"/>
                </a:cubicBezTo>
                <a:cubicBezTo>
                  <a:pt x="974445" y="1254157"/>
                  <a:pt x="871186" y="1280791"/>
                  <a:pt x="767948" y="1280709"/>
                </a:cubicBezTo>
                <a:close/>
                <a:moveTo>
                  <a:pt x="767146" y="1366089"/>
                </a:moveTo>
                <a:cubicBezTo>
                  <a:pt x="649081" y="1365867"/>
                  <a:pt x="531074" y="1335072"/>
                  <a:pt x="425427" y="1273724"/>
                </a:cubicBezTo>
                <a:cubicBezTo>
                  <a:pt x="240546" y="1166366"/>
                  <a:pt x="118162" y="979753"/>
                  <a:pt x="91068" y="771094"/>
                </a:cubicBezTo>
                <a:lnTo>
                  <a:pt x="85547" y="683045"/>
                </a:lnTo>
                <a:lnTo>
                  <a:pt x="85380" y="683045"/>
                </a:lnTo>
                <a:lnTo>
                  <a:pt x="85466" y="681757"/>
                </a:lnTo>
                <a:lnTo>
                  <a:pt x="85386" y="680485"/>
                </a:lnTo>
                <a:lnTo>
                  <a:pt x="85551" y="680486"/>
                </a:lnTo>
                <a:lnTo>
                  <a:pt x="90659" y="603706"/>
                </a:lnTo>
                <a:cubicBezTo>
                  <a:pt x="115096" y="421050"/>
                  <a:pt x="222994" y="258052"/>
                  <a:pt x="385366" y="164788"/>
                </a:cubicBezTo>
                <a:cubicBezTo>
                  <a:pt x="570934" y="58200"/>
                  <a:pt x="799329" y="58964"/>
                  <a:pt x="984180" y="166789"/>
                </a:cubicBezTo>
                <a:cubicBezTo>
                  <a:pt x="1145925" y="261136"/>
                  <a:pt x="1252731" y="424852"/>
                  <a:pt x="1275946" y="607668"/>
                </a:cubicBezTo>
                <a:lnTo>
                  <a:pt x="1280455" y="683045"/>
                </a:lnTo>
                <a:lnTo>
                  <a:pt x="1280709" y="683045"/>
                </a:lnTo>
                <a:lnTo>
                  <a:pt x="1280575" y="685055"/>
                </a:lnTo>
                <a:lnTo>
                  <a:pt x="1280694" y="687040"/>
                </a:lnTo>
                <a:lnTo>
                  <a:pt x="1280443" y="687039"/>
                </a:lnTo>
                <a:lnTo>
                  <a:pt x="1276178" y="751100"/>
                </a:lnTo>
                <a:cubicBezTo>
                  <a:pt x="1255201" y="907774"/>
                  <a:pt x="1162585" y="1047561"/>
                  <a:pt x="1023244" y="1127457"/>
                </a:cubicBezTo>
                <a:cubicBezTo>
                  <a:pt x="943621" y="1173112"/>
                  <a:pt x="854827" y="1195720"/>
                  <a:pt x="766136" y="1195324"/>
                </a:cubicBezTo>
                <a:cubicBezTo>
                  <a:pt x="677445" y="1194928"/>
                  <a:pt x="588856" y="1171527"/>
                  <a:pt x="509644" y="1125162"/>
                </a:cubicBezTo>
                <a:cubicBezTo>
                  <a:pt x="371023" y="1044024"/>
                  <a:pt x="279660" y="903415"/>
                  <a:pt x="260084" y="746560"/>
                </a:cubicBezTo>
                <a:lnTo>
                  <a:pt x="256425" y="683045"/>
                </a:lnTo>
                <a:lnTo>
                  <a:pt x="256141" y="683045"/>
                </a:lnTo>
                <a:lnTo>
                  <a:pt x="256339" y="681559"/>
                </a:lnTo>
                <a:lnTo>
                  <a:pt x="256161" y="678467"/>
                </a:lnTo>
                <a:lnTo>
                  <a:pt x="256751" y="678473"/>
                </a:lnTo>
                <a:lnTo>
                  <a:pt x="271075" y="571082"/>
                </a:lnTo>
                <a:cubicBezTo>
                  <a:pt x="300453" y="463011"/>
                  <a:pt x="371699" y="369137"/>
                  <a:pt x="471616" y="312175"/>
                </a:cubicBezTo>
                <a:cubicBezTo>
                  <a:pt x="604839" y="236226"/>
                  <a:pt x="768563" y="237568"/>
                  <a:pt x="900523" y="315690"/>
                </a:cubicBezTo>
                <a:cubicBezTo>
                  <a:pt x="999493" y="374282"/>
                  <a:pt x="1069191" y="469310"/>
                  <a:pt x="1096794" y="577849"/>
                </a:cubicBezTo>
                <a:lnTo>
                  <a:pt x="1109073" y="683044"/>
                </a:lnTo>
                <a:lnTo>
                  <a:pt x="1109948" y="683044"/>
                </a:lnTo>
                <a:lnTo>
                  <a:pt x="1109482" y="686541"/>
                </a:lnTo>
                <a:lnTo>
                  <a:pt x="1109890" y="690042"/>
                </a:lnTo>
                <a:lnTo>
                  <a:pt x="1109016" y="690028"/>
                </a:lnTo>
                <a:lnTo>
                  <a:pt x="1097984" y="772680"/>
                </a:lnTo>
                <a:cubicBezTo>
                  <a:pt x="1074447" y="859195"/>
                  <a:pt x="1017369" y="934328"/>
                  <a:pt x="937339" y="979871"/>
                </a:cubicBezTo>
                <a:cubicBezTo>
                  <a:pt x="883986" y="1010233"/>
                  <a:pt x="824536" y="1025108"/>
                  <a:pt x="765231" y="1024553"/>
                </a:cubicBezTo>
                <a:cubicBezTo>
                  <a:pt x="705926" y="1023998"/>
                  <a:pt x="646766" y="1008015"/>
                  <a:pt x="593989" y="976660"/>
                </a:cubicBezTo>
                <a:cubicBezTo>
                  <a:pt x="514824" y="929628"/>
                  <a:pt x="459163" y="853442"/>
                  <a:pt x="437248" y="766501"/>
                </a:cubicBezTo>
                <a:lnTo>
                  <a:pt x="427694" y="683045"/>
                </a:lnTo>
                <a:lnTo>
                  <a:pt x="426903" y="683045"/>
                </a:lnTo>
                <a:lnTo>
                  <a:pt x="427330" y="679873"/>
                </a:lnTo>
                <a:lnTo>
                  <a:pt x="426962" y="676657"/>
                </a:lnTo>
                <a:lnTo>
                  <a:pt x="427761" y="676672"/>
                </a:lnTo>
                <a:lnTo>
                  <a:pt x="436031" y="615252"/>
                </a:lnTo>
                <a:cubicBezTo>
                  <a:pt x="453982" y="549860"/>
                  <a:pt x="497493" y="493220"/>
                  <a:pt x="558355" y="459302"/>
                </a:cubicBezTo>
                <a:cubicBezTo>
                  <a:pt x="639505" y="414078"/>
                  <a:pt x="738781" y="416338"/>
                  <a:pt x="817788" y="465208"/>
                </a:cubicBezTo>
                <a:cubicBezTo>
                  <a:pt x="877044" y="501861"/>
                  <a:pt x="917932" y="560422"/>
                  <a:pt x="932889" y="626564"/>
                </a:cubicBezTo>
                <a:lnTo>
                  <a:pt x="937890" y="683044"/>
                </a:lnTo>
                <a:lnTo>
                  <a:pt x="939187" y="683044"/>
                </a:lnTo>
                <a:lnTo>
                  <a:pt x="938392" y="688719"/>
                </a:lnTo>
                <a:lnTo>
                  <a:pt x="938922" y="694702"/>
                </a:lnTo>
                <a:lnTo>
                  <a:pt x="937563" y="694640"/>
                </a:lnTo>
                <a:lnTo>
                  <a:pt x="932610" y="729999"/>
                </a:lnTo>
                <a:cubicBezTo>
                  <a:pt x="919691" y="775158"/>
                  <a:pt x="888454" y="813782"/>
                  <a:pt x="845258" y="835545"/>
                </a:cubicBezTo>
                <a:cubicBezTo>
                  <a:pt x="816460" y="850054"/>
                  <a:pt x="784804" y="855832"/>
                  <a:pt x="753868" y="853185"/>
                </a:cubicBezTo>
                <a:cubicBezTo>
                  <a:pt x="722932" y="850538"/>
                  <a:pt x="692718" y="839466"/>
                  <a:pt x="666803" y="820276"/>
                </a:cubicBezTo>
                <a:cubicBezTo>
                  <a:pt x="614975" y="781896"/>
                  <a:pt x="589191" y="717590"/>
                  <a:pt x="600147" y="654035"/>
                </a:cubicBezTo>
                <a:lnTo>
                  <a:pt x="669347" y="665964"/>
                </a:lnTo>
                <a:cubicBezTo>
                  <a:pt x="662896" y="703384"/>
                  <a:pt x="678078" y="741246"/>
                  <a:pt x="708593" y="763843"/>
                </a:cubicBezTo>
                <a:cubicBezTo>
                  <a:pt x="739109" y="786440"/>
                  <a:pt x="779752" y="789918"/>
                  <a:pt x="813663" y="772833"/>
                </a:cubicBezTo>
                <a:cubicBezTo>
                  <a:pt x="839096" y="760019"/>
                  <a:pt x="857488" y="737279"/>
                  <a:pt x="865095" y="710691"/>
                </a:cubicBezTo>
                <a:lnTo>
                  <a:pt x="868534" y="686138"/>
                </a:lnTo>
                <a:lnTo>
                  <a:pt x="864626" y="641996"/>
                </a:lnTo>
                <a:cubicBezTo>
                  <a:pt x="853755" y="593925"/>
                  <a:pt x="824039" y="551365"/>
                  <a:pt x="780973" y="524726"/>
                </a:cubicBezTo>
                <a:cubicBezTo>
                  <a:pt x="723552" y="489208"/>
                  <a:pt x="651400" y="487565"/>
                  <a:pt x="592422" y="520434"/>
                </a:cubicBezTo>
                <a:cubicBezTo>
                  <a:pt x="548189" y="545085"/>
                  <a:pt x="516566" y="586250"/>
                  <a:pt x="503519" y="633776"/>
                </a:cubicBezTo>
                <a:lnTo>
                  <a:pt x="497002" y="682177"/>
                </a:lnTo>
                <a:lnTo>
                  <a:pt x="504710" y="749501"/>
                </a:lnTo>
                <a:cubicBezTo>
                  <a:pt x="522160" y="818732"/>
                  <a:pt x="566484" y="879399"/>
                  <a:pt x="629522" y="916850"/>
                </a:cubicBezTo>
                <a:cubicBezTo>
                  <a:pt x="713574" y="966785"/>
                  <a:pt x="817960" y="967761"/>
                  <a:pt x="902931" y="919407"/>
                </a:cubicBezTo>
                <a:cubicBezTo>
                  <a:pt x="987902" y="871053"/>
                  <a:pt x="1040379" y="780811"/>
                  <a:pt x="1040379" y="683045"/>
                </a:cubicBezTo>
                <a:lnTo>
                  <a:pt x="1040414" y="683045"/>
                </a:lnTo>
                <a:lnTo>
                  <a:pt x="1030114" y="594803"/>
                </a:lnTo>
                <a:cubicBezTo>
                  <a:pt x="1006959" y="503757"/>
                  <a:pt x="948494" y="424043"/>
                  <a:pt x="865474" y="374894"/>
                </a:cubicBezTo>
                <a:cubicBezTo>
                  <a:pt x="754780" y="309362"/>
                  <a:pt x="617443" y="308236"/>
                  <a:pt x="505690" y="371945"/>
                </a:cubicBezTo>
                <a:cubicBezTo>
                  <a:pt x="393937" y="435654"/>
                  <a:pt x="324941" y="554408"/>
                  <a:pt x="324941" y="683045"/>
                </a:cubicBezTo>
                <a:lnTo>
                  <a:pt x="324861" y="683045"/>
                </a:lnTo>
                <a:lnTo>
                  <a:pt x="328031" y="738070"/>
                </a:lnTo>
                <a:cubicBezTo>
                  <a:pt x="344991" y="873960"/>
                  <a:pt x="424142" y="995776"/>
                  <a:pt x="544235" y="1066068"/>
                </a:cubicBezTo>
                <a:cubicBezTo>
                  <a:pt x="681484" y="1146403"/>
                  <a:pt x="851226" y="1147161"/>
                  <a:pt x="989187" y="1068056"/>
                </a:cubicBezTo>
                <a:cubicBezTo>
                  <a:pt x="1127148" y="988951"/>
                  <a:pt x="1212239" y="842075"/>
                  <a:pt x="1212239" y="683044"/>
                </a:cubicBezTo>
                <a:lnTo>
                  <a:pt x="1212506" y="683044"/>
                </a:lnTo>
                <a:lnTo>
                  <a:pt x="1208510" y="616241"/>
                </a:lnTo>
                <a:cubicBezTo>
                  <a:pt x="1187935" y="454219"/>
                  <a:pt x="1093277" y="309124"/>
                  <a:pt x="949929" y="225507"/>
                </a:cubicBezTo>
                <a:cubicBezTo>
                  <a:pt x="786103" y="129946"/>
                  <a:pt x="583686" y="129269"/>
                  <a:pt x="419224" y="223733"/>
                </a:cubicBezTo>
                <a:cubicBezTo>
                  <a:pt x="254762" y="318197"/>
                  <a:pt x="153358" y="493383"/>
                  <a:pt x="153358" y="683044"/>
                </a:cubicBezTo>
                <a:lnTo>
                  <a:pt x="152879" y="683044"/>
                </a:lnTo>
                <a:lnTo>
                  <a:pt x="157856" y="762412"/>
                </a:lnTo>
                <a:cubicBezTo>
                  <a:pt x="182278" y="950497"/>
                  <a:pt x="292595" y="1118711"/>
                  <a:pt x="459246" y="1215483"/>
                </a:cubicBezTo>
                <a:cubicBezTo>
                  <a:pt x="649705" y="1326080"/>
                  <a:pt x="884735" y="1326521"/>
                  <a:pt x="1075607" y="1216638"/>
                </a:cubicBezTo>
                <a:cubicBezTo>
                  <a:pt x="1266479" y="1106755"/>
                  <a:pt x="1384121" y="903287"/>
                  <a:pt x="1384121" y="683045"/>
                </a:cubicBezTo>
                <a:lnTo>
                  <a:pt x="1451470" y="683045"/>
                </a:lnTo>
                <a:cubicBezTo>
                  <a:pt x="1451470" y="927378"/>
                  <a:pt x="1320960" y="1153103"/>
                  <a:pt x="1109209" y="1275005"/>
                </a:cubicBezTo>
                <a:cubicBezTo>
                  <a:pt x="1003334" y="1335956"/>
                  <a:pt x="885211" y="1366310"/>
                  <a:pt x="767146" y="1366089"/>
                </a:cubicBez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6" name="フリーフォーム: 図形 365">
            <a:extLst>
              <a:ext uri="{FF2B5EF4-FFF2-40B4-BE49-F238E27FC236}">
                <a16:creationId xmlns:a16="http://schemas.microsoft.com/office/drawing/2014/main" id="{5B2129B3-03D5-467B-A5B1-28AC62374BC2}"/>
              </a:ext>
            </a:extLst>
          </p:cNvPr>
          <p:cNvSpPr/>
          <p:nvPr/>
        </p:nvSpPr>
        <p:spPr>
          <a:xfrm>
            <a:off x="7948255" y="955703"/>
            <a:ext cx="1469922" cy="1381708"/>
          </a:xfrm>
          <a:custGeom>
            <a:avLst/>
            <a:gdLst>
              <a:gd name="connsiteX0" fmla="*/ 774740 w 1469922"/>
              <a:gd name="connsiteY0" fmla="*/ 1295218 h 1381708"/>
              <a:gd name="connsiteX1" fmla="*/ 471550 w 1469922"/>
              <a:gd name="connsiteY1" fmla="*/ 1211884 h 1381708"/>
              <a:gd name="connsiteX2" fmla="*/ 177227 w 1469922"/>
              <a:gd name="connsiteY2" fmla="*/ 763715 h 1381708"/>
              <a:gd name="connsiteX3" fmla="*/ 173234 w 1469922"/>
              <a:gd name="connsiteY3" fmla="*/ 691844 h 1381708"/>
              <a:gd name="connsiteX4" fmla="*/ 172961 w 1469922"/>
              <a:gd name="connsiteY4" fmla="*/ 691844 h 1381708"/>
              <a:gd name="connsiteX5" fmla="*/ 173137 w 1469922"/>
              <a:gd name="connsiteY5" fmla="*/ 690095 h 1381708"/>
              <a:gd name="connsiteX6" fmla="*/ 172753 w 1469922"/>
              <a:gd name="connsiteY6" fmla="*/ 683186 h 1381708"/>
              <a:gd name="connsiteX7" fmla="*/ 173830 w 1469922"/>
              <a:gd name="connsiteY7" fmla="*/ 683198 h 1381708"/>
              <a:gd name="connsiteX8" fmla="*/ 183445 w 1469922"/>
              <a:gd name="connsiteY8" fmla="*/ 587560 h 1381708"/>
              <a:gd name="connsiteX9" fmla="*/ 689700 w 1469922"/>
              <a:gd name="connsiteY9" fmla="*/ 172965 h 1381708"/>
              <a:gd name="connsiteX10" fmla="*/ 1210709 w 1469922"/>
              <a:gd name="connsiteY10" fmla="*/ 687556 h 1381708"/>
              <a:gd name="connsiteX11" fmla="*/ 1210314 w 1469922"/>
              <a:gd name="connsiteY11" fmla="*/ 687559 h 1381708"/>
              <a:gd name="connsiteX12" fmla="*/ 1196338 w 1469922"/>
              <a:gd name="connsiteY12" fmla="*/ 799592 h 1381708"/>
              <a:gd name="connsiteX13" fmla="*/ 996211 w 1469922"/>
              <a:gd name="connsiteY13" fmla="*/ 1063215 h 1381708"/>
              <a:gd name="connsiteX14" fmla="*/ 779659 w 1469922"/>
              <a:gd name="connsiteY14" fmla="*/ 1122264 h 1381708"/>
              <a:gd name="connsiteX15" fmla="*/ 562682 w 1469922"/>
              <a:gd name="connsiteY15" fmla="*/ 1064799 h 1381708"/>
              <a:gd name="connsiteX16" fmla="*/ 360634 w 1469922"/>
              <a:gd name="connsiteY16" fmla="*/ 802644 h 1381708"/>
              <a:gd name="connsiteX17" fmla="*/ 346454 w 1469922"/>
              <a:gd name="connsiteY17" fmla="*/ 695359 h 1381708"/>
              <a:gd name="connsiteX18" fmla="*/ 345939 w 1469922"/>
              <a:gd name="connsiteY18" fmla="*/ 695364 h 1381708"/>
              <a:gd name="connsiteX19" fmla="*/ 346187 w 1469922"/>
              <a:gd name="connsiteY19" fmla="*/ 693340 h 1381708"/>
              <a:gd name="connsiteX20" fmla="*/ 345678 w 1469922"/>
              <a:gd name="connsiteY20" fmla="*/ 689487 h 1381708"/>
              <a:gd name="connsiteX21" fmla="*/ 346660 w 1469922"/>
              <a:gd name="connsiteY21" fmla="*/ 689488 h 1381708"/>
              <a:gd name="connsiteX22" fmla="*/ 357051 w 1469922"/>
              <a:gd name="connsiteY22" fmla="*/ 604769 h 1381708"/>
              <a:gd name="connsiteX23" fmla="*/ 516607 w 1469922"/>
              <a:gd name="connsiteY23" fmla="*/ 393591 h 1381708"/>
              <a:gd name="connsiteX24" fmla="*/ 863291 w 1469922"/>
              <a:gd name="connsiteY24" fmla="*/ 391397 h 1381708"/>
              <a:gd name="connsiteX25" fmla="*/ 1025506 w 1469922"/>
              <a:gd name="connsiteY25" fmla="*/ 600539 h 1381708"/>
              <a:gd name="connsiteX26" fmla="*/ 1037494 w 1469922"/>
              <a:gd name="connsiteY26" fmla="*/ 688994 h 1381708"/>
              <a:gd name="connsiteX27" fmla="*/ 1037519 w 1469922"/>
              <a:gd name="connsiteY27" fmla="*/ 688994 h 1381708"/>
              <a:gd name="connsiteX28" fmla="*/ 1037507 w 1469922"/>
              <a:gd name="connsiteY28" fmla="*/ 689088 h 1381708"/>
              <a:gd name="connsiteX29" fmla="*/ 1037764 w 1469922"/>
              <a:gd name="connsiteY29" fmla="*/ 690986 h 1381708"/>
              <a:gd name="connsiteX30" fmla="*/ 1037261 w 1469922"/>
              <a:gd name="connsiteY30" fmla="*/ 690987 h 1381708"/>
              <a:gd name="connsiteX31" fmla="*/ 1028728 w 1469922"/>
              <a:gd name="connsiteY31" fmla="*/ 756859 h 1381708"/>
              <a:gd name="connsiteX32" fmla="*/ 908056 w 1469922"/>
              <a:gd name="connsiteY32" fmla="*/ 914400 h 1381708"/>
              <a:gd name="connsiteX33" fmla="*/ 778088 w 1469922"/>
              <a:gd name="connsiteY33" fmla="*/ 949307 h 1381708"/>
              <a:gd name="connsiteX34" fmla="*/ 648117 w 1469922"/>
              <a:gd name="connsiteY34" fmla="*/ 914409 h 1381708"/>
              <a:gd name="connsiteX35" fmla="*/ 527434 w 1469922"/>
              <a:gd name="connsiteY35" fmla="*/ 756876 h 1381708"/>
              <a:gd name="connsiteX36" fmla="*/ 519005 w 1469922"/>
              <a:gd name="connsiteY36" fmla="*/ 691843 h 1381708"/>
              <a:gd name="connsiteX37" fmla="*/ 518882 w 1469922"/>
              <a:gd name="connsiteY37" fmla="*/ 691843 h 1381708"/>
              <a:gd name="connsiteX38" fmla="*/ 518957 w 1469922"/>
              <a:gd name="connsiteY38" fmla="*/ 691471 h 1381708"/>
              <a:gd name="connsiteX39" fmla="*/ 518638 w 1469922"/>
              <a:gd name="connsiteY39" fmla="*/ 689012 h 1381708"/>
              <a:gd name="connsiteX40" fmla="*/ 519450 w 1469922"/>
              <a:gd name="connsiteY40" fmla="*/ 689015 h 1381708"/>
              <a:gd name="connsiteX41" fmla="*/ 532357 w 1469922"/>
              <a:gd name="connsiteY41" fmla="*/ 624798 h 1381708"/>
              <a:gd name="connsiteX42" fmla="*/ 690690 w 1469922"/>
              <a:gd name="connsiteY42" fmla="*/ 518886 h 1381708"/>
              <a:gd name="connsiteX43" fmla="*/ 850421 w 1469922"/>
              <a:gd name="connsiteY43" fmla="*/ 622678 h 1381708"/>
              <a:gd name="connsiteX44" fmla="*/ 863455 w 1469922"/>
              <a:gd name="connsiteY44" fmla="*/ 683329 h 1381708"/>
              <a:gd name="connsiteX45" fmla="*/ 864307 w 1469922"/>
              <a:gd name="connsiteY45" fmla="*/ 683264 h 1381708"/>
              <a:gd name="connsiteX46" fmla="*/ 863896 w 1469922"/>
              <a:gd name="connsiteY46" fmla="*/ 685382 h 1381708"/>
              <a:gd name="connsiteX47" fmla="*/ 864789 w 1469922"/>
              <a:gd name="connsiteY47" fmla="*/ 689537 h 1381708"/>
              <a:gd name="connsiteX48" fmla="*/ 863085 w 1469922"/>
              <a:gd name="connsiteY48" fmla="*/ 689560 h 1381708"/>
              <a:gd name="connsiteX49" fmla="*/ 863026 w 1469922"/>
              <a:gd name="connsiteY49" fmla="*/ 689864 h 1381708"/>
              <a:gd name="connsiteX50" fmla="*/ 864559 w 1469922"/>
              <a:gd name="connsiteY50" fmla="*/ 689864 h 1381708"/>
              <a:gd name="connsiteX51" fmla="*/ 857763 w 1469922"/>
              <a:gd name="connsiteY51" fmla="*/ 723526 h 1381708"/>
              <a:gd name="connsiteX52" fmla="*/ 855975 w 1469922"/>
              <a:gd name="connsiteY52" fmla="*/ 726178 h 1381708"/>
              <a:gd name="connsiteX53" fmla="*/ 855572 w 1469922"/>
              <a:gd name="connsiteY53" fmla="*/ 728252 h 1381708"/>
              <a:gd name="connsiteX54" fmla="*/ 851487 w 1469922"/>
              <a:gd name="connsiteY54" fmla="*/ 732834 h 1381708"/>
              <a:gd name="connsiteX55" fmla="*/ 839229 w 1469922"/>
              <a:gd name="connsiteY55" fmla="*/ 751015 h 1381708"/>
              <a:gd name="connsiteX56" fmla="*/ 829327 w 1469922"/>
              <a:gd name="connsiteY56" fmla="*/ 757691 h 1381708"/>
              <a:gd name="connsiteX57" fmla="*/ 825075 w 1469922"/>
              <a:gd name="connsiteY57" fmla="*/ 762461 h 1381708"/>
              <a:gd name="connsiteX58" fmla="*/ 819759 w 1469922"/>
              <a:gd name="connsiteY58" fmla="*/ 764143 h 1381708"/>
              <a:gd name="connsiteX59" fmla="*/ 811740 w 1469922"/>
              <a:gd name="connsiteY59" fmla="*/ 769549 h 1381708"/>
              <a:gd name="connsiteX60" fmla="*/ 786663 w 1469922"/>
              <a:gd name="connsiteY60" fmla="*/ 774612 h 1381708"/>
              <a:gd name="connsiteX61" fmla="*/ 781380 w 1469922"/>
              <a:gd name="connsiteY61" fmla="*/ 776283 h 1381708"/>
              <a:gd name="connsiteX62" fmla="*/ 779994 w 1469922"/>
              <a:gd name="connsiteY62" fmla="*/ 775958 h 1381708"/>
              <a:gd name="connsiteX63" fmla="*/ 778078 w 1469922"/>
              <a:gd name="connsiteY63" fmla="*/ 776345 h 1381708"/>
              <a:gd name="connsiteX64" fmla="*/ 744416 w 1469922"/>
              <a:gd name="connsiteY64" fmla="*/ 769549 h 1381708"/>
              <a:gd name="connsiteX65" fmla="*/ 740053 w 1469922"/>
              <a:gd name="connsiteY65" fmla="*/ 766607 h 1381708"/>
              <a:gd name="connsiteX66" fmla="*/ 736758 w 1469922"/>
              <a:gd name="connsiteY66" fmla="*/ 765836 h 1381708"/>
              <a:gd name="connsiteX67" fmla="*/ 731728 w 1469922"/>
              <a:gd name="connsiteY67" fmla="*/ 760995 h 1381708"/>
              <a:gd name="connsiteX68" fmla="*/ 716927 w 1469922"/>
              <a:gd name="connsiteY68" fmla="*/ 751015 h 1381708"/>
              <a:gd name="connsiteX69" fmla="*/ 708730 w 1469922"/>
              <a:gd name="connsiteY69" fmla="*/ 738858 h 1381708"/>
              <a:gd name="connsiteX70" fmla="*/ 703740 w 1469922"/>
              <a:gd name="connsiteY70" fmla="*/ 734055 h 1381708"/>
              <a:gd name="connsiteX71" fmla="*/ 702535 w 1469922"/>
              <a:gd name="connsiteY71" fmla="*/ 729669 h 1381708"/>
              <a:gd name="connsiteX72" fmla="*/ 698393 w 1469922"/>
              <a:gd name="connsiteY72" fmla="*/ 723526 h 1381708"/>
              <a:gd name="connsiteX73" fmla="*/ 691597 w 1469922"/>
              <a:gd name="connsiteY73" fmla="*/ 689864 h 1381708"/>
              <a:gd name="connsiteX74" fmla="*/ 719351 w 1469922"/>
              <a:gd name="connsiteY74" fmla="*/ 689864 h 1381708"/>
              <a:gd name="connsiteX75" fmla="*/ 721999 w 1469922"/>
              <a:gd name="connsiteY75" fmla="*/ 689864 h 1381708"/>
              <a:gd name="connsiteX76" fmla="*/ 727218 w 1469922"/>
              <a:gd name="connsiteY76" fmla="*/ 708856 h 1381708"/>
              <a:gd name="connsiteX77" fmla="*/ 732114 w 1469922"/>
              <a:gd name="connsiteY77" fmla="*/ 720676 h 1381708"/>
              <a:gd name="connsiteX78" fmla="*/ 751284 w 1469922"/>
              <a:gd name="connsiteY78" fmla="*/ 739128 h 1381708"/>
              <a:gd name="connsiteX79" fmla="*/ 808553 w 1469922"/>
              <a:gd name="connsiteY79" fmla="*/ 736939 h 1381708"/>
              <a:gd name="connsiteX80" fmla="*/ 824902 w 1469922"/>
              <a:gd name="connsiteY80" fmla="*/ 718600 h 1381708"/>
              <a:gd name="connsiteX81" fmla="*/ 829947 w 1469922"/>
              <a:gd name="connsiteY81" fmla="*/ 706420 h 1381708"/>
              <a:gd name="connsiteX82" fmla="*/ 833943 w 1469922"/>
              <a:gd name="connsiteY82" fmla="*/ 685839 h 1381708"/>
              <a:gd name="connsiteX83" fmla="*/ 822945 w 1469922"/>
              <a:gd name="connsiteY83" fmla="*/ 634662 h 1381708"/>
              <a:gd name="connsiteX84" fmla="*/ 690889 w 1469922"/>
              <a:gd name="connsiteY84" fmla="*/ 548853 h 1381708"/>
              <a:gd name="connsiteX85" fmla="*/ 559989 w 1469922"/>
              <a:gd name="connsiteY85" fmla="*/ 636415 h 1381708"/>
              <a:gd name="connsiteX86" fmla="*/ 549397 w 1469922"/>
              <a:gd name="connsiteY86" fmla="*/ 689113 h 1381708"/>
              <a:gd name="connsiteX87" fmla="*/ 549979 w 1469922"/>
              <a:gd name="connsiteY87" fmla="*/ 689115 h 1381708"/>
              <a:gd name="connsiteX88" fmla="*/ 663817 w 1469922"/>
              <a:gd name="connsiteY88" fmla="*/ 887283 h 1381708"/>
              <a:gd name="connsiteX89" fmla="*/ 892355 w 1469922"/>
              <a:gd name="connsiteY89" fmla="*/ 887275 h 1381708"/>
              <a:gd name="connsiteX90" fmla="*/ 998450 w 1469922"/>
              <a:gd name="connsiteY90" fmla="*/ 748765 h 1381708"/>
              <a:gd name="connsiteX91" fmla="*/ 1006002 w 1469922"/>
              <a:gd name="connsiteY91" fmla="*/ 690463 h 1381708"/>
              <a:gd name="connsiteX92" fmla="*/ 994949 w 1469922"/>
              <a:gd name="connsiteY92" fmla="*/ 608902 h 1381708"/>
              <a:gd name="connsiteX93" fmla="*/ 847589 w 1469922"/>
              <a:gd name="connsiteY93" fmla="*/ 418913 h 1381708"/>
              <a:gd name="connsiteX94" fmla="*/ 532655 w 1469922"/>
              <a:gd name="connsiteY94" fmla="*/ 420906 h 1381708"/>
              <a:gd name="connsiteX95" fmla="*/ 387711 w 1469922"/>
              <a:gd name="connsiteY95" fmla="*/ 612744 h 1381708"/>
              <a:gd name="connsiteX96" fmla="*/ 378025 w 1469922"/>
              <a:gd name="connsiteY96" fmla="*/ 691712 h 1381708"/>
              <a:gd name="connsiteX97" fmla="*/ 391582 w 1469922"/>
              <a:gd name="connsiteY97" fmla="*/ 794283 h 1381708"/>
              <a:gd name="connsiteX98" fmla="*/ 578650 w 1469922"/>
              <a:gd name="connsiteY98" fmla="*/ 1037002 h 1381708"/>
              <a:gd name="connsiteX99" fmla="*/ 980037 w 1469922"/>
              <a:gd name="connsiteY99" fmla="*/ 1035536 h 1381708"/>
              <a:gd name="connsiteX100" fmla="*/ 1178409 w 1469922"/>
              <a:gd name="connsiteY100" fmla="*/ 686591 h 1381708"/>
              <a:gd name="connsiteX101" fmla="*/ 1178903 w 1469922"/>
              <a:gd name="connsiteY101" fmla="*/ 686587 h 1381708"/>
              <a:gd name="connsiteX102" fmla="*/ 1168384 w 1469922"/>
              <a:gd name="connsiteY102" fmla="*/ 589983 h 1381708"/>
              <a:gd name="connsiteX103" fmla="*/ 689830 w 1469922"/>
              <a:gd name="connsiteY103" fmla="*/ 204637 h 1381708"/>
              <a:gd name="connsiteX104" fmla="*/ 214477 w 1469922"/>
              <a:gd name="connsiteY104" fmla="*/ 593924 h 1381708"/>
              <a:gd name="connsiteX105" fmla="*/ 204787 w 1469922"/>
              <a:gd name="connsiteY105" fmla="*/ 690308 h 1381708"/>
              <a:gd name="connsiteX106" fmla="*/ 208651 w 1469922"/>
              <a:gd name="connsiteY106" fmla="*/ 759853 h 1381708"/>
              <a:gd name="connsiteX107" fmla="*/ 487581 w 1469922"/>
              <a:gd name="connsiteY107" fmla="*/ 1184583 h 1381708"/>
              <a:gd name="connsiteX108" fmla="*/ 1063101 w 1469922"/>
              <a:gd name="connsiteY108" fmla="*/ 1187758 h 1381708"/>
              <a:gd name="connsiteX109" fmla="*/ 1346701 w 1469922"/>
              <a:gd name="connsiteY109" fmla="*/ 766131 h 1381708"/>
              <a:gd name="connsiteX110" fmla="*/ 1351482 w 1469922"/>
              <a:gd name="connsiteY110" fmla="*/ 694371 h 1381708"/>
              <a:gd name="connsiteX111" fmla="*/ 1350847 w 1469922"/>
              <a:gd name="connsiteY111" fmla="*/ 694369 h 1381708"/>
              <a:gd name="connsiteX112" fmla="*/ 1022805 w 1469922"/>
              <a:gd name="connsiteY112" fmla="*/ 121968 h 1381708"/>
              <a:gd name="connsiteX113" fmla="*/ 363068 w 1469922"/>
              <a:gd name="connsiteY113" fmla="*/ 120704 h 1381708"/>
              <a:gd name="connsiteX114" fmla="*/ 32834 w 1469922"/>
              <a:gd name="connsiteY114" fmla="*/ 691843 h 1381708"/>
              <a:gd name="connsiteX115" fmla="*/ 0 w 1469922"/>
              <a:gd name="connsiteY115" fmla="*/ 691844 h 1381708"/>
              <a:gd name="connsiteX116" fmla="*/ 346688 w 1469922"/>
              <a:gd name="connsiteY116" fmla="*/ 92248 h 1381708"/>
              <a:gd name="connsiteX117" fmla="*/ 1039296 w 1469922"/>
              <a:gd name="connsiteY117" fmla="*/ 93575 h 1381708"/>
              <a:gd name="connsiteX118" fmla="*/ 1377936 w 1469922"/>
              <a:gd name="connsiteY118" fmla="*/ 602717 h 1381708"/>
              <a:gd name="connsiteX119" fmla="*/ 1383393 w 1469922"/>
              <a:gd name="connsiteY119" fmla="*/ 689865 h 1381708"/>
              <a:gd name="connsiteX120" fmla="*/ 1383442 w 1469922"/>
              <a:gd name="connsiteY120" fmla="*/ 689865 h 1381708"/>
              <a:gd name="connsiteX121" fmla="*/ 1383417 w 1469922"/>
              <a:gd name="connsiteY121" fmla="*/ 690244 h 1381708"/>
              <a:gd name="connsiteX122" fmla="*/ 1383683 w 1469922"/>
              <a:gd name="connsiteY122" fmla="*/ 694495 h 1381708"/>
              <a:gd name="connsiteX123" fmla="*/ 1383134 w 1469922"/>
              <a:gd name="connsiteY123" fmla="*/ 694493 h 1381708"/>
              <a:gd name="connsiteX124" fmla="*/ 1378080 w 1469922"/>
              <a:gd name="connsiteY124" fmla="*/ 770339 h 1381708"/>
              <a:gd name="connsiteX125" fmla="*/ 1078831 w 1469922"/>
              <a:gd name="connsiteY125" fmla="*/ 1215234 h 1381708"/>
              <a:gd name="connsiteX126" fmla="*/ 774740 w 1469922"/>
              <a:gd name="connsiteY126" fmla="*/ 1295218 h 1381708"/>
              <a:gd name="connsiteX127" fmla="*/ 776755 w 1469922"/>
              <a:gd name="connsiteY127" fmla="*/ 1381707 h 1381708"/>
              <a:gd name="connsiteX128" fmla="*/ 430630 w 1469922"/>
              <a:gd name="connsiteY128" fmla="*/ 1288135 h 1381708"/>
              <a:gd name="connsiteX129" fmla="*/ 91988 w 1469922"/>
              <a:gd name="connsiteY129" fmla="*/ 778997 h 1381708"/>
              <a:gd name="connsiteX130" fmla="*/ 86529 w 1469922"/>
              <a:gd name="connsiteY130" fmla="*/ 691844 h 1381708"/>
              <a:gd name="connsiteX131" fmla="*/ 86481 w 1469922"/>
              <a:gd name="connsiteY131" fmla="*/ 691844 h 1381708"/>
              <a:gd name="connsiteX132" fmla="*/ 86506 w 1469922"/>
              <a:gd name="connsiteY132" fmla="*/ 691474 h 1381708"/>
              <a:gd name="connsiteX133" fmla="*/ 86239 w 1469922"/>
              <a:gd name="connsiteY133" fmla="*/ 687219 h 1381708"/>
              <a:gd name="connsiteX134" fmla="*/ 86788 w 1469922"/>
              <a:gd name="connsiteY134" fmla="*/ 687221 h 1381708"/>
              <a:gd name="connsiteX135" fmla="*/ 91807 w 1469922"/>
              <a:gd name="connsiteY135" fmla="*/ 611641 h 1381708"/>
              <a:gd name="connsiteX136" fmla="*/ 389275 w 1469922"/>
              <a:gd name="connsiteY136" fmla="*/ 167519 h 1381708"/>
              <a:gd name="connsiteX137" fmla="*/ 994750 w 1469922"/>
              <a:gd name="connsiteY137" fmla="*/ 167714 h 1381708"/>
              <a:gd name="connsiteX138" fmla="*/ 1297207 w 1469922"/>
              <a:gd name="connsiteY138" fmla="*/ 692233 h 1381708"/>
              <a:gd name="connsiteX139" fmla="*/ 1296803 w 1469922"/>
              <a:gd name="connsiteY139" fmla="*/ 692233 h 1381708"/>
              <a:gd name="connsiteX140" fmla="*/ 1292366 w 1469922"/>
              <a:gd name="connsiteY140" fmla="*/ 758835 h 1381708"/>
              <a:gd name="connsiteX141" fmla="*/ 1035915 w 1469922"/>
              <a:gd name="connsiteY141" fmla="*/ 1140152 h 1381708"/>
              <a:gd name="connsiteX142" fmla="*/ 775302 w 1469922"/>
              <a:gd name="connsiteY142" fmla="*/ 1208739 h 1381708"/>
              <a:gd name="connsiteX143" fmla="*/ 515438 w 1469922"/>
              <a:gd name="connsiteY143" fmla="*/ 1137367 h 1381708"/>
              <a:gd name="connsiteX144" fmla="*/ 263082 w 1469922"/>
              <a:gd name="connsiteY144" fmla="*/ 753327 h 1381708"/>
              <a:gd name="connsiteX145" fmla="*/ 259646 w 1469922"/>
              <a:gd name="connsiteY145" fmla="*/ 691844 h 1381708"/>
              <a:gd name="connsiteX146" fmla="*/ 259442 w 1469922"/>
              <a:gd name="connsiteY146" fmla="*/ 691844 h 1381708"/>
              <a:gd name="connsiteX147" fmla="*/ 259586 w 1469922"/>
              <a:gd name="connsiteY147" fmla="*/ 690762 h 1381708"/>
              <a:gd name="connsiteX148" fmla="*/ 259225 w 1469922"/>
              <a:gd name="connsiteY148" fmla="*/ 684311 h 1381708"/>
              <a:gd name="connsiteX149" fmla="*/ 260440 w 1469922"/>
              <a:gd name="connsiteY149" fmla="*/ 684324 h 1381708"/>
              <a:gd name="connsiteX150" fmla="*/ 274418 w 1469922"/>
              <a:gd name="connsiteY150" fmla="*/ 578992 h 1381708"/>
              <a:gd name="connsiteX151" fmla="*/ 475751 w 1469922"/>
              <a:gd name="connsiteY151" fmla="*/ 317310 h 1381708"/>
              <a:gd name="connsiteX152" fmla="*/ 908261 w 1469922"/>
              <a:gd name="connsiteY152" fmla="*/ 317498 h 1381708"/>
              <a:gd name="connsiteX153" fmla="*/ 1109367 w 1469922"/>
              <a:gd name="connsiteY153" fmla="*/ 579354 h 1381708"/>
              <a:gd name="connsiteX154" fmla="*/ 1123935 w 1469922"/>
              <a:gd name="connsiteY154" fmla="*/ 689864 h 1381708"/>
              <a:gd name="connsiteX155" fmla="*/ 1124000 w 1469922"/>
              <a:gd name="connsiteY155" fmla="*/ 689864 h 1381708"/>
              <a:gd name="connsiteX156" fmla="*/ 1123967 w 1469922"/>
              <a:gd name="connsiteY156" fmla="*/ 690111 h 1381708"/>
              <a:gd name="connsiteX157" fmla="*/ 1124245 w 1469922"/>
              <a:gd name="connsiteY157" fmla="*/ 692219 h 1381708"/>
              <a:gd name="connsiteX158" fmla="*/ 1123686 w 1469922"/>
              <a:gd name="connsiteY158" fmla="*/ 692219 h 1381708"/>
              <a:gd name="connsiteX159" fmla="*/ 1111852 w 1469922"/>
              <a:gd name="connsiteY159" fmla="*/ 780763 h 1381708"/>
              <a:gd name="connsiteX160" fmla="*/ 948786 w 1469922"/>
              <a:gd name="connsiteY160" fmla="*/ 990731 h 1381708"/>
              <a:gd name="connsiteX161" fmla="*/ 774184 w 1469922"/>
              <a:gd name="connsiteY161" fmla="*/ 1035764 h 1381708"/>
              <a:gd name="connsiteX162" fmla="*/ 600640 w 1469922"/>
              <a:gd name="connsiteY162" fmla="*/ 986812 h 1381708"/>
              <a:gd name="connsiteX163" fmla="*/ 442342 w 1469922"/>
              <a:gd name="connsiteY163" fmla="*/ 773226 h 1381708"/>
              <a:gd name="connsiteX164" fmla="*/ 433325 w 1469922"/>
              <a:gd name="connsiteY164" fmla="*/ 691844 h 1381708"/>
              <a:gd name="connsiteX165" fmla="*/ 432402 w 1469922"/>
              <a:gd name="connsiteY165" fmla="*/ 691844 h 1381708"/>
              <a:gd name="connsiteX166" fmla="*/ 432905 w 1469922"/>
              <a:gd name="connsiteY166" fmla="*/ 688054 h 1381708"/>
              <a:gd name="connsiteX167" fmla="*/ 432243 w 1469922"/>
              <a:gd name="connsiteY167" fmla="*/ 682077 h 1381708"/>
              <a:gd name="connsiteX168" fmla="*/ 433694 w 1469922"/>
              <a:gd name="connsiteY168" fmla="*/ 682110 h 1381708"/>
              <a:gd name="connsiteX169" fmla="*/ 441396 w 1469922"/>
              <a:gd name="connsiteY169" fmla="*/ 624102 h 1381708"/>
              <a:gd name="connsiteX170" fmla="*/ 562293 w 1469922"/>
              <a:gd name="connsiteY170" fmla="*/ 467062 h 1381708"/>
              <a:gd name="connsiteX171" fmla="*/ 821905 w 1469922"/>
              <a:gd name="connsiteY171" fmla="*/ 467357 h 1381708"/>
              <a:gd name="connsiteX172" fmla="*/ 942445 w 1469922"/>
              <a:gd name="connsiteY172" fmla="*/ 624672 h 1381708"/>
              <a:gd name="connsiteX173" fmla="*/ 950950 w 1469922"/>
              <a:gd name="connsiteY173" fmla="*/ 689864 h 1381708"/>
              <a:gd name="connsiteX174" fmla="*/ 951039 w 1469922"/>
              <a:gd name="connsiteY174" fmla="*/ 689864 h 1381708"/>
              <a:gd name="connsiteX175" fmla="*/ 950985 w 1469922"/>
              <a:gd name="connsiteY175" fmla="*/ 690133 h 1381708"/>
              <a:gd name="connsiteX176" fmla="*/ 951285 w 1469922"/>
              <a:gd name="connsiteY176" fmla="*/ 692434 h 1381708"/>
              <a:gd name="connsiteX177" fmla="*/ 950522 w 1469922"/>
              <a:gd name="connsiteY177" fmla="*/ 692432 h 1381708"/>
              <a:gd name="connsiteX178" fmla="*/ 937509 w 1469922"/>
              <a:gd name="connsiteY178" fmla="*/ 757040 h 1381708"/>
              <a:gd name="connsiteX179" fmla="*/ 778690 w 1469922"/>
              <a:gd name="connsiteY179" fmla="*/ 862824 h 1381708"/>
              <a:gd name="connsiteX180" fmla="*/ 605122 w 1469922"/>
              <a:gd name="connsiteY180" fmla="*/ 691087 h 1381708"/>
              <a:gd name="connsiteX181" fmla="*/ 605516 w 1469922"/>
              <a:gd name="connsiteY181" fmla="*/ 691084 h 1381708"/>
              <a:gd name="connsiteX182" fmla="*/ 612159 w 1469922"/>
              <a:gd name="connsiteY182" fmla="*/ 658182 h 1381708"/>
              <a:gd name="connsiteX183" fmla="*/ 612160 w 1469922"/>
              <a:gd name="connsiteY183" fmla="*/ 658181 h 1381708"/>
              <a:gd name="connsiteX184" fmla="*/ 630693 w 1469922"/>
              <a:gd name="connsiteY184" fmla="*/ 630693 h 1381708"/>
              <a:gd name="connsiteX185" fmla="*/ 639917 w 1469922"/>
              <a:gd name="connsiteY185" fmla="*/ 624474 h 1381708"/>
              <a:gd name="connsiteX186" fmla="*/ 643492 w 1469922"/>
              <a:gd name="connsiteY186" fmla="*/ 620133 h 1381708"/>
              <a:gd name="connsiteX187" fmla="*/ 653471 w 1469922"/>
              <a:gd name="connsiteY187" fmla="*/ 615335 h 1381708"/>
              <a:gd name="connsiteX188" fmla="*/ 658182 w 1469922"/>
              <a:gd name="connsiteY188" fmla="*/ 612159 h 1381708"/>
              <a:gd name="connsiteX189" fmla="*/ 661451 w 1469922"/>
              <a:gd name="connsiteY189" fmla="*/ 611499 h 1381708"/>
              <a:gd name="connsiteX190" fmla="*/ 666127 w 1469922"/>
              <a:gd name="connsiteY190" fmla="*/ 609251 h 1381708"/>
              <a:gd name="connsiteX191" fmla="*/ 691844 w 1469922"/>
              <a:gd name="connsiteY191" fmla="*/ 605363 h 1381708"/>
              <a:gd name="connsiteX192" fmla="*/ 778325 w 1469922"/>
              <a:gd name="connsiteY192" fmla="*/ 691844 h 1381708"/>
              <a:gd name="connsiteX193" fmla="*/ 750571 w 1469922"/>
              <a:gd name="connsiteY193" fmla="*/ 691844 h 1381708"/>
              <a:gd name="connsiteX194" fmla="*/ 691844 w 1469922"/>
              <a:gd name="connsiteY194" fmla="*/ 633117 h 1381708"/>
              <a:gd name="connsiteX195" fmla="*/ 662565 w 1469922"/>
              <a:gd name="connsiteY195" fmla="*/ 642060 h 1381708"/>
              <a:gd name="connsiteX196" fmla="*/ 656582 w 1469922"/>
              <a:gd name="connsiteY196" fmla="*/ 646094 h 1381708"/>
              <a:gd name="connsiteX197" fmla="*/ 637732 w 1469922"/>
              <a:gd name="connsiteY197" fmla="*/ 668984 h 1381708"/>
              <a:gd name="connsiteX198" fmla="*/ 637732 w 1469922"/>
              <a:gd name="connsiteY198" fmla="*/ 668985 h 1381708"/>
              <a:gd name="connsiteX199" fmla="*/ 634950 w 1469922"/>
              <a:gd name="connsiteY199" fmla="*/ 682764 h 1381708"/>
              <a:gd name="connsiteX200" fmla="*/ 633310 w 1469922"/>
              <a:gd name="connsiteY200" fmla="*/ 690888 h 1381708"/>
              <a:gd name="connsiteX201" fmla="*/ 633331 w 1469922"/>
              <a:gd name="connsiteY201" fmla="*/ 690888 h 1381708"/>
              <a:gd name="connsiteX202" fmla="*/ 778590 w 1469922"/>
              <a:gd name="connsiteY202" fmla="*/ 834614 h 1381708"/>
              <a:gd name="connsiteX203" fmla="*/ 922829 w 1469922"/>
              <a:gd name="connsiteY203" fmla="*/ 689864 h 1381708"/>
              <a:gd name="connsiteX204" fmla="*/ 923586 w 1469922"/>
              <a:gd name="connsiteY204" fmla="*/ 689864 h 1381708"/>
              <a:gd name="connsiteX205" fmla="*/ 916006 w 1469922"/>
              <a:gd name="connsiteY205" fmla="*/ 631759 h 1381708"/>
              <a:gd name="connsiteX206" fmla="*/ 808183 w 1469922"/>
              <a:gd name="connsiteY206" fmla="*/ 491042 h 1381708"/>
              <a:gd name="connsiteX207" fmla="*/ 575961 w 1469922"/>
              <a:gd name="connsiteY207" fmla="*/ 490778 h 1381708"/>
              <a:gd name="connsiteX208" fmla="*/ 467818 w 1469922"/>
              <a:gd name="connsiteY208" fmla="*/ 631250 h 1381708"/>
              <a:gd name="connsiteX209" fmla="*/ 460378 w 1469922"/>
              <a:gd name="connsiteY209" fmla="*/ 687290 h 1381708"/>
              <a:gd name="connsiteX210" fmla="*/ 469161 w 1469922"/>
              <a:gd name="connsiteY210" fmla="*/ 766567 h 1381708"/>
              <a:gd name="connsiteX211" fmla="*/ 614814 w 1469922"/>
              <a:gd name="connsiteY211" fmla="*/ 963092 h 1381708"/>
              <a:gd name="connsiteX212" fmla="*/ 935150 w 1469922"/>
              <a:gd name="connsiteY212" fmla="*/ 966698 h 1381708"/>
              <a:gd name="connsiteX213" fmla="*/ 1085191 w 1469922"/>
              <a:gd name="connsiteY213" fmla="*/ 773502 h 1381708"/>
              <a:gd name="connsiteX214" fmla="*/ 1096057 w 1469922"/>
              <a:gd name="connsiteY214" fmla="*/ 692194 h 1381708"/>
              <a:gd name="connsiteX215" fmla="*/ 1095716 w 1469922"/>
              <a:gd name="connsiteY215" fmla="*/ 692194 h 1381708"/>
              <a:gd name="connsiteX216" fmla="*/ 893982 w 1469922"/>
              <a:gd name="connsiteY216" fmla="*/ 342197 h 1381708"/>
              <a:gd name="connsiteX217" fmla="*/ 490009 w 1469922"/>
              <a:gd name="connsiteY217" fmla="*/ 342022 h 1381708"/>
              <a:gd name="connsiteX218" fmla="*/ 301960 w 1469922"/>
              <a:gd name="connsiteY218" fmla="*/ 586437 h 1381708"/>
              <a:gd name="connsiteX219" fmla="*/ 288438 w 1469922"/>
              <a:gd name="connsiteY219" fmla="*/ 688336 h 1381708"/>
              <a:gd name="connsiteX220" fmla="*/ 291871 w 1469922"/>
              <a:gd name="connsiteY220" fmla="*/ 749781 h 1381708"/>
              <a:gd name="connsiteX221" fmla="*/ 530121 w 1469922"/>
              <a:gd name="connsiteY221" fmla="*/ 1112352 h 1381708"/>
              <a:gd name="connsiteX222" fmla="*/ 1021503 w 1469922"/>
              <a:gd name="connsiteY222" fmla="*/ 1114981 h 1381708"/>
              <a:gd name="connsiteX223" fmla="*/ 1267956 w 1469922"/>
              <a:gd name="connsiteY223" fmla="*/ 689864 h 1381708"/>
              <a:gd name="connsiteX224" fmla="*/ 1268008 w 1469922"/>
              <a:gd name="connsiteY224" fmla="*/ 689864 h 1381708"/>
              <a:gd name="connsiteX225" fmla="*/ 1263141 w 1469922"/>
              <a:gd name="connsiteY225" fmla="*/ 615857 h 1381708"/>
              <a:gd name="connsiteX226" fmla="*/ 980217 w 1469922"/>
              <a:gd name="connsiteY226" fmla="*/ 192862 h 1381708"/>
              <a:gd name="connsiteX227" fmla="*/ 403792 w 1469922"/>
              <a:gd name="connsiteY227" fmla="*/ 192677 h 1381708"/>
              <a:gd name="connsiteX228" fmla="*/ 120596 w 1469922"/>
              <a:gd name="connsiteY228" fmla="*/ 615490 h 1381708"/>
              <a:gd name="connsiteX229" fmla="*/ 115826 w 1469922"/>
              <a:gd name="connsiteY229" fmla="*/ 687333 h 1381708"/>
              <a:gd name="connsiteX230" fmla="*/ 117317 w 1469922"/>
              <a:gd name="connsiteY230" fmla="*/ 687339 h 1381708"/>
              <a:gd name="connsiteX231" fmla="*/ 446238 w 1469922"/>
              <a:gd name="connsiteY231" fmla="*/ 1261261 h 1381708"/>
              <a:gd name="connsiteX232" fmla="*/ 1107732 w 1469922"/>
              <a:gd name="connsiteY232" fmla="*/ 1262525 h 1381708"/>
              <a:gd name="connsiteX233" fmla="*/ 1438844 w 1469922"/>
              <a:gd name="connsiteY233" fmla="*/ 689864 h 1381708"/>
              <a:gd name="connsiteX234" fmla="*/ 1469922 w 1469922"/>
              <a:gd name="connsiteY234" fmla="*/ 689864 h 1381708"/>
              <a:gd name="connsiteX235" fmla="*/ 1123236 w 1469922"/>
              <a:gd name="connsiteY235" fmla="*/ 1289459 h 1381708"/>
              <a:gd name="connsiteX236" fmla="*/ 776755 w 1469922"/>
              <a:gd name="connsiteY236" fmla="*/ 1381707 h 1381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469922" h="1381708">
                <a:moveTo>
                  <a:pt x="774740" y="1295218"/>
                </a:moveTo>
                <a:cubicBezTo>
                  <a:pt x="669866" y="1294640"/>
                  <a:pt x="565143" y="1266841"/>
                  <a:pt x="471550" y="1211884"/>
                </a:cubicBezTo>
                <a:cubicBezTo>
                  <a:pt x="307762" y="1115708"/>
                  <a:pt x="200003" y="949241"/>
                  <a:pt x="177227" y="763715"/>
                </a:cubicBezTo>
                <a:lnTo>
                  <a:pt x="173234" y="691844"/>
                </a:lnTo>
                <a:lnTo>
                  <a:pt x="172961" y="691844"/>
                </a:lnTo>
                <a:lnTo>
                  <a:pt x="173137" y="690095"/>
                </a:lnTo>
                <a:lnTo>
                  <a:pt x="172753" y="683186"/>
                </a:lnTo>
                <a:lnTo>
                  <a:pt x="173830" y="683198"/>
                </a:lnTo>
                <a:lnTo>
                  <a:pt x="183445" y="587560"/>
                </a:lnTo>
                <a:cubicBezTo>
                  <a:pt x="231568" y="351725"/>
                  <a:pt x="439685" y="173998"/>
                  <a:pt x="689700" y="172965"/>
                </a:cubicBezTo>
                <a:cubicBezTo>
                  <a:pt x="975432" y="171784"/>
                  <a:pt x="1208348" y="401831"/>
                  <a:pt x="1210709" y="687556"/>
                </a:cubicBezTo>
                <a:lnTo>
                  <a:pt x="1210314" y="687559"/>
                </a:lnTo>
                <a:lnTo>
                  <a:pt x="1196338" y="799592"/>
                </a:lnTo>
                <a:cubicBezTo>
                  <a:pt x="1167613" y="909060"/>
                  <a:pt x="1096551" y="1004591"/>
                  <a:pt x="996211" y="1063215"/>
                </a:cubicBezTo>
                <a:cubicBezTo>
                  <a:pt x="929317" y="1102298"/>
                  <a:pt x="854523" y="1121990"/>
                  <a:pt x="779659" y="1122264"/>
                </a:cubicBezTo>
                <a:cubicBezTo>
                  <a:pt x="704795" y="1122537"/>
                  <a:pt x="629859" y="1103392"/>
                  <a:pt x="562682" y="1064799"/>
                </a:cubicBezTo>
                <a:cubicBezTo>
                  <a:pt x="461916" y="1006909"/>
                  <a:pt x="390158" y="911900"/>
                  <a:pt x="360634" y="802644"/>
                </a:cubicBezTo>
                <a:lnTo>
                  <a:pt x="346454" y="695359"/>
                </a:lnTo>
                <a:lnTo>
                  <a:pt x="345939" y="695364"/>
                </a:lnTo>
                <a:lnTo>
                  <a:pt x="346187" y="693340"/>
                </a:lnTo>
                <a:lnTo>
                  <a:pt x="345678" y="689487"/>
                </a:lnTo>
                <a:lnTo>
                  <a:pt x="346660" y="689488"/>
                </a:lnTo>
                <a:lnTo>
                  <a:pt x="357051" y="604769"/>
                </a:lnTo>
                <a:cubicBezTo>
                  <a:pt x="379836" y="517184"/>
                  <a:pt x="436485" y="440666"/>
                  <a:pt x="516607" y="393591"/>
                </a:cubicBezTo>
                <a:cubicBezTo>
                  <a:pt x="623436" y="330824"/>
                  <a:pt x="755676" y="329988"/>
                  <a:pt x="863291" y="391397"/>
                </a:cubicBezTo>
                <a:cubicBezTo>
                  <a:pt x="944002" y="437455"/>
                  <a:pt x="1001615" y="513249"/>
                  <a:pt x="1025506" y="600539"/>
                </a:cubicBezTo>
                <a:lnTo>
                  <a:pt x="1037494" y="688994"/>
                </a:lnTo>
                <a:lnTo>
                  <a:pt x="1037519" y="688994"/>
                </a:lnTo>
                <a:lnTo>
                  <a:pt x="1037507" y="689088"/>
                </a:lnTo>
                <a:lnTo>
                  <a:pt x="1037764" y="690986"/>
                </a:lnTo>
                <a:lnTo>
                  <a:pt x="1037261" y="690987"/>
                </a:lnTo>
                <a:lnTo>
                  <a:pt x="1028728" y="756859"/>
                </a:lnTo>
                <a:cubicBezTo>
                  <a:pt x="1011203" y="822410"/>
                  <a:pt x="968353" y="879495"/>
                  <a:pt x="908056" y="914400"/>
                </a:cubicBezTo>
                <a:cubicBezTo>
                  <a:pt x="867858" y="937670"/>
                  <a:pt x="822973" y="949305"/>
                  <a:pt x="778088" y="949307"/>
                </a:cubicBezTo>
                <a:cubicBezTo>
                  <a:pt x="733202" y="949308"/>
                  <a:pt x="688316" y="937676"/>
                  <a:pt x="648117" y="914409"/>
                </a:cubicBezTo>
                <a:cubicBezTo>
                  <a:pt x="587817" y="879508"/>
                  <a:pt x="544964" y="822426"/>
                  <a:pt x="527434" y="756876"/>
                </a:cubicBezTo>
                <a:lnTo>
                  <a:pt x="519005" y="691843"/>
                </a:lnTo>
                <a:lnTo>
                  <a:pt x="518882" y="691843"/>
                </a:lnTo>
                <a:lnTo>
                  <a:pt x="518957" y="691471"/>
                </a:lnTo>
                <a:lnTo>
                  <a:pt x="518638" y="689012"/>
                </a:lnTo>
                <a:lnTo>
                  <a:pt x="519450" y="689015"/>
                </a:lnTo>
                <a:lnTo>
                  <a:pt x="532357" y="624798"/>
                </a:lnTo>
                <a:cubicBezTo>
                  <a:pt x="558396" y="562933"/>
                  <a:pt x="619386" y="519361"/>
                  <a:pt x="690690" y="518886"/>
                </a:cubicBezTo>
                <a:cubicBezTo>
                  <a:pt x="761994" y="518410"/>
                  <a:pt x="823559" y="561165"/>
                  <a:pt x="850421" y="622678"/>
                </a:cubicBezTo>
                <a:lnTo>
                  <a:pt x="863455" y="683329"/>
                </a:lnTo>
                <a:lnTo>
                  <a:pt x="864307" y="683264"/>
                </a:lnTo>
                <a:lnTo>
                  <a:pt x="863896" y="685382"/>
                </a:lnTo>
                <a:lnTo>
                  <a:pt x="864789" y="689537"/>
                </a:lnTo>
                <a:lnTo>
                  <a:pt x="863085" y="689560"/>
                </a:lnTo>
                <a:lnTo>
                  <a:pt x="863026" y="689864"/>
                </a:lnTo>
                <a:lnTo>
                  <a:pt x="864559" y="689864"/>
                </a:lnTo>
                <a:cubicBezTo>
                  <a:pt x="864559" y="701805"/>
                  <a:pt x="862139" y="713180"/>
                  <a:pt x="857763" y="723526"/>
                </a:cubicBezTo>
                <a:lnTo>
                  <a:pt x="855975" y="726178"/>
                </a:lnTo>
                <a:lnTo>
                  <a:pt x="855572" y="728252"/>
                </a:lnTo>
                <a:lnTo>
                  <a:pt x="851487" y="732834"/>
                </a:lnTo>
                <a:lnTo>
                  <a:pt x="839229" y="751015"/>
                </a:lnTo>
                <a:lnTo>
                  <a:pt x="829327" y="757691"/>
                </a:lnTo>
                <a:lnTo>
                  <a:pt x="825075" y="762461"/>
                </a:lnTo>
                <a:lnTo>
                  <a:pt x="819759" y="764143"/>
                </a:lnTo>
                <a:lnTo>
                  <a:pt x="811740" y="769549"/>
                </a:lnTo>
                <a:lnTo>
                  <a:pt x="786663" y="774612"/>
                </a:lnTo>
                <a:lnTo>
                  <a:pt x="781380" y="776283"/>
                </a:lnTo>
                <a:lnTo>
                  <a:pt x="779994" y="775958"/>
                </a:lnTo>
                <a:lnTo>
                  <a:pt x="778078" y="776345"/>
                </a:lnTo>
                <a:cubicBezTo>
                  <a:pt x="766137" y="776345"/>
                  <a:pt x="754762" y="773925"/>
                  <a:pt x="744416" y="769549"/>
                </a:cubicBezTo>
                <a:lnTo>
                  <a:pt x="740053" y="766607"/>
                </a:lnTo>
                <a:lnTo>
                  <a:pt x="736758" y="765836"/>
                </a:lnTo>
                <a:lnTo>
                  <a:pt x="731728" y="760995"/>
                </a:lnTo>
                <a:lnTo>
                  <a:pt x="716927" y="751015"/>
                </a:lnTo>
                <a:lnTo>
                  <a:pt x="708730" y="738858"/>
                </a:lnTo>
                <a:lnTo>
                  <a:pt x="703740" y="734055"/>
                </a:lnTo>
                <a:lnTo>
                  <a:pt x="702535" y="729669"/>
                </a:lnTo>
                <a:lnTo>
                  <a:pt x="698393" y="723526"/>
                </a:lnTo>
                <a:cubicBezTo>
                  <a:pt x="694017" y="713180"/>
                  <a:pt x="691597" y="701804"/>
                  <a:pt x="691597" y="689864"/>
                </a:cubicBezTo>
                <a:lnTo>
                  <a:pt x="719351" y="689864"/>
                </a:lnTo>
                <a:lnTo>
                  <a:pt x="721999" y="689864"/>
                </a:lnTo>
                <a:lnTo>
                  <a:pt x="727218" y="708856"/>
                </a:lnTo>
                <a:lnTo>
                  <a:pt x="732114" y="720676"/>
                </a:lnTo>
                <a:lnTo>
                  <a:pt x="751284" y="739128"/>
                </a:lnTo>
                <a:cubicBezTo>
                  <a:pt x="769333" y="748945"/>
                  <a:pt x="791306" y="748105"/>
                  <a:pt x="808553" y="736939"/>
                </a:cubicBezTo>
                <a:lnTo>
                  <a:pt x="824902" y="718600"/>
                </a:lnTo>
                <a:lnTo>
                  <a:pt x="829947" y="706420"/>
                </a:lnTo>
                <a:lnTo>
                  <a:pt x="833943" y="685839"/>
                </a:lnTo>
                <a:lnTo>
                  <a:pt x="822945" y="634662"/>
                </a:lnTo>
                <a:cubicBezTo>
                  <a:pt x="800738" y="583807"/>
                  <a:pt x="749839" y="548460"/>
                  <a:pt x="690889" y="548853"/>
                </a:cubicBezTo>
                <a:cubicBezTo>
                  <a:pt x="631939" y="549246"/>
                  <a:pt x="581516" y="585268"/>
                  <a:pt x="559989" y="636415"/>
                </a:cubicBezTo>
                <a:lnTo>
                  <a:pt x="549397" y="689113"/>
                </a:lnTo>
                <a:lnTo>
                  <a:pt x="549979" y="689115"/>
                </a:lnTo>
                <a:cubicBezTo>
                  <a:pt x="549711" y="770788"/>
                  <a:pt x="593129" y="846371"/>
                  <a:pt x="663817" y="887283"/>
                </a:cubicBezTo>
                <a:cubicBezTo>
                  <a:pt x="734504" y="928195"/>
                  <a:pt x="821671" y="928192"/>
                  <a:pt x="892355" y="887275"/>
                </a:cubicBezTo>
                <a:cubicBezTo>
                  <a:pt x="945368" y="856587"/>
                  <a:pt x="983042" y="806398"/>
                  <a:pt x="998450" y="748765"/>
                </a:cubicBezTo>
                <a:lnTo>
                  <a:pt x="1006002" y="690463"/>
                </a:lnTo>
                <a:lnTo>
                  <a:pt x="994949" y="608902"/>
                </a:lnTo>
                <a:cubicBezTo>
                  <a:pt x="973245" y="529605"/>
                  <a:pt x="920908" y="460752"/>
                  <a:pt x="847589" y="418913"/>
                </a:cubicBezTo>
                <a:cubicBezTo>
                  <a:pt x="749830" y="363127"/>
                  <a:pt x="629700" y="363887"/>
                  <a:pt x="532655" y="420906"/>
                </a:cubicBezTo>
                <a:cubicBezTo>
                  <a:pt x="459871" y="463669"/>
                  <a:pt x="408410" y="533180"/>
                  <a:pt x="387711" y="612744"/>
                </a:cubicBezTo>
                <a:lnTo>
                  <a:pt x="378025" y="691712"/>
                </a:lnTo>
                <a:lnTo>
                  <a:pt x="391582" y="794283"/>
                </a:lnTo>
                <a:cubicBezTo>
                  <a:pt x="418917" y="895438"/>
                  <a:pt x="485355" y="983404"/>
                  <a:pt x="578650" y="1037002"/>
                </a:cubicBezTo>
                <a:cubicBezTo>
                  <a:pt x="703044" y="1108466"/>
                  <a:pt x="856168" y="1107907"/>
                  <a:pt x="980037" y="1035536"/>
                </a:cubicBezTo>
                <a:cubicBezTo>
                  <a:pt x="1103906" y="963165"/>
                  <a:pt x="1179582" y="830047"/>
                  <a:pt x="1178409" y="686591"/>
                </a:cubicBezTo>
                <a:lnTo>
                  <a:pt x="1178903" y="686587"/>
                </a:lnTo>
                <a:lnTo>
                  <a:pt x="1168384" y="589983"/>
                </a:lnTo>
                <a:cubicBezTo>
                  <a:pt x="1121371" y="368924"/>
                  <a:pt x="924585" y="203668"/>
                  <a:pt x="689830" y="204637"/>
                </a:cubicBezTo>
                <a:cubicBezTo>
                  <a:pt x="455075" y="205607"/>
                  <a:pt x="259662" y="372485"/>
                  <a:pt x="214477" y="593924"/>
                </a:cubicBezTo>
                <a:lnTo>
                  <a:pt x="204787" y="690308"/>
                </a:lnTo>
                <a:lnTo>
                  <a:pt x="208651" y="759853"/>
                </a:lnTo>
                <a:cubicBezTo>
                  <a:pt x="230236" y="935676"/>
                  <a:pt x="332359" y="1093438"/>
                  <a:pt x="487581" y="1184583"/>
                </a:cubicBezTo>
                <a:cubicBezTo>
                  <a:pt x="664977" y="1288750"/>
                  <a:pt x="884567" y="1289961"/>
                  <a:pt x="1063101" y="1187758"/>
                </a:cubicBezTo>
                <a:cubicBezTo>
                  <a:pt x="1219318" y="1098330"/>
                  <a:pt x="1323177" y="941705"/>
                  <a:pt x="1346701" y="766131"/>
                </a:cubicBezTo>
                <a:lnTo>
                  <a:pt x="1351482" y="694371"/>
                </a:lnTo>
                <a:lnTo>
                  <a:pt x="1350847" y="694369"/>
                </a:lnTo>
                <a:cubicBezTo>
                  <a:pt x="1351751" y="458629"/>
                  <a:pt x="1226661" y="240361"/>
                  <a:pt x="1022805" y="121968"/>
                </a:cubicBezTo>
                <a:cubicBezTo>
                  <a:pt x="818948" y="3576"/>
                  <a:pt x="567377" y="3094"/>
                  <a:pt x="363068" y="120704"/>
                </a:cubicBezTo>
                <a:cubicBezTo>
                  <a:pt x="158759" y="238314"/>
                  <a:pt x="32834" y="456101"/>
                  <a:pt x="32834" y="691843"/>
                </a:cubicBezTo>
                <a:lnTo>
                  <a:pt x="0" y="691844"/>
                </a:lnTo>
                <a:cubicBezTo>
                  <a:pt x="0" y="444356"/>
                  <a:pt x="132199" y="215718"/>
                  <a:pt x="346688" y="92248"/>
                </a:cubicBezTo>
                <a:cubicBezTo>
                  <a:pt x="561177" y="-31222"/>
                  <a:pt x="825282" y="-30716"/>
                  <a:pt x="1039296" y="93575"/>
                </a:cubicBezTo>
                <a:cubicBezTo>
                  <a:pt x="1226558" y="202330"/>
                  <a:pt x="1350510" y="391362"/>
                  <a:pt x="1377936" y="602717"/>
                </a:cubicBezTo>
                <a:lnTo>
                  <a:pt x="1383393" y="689865"/>
                </a:lnTo>
                <a:lnTo>
                  <a:pt x="1383442" y="689865"/>
                </a:lnTo>
                <a:lnTo>
                  <a:pt x="1383417" y="690244"/>
                </a:lnTo>
                <a:lnTo>
                  <a:pt x="1383683" y="694495"/>
                </a:lnTo>
                <a:lnTo>
                  <a:pt x="1383134" y="694493"/>
                </a:lnTo>
                <a:lnTo>
                  <a:pt x="1378080" y="770339"/>
                </a:lnTo>
                <a:cubicBezTo>
                  <a:pt x="1353258" y="955603"/>
                  <a:pt x="1243669" y="1120871"/>
                  <a:pt x="1078831" y="1215234"/>
                </a:cubicBezTo>
                <a:cubicBezTo>
                  <a:pt x="984637" y="1269156"/>
                  <a:pt x="879614" y="1295797"/>
                  <a:pt x="774740" y="1295218"/>
                </a:cubicBezTo>
                <a:close/>
                <a:moveTo>
                  <a:pt x="776755" y="1381707"/>
                </a:moveTo>
                <a:cubicBezTo>
                  <a:pt x="657166" y="1381479"/>
                  <a:pt x="537637" y="1350280"/>
                  <a:pt x="430630" y="1288135"/>
                </a:cubicBezTo>
                <a:cubicBezTo>
                  <a:pt x="243368" y="1179382"/>
                  <a:pt x="119416" y="990352"/>
                  <a:pt x="91988" y="778997"/>
                </a:cubicBezTo>
                <a:lnTo>
                  <a:pt x="86529" y="691844"/>
                </a:lnTo>
                <a:lnTo>
                  <a:pt x="86481" y="691844"/>
                </a:lnTo>
                <a:lnTo>
                  <a:pt x="86506" y="691474"/>
                </a:lnTo>
                <a:lnTo>
                  <a:pt x="86239" y="687219"/>
                </a:lnTo>
                <a:lnTo>
                  <a:pt x="86788" y="687221"/>
                </a:lnTo>
                <a:lnTo>
                  <a:pt x="91807" y="611641"/>
                </a:lnTo>
                <a:cubicBezTo>
                  <a:pt x="116463" y="426985"/>
                  <a:pt x="225332" y="262125"/>
                  <a:pt x="389275" y="167519"/>
                </a:cubicBezTo>
                <a:cubicBezTo>
                  <a:pt x="576638" y="59398"/>
                  <a:pt x="807457" y="59473"/>
                  <a:pt x="994750" y="167714"/>
                </a:cubicBezTo>
                <a:cubicBezTo>
                  <a:pt x="1182044" y="275955"/>
                  <a:pt x="1297346" y="475912"/>
                  <a:pt x="1297207" y="692233"/>
                </a:cubicBezTo>
                <a:lnTo>
                  <a:pt x="1296803" y="692233"/>
                </a:lnTo>
                <a:lnTo>
                  <a:pt x="1292366" y="758835"/>
                </a:lnTo>
                <a:cubicBezTo>
                  <a:pt x="1271095" y="917615"/>
                  <a:pt x="1177181" y="1059263"/>
                  <a:pt x="1035915" y="1140152"/>
                </a:cubicBezTo>
                <a:cubicBezTo>
                  <a:pt x="955192" y="1186375"/>
                  <a:pt x="865185" y="1209220"/>
                  <a:pt x="775302" y="1208739"/>
                </a:cubicBezTo>
                <a:cubicBezTo>
                  <a:pt x="685420" y="1208258"/>
                  <a:pt x="595662" y="1184451"/>
                  <a:pt x="515438" y="1137367"/>
                </a:cubicBezTo>
                <a:cubicBezTo>
                  <a:pt x="375046" y="1054971"/>
                  <a:pt x="282653" y="912326"/>
                  <a:pt x="263082" y="753327"/>
                </a:cubicBezTo>
                <a:lnTo>
                  <a:pt x="259646" y="691844"/>
                </a:lnTo>
                <a:lnTo>
                  <a:pt x="259442" y="691844"/>
                </a:lnTo>
                <a:lnTo>
                  <a:pt x="259586" y="690762"/>
                </a:lnTo>
                <a:lnTo>
                  <a:pt x="259225" y="684311"/>
                </a:lnTo>
                <a:lnTo>
                  <a:pt x="260440" y="684324"/>
                </a:lnTo>
                <a:lnTo>
                  <a:pt x="274418" y="578992"/>
                </a:lnTo>
                <a:cubicBezTo>
                  <a:pt x="303885" y="470023"/>
                  <a:pt x="375367" y="375229"/>
                  <a:pt x="475751" y="317310"/>
                </a:cubicBezTo>
                <a:cubicBezTo>
                  <a:pt x="609598" y="240085"/>
                  <a:pt x="774482" y="240157"/>
                  <a:pt x="908261" y="317498"/>
                </a:cubicBezTo>
                <a:cubicBezTo>
                  <a:pt x="1008596" y="375504"/>
                  <a:pt x="1079995" y="470360"/>
                  <a:pt x="1109367" y="579354"/>
                </a:cubicBezTo>
                <a:lnTo>
                  <a:pt x="1123935" y="689864"/>
                </a:lnTo>
                <a:lnTo>
                  <a:pt x="1124000" y="689864"/>
                </a:lnTo>
                <a:lnTo>
                  <a:pt x="1123967" y="690111"/>
                </a:lnTo>
                <a:lnTo>
                  <a:pt x="1124245" y="692219"/>
                </a:lnTo>
                <a:lnTo>
                  <a:pt x="1123686" y="692219"/>
                </a:lnTo>
                <a:lnTo>
                  <a:pt x="1111852" y="780763"/>
                </a:lnTo>
                <a:cubicBezTo>
                  <a:pt x="1087955" y="868490"/>
                  <a:pt x="1030008" y="944647"/>
                  <a:pt x="948786" y="990731"/>
                </a:cubicBezTo>
                <a:cubicBezTo>
                  <a:pt x="894638" y="1021454"/>
                  <a:pt x="834323" y="1036441"/>
                  <a:pt x="774184" y="1035764"/>
                </a:cubicBezTo>
                <a:cubicBezTo>
                  <a:pt x="714045" y="1035087"/>
                  <a:pt x="654083" y="1018746"/>
                  <a:pt x="600640" y="986812"/>
                </a:cubicBezTo>
                <a:cubicBezTo>
                  <a:pt x="520476" y="938911"/>
                  <a:pt x="464258" y="861469"/>
                  <a:pt x="442342" y="773226"/>
                </a:cubicBezTo>
                <a:lnTo>
                  <a:pt x="433325" y="691844"/>
                </a:lnTo>
                <a:lnTo>
                  <a:pt x="432402" y="691844"/>
                </a:lnTo>
                <a:lnTo>
                  <a:pt x="432905" y="688054"/>
                </a:lnTo>
                <a:lnTo>
                  <a:pt x="432243" y="682077"/>
                </a:lnTo>
                <a:lnTo>
                  <a:pt x="433694" y="682110"/>
                </a:lnTo>
                <a:lnTo>
                  <a:pt x="441396" y="624102"/>
                </a:lnTo>
                <a:cubicBezTo>
                  <a:pt x="459092" y="558694"/>
                  <a:pt x="502018" y="501801"/>
                  <a:pt x="562293" y="467062"/>
                </a:cubicBezTo>
                <a:cubicBezTo>
                  <a:pt x="642661" y="420743"/>
                  <a:pt x="741643" y="420856"/>
                  <a:pt x="821905" y="467357"/>
                </a:cubicBezTo>
                <a:cubicBezTo>
                  <a:pt x="882101" y="502234"/>
                  <a:pt x="924898" y="559224"/>
                  <a:pt x="942445" y="624672"/>
                </a:cubicBezTo>
                <a:lnTo>
                  <a:pt x="950950" y="689864"/>
                </a:lnTo>
                <a:lnTo>
                  <a:pt x="951039" y="689864"/>
                </a:lnTo>
                <a:lnTo>
                  <a:pt x="950985" y="690133"/>
                </a:lnTo>
                <a:lnTo>
                  <a:pt x="951285" y="692434"/>
                </a:lnTo>
                <a:lnTo>
                  <a:pt x="950522" y="692432"/>
                </a:lnTo>
                <a:lnTo>
                  <a:pt x="937509" y="757040"/>
                </a:lnTo>
                <a:cubicBezTo>
                  <a:pt x="911368" y="819005"/>
                  <a:pt x="850153" y="862571"/>
                  <a:pt x="778690" y="862824"/>
                </a:cubicBezTo>
                <a:cubicBezTo>
                  <a:pt x="683406" y="863161"/>
                  <a:pt x="605796" y="786370"/>
                  <a:pt x="605122" y="691087"/>
                </a:cubicBezTo>
                <a:lnTo>
                  <a:pt x="605516" y="691084"/>
                </a:lnTo>
                <a:lnTo>
                  <a:pt x="612159" y="658182"/>
                </a:lnTo>
                <a:lnTo>
                  <a:pt x="612160" y="658181"/>
                </a:lnTo>
                <a:lnTo>
                  <a:pt x="630693" y="630693"/>
                </a:lnTo>
                <a:lnTo>
                  <a:pt x="639917" y="624474"/>
                </a:lnTo>
                <a:lnTo>
                  <a:pt x="643492" y="620133"/>
                </a:lnTo>
                <a:lnTo>
                  <a:pt x="653471" y="615335"/>
                </a:lnTo>
                <a:lnTo>
                  <a:pt x="658182" y="612159"/>
                </a:lnTo>
                <a:lnTo>
                  <a:pt x="661451" y="611499"/>
                </a:lnTo>
                <a:lnTo>
                  <a:pt x="666127" y="609251"/>
                </a:lnTo>
                <a:cubicBezTo>
                  <a:pt x="674251" y="606724"/>
                  <a:pt x="682888" y="605363"/>
                  <a:pt x="691844" y="605363"/>
                </a:cubicBezTo>
                <a:cubicBezTo>
                  <a:pt x="739606" y="605363"/>
                  <a:pt x="778325" y="644082"/>
                  <a:pt x="778325" y="691844"/>
                </a:cubicBezTo>
                <a:lnTo>
                  <a:pt x="750571" y="691844"/>
                </a:lnTo>
                <a:cubicBezTo>
                  <a:pt x="750571" y="659410"/>
                  <a:pt x="724278" y="633117"/>
                  <a:pt x="691844" y="633117"/>
                </a:cubicBezTo>
                <a:lnTo>
                  <a:pt x="662565" y="642060"/>
                </a:lnTo>
                <a:lnTo>
                  <a:pt x="656582" y="646094"/>
                </a:lnTo>
                <a:lnTo>
                  <a:pt x="637732" y="668984"/>
                </a:lnTo>
                <a:lnTo>
                  <a:pt x="637732" y="668985"/>
                </a:lnTo>
                <a:lnTo>
                  <a:pt x="634950" y="682764"/>
                </a:lnTo>
                <a:lnTo>
                  <a:pt x="633310" y="690888"/>
                </a:lnTo>
                <a:lnTo>
                  <a:pt x="633331" y="690888"/>
                </a:lnTo>
                <a:cubicBezTo>
                  <a:pt x="633895" y="770630"/>
                  <a:pt x="698847" y="834896"/>
                  <a:pt x="778590" y="834614"/>
                </a:cubicBezTo>
                <a:cubicBezTo>
                  <a:pt x="858333" y="834332"/>
                  <a:pt x="922829" y="769608"/>
                  <a:pt x="922829" y="689864"/>
                </a:cubicBezTo>
                <a:lnTo>
                  <a:pt x="923586" y="689864"/>
                </a:lnTo>
                <a:lnTo>
                  <a:pt x="916006" y="631759"/>
                </a:lnTo>
                <a:cubicBezTo>
                  <a:pt x="900311" y="573216"/>
                  <a:pt x="862029" y="522238"/>
                  <a:pt x="808183" y="491042"/>
                </a:cubicBezTo>
                <a:cubicBezTo>
                  <a:pt x="736389" y="449446"/>
                  <a:pt x="647849" y="449346"/>
                  <a:pt x="575961" y="490778"/>
                </a:cubicBezTo>
                <a:cubicBezTo>
                  <a:pt x="522044" y="521852"/>
                  <a:pt x="483647" y="572742"/>
                  <a:pt x="467818" y="631250"/>
                </a:cubicBezTo>
                <a:lnTo>
                  <a:pt x="460378" y="687290"/>
                </a:lnTo>
                <a:lnTo>
                  <a:pt x="469161" y="766567"/>
                </a:lnTo>
                <a:cubicBezTo>
                  <a:pt x="489326" y="847761"/>
                  <a:pt x="541053" y="919017"/>
                  <a:pt x="614814" y="963092"/>
                </a:cubicBezTo>
                <a:cubicBezTo>
                  <a:pt x="713162" y="1021859"/>
                  <a:pt x="835504" y="1023236"/>
                  <a:pt x="935150" y="966698"/>
                </a:cubicBezTo>
                <a:cubicBezTo>
                  <a:pt x="1009884" y="924295"/>
                  <a:pt x="1063203" y="854222"/>
                  <a:pt x="1085191" y="773502"/>
                </a:cubicBezTo>
                <a:lnTo>
                  <a:pt x="1096057" y="692194"/>
                </a:lnTo>
                <a:lnTo>
                  <a:pt x="1095716" y="692194"/>
                </a:lnTo>
                <a:cubicBezTo>
                  <a:pt x="1095841" y="547863"/>
                  <a:pt x="1018935" y="414435"/>
                  <a:pt x="893982" y="342197"/>
                </a:cubicBezTo>
                <a:cubicBezTo>
                  <a:pt x="769029" y="269959"/>
                  <a:pt x="615024" y="269892"/>
                  <a:pt x="490009" y="342022"/>
                </a:cubicBezTo>
                <a:cubicBezTo>
                  <a:pt x="396248" y="396119"/>
                  <a:pt x="329483" y="484659"/>
                  <a:pt x="301960" y="586437"/>
                </a:cubicBezTo>
                <a:lnTo>
                  <a:pt x="288438" y="688336"/>
                </a:lnTo>
                <a:lnTo>
                  <a:pt x="291871" y="749781"/>
                </a:lnTo>
                <a:cubicBezTo>
                  <a:pt x="310349" y="899892"/>
                  <a:pt x="397577" y="1034562"/>
                  <a:pt x="530121" y="1112352"/>
                </a:cubicBezTo>
                <a:cubicBezTo>
                  <a:pt x="681600" y="1201255"/>
                  <a:pt x="869082" y="1202258"/>
                  <a:pt x="1021503" y="1114981"/>
                </a:cubicBezTo>
                <a:cubicBezTo>
                  <a:pt x="1173924" y="1027704"/>
                  <a:pt x="1267956" y="865505"/>
                  <a:pt x="1267956" y="689864"/>
                </a:cubicBezTo>
                <a:lnTo>
                  <a:pt x="1268008" y="689864"/>
                </a:lnTo>
                <a:lnTo>
                  <a:pt x="1263141" y="615857"/>
                </a:lnTo>
                <a:cubicBezTo>
                  <a:pt x="1239781" y="440046"/>
                  <a:pt x="1136237" y="283029"/>
                  <a:pt x="980217" y="192862"/>
                </a:cubicBezTo>
                <a:cubicBezTo>
                  <a:pt x="801910" y="89814"/>
                  <a:pt x="582166" y="89744"/>
                  <a:pt x="403792" y="192677"/>
                </a:cubicBezTo>
                <a:cubicBezTo>
                  <a:pt x="247715" y="282743"/>
                  <a:pt x="144069" y="439694"/>
                  <a:pt x="120596" y="615490"/>
                </a:cubicBezTo>
                <a:lnTo>
                  <a:pt x="115826" y="687333"/>
                </a:lnTo>
                <a:lnTo>
                  <a:pt x="117317" y="687339"/>
                </a:lnTo>
                <a:cubicBezTo>
                  <a:pt x="116413" y="923707"/>
                  <a:pt x="241838" y="1142555"/>
                  <a:pt x="446238" y="1261261"/>
                </a:cubicBezTo>
                <a:cubicBezTo>
                  <a:pt x="650638" y="1379967"/>
                  <a:pt x="902879" y="1380449"/>
                  <a:pt x="1107732" y="1262525"/>
                </a:cubicBezTo>
                <a:cubicBezTo>
                  <a:pt x="1312585" y="1144601"/>
                  <a:pt x="1438844" y="926234"/>
                  <a:pt x="1438844" y="689864"/>
                </a:cubicBezTo>
                <a:lnTo>
                  <a:pt x="1469922" y="689864"/>
                </a:lnTo>
                <a:cubicBezTo>
                  <a:pt x="1469922" y="937351"/>
                  <a:pt x="1337724" y="1165988"/>
                  <a:pt x="1123236" y="1289459"/>
                </a:cubicBezTo>
                <a:cubicBezTo>
                  <a:pt x="1015992" y="1351194"/>
                  <a:pt x="896344" y="1381936"/>
                  <a:pt x="776755" y="1381707"/>
                </a:cubicBezTo>
                <a:close/>
              </a:path>
            </a:pathLst>
          </a:cu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1" name="フリーフォーム: 図形 370">
            <a:extLst>
              <a:ext uri="{FF2B5EF4-FFF2-40B4-BE49-F238E27FC236}">
                <a16:creationId xmlns:a16="http://schemas.microsoft.com/office/drawing/2014/main" id="{3934303D-EF62-454A-89D2-AB2E2A4B5532}"/>
              </a:ext>
            </a:extLst>
          </p:cNvPr>
          <p:cNvSpPr/>
          <p:nvPr/>
        </p:nvSpPr>
        <p:spPr>
          <a:xfrm>
            <a:off x="8031019" y="2913560"/>
            <a:ext cx="1385664" cy="1304155"/>
          </a:xfrm>
          <a:custGeom>
            <a:avLst/>
            <a:gdLst>
              <a:gd name="connsiteX0" fmla="*/ 732456 w 1385664"/>
              <a:gd name="connsiteY0" fmla="*/ 1222645 h 1304155"/>
              <a:gd name="connsiteX1" fmla="*/ 446998 w 1385664"/>
              <a:gd name="connsiteY1" fmla="*/ 1145449 h 1304155"/>
              <a:gd name="connsiteX2" fmla="*/ 167753 w 1385664"/>
              <a:gd name="connsiteY2" fmla="*/ 725511 h 1304155"/>
              <a:gd name="connsiteX3" fmla="*/ 163163 w 1385664"/>
              <a:gd name="connsiteY3" fmla="*/ 652078 h 1304155"/>
              <a:gd name="connsiteX4" fmla="*/ 163019 w 1385664"/>
              <a:gd name="connsiteY4" fmla="*/ 652078 h 1304155"/>
              <a:gd name="connsiteX5" fmla="*/ 163093 w 1385664"/>
              <a:gd name="connsiteY5" fmla="*/ 650960 h 1304155"/>
              <a:gd name="connsiteX6" fmla="*/ 163022 w 1385664"/>
              <a:gd name="connsiteY6" fmla="*/ 649817 h 1304155"/>
              <a:gd name="connsiteX7" fmla="*/ 163169 w 1385664"/>
              <a:gd name="connsiteY7" fmla="*/ 649818 h 1304155"/>
              <a:gd name="connsiteX8" fmla="*/ 167339 w 1385664"/>
              <a:gd name="connsiteY8" fmla="*/ 587150 h 1304155"/>
              <a:gd name="connsiteX9" fmla="*/ 408536 w 1385664"/>
              <a:gd name="connsiteY9" fmla="*/ 227972 h 1304155"/>
              <a:gd name="connsiteX10" fmla="*/ 898579 w 1385664"/>
              <a:gd name="connsiteY10" fmla="*/ 229686 h 1304155"/>
              <a:gd name="connsiteX11" fmla="*/ 1137257 w 1385664"/>
              <a:gd name="connsiteY11" fmla="*/ 590543 h 1304155"/>
              <a:gd name="connsiteX12" fmla="*/ 1140920 w 1385664"/>
              <a:gd name="connsiteY12" fmla="*/ 652078 h 1304155"/>
              <a:gd name="connsiteX13" fmla="*/ 1141135 w 1385664"/>
              <a:gd name="connsiteY13" fmla="*/ 652078 h 1304155"/>
              <a:gd name="connsiteX14" fmla="*/ 1140986 w 1385664"/>
              <a:gd name="connsiteY14" fmla="*/ 653199 h 1304155"/>
              <a:gd name="connsiteX15" fmla="*/ 1141123 w 1385664"/>
              <a:gd name="connsiteY15" fmla="*/ 655500 h 1304155"/>
              <a:gd name="connsiteX16" fmla="*/ 1140681 w 1385664"/>
              <a:gd name="connsiteY16" fmla="*/ 655497 h 1304155"/>
              <a:gd name="connsiteX17" fmla="*/ 1126969 w 1385664"/>
              <a:gd name="connsiteY17" fmla="*/ 758633 h 1304155"/>
              <a:gd name="connsiteX18" fmla="*/ 936595 w 1385664"/>
              <a:gd name="connsiteY18" fmla="*/ 1005467 h 1304155"/>
              <a:gd name="connsiteX19" fmla="*/ 732260 w 1385664"/>
              <a:gd name="connsiteY19" fmla="*/ 1059624 h 1304155"/>
              <a:gd name="connsiteX20" fmla="*/ 528282 w 1385664"/>
              <a:gd name="connsiteY20" fmla="*/ 1004137 h 1304155"/>
              <a:gd name="connsiteX21" fmla="*/ 339520 w 1385664"/>
              <a:gd name="connsiteY21" fmla="*/ 756068 h 1304155"/>
              <a:gd name="connsiteX22" fmla="*/ 326383 w 1385664"/>
              <a:gd name="connsiteY22" fmla="*/ 652078 h 1304155"/>
              <a:gd name="connsiteX23" fmla="*/ 326038 w 1385664"/>
              <a:gd name="connsiteY23" fmla="*/ 652078 h 1304155"/>
              <a:gd name="connsiteX24" fmla="*/ 326215 w 1385664"/>
              <a:gd name="connsiteY24" fmla="*/ 650746 h 1304155"/>
              <a:gd name="connsiteX25" fmla="*/ 326048 w 1385664"/>
              <a:gd name="connsiteY25" fmla="*/ 649423 h 1304155"/>
              <a:gd name="connsiteX26" fmla="*/ 326391 w 1385664"/>
              <a:gd name="connsiteY26" fmla="*/ 649425 h 1304155"/>
              <a:gd name="connsiteX27" fmla="*/ 337366 w 1385664"/>
              <a:gd name="connsiteY27" fmla="*/ 566854 h 1304155"/>
              <a:gd name="connsiteX28" fmla="*/ 489598 w 1385664"/>
              <a:gd name="connsiteY28" fmla="*/ 369408 h 1304155"/>
              <a:gd name="connsiteX29" fmla="*/ 816176 w 1385664"/>
              <a:gd name="connsiteY29" fmla="*/ 370346 h 1304155"/>
              <a:gd name="connsiteX30" fmla="*/ 967272 w 1385664"/>
              <a:gd name="connsiteY30" fmla="*/ 568663 h 1304155"/>
              <a:gd name="connsiteX31" fmla="*/ 977872 w 1385664"/>
              <a:gd name="connsiteY31" fmla="*/ 652077 h 1304155"/>
              <a:gd name="connsiteX32" fmla="*/ 978116 w 1385664"/>
              <a:gd name="connsiteY32" fmla="*/ 652077 h 1304155"/>
              <a:gd name="connsiteX33" fmla="*/ 977991 w 1385664"/>
              <a:gd name="connsiteY33" fmla="*/ 653014 h 1304155"/>
              <a:gd name="connsiteX34" fmla="*/ 978110 w 1385664"/>
              <a:gd name="connsiteY34" fmla="*/ 653950 h 1304155"/>
              <a:gd name="connsiteX35" fmla="*/ 977866 w 1385664"/>
              <a:gd name="connsiteY35" fmla="*/ 653949 h 1304155"/>
              <a:gd name="connsiteX36" fmla="*/ 969556 w 1385664"/>
              <a:gd name="connsiteY36" fmla="*/ 716232 h 1304155"/>
              <a:gd name="connsiteX37" fmla="*/ 854613 w 1385664"/>
              <a:gd name="connsiteY37" fmla="*/ 864556 h 1304155"/>
              <a:gd name="connsiteX38" fmla="*/ 731445 w 1385664"/>
              <a:gd name="connsiteY38" fmla="*/ 896597 h 1304155"/>
              <a:gd name="connsiteX39" fmla="*/ 608857 w 1385664"/>
              <a:gd name="connsiteY39" fmla="*/ 862404 h 1304155"/>
              <a:gd name="connsiteX40" fmla="*/ 496530 w 1385664"/>
              <a:gd name="connsiteY40" fmla="*/ 712089 h 1304155"/>
              <a:gd name="connsiteX41" fmla="*/ 489590 w 1385664"/>
              <a:gd name="connsiteY41" fmla="*/ 652078 h 1304155"/>
              <a:gd name="connsiteX42" fmla="*/ 489057 w 1385664"/>
              <a:gd name="connsiteY42" fmla="*/ 652078 h 1304155"/>
              <a:gd name="connsiteX43" fmla="*/ 489342 w 1385664"/>
              <a:gd name="connsiteY43" fmla="*/ 649933 h 1304155"/>
              <a:gd name="connsiteX44" fmla="*/ 489095 w 1385664"/>
              <a:gd name="connsiteY44" fmla="*/ 647794 h 1304155"/>
              <a:gd name="connsiteX45" fmla="*/ 489625 w 1385664"/>
              <a:gd name="connsiteY45" fmla="*/ 647803 h 1304155"/>
              <a:gd name="connsiteX46" fmla="*/ 494727 w 1385664"/>
              <a:gd name="connsiteY46" fmla="*/ 609445 h 1304155"/>
              <a:gd name="connsiteX47" fmla="*/ 570911 w 1385664"/>
              <a:gd name="connsiteY47" fmla="*/ 510700 h 1304155"/>
              <a:gd name="connsiteX48" fmla="*/ 734274 w 1385664"/>
              <a:gd name="connsiteY48" fmla="*/ 511297 h 1304155"/>
              <a:gd name="connsiteX49" fmla="*/ 809734 w 1385664"/>
              <a:gd name="connsiteY49" fmla="*/ 610596 h 1304155"/>
              <a:gd name="connsiteX50" fmla="*/ 814261 w 1385664"/>
              <a:gd name="connsiteY50" fmla="*/ 646653 h 1304155"/>
              <a:gd name="connsiteX51" fmla="*/ 814913 w 1385664"/>
              <a:gd name="connsiteY51" fmla="*/ 646609 h 1304155"/>
              <a:gd name="connsiteX52" fmla="*/ 814502 w 1385664"/>
              <a:gd name="connsiteY52" fmla="*/ 648574 h 1304155"/>
              <a:gd name="connsiteX53" fmla="*/ 815092 w 1385664"/>
              <a:gd name="connsiteY53" fmla="*/ 653269 h 1304155"/>
              <a:gd name="connsiteX54" fmla="*/ 813524 w 1385664"/>
              <a:gd name="connsiteY54" fmla="*/ 653258 h 1304155"/>
              <a:gd name="connsiteX55" fmla="*/ 805920 w 1385664"/>
              <a:gd name="connsiteY55" fmla="*/ 689652 h 1304155"/>
              <a:gd name="connsiteX56" fmla="*/ 775875 w 1385664"/>
              <a:gd name="connsiteY56" fmla="*/ 721760 h 1304155"/>
              <a:gd name="connsiteX57" fmla="*/ 733523 w 1385664"/>
              <a:gd name="connsiteY57" fmla="*/ 733588 h 1304155"/>
              <a:gd name="connsiteX58" fmla="*/ 691190 w 1385664"/>
              <a:gd name="connsiteY58" fmla="*/ 721694 h 1304155"/>
              <a:gd name="connsiteX59" fmla="*/ 652269 w 1385664"/>
              <a:gd name="connsiteY59" fmla="*/ 646483 h 1304155"/>
              <a:gd name="connsiteX60" fmla="*/ 694409 w 1385664"/>
              <a:gd name="connsiteY60" fmla="*/ 649382 h 1304155"/>
              <a:gd name="connsiteX61" fmla="*/ 713161 w 1385664"/>
              <a:gd name="connsiteY61" fmla="*/ 685619 h 1304155"/>
              <a:gd name="connsiteX62" fmla="*/ 753963 w 1385664"/>
              <a:gd name="connsiteY62" fmla="*/ 685651 h 1304155"/>
              <a:gd name="connsiteX63" fmla="*/ 772771 w 1385664"/>
              <a:gd name="connsiteY63" fmla="*/ 649443 h 1304155"/>
              <a:gd name="connsiteX64" fmla="*/ 774454 w 1385664"/>
              <a:gd name="connsiteY64" fmla="*/ 649330 h 1304155"/>
              <a:gd name="connsiteX65" fmla="*/ 770875 w 1385664"/>
              <a:gd name="connsiteY65" fmla="*/ 620821 h 1304155"/>
              <a:gd name="connsiteX66" fmla="*/ 714014 w 1385664"/>
              <a:gd name="connsiteY66" fmla="*/ 545998 h 1304155"/>
              <a:gd name="connsiteX67" fmla="*/ 590918 w 1385664"/>
              <a:gd name="connsiteY67" fmla="*/ 545548 h 1304155"/>
              <a:gd name="connsiteX68" fmla="*/ 529240 w 1385664"/>
              <a:gd name="connsiteY68" fmla="*/ 652078 h 1304155"/>
              <a:gd name="connsiteX69" fmla="*/ 528865 w 1385664"/>
              <a:gd name="connsiteY69" fmla="*/ 652078 h 1304155"/>
              <a:gd name="connsiteX70" fmla="*/ 534687 w 1385664"/>
              <a:gd name="connsiteY70" fmla="*/ 702430 h 1304155"/>
              <a:gd name="connsiteX71" fmla="*/ 628935 w 1385664"/>
              <a:gd name="connsiteY71" fmla="*/ 828550 h 1304155"/>
              <a:gd name="connsiteX72" fmla="*/ 835134 w 1385664"/>
              <a:gd name="connsiteY72" fmla="*/ 830356 h 1304155"/>
              <a:gd name="connsiteX73" fmla="*/ 931576 w 1385664"/>
              <a:gd name="connsiteY73" fmla="*/ 705906 h 1304155"/>
              <a:gd name="connsiteX74" fmla="*/ 938580 w 1385664"/>
              <a:gd name="connsiteY74" fmla="*/ 653411 h 1304155"/>
              <a:gd name="connsiteX75" fmla="*/ 929095 w 1385664"/>
              <a:gd name="connsiteY75" fmla="*/ 578767 h 1304155"/>
              <a:gd name="connsiteX76" fmla="*/ 796299 w 1385664"/>
              <a:gd name="connsiteY76" fmla="*/ 404470 h 1304155"/>
              <a:gd name="connsiteX77" fmla="*/ 509276 w 1385664"/>
              <a:gd name="connsiteY77" fmla="*/ 403646 h 1304155"/>
              <a:gd name="connsiteX78" fmla="*/ 375482 w 1385664"/>
              <a:gd name="connsiteY78" fmla="*/ 577177 h 1304155"/>
              <a:gd name="connsiteX79" fmla="*/ 365845 w 1385664"/>
              <a:gd name="connsiteY79" fmla="*/ 649683 h 1304155"/>
              <a:gd name="connsiteX80" fmla="*/ 366084 w 1385664"/>
              <a:gd name="connsiteY80" fmla="*/ 649684 h 1304155"/>
              <a:gd name="connsiteX81" fmla="*/ 548451 w 1385664"/>
              <a:gd name="connsiteY81" fmla="*/ 969550 h 1304155"/>
              <a:gd name="connsiteX82" fmla="*/ 916651 w 1385664"/>
              <a:gd name="connsiteY82" fmla="*/ 970749 h 1304155"/>
              <a:gd name="connsiteX83" fmla="*/ 1101097 w 1385664"/>
              <a:gd name="connsiteY83" fmla="*/ 652077 h 1304155"/>
              <a:gd name="connsiteX84" fmla="*/ 1101245 w 1385664"/>
              <a:gd name="connsiteY84" fmla="*/ 652077 h 1304155"/>
              <a:gd name="connsiteX85" fmla="*/ 1097880 w 1385664"/>
              <a:gd name="connsiteY85" fmla="*/ 595536 h 1304155"/>
              <a:gd name="connsiteX86" fmla="*/ 878573 w 1385664"/>
              <a:gd name="connsiteY86" fmla="*/ 263966 h 1304155"/>
              <a:gd name="connsiteX87" fmla="*/ 428302 w 1385664"/>
              <a:gd name="connsiteY87" fmla="*/ 262391 h 1304155"/>
              <a:gd name="connsiteX88" fmla="*/ 206681 w 1385664"/>
              <a:gd name="connsiteY88" fmla="*/ 592418 h 1304155"/>
              <a:gd name="connsiteX89" fmla="*/ 202851 w 1385664"/>
              <a:gd name="connsiteY89" fmla="*/ 649976 h 1304155"/>
              <a:gd name="connsiteX90" fmla="*/ 204172 w 1385664"/>
              <a:gd name="connsiteY90" fmla="*/ 649981 h 1304155"/>
              <a:gd name="connsiteX91" fmla="*/ 467667 w 1385664"/>
              <a:gd name="connsiteY91" fmla="*/ 1109867 h 1304155"/>
              <a:gd name="connsiteX92" fmla="*/ 997690 w 1385664"/>
              <a:gd name="connsiteY92" fmla="*/ 1110916 h 1304155"/>
              <a:gd name="connsiteX93" fmla="*/ 1258336 w 1385664"/>
              <a:gd name="connsiteY93" fmla="*/ 722294 h 1304155"/>
              <a:gd name="connsiteX94" fmla="*/ 1262730 w 1385664"/>
              <a:gd name="connsiteY94" fmla="*/ 656209 h 1304155"/>
              <a:gd name="connsiteX95" fmla="*/ 1262329 w 1385664"/>
              <a:gd name="connsiteY95" fmla="*/ 656206 h 1304155"/>
              <a:gd name="connsiteX96" fmla="*/ 959591 w 1385664"/>
              <a:gd name="connsiteY96" fmla="*/ 124953 h 1304155"/>
              <a:gd name="connsiteX97" fmla="*/ 348136 w 1385664"/>
              <a:gd name="connsiteY97" fmla="*/ 122885 h 1304155"/>
              <a:gd name="connsiteX98" fmla="*/ 41811 w 1385664"/>
              <a:gd name="connsiteY98" fmla="*/ 652078 h 1304155"/>
              <a:gd name="connsiteX99" fmla="*/ 0 w 1385664"/>
              <a:gd name="connsiteY99" fmla="*/ 652078 h 1304155"/>
              <a:gd name="connsiteX100" fmla="*/ 327312 w 1385664"/>
              <a:gd name="connsiteY100" fmla="*/ 86628 h 1304155"/>
              <a:gd name="connsiteX101" fmla="*/ 980659 w 1385664"/>
              <a:gd name="connsiteY101" fmla="*/ 88838 h 1304155"/>
              <a:gd name="connsiteX102" fmla="*/ 1298965 w 1385664"/>
              <a:gd name="connsiteY102" fmla="*/ 569888 h 1304155"/>
              <a:gd name="connsiteX103" fmla="*/ 1303876 w 1385664"/>
              <a:gd name="connsiteY103" fmla="*/ 652077 h 1304155"/>
              <a:gd name="connsiteX104" fmla="*/ 1304154 w 1385664"/>
              <a:gd name="connsiteY104" fmla="*/ 652077 h 1304155"/>
              <a:gd name="connsiteX105" fmla="*/ 1304008 w 1385664"/>
              <a:gd name="connsiteY105" fmla="*/ 654284 h 1304155"/>
              <a:gd name="connsiteX106" fmla="*/ 1304139 w 1385664"/>
              <a:gd name="connsiteY106" fmla="*/ 656489 h 1304155"/>
              <a:gd name="connsiteX107" fmla="*/ 1303861 w 1385664"/>
              <a:gd name="connsiteY107" fmla="*/ 656487 h 1304155"/>
              <a:gd name="connsiteX108" fmla="*/ 1299124 w 1385664"/>
              <a:gd name="connsiteY108" fmla="*/ 727752 h 1304155"/>
              <a:gd name="connsiteX109" fmla="*/ 1018218 w 1385664"/>
              <a:gd name="connsiteY109" fmla="*/ 1146580 h 1304155"/>
              <a:gd name="connsiteX110" fmla="*/ 732456 w 1385664"/>
              <a:gd name="connsiteY110" fmla="*/ 1222645 h 1304155"/>
              <a:gd name="connsiteX111" fmla="*/ 731382 w 1385664"/>
              <a:gd name="connsiteY111" fmla="*/ 1304152 h 1304155"/>
              <a:gd name="connsiteX112" fmla="*/ 405005 w 1385664"/>
              <a:gd name="connsiteY112" fmla="*/ 1215318 h 1304155"/>
              <a:gd name="connsiteX113" fmla="*/ 86699 w 1385664"/>
              <a:gd name="connsiteY113" fmla="*/ 734268 h 1304155"/>
              <a:gd name="connsiteX114" fmla="*/ 81789 w 1385664"/>
              <a:gd name="connsiteY114" fmla="*/ 652078 h 1304155"/>
              <a:gd name="connsiteX115" fmla="*/ 81509 w 1385664"/>
              <a:gd name="connsiteY115" fmla="*/ 652078 h 1304155"/>
              <a:gd name="connsiteX116" fmla="*/ 81656 w 1385664"/>
              <a:gd name="connsiteY116" fmla="*/ 649863 h 1304155"/>
              <a:gd name="connsiteX117" fmla="*/ 81525 w 1385664"/>
              <a:gd name="connsiteY117" fmla="*/ 647667 h 1304155"/>
              <a:gd name="connsiteX118" fmla="*/ 81802 w 1385664"/>
              <a:gd name="connsiteY118" fmla="*/ 647669 h 1304155"/>
              <a:gd name="connsiteX119" fmla="*/ 86540 w 1385664"/>
              <a:gd name="connsiteY119" fmla="*/ 576403 h 1304155"/>
              <a:gd name="connsiteX120" fmla="*/ 367445 w 1385664"/>
              <a:gd name="connsiteY120" fmla="*/ 157575 h 1304155"/>
              <a:gd name="connsiteX121" fmla="*/ 938665 w 1385664"/>
              <a:gd name="connsiteY121" fmla="*/ 158706 h 1304155"/>
              <a:gd name="connsiteX122" fmla="*/ 1217910 w 1385664"/>
              <a:gd name="connsiteY122" fmla="*/ 578644 h 1304155"/>
              <a:gd name="connsiteX123" fmla="*/ 1222500 w 1385664"/>
              <a:gd name="connsiteY123" fmla="*/ 652077 h 1304155"/>
              <a:gd name="connsiteX124" fmla="*/ 1222645 w 1385664"/>
              <a:gd name="connsiteY124" fmla="*/ 652077 h 1304155"/>
              <a:gd name="connsiteX125" fmla="*/ 1222570 w 1385664"/>
              <a:gd name="connsiteY125" fmla="*/ 653203 h 1304155"/>
              <a:gd name="connsiteX126" fmla="*/ 1222641 w 1385664"/>
              <a:gd name="connsiteY126" fmla="*/ 654338 h 1304155"/>
              <a:gd name="connsiteX127" fmla="*/ 1222495 w 1385664"/>
              <a:gd name="connsiteY127" fmla="*/ 654338 h 1304155"/>
              <a:gd name="connsiteX128" fmla="*/ 1218325 w 1385664"/>
              <a:gd name="connsiteY128" fmla="*/ 717005 h 1304155"/>
              <a:gd name="connsiteX129" fmla="*/ 977128 w 1385664"/>
              <a:gd name="connsiteY129" fmla="*/ 1076183 h 1304155"/>
              <a:gd name="connsiteX130" fmla="*/ 731876 w 1385664"/>
              <a:gd name="connsiteY130" fmla="*/ 1141133 h 1304155"/>
              <a:gd name="connsiteX131" fmla="*/ 487085 w 1385664"/>
              <a:gd name="connsiteY131" fmla="*/ 1074469 h 1304155"/>
              <a:gd name="connsiteX132" fmla="*/ 248407 w 1385664"/>
              <a:gd name="connsiteY132" fmla="*/ 713612 h 1304155"/>
              <a:gd name="connsiteX133" fmla="*/ 244745 w 1385664"/>
              <a:gd name="connsiteY133" fmla="*/ 652078 h 1304155"/>
              <a:gd name="connsiteX134" fmla="*/ 244529 w 1385664"/>
              <a:gd name="connsiteY134" fmla="*/ 652078 h 1304155"/>
              <a:gd name="connsiteX135" fmla="*/ 244678 w 1385664"/>
              <a:gd name="connsiteY135" fmla="*/ 650957 h 1304155"/>
              <a:gd name="connsiteX136" fmla="*/ 244541 w 1385664"/>
              <a:gd name="connsiteY136" fmla="*/ 648655 h 1304155"/>
              <a:gd name="connsiteX137" fmla="*/ 244984 w 1385664"/>
              <a:gd name="connsiteY137" fmla="*/ 648658 h 1304155"/>
              <a:gd name="connsiteX138" fmla="*/ 258696 w 1385664"/>
              <a:gd name="connsiteY138" fmla="*/ 545523 h 1304155"/>
              <a:gd name="connsiteX139" fmla="*/ 449069 w 1385664"/>
              <a:gd name="connsiteY139" fmla="*/ 298689 h 1304155"/>
              <a:gd name="connsiteX140" fmla="*/ 857382 w 1385664"/>
              <a:gd name="connsiteY140" fmla="*/ 300019 h 1304155"/>
              <a:gd name="connsiteX141" fmla="*/ 1046144 w 1385664"/>
              <a:gd name="connsiteY141" fmla="*/ 548088 h 1304155"/>
              <a:gd name="connsiteX142" fmla="*/ 1059281 w 1385664"/>
              <a:gd name="connsiteY142" fmla="*/ 652078 h 1304155"/>
              <a:gd name="connsiteX143" fmla="*/ 1059625 w 1385664"/>
              <a:gd name="connsiteY143" fmla="*/ 652078 h 1304155"/>
              <a:gd name="connsiteX144" fmla="*/ 1059449 w 1385664"/>
              <a:gd name="connsiteY144" fmla="*/ 653407 h 1304155"/>
              <a:gd name="connsiteX145" fmla="*/ 1059616 w 1385664"/>
              <a:gd name="connsiteY145" fmla="*/ 654733 h 1304155"/>
              <a:gd name="connsiteX146" fmla="*/ 1059273 w 1385664"/>
              <a:gd name="connsiteY146" fmla="*/ 654731 h 1304155"/>
              <a:gd name="connsiteX147" fmla="*/ 1048298 w 1385664"/>
              <a:gd name="connsiteY147" fmla="*/ 737302 h 1304155"/>
              <a:gd name="connsiteX148" fmla="*/ 896065 w 1385664"/>
              <a:gd name="connsiteY148" fmla="*/ 934748 h 1304155"/>
              <a:gd name="connsiteX149" fmla="*/ 732650 w 1385664"/>
              <a:gd name="connsiteY149" fmla="*/ 978116 h 1304155"/>
              <a:gd name="connsiteX150" fmla="*/ 569487 w 1385664"/>
              <a:gd name="connsiteY150" fmla="*/ 933810 h 1304155"/>
              <a:gd name="connsiteX151" fmla="*/ 418391 w 1385664"/>
              <a:gd name="connsiteY151" fmla="*/ 735493 h 1304155"/>
              <a:gd name="connsiteX152" fmla="*/ 407791 w 1385664"/>
              <a:gd name="connsiteY152" fmla="*/ 652078 h 1304155"/>
              <a:gd name="connsiteX153" fmla="*/ 407548 w 1385664"/>
              <a:gd name="connsiteY153" fmla="*/ 652078 h 1304155"/>
              <a:gd name="connsiteX154" fmla="*/ 407672 w 1385664"/>
              <a:gd name="connsiteY154" fmla="*/ 651146 h 1304155"/>
              <a:gd name="connsiteX155" fmla="*/ 407553 w 1385664"/>
              <a:gd name="connsiteY155" fmla="*/ 650206 h 1304155"/>
              <a:gd name="connsiteX156" fmla="*/ 407798 w 1385664"/>
              <a:gd name="connsiteY156" fmla="*/ 650208 h 1304155"/>
              <a:gd name="connsiteX157" fmla="*/ 416108 w 1385664"/>
              <a:gd name="connsiteY157" fmla="*/ 587923 h 1304155"/>
              <a:gd name="connsiteX158" fmla="*/ 531051 w 1385664"/>
              <a:gd name="connsiteY158" fmla="*/ 439599 h 1304155"/>
              <a:gd name="connsiteX159" fmla="*/ 776807 w 1385664"/>
              <a:gd name="connsiteY159" fmla="*/ 441751 h 1304155"/>
              <a:gd name="connsiteX160" fmla="*/ 889134 w 1385664"/>
              <a:gd name="connsiteY160" fmla="*/ 592066 h 1304155"/>
              <a:gd name="connsiteX161" fmla="*/ 896074 w 1385664"/>
              <a:gd name="connsiteY161" fmla="*/ 652077 h 1304155"/>
              <a:gd name="connsiteX162" fmla="*/ 896606 w 1385664"/>
              <a:gd name="connsiteY162" fmla="*/ 652077 h 1304155"/>
              <a:gd name="connsiteX163" fmla="*/ 896321 w 1385664"/>
              <a:gd name="connsiteY163" fmla="*/ 654218 h 1304155"/>
              <a:gd name="connsiteX164" fmla="*/ 896569 w 1385664"/>
              <a:gd name="connsiteY164" fmla="*/ 656361 h 1304155"/>
              <a:gd name="connsiteX165" fmla="*/ 896038 w 1385664"/>
              <a:gd name="connsiteY165" fmla="*/ 656352 h 1304155"/>
              <a:gd name="connsiteX166" fmla="*/ 890936 w 1385664"/>
              <a:gd name="connsiteY166" fmla="*/ 694710 h 1304155"/>
              <a:gd name="connsiteX167" fmla="*/ 814752 w 1385664"/>
              <a:gd name="connsiteY167" fmla="*/ 793455 h 1304155"/>
              <a:gd name="connsiteX168" fmla="*/ 732990 w 1385664"/>
              <a:gd name="connsiteY168" fmla="*/ 815096 h 1304155"/>
              <a:gd name="connsiteX169" fmla="*/ 651389 w 1385664"/>
              <a:gd name="connsiteY169" fmla="*/ 792858 h 1304155"/>
              <a:gd name="connsiteX170" fmla="*/ 570571 w 1385664"/>
              <a:gd name="connsiteY170" fmla="*/ 650886 h 1304155"/>
              <a:gd name="connsiteX171" fmla="*/ 610751 w 1385664"/>
              <a:gd name="connsiteY171" fmla="*/ 651179 h 1304155"/>
              <a:gd name="connsiteX172" fmla="*/ 671649 w 1385664"/>
              <a:gd name="connsiteY172" fmla="*/ 758157 h 1304155"/>
              <a:gd name="connsiteX173" fmla="*/ 794745 w 1385664"/>
              <a:gd name="connsiteY173" fmla="*/ 758607 h 1304155"/>
              <a:gd name="connsiteX174" fmla="*/ 856423 w 1385664"/>
              <a:gd name="connsiteY174" fmla="*/ 652077 h 1304155"/>
              <a:gd name="connsiteX175" fmla="*/ 856799 w 1385664"/>
              <a:gd name="connsiteY175" fmla="*/ 652077 h 1304155"/>
              <a:gd name="connsiteX176" fmla="*/ 850977 w 1385664"/>
              <a:gd name="connsiteY176" fmla="*/ 601725 h 1304155"/>
              <a:gd name="connsiteX177" fmla="*/ 756729 w 1385664"/>
              <a:gd name="connsiteY177" fmla="*/ 475605 h 1304155"/>
              <a:gd name="connsiteX178" fmla="*/ 550530 w 1385664"/>
              <a:gd name="connsiteY178" fmla="*/ 473799 h 1304155"/>
              <a:gd name="connsiteX179" fmla="*/ 454088 w 1385664"/>
              <a:gd name="connsiteY179" fmla="*/ 598249 h 1304155"/>
              <a:gd name="connsiteX180" fmla="*/ 447083 w 1385664"/>
              <a:gd name="connsiteY180" fmla="*/ 650749 h 1304155"/>
              <a:gd name="connsiteX181" fmla="*/ 456568 w 1385664"/>
              <a:gd name="connsiteY181" fmla="*/ 725389 h 1304155"/>
              <a:gd name="connsiteX182" fmla="*/ 589364 w 1385664"/>
              <a:gd name="connsiteY182" fmla="*/ 899686 h 1304155"/>
              <a:gd name="connsiteX183" fmla="*/ 876387 w 1385664"/>
              <a:gd name="connsiteY183" fmla="*/ 900510 h 1304155"/>
              <a:gd name="connsiteX184" fmla="*/ 1010181 w 1385664"/>
              <a:gd name="connsiteY184" fmla="*/ 726979 h 1304155"/>
              <a:gd name="connsiteX185" fmla="*/ 1019818 w 1385664"/>
              <a:gd name="connsiteY185" fmla="*/ 654474 h 1304155"/>
              <a:gd name="connsiteX186" fmla="*/ 1019580 w 1385664"/>
              <a:gd name="connsiteY186" fmla="*/ 654472 h 1304155"/>
              <a:gd name="connsiteX187" fmla="*/ 837213 w 1385664"/>
              <a:gd name="connsiteY187" fmla="*/ 334606 h 1304155"/>
              <a:gd name="connsiteX188" fmla="*/ 469013 w 1385664"/>
              <a:gd name="connsiteY188" fmla="*/ 333407 h 1304155"/>
              <a:gd name="connsiteX189" fmla="*/ 284567 w 1385664"/>
              <a:gd name="connsiteY189" fmla="*/ 652079 h 1304155"/>
              <a:gd name="connsiteX190" fmla="*/ 284419 w 1385664"/>
              <a:gd name="connsiteY190" fmla="*/ 652079 h 1304155"/>
              <a:gd name="connsiteX191" fmla="*/ 287784 w 1385664"/>
              <a:gd name="connsiteY191" fmla="*/ 708619 h 1304155"/>
              <a:gd name="connsiteX192" fmla="*/ 507091 w 1385664"/>
              <a:gd name="connsiteY192" fmla="*/ 1040189 h 1304155"/>
              <a:gd name="connsiteX193" fmla="*/ 957362 w 1385664"/>
              <a:gd name="connsiteY193" fmla="*/ 1041764 h 1304155"/>
              <a:gd name="connsiteX194" fmla="*/ 1178983 w 1385664"/>
              <a:gd name="connsiteY194" fmla="*/ 711737 h 1304155"/>
              <a:gd name="connsiteX195" fmla="*/ 1182813 w 1385664"/>
              <a:gd name="connsiteY195" fmla="*/ 654179 h 1304155"/>
              <a:gd name="connsiteX196" fmla="*/ 1181491 w 1385664"/>
              <a:gd name="connsiteY196" fmla="*/ 654174 h 1304155"/>
              <a:gd name="connsiteX197" fmla="*/ 917996 w 1385664"/>
              <a:gd name="connsiteY197" fmla="*/ 194288 h 1304155"/>
              <a:gd name="connsiteX198" fmla="*/ 387973 w 1385664"/>
              <a:gd name="connsiteY198" fmla="*/ 193239 h 1304155"/>
              <a:gd name="connsiteX199" fmla="*/ 127327 w 1385664"/>
              <a:gd name="connsiteY199" fmla="*/ 581861 h 1304155"/>
              <a:gd name="connsiteX200" fmla="*/ 122934 w 1385664"/>
              <a:gd name="connsiteY200" fmla="*/ 647947 h 1304155"/>
              <a:gd name="connsiteX201" fmla="*/ 123335 w 1385664"/>
              <a:gd name="connsiteY201" fmla="*/ 647950 h 1304155"/>
              <a:gd name="connsiteX202" fmla="*/ 426073 w 1385664"/>
              <a:gd name="connsiteY202" fmla="*/ 1179203 h 1304155"/>
              <a:gd name="connsiteX203" fmla="*/ 1037528 w 1385664"/>
              <a:gd name="connsiteY203" fmla="*/ 1181271 h 1304155"/>
              <a:gd name="connsiteX204" fmla="*/ 1343853 w 1385664"/>
              <a:gd name="connsiteY204" fmla="*/ 652078 h 1304155"/>
              <a:gd name="connsiteX205" fmla="*/ 1385664 w 1385664"/>
              <a:gd name="connsiteY205" fmla="*/ 652078 h 1304155"/>
              <a:gd name="connsiteX206" fmla="*/ 1058352 w 1385664"/>
              <a:gd name="connsiteY206" fmla="*/ 1217528 h 1304155"/>
              <a:gd name="connsiteX207" fmla="*/ 731382 w 1385664"/>
              <a:gd name="connsiteY207" fmla="*/ 1304152 h 1304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</a:cxnLst>
            <a:rect l="l" t="t" r="r" b="b"/>
            <a:pathLst>
              <a:path w="1385664" h="1304155">
                <a:moveTo>
                  <a:pt x="732456" y="1222645"/>
                </a:moveTo>
                <a:cubicBezTo>
                  <a:pt x="633826" y="1222449"/>
                  <a:pt x="535247" y="1196711"/>
                  <a:pt x="446998" y="1145449"/>
                </a:cubicBezTo>
                <a:cubicBezTo>
                  <a:pt x="292563" y="1055741"/>
                  <a:pt x="190352" y="899827"/>
                  <a:pt x="167753" y="725511"/>
                </a:cubicBezTo>
                <a:lnTo>
                  <a:pt x="163163" y="652078"/>
                </a:lnTo>
                <a:lnTo>
                  <a:pt x="163019" y="652078"/>
                </a:lnTo>
                <a:lnTo>
                  <a:pt x="163093" y="650960"/>
                </a:lnTo>
                <a:lnTo>
                  <a:pt x="163022" y="649817"/>
                </a:lnTo>
                <a:lnTo>
                  <a:pt x="163169" y="649818"/>
                </a:lnTo>
                <a:lnTo>
                  <a:pt x="167339" y="587150"/>
                </a:lnTo>
                <a:cubicBezTo>
                  <a:pt x="187340" y="437671"/>
                  <a:pt x="275648" y="304282"/>
                  <a:pt x="408536" y="227972"/>
                </a:cubicBezTo>
                <a:cubicBezTo>
                  <a:pt x="560408" y="140760"/>
                  <a:pt x="747321" y="141414"/>
                  <a:pt x="898579" y="229686"/>
                </a:cubicBezTo>
                <a:cubicBezTo>
                  <a:pt x="1030930" y="306924"/>
                  <a:pt x="1118303" y="440928"/>
                  <a:pt x="1137257" y="590543"/>
                </a:cubicBezTo>
                <a:lnTo>
                  <a:pt x="1140920" y="652078"/>
                </a:lnTo>
                <a:lnTo>
                  <a:pt x="1141135" y="652078"/>
                </a:lnTo>
                <a:lnTo>
                  <a:pt x="1140986" y="653199"/>
                </a:lnTo>
                <a:lnTo>
                  <a:pt x="1141123" y="655500"/>
                </a:lnTo>
                <a:lnTo>
                  <a:pt x="1140681" y="655497"/>
                </a:lnTo>
                <a:lnTo>
                  <a:pt x="1126969" y="758633"/>
                </a:lnTo>
                <a:cubicBezTo>
                  <a:pt x="1099097" y="861508"/>
                  <a:pt x="1031490" y="950953"/>
                  <a:pt x="936595" y="1005467"/>
                </a:cubicBezTo>
                <a:cubicBezTo>
                  <a:pt x="873331" y="1041810"/>
                  <a:pt x="802766" y="1059854"/>
                  <a:pt x="732260" y="1059624"/>
                </a:cubicBezTo>
                <a:cubicBezTo>
                  <a:pt x="661754" y="1059395"/>
                  <a:pt x="591308" y="1040891"/>
                  <a:pt x="528282" y="1004137"/>
                </a:cubicBezTo>
                <a:cubicBezTo>
                  <a:pt x="433744" y="949006"/>
                  <a:pt x="366721" y="859123"/>
                  <a:pt x="339520" y="756068"/>
                </a:cubicBezTo>
                <a:lnTo>
                  <a:pt x="326383" y="652078"/>
                </a:lnTo>
                <a:lnTo>
                  <a:pt x="326038" y="652078"/>
                </a:lnTo>
                <a:lnTo>
                  <a:pt x="326215" y="650746"/>
                </a:lnTo>
                <a:lnTo>
                  <a:pt x="326048" y="649423"/>
                </a:lnTo>
                <a:lnTo>
                  <a:pt x="326391" y="649425"/>
                </a:lnTo>
                <a:lnTo>
                  <a:pt x="337366" y="566854"/>
                </a:lnTo>
                <a:cubicBezTo>
                  <a:pt x="359653" y="484573"/>
                  <a:pt x="413712" y="413028"/>
                  <a:pt x="489598" y="369408"/>
                </a:cubicBezTo>
                <a:cubicBezTo>
                  <a:pt x="590780" y="311249"/>
                  <a:pt x="715330" y="311607"/>
                  <a:pt x="816176" y="370346"/>
                </a:cubicBezTo>
                <a:cubicBezTo>
                  <a:pt x="891810" y="414400"/>
                  <a:pt x="945458" y="486255"/>
                  <a:pt x="967272" y="568663"/>
                </a:cubicBezTo>
                <a:lnTo>
                  <a:pt x="977872" y="652077"/>
                </a:lnTo>
                <a:lnTo>
                  <a:pt x="978116" y="652077"/>
                </a:lnTo>
                <a:lnTo>
                  <a:pt x="977991" y="653014"/>
                </a:lnTo>
                <a:lnTo>
                  <a:pt x="978110" y="653950"/>
                </a:lnTo>
                <a:lnTo>
                  <a:pt x="977866" y="653949"/>
                </a:lnTo>
                <a:lnTo>
                  <a:pt x="969556" y="716232"/>
                </a:lnTo>
                <a:cubicBezTo>
                  <a:pt x="952717" y="778156"/>
                  <a:pt x="911879" y="831938"/>
                  <a:pt x="854613" y="864556"/>
                </a:cubicBezTo>
                <a:cubicBezTo>
                  <a:pt x="816435" y="886302"/>
                  <a:pt x="773892" y="896969"/>
                  <a:pt x="731445" y="896597"/>
                </a:cubicBezTo>
                <a:cubicBezTo>
                  <a:pt x="688998" y="896226"/>
                  <a:pt x="646648" y="884815"/>
                  <a:pt x="608857" y="862404"/>
                </a:cubicBezTo>
                <a:cubicBezTo>
                  <a:pt x="552171" y="828788"/>
                  <a:pt x="512282" y="774298"/>
                  <a:pt x="496530" y="712089"/>
                </a:cubicBezTo>
                <a:lnTo>
                  <a:pt x="489590" y="652078"/>
                </a:lnTo>
                <a:lnTo>
                  <a:pt x="489057" y="652078"/>
                </a:lnTo>
                <a:lnTo>
                  <a:pt x="489342" y="649933"/>
                </a:lnTo>
                <a:lnTo>
                  <a:pt x="489095" y="647794"/>
                </a:lnTo>
                <a:lnTo>
                  <a:pt x="489625" y="647803"/>
                </a:lnTo>
                <a:lnTo>
                  <a:pt x="494727" y="609445"/>
                </a:lnTo>
                <a:cubicBezTo>
                  <a:pt x="505881" y="568286"/>
                  <a:pt x="532937" y="532502"/>
                  <a:pt x="570911" y="510700"/>
                </a:cubicBezTo>
                <a:cubicBezTo>
                  <a:pt x="621544" y="481632"/>
                  <a:pt x="683855" y="481859"/>
                  <a:pt x="734274" y="511297"/>
                </a:cubicBezTo>
                <a:cubicBezTo>
                  <a:pt x="772088" y="533376"/>
                  <a:pt x="798881" y="569356"/>
                  <a:pt x="809734" y="610596"/>
                </a:cubicBezTo>
                <a:lnTo>
                  <a:pt x="814261" y="646653"/>
                </a:lnTo>
                <a:lnTo>
                  <a:pt x="814913" y="646609"/>
                </a:lnTo>
                <a:lnTo>
                  <a:pt x="814502" y="648574"/>
                </a:lnTo>
                <a:lnTo>
                  <a:pt x="815092" y="653269"/>
                </a:lnTo>
                <a:lnTo>
                  <a:pt x="813524" y="653258"/>
                </a:lnTo>
                <a:lnTo>
                  <a:pt x="805920" y="689652"/>
                </a:lnTo>
                <a:cubicBezTo>
                  <a:pt x="799158" y="702669"/>
                  <a:pt x="788888" y="713863"/>
                  <a:pt x="775875" y="721760"/>
                </a:cubicBezTo>
                <a:cubicBezTo>
                  <a:pt x="762862" y="729658"/>
                  <a:pt x="748191" y="733600"/>
                  <a:pt x="733523" y="733588"/>
                </a:cubicBezTo>
                <a:cubicBezTo>
                  <a:pt x="718855" y="733577"/>
                  <a:pt x="704190" y="729612"/>
                  <a:pt x="691190" y="721694"/>
                </a:cubicBezTo>
                <a:cubicBezTo>
                  <a:pt x="665189" y="705859"/>
                  <a:pt x="650179" y="676854"/>
                  <a:pt x="652269" y="646483"/>
                </a:cubicBezTo>
                <a:lnTo>
                  <a:pt x="694409" y="649382"/>
                </a:lnTo>
                <a:cubicBezTo>
                  <a:pt x="693402" y="664015"/>
                  <a:pt x="700634" y="677990"/>
                  <a:pt x="713161" y="685619"/>
                </a:cubicBezTo>
                <a:cubicBezTo>
                  <a:pt x="725688" y="693249"/>
                  <a:pt x="741423" y="693261"/>
                  <a:pt x="753963" y="685651"/>
                </a:cubicBezTo>
                <a:cubicBezTo>
                  <a:pt x="766502" y="678041"/>
                  <a:pt x="773755" y="664078"/>
                  <a:pt x="772771" y="649443"/>
                </a:cubicBezTo>
                <a:lnTo>
                  <a:pt x="774454" y="649330"/>
                </a:lnTo>
                <a:lnTo>
                  <a:pt x="770875" y="620821"/>
                </a:lnTo>
                <a:cubicBezTo>
                  <a:pt x="762697" y="589746"/>
                  <a:pt x="742507" y="562634"/>
                  <a:pt x="714014" y="545998"/>
                </a:cubicBezTo>
                <a:cubicBezTo>
                  <a:pt x="676023" y="523816"/>
                  <a:pt x="629070" y="523644"/>
                  <a:pt x="590918" y="545548"/>
                </a:cubicBezTo>
                <a:cubicBezTo>
                  <a:pt x="552766" y="567451"/>
                  <a:pt x="529240" y="608085"/>
                  <a:pt x="529240" y="652078"/>
                </a:cubicBezTo>
                <a:lnTo>
                  <a:pt x="528865" y="652078"/>
                </a:lnTo>
                <a:lnTo>
                  <a:pt x="534687" y="702430"/>
                </a:lnTo>
                <a:cubicBezTo>
                  <a:pt x="547904" y="754626"/>
                  <a:pt x="581373" y="800345"/>
                  <a:pt x="628935" y="828550"/>
                </a:cubicBezTo>
                <a:cubicBezTo>
                  <a:pt x="692351" y="866157"/>
                  <a:pt x="771069" y="866847"/>
                  <a:pt x="835134" y="830356"/>
                </a:cubicBezTo>
                <a:cubicBezTo>
                  <a:pt x="883183" y="802988"/>
                  <a:pt x="917447" y="757863"/>
                  <a:pt x="931576" y="705906"/>
                </a:cubicBezTo>
                <a:lnTo>
                  <a:pt x="938580" y="653411"/>
                </a:lnTo>
                <a:lnTo>
                  <a:pt x="929095" y="578767"/>
                </a:lnTo>
                <a:cubicBezTo>
                  <a:pt x="909923" y="506340"/>
                  <a:pt x="862773" y="443189"/>
                  <a:pt x="796299" y="404470"/>
                </a:cubicBezTo>
                <a:cubicBezTo>
                  <a:pt x="707668" y="352845"/>
                  <a:pt x="598203" y="352531"/>
                  <a:pt x="509276" y="403646"/>
                </a:cubicBezTo>
                <a:cubicBezTo>
                  <a:pt x="442581" y="441982"/>
                  <a:pt x="395069" y="504862"/>
                  <a:pt x="375482" y="577177"/>
                </a:cubicBezTo>
                <a:lnTo>
                  <a:pt x="365845" y="649683"/>
                </a:lnTo>
                <a:lnTo>
                  <a:pt x="366084" y="649684"/>
                </a:lnTo>
                <a:cubicBezTo>
                  <a:pt x="365227" y="781265"/>
                  <a:pt x="434783" y="903264"/>
                  <a:pt x="548451" y="969550"/>
                </a:cubicBezTo>
                <a:cubicBezTo>
                  <a:pt x="662119" y="1035837"/>
                  <a:pt x="802553" y="1036294"/>
                  <a:pt x="916651" y="970749"/>
                </a:cubicBezTo>
                <a:cubicBezTo>
                  <a:pt x="1030748" y="905204"/>
                  <a:pt x="1101097" y="783661"/>
                  <a:pt x="1101097" y="652077"/>
                </a:cubicBezTo>
                <a:lnTo>
                  <a:pt x="1101245" y="652077"/>
                </a:lnTo>
                <a:lnTo>
                  <a:pt x="1097880" y="595536"/>
                </a:lnTo>
                <a:cubicBezTo>
                  <a:pt x="1080464" y="458063"/>
                  <a:pt x="1000182" y="334936"/>
                  <a:pt x="878573" y="263966"/>
                </a:cubicBezTo>
                <a:cubicBezTo>
                  <a:pt x="739591" y="182858"/>
                  <a:pt x="567848" y="182257"/>
                  <a:pt x="428302" y="262391"/>
                </a:cubicBezTo>
                <a:cubicBezTo>
                  <a:pt x="306199" y="332508"/>
                  <a:pt x="225058" y="455071"/>
                  <a:pt x="206681" y="592418"/>
                </a:cubicBezTo>
                <a:lnTo>
                  <a:pt x="202851" y="649976"/>
                </a:lnTo>
                <a:lnTo>
                  <a:pt x="204172" y="649981"/>
                </a:lnTo>
                <a:cubicBezTo>
                  <a:pt x="203422" y="839372"/>
                  <a:pt x="303899" y="1014738"/>
                  <a:pt x="467667" y="1109867"/>
                </a:cubicBezTo>
                <a:cubicBezTo>
                  <a:pt x="631435" y="1204996"/>
                  <a:pt x="833546" y="1205397"/>
                  <a:pt x="997690" y="1110916"/>
                </a:cubicBezTo>
                <a:cubicBezTo>
                  <a:pt x="1141315" y="1028246"/>
                  <a:pt x="1236728" y="883954"/>
                  <a:pt x="1258336" y="722294"/>
                </a:cubicBezTo>
                <a:lnTo>
                  <a:pt x="1262730" y="656209"/>
                </a:lnTo>
                <a:lnTo>
                  <a:pt x="1262329" y="656206"/>
                </a:lnTo>
                <a:cubicBezTo>
                  <a:pt x="1263807" y="437692"/>
                  <a:pt x="1148339" y="235065"/>
                  <a:pt x="959591" y="124953"/>
                </a:cubicBezTo>
                <a:cubicBezTo>
                  <a:pt x="770843" y="14841"/>
                  <a:pt x="537625" y="14052"/>
                  <a:pt x="348136" y="122885"/>
                </a:cubicBezTo>
                <a:cubicBezTo>
                  <a:pt x="158648" y="231718"/>
                  <a:pt x="41811" y="433559"/>
                  <a:pt x="41811" y="652078"/>
                </a:cubicBezTo>
                <a:lnTo>
                  <a:pt x="0" y="652078"/>
                </a:lnTo>
                <a:cubicBezTo>
                  <a:pt x="0" y="418588"/>
                  <a:pt x="124841" y="202917"/>
                  <a:pt x="327312" y="86628"/>
                </a:cubicBezTo>
                <a:cubicBezTo>
                  <a:pt x="529783" y="-29661"/>
                  <a:pt x="778979" y="-28818"/>
                  <a:pt x="980659" y="88838"/>
                </a:cubicBezTo>
                <a:cubicBezTo>
                  <a:pt x="1157129" y="191787"/>
                  <a:pt x="1273650" y="370421"/>
                  <a:pt x="1298965" y="569888"/>
                </a:cubicBezTo>
                <a:lnTo>
                  <a:pt x="1303876" y="652077"/>
                </a:lnTo>
                <a:lnTo>
                  <a:pt x="1304154" y="652077"/>
                </a:lnTo>
                <a:lnTo>
                  <a:pt x="1304008" y="654284"/>
                </a:lnTo>
                <a:lnTo>
                  <a:pt x="1304139" y="656489"/>
                </a:lnTo>
                <a:lnTo>
                  <a:pt x="1303861" y="656487"/>
                </a:lnTo>
                <a:lnTo>
                  <a:pt x="1299124" y="727752"/>
                </a:lnTo>
                <a:cubicBezTo>
                  <a:pt x="1275835" y="901977"/>
                  <a:pt x="1173007" y="1057485"/>
                  <a:pt x="1018218" y="1146580"/>
                </a:cubicBezTo>
                <a:cubicBezTo>
                  <a:pt x="929767" y="1197492"/>
                  <a:pt x="831086" y="1222840"/>
                  <a:pt x="732456" y="1222645"/>
                </a:cubicBezTo>
                <a:close/>
                <a:moveTo>
                  <a:pt x="731382" y="1304152"/>
                </a:moveTo>
                <a:cubicBezTo>
                  <a:pt x="618564" y="1303771"/>
                  <a:pt x="505845" y="1274146"/>
                  <a:pt x="405005" y="1215318"/>
                </a:cubicBezTo>
                <a:cubicBezTo>
                  <a:pt x="228535" y="1112369"/>
                  <a:pt x="112014" y="933735"/>
                  <a:pt x="86699" y="734268"/>
                </a:cubicBezTo>
                <a:lnTo>
                  <a:pt x="81789" y="652078"/>
                </a:lnTo>
                <a:lnTo>
                  <a:pt x="81509" y="652078"/>
                </a:lnTo>
                <a:lnTo>
                  <a:pt x="81656" y="649863"/>
                </a:lnTo>
                <a:lnTo>
                  <a:pt x="81525" y="647667"/>
                </a:lnTo>
                <a:lnTo>
                  <a:pt x="81802" y="647669"/>
                </a:lnTo>
                <a:lnTo>
                  <a:pt x="86540" y="576403"/>
                </a:lnTo>
                <a:cubicBezTo>
                  <a:pt x="109828" y="402178"/>
                  <a:pt x="212656" y="246670"/>
                  <a:pt x="367445" y="157575"/>
                </a:cubicBezTo>
                <a:cubicBezTo>
                  <a:pt x="544347" y="55751"/>
                  <a:pt x="762167" y="56183"/>
                  <a:pt x="938665" y="158706"/>
                </a:cubicBezTo>
                <a:cubicBezTo>
                  <a:pt x="1093100" y="248414"/>
                  <a:pt x="1195312" y="404328"/>
                  <a:pt x="1217910" y="578644"/>
                </a:cubicBezTo>
                <a:lnTo>
                  <a:pt x="1222500" y="652077"/>
                </a:lnTo>
                <a:lnTo>
                  <a:pt x="1222645" y="652077"/>
                </a:lnTo>
                <a:lnTo>
                  <a:pt x="1222570" y="653203"/>
                </a:lnTo>
                <a:lnTo>
                  <a:pt x="1222641" y="654338"/>
                </a:lnTo>
                <a:lnTo>
                  <a:pt x="1222495" y="654338"/>
                </a:lnTo>
                <a:lnTo>
                  <a:pt x="1218325" y="717005"/>
                </a:lnTo>
                <a:cubicBezTo>
                  <a:pt x="1198324" y="866484"/>
                  <a:pt x="1110016" y="999873"/>
                  <a:pt x="977128" y="1076183"/>
                </a:cubicBezTo>
                <a:cubicBezTo>
                  <a:pt x="901192" y="1119789"/>
                  <a:pt x="816496" y="1141429"/>
                  <a:pt x="731876" y="1141133"/>
                </a:cubicBezTo>
                <a:cubicBezTo>
                  <a:pt x="647257" y="1140837"/>
                  <a:pt x="562714" y="1118605"/>
                  <a:pt x="487085" y="1074469"/>
                </a:cubicBezTo>
                <a:cubicBezTo>
                  <a:pt x="354734" y="997231"/>
                  <a:pt x="267362" y="863227"/>
                  <a:pt x="248407" y="713612"/>
                </a:cubicBezTo>
                <a:lnTo>
                  <a:pt x="244745" y="652078"/>
                </a:lnTo>
                <a:lnTo>
                  <a:pt x="244529" y="652078"/>
                </a:lnTo>
                <a:lnTo>
                  <a:pt x="244678" y="650957"/>
                </a:lnTo>
                <a:lnTo>
                  <a:pt x="244541" y="648655"/>
                </a:lnTo>
                <a:lnTo>
                  <a:pt x="244984" y="648658"/>
                </a:lnTo>
                <a:lnTo>
                  <a:pt x="258696" y="545523"/>
                </a:lnTo>
                <a:cubicBezTo>
                  <a:pt x="286568" y="442648"/>
                  <a:pt x="354174" y="353203"/>
                  <a:pt x="449069" y="298689"/>
                </a:cubicBezTo>
                <a:cubicBezTo>
                  <a:pt x="575597" y="226004"/>
                  <a:pt x="731330" y="226511"/>
                  <a:pt x="857382" y="300019"/>
                </a:cubicBezTo>
                <a:cubicBezTo>
                  <a:pt x="951920" y="355150"/>
                  <a:pt x="1018943" y="445034"/>
                  <a:pt x="1046144" y="548088"/>
                </a:cubicBezTo>
                <a:lnTo>
                  <a:pt x="1059281" y="652078"/>
                </a:lnTo>
                <a:lnTo>
                  <a:pt x="1059625" y="652078"/>
                </a:lnTo>
                <a:lnTo>
                  <a:pt x="1059449" y="653407"/>
                </a:lnTo>
                <a:lnTo>
                  <a:pt x="1059616" y="654733"/>
                </a:lnTo>
                <a:lnTo>
                  <a:pt x="1059273" y="654731"/>
                </a:lnTo>
                <a:lnTo>
                  <a:pt x="1048298" y="737302"/>
                </a:lnTo>
                <a:cubicBezTo>
                  <a:pt x="1026010" y="819583"/>
                  <a:pt x="971951" y="891128"/>
                  <a:pt x="896065" y="934748"/>
                </a:cubicBezTo>
                <a:cubicBezTo>
                  <a:pt x="845474" y="963828"/>
                  <a:pt x="789041" y="978278"/>
                  <a:pt x="732650" y="978116"/>
                </a:cubicBezTo>
                <a:cubicBezTo>
                  <a:pt x="676259" y="977954"/>
                  <a:pt x="619910" y="963180"/>
                  <a:pt x="569487" y="933810"/>
                </a:cubicBezTo>
                <a:cubicBezTo>
                  <a:pt x="493853" y="889756"/>
                  <a:pt x="440205" y="817901"/>
                  <a:pt x="418391" y="735493"/>
                </a:cubicBezTo>
                <a:lnTo>
                  <a:pt x="407791" y="652078"/>
                </a:lnTo>
                <a:lnTo>
                  <a:pt x="407548" y="652078"/>
                </a:lnTo>
                <a:lnTo>
                  <a:pt x="407672" y="651146"/>
                </a:lnTo>
                <a:lnTo>
                  <a:pt x="407553" y="650206"/>
                </a:lnTo>
                <a:lnTo>
                  <a:pt x="407798" y="650208"/>
                </a:lnTo>
                <a:lnTo>
                  <a:pt x="416108" y="587923"/>
                </a:lnTo>
                <a:cubicBezTo>
                  <a:pt x="432947" y="526000"/>
                  <a:pt x="473785" y="472217"/>
                  <a:pt x="531051" y="439599"/>
                </a:cubicBezTo>
                <a:cubicBezTo>
                  <a:pt x="607406" y="396108"/>
                  <a:pt x="701225" y="396929"/>
                  <a:pt x="776807" y="441751"/>
                </a:cubicBezTo>
                <a:cubicBezTo>
                  <a:pt x="833493" y="475368"/>
                  <a:pt x="873382" y="529857"/>
                  <a:pt x="889134" y="592066"/>
                </a:cubicBezTo>
                <a:lnTo>
                  <a:pt x="896074" y="652077"/>
                </a:lnTo>
                <a:lnTo>
                  <a:pt x="896606" y="652077"/>
                </a:lnTo>
                <a:lnTo>
                  <a:pt x="896321" y="654218"/>
                </a:lnTo>
                <a:lnTo>
                  <a:pt x="896569" y="656361"/>
                </a:lnTo>
                <a:lnTo>
                  <a:pt x="896038" y="656352"/>
                </a:lnTo>
                <a:lnTo>
                  <a:pt x="890936" y="694710"/>
                </a:lnTo>
                <a:cubicBezTo>
                  <a:pt x="879782" y="735870"/>
                  <a:pt x="852726" y="771653"/>
                  <a:pt x="814752" y="793455"/>
                </a:cubicBezTo>
                <a:cubicBezTo>
                  <a:pt x="789435" y="807989"/>
                  <a:pt x="761199" y="815199"/>
                  <a:pt x="732990" y="815096"/>
                </a:cubicBezTo>
                <a:cubicBezTo>
                  <a:pt x="704781" y="814993"/>
                  <a:pt x="676598" y="807577"/>
                  <a:pt x="651389" y="792858"/>
                </a:cubicBezTo>
                <a:cubicBezTo>
                  <a:pt x="600970" y="763420"/>
                  <a:pt x="570144" y="709267"/>
                  <a:pt x="570571" y="650886"/>
                </a:cubicBezTo>
                <a:lnTo>
                  <a:pt x="610751" y="651179"/>
                </a:lnTo>
                <a:cubicBezTo>
                  <a:pt x="610429" y="695171"/>
                  <a:pt x="633658" y="735976"/>
                  <a:pt x="671649" y="758157"/>
                </a:cubicBezTo>
                <a:cubicBezTo>
                  <a:pt x="709640" y="780339"/>
                  <a:pt x="756593" y="780511"/>
                  <a:pt x="794745" y="758607"/>
                </a:cubicBezTo>
                <a:cubicBezTo>
                  <a:pt x="832897" y="736704"/>
                  <a:pt x="856423" y="696070"/>
                  <a:pt x="856423" y="652077"/>
                </a:cubicBezTo>
                <a:lnTo>
                  <a:pt x="856799" y="652077"/>
                </a:lnTo>
                <a:lnTo>
                  <a:pt x="850977" y="601725"/>
                </a:lnTo>
                <a:cubicBezTo>
                  <a:pt x="837760" y="549529"/>
                  <a:pt x="804291" y="503810"/>
                  <a:pt x="756729" y="475605"/>
                </a:cubicBezTo>
                <a:cubicBezTo>
                  <a:pt x="693313" y="437998"/>
                  <a:pt x="614595" y="437308"/>
                  <a:pt x="550530" y="473799"/>
                </a:cubicBezTo>
                <a:cubicBezTo>
                  <a:pt x="502481" y="501167"/>
                  <a:pt x="468217" y="546293"/>
                  <a:pt x="454088" y="598249"/>
                </a:cubicBezTo>
                <a:lnTo>
                  <a:pt x="447083" y="650749"/>
                </a:lnTo>
                <a:lnTo>
                  <a:pt x="456568" y="725389"/>
                </a:lnTo>
                <a:cubicBezTo>
                  <a:pt x="475740" y="797816"/>
                  <a:pt x="522890" y="860967"/>
                  <a:pt x="589364" y="899686"/>
                </a:cubicBezTo>
                <a:cubicBezTo>
                  <a:pt x="677995" y="951311"/>
                  <a:pt x="787460" y="951625"/>
                  <a:pt x="876387" y="900510"/>
                </a:cubicBezTo>
                <a:cubicBezTo>
                  <a:pt x="943081" y="862174"/>
                  <a:pt x="990594" y="799295"/>
                  <a:pt x="1010181" y="726979"/>
                </a:cubicBezTo>
                <a:lnTo>
                  <a:pt x="1019818" y="654474"/>
                </a:lnTo>
                <a:lnTo>
                  <a:pt x="1019580" y="654472"/>
                </a:lnTo>
                <a:cubicBezTo>
                  <a:pt x="1020437" y="522891"/>
                  <a:pt x="950881" y="400892"/>
                  <a:pt x="837213" y="334606"/>
                </a:cubicBezTo>
                <a:cubicBezTo>
                  <a:pt x="723545" y="268319"/>
                  <a:pt x="583111" y="267862"/>
                  <a:pt x="469013" y="333407"/>
                </a:cubicBezTo>
                <a:cubicBezTo>
                  <a:pt x="354916" y="398952"/>
                  <a:pt x="284567" y="520495"/>
                  <a:pt x="284567" y="652079"/>
                </a:cubicBezTo>
                <a:lnTo>
                  <a:pt x="284419" y="652079"/>
                </a:lnTo>
                <a:lnTo>
                  <a:pt x="287784" y="708619"/>
                </a:lnTo>
                <a:cubicBezTo>
                  <a:pt x="305200" y="846092"/>
                  <a:pt x="385482" y="969220"/>
                  <a:pt x="507091" y="1040189"/>
                </a:cubicBezTo>
                <a:cubicBezTo>
                  <a:pt x="646073" y="1121297"/>
                  <a:pt x="817816" y="1121898"/>
                  <a:pt x="957362" y="1041764"/>
                </a:cubicBezTo>
                <a:cubicBezTo>
                  <a:pt x="1079465" y="971647"/>
                  <a:pt x="1160606" y="849084"/>
                  <a:pt x="1178983" y="711737"/>
                </a:cubicBezTo>
                <a:lnTo>
                  <a:pt x="1182813" y="654179"/>
                </a:lnTo>
                <a:lnTo>
                  <a:pt x="1181491" y="654174"/>
                </a:lnTo>
                <a:cubicBezTo>
                  <a:pt x="1182241" y="464783"/>
                  <a:pt x="1081764" y="289417"/>
                  <a:pt x="917996" y="194288"/>
                </a:cubicBezTo>
                <a:cubicBezTo>
                  <a:pt x="754228" y="99159"/>
                  <a:pt x="552117" y="98758"/>
                  <a:pt x="387973" y="193239"/>
                </a:cubicBezTo>
                <a:cubicBezTo>
                  <a:pt x="244348" y="275909"/>
                  <a:pt x="148936" y="420201"/>
                  <a:pt x="127327" y="581861"/>
                </a:cubicBezTo>
                <a:lnTo>
                  <a:pt x="122934" y="647947"/>
                </a:lnTo>
                <a:lnTo>
                  <a:pt x="123335" y="647950"/>
                </a:lnTo>
                <a:cubicBezTo>
                  <a:pt x="121857" y="866464"/>
                  <a:pt x="237325" y="1069091"/>
                  <a:pt x="426073" y="1179203"/>
                </a:cubicBezTo>
                <a:cubicBezTo>
                  <a:pt x="614821" y="1289315"/>
                  <a:pt x="848039" y="1290104"/>
                  <a:pt x="1037528" y="1181271"/>
                </a:cubicBezTo>
                <a:cubicBezTo>
                  <a:pt x="1227016" y="1072438"/>
                  <a:pt x="1343853" y="870597"/>
                  <a:pt x="1343853" y="652078"/>
                </a:cubicBezTo>
                <a:lnTo>
                  <a:pt x="1385664" y="652078"/>
                </a:lnTo>
                <a:cubicBezTo>
                  <a:pt x="1385664" y="885568"/>
                  <a:pt x="1260823" y="1101239"/>
                  <a:pt x="1058352" y="1217528"/>
                </a:cubicBezTo>
                <a:cubicBezTo>
                  <a:pt x="957116" y="1275673"/>
                  <a:pt x="844200" y="1304534"/>
                  <a:pt x="731382" y="1304152"/>
                </a:cubicBezTo>
                <a:close/>
              </a:path>
            </a:pathLst>
          </a:cu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6" name="フリーフォーム: 図形 375">
            <a:extLst>
              <a:ext uri="{FF2B5EF4-FFF2-40B4-BE49-F238E27FC236}">
                <a16:creationId xmlns:a16="http://schemas.microsoft.com/office/drawing/2014/main" id="{F19936BE-C49E-40D6-82DB-6A368D83458F}"/>
              </a:ext>
            </a:extLst>
          </p:cNvPr>
          <p:cNvSpPr/>
          <p:nvPr/>
        </p:nvSpPr>
        <p:spPr>
          <a:xfrm>
            <a:off x="7957361" y="4833875"/>
            <a:ext cx="1451470" cy="1366090"/>
          </a:xfrm>
          <a:custGeom>
            <a:avLst/>
            <a:gdLst>
              <a:gd name="connsiteX0" fmla="*/ 767947 w 1451470"/>
              <a:gd name="connsiteY0" fmla="*/ 1280709 h 1366090"/>
              <a:gd name="connsiteX1" fmla="*/ 469042 w 1451470"/>
              <a:gd name="connsiteY1" fmla="*/ 1200318 h 1366090"/>
              <a:gd name="connsiteX2" fmla="*/ 175898 w 1451470"/>
              <a:gd name="connsiteY2" fmla="*/ 761304 h 1366090"/>
              <a:gd name="connsiteX3" fmla="*/ 170825 w 1451470"/>
              <a:gd name="connsiteY3" fmla="*/ 683045 h 1366090"/>
              <a:gd name="connsiteX4" fmla="*/ 170761 w 1451470"/>
              <a:gd name="connsiteY4" fmla="*/ 683045 h 1366090"/>
              <a:gd name="connsiteX5" fmla="*/ 170793 w 1451470"/>
              <a:gd name="connsiteY5" fmla="*/ 682558 h 1366090"/>
              <a:gd name="connsiteX6" fmla="*/ 170763 w 1451470"/>
              <a:gd name="connsiteY6" fmla="*/ 682088 h 1366090"/>
              <a:gd name="connsiteX7" fmla="*/ 170825 w 1451470"/>
              <a:gd name="connsiteY7" fmla="*/ 682088 h 1366090"/>
              <a:gd name="connsiteX8" fmla="*/ 175288 w 1451470"/>
              <a:gd name="connsiteY8" fmla="*/ 615025 h 1366090"/>
              <a:gd name="connsiteX9" fmla="*/ 427995 w 1451470"/>
              <a:gd name="connsiteY9" fmla="*/ 238766 h 1366090"/>
              <a:gd name="connsiteX10" fmla="*/ 941366 w 1451470"/>
              <a:gd name="connsiteY10" fmla="*/ 240659 h 1366090"/>
              <a:gd name="connsiteX11" fmla="*/ 1191291 w 1451470"/>
              <a:gd name="connsiteY11" fmla="*/ 618773 h 1366090"/>
              <a:gd name="connsiteX12" fmla="*/ 1195093 w 1451470"/>
              <a:gd name="connsiteY12" fmla="*/ 683045 h 1366090"/>
              <a:gd name="connsiteX13" fmla="*/ 1195328 w 1451470"/>
              <a:gd name="connsiteY13" fmla="*/ 683045 h 1366090"/>
              <a:gd name="connsiteX14" fmla="*/ 1195165 w 1451470"/>
              <a:gd name="connsiteY14" fmla="*/ 684272 h 1366090"/>
              <a:gd name="connsiteX15" fmla="*/ 1195316 w 1451470"/>
              <a:gd name="connsiteY15" fmla="*/ 686824 h 1366090"/>
              <a:gd name="connsiteX16" fmla="*/ 1194827 w 1451470"/>
              <a:gd name="connsiteY16" fmla="*/ 686821 h 1366090"/>
              <a:gd name="connsiteX17" fmla="*/ 1180502 w 1451470"/>
              <a:gd name="connsiteY17" fmla="*/ 794611 h 1366090"/>
              <a:gd name="connsiteX18" fmla="*/ 981248 w 1451470"/>
              <a:gd name="connsiteY18" fmla="*/ 1053116 h 1366090"/>
              <a:gd name="connsiteX19" fmla="*/ 767337 w 1451470"/>
              <a:gd name="connsiteY19" fmla="*/ 1109947 h 1366090"/>
              <a:gd name="connsiteX20" fmla="*/ 553719 w 1451470"/>
              <a:gd name="connsiteY20" fmla="*/ 1052027 h 1366090"/>
              <a:gd name="connsiteX21" fmla="*/ 355785 w 1451470"/>
              <a:gd name="connsiteY21" fmla="*/ 792510 h 1366090"/>
              <a:gd name="connsiteX22" fmla="*/ 341806 w 1451470"/>
              <a:gd name="connsiteY22" fmla="*/ 683045 h 1366090"/>
              <a:gd name="connsiteX23" fmla="*/ 341522 w 1451470"/>
              <a:gd name="connsiteY23" fmla="*/ 683045 h 1366090"/>
              <a:gd name="connsiteX24" fmla="*/ 341667 w 1451470"/>
              <a:gd name="connsiteY24" fmla="*/ 681960 h 1366090"/>
              <a:gd name="connsiteX25" fmla="*/ 341528 w 1451470"/>
              <a:gd name="connsiteY25" fmla="*/ 680870 h 1366090"/>
              <a:gd name="connsiteX26" fmla="*/ 341813 w 1451470"/>
              <a:gd name="connsiteY26" fmla="*/ 680872 h 1366090"/>
              <a:gd name="connsiteX27" fmla="*/ 353542 w 1451470"/>
              <a:gd name="connsiteY27" fmla="*/ 593206 h 1366090"/>
              <a:gd name="connsiteX28" fmla="*/ 514846 w 1451470"/>
              <a:gd name="connsiteY28" fmla="*/ 385813 h 1366090"/>
              <a:gd name="connsiteX29" fmla="*/ 858893 w 1451470"/>
              <a:gd name="connsiteY29" fmla="*/ 390273 h 1366090"/>
              <a:gd name="connsiteX30" fmla="*/ 1014767 w 1451470"/>
              <a:gd name="connsiteY30" fmla="*/ 601779 h 1366090"/>
              <a:gd name="connsiteX31" fmla="*/ 1023502 w 1451470"/>
              <a:gd name="connsiteY31" fmla="*/ 683045 h 1366090"/>
              <a:gd name="connsiteX32" fmla="*/ 1024567 w 1451470"/>
              <a:gd name="connsiteY32" fmla="*/ 683045 h 1366090"/>
              <a:gd name="connsiteX33" fmla="*/ 1023976 w 1451470"/>
              <a:gd name="connsiteY33" fmla="*/ 687461 h 1366090"/>
              <a:gd name="connsiteX34" fmla="*/ 1024453 w 1451470"/>
              <a:gd name="connsiteY34" fmla="*/ 691899 h 1366090"/>
              <a:gd name="connsiteX35" fmla="*/ 1023386 w 1451470"/>
              <a:gd name="connsiteY35" fmla="*/ 691872 h 1366090"/>
              <a:gd name="connsiteX36" fmla="*/ 1015545 w 1451470"/>
              <a:gd name="connsiteY36" fmla="*/ 750451 h 1366090"/>
              <a:gd name="connsiteX37" fmla="*/ 894482 w 1451470"/>
              <a:gd name="connsiteY37" fmla="*/ 906021 h 1366090"/>
              <a:gd name="connsiteX38" fmla="*/ 764945 w 1451470"/>
              <a:gd name="connsiteY38" fmla="*/ 939163 h 1366090"/>
              <a:gd name="connsiteX39" fmla="*/ 636357 w 1451470"/>
              <a:gd name="connsiteY39" fmla="*/ 902514 h 1366090"/>
              <a:gd name="connsiteX40" fmla="*/ 519565 w 1451470"/>
              <a:gd name="connsiteY40" fmla="*/ 743712 h 1366090"/>
              <a:gd name="connsiteX41" fmla="*/ 513118 w 1451470"/>
              <a:gd name="connsiteY41" fmla="*/ 683045 h 1366090"/>
              <a:gd name="connsiteX42" fmla="*/ 512284 w 1451470"/>
              <a:gd name="connsiteY42" fmla="*/ 683045 h 1366090"/>
              <a:gd name="connsiteX43" fmla="*/ 512753 w 1451470"/>
              <a:gd name="connsiteY43" fmla="*/ 679613 h 1366090"/>
              <a:gd name="connsiteX44" fmla="*/ 512378 w 1451470"/>
              <a:gd name="connsiteY44" fmla="*/ 676086 h 1366090"/>
              <a:gd name="connsiteX45" fmla="*/ 513231 w 1451470"/>
              <a:gd name="connsiteY45" fmla="*/ 676109 h 1366090"/>
              <a:gd name="connsiteX46" fmla="*/ 518545 w 1451470"/>
              <a:gd name="connsiteY46" fmla="*/ 637214 h 1366090"/>
              <a:gd name="connsiteX47" fmla="*/ 602177 w 1451470"/>
              <a:gd name="connsiteY47" fmla="*/ 532645 h 1366090"/>
              <a:gd name="connsiteX48" fmla="*/ 777213 w 1451470"/>
              <a:gd name="connsiteY48" fmla="*/ 540595 h 1366090"/>
              <a:gd name="connsiteX49" fmla="*/ 851022 w 1451470"/>
              <a:gd name="connsiteY49" fmla="*/ 652314 h 1366090"/>
              <a:gd name="connsiteX50" fmla="*/ 852152 w 1451470"/>
              <a:gd name="connsiteY50" fmla="*/ 677416 h 1366090"/>
              <a:gd name="connsiteX51" fmla="*/ 853614 w 1451470"/>
              <a:gd name="connsiteY51" fmla="*/ 677317 h 1366090"/>
              <a:gd name="connsiteX52" fmla="*/ 852416 w 1451470"/>
              <a:gd name="connsiteY52" fmla="*/ 683294 h 1366090"/>
              <a:gd name="connsiteX53" fmla="*/ 853102 w 1451470"/>
              <a:gd name="connsiteY53" fmla="*/ 698524 h 1366090"/>
              <a:gd name="connsiteX54" fmla="*/ 849432 w 1451470"/>
              <a:gd name="connsiteY54" fmla="*/ 698190 h 1366090"/>
              <a:gd name="connsiteX55" fmla="*/ 844831 w 1451470"/>
              <a:gd name="connsiteY55" fmla="*/ 721153 h 1366090"/>
              <a:gd name="connsiteX56" fmla="*/ 815099 w 1451470"/>
              <a:gd name="connsiteY56" fmla="*/ 754540 h 1366090"/>
              <a:gd name="connsiteX57" fmla="*/ 772571 w 1451470"/>
              <a:gd name="connsiteY57" fmla="*/ 768326 h 1366090"/>
              <a:gd name="connsiteX58" fmla="*/ 728906 w 1451470"/>
              <a:gd name="connsiteY58" fmla="*/ 758730 h 1366090"/>
              <a:gd name="connsiteX59" fmla="*/ 683083 w 1451470"/>
              <a:gd name="connsiteY59" fmla="*/ 685607 h 1366090"/>
              <a:gd name="connsiteX60" fmla="*/ 752212 w 1451470"/>
              <a:gd name="connsiteY60" fmla="*/ 683532 h 1366090"/>
              <a:gd name="connsiteX61" fmla="*/ 760918 w 1451470"/>
              <a:gd name="connsiteY61" fmla="*/ 697424 h 1366090"/>
              <a:gd name="connsiteX62" fmla="*/ 777293 w 1451470"/>
              <a:gd name="connsiteY62" fmla="*/ 696628 h 1366090"/>
              <a:gd name="connsiteX63" fmla="*/ 783428 w 1451470"/>
              <a:gd name="connsiteY63" fmla="*/ 684328 h 1366090"/>
              <a:gd name="connsiteX64" fmla="*/ 775202 w 1451470"/>
              <a:gd name="connsiteY64" fmla="*/ 638760 h 1366090"/>
              <a:gd name="connsiteX65" fmla="*/ 739429 w 1451470"/>
              <a:gd name="connsiteY65" fmla="*/ 597751 h 1366090"/>
              <a:gd name="connsiteX66" fmla="*/ 634624 w 1451470"/>
              <a:gd name="connsiteY66" fmla="*/ 592991 h 1366090"/>
              <a:gd name="connsiteX67" fmla="*/ 595281 w 1451470"/>
              <a:gd name="connsiteY67" fmla="*/ 630588 h 1366090"/>
              <a:gd name="connsiteX68" fmla="*/ 580936 w 1451470"/>
              <a:gd name="connsiteY68" fmla="*/ 682548 h 1366090"/>
              <a:gd name="connsiteX69" fmla="*/ 585722 w 1451470"/>
              <a:gd name="connsiteY69" fmla="*/ 727584 h 1366090"/>
              <a:gd name="connsiteX70" fmla="*/ 671467 w 1451470"/>
              <a:gd name="connsiteY70" fmla="*/ 844171 h 1366090"/>
              <a:gd name="connsiteX71" fmla="*/ 860972 w 1451470"/>
              <a:gd name="connsiteY71" fmla="*/ 846746 h 1366090"/>
              <a:gd name="connsiteX72" fmla="*/ 949851 w 1451470"/>
              <a:gd name="connsiteY72" fmla="*/ 732532 h 1366090"/>
              <a:gd name="connsiteX73" fmla="*/ 956326 w 1451470"/>
              <a:gd name="connsiteY73" fmla="*/ 684158 h 1366090"/>
              <a:gd name="connsiteX74" fmla="*/ 949198 w 1451470"/>
              <a:gd name="connsiteY74" fmla="*/ 617841 h 1366090"/>
              <a:gd name="connsiteX75" fmla="*/ 824135 w 1451470"/>
              <a:gd name="connsiteY75" fmla="*/ 448142 h 1366090"/>
              <a:gd name="connsiteX76" fmla="*/ 548093 w 1451470"/>
              <a:gd name="connsiteY76" fmla="*/ 444563 h 1366090"/>
              <a:gd name="connsiteX77" fmla="*/ 409028 w 1451470"/>
              <a:gd name="connsiteY77" fmla="*/ 683044 h 1366090"/>
              <a:gd name="connsiteX78" fmla="*/ 408588 w 1451470"/>
              <a:gd name="connsiteY78" fmla="*/ 683044 h 1366090"/>
              <a:gd name="connsiteX79" fmla="*/ 420379 w 1451470"/>
              <a:gd name="connsiteY79" fmla="*/ 775374 h 1366090"/>
              <a:gd name="connsiteX80" fmla="*/ 587329 w 1451470"/>
              <a:gd name="connsiteY80" fmla="*/ 994266 h 1366090"/>
              <a:gd name="connsiteX81" fmla="*/ 947933 w 1451470"/>
              <a:gd name="connsiteY81" fmla="*/ 995185 h 1366090"/>
              <a:gd name="connsiteX82" fmla="*/ 1128501 w 1451470"/>
              <a:gd name="connsiteY82" fmla="*/ 683045 h 1366090"/>
              <a:gd name="connsiteX83" fmla="*/ 1129333 w 1451470"/>
              <a:gd name="connsiteY83" fmla="*/ 683045 h 1366090"/>
              <a:gd name="connsiteX84" fmla="*/ 1126020 w 1451470"/>
              <a:gd name="connsiteY84" fmla="*/ 627026 h 1366090"/>
              <a:gd name="connsiteX85" fmla="*/ 908191 w 1451470"/>
              <a:gd name="connsiteY85" fmla="*/ 297470 h 1366090"/>
              <a:gd name="connsiteX86" fmla="*/ 460747 w 1451470"/>
              <a:gd name="connsiteY86" fmla="*/ 295820 h 1366090"/>
              <a:gd name="connsiteX87" fmla="*/ 236548 w 1451470"/>
              <a:gd name="connsiteY87" fmla="*/ 683045 h 1366090"/>
              <a:gd name="connsiteX88" fmla="*/ 236117 w 1451470"/>
              <a:gd name="connsiteY88" fmla="*/ 683045 h 1366090"/>
              <a:gd name="connsiteX89" fmla="*/ 240636 w 1451470"/>
              <a:gd name="connsiteY89" fmla="*/ 752754 h 1366090"/>
              <a:gd name="connsiteX90" fmla="*/ 501751 w 1451470"/>
              <a:gd name="connsiteY90" fmla="*/ 1143801 h 1366090"/>
              <a:gd name="connsiteX91" fmla="*/ 1034360 w 1451470"/>
              <a:gd name="connsiteY91" fmla="*/ 1144227 h 1366090"/>
              <a:gd name="connsiteX92" fmla="*/ 1296101 w 1451470"/>
              <a:gd name="connsiteY92" fmla="*/ 753598 h 1366090"/>
              <a:gd name="connsiteX93" fmla="*/ 1300653 w 1451470"/>
              <a:gd name="connsiteY93" fmla="*/ 685063 h 1366090"/>
              <a:gd name="connsiteX94" fmla="*/ 1295784 w 1451470"/>
              <a:gd name="connsiteY94" fmla="*/ 604686 h 1366090"/>
              <a:gd name="connsiteX95" fmla="*/ 994010 w 1451470"/>
              <a:gd name="connsiteY95" fmla="*/ 149307 h 1366090"/>
              <a:gd name="connsiteX96" fmla="*/ 375240 w 1451470"/>
              <a:gd name="connsiteY96" fmla="*/ 147478 h 1366090"/>
              <a:gd name="connsiteX97" fmla="*/ 65327 w 1451470"/>
              <a:gd name="connsiteY97" fmla="*/ 683046 h 1366090"/>
              <a:gd name="connsiteX98" fmla="*/ 0 w 1451470"/>
              <a:gd name="connsiteY98" fmla="*/ 683045 h 1366090"/>
              <a:gd name="connsiteX99" fmla="*/ 342689 w 1451470"/>
              <a:gd name="connsiteY99" fmla="*/ 90839 h 1366090"/>
              <a:gd name="connsiteX100" fmla="*/ 1026896 w 1451470"/>
              <a:gd name="connsiteY100" fmla="*/ 92861 h 1366090"/>
              <a:gd name="connsiteX101" fmla="*/ 1360584 w 1451470"/>
              <a:gd name="connsiteY101" fmla="*/ 596399 h 1366090"/>
              <a:gd name="connsiteX102" fmla="*/ 1365834 w 1451470"/>
              <a:gd name="connsiteY102" fmla="*/ 683044 h 1366090"/>
              <a:gd name="connsiteX103" fmla="*/ 1366089 w 1451470"/>
              <a:gd name="connsiteY103" fmla="*/ 683044 h 1366090"/>
              <a:gd name="connsiteX104" fmla="*/ 1365956 w 1451470"/>
              <a:gd name="connsiteY104" fmla="*/ 685058 h 1366090"/>
              <a:gd name="connsiteX105" fmla="*/ 1366078 w 1451470"/>
              <a:gd name="connsiteY105" fmla="*/ 687083 h 1366090"/>
              <a:gd name="connsiteX106" fmla="*/ 1365821 w 1451470"/>
              <a:gd name="connsiteY106" fmla="*/ 687082 h 1366090"/>
              <a:gd name="connsiteX107" fmla="*/ 1360828 w 1451470"/>
              <a:gd name="connsiteY107" fmla="*/ 762252 h 1366090"/>
              <a:gd name="connsiteX108" fmla="*/ 1066982 w 1451470"/>
              <a:gd name="connsiteY108" fmla="*/ 1200796 h 1366090"/>
              <a:gd name="connsiteX109" fmla="*/ 767947 w 1451470"/>
              <a:gd name="connsiteY109" fmla="*/ 1280709 h 1366090"/>
              <a:gd name="connsiteX110" fmla="*/ 767146 w 1451470"/>
              <a:gd name="connsiteY110" fmla="*/ 1366089 h 1366090"/>
              <a:gd name="connsiteX111" fmla="*/ 425427 w 1451470"/>
              <a:gd name="connsiteY111" fmla="*/ 1273724 h 1366090"/>
              <a:gd name="connsiteX112" fmla="*/ 91068 w 1451470"/>
              <a:gd name="connsiteY112" fmla="*/ 771094 h 1366090"/>
              <a:gd name="connsiteX113" fmla="*/ 85547 w 1451470"/>
              <a:gd name="connsiteY113" fmla="*/ 683045 h 1366090"/>
              <a:gd name="connsiteX114" fmla="*/ 85380 w 1451470"/>
              <a:gd name="connsiteY114" fmla="*/ 683045 h 1366090"/>
              <a:gd name="connsiteX115" fmla="*/ 85466 w 1451470"/>
              <a:gd name="connsiteY115" fmla="*/ 681757 h 1366090"/>
              <a:gd name="connsiteX116" fmla="*/ 85386 w 1451470"/>
              <a:gd name="connsiteY116" fmla="*/ 680485 h 1366090"/>
              <a:gd name="connsiteX117" fmla="*/ 85550 w 1451470"/>
              <a:gd name="connsiteY117" fmla="*/ 680486 h 1366090"/>
              <a:gd name="connsiteX118" fmla="*/ 90659 w 1451470"/>
              <a:gd name="connsiteY118" fmla="*/ 603706 h 1366090"/>
              <a:gd name="connsiteX119" fmla="*/ 385366 w 1451470"/>
              <a:gd name="connsiteY119" fmla="*/ 164788 h 1366090"/>
              <a:gd name="connsiteX120" fmla="*/ 984180 w 1451470"/>
              <a:gd name="connsiteY120" fmla="*/ 166789 h 1366090"/>
              <a:gd name="connsiteX121" fmla="*/ 1275946 w 1451470"/>
              <a:gd name="connsiteY121" fmla="*/ 607668 h 1366090"/>
              <a:gd name="connsiteX122" fmla="*/ 1280455 w 1451470"/>
              <a:gd name="connsiteY122" fmla="*/ 683045 h 1366090"/>
              <a:gd name="connsiteX123" fmla="*/ 1280709 w 1451470"/>
              <a:gd name="connsiteY123" fmla="*/ 683045 h 1366090"/>
              <a:gd name="connsiteX124" fmla="*/ 1280575 w 1451470"/>
              <a:gd name="connsiteY124" fmla="*/ 685054 h 1366090"/>
              <a:gd name="connsiteX125" fmla="*/ 1280694 w 1451470"/>
              <a:gd name="connsiteY125" fmla="*/ 687040 h 1366090"/>
              <a:gd name="connsiteX126" fmla="*/ 1280443 w 1451470"/>
              <a:gd name="connsiteY126" fmla="*/ 687039 h 1366090"/>
              <a:gd name="connsiteX127" fmla="*/ 1276178 w 1451470"/>
              <a:gd name="connsiteY127" fmla="*/ 751100 h 1366090"/>
              <a:gd name="connsiteX128" fmla="*/ 1023244 w 1451470"/>
              <a:gd name="connsiteY128" fmla="*/ 1127457 h 1366090"/>
              <a:gd name="connsiteX129" fmla="*/ 766136 w 1451470"/>
              <a:gd name="connsiteY129" fmla="*/ 1195324 h 1366090"/>
              <a:gd name="connsiteX130" fmla="*/ 509644 w 1451470"/>
              <a:gd name="connsiteY130" fmla="*/ 1125162 h 1366090"/>
              <a:gd name="connsiteX131" fmla="*/ 260084 w 1451470"/>
              <a:gd name="connsiteY131" fmla="*/ 746560 h 1366090"/>
              <a:gd name="connsiteX132" fmla="*/ 256425 w 1451470"/>
              <a:gd name="connsiteY132" fmla="*/ 683045 h 1366090"/>
              <a:gd name="connsiteX133" fmla="*/ 256141 w 1451470"/>
              <a:gd name="connsiteY133" fmla="*/ 683045 h 1366090"/>
              <a:gd name="connsiteX134" fmla="*/ 256339 w 1451470"/>
              <a:gd name="connsiteY134" fmla="*/ 681559 h 1366090"/>
              <a:gd name="connsiteX135" fmla="*/ 256161 w 1451470"/>
              <a:gd name="connsiteY135" fmla="*/ 678467 h 1366090"/>
              <a:gd name="connsiteX136" fmla="*/ 256751 w 1451470"/>
              <a:gd name="connsiteY136" fmla="*/ 678473 h 1366090"/>
              <a:gd name="connsiteX137" fmla="*/ 271074 w 1451470"/>
              <a:gd name="connsiteY137" fmla="*/ 571082 h 1366090"/>
              <a:gd name="connsiteX138" fmla="*/ 471616 w 1451470"/>
              <a:gd name="connsiteY138" fmla="*/ 312175 h 1366090"/>
              <a:gd name="connsiteX139" fmla="*/ 900523 w 1451470"/>
              <a:gd name="connsiteY139" fmla="*/ 315690 h 1366090"/>
              <a:gd name="connsiteX140" fmla="*/ 1096794 w 1451470"/>
              <a:gd name="connsiteY140" fmla="*/ 577849 h 1366090"/>
              <a:gd name="connsiteX141" fmla="*/ 1109073 w 1451470"/>
              <a:gd name="connsiteY141" fmla="*/ 683044 h 1366090"/>
              <a:gd name="connsiteX142" fmla="*/ 1109948 w 1451470"/>
              <a:gd name="connsiteY142" fmla="*/ 683044 h 1366090"/>
              <a:gd name="connsiteX143" fmla="*/ 1109482 w 1451470"/>
              <a:gd name="connsiteY143" fmla="*/ 686541 h 1366090"/>
              <a:gd name="connsiteX144" fmla="*/ 1109890 w 1451470"/>
              <a:gd name="connsiteY144" fmla="*/ 690042 h 1366090"/>
              <a:gd name="connsiteX145" fmla="*/ 1109016 w 1451470"/>
              <a:gd name="connsiteY145" fmla="*/ 690028 h 1366090"/>
              <a:gd name="connsiteX146" fmla="*/ 1097984 w 1451470"/>
              <a:gd name="connsiteY146" fmla="*/ 772680 h 1366090"/>
              <a:gd name="connsiteX147" fmla="*/ 937339 w 1451470"/>
              <a:gd name="connsiteY147" fmla="*/ 979871 h 1366090"/>
              <a:gd name="connsiteX148" fmla="*/ 765231 w 1451470"/>
              <a:gd name="connsiteY148" fmla="*/ 1024553 h 1366090"/>
              <a:gd name="connsiteX149" fmla="*/ 593989 w 1451470"/>
              <a:gd name="connsiteY149" fmla="*/ 976660 h 1366090"/>
              <a:gd name="connsiteX150" fmla="*/ 437248 w 1451470"/>
              <a:gd name="connsiteY150" fmla="*/ 766501 h 1366090"/>
              <a:gd name="connsiteX151" fmla="*/ 427693 w 1451470"/>
              <a:gd name="connsiteY151" fmla="*/ 683045 h 1366090"/>
              <a:gd name="connsiteX152" fmla="*/ 426903 w 1451470"/>
              <a:gd name="connsiteY152" fmla="*/ 683045 h 1366090"/>
              <a:gd name="connsiteX153" fmla="*/ 427330 w 1451470"/>
              <a:gd name="connsiteY153" fmla="*/ 679873 h 1366090"/>
              <a:gd name="connsiteX154" fmla="*/ 426962 w 1451470"/>
              <a:gd name="connsiteY154" fmla="*/ 676657 h 1366090"/>
              <a:gd name="connsiteX155" fmla="*/ 427761 w 1451470"/>
              <a:gd name="connsiteY155" fmla="*/ 676672 h 1366090"/>
              <a:gd name="connsiteX156" fmla="*/ 436031 w 1451470"/>
              <a:gd name="connsiteY156" fmla="*/ 615252 h 1366090"/>
              <a:gd name="connsiteX157" fmla="*/ 558355 w 1451470"/>
              <a:gd name="connsiteY157" fmla="*/ 459302 h 1366090"/>
              <a:gd name="connsiteX158" fmla="*/ 817788 w 1451470"/>
              <a:gd name="connsiteY158" fmla="*/ 465208 h 1366090"/>
              <a:gd name="connsiteX159" fmla="*/ 932889 w 1451470"/>
              <a:gd name="connsiteY159" fmla="*/ 626564 h 1366090"/>
              <a:gd name="connsiteX160" fmla="*/ 937890 w 1451470"/>
              <a:gd name="connsiteY160" fmla="*/ 683044 h 1366090"/>
              <a:gd name="connsiteX161" fmla="*/ 939187 w 1451470"/>
              <a:gd name="connsiteY161" fmla="*/ 683044 h 1366090"/>
              <a:gd name="connsiteX162" fmla="*/ 938392 w 1451470"/>
              <a:gd name="connsiteY162" fmla="*/ 688719 h 1366090"/>
              <a:gd name="connsiteX163" fmla="*/ 938922 w 1451470"/>
              <a:gd name="connsiteY163" fmla="*/ 694702 h 1366090"/>
              <a:gd name="connsiteX164" fmla="*/ 937563 w 1451470"/>
              <a:gd name="connsiteY164" fmla="*/ 694640 h 1366090"/>
              <a:gd name="connsiteX165" fmla="*/ 932610 w 1451470"/>
              <a:gd name="connsiteY165" fmla="*/ 729999 h 1366090"/>
              <a:gd name="connsiteX166" fmla="*/ 845258 w 1451470"/>
              <a:gd name="connsiteY166" fmla="*/ 835545 h 1366090"/>
              <a:gd name="connsiteX167" fmla="*/ 753868 w 1451470"/>
              <a:gd name="connsiteY167" fmla="*/ 853185 h 1366090"/>
              <a:gd name="connsiteX168" fmla="*/ 666803 w 1451470"/>
              <a:gd name="connsiteY168" fmla="*/ 820276 h 1366090"/>
              <a:gd name="connsiteX169" fmla="*/ 600147 w 1451470"/>
              <a:gd name="connsiteY169" fmla="*/ 654035 h 1366090"/>
              <a:gd name="connsiteX170" fmla="*/ 669347 w 1451470"/>
              <a:gd name="connsiteY170" fmla="*/ 665964 h 1366090"/>
              <a:gd name="connsiteX171" fmla="*/ 708593 w 1451470"/>
              <a:gd name="connsiteY171" fmla="*/ 763843 h 1366090"/>
              <a:gd name="connsiteX172" fmla="*/ 813663 w 1451470"/>
              <a:gd name="connsiteY172" fmla="*/ 772833 h 1366090"/>
              <a:gd name="connsiteX173" fmla="*/ 865094 w 1451470"/>
              <a:gd name="connsiteY173" fmla="*/ 710691 h 1366090"/>
              <a:gd name="connsiteX174" fmla="*/ 868534 w 1451470"/>
              <a:gd name="connsiteY174" fmla="*/ 686138 h 1366090"/>
              <a:gd name="connsiteX175" fmla="*/ 864625 w 1451470"/>
              <a:gd name="connsiteY175" fmla="*/ 641996 h 1366090"/>
              <a:gd name="connsiteX176" fmla="*/ 780973 w 1451470"/>
              <a:gd name="connsiteY176" fmla="*/ 524726 h 1366090"/>
              <a:gd name="connsiteX177" fmla="*/ 592422 w 1451470"/>
              <a:gd name="connsiteY177" fmla="*/ 520434 h 1366090"/>
              <a:gd name="connsiteX178" fmla="*/ 503519 w 1451470"/>
              <a:gd name="connsiteY178" fmla="*/ 633776 h 1366090"/>
              <a:gd name="connsiteX179" fmla="*/ 497002 w 1451470"/>
              <a:gd name="connsiteY179" fmla="*/ 682177 h 1366090"/>
              <a:gd name="connsiteX180" fmla="*/ 504709 w 1451470"/>
              <a:gd name="connsiteY180" fmla="*/ 749501 h 1366090"/>
              <a:gd name="connsiteX181" fmla="*/ 629522 w 1451470"/>
              <a:gd name="connsiteY181" fmla="*/ 916850 h 1366090"/>
              <a:gd name="connsiteX182" fmla="*/ 902931 w 1451470"/>
              <a:gd name="connsiteY182" fmla="*/ 919407 h 1366090"/>
              <a:gd name="connsiteX183" fmla="*/ 1040379 w 1451470"/>
              <a:gd name="connsiteY183" fmla="*/ 683045 h 1366090"/>
              <a:gd name="connsiteX184" fmla="*/ 1040414 w 1451470"/>
              <a:gd name="connsiteY184" fmla="*/ 683045 h 1366090"/>
              <a:gd name="connsiteX185" fmla="*/ 1030114 w 1451470"/>
              <a:gd name="connsiteY185" fmla="*/ 594803 h 1366090"/>
              <a:gd name="connsiteX186" fmla="*/ 865474 w 1451470"/>
              <a:gd name="connsiteY186" fmla="*/ 374894 h 1366090"/>
              <a:gd name="connsiteX187" fmla="*/ 505690 w 1451470"/>
              <a:gd name="connsiteY187" fmla="*/ 371945 h 1366090"/>
              <a:gd name="connsiteX188" fmla="*/ 324941 w 1451470"/>
              <a:gd name="connsiteY188" fmla="*/ 683045 h 1366090"/>
              <a:gd name="connsiteX189" fmla="*/ 324861 w 1451470"/>
              <a:gd name="connsiteY189" fmla="*/ 683045 h 1366090"/>
              <a:gd name="connsiteX190" fmla="*/ 328031 w 1451470"/>
              <a:gd name="connsiteY190" fmla="*/ 738070 h 1366090"/>
              <a:gd name="connsiteX191" fmla="*/ 544235 w 1451470"/>
              <a:gd name="connsiteY191" fmla="*/ 1066068 h 1366090"/>
              <a:gd name="connsiteX192" fmla="*/ 989187 w 1451470"/>
              <a:gd name="connsiteY192" fmla="*/ 1068056 h 1366090"/>
              <a:gd name="connsiteX193" fmla="*/ 1212239 w 1451470"/>
              <a:gd name="connsiteY193" fmla="*/ 683044 h 1366090"/>
              <a:gd name="connsiteX194" fmla="*/ 1212506 w 1451470"/>
              <a:gd name="connsiteY194" fmla="*/ 683044 h 1366090"/>
              <a:gd name="connsiteX195" fmla="*/ 1208510 w 1451470"/>
              <a:gd name="connsiteY195" fmla="*/ 616241 h 1366090"/>
              <a:gd name="connsiteX196" fmla="*/ 949929 w 1451470"/>
              <a:gd name="connsiteY196" fmla="*/ 225507 h 1366090"/>
              <a:gd name="connsiteX197" fmla="*/ 419224 w 1451470"/>
              <a:gd name="connsiteY197" fmla="*/ 223733 h 1366090"/>
              <a:gd name="connsiteX198" fmla="*/ 153358 w 1451470"/>
              <a:gd name="connsiteY198" fmla="*/ 683044 h 1366090"/>
              <a:gd name="connsiteX199" fmla="*/ 152879 w 1451470"/>
              <a:gd name="connsiteY199" fmla="*/ 683044 h 1366090"/>
              <a:gd name="connsiteX200" fmla="*/ 157856 w 1451470"/>
              <a:gd name="connsiteY200" fmla="*/ 762412 h 1366090"/>
              <a:gd name="connsiteX201" fmla="*/ 459246 w 1451470"/>
              <a:gd name="connsiteY201" fmla="*/ 1215483 h 1366090"/>
              <a:gd name="connsiteX202" fmla="*/ 1075607 w 1451470"/>
              <a:gd name="connsiteY202" fmla="*/ 1216638 h 1366090"/>
              <a:gd name="connsiteX203" fmla="*/ 1384121 w 1451470"/>
              <a:gd name="connsiteY203" fmla="*/ 683045 h 1366090"/>
              <a:gd name="connsiteX204" fmla="*/ 1451470 w 1451470"/>
              <a:gd name="connsiteY204" fmla="*/ 683045 h 1366090"/>
              <a:gd name="connsiteX205" fmla="*/ 1109209 w 1451470"/>
              <a:gd name="connsiteY205" fmla="*/ 1275005 h 1366090"/>
              <a:gd name="connsiteX206" fmla="*/ 767146 w 1451470"/>
              <a:gd name="connsiteY206" fmla="*/ 1366089 h 136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1451470" h="1366090">
                <a:moveTo>
                  <a:pt x="767947" y="1280709"/>
                </a:moveTo>
                <a:cubicBezTo>
                  <a:pt x="664709" y="1280626"/>
                  <a:pt x="561493" y="1253827"/>
                  <a:pt x="469042" y="1200318"/>
                </a:cubicBezTo>
                <a:cubicBezTo>
                  <a:pt x="307253" y="1106678"/>
                  <a:pt x="199963" y="943706"/>
                  <a:pt x="175898" y="761304"/>
                </a:cubicBezTo>
                <a:lnTo>
                  <a:pt x="170825" y="683045"/>
                </a:lnTo>
                <a:lnTo>
                  <a:pt x="170761" y="683045"/>
                </a:lnTo>
                <a:lnTo>
                  <a:pt x="170793" y="682558"/>
                </a:lnTo>
                <a:lnTo>
                  <a:pt x="170763" y="682088"/>
                </a:lnTo>
                <a:lnTo>
                  <a:pt x="170825" y="682088"/>
                </a:lnTo>
                <a:lnTo>
                  <a:pt x="175288" y="615025"/>
                </a:lnTo>
                <a:cubicBezTo>
                  <a:pt x="196243" y="458429"/>
                  <a:pt x="288768" y="318692"/>
                  <a:pt x="427995" y="238766"/>
                </a:cubicBezTo>
                <a:cubicBezTo>
                  <a:pt x="587111" y="147421"/>
                  <a:pt x="782928" y="148143"/>
                  <a:pt x="941366" y="240659"/>
                </a:cubicBezTo>
                <a:cubicBezTo>
                  <a:pt x="1079999" y="321611"/>
                  <a:pt x="1171491" y="462025"/>
                  <a:pt x="1191291" y="618773"/>
                </a:cubicBezTo>
                <a:lnTo>
                  <a:pt x="1195093" y="683045"/>
                </a:lnTo>
                <a:lnTo>
                  <a:pt x="1195328" y="683045"/>
                </a:lnTo>
                <a:lnTo>
                  <a:pt x="1195165" y="684272"/>
                </a:lnTo>
                <a:lnTo>
                  <a:pt x="1195316" y="686824"/>
                </a:lnTo>
                <a:lnTo>
                  <a:pt x="1194827" y="686821"/>
                </a:lnTo>
                <a:lnTo>
                  <a:pt x="1180502" y="794611"/>
                </a:lnTo>
                <a:cubicBezTo>
                  <a:pt x="1151332" y="902327"/>
                  <a:pt x="1080577" y="995993"/>
                  <a:pt x="981248" y="1053116"/>
                </a:cubicBezTo>
                <a:cubicBezTo>
                  <a:pt x="915029" y="1091198"/>
                  <a:pt x="841159" y="1110135"/>
                  <a:pt x="767337" y="1109947"/>
                </a:cubicBezTo>
                <a:cubicBezTo>
                  <a:pt x="693516" y="1109759"/>
                  <a:pt x="619743" y="1090446"/>
                  <a:pt x="553719" y="1052027"/>
                </a:cubicBezTo>
                <a:cubicBezTo>
                  <a:pt x="454683" y="994399"/>
                  <a:pt x="384405" y="900373"/>
                  <a:pt x="355785" y="792510"/>
                </a:cubicBezTo>
                <a:lnTo>
                  <a:pt x="341806" y="683045"/>
                </a:lnTo>
                <a:lnTo>
                  <a:pt x="341522" y="683045"/>
                </a:lnTo>
                <a:lnTo>
                  <a:pt x="341667" y="681960"/>
                </a:lnTo>
                <a:lnTo>
                  <a:pt x="341528" y="680870"/>
                </a:lnTo>
                <a:lnTo>
                  <a:pt x="341813" y="680872"/>
                </a:lnTo>
                <a:lnTo>
                  <a:pt x="353542" y="593206"/>
                </a:lnTo>
                <a:cubicBezTo>
                  <a:pt x="377185" y="506508"/>
                  <a:pt x="434514" y="431271"/>
                  <a:pt x="514846" y="385813"/>
                </a:cubicBezTo>
                <a:cubicBezTo>
                  <a:pt x="621955" y="325202"/>
                  <a:pt x="753391" y="326906"/>
                  <a:pt x="858893" y="390273"/>
                </a:cubicBezTo>
                <a:cubicBezTo>
                  <a:pt x="938019" y="437799"/>
                  <a:pt x="993379" y="514498"/>
                  <a:pt x="1014767" y="601779"/>
                </a:cubicBezTo>
                <a:lnTo>
                  <a:pt x="1023502" y="683045"/>
                </a:lnTo>
                <a:lnTo>
                  <a:pt x="1024567" y="683045"/>
                </a:lnTo>
                <a:lnTo>
                  <a:pt x="1023976" y="687461"/>
                </a:lnTo>
                <a:lnTo>
                  <a:pt x="1024453" y="691899"/>
                </a:lnTo>
                <a:lnTo>
                  <a:pt x="1023386" y="691872"/>
                </a:lnTo>
                <a:lnTo>
                  <a:pt x="1015545" y="750451"/>
                </a:lnTo>
                <a:cubicBezTo>
                  <a:pt x="997798" y="815497"/>
                  <a:pt x="954769" y="871939"/>
                  <a:pt x="894482" y="906021"/>
                </a:cubicBezTo>
                <a:cubicBezTo>
                  <a:pt x="854290" y="928743"/>
                  <a:pt x="809539" y="939769"/>
                  <a:pt x="764945" y="939163"/>
                </a:cubicBezTo>
                <a:cubicBezTo>
                  <a:pt x="720352" y="938557"/>
                  <a:pt x="675917" y="926320"/>
                  <a:pt x="636357" y="902514"/>
                </a:cubicBezTo>
                <a:cubicBezTo>
                  <a:pt x="577018" y="866806"/>
                  <a:pt x="535538" y="809216"/>
                  <a:pt x="519565" y="743712"/>
                </a:cubicBezTo>
                <a:lnTo>
                  <a:pt x="513118" y="683045"/>
                </a:lnTo>
                <a:lnTo>
                  <a:pt x="512284" y="683045"/>
                </a:lnTo>
                <a:lnTo>
                  <a:pt x="512753" y="679613"/>
                </a:lnTo>
                <a:lnTo>
                  <a:pt x="512378" y="676086"/>
                </a:lnTo>
                <a:lnTo>
                  <a:pt x="513231" y="676109"/>
                </a:lnTo>
                <a:lnTo>
                  <a:pt x="518545" y="637214"/>
                </a:lnTo>
                <a:cubicBezTo>
                  <a:pt x="530852" y="593051"/>
                  <a:pt x="560656" y="554971"/>
                  <a:pt x="602177" y="532645"/>
                </a:cubicBezTo>
                <a:cubicBezTo>
                  <a:pt x="657539" y="502877"/>
                  <a:pt x="724778" y="505931"/>
                  <a:pt x="777213" y="540595"/>
                </a:cubicBezTo>
                <a:cubicBezTo>
                  <a:pt x="816539" y="566592"/>
                  <a:pt x="842769" y="607218"/>
                  <a:pt x="851022" y="652314"/>
                </a:cubicBezTo>
                <a:lnTo>
                  <a:pt x="852152" y="677416"/>
                </a:lnTo>
                <a:lnTo>
                  <a:pt x="853614" y="677317"/>
                </a:lnTo>
                <a:lnTo>
                  <a:pt x="852416" y="683294"/>
                </a:lnTo>
                <a:lnTo>
                  <a:pt x="853102" y="698524"/>
                </a:lnTo>
                <a:lnTo>
                  <a:pt x="849432" y="698190"/>
                </a:lnTo>
                <a:lnTo>
                  <a:pt x="844831" y="721153"/>
                </a:lnTo>
                <a:cubicBezTo>
                  <a:pt x="838175" y="734497"/>
                  <a:pt x="828028" y="746100"/>
                  <a:pt x="815099" y="754540"/>
                </a:cubicBezTo>
                <a:cubicBezTo>
                  <a:pt x="802169" y="762981"/>
                  <a:pt x="787465" y="767602"/>
                  <a:pt x="772571" y="768326"/>
                </a:cubicBezTo>
                <a:cubicBezTo>
                  <a:pt x="757676" y="769050"/>
                  <a:pt x="742593" y="765877"/>
                  <a:pt x="728906" y="758730"/>
                </a:cubicBezTo>
                <a:cubicBezTo>
                  <a:pt x="701531" y="744436"/>
                  <a:pt x="684009" y="716474"/>
                  <a:pt x="683083" y="685607"/>
                </a:cubicBezTo>
                <a:lnTo>
                  <a:pt x="752212" y="683532"/>
                </a:lnTo>
                <a:cubicBezTo>
                  <a:pt x="752388" y="689396"/>
                  <a:pt x="755717" y="694709"/>
                  <a:pt x="760918" y="697424"/>
                </a:cubicBezTo>
                <a:cubicBezTo>
                  <a:pt x="766119" y="700140"/>
                  <a:pt x="772381" y="699835"/>
                  <a:pt x="777293" y="696628"/>
                </a:cubicBezTo>
                <a:lnTo>
                  <a:pt x="783428" y="684328"/>
                </a:lnTo>
                <a:lnTo>
                  <a:pt x="775202" y="638760"/>
                </a:lnTo>
                <a:cubicBezTo>
                  <a:pt x="767340" y="622399"/>
                  <a:pt x="755127" y="608129"/>
                  <a:pt x="739429" y="597751"/>
                </a:cubicBezTo>
                <a:cubicBezTo>
                  <a:pt x="708033" y="576996"/>
                  <a:pt x="667773" y="575167"/>
                  <a:pt x="634624" y="592991"/>
                </a:cubicBezTo>
                <a:cubicBezTo>
                  <a:pt x="618050" y="601903"/>
                  <a:pt x="604594" y="615007"/>
                  <a:pt x="595281" y="630588"/>
                </a:cubicBezTo>
                <a:lnTo>
                  <a:pt x="580936" y="682548"/>
                </a:lnTo>
                <a:lnTo>
                  <a:pt x="585722" y="727584"/>
                </a:lnTo>
                <a:cubicBezTo>
                  <a:pt x="597449" y="775675"/>
                  <a:pt x="627902" y="817955"/>
                  <a:pt x="671467" y="844171"/>
                </a:cubicBezTo>
                <a:cubicBezTo>
                  <a:pt x="729553" y="879125"/>
                  <a:pt x="801957" y="880109"/>
                  <a:pt x="860972" y="846746"/>
                </a:cubicBezTo>
                <a:cubicBezTo>
                  <a:pt x="905232" y="821724"/>
                  <a:pt x="936823" y="780287"/>
                  <a:pt x="949851" y="732532"/>
                </a:cubicBezTo>
                <a:lnTo>
                  <a:pt x="956326" y="684158"/>
                </a:lnTo>
                <a:lnTo>
                  <a:pt x="949198" y="617841"/>
                </a:lnTo>
                <a:cubicBezTo>
                  <a:pt x="932038" y="547812"/>
                  <a:pt x="887621" y="486274"/>
                  <a:pt x="824135" y="448142"/>
                </a:cubicBezTo>
                <a:cubicBezTo>
                  <a:pt x="739487" y="397300"/>
                  <a:pt x="634031" y="395932"/>
                  <a:pt x="548093" y="444563"/>
                </a:cubicBezTo>
                <a:cubicBezTo>
                  <a:pt x="462155" y="493194"/>
                  <a:pt x="409028" y="584300"/>
                  <a:pt x="409028" y="683044"/>
                </a:cubicBezTo>
                <a:lnTo>
                  <a:pt x="408588" y="683044"/>
                </a:lnTo>
                <a:lnTo>
                  <a:pt x="420379" y="775374"/>
                </a:lnTo>
                <a:cubicBezTo>
                  <a:pt x="444519" y="866353"/>
                  <a:pt x="503795" y="945659"/>
                  <a:pt x="587329" y="994266"/>
                </a:cubicBezTo>
                <a:cubicBezTo>
                  <a:pt x="698707" y="1059075"/>
                  <a:pt x="836227" y="1059426"/>
                  <a:pt x="947933" y="995185"/>
                </a:cubicBezTo>
                <a:cubicBezTo>
                  <a:pt x="1059639" y="930944"/>
                  <a:pt x="1128501" y="811906"/>
                  <a:pt x="1128501" y="683045"/>
                </a:cubicBezTo>
                <a:lnTo>
                  <a:pt x="1129333" y="683045"/>
                </a:lnTo>
                <a:lnTo>
                  <a:pt x="1126020" y="627026"/>
                </a:lnTo>
                <a:cubicBezTo>
                  <a:pt x="1108762" y="490408"/>
                  <a:pt x="1029021" y="368026"/>
                  <a:pt x="908191" y="297470"/>
                </a:cubicBezTo>
                <a:cubicBezTo>
                  <a:pt x="770100" y="216835"/>
                  <a:pt x="599429" y="216205"/>
                  <a:pt x="460747" y="295820"/>
                </a:cubicBezTo>
                <a:cubicBezTo>
                  <a:pt x="322065" y="375434"/>
                  <a:pt x="236548" y="523135"/>
                  <a:pt x="236548" y="683045"/>
                </a:cubicBezTo>
                <a:lnTo>
                  <a:pt x="236117" y="683045"/>
                </a:lnTo>
                <a:lnTo>
                  <a:pt x="240636" y="752754"/>
                </a:lnTo>
                <a:cubicBezTo>
                  <a:pt x="262072" y="915226"/>
                  <a:pt x="357638" y="1060393"/>
                  <a:pt x="501751" y="1143801"/>
                </a:cubicBezTo>
                <a:cubicBezTo>
                  <a:pt x="666451" y="1239125"/>
                  <a:pt x="869508" y="1239288"/>
                  <a:pt x="1034360" y="1144227"/>
                </a:cubicBezTo>
                <a:cubicBezTo>
                  <a:pt x="1178606" y="1061049"/>
                  <a:pt x="1274405" y="916036"/>
                  <a:pt x="1296101" y="753598"/>
                </a:cubicBezTo>
                <a:lnTo>
                  <a:pt x="1300653" y="685063"/>
                </a:lnTo>
                <a:lnTo>
                  <a:pt x="1295784" y="604686"/>
                </a:lnTo>
                <a:cubicBezTo>
                  <a:pt x="1271655" y="415801"/>
                  <a:pt x="1161189" y="246709"/>
                  <a:pt x="994010" y="149307"/>
                </a:cubicBezTo>
                <a:cubicBezTo>
                  <a:pt x="802948" y="37990"/>
                  <a:pt x="566957" y="37293"/>
                  <a:pt x="375240" y="147478"/>
                </a:cubicBezTo>
                <a:cubicBezTo>
                  <a:pt x="183523" y="257663"/>
                  <a:pt x="65327" y="461921"/>
                  <a:pt x="65327" y="683046"/>
                </a:cubicBezTo>
                <a:lnTo>
                  <a:pt x="0" y="683045"/>
                </a:lnTo>
                <a:cubicBezTo>
                  <a:pt x="0" y="438536"/>
                  <a:pt x="130697" y="212676"/>
                  <a:pt x="342689" y="90839"/>
                </a:cubicBezTo>
                <a:cubicBezTo>
                  <a:pt x="554681" y="-30998"/>
                  <a:pt x="815628" y="-30227"/>
                  <a:pt x="1026896" y="92861"/>
                </a:cubicBezTo>
                <a:cubicBezTo>
                  <a:pt x="1211756" y="200563"/>
                  <a:pt x="1333904" y="387539"/>
                  <a:pt x="1360584" y="596399"/>
                </a:cubicBezTo>
                <a:lnTo>
                  <a:pt x="1365834" y="683044"/>
                </a:lnTo>
                <a:lnTo>
                  <a:pt x="1366089" y="683044"/>
                </a:lnTo>
                <a:lnTo>
                  <a:pt x="1365956" y="685058"/>
                </a:lnTo>
                <a:lnTo>
                  <a:pt x="1366078" y="687083"/>
                </a:lnTo>
                <a:lnTo>
                  <a:pt x="1365821" y="687082"/>
                </a:lnTo>
                <a:lnTo>
                  <a:pt x="1360828" y="762252"/>
                </a:lnTo>
                <a:cubicBezTo>
                  <a:pt x="1336471" y="944614"/>
                  <a:pt x="1228921" y="1107415"/>
                  <a:pt x="1066982" y="1200796"/>
                </a:cubicBezTo>
                <a:cubicBezTo>
                  <a:pt x="974445" y="1254157"/>
                  <a:pt x="871185" y="1280791"/>
                  <a:pt x="767947" y="1280709"/>
                </a:cubicBezTo>
                <a:close/>
                <a:moveTo>
                  <a:pt x="767146" y="1366089"/>
                </a:moveTo>
                <a:cubicBezTo>
                  <a:pt x="649081" y="1365867"/>
                  <a:pt x="531074" y="1335072"/>
                  <a:pt x="425427" y="1273724"/>
                </a:cubicBezTo>
                <a:cubicBezTo>
                  <a:pt x="240546" y="1166366"/>
                  <a:pt x="118161" y="979753"/>
                  <a:pt x="91068" y="771094"/>
                </a:cubicBezTo>
                <a:lnTo>
                  <a:pt x="85547" y="683045"/>
                </a:lnTo>
                <a:lnTo>
                  <a:pt x="85380" y="683045"/>
                </a:lnTo>
                <a:lnTo>
                  <a:pt x="85466" y="681757"/>
                </a:lnTo>
                <a:lnTo>
                  <a:pt x="85386" y="680485"/>
                </a:lnTo>
                <a:lnTo>
                  <a:pt x="85550" y="680486"/>
                </a:lnTo>
                <a:lnTo>
                  <a:pt x="90659" y="603706"/>
                </a:lnTo>
                <a:cubicBezTo>
                  <a:pt x="115096" y="421050"/>
                  <a:pt x="222994" y="258052"/>
                  <a:pt x="385366" y="164788"/>
                </a:cubicBezTo>
                <a:cubicBezTo>
                  <a:pt x="570934" y="58200"/>
                  <a:pt x="799329" y="58964"/>
                  <a:pt x="984180" y="166789"/>
                </a:cubicBezTo>
                <a:cubicBezTo>
                  <a:pt x="1145925" y="261136"/>
                  <a:pt x="1252731" y="424852"/>
                  <a:pt x="1275946" y="607668"/>
                </a:cubicBezTo>
                <a:lnTo>
                  <a:pt x="1280455" y="683045"/>
                </a:lnTo>
                <a:lnTo>
                  <a:pt x="1280709" y="683045"/>
                </a:lnTo>
                <a:lnTo>
                  <a:pt x="1280575" y="685054"/>
                </a:lnTo>
                <a:lnTo>
                  <a:pt x="1280694" y="687040"/>
                </a:lnTo>
                <a:lnTo>
                  <a:pt x="1280443" y="687039"/>
                </a:lnTo>
                <a:lnTo>
                  <a:pt x="1276178" y="751100"/>
                </a:lnTo>
                <a:cubicBezTo>
                  <a:pt x="1255201" y="907774"/>
                  <a:pt x="1162585" y="1047561"/>
                  <a:pt x="1023244" y="1127457"/>
                </a:cubicBezTo>
                <a:cubicBezTo>
                  <a:pt x="943621" y="1173112"/>
                  <a:pt x="854827" y="1195720"/>
                  <a:pt x="766136" y="1195324"/>
                </a:cubicBezTo>
                <a:cubicBezTo>
                  <a:pt x="677444" y="1194928"/>
                  <a:pt x="588856" y="1171527"/>
                  <a:pt x="509644" y="1125162"/>
                </a:cubicBezTo>
                <a:cubicBezTo>
                  <a:pt x="371023" y="1044024"/>
                  <a:pt x="279660" y="903415"/>
                  <a:pt x="260084" y="746560"/>
                </a:cubicBezTo>
                <a:lnTo>
                  <a:pt x="256425" y="683045"/>
                </a:lnTo>
                <a:lnTo>
                  <a:pt x="256141" y="683045"/>
                </a:lnTo>
                <a:lnTo>
                  <a:pt x="256339" y="681559"/>
                </a:lnTo>
                <a:lnTo>
                  <a:pt x="256161" y="678467"/>
                </a:lnTo>
                <a:lnTo>
                  <a:pt x="256751" y="678473"/>
                </a:lnTo>
                <a:lnTo>
                  <a:pt x="271074" y="571082"/>
                </a:lnTo>
                <a:cubicBezTo>
                  <a:pt x="300453" y="463011"/>
                  <a:pt x="371699" y="369137"/>
                  <a:pt x="471616" y="312175"/>
                </a:cubicBezTo>
                <a:cubicBezTo>
                  <a:pt x="604839" y="236226"/>
                  <a:pt x="768563" y="237568"/>
                  <a:pt x="900523" y="315690"/>
                </a:cubicBezTo>
                <a:cubicBezTo>
                  <a:pt x="999493" y="374282"/>
                  <a:pt x="1069191" y="469310"/>
                  <a:pt x="1096794" y="577849"/>
                </a:cubicBezTo>
                <a:lnTo>
                  <a:pt x="1109073" y="683044"/>
                </a:lnTo>
                <a:lnTo>
                  <a:pt x="1109948" y="683044"/>
                </a:lnTo>
                <a:lnTo>
                  <a:pt x="1109482" y="686541"/>
                </a:lnTo>
                <a:lnTo>
                  <a:pt x="1109890" y="690042"/>
                </a:lnTo>
                <a:lnTo>
                  <a:pt x="1109016" y="690028"/>
                </a:lnTo>
                <a:lnTo>
                  <a:pt x="1097984" y="772680"/>
                </a:lnTo>
                <a:cubicBezTo>
                  <a:pt x="1074447" y="859195"/>
                  <a:pt x="1017369" y="934328"/>
                  <a:pt x="937339" y="979871"/>
                </a:cubicBezTo>
                <a:cubicBezTo>
                  <a:pt x="883985" y="1010233"/>
                  <a:pt x="824536" y="1025108"/>
                  <a:pt x="765231" y="1024553"/>
                </a:cubicBezTo>
                <a:cubicBezTo>
                  <a:pt x="705926" y="1023998"/>
                  <a:pt x="646765" y="1008015"/>
                  <a:pt x="593989" y="976660"/>
                </a:cubicBezTo>
                <a:cubicBezTo>
                  <a:pt x="514824" y="929628"/>
                  <a:pt x="459162" y="853442"/>
                  <a:pt x="437248" y="766501"/>
                </a:cubicBezTo>
                <a:lnTo>
                  <a:pt x="427693" y="683045"/>
                </a:lnTo>
                <a:lnTo>
                  <a:pt x="426903" y="683045"/>
                </a:lnTo>
                <a:lnTo>
                  <a:pt x="427330" y="679873"/>
                </a:lnTo>
                <a:lnTo>
                  <a:pt x="426962" y="676657"/>
                </a:lnTo>
                <a:lnTo>
                  <a:pt x="427761" y="676672"/>
                </a:lnTo>
                <a:lnTo>
                  <a:pt x="436031" y="615252"/>
                </a:lnTo>
                <a:cubicBezTo>
                  <a:pt x="453982" y="549860"/>
                  <a:pt x="497493" y="493220"/>
                  <a:pt x="558355" y="459302"/>
                </a:cubicBezTo>
                <a:cubicBezTo>
                  <a:pt x="639505" y="414078"/>
                  <a:pt x="738781" y="416338"/>
                  <a:pt x="817788" y="465208"/>
                </a:cubicBezTo>
                <a:cubicBezTo>
                  <a:pt x="877044" y="501861"/>
                  <a:pt x="917932" y="560422"/>
                  <a:pt x="932889" y="626564"/>
                </a:cubicBezTo>
                <a:lnTo>
                  <a:pt x="937890" y="683044"/>
                </a:lnTo>
                <a:lnTo>
                  <a:pt x="939187" y="683044"/>
                </a:lnTo>
                <a:lnTo>
                  <a:pt x="938392" y="688719"/>
                </a:lnTo>
                <a:lnTo>
                  <a:pt x="938922" y="694702"/>
                </a:lnTo>
                <a:lnTo>
                  <a:pt x="937563" y="694640"/>
                </a:lnTo>
                <a:lnTo>
                  <a:pt x="932610" y="729999"/>
                </a:lnTo>
                <a:cubicBezTo>
                  <a:pt x="919691" y="775158"/>
                  <a:pt x="888454" y="813782"/>
                  <a:pt x="845258" y="835545"/>
                </a:cubicBezTo>
                <a:cubicBezTo>
                  <a:pt x="816460" y="850054"/>
                  <a:pt x="784803" y="855832"/>
                  <a:pt x="753868" y="853185"/>
                </a:cubicBezTo>
                <a:cubicBezTo>
                  <a:pt x="722932" y="850538"/>
                  <a:pt x="692717" y="839466"/>
                  <a:pt x="666803" y="820276"/>
                </a:cubicBezTo>
                <a:cubicBezTo>
                  <a:pt x="614975" y="781896"/>
                  <a:pt x="589191" y="717590"/>
                  <a:pt x="600147" y="654035"/>
                </a:cubicBezTo>
                <a:lnTo>
                  <a:pt x="669347" y="665964"/>
                </a:lnTo>
                <a:cubicBezTo>
                  <a:pt x="662896" y="703384"/>
                  <a:pt x="678078" y="741246"/>
                  <a:pt x="708593" y="763843"/>
                </a:cubicBezTo>
                <a:cubicBezTo>
                  <a:pt x="739109" y="786440"/>
                  <a:pt x="779752" y="789918"/>
                  <a:pt x="813663" y="772833"/>
                </a:cubicBezTo>
                <a:cubicBezTo>
                  <a:pt x="839096" y="760019"/>
                  <a:pt x="857488" y="737279"/>
                  <a:pt x="865094" y="710691"/>
                </a:cubicBezTo>
                <a:lnTo>
                  <a:pt x="868534" y="686138"/>
                </a:lnTo>
                <a:lnTo>
                  <a:pt x="864625" y="641996"/>
                </a:lnTo>
                <a:cubicBezTo>
                  <a:pt x="853755" y="593925"/>
                  <a:pt x="824039" y="551365"/>
                  <a:pt x="780973" y="524726"/>
                </a:cubicBezTo>
                <a:cubicBezTo>
                  <a:pt x="723552" y="489208"/>
                  <a:pt x="651400" y="487565"/>
                  <a:pt x="592422" y="520434"/>
                </a:cubicBezTo>
                <a:cubicBezTo>
                  <a:pt x="548189" y="545085"/>
                  <a:pt x="516566" y="586250"/>
                  <a:pt x="503519" y="633776"/>
                </a:cubicBezTo>
                <a:lnTo>
                  <a:pt x="497002" y="682177"/>
                </a:lnTo>
                <a:lnTo>
                  <a:pt x="504709" y="749501"/>
                </a:lnTo>
                <a:cubicBezTo>
                  <a:pt x="522160" y="818732"/>
                  <a:pt x="566484" y="879399"/>
                  <a:pt x="629522" y="916850"/>
                </a:cubicBezTo>
                <a:cubicBezTo>
                  <a:pt x="713574" y="966785"/>
                  <a:pt x="817960" y="967761"/>
                  <a:pt x="902931" y="919407"/>
                </a:cubicBezTo>
                <a:cubicBezTo>
                  <a:pt x="987902" y="871053"/>
                  <a:pt x="1040379" y="780811"/>
                  <a:pt x="1040379" y="683045"/>
                </a:cubicBezTo>
                <a:lnTo>
                  <a:pt x="1040414" y="683045"/>
                </a:lnTo>
                <a:lnTo>
                  <a:pt x="1030114" y="594803"/>
                </a:lnTo>
                <a:cubicBezTo>
                  <a:pt x="1006959" y="503757"/>
                  <a:pt x="948494" y="424043"/>
                  <a:pt x="865474" y="374894"/>
                </a:cubicBezTo>
                <a:cubicBezTo>
                  <a:pt x="754780" y="309362"/>
                  <a:pt x="617443" y="308236"/>
                  <a:pt x="505690" y="371945"/>
                </a:cubicBezTo>
                <a:cubicBezTo>
                  <a:pt x="393937" y="435654"/>
                  <a:pt x="324941" y="554408"/>
                  <a:pt x="324941" y="683045"/>
                </a:cubicBezTo>
                <a:lnTo>
                  <a:pt x="324861" y="683045"/>
                </a:lnTo>
                <a:lnTo>
                  <a:pt x="328031" y="738070"/>
                </a:lnTo>
                <a:cubicBezTo>
                  <a:pt x="344990" y="873960"/>
                  <a:pt x="424142" y="995776"/>
                  <a:pt x="544235" y="1066068"/>
                </a:cubicBezTo>
                <a:cubicBezTo>
                  <a:pt x="681484" y="1146403"/>
                  <a:pt x="851226" y="1147161"/>
                  <a:pt x="989187" y="1068056"/>
                </a:cubicBezTo>
                <a:cubicBezTo>
                  <a:pt x="1127148" y="988951"/>
                  <a:pt x="1212239" y="842075"/>
                  <a:pt x="1212239" y="683044"/>
                </a:cubicBezTo>
                <a:lnTo>
                  <a:pt x="1212506" y="683044"/>
                </a:lnTo>
                <a:lnTo>
                  <a:pt x="1208510" y="616241"/>
                </a:lnTo>
                <a:cubicBezTo>
                  <a:pt x="1187935" y="454219"/>
                  <a:pt x="1093277" y="309124"/>
                  <a:pt x="949929" y="225507"/>
                </a:cubicBezTo>
                <a:cubicBezTo>
                  <a:pt x="786103" y="129946"/>
                  <a:pt x="583686" y="129269"/>
                  <a:pt x="419224" y="223733"/>
                </a:cubicBezTo>
                <a:cubicBezTo>
                  <a:pt x="254762" y="318197"/>
                  <a:pt x="153358" y="493383"/>
                  <a:pt x="153358" y="683044"/>
                </a:cubicBezTo>
                <a:lnTo>
                  <a:pt x="152879" y="683044"/>
                </a:lnTo>
                <a:lnTo>
                  <a:pt x="157856" y="762412"/>
                </a:lnTo>
                <a:cubicBezTo>
                  <a:pt x="182278" y="950497"/>
                  <a:pt x="292594" y="1118711"/>
                  <a:pt x="459246" y="1215483"/>
                </a:cubicBezTo>
                <a:cubicBezTo>
                  <a:pt x="649705" y="1326080"/>
                  <a:pt x="884735" y="1326521"/>
                  <a:pt x="1075607" y="1216638"/>
                </a:cubicBezTo>
                <a:cubicBezTo>
                  <a:pt x="1266479" y="1106755"/>
                  <a:pt x="1384121" y="903287"/>
                  <a:pt x="1384121" y="683045"/>
                </a:cubicBezTo>
                <a:lnTo>
                  <a:pt x="1451470" y="683045"/>
                </a:lnTo>
                <a:cubicBezTo>
                  <a:pt x="1451470" y="927378"/>
                  <a:pt x="1320960" y="1153103"/>
                  <a:pt x="1109209" y="1275005"/>
                </a:cubicBezTo>
                <a:cubicBezTo>
                  <a:pt x="1003333" y="1335956"/>
                  <a:pt x="885211" y="1366310"/>
                  <a:pt x="767146" y="1366089"/>
                </a:cubicBezTo>
                <a:close/>
              </a:path>
            </a:pathLst>
          </a:cu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81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フリーフォーム: 図形 324">
            <a:extLst>
              <a:ext uri="{FF2B5EF4-FFF2-40B4-BE49-F238E27FC236}">
                <a16:creationId xmlns:a16="http://schemas.microsoft.com/office/drawing/2014/main" id="{459CC2A9-2384-49A4-B8F2-41D676A8E3C2}"/>
              </a:ext>
            </a:extLst>
          </p:cNvPr>
          <p:cNvSpPr/>
          <p:nvPr/>
        </p:nvSpPr>
        <p:spPr>
          <a:xfrm rot="16200000">
            <a:off x="763253" y="808277"/>
            <a:ext cx="889306" cy="1580992"/>
          </a:xfrm>
          <a:custGeom>
            <a:avLst/>
            <a:gdLst>
              <a:gd name="connsiteX0" fmla="*/ 443082 w 889306"/>
              <a:gd name="connsiteY0" fmla="*/ 741090 h 1580992"/>
              <a:gd name="connsiteX1" fmla="*/ 367618 w 889306"/>
              <a:gd name="connsiteY1" fmla="*/ 907835 h 1580992"/>
              <a:gd name="connsiteX2" fmla="*/ 443082 w 889306"/>
              <a:gd name="connsiteY2" fmla="*/ 1074580 h 1580992"/>
              <a:gd name="connsiteX3" fmla="*/ 443082 w 889306"/>
              <a:gd name="connsiteY3" fmla="*/ 1074582 h 1580992"/>
              <a:gd name="connsiteX4" fmla="*/ 346604 w 889306"/>
              <a:gd name="connsiteY4" fmla="*/ 907836 h 1580992"/>
              <a:gd name="connsiteX5" fmla="*/ 443082 w 889306"/>
              <a:gd name="connsiteY5" fmla="*/ 741090 h 1580992"/>
              <a:gd name="connsiteX6" fmla="*/ 444653 w 889306"/>
              <a:gd name="connsiteY6" fmla="*/ 488631 h 1580992"/>
              <a:gd name="connsiteX7" fmla="*/ 253367 w 889306"/>
              <a:gd name="connsiteY7" fmla="*/ 911297 h 1580992"/>
              <a:gd name="connsiteX8" fmla="*/ 444653 w 889306"/>
              <a:gd name="connsiteY8" fmla="*/ 1333963 h 1580992"/>
              <a:gd name="connsiteX9" fmla="*/ 200101 w 889306"/>
              <a:gd name="connsiteY9" fmla="*/ 911297 h 1580992"/>
              <a:gd name="connsiteX10" fmla="*/ 444653 w 889306"/>
              <a:gd name="connsiteY10" fmla="*/ 488631 h 1580992"/>
              <a:gd name="connsiteX11" fmla="*/ 542703 w 889306"/>
              <a:gd name="connsiteY11" fmla="*/ 673158 h 1580992"/>
              <a:gd name="connsiteX12" fmla="*/ 446225 w 889306"/>
              <a:gd name="connsiteY12" fmla="*/ 839904 h 1580992"/>
              <a:gd name="connsiteX13" fmla="*/ 521689 w 889306"/>
              <a:gd name="connsiteY13" fmla="*/ 673159 h 1580992"/>
              <a:gd name="connsiteX14" fmla="*/ 446225 w 889306"/>
              <a:gd name="connsiteY14" fmla="*/ 506414 h 1580992"/>
              <a:gd name="connsiteX15" fmla="*/ 446225 w 889306"/>
              <a:gd name="connsiteY15" fmla="*/ 506412 h 1580992"/>
              <a:gd name="connsiteX16" fmla="*/ 542703 w 889306"/>
              <a:gd name="connsiteY16" fmla="*/ 673158 h 1580992"/>
              <a:gd name="connsiteX17" fmla="*/ 689205 w 889306"/>
              <a:gd name="connsiteY17" fmla="*/ 669696 h 1580992"/>
              <a:gd name="connsiteX18" fmla="*/ 444653 w 889306"/>
              <a:gd name="connsiteY18" fmla="*/ 1092362 h 1580992"/>
              <a:gd name="connsiteX19" fmla="*/ 635939 w 889306"/>
              <a:gd name="connsiteY19" fmla="*/ 669696 h 1580992"/>
              <a:gd name="connsiteX20" fmla="*/ 521951 w 889306"/>
              <a:gd name="connsiteY20" fmla="*/ 305262 h 1580992"/>
              <a:gd name="connsiteX21" fmla="*/ 444653 w 889306"/>
              <a:gd name="connsiteY21" fmla="*/ 247030 h 1580992"/>
              <a:gd name="connsiteX22" fmla="*/ 371045 w 889306"/>
              <a:gd name="connsiteY22" fmla="*/ 284572 h 1580992"/>
              <a:gd name="connsiteX23" fmla="*/ 96850 w 889306"/>
              <a:gd name="connsiteY23" fmla="*/ 914011 h 1580992"/>
              <a:gd name="connsiteX24" fmla="*/ 444655 w 889306"/>
              <a:gd name="connsiteY24" fmla="*/ 1580992 h 1580992"/>
              <a:gd name="connsiteX25" fmla="*/ 444654 w 889306"/>
              <a:gd name="connsiteY25" fmla="*/ 1580992 h 1580992"/>
              <a:gd name="connsiteX26" fmla="*/ 0 w 889306"/>
              <a:gd name="connsiteY26" fmla="*/ 914011 h 1580992"/>
              <a:gd name="connsiteX27" fmla="*/ 355041 w 889306"/>
              <a:gd name="connsiteY27" fmla="*/ 260581 h 1580992"/>
              <a:gd name="connsiteX28" fmla="*/ 444653 w 889306"/>
              <a:gd name="connsiteY28" fmla="*/ 247030 h 1580992"/>
              <a:gd name="connsiteX29" fmla="*/ 444653 w 889306"/>
              <a:gd name="connsiteY29" fmla="*/ 247030 h 1580992"/>
              <a:gd name="connsiteX30" fmla="*/ 444654 w 889306"/>
              <a:gd name="connsiteY30" fmla="*/ 247030 h 1580992"/>
              <a:gd name="connsiteX31" fmla="*/ 444654 w 889306"/>
              <a:gd name="connsiteY31" fmla="*/ 247030 h 1580992"/>
              <a:gd name="connsiteX32" fmla="*/ 444654 w 889306"/>
              <a:gd name="connsiteY32" fmla="*/ 247030 h 1580992"/>
              <a:gd name="connsiteX33" fmla="*/ 493939 w 889306"/>
              <a:gd name="connsiteY33" fmla="*/ 255617 h 1580992"/>
              <a:gd name="connsiteX34" fmla="*/ 689205 w 889306"/>
              <a:gd name="connsiteY34" fmla="*/ 669696 h 1580992"/>
              <a:gd name="connsiteX35" fmla="*/ 889306 w 889306"/>
              <a:gd name="connsiteY35" fmla="*/ 666981 h 1580992"/>
              <a:gd name="connsiteX36" fmla="*/ 444652 w 889306"/>
              <a:gd name="connsiteY36" fmla="*/ 1333962 h 1580992"/>
              <a:gd name="connsiteX37" fmla="*/ 792456 w 889306"/>
              <a:gd name="connsiteY37" fmla="*/ 666981 h 1580992"/>
              <a:gd name="connsiteX38" fmla="*/ 444651 w 889306"/>
              <a:gd name="connsiteY38" fmla="*/ 0 h 1580992"/>
              <a:gd name="connsiteX39" fmla="*/ 444652 w 889306"/>
              <a:gd name="connsiteY39" fmla="*/ 0 h 1580992"/>
              <a:gd name="connsiteX40" fmla="*/ 889306 w 889306"/>
              <a:gd name="connsiteY40" fmla="*/ 666981 h 158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89306" h="1580992">
                <a:moveTo>
                  <a:pt x="443082" y="741090"/>
                </a:moveTo>
                <a:cubicBezTo>
                  <a:pt x="398748" y="760103"/>
                  <a:pt x="367618" y="828888"/>
                  <a:pt x="367618" y="907835"/>
                </a:cubicBezTo>
                <a:cubicBezTo>
                  <a:pt x="367618" y="986782"/>
                  <a:pt x="398749" y="1055567"/>
                  <a:pt x="443082" y="1074580"/>
                </a:cubicBezTo>
                <a:lnTo>
                  <a:pt x="443082" y="1074582"/>
                </a:lnTo>
                <a:cubicBezTo>
                  <a:pt x="389799" y="1074582"/>
                  <a:pt x="346604" y="999927"/>
                  <a:pt x="346604" y="907836"/>
                </a:cubicBezTo>
                <a:cubicBezTo>
                  <a:pt x="346604" y="815745"/>
                  <a:pt x="389799" y="741090"/>
                  <a:pt x="443082" y="741090"/>
                </a:cubicBezTo>
                <a:close/>
                <a:moveTo>
                  <a:pt x="444653" y="488631"/>
                </a:moveTo>
                <a:cubicBezTo>
                  <a:pt x="332276" y="536825"/>
                  <a:pt x="253367" y="711183"/>
                  <a:pt x="253367" y="911297"/>
                </a:cubicBezTo>
                <a:cubicBezTo>
                  <a:pt x="253367" y="1111411"/>
                  <a:pt x="332276" y="1285769"/>
                  <a:pt x="444653" y="1333963"/>
                </a:cubicBezTo>
                <a:cubicBezTo>
                  <a:pt x="309591" y="1333963"/>
                  <a:pt x="200101" y="1144729"/>
                  <a:pt x="200101" y="911297"/>
                </a:cubicBezTo>
                <a:cubicBezTo>
                  <a:pt x="200101" y="677865"/>
                  <a:pt x="309591" y="488631"/>
                  <a:pt x="444653" y="488631"/>
                </a:cubicBezTo>
                <a:close/>
                <a:moveTo>
                  <a:pt x="542703" y="673158"/>
                </a:moveTo>
                <a:cubicBezTo>
                  <a:pt x="542703" y="765249"/>
                  <a:pt x="499508" y="839904"/>
                  <a:pt x="446225" y="839904"/>
                </a:cubicBezTo>
                <a:cubicBezTo>
                  <a:pt x="490559" y="820891"/>
                  <a:pt x="521689" y="752106"/>
                  <a:pt x="521689" y="673159"/>
                </a:cubicBezTo>
                <a:cubicBezTo>
                  <a:pt x="521689" y="594212"/>
                  <a:pt x="490558" y="525427"/>
                  <a:pt x="446225" y="506414"/>
                </a:cubicBezTo>
                <a:lnTo>
                  <a:pt x="446225" y="506412"/>
                </a:lnTo>
                <a:cubicBezTo>
                  <a:pt x="499508" y="506412"/>
                  <a:pt x="542703" y="581067"/>
                  <a:pt x="542703" y="673158"/>
                </a:cubicBezTo>
                <a:close/>
                <a:moveTo>
                  <a:pt x="689205" y="669696"/>
                </a:moveTo>
                <a:cubicBezTo>
                  <a:pt x="689205" y="903128"/>
                  <a:pt x="579715" y="1092362"/>
                  <a:pt x="444653" y="1092362"/>
                </a:cubicBezTo>
                <a:cubicBezTo>
                  <a:pt x="557030" y="1044168"/>
                  <a:pt x="635939" y="869810"/>
                  <a:pt x="635939" y="669696"/>
                </a:cubicBezTo>
                <a:cubicBezTo>
                  <a:pt x="635939" y="519611"/>
                  <a:pt x="591553" y="384013"/>
                  <a:pt x="521951" y="305262"/>
                </a:cubicBezTo>
                <a:lnTo>
                  <a:pt x="444653" y="247030"/>
                </a:lnTo>
                <a:lnTo>
                  <a:pt x="371045" y="284572"/>
                </a:lnTo>
                <a:cubicBezTo>
                  <a:pt x="206698" y="392503"/>
                  <a:pt x="96850" y="637697"/>
                  <a:pt x="96850" y="914011"/>
                </a:cubicBezTo>
                <a:cubicBezTo>
                  <a:pt x="96850" y="1229798"/>
                  <a:pt x="240326" y="1504941"/>
                  <a:pt x="444655" y="1580992"/>
                </a:cubicBezTo>
                <a:lnTo>
                  <a:pt x="444654" y="1580992"/>
                </a:lnTo>
                <a:cubicBezTo>
                  <a:pt x="199078" y="1580992"/>
                  <a:pt x="0" y="1282374"/>
                  <a:pt x="0" y="914011"/>
                </a:cubicBezTo>
                <a:cubicBezTo>
                  <a:pt x="0" y="591693"/>
                  <a:pt x="152419" y="322774"/>
                  <a:pt x="355041" y="260581"/>
                </a:cubicBezTo>
                <a:lnTo>
                  <a:pt x="444653" y="247030"/>
                </a:lnTo>
                <a:lnTo>
                  <a:pt x="444653" y="247030"/>
                </a:lnTo>
                <a:lnTo>
                  <a:pt x="444654" y="247030"/>
                </a:lnTo>
                <a:lnTo>
                  <a:pt x="444654" y="247030"/>
                </a:lnTo>
                <a:lnTo>
                  <a:pt x="444654" y="247030"/>
                </a:lnTo>
                <a:lnTo>
                  <a:pt x="493939" y="255617"/>
                </a:lnTo>
                <a:cubicBezTo>
                  <a:pt x="605377" y="295029"/>
                  <a:pt x="689205" y="465443"/>
                  <a:pt x="689205" y="669696"/>
                </a:cubicBezTo>
                <a:close/>
                <a:moveTo>
                  <a:pt x="889306" y="666981"/>
                </a:moveTo>
                <a:cubicBezTo>
                  <a:pt x="889306" y="1035344"/>
                  <a:pt x="690228" y="1333962"/>
                  <a:pt x="444652" y="1333962"/>
                </a:cubicBezTo>
                <a:cubicBezTo>
                  <a:pt x="648981" y="1257910"/>
                  <a:pt x="792456" y="982768"/>
                  <a:pt x="792456" y="666981"/>
                </a:cubicBezTo>
                <a:cubicBezTo>
                  <a:pt x="792456" y="351194"/>
                  <a:pt x="648980" y="76051"/>
                  <a:pt x="444651" y="0"/>
                </a:cubicBezTo>
                <a:lnTo>
                  <a:pt x="444652" y="0"/>
                </a:lnTo>
                <a:cubicBezTo>
                  <a:pt x="690228" y="0"/>
                  <a:pt x="889306" y="298618"/>
                  <a:pt x="889306" y="66698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5" name="フリーフォーム: 図形 334">
            <a:extLst>
              <a:ext uri="{FF2B5EF4-FFF2-40B4-BE49-F238E27FC236}">
                <a16:creationId xmlns:a16="http://schemas.microsoft.com/office/drawing/2014/main" id="{D54DD3CE-827E-4844-B9E9-A312B82B58CE}"/>
              </a:ext>
            </a:extLst>
          </p:cNvPr>
          <p:cNvSpPr/>
          <p:nvPr/>
        </p:nvSpPr>
        <p:spPr>
          <a:xfrm rot="5400000">
            <a:off x="565627" y="4659279"/>
            <a:ext cx="1284558" cy="1679807"/>
          </a:xfrm>
          <a:custGeom>
            <a:avLst/>
            <a:gdLst>
              <a:gd name="connsiteX0" fmla="*/ 382323 w 1284558"/>
              <a:gd name="connsiteY0" fmla="*/ 1011280 h 1679807"/>
              <a:gd name="connsiteX1" fmla="*/ 389910 w 1284558"/>
              <a:gd name="connsiteY1" fmla="*/ 1032385 h 1679807"/>
              <a:gd name="connsiteX2" fmla="*/ 584877 w 1284558"/>
              <a:gd name="connsiteY2" fmla="*/ 1255411 h 1679807"/>
              <a:gd name="connsiteX3" fmla="*/ 642281 w 1284558"/>
              <a:gd name="connsiteY3" fmla="*/ 1280729 h 1679807"/>
              <a:gd name="connsiteX4" fmla="*/ 686465 w 1284558"/>
              <a:gd name="connsiteY4" fmla="*/ 1261242 h 1679807"/>
              <a:gd name="connsiteX5" fmla="*/ 882444 w 1284558"/>
              <a:gd name="connsiteY5" fmla="*/ 889311 h 1679807"/>
              <a:gd name="connsiteX6" fmla="*/ 686465 w 1284558"/>
              <a:gd name="connsiteY6" fmla="*/ 517380 h 1679807"/>
              <a:gd name="connsiteX7" fmla="*/ 643287 w 1284558"/>
              <a:gd name="connsiteY7" fmla="*/ 498336 h 1679807"/>
              <a:gd name="connsiteX8" fmla="*/ 575321 w 1284558"/>
              <a:gd name="connsiteY8" fmla="*/ 536218 h 1679807"/>
              <a:gd name="connsiteX9" fmla="*/ 464325 w 1284558"/>
              <a:gd name="connsiteY9" fmla="*/ 790497 h 1679807"/>
              <a:gd name="connsiteX10" fmla="*/ 575321 w 1284558"/>
              <a:gd name="connsiteY10" fmla="*/ 1044776 h 1679807"/>
              <a:gd name="connsiteX11" fmla="*/ 642280 w 1284558"/>
              <a:gd name="connsiteY11" fmla="*/ 1082096 h 1679807"/>
              <a:gd name="connsiteX12" fmla="*/ 684025 w 1284558"/>
              <a:gd name="connsiteY12" fmla="*/ 1058830 h 1679807"/>
              <a:gd name="connsiteX13" fmla="*/ 758022 w 1284558"/>
              <a:gd name="connsiteY13" fmla="*/ 889311 h 1679807"/>
              <a:gd name="connsiteX14" fmla="*/ 684025 w 1284558"/>
              <a:gd name="connsiteY14" fmla="*/ 719792 h 1679807"/>
              <a:gd name="connsiteX15" fmla="*/ 642278 w 1284558"/>
              <a:gd name="connsiteY15" fmla="*/ 696524 h 1679807"/>
              <a:gd name="connsiteX16" fmla="*/ 625746 w 1284558"/>
              <a:gd name="connsiteY16" fmla="*/ 705738 h 1679807"/>
              <a:gd name="connsiteX17" fmla="*/ 588748 w 1284558"/>
              <a:gd name="connsiteY17" fmla="*/ 790498 h 1679807"/>
              <a:gd name="connsiteX18" fmla="*/ 650959 w 1284558"/>
              <a:gd name="connsiteY18" fmla="*/ 889310 h 1679807"/>
              <a:gd name="connsiteX19" fmla="*/ 569589 w 1284558"/>
              <a:gd name="connsiteY19" fmla="*/ 790498 h 1679807"/>
              <a:gd name="connsiteX20" fmla="*/ 619286 w 1284558"/>
              <a:gd name="connsiteY20" fmla="*/ 699451 h 1679807"/>
              <a:gd name="connsiteX21" fmla="*/ 638901 w 1284558"/>
              <a:gd name="connsiteY21" fmla="*/ 694642 h 1679807"/>
              <a:gd name="connsiteX22" fmla="*/ 633599 w 1284558"/>
              <a:gd name="connsiteY22" fmla="*/ 691687 h 1679807"/>
              <a:gd name="connsiteX23" fmla="*/ 633599 w 1284558"/>
              <a:gd name="connsiteY23" fmla="*/ 691685 h 1679807"/>
              <a:gd name="connsiteX24" fmla="*/ 642280 w 1284558"/>
              <a:gd name="connsiteY24" fmla="*/ 693813 h 1679807"/>
              <a:gd name="connsiteX25" fmla="*/ 650959 w 1284558"/>
              <a:gd name="connsiteY25" fmla="*/ 691686 h 1679807"/>
              <a:gd name="connsiteX26" fmla="*/ 645656 w 1284558"/>
              <a:gd name="connsiteY26" fmla="*/ 694641 h 1679807"/>
              <a:gd name="connsiteX27" fmla="*/ 696945 w 1284558"/>
              <a:gd name="connsiteY27" fmla="*/ 707215 h 1679807"/>
              <a:gd name="connsiteX28" fmla="*/ 796339 w 1284558"/>
              <a:gd name="connsiteY28" fmla="*/ 889310 h 1679807"/>
              <a:gd name="connsiteX29" fmla="*/ 696945 w 1284558"/>
              <a:gd name="connsiteY29" fmla="*/ 1071404 h 1679807"/>
              <a:gd name="connsiteX30" fmla="*/ 645657 w 1284558"/>
              <a:gd name="connsiteY30" fmla="*/ 1083979 h 1679807"/>
              <a:gd name="connsiteX31" fmla="*/ 650959 w 1284558"/>
              <a:gd name="connsiteY31" fmla="*/ 1086934 h 1679807"/>
              <a:gd name="connsiteX32" fmla="*/ 639383 w 1284558"/>
              <a:gd name="connsiteY32" fmla="*/ 1085517 h 1679807"/>
              <a:gd name="connsiteX33" fmla="*/ 633599 w 1284558"/>
              <a:gd name="connsiteY33" fmla="*/ 1086935 h 1679807"/>
              <a:gd name="connsiteX34" fmla="*/ 636727 w 1284558"/>
              <a:gd name="connsiteY34" fmla="*/ 1085192 h 1679807"/>
              <a:gd name="connsiteX35" fmla="*/ 601763 w 1284558"/>
              <a:gd name="connsiteY35" fmla="*/ 1080911 h 1679807"/>
              <a:gd name="connsiteX36" fmla="*/ 406849 w 1284558"/>
              <a:gd name="connsiteY36" fmla="*/ 790497 h 1679807"/>
              <a:gd name="connsiteX37" fmla="*/ 601763 w 1284558"/>
              <a:gd name="connsiteY37" fmla="*/ 500083 h 1679807"/>
              <a:gd name="connsiteX38" fmla="*/ 637365 w 1284558"/>
              <a:gd name="connsiteY38" fmla="*/ 495724 h 1679807"/>
              <a:gd name="connsiteX39" fmla="*/ 633598 w 1284558"/>
              <a:gd name="connsiteY39" fmla="*/ 494063 h 1679807"/>
              <a:gd name="connsiteX40" fmla="*/ 633598 w 1284558"/>
              <a:gd name="connsiteY40" fmla="*/ 494061 h 1679807"/>
              <a:gd name="connsiteX41" fmla="*/ 642275 w 1284558"/>
              <a:gd name="connsiteY41" fmla="*/ 495123 h 1679807"/>
              <a:gd name="connsiteX42" fmla="*/ 650959 w 1284558"/>
              <a:gd name="connsiteY42" fmla="*/ 494060 h 1679807"/>
              <a:gd name="connsiteX43" fmla="*/ 647831 w 1284558"/>
              <a:gd name="connsiteY43" fmla="*/ 495803 h 1679807"/>
              <a:gd name="connsiteX44" fmla="*/ 699194 w 1284558"/>
              <a:gd name="connsiteY44" fmla="*/ 502091 h 1679807"/>
              <a:gd name="connsiteX45" fmla="*/ 863748 w 1284558"/>
              <a:gd name="connsiteY45" fmla="*/ 609827 h 1679807"/>
              <a:gd name="connsiteX46" fmla="*/ 900666 w 1284558"/>
              <a:gd name="connsiteY46" fmla="*/ 664164 h 1679807"/>
              <a:gd name="connsiteX47" fmla="*/ 894648 w 1284558"/>
              <a:gd name="connsiteY47" fmla="*/ 647423 h 1679807"/>
              <a:gd name="connsiteX48" fmla="*/ 715280 w 1284558"/>
              <a:gd name="connsiteY48" fmla="*/ 433606 h 1679807"/>
              <a:gd name="connsiteX49" fmla="*/ 642003 w 1284558"/>
              <a:gd name="connsiteY49" fmla="*/ 399198 h 1679807"/>
              <a:gd name="connsiteX50" fmla="*/ 598093 w 1284558"/>
              <a:gd name="connsiteY50" fmla="*/ 418565 h 1679807"/>
              <a:gd name="connsiteX51" fmla="*/ 402113 w 1284558"/>
              <a:gd name="connsiteY51" fmla="*/ 790496 h 1679807"/>
              <a:gd name="connsiteX52" fmla="*/ 598093 w 1284558"/>
              <a:gd name="connsiteY52" fmla="*/ 1162427 h 1679807"/>
              <a:gd name="connsiteX53" fmla="*/ 641270 w 1284558"/>
              <a:gd name="connsiteY53" fmla="*/ 1181471 h 1679807"/>
              <a:gd name="connsiteX54" fmla="*/ 709237 w 1284558"/>
              <a:gd name="connsiteY54" fmla="*/ 1143589 h 1679807"/>
              <a:gd name="connsiteX55" fmla="*/ 820232 w 1284558"/>
              <a:gd name="connsiteY55" fmla="*/ 889310 h 1679807"/>
              <a:gd name="connsiteX56" fmla="*/ 709237 w 1284558"/>
              <a:gd name="connsiteY56" fmla="*/ 635031 h 1679807"/>
              <a:gd name="connsiteX57" fmla="*/ 642278 w 1284558"/>
              <a:gd name="connsiteY57" fmla="*/ 597711 h 1679807"/>
              <a:gd name="connsiteX58" fmla="*/ 600534 w 1284558"/>
              <a:gd name="connsiteY58" fmla="*/ 620977 h 1679807"/>
              <a:gd name="connsiteX59" fmla="*/ 526536 w 1284558"/>
              <a:gd name="connsiteY59" fmla="*/ 790496 h 1679807"/>
              <a:gd name="connsiteX60" fmla="*/ 600534 w 1284558"/>
              <a:gd name="connsiteY60" fmla="*/ 960015 h 1679807"/>
              <a:gd name="connsiteX61" fmla="*/ 642280 w 1284558"/>
              <a:gd name="connsiteY61" fmla="*/ 983283 h 1679807"/>
              <a:gd name="connsiteX62" fmla="*/ 658812 w 1284558"/>
              <a:gd name="connsiteY62" fmla="*/ 974069 h 1679807"/>
              <a:gd name="connsiteX63" fmla="*/ 695810 w 1284558"/>
              <a:gd name="connsiteY63" fmla="*/ 889310 h 1679807"/>
              <a:gd name="connsiteX64" fmla="*/ 633599 w 1284558"/>
              <a:gd name="connsiteY64" fmla="*/ 790498 h 1679807"/>
              <a:gd name="connsiteX65" fmla="*/ 714969 w 1284558"/>
              <a:gd name="connsiteY65" fmla="*/ 889310 h 1679807"/>
              <a:gd name="connsiteX66" fmla="*/ 665271 w 1284558"/>
              <a:gd name="connsiteY66" fmla="*/ 980356 h 1679807"/>
              <a:gd name="connsiteX67" fmla="*/ 645658 w 1284558"/>
              <a:gd name="connsiteY67" fmla="*/ 985165 h 1679807"/>
              <a:gd name="connsiteX68" fmla="*/ 650959 w 1284558"/>
              <a:gd name="connsiteY68" fmla="*/ 988120 h 1679807"/>
              <a:gd name="connsiteX69" fmla="*/ 650959 w 1284558"/>
              <a:gd name="connsiteY69" fmla="*/ 988122 h 1679807"/>
              <a:gd name="connsiteX70" fmla="*/ 642278 w 1284558"/>
              <a:gd name="connsiteY70" fmla="*/ 985994 h 1679807"/>
              <a:gd name="connsiteX71" fmla="*/ 633599 w 1284558"/>
              <a:gd name="connsiteY71" fmla="*/ 988122 h 1679807"/>
              <a:gd name="connsiteX72" fmla="*/ 638902 w 1284558"/>
              <a:gd name="connsiteY72" fmla="*/ 985166 h 1679807"/>
              <a:gd name="connsiteX73" fmla="*/ 587613 w 1284558"/>
              <a:gd name="connsiteY73" fmla="*/ 972592 h 1679807"/>
              <a:gd name="connsiteX74" fmla="*/ 488219 w 1284558"/>
              <a:gd name="connsiteY74" fmla="*/ 790497 h 1679807"/>
              <a:gd name="connsiteX75" fmla="*/ 587613 w 1284558"/>
              <a:gd name="connsiteY75" fmla="*/ 608402 h 1679807"/>
              <a:gd name="connsiteX76" fmla="*/ 638901 w 1284558"/>
              <a:gd name="connsiteY76" fmla="*/ 595828 h 1679807"/>
              <a:gd name="connsiteX77" fmla="*/ 633598 w 1284558"/>
              <a:gd name="connsiteY77" fmla="*/ 592873 h 1679807"/>
              <a:gd name="connsiteX78" fmla="*/ 645175 w 1284558"/>
              <a:gd name="connsiteY78" fmla="*/ 594290 h 1679807"/>
              <a:gd name="connsiteX79" fmla="*/ 650959 w 1284558"/>
              <a:gd name="connsiteY79" fmla="*/ 592872 h 1679807"/>
              <a:gd name="connsiteX80" fmla="*/ 647831 w 1284558"/>
              <a:gd name="connsiteY80" fmla="*/ 594615 h 1679807"/>
              <a:gd name="connsiteX81" fmla="*/ 682795 w 1284558"/>
              <a:gd name="connsiteY81" fmla="*/ 598896 h 1679807"/>
              <a:gd name="connsiteX82" fmla="*/ 877708 w 1284558"/>
              <a:gd name="connsiteY82" fmla="*/ 889310 h 1679807"/>
              <a:gd name="connsiteX83" fmla="*/ 682795 w 1284558"/>
              <a:gd name="connsiteY83" fmla="*/ 1179724 h 1679807"/>
              <a:gd name="connsiteX84" fmla="*/ 647193 w 1284558"/>
              <a:gd name="connsiteY84" fmla="*/ 1184083 h 1679807"/>
              <a:gd name="connsiteX85" fmla="*/ 650959 w 1284558"/>
              <a:gd name="connsiteY85" fmla="*/ 1185744 h 1679807"/>
              <a:gd name="connsiteX86" fmla="*/ 650959 w 1284558"/>
              <a:gd name="connsiteY86" fmla="*/ 1185746 h 1679807"/>
              <a:gd name="connsiteX87" fmla="*/ 642283 w 1284558"/>
              <a:gd name="connsiteY87" fmla="*/ 1184684 h 1679807"/>
              <a:gd name="connsiteX88" fmla="*/ 633598 w 1284558"/>
              <a:gd name="connsiteY88" fmla="*/ 1185747 h 1679807"/>
              <a:gd name="connsiteX89" fmla="*/ 636726 w 1284558"/>
              <a:gd name="connsiteY89" fmla="*/ 1184004 h 1679807"/>
              <a:gd name="connsiteX90" fmla="*/ 585364 w 1284558"/>
              <a:gd name="connsiteY90" fmla="*/ 1177716 h 1679807"/>
              <a:gd name="connsiteX91" fmla="*/ 399803 w 1284558"/>
              <a:gd name="connsiteY91" fmla="*/ 1041912 h 1679807"/>
              <a:gd name="connsiteX92" fmla="*/ 382322 w 1284558"/>
              <a:gd name="connsiteY92" fmla="*/ 569716 h 1679807"/>
              <a:gd name="connsiteX93" fmla="*/ 399803 w 1284558"/>
              <a:gd name="connsiteY93" fmla="*/ 539082 h 1679807"/>
              <a:gd name="connsiteX94" fmla="*/ 585364 w 1284558"/>
              <a:gd name="connsiteY94" fmla="*/ 403278 h 1679807"/>
              <a:gd name="connsiteX95" fmla="*/ 637182 w 1284558"/>
              <a:gd name="connsiteY95" fmla="*/ 396935 h 1679807"/>
              <a:gd name="connsiteX96" fmla="*/ 633598 w 1284558"/>
              <a:gd name="connsiteY96" fmla="*/ 395252 h 1679807"/>
              <a:gd name="connsiteX97" fmla="*/ 633599 w 1284558"/>
              <a:gd name="connsiteY97" fmla="*/ 395250 h 1679807"/>
              <a:gd name="connsiteX98" fmla="*/ 643509 w 1284558"/>
              <a:gd name="connsiteY98" fmla="*/ 396160 h 1679807"/>
              <a:gd name="connsiteX99" fmla="*/ 650959 w 1284558"/>
              <a:gd name="connsiteY99" fmla="*/ 395248 h 1679807"/>
              <a:gd name="connsiteX100" fmla="*/ 647963 w 1284558"/>
              <a:gd name="connsiteY100" fmla="*/ 396569 h 1679807"/>
              <a:gd name="connsiteX101" fmla="*/ 695558 w 1284558"/>
              <a:gd name="connsiteY101" fmla="*/ 400942 h 1679807"/>
              <a:gd name="connsiteX102" fmla="*/ 861072 w 1284558"/>
              <a:gd name="connsiteY102" fmla="*/ 479627 h 1679807"/>
              <a:gd name="connsiteX103" fmla="*/ 908910 w 1284558"/>
              <a:gd name="connsiteY103" fmla="*/ 527559 h 1679807"/>
              <a:gd name="connsiteX104" fmla="*/ 902859 w 1284558"/>
              <a:gd name="connsiteY104" fmla="*/ 516161 h 1679807"/>
              <a:gd name="connsiteX105" fmla="*/ 712899 w 1284558"/>
              <a:gd name="connsiteY105" fmla="*/ 331412 h 1679807"/>
              <a:gd name="connsiteX106" fmla="*/ 642278 w 1284558"/>
              <a:gd name="connsiteY106" fmla="*/ 300265 h 1679807"/>
              <a:gd name="connsiteX107" fmla="*/ 584876 w 1284558"/>
              <a:gd name="connsiteY107" fmla="*/ 325582 h 1679807"/>
              <a:gd name="connsiteX108" fmla="*/ 389909 w 1284558"/>
              <a:gd name="connsiteY108" fmla="*/ 548609 h 1679807"/>
              <a:gd name="connsiteX109" fmla="*/ 376533 w 1284558"/>
              <a:gd name="connsiteY109" fmla="*/ 427080 h 1679807"/>
              <a:gd name="connsiteX110" fmla="*/ 384707 w 1284558"/>
              <a:gd name="connsiteY110" fmla="*/ 416915 h 1679807"/>
              <a:gd name="connsiteX111" fmla="*/ 568965 w 1284558"/>
              <a:gd name="connsiteY111" fmla="*/ 306474 h 1679807"/>
              <a:gd name="connsiteX112" fmla="*/ 637370 w 1284558"/>
              <a:gd name="connsiteY112" fmla="*/ 298100 h 1679807"/>
              <a:gd name="connsiteX113" fmla="*/ 633599 w 1284558"/>
              <a:gd name="connsiteY113" fmla="*/ 296437 h 1679807"/>
              <a:gd name="connsiteX114" fmla="*/ 642277 w 1284558"/>
              <a:gd name="connsiteY114" fmla="*/ 297499 h 1679807"/>
              <a:gd name="connsiteX115" fmla="*/ 650959 w 1284558"/>
              <a:gd name="connsiteY115" fmla="*/ 296437 h 1679807"/>
              <a:gd name="connsiteX116" fmla="*/ 647186 w 1284558"/>
              <a:gd name="connsiteY116" fmla="*/ 298100 h 1679807"/>
              <a:gd name="connsiteX117" fmla="*/ 731992 w 1284558"/>
              <a:gd name="connsiteY117" fmla="*/ 308482 h 1679807"/>
              <a:gd name="connsiteX118" fmla="*/ 823636 w 1284558"/>
              <a:gd name="connsiteY118" fmla="*/ 343028 h 1679807"/>
              <a:gd name="connsiteX119" fmla="*/ 905497 w 1284558"/>
              <a:gd name="connsiteY119" fmla="*/ 396985 h 1679807"/>
              <a:gd name="connsiteX120" fmla="*/ 884352 w 1284558"/>
              <a:gd name="connsiteY120" fmla="*/ 368459 h 1679807"/>
              <a:gd name="connsiteX121" fmla="*/ 703741 w 1284558"/>
              <a:gd name="connsiteY121" fmla="*/ 226585 h 1679807"/>
              <a:gd name="connsiteX122" fmla="*/ 642566 w 1284558"/>
              <a:gd name="connsiteY122" fmla="*/ 201327 h 1679807"/>
              <a:gd name="connsiteX123" fmla="*/ 571660 w 1284558"/>
              <a:gd name="connsiteY123" fmla="*/ 232600 h 1679807"/>
              <a:gd name="connsiteX124" fmla="*/ 381699 w 1284558"/>
              <a:gd name="connsiteY124" fmla="*/ 417349 h 1679807"/>
              <a:gd name="connsiteX125" fmla="*/ 376532 w 1284558"/>
              <a:gd name="connsiteY125" fmla="*/ 1153913 h 1679807"/>
              <a:gd name="connsiteX126" fmla="*/ 381699 w 1284558"/>
              <a:gd name="connsiteY126" fmla="*/ 1163648 h 1679807"/>
              <a:gd name="connsiteX127" fmla="*/ 571660 w 1284558"/>
              <a:gd name="connsiteY127" fmla="*/ 1348396 h 1679807"/>
              <a:gd name="connsiteX128" fmla="*/ 642008 w 1284558"/>
              <a:gd name="connsiteY128" fmla="*/ 1379423 h 1679807"/>
              <a:gd name="connsiteX129" fmla="*/ 715281 w 1284558"/>
              <a:gd name="connsiteY129" fmla="*/ 1345017 h 1679807"/>
              <a:gd name="connsiteX130" fmla="*/ 894648 w 1284558"/>
              <a:gd name="connsiteY130" fmla="*/ 1131199 h 1679807"/>
              <a:gd name="connsiteX131" fmla="*/ 900668 w 1284558"/>
              <a:gd name="connsiteY131" fmla="*/ 1114452 h 1679807"/>
              <a:gd name="connsiteX132" fmla="*/ 863748 w 1284558"/>
              <a:gd name="connsiteY132" fmla="*/ 1168793 h 1679807"/>
              <a:gd name="connsiteX133" fmla="*/ 699194 w 1284558"/>
              <a:gd name="connsiteY133" fmla="*/ 1276529 h 1679807"/>
              <a:gd name="connsiteX134" fmla="*/ 647192 w 1284558"/>
              <a:gd name="connsiteY134" fmla="*/ 1282895 h 1679807"/>
              <a:gd name="connsiteX135" fmla="*/ 650960 w 1284558"/>
              <a:gd name="connsiteY135" fmla="*/ 1284556 h 1679807"/>
              <a:gd name="connsiteX136" fmla="*/ 650959 w 1284558"/>
              <a:gd name="connsiteY136" fmla="*/ 1284559 h 1679807"/>
              <a:gd name="connsiteX137" fmla="*/ 642279 w 1284558"/>
              <a:gd name="connsiteY137" fmla="*/ 1283496 h 1679807"/>
              <a:gd name="connsiteX138" fmla="*/ 633598 w 1284558"/>
              <a:gd name="connsiteY138" fmla="*/ 1284559 h 1679807"/>
              <a:gd name="connsiteX139" fmla="*/ 637370 w 1284558"/>
              <a:gd name="connsiteY139" fmla="*/ 1282895 h 1679807"/>
              <a:gd name="connsiteX140" fmla="*/ 568965 w 1284558"/>
              <a:gd name="connsiteY140" fmla="*/ 1274521 h 1679807"/>
              <a:gd name="connsiteX141" fmla="*/ 384707 w 1284558"/>
              <a:gd name="connsiteY141" fmla="*/ 1164080 h 1679807"/>
              <a:gd name="connsiteX142" fmla="*/ 375018 w 1284558"/>
              <a:gd name="connsiteY142" fmla="*/ 303629 h 1679807"/>
              <a:gd name="connsiteX143" fmla="*/ 397800 w 1284558"/>
              <a:gd name="connsiteY143" fmla="*/ 283457 h 1679807"/>
              <a:gd name="connsiteX144" fmla="*/ 552566 w 1284558"/>
              <a:gd name="connsiteY144" fmla="*/ 209670 h 1679807"/>
              <a:gd name="connsiteX145" fmla="*/ 637569 w 1284558"/>
              <a:gd name="connsiteY145" fmla="*/ 199264 h 1679807"/>
              <a:gd name="connsiteX146" fmla="*/ 633599 w 1284558"/>
              <a:gd name="connsiteY146" fmla="*/ 197625 h 1679807"/>
              <a:gd name="connsiteX147" fmla="*/ 642279 w 1284558"/>
              <a:gd name="connsiteY147" fmla="*/ 198688 h 1679807"/>
              <a:gd name="connsiteX148" fmla="*/ 650959 w 1284558"/>
              <a:gd name="connsiteY148" fmla="*/ 197625 h 1679807"/>
              <a:gd name="connsiteX149" fmla="*/ 647188 w 1284558"/>
              <a:gd name="connsiteY149" fmla="*/ 199289 h 1679807"/>
              <a:gd name="connsiteX150" fmla="*/ 748391 w 1284558"/>
              <a:gd name="connsiteY150" fmla="*/ 211678 h 1679807"/>
              <a:gd name="connsiteX151" fmla="*/ 855309 w 1284558"/>
              <a:gd name="connsiteY151" fmla="*/ 251981 h 1679807"/>
              <a:gd name="connsiteX152" fmla="*/ 921167 w 1284558"/>
              <a:gd name="connsiteY152" fmla="*/ 295390 h 1679807"/>
              <a:gd name="connsiteX153" fmla="*/ 920175 w 1284558"/>
              <a:gd name="connsiteY153" fmla="*/ 294052 h 1679807"/>
              <a:gd name="connsiteX154" fmla="*/ 713762 w 1284558"/>
              <a:gd name="connsiteY154" fmla="*/ 131910 h 1679807"/>
              <a:gd name="connsiteX155" fmla="*/ 642566 w 1284558"/>
              <a:gd name="connsiteY155" fmla="*/ 102515 h 1679807"/>
              <a:gd name="connsiteX156" fmla="*/ 558444 w 1284558"/>
              <a:gd name="connsiteY156" fmla="*/ 139618 h 1679807"/>
              <a:gd name="connsiteX157" fmla="*/ 400206 w 1284558"/>
              <a:gd name="connsiteY157" fmla="*/ 269647 h 1679807"/>
              <a:gd name="connsiteX158" fmla="*/ 375017 w 1284558"/>
              <a:gd name="connsiteY158" fmla="*/ 1277366 h 1679807"/>
              <a:gd name="connsiteX159" fmla="*/ 400206 w 1284558"/>
              <a:gd name="connsiteY159" fmla="*/ 1311349 h 1679807"/>
              <a:gd name="connsiteX160" fmla="*/ 558444 w 1284558"/>
              <a:gd name="connsiteY160" fmla="*/ 1441379 h 1679807"/>
              <a:gd name="connsiteX161" fmla="*/ 642279 w 1284558"/>
              <a:gd name="connsiteY161" fmla="*/ 1478355 h 1679807"/>
              <a:gd name="connsiteX162" fmla="*/ 712899 w 1284558"/>
              <a:gd name="connsiteY162" fmla="*/ 1447208 h 1679807"/>
              <a:gd name="connsiteX163" fmla="*/ 902859 w 1284558"/>
              <a:gd name="connsiteY163" fmla="*/ 1262459 h 1679807"/>
              <a:gd name="connsiteX164" fmla="*/ 908909 w 1284558"/>
              <a:gd name="connsiteY164" fmla="*/ 1251063 h 1679807"/>
              <a:gd name="connsiteX165" fmla="*/ 861072 w 1284558"/>
              <a:gd name="connsiteY165" fmla="*/ 1298993 h 1679807"/>
              <a:gd name="connsiteX166" fmla="*/ 695558 w 1284558"/>
              <a:gd name="connsiteY166" fmla="*/ 1377679 h 1679807"/>
              <a:gd name="connsiteX167" fmla="*/ 647967 w 1284558"/>
              <a:gd name="connsiteY167" fmla="*/ 1382051 h 1679807"/>
              <a:gd name="connsiteX168" fmla="*/ 650959 w 1284558"/>
              <a:gd name="connsiteY168" fmla="*/ 1383371 h 1679807"/>
              <a:gd name="connsiteX169" fmla="*/ 643517 w 1284558"/>
              <a:gd name="connsiteY169" fmla="*/ 1382460 h 1679807"/>
              <a:gd name="connsiteX170" fmla="*/ 633599 w 1284558"/>
              <a:gd name="connsiteY170" fmla="*/ 1383371 h 1679807"/>
              <a:gd name="connsiteX171" fmla="*/ 637189 w 1284558"/>
              <a:gd name="connsiteY171" fmla="*/ 1381685 h 1679807"/>
              <a:gd name="connsiteX172" fmla="*/ 552566 w 1284558"/>
              <a:gd name="connsiteY172" fmla="*/ 1371326 h 1679807"/>
              <a:gd name="connsiteX173" fmla="*/ 397800 w 1284558"/>
              <a:gd name="connsiteY173" fmla="*/ 1297539 h 1679807"/>
              <a:gd name="connsiteX174" fmla="*/ 367346 w 1284558"/>
              <a:gd name="connsiteY174" fmla="*/ 1387024 h 1679807"/>
              <a:gd name="connsiteX175" fmla="*/ 384488 w 1284558"/>
              <a:gd name="connsiteY175" fmla="*/ 1407940 h 1679807"/>
              <a:gd name="connsiteX176" fmla="*/ 545227 w 1284558"/>
              <a:gd name="connsiteY176" fmla="*/ 1534360 h 1679807"/>
              <a:gd name="connsiteX177" fmla="*/ 642281 w 1284558"/>
              <a:gd name="connsiteY177" fmla="*/ 1577166 h 1679807"/>
              <a:gd name="connsiteX178" fmla="*/ 726115 w 1284558"/>
              <a:gd name="connsiteY178" fmla="*/ 1540190 h 1679807"/>
              <a:gd name="connsiteX179" fmla="*/ 884352 w 1284558"/>
              <a:gd name="connsiteY179" fmla="*/ 1410161 h 1679807"/>
              <a:gd name="connsiteX180" fmla="*/ 905497 w 1284558"/>
              <a:gd name="connsiteY180" fmla="*/ 1381635 h 1679807"/>
              <a:gd name="connsiteX181" fmla="*/ 823636 w 1284558"/>
              <a:gd name="connsiteY181" fmla="*/ 1435592 h 1679807"/>
              <a:gd name="connsiteX182" fmla="*/ 731992 w 1284558"/>
              <a:gd name="connsiteY182" fmla="*/ 1470138 h 1679807"/>
              <a:gd name="connsiteX183" fmla="*/ 647188 w 1284558"/>
              <a:gd name="connsiteY183" fmla="*/ 1480519 h 1679807"/>
              <a:gd name="connsiteX184" fmla="*/ 650959 w 1284558"/>
              <a:gd name="connsiteY184" fmla="*/ 1482183 h 1679807"/>
              <a:gd name="connsiteX185" fmla="*/ 642279 w 1284558"/>
              <a:gd name="connsiteY185" fmla="*/ 1481120 h 1679807"/>
              <a:gd name="connsiteX186" fmla="*/ 633599 w 1284558"/>
              <a:gd name="connsiteY186" fmla="*/ 1482183 h 1679807"/>
              <a:gd name="connsiteX187" fmla="*/ 637371 w 1284558"/>
              <a:gd name="connsiteY187" fmla="*/ 1480520 h 1679807"/>
              <a:gd name="connsiteX188" fmla="*/ 536167 w 1284558"/>
              <a:gd name="connsiteY188" fmla="*/ 1468130 h 1679807"/>
              <a:gd name="connsiteX189" fmla="*/ 429250 w 1284558"/>
              <a:gd name="connsiteY189" fmla="*/ 1427827 h 1679807"/>
              <a:gd name="connsiteX190" fmla="*/ 0 w 1284558"/>
              <a:gd name="connsiteY190" fmla="*/ 790497 h 1679807"/>
              <a:gd name="connsiteX191" fmla="*/ 650959 w 1284558"/>
              <a:gd name="connsiteY191" fmla="*/ 0 h 1679807"/>
              <a:gd name="connsiteX192" fmla="*/ 364384 w 1284558"/>
              <a:gd name="connsiteY192" fmla="*/ 195239 h 1679807"/>
              <a:gd name="connsiteX193" fmla="*/ 363390 w 1284558"/>
              <a:gd name="connsiteY193" fmla="*/ 196579 h 1679807"/>
              <a:gd name="connsiteX194" fmla="*/ 429250 w 1284558"/>
              <a:gd name="connsiteY194" fmla="*/ 153169 h 1679807"/>
              <a:gd name="connsiteX195" fmla="*/ 536167 w 1284558"/>
              <a:gd name="connsiteY195" fmla="*/ 112866 h 1679807"/>
              <a:gd name="connsiteX196" fmla="*/ 637569 w 1284558"/>
              <a:gd name="connsiteY196" fmla="*/ 100452 h 1679807"/>
              <a:gd name="connsiteX197" fmla="*/ 633599 w 1284558"/>
              <a:gd name="connsiteY197" fmla="*/ 98813 h 1679807"/>
              <a:gd name="connsiteX198" fmla="*/ 642279 w 1284558"/>
              <a:gd name="connsiteY198" fmla="*/ 99876 h 1679807"/>
              <a:gd name="connsiteX199" fmla="*/ 650959 w 1284558"/>
              <a:gd name="connsiteY199" fmla="*/ 98813 h 1679807"/>
              <a:gd name="connsiteX200" fmla="*/ 647188 w 1284558"/>
              <a:gd name="connsiteY200" fmla="*/ 100477 h 1679807"/>
              <a:gd name="connsiteX201" fmla="*/ 764790 w 1284558"/>
              <a:gd name="connsiteY201" fmla="*/ 114873 h 1679807"/>
              <a:gd name="connsiteX202" fmla="*/ 1284558 w 1284558"/>
              <a:gd name="connsiteY202" fmla="*/ 889310 h 1679807"/>
              <a:gd name="connsiteX203" fmla="*/ 633599 w 1284558"/>
              <a:gd name="connsiteY203" fmla="*/ 1679807 h 1679807"/>
              <a:gd name="connsiteX204" fmla="*/ 835302 w 1284558"/>
              <a:gd name="connsiteY204" fmla="*/ 1567386 h 1679807"/>
              <a:gd name="connsiteX205" fmla="*/ 915932 w 1284558"/>
              <a:gd name="connsiteY205" fmla="*/ 1488708 h 1679807"/>
              <a:gd name="connsiteX206" fmla="*/ 842453 w 1284558"/>
              <a:gd name="connsiteY206" fmla="*/ 1533017 h 1679807"/>
              <a:gd name="connsiteX207" fmla="*/ 748391 w 1284558"/>
              <a:gd name="connsiteY207" fmla="*/ 1566942 h 1679807"/>
              <a:gd name="connsiteX208" fmla="*/ 647190 w 1284558"/>
              <a:gd name="connsiteY208" fmla="*/ 1579331 h 1679807"/>
              <a:gd name="connsiteX209" fmla="*/ 650959 w 1284558"/>
              <a:gd name="connsiteY209" fmla="*/ 1580994 h 1679807"/>
              <a:gd name="connsiteX210" fmla="*/ 642284 w 1284558"/>
              <a:gd name="connsiteY210" fmla="*/ 1579932 h 1679807"/>
              <a:gd name="connsiteX211" fmla="*/ 633599 w 1284558"/>
              <a:gd name="connsiteY211" fmla="*/ 1580995 h 1679807"/>
              <a:gd name="connsiteX212" fmla="*/ 637373 w 1284558"/>
              <a:gd name="connsiteY212" fmla="*/ 1579330 h 1679807"/>
              <a:gd name="connsiteX213" fmla="*/ 519768 w 1284558"/>
              <a:gd name="connsiteY213" fmla="*/ 1564934 h 1679807"/>
              <a:gd name="connsiteX214" fmla="*/ 0 w 1284558"/>
              <a:gd name="connsiteY214" fmla="*/ 790497 h 167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1284558" h="1679807">
                <a:moveTo>
                  <a:pt x="382323" y="1011280"/>
                </a:moveTo>
                <a:lnTo>
                  <a:pt x="389910" y="1032385"/>
                </a:lnTo>
                <a:cubicBezTo>
                  <a:pt x="432690" y="1129215"/>
                  <a:pt x="500648" y="1208274"/>
                  <a:pt x="584877" y="1255411"/>
                </a:cubicBezTo>
                <a:lnTo>
                  <a:pt x="642281" y="1280729"/>
                </a:lnTo>
                <a:lnTo>
                  <a:pt x="686465" y="1261242"/>
                </a:lnTo>
                <a:cubicBezTo>
                  <a:pt x="804385" y="1195250"/>
                  <a:pt x="882444" y="1051049"/>
                  <a:pt x="882444" y="889311"/>
                </a:cubicBezTo>
                <a:cubicBezTo>
                  <a:pt x="882444" y="727572"/>
                  <a:pt x="804385" y="583370"/>
                  <a:pt x="686465" y="517380"/>
                </a:cubicBezTo>
                <a:lnTo>
                  <a:pt x="643287" y="498336"/>
                </a:lnTo>
                <a:lnTo>
                  <a:pt x="575321" y="536218"/>
                </a:lnTo>
                <a:cubicBezTo>
                  <a:pt x="507337" y="592210"/>
                  <a:pt x="464325" y="686522"/>
                  <a:pt x="464325" y="790497"/>
                </a:cubicBezTo>
                <a:cubicBezTo>
                  <a:pt x="464325" y="894473"/>
                  <a:pt x="507337" y="988784"/>
                  <a:pt x="575321" y="1044776"/>
                </a:cubicBezTo>
                <a:lnTo>
                  <a:pt x="642280" y="1082096"/>
                </a:lnTo>
                <a:lnTo>
                  <a:pt x="684025" y="1058830"/>
                </a:lnTo>
                <a:cubicBezTo>
                  <a:pt x="729347" y="1021502"/>
                  <a:pt x="758022" y="958628"/>
                  <a:pt x="758022" y="889311"/>
                </a:cubicBezTo>
                <a:cubicBezTo>
                  <a:pt x="758022" y="819995"/>
                  <a:pt x="729347" y="757120"/>
                  <a:pt x="684025" y="719792"/>
                </a:cubicBezTo>
                <a:lnTo>
                  <a:pt x="642278" y="696524"/>
                </a:lnTo>
                <a:lnTo>
                  <a:pt x="625746" y="705738"/>
                </a:lnTo>
                <a:cubicBezTo>
                  <a:pt x="603085" y="724402"/>
                  <a:pt x="588748" y="755839"/>
                  <a:pt x="588748" y="790498"/>
                </a:cubicBezTo>
                <a:cubicBezTo>
                  <a:pt x="588748" y="836709"/>
                  <a:pt x="614237" y="877193"/>
                  <a:pt x="650959" y="889310"/>
                </a:cubicBezTo>
                <a:cubicBezTo>
                  <a:pt x="606020" y="889310"/>
                  <a:pt x="569589" y="845070"/>
                  <a:pt x="569589" y="790498"/>
                </a:cubicBezTo>
                <a:cubicBezTo>
                  <a:pt x="569589" y="749569"/>
                  <a:pt x="590081" y="714451"/>
                  <a:pt x="619286" y="699451"/>
                </a:cubicBezTo>
                <a:lnTo>
                  <a:pt x="638901" y="694642"/>
                </a:lnTo>
                <a:lnTo>
                  <a:pt x="633599" y="691687"/>
                </a:lnTo>
                <a:lnTo>
                  <a:pt x="633599" y="691685"/>
                </a:lnTo>
                <a:lnTo>
                  <a:pt x="642280" y="693813"/>
                </a:lnTo>
                <a:lnTo>
                  <a:pt x="650959" y="691686"/>
                </a:lnTo>
                <a:lnTo>
                  <a:pt x="645656" y="694641"/>
                </a:lnTo>
                <a:lnTo>
                  <a:pt x="696945" y="707215"/>
                </a:lnTo>
                <a:cubicBezTo>
                  <a:pt x="755355" y="737217"/>
                  <a:pt x="796339" y="807451"/>
                  <a:pt x="796339" y="889310"/>
                </a:cubicBezTo>
                <a:cubicBezTo>
                  <a:pt x="796339" y="971169"/>
                  <a:pt x="755355" y="1041403"/>
                  <a:pt x="696945" y="1071404"/>
                </a:cubicBezTo>
                <a:lnTo>
                  <a:pt x="645657" y="1083979"/>
                </a:lnTo>
                <a:lnTo>
                  <a:pt x="650959" y="1086934"/>
                </a:lnTo>
                <a:lnTo>
                  <a:pt x="639383" y="1085517"/>
                </a:lnTo>
                <a:lnTo>
                  <a:pt x="633599" y="1086935"/>
                </a:lnTo>
                <a:lnTo>
                  <a:pt x="636727" y="1085192"/>
                </a:lnTo>
                <a:lnTo>
                  <a:pt x="601763" y="1080911"/>
                </a:lnTo>
                <a:cubicBezTo>
                  <a:pt x="490526" y="1053270"/>
                  <a:pt x="406849" y="933750"/>
                  <a:pt x="406849" y="790497"/>
                </a:cubicBezTo>
                <a:cubicBezTo>
                  <a:pt x="406849" y="647244"/>
                  <a:pt x="490526" y="527724"/>
                  <a:pt x="601763" y="500083"/>
                </a:cubicBezTo>
                <a:lnTo>
                  <a:pt x="637365" y="495724"/>
                </a:lnTo>
                <a:lnTo>
                  <a:pt x="633598" y="494063"/>
                </a:lnTo>
                <a:lnTo>
                  <a:pt x="633598" y="494061"/>
                </a:lnTo>
                <a:lnTo>
                  <a:pt x="642275" y="495123"/>
                </a:lnTo>
                <a:lnTo>
                  <a:pt x="650959" y="494060"/>
                </a:lnTo>
                <a:lnTo>
                  <a:pt x="647831" y="495803"/>
                </a:lnTo>
                <a:lnTo>
                  <a:pt x="699194" y="502091"/>
                </a:lnTo>
                <a:cubicBezTo>
                  <a:pt x="762758" y="517886"/>
                  <a:pt x="819572" y="556182"/>
                  <a:pt x="863748" y="609827"/>
                </a:cubicBezTo>
                <a:lnTo>
                  <a:pt x="900666" y="664164"/>
                </a:lnTo>
                <a:lnTo>
                  <a:pt x="894648" y="647423"/>
                </a:lnTo>
                <a:cubicBezTo>
                  <a:pt x="854542" y="556645"/>
                  <a:pt x="792305" y="481486"/>
                  <a:pt x="715280" y="433606"/>
                </a:cubicBezTo>
                <a:lnTo>
                  <a:pt x="642003" y="399198"/>
                </a:lnTo>
                <a:lnTo>
                  <a:pt x="598093" y="418565"/>
                </a:lnTo>
                <a:cubicBezTo>
                  <a:pt x="480173" y="484556"/>
                  <a:pt x="402113" y="628758"/>
                  <a:pt x="402113" y="790496"/>
                </a:cubicBezTo>
                <a:cubicBezTo>
                  <a:pt x="402113" y="952235"/>
                  <a:pt x="480173" y="1096436"/>
                  <a:pt x="598093" y="1162427"/>
                </a:cubicBezTo>
                <a:lnTo>
                  <a:pt x="641270" y="1181471"/>
                </a:lnTo>
                <a:lnTo>
                  <a:pt x="709237" y="1143589"/>
                </a:lnTo>
                <a:cubicBezTo>
                  <a:pt x="777220" y="1087596"/>
                  <a:pt x="820232" y="993285"/>
                  <a:pt x="820232" y="889310"/>
                </a:cubicBezTo>
                <a:cubicBezTo>
                  <a:pt x="820232" y="785335"/>
                  <a:pt x="777220" y="691023"/>
                  <a:pt x="709237" y="635031"/>
                </a:cubicBezTo>
                <a:lnTo>
                  <a:pt x="642278" y="597711"/>
                </a:lnTo>
                <a:lnTo>
                  <a:pt x="600534" y="620977"/>
                </a:lnTo>
                <a:cubicBezTo>
                  <a:pt x="555211" y="658305"/>
                  <a:pt x="526536" y="721180"/>
                  <a:pt x="526536" y="790496"/>
                </a:cubicBezTo>
                <a:cubicBezTo>
                  <a:pt x="526536" y="859813"/>
                  <a:pt x="555211" y="922687"/>
                  <a:pt x="600534" y="960015"/>
                </a:cubicBezTo>
                <a:lnTo>
                  <a:pt x="642280" y="983283"/>
                </a:lnTo>
                <a:lnTo>
                  <a:pt x="658812" y="974069"/>
                </a:lnTo>
                <a:cubicBezTo>
                  <a:pt x="681473" y="955405"/>
                  <a:pt x="695810" y="923968"/>
                  <a:pt x="695810" y="889310"/>
                </a:cubicBezTo>
                <a:cubicBezTo>
                  <a:pt x="695810" y="843099"/>
                  <a:pt x="670321" y="802615"/>
                  <a:pt x="633599" y="790498"/>
                </a:cubicBezTo>
                <a:cubicBezTo>
                  <a:pt x="678538" y="790498"/>
                  <a:pt x="714969" y="834738"/>
                  <a:pt x="714969" y="889310"/>
                </a:cubicBezTo>
                <a:cubicBezTo>
                  <a:pt x="714969" y="930239"/>
                  <a:pt x="694476" y="965356"/>
                  <a:pt x="665271" y="980356"/>
                </a:cubicBezTo>
                <a:lnTo>
                  <a:pt x="645658" y="985165"/>
                </a:lnTo>
                <a:lnTo>
                  <a:pt x="650959" y="988120"/>
                </a:lnTo>
                <a:lnTo>
                  <a:pt x="650959" y="988122"/>
                </a:lnTo>
                <a:lnTo>
                  <a:pt x="642278" y="985994"/>
                </a:lnTo>
                <a:lnTo>
                  <a:pt x="633599" y="988122"/>
                </a:lnTo>
                <a:lnTo>
                  <a:pt x="638902" y="985166"/>
                </a:lnTo>
                <a:lnTo>
                  <a:pt x="587613" y="972592"/>
                </a:lnTo>
                <a:cubicBezTo>
                  <a:pt x="529204" y="942590"/>
                  <a:pt x="488219" y="872356"/>
                  <a:pt x="488219" y="790497"/>
                </a:cubicBezTo>
                <a:cubicBezTo>
                  <a:pt x="488219" y="708638"/>
                  <a:pt x="529204" y="638404"/>
                  <a:pt x="587613" y="608402"/>
                </a:cubicBezTo>
                <a:lnTo>
                  <a:pt x="638901" y="595828"/>
                </a:lnTo>
                <a:lnTo>
                  <a:pt x="633598" y="592873"/>
                </a:lnTo>
                <a:lnTo>
                  <a:pt x="645175" y="594290"/>
                </a:lnTo>
                <a:lnTo>
                  <a:pt x="650959" y="592872"/>
                </a:lnTo>
                <a:lnTo>
                  <a:pt x="647831" y="594615"/>
                </a:lnTo>
                <a:lnTo>
                  <a:pt x="682795" y="598896"/>
                </a:lnTo>
                <a:cubicBezTo>
                  <a:pt x="794032" y="626537"/>
                  <a:pt x="877708" y="746057"/>
                  <a:pt x="877708" y="889310"/>
                </a:cubicBezTo>
                <a:cubicBezTo>
                  <a:pt x="877708" y="1032563"/>
                  <a:pt x="794032" y="1152083"/>
                  <a:pt x="682795" y="1179724"/>
                </a:cubicBezTo>
                <a:lnTo>
                  <a:pt x="647193" y="1184083"/>
                </a:lnTo>
                <a:lnTo>
                  <a:pt x="650959" y="1185744"/>
                </a:lnTo>
                <a:lnTo>
                  <a:pt x="650959" y="1185746"/>
                </a:lnTo>
                <a:lnTo>
                  <a:pt x="642283" y="1184684"/>
                </a:lnTo>
                <a:lnTo>
                  <a:pt x="633598" y="1185747"/>
                </a:lnTo>
                <a:lnTo>
                  <a:pt x="636726" y="1184004"/>
                </a:lnTo>
                <a:lnTo>
                  <a:pt x="585364" y="1177716"/>
                </a:lnTo>
                <a:cubicBezTo>
                  <a:pt x="511206" y="1159288"/>
                  <a:pt x="446235" y="1110234"/>
                  <a:pt x="399803" y="1041912"/>
                </a:cubicBezTo>
                <a:close/>
                <a:moveTo>
                  <a:pt x="382322" y="569716"/>
                </a:moveTo>
                <a:lnTo>
                  <a:pt x="399803" y="539082"/>
                </a:lnTo>
                <a:cubicBezTo>
                  <a:pt x="446235" y="470760"/>
                  <a:pt x="511206" y="421706"/>
                  <a:pt x="585364" y="403278"/>
                </a:cubicBezTo>
                <a:lnTo>
                  <a:pt x="637182" y="396935"/>
                </a:lnTo>
                <a:lnTo>
                  <a:pt x="633598" y="395252"/>
                </a:lnTo>
                <a:cubicBezTo>
                  <a:pt x="633598" y="395251"/>
                  <a:pt x="633599" y="395251"/>
                  <a:pt x="633599" y="395250"/>
                </a:cubicBezTo>
                <a:lnTo>
                  <a:pt x="643509" y="396160"/>
                </a:lnTo>
                <a:lnTo>
                  <a:pt x="650959" y="395248"/>
                </a:lnTo>
                <a:lnTo>
                  <a:pt x="647963" y="396569"/>
                </a:lnTo>
                <a:lnTo>
                  <a:pt x="695558" y="400942"/>
                </a:lnTo>
                <a:cubicBezTo>
                  <a:pt x="756165" y="412188"/>
                  <a:pt x="812372" y="439674"/>
                  <a:pt x="861072" y="479627"/>
                </a:cubicBezTo>
                <a:lnTo>
                  <a:pt x="908910" y="527559"/>
                </a:lnTo>
                <a:lnTo>
                  <a:pt x="902859" y="516161"/>
                </a:lnTo>
                <a:cubicBezTo>
                  <a:pt x="853528" y="437806"/>
                  <a:pt x="788704" y="373835"/>
                  <a:pt x="712899" y="331412"/>
                </a:cubicBezTo>
                <a:lnTo>
                  <a:pt x="642278" y="300265"/>
                </a:lnTo>
                <a:lnTo>
                  <a:pt x="584876" y="325582"/>
                </a:lnTo>
                <a:cubicBezTo>
                  <a:pt x="500648" y="372719"/>
                  <a:pt x="432689" y="451778"/>
                  <a:pt x="389909" y="548609"/>
                </a:cubicBezTo>
                <a:close/>
                <a:moveTo>
                  <a:pt x="376533" y="427080"/>
                </a:moveTo>
                <a:lnTo>
                  <a:pt x="384707" y="416915"/>
                </a:lnTo>
                <a:cubicBezTo>
                  <a:pt x="436379" y="362560"/>
                  <a:pt x="499442" y="323750"/>
                  <a:pt x="568965" y="306474"/>
                </a:cubicBezTo>
                <a:lnTo>
                  <a:pt x="637370" y="298100"/>
                </a:lnTo>
                <a:lnTo>
                  <a:pt x="633599" y="296437"/>
                </a:lnTo>
                <a:lnTo>
                  <a:pt x="642277" y="297499"/>
                </a:lnTo>
                <a:lnTo>
                  <a:pt x="650959" y="296437"/>
                </a:lnTo>
                <a:lnTo>
                  <a:pt x="647186" y="298100"/>
                </a:lnTo>
                <a:lnTo>
                  <a:pt x="731992" y="308482"/>
                </a:lnTo>
                <a:cubicBezTo>
                  <a:pt x="763774" y="316380"/>
                  <a:pt x="794431" y="328027"/>
                  <a:pt x="823636" y="343028"/>
                </a:cubicBezTo>
                <a:lnTo>
                  <a:pt x="905497" y="396985"/>
                </a:lnTo>
                <a:lnTo>
                  <a:pt x="884352" y="368459"/>
                </a:lnTo>
                <a:cubicBezTo>
                  <a:pt x="832589" y="308986"/>
                  <a:pt x="771645" y="260519"/>
                  <a:pt x="703741" y="226585"/>
                </a:cubicBezTo>
                <a:lnTo>
                  <a:pt x="642566" y="201327"/>
                </a:lnTo>
                <a:lnTo>
                  <a:pt x="571660" y="232600"/>
                </a:lnTo>
                <a:cubicBezTo>
                  <a:pt x="495854" y="275024"/>
                  <a:pt x="431031" y="338994"/>
                  <a:pt x="381699" y="417349"/>
                </a:cubicBezTo>
                <a:close/>
                <a:moveTo>
                  <a:pt x="376532" y="1153913"/>
                </a:moveTo>
                <a:lnTo>
                  <a:pt x="381699" y="1163648"/>
                </a:lnTo>
                <a:cubicBezTo>
                  <a:pt x="431031" y="1242002"/>
                  <a:pt x="495854" y="1305973"/>
                  <a:pt x="571660" y="1348396"/>
                </a:cubicBezTo>
                <a:lnTo>
                  <a:pt x="642008" y="1379423"/>
                </a:lnTo>
                <a:lnTo>
                  <a:pt x="715281" y="1345017"/>
                </a:lnTo>
                <a:cubicBezTo>
                  <a:pt x="792306" y="1297137"/>
                  <a:pt x="854542" y="1221978"/>
                  <a:pt x="894648" y="1131199"/>
                </a:cubicBezTo>
                <a:lnTo>
                  <a:pt x="900668" y="1114452"/>
                </a:lnTo>
                <a:lnTo>
                  <a:pt x="863748" y="1168793"/>
                </a:lnTo>
                <a:cubicBezTo>
                  <a:pt x="819572" y="1222438"/>
                  <a:pt x="762758" y="1260733"/>
                  <a:pt x="699194" y="1276529"/>
                </a:cubicBezTo>
                <a:lnTo>
                  <a:pt x="647192" y="1282895"/>
                </a:lnTo>
                <a:lnTo>
                  <a:pt x="650960" y="1284556"/>
                </a:lnTo>
                <a:cubicBezTo>
                  <a:pt x="650960" y="1284558"/>
                  <a:pt x="650959" y="1284558"/>
                  <a:pt x="650959" y="1284559"/>
                </a:cubicBezTo>
                <a:lnTo>
                  <a:pt x="642279" y="1283496"/>
                </a:lnTo>
                <a:lnTo>
                  <a:pt x="633598" y="1284559"/>
                </a:lnTo>
                <a:lnTo>
                  <a:pt x="637370" y="1282895"/>
                </a:lnTo>
                <a:lnTo>
                  <a:pt x="568965" y="1274521"/>
                </a:lnTo>
                <a:cubicBezTo>
                  <a:pt x="499442" y="1257245"/>
                  <a:pt x="436379" y="1218435"/>
                  <a:pt x="384707" y="1164080"/>
                </a:cubicBezTo>
                <a:close/>
                <a:moveTo>
                  <a:pt x="375018" y="303629"/>
                </a:moveTo>
                <a:lnTo>
                  <a:pt x="397800" y="283457"/>
                </a:lnTo>
                <a:cubicBezTo>
                  <a:pt x="444775" y="248796"/>
                  <a:pt x="496948" y="223491"/>
                  <a:pt x="552566" y="209670"/>
                </a:cubicBezTo>
                <a:lnTo>
                  <a:pt x="637569" y="199264"/>
                </a:lnTo>
                <a:lnTo>
                  <a:pt x="633599" y="197625"/>
                </a:lnTo>
                <a:lnTo>
                  <a:pt x="642279" y="198688"/>
                </a:lnTo>
                <a:lnTo>
                  <a:pt x="650959" y="197625"/>
                </a:lnTo>
                <a:lnTo>
                  <a:pt x="647188" y="199289"/>
                </a:lnTo>
                <a:lnTo>
                  <a:pt x="748391" y="211678"/>
                </a:lnTo>
                <a:cubicBezTo>
                  <a:pt x="785470" y="220892"/>
                  <a:pt x="821236" y="234481"/>
                  <a:pt x="855309" y="251981"/>
                </a:cubicBezTo>
                <a:lnTo>
                  <a:pt x="921167" y="295390"/>
                </a:lnTo>
                <a:lnTo>
                  <a:pt x="920175" y="294052"/>
                </a:lnTo>
                <a:cubicBezTo>
                  <a:pt x="861016" y="226082"/>
                  <a:pt x="791366" y="170692"/>
                  <a:pt x="713762" y="131910"/>
                </a:cubicBezTo>
                <a:lnTo>
                  <a:pt x="642566" y="102515"/>
                </a:lnTo>
                <a:lnTo>
                  <a:pt x="558444" y="139618"/>
                </a:lnTo>
                <a:cubicBezTo>
                  <a:pt x="499484" y="172614"/>
                  <a:pt x="446218" y="216782"/>
                  <a:pt x="400206" y="269647"/>
                </a:cubicBezTo>
                <a:close/>
                <a:moveTo>
                  <a:pt x="375017" y="1277366"/>
                </a:moveTo>
                <a:lnTo>
                  <a:pt x="400206" y="1311349"/>
                </a:lnTo>
                <a:cubicBezTo>
                  <a:pt x="446218" y="1364214"/>
                  <a:pt x="499484" y="1408383"/>
                  <a:pt x="558444" y="1441379"/>
                </a:cubicBezTo>
                <a:lnTo>
                  <a:pt x="642279" y="1478355"/>
                </a:lnTo>
                <a:lnTo>
                  <a:pt x="712899" y="1447208"/>
                </a:lnTo>
                <a:cubicBezTo>
                  <a:pt x="788704" y="1404785"/>
                  <a:pt x="853528" y="1340814"/>
                  <a:pt x="902859" y="1262459"/>
                </a:cubicBezTo>
                <a:lnTo>
                  <a:pt x="908909" y="1251063"/>
                </a:lnTo>
                <a:lnTo>
                  <a:pt x="861072" y="1298993"/>
                </a:lnTo>
                <a:cubicBezTo>
                  <a:pt x="812372" y="1338947"/>
                  <a:pt x="756165" y="1366433"/>
                  <a:pt x="695558" y="1377679"/>
                </a:cubicBezTo>
                <a:lnTo>
                  <a:pt x="647967" y="1382051"/>
                </a:lnTo>
                <a:lnTo>
                  <a:pt x="650959" y="1383371"/>
                </a:lnTo>
                <a:lnTo>
                  <a:pt x="643517" y="1382460"/>
                </a:lnTo>
                <a:lnTo>
                  <a:pt x="633599" y="1383371"/>
                </a:lnTo>
                <a:lnTo>
                  <a:pt x="637189" y="1381685"/>
                </a:lnTo>
                <a:lnTo>
                  <a:pt x="552566" y="1371326"/>
                </a:lnTo>
                <a:cubicBezTo>
                  <a:pt x="496948" y="1357505"/>
                  <a:pt x="444775" y="1332200"/>
                  <a:pt x="397800" y="1297539"/>
                </a:cubicBezTo>
                <a:close/>
                <a:moveTo>
                  <a:pt x="367346" y="1387024"/>
                </a:moveTo>
                <a:lnTo>
                  <a:pt x="384488" y="1407940"/>
                </a:lnTo>
                <a:cubicBezTo>
                  <a:pt x="432289" y="1458592"/>
                  <a:pt x="486267" y="1501364"/>
                  <a:pt x="545227" y="1534360"/>
                </a:cubicBezTo>
                <a:lnTo>
                  <a:pt x="642281" y="1577166"/>
                </a:lnTo>
                <a:lnTo>
                  <a:pt x="726115" y="1540190"/>
                </a:lnTo>
                <a:cubicBezTo>
                  <a:pt x="785075" y="1507194"/>
                  <a:pt x="838340" y="1463026"/>
                  <a:pt x="884352" y="1410161"/>
                </a:cubicBezTo>
                <a:lnTo>
                  <a:pt x="905497" y="1381635"/>
                </a:lnTo>
                <a:lnTo>
                  <a:pt x="823636" y="1435592"/>
                </a:lnTo>
                <a:cubicBezTo>
                  <a:pt x="794431" y="1450592"/>
                  <a:pt x="763774" y="1462240"/>
                  <a:pt x="731992" y="1470138"/>
                </a:cubicBezTo>
                <a:lnTo>
                  <a:pt x="647188" y="1480519"/>
                </a:lnTo>
                <a:lnTo>
                  <a:pt x="650959" y="1482183"/>
                </a:lnTo>
                <a:lnTo>
                  <a:pt x="642279" y="1481120"/>
                </a:lnTo>
                <a:lnTo>
                  <a:pt x="633599" y="1482183"/>
                </a:lnTo>
                <a:lnTo>
                  <a:pt x="637371" y="1480520"/>
                </a:lnTo>
                <a:lnTo>
                  <a:pt x="536167" y="1468130"/>
                </a:lnTo>
                <a:cubicBezTo>
                  <a:pt x="499088" y="1458917"/>
                  <a:pt x="463322" y="1445328"/>
                  <a:pt x="429250" y="1427827"/>
                </a:cubicBezTo>
                <a:close/>
                <a:moveTo>
                  <a:pt x="0" y="790497"/>
                </a:moveTo>
                <a:cubicBezTo>
                  <a:pt x="0" y="353918"/>
                  <a:pt x="291444" y="0"/>
                  <a:pt x="650959" y="0"/>
                </a:cubicBezTo>
                <a:cubicBezTo>
                  <a:pt x="540791" y="36350"/>
                  <a:pt x="443262" y="104613"/>
                  <a:pt x="364384" y="195239"/>
                </a:cubicBezTo>
                <a:lnTo>
                  <a:pt x="363390" y="196579"/>
                </a:lnTo>
                <a:lnTo>
                  <a:pt x="429250" y="153169"/>
                </a:lnTo>
                <a:cubicBezTo>
                  <a:pt x="463322" y="135669"/>
                  <a:pt x="499088" y="122080"/>
                  <a:pt x="536167" y="112866"/>
                </a:cubicBezTo>
                <a:lnTo>
                  <a:pt x="637569" y="100452"/>
                </a:lnTo>
                <a:lnTo>
                  <a:pt x="633599" y="98813"/>
                </a:lnTo>
                <a:lnTo>
                  <a:pt x="642279" y="99876"/>
                </a:lnTo>
                <a:lnTo>
                  <a:pt x="650959" y="98813"/>
                </a:lnTo>
                <a:lnTo>
                  <a:pt x="647188" y="100477"/>
                </a:lnTo>
                <a:lnTo>
                  <a:pt x="764790" y="114873"/>
                </a:lnTo>
                <a:cubicBezTo>
                  <a:pt x="1061421" y="188584"/>
                  <a:pt x="1284558" y="507303"/>
                  <a:pt x="1284558" y="889310"/>
                </a:cubicBezTo>
                <a:cubicBezTo>
                  <a:pt x="1284558" y="1325889"/>
                  <a:pt x="993114" y="1679807"/>
                  <a:pt x="633599" y="1679807"/>
                </a:cubicBezTo>
                <a:cubicBezTo>
                  <a:pt x="707045" y="1655574"/>
                  <a:pt x="774873" y="1617157"/>
                  <a:pt x="835302" y="1567386"/>
                </a:cubicBezTo>
                <a:lnTo>
                  <a:pt x="915932" y="1488708"/>
                </a:lnTo>
                <a:lnTo>
                  <a:pt x="842453" y="1533017"/>
                </a:lnTo>
                <a:cubicBezTo>
                  <a:pt x="812274" y="1547468"/>
                  <a:pt x="780835" y="1558880"/>
                  <a:pt x="748391" y="1566942"/>
                </a:cubicBezTo>
                <a:lnTo>
                  <a:pt x="647190" y="1579331"/>
                </a:lnTo>
                <a:lnTo>
                  <a:pt x="650959" y="1580994"/>
                </a:lnTo>
                <a:lnTo>
                  <a:pt x="642284" y="1579932"/>
                </a:lnTo>
                <a:lnTo>
                  <a:pt x="633599" y="1580995"/>
                </a:lnTo>
                <a:lnTo>
                  <a:pt x="637373" y="1579330"/>
                </a:lnTo>
                <a:lnTo>
                  <a:pt x="519768" y="1564934"/>
                </a:lnTo>
                <a:cubicBezTo>
                  <a:pt x="223137" y="1491223"/>
                  <a:pt x="0" y="1172503"/>
                  <a:pt x="0" y="7904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4" name="フリーフォーム: 図形 333">
            <a:extLst>
              <a:ext uri="{FF2B5EF4-FFF2-40B4-BE49-F238E27FC236}">
                <a16:creationId xmlns:a16="http://schemas.microsoft.com/office/drawing/2014/main" id="{BB75E2E8-D82C-41E5-91DD-B627061DF870}"/>
              </a:ext>
            </a:extLst>
          </p:cNvPr>
          <p:cNvSpPr/>
          <p:nvPr/>
        </p:nvSpPr>
        <p:spPr>
          <a:xfrm rot="5400000">
            <a:off x="535403" y="2791848"/>
            <a:ext cx="1313490" cy="1580994"/>
          </a:xfrm>
          <a:custGeom>
            <a:avLst/>
            <a:gdLst>
              <a:gd name="connsiteX0" fmla="*/ 0 w 1313490"/>
              <a:gd name="connsiteY0" fmla="*/ 691685 h 1580994"/>
              <a:gd name="connsiteX1" fmla="*/ 496491 w 1313490"/>
              <a:gd name="connsiteY1" fmla="*/ 14053 h 1580994"/>
              <a:gd name="connsiteX2" fmla="*/ 606972 w 1313490"/>
              <a:gd name="connsiteY2" fmla="*/ 1664 h 1580994"/>
              <a:gd name="connsiteX3" fmla="*/ 602854 w 1313490"/>
              <a:gd name="connsiteY3" fmla="*/ 0 h 1580994"/>
              <a:gd name="connsiteX4" fmla="*/ 612330 w 1313490"/>
              <a:gd name="connsiteY4" fmla="*/ 1063 h 1580994"/>
              <a:gd name="connsiteX5" fmla="*/ 621806 w 1313490"/>
              <a:gd name="connsiteY5" fmla="*/ 0 h 1580994"/>
              <a:gd name="connsiteX6" fmla="*/ 617689 w 1313490"/>
              <a:gd name="connsiteY6" fmla="*/ 1664 h 1580994"/>
              <a:gd name="connsiteX7" fmla="*/ 746072 w 1313490"/>
              <a:gd name="connsiteY7" fmla="*/ 16060 h 1580994"/>
              <a:gd name="connsiteX8" fmla="*/ 1313490 w 1313490"/>
              <a:gd name="connsiteY8" fmla="*/ 790497 h 1580994"/>
              <a:gd name="connsiteX9" fmla="*/ 602854 w 1313490"/>
              <a:gd name="connsiteY9" fmla="*/ 1580994 h 1580994"/>
              <a:gd name="connsiteX10" fmla="*/ 1146171 w 1313490"/>
              <a:gd name="connsiteY10" fmla="*/ 790497 h 1580994"/>
              <a:gd name="connsiteX11" fmla="*/ 718280 w 1313490"/>
              <a:gd name="connsiteY11" fmla="*/ 46634 h 1580994"/>
              <a:gd name="connsiteX12" fmla="*/ 612330 w 1313490"/>
              <a:gd name="connsiteY12" fmla="*/ 3829 h 1580994"/>
              <a:gd name="connsiteX13" fmla="*/ 520809 w 1313490"/>
              <a:gd name="connsiteY13" fmla="*/ 40805 h 1580994"/>
              <a:gd name="connsiteX14" fmla="*/ 146404 w 1313490"/>
              <a:gd name="connsiteY14" fmla="*/ 691685 h 1580994"/>
              <a:gd name="connsiteX15" fmla="*/ 520809 w 1313490"/>
              <a:gd name="connsiteY15" fmla="*/ 1342566 h 1580994"/>
              <a:gd name="connsiteX16" fmla="*/ 612331 w 1313490"/>
              <a:gd name="connsiteY16" fmla="*/ 1379542 h 1580994"/>
              <a:gd name="connsiteX17" fmla="*/ 689424 w 1313490"/>
              <a:gd name="connsiteY17" fmla="*/ 1348395 h 1580994"/>
              <a:gd name="connsiteX18" fmla="*/ 1010343 w 1313490"/>
              <a:gd name="connsiteY18" fmla="*/ 790498 h 1580994"/>
              <a:gd name="connsiteX19" fmla="*/ 689424 w 1313490"/>
              <a:gd name="connsiteY19" fmla="*/ 232600 h 1580994"/>
              <a:gd name="connsiteX20" fmla="*/ 612330 w 1313490"/>
              <a:gd name="connsiteY20" fmla="*/ 201453 h 1580994"/>
              <a:gd name="connsiteX21" fmla="*/ 549665 w 1313490"/>
              <a:gd name="connsiteY21" fmla="*/ 226770 h 1580994"/>
              <a:gd name="connsiteX22" fmla="*/ 282234 w 1313490"/>
              <a:gd name="connsiteY22" fmla="*/ 691684 h 1580994"/>
              <a:gd name="connsiteX23" fmla="*/ 549666 w 1313490"/>
              <a:gd name="connsiteY23" fmla="*/ 1156598 h 1580994"/>
              <a:gd name="connsiteX24" fmla="*/ 612333 w 1313490"/>
              <a:gd name="connsiteY24" fmla="*/ 1181917 h 1580994"/>
              <a:gd name="connsiteX25" fmla="*/ 660567 w 1313490"/>
              <a:gd name="connsiteY25" fmla="*/ 1162430 h 1580994"/>
              <a:gd name="connsiteX26" fmla="*/ 874514 w 1313490"/>
              <a:gd name="connsiteY26" fmla="*/ 790499 h 1580994"/>
              <a:gd name="connsiteX27" fmla="*/ 660567 w 1313490"/>
              <a:gd name="connsiteY27" fmla="*/ 418567 h 1580994"/>
              <a:gd name="connsiteX28" fmla="*/ 613431 w 1313490"/>
              <a:gd name="connsiteY28" fmla="*/ 399523 h 1580994"/>
              <a:gd name="connsiteX29" fmla="*/ 539233 w 1313490"/>
              <a:gd name="connsiteY29" fmla="*/ 437406 h 1580994"/>
              <a:gd name="connsiteX30" fmla="*/ 418063 w 1313490"/>
              <a:gd name="connsiteY30" fmla="*/ 691685 h 1580994"/>
              <a:gd name="connsiteX31" fmla="*/ 539233 w 1313490"/>
              <a:gd name="connsiteY31" fmla="*/ 945963 h 1580994"/>
              <a:gd name="connsiteX32" fmla="*/ 612331 w 1313490"/>
              <a:gd name="connsiteY32" fmla="*/ 983284 h 1580994"/>
              <a:gd name="connsiteX33" fmla="*/ 657903 w 1313490"/>
              <a:gd name="connsiteY33" fmla="*/ 960018 h 1580994"/>
              <a:gd name="connsiteX34" fmla="*/ 738683 w 1313490"/>
              <a:gd name="connsiteY34" fmla="*/ 790499 h 1580994"/>
              <a:gd name="connsiteX35" fmla="*/ 657903 w 1313490"/>
              <a:gd name="connsiteY35" fmla="*/ 620980 h 1580994"/>
              <a:gd name="connsiteX36" fmla="*/ 612328 w 1313490"/>
              <a:gd name="connsiteY36" fmla="*/ 597712 h 1580994"/>
              <a:gd name="connsiteX37" fmla="*/ 594282 w 1313490"/>
              <a:gd name="connsiteY37" fmla="*/ 606926 h 1580994"/>
              <a:gd name="connsiteX38" fmla="*/ 553892 w 1313490"/>
              <a:gd name="connsiteY38" fmla="*/ 691686 h 1580994"/>
              <a:gd name="connsiteX39" fmla="*/ 621806 w 1313490"/>
              <a:gd name="connsiteY39" fmla="*/ 790498 h 1580994"/>
              <a:gd name="connsiteX40" fmla="*/ 532977 w 1313490"/>
              <a:gd name="connsiteY40" fmla="*/ 691686 h 1580994"/>
              <a:gd name="connsiteX41" fmla="*/ 587229 w 1313490"/>
              <a:gd name="connsiteY41" fmla="*/ 600639 h 1580994"/>
              <a:gd name="connsiteX42" fmla="*/ 608642 w 1313490"/>
              <a:gd name="connsiteY42" fmla="*/ 595830 h 1580994"/>
              <a:gd name="connsiteX43" fmla="*/ 602854 w 1313490"/>
              <a:gd name="connsiteY43" fmla="*/ 592875 h 1580994"/>
              <a:gd name="connsiteX44" fmla="*/ 602854 w 1313490"/>
              <a:gd name="connsiteY44" fmla="*/ 592873 h 1580994"/>
              <a:gd name="connsiteX45" fmla="*/ 612331 w 1313490"/>
              <a:gd name="connsiteY45" fmla="*/ 595001 h 1580994"/>
              <a:gd name="connsiteX46" fmla="*/ 621806 w 1313490"/>
              <a:gd name="connsiteY46" fmla="*/ 592874 h 1580994"/>
              <a:gd name="connsiteX47" fmla="*/ 616017 w 1313490"/>
              <a:gd name="connsiteY47" fmla="*/ 595829 h 1580994"/>
              <a:gd name="connsiteX48" fmla="*/ 672007 w 1313490"/>
              <a:gd name="connsiteY48" fmla="*/ 608403 h 1580994"/>
              <a:gd name="connsiteX49" fmla="*/ 780513 w 1313490"/>
              <a:gd name="connsiteY49" fmla="*/ 790498 h 1580994"/>
              <a:gd name="connsiteX50" fmla="*/ 672007 w 1313490"/>
              <a:gd name="connsiteY50" fmla="*/ 972593 h 1580994"/>
              <a:gd name="connsiteX51" fmla="*/ 616018 w 1313490"/>
              <a:gd name="connsiteY51" fmla="*/ 985167 h 1580994"/>
              <a:gd name="connsiteX52" fmla="*/ 621806 w 1313490"/>
              <a:gd name="connsiteY52" fmla="*/ 988121 h 1580994"/>
              <a:gd name="connsiteX53" fmla="*/ 609170 w 1313490"/>
              <a:gd name="connsiteY53" fmla="*/ 986705 h 1580994"/>
              <a:gd name="connsiteX54" fmla="*/ 602854 w 1313490"/>
              <a:gd name="connsiteY54" fmla="*/ 988123 h 1580994"/>
              <a:gd name="connsiteX55" fmla="*/ 606269 w 1313490"/>
              <a:gd name="connsiteY55" fmla="*/ 986379 h 1580994"/>
              <a:gd name="connsiteX56" fmla="*/ 568099 w 1313490"/>
              <a:gd name="connsiteY56" fmla="*/ 982099 h 1580994"/>
              <a:gd name="connsiteX57" fmla="*/ 355318 w 1313490"/>
              <a:gd name="connsiteY57" fmla="*/ 691685 h 1580994"/>
              <a:gd name="connsiteX58" fmla="*/ 568099 w 1313490"/>
              <a:gd name="connsiteY58" fmla="*/ 401270 h 1580994"/>
              <a:gd name="connsiteX59" fmla="*/ 606966 w 1313490"/>
              <a:gd name="connsiteY59" fmla="*/ 396912 h 1580994"/>
              <a:gd name="connsiteX60" fmla="*/ 602855 w 1313490"/>
              <a:gd name="connsiteY60" fmla="*/ 395251 h 1580994"/>
              <a:gd name="connsiteX61" fmla="*/ 602855 w 1313490"/>
              <a:gd name="connsiteY61" fmla="*/ 395249 h 1580994"/>
              <a:gd name="connsiteX62" fmla="*/ 612326 w 1313490"/>
              <a:gd name="connsiteY62" fmla="*/ 396311 h 1580994"/>
              <a:gd name="connsiteX63" fmla="*/ 621806 w 1313490"/>
              <a:gd name="connsiteY63" fmla="*/ 395248 h 1580994"/>
              <a:gd name="connsiteX64" fmla="*/ 618391 w 1313490"/>
              <a:gd name="connsiteY64" fmla="*/ 396991 h 1580994"/>
              <a:gd name="connsiteX65" fmla="*/ 674464 w 1313490"/>
              <a:gd name="connsiteY65" fmla="*/ 403279 h 1580994"/>
              <a:gd name="connsiteX66" fmla="*/ 958173 w 1313490"/>
              <a:gd name="connsiteY66" fmla="*/ 790498 h 1580994"/>
              <a:gd name="connsiteX67" fmla="*/ 674464 w 1313490"/>
              <a:gd name="connsiteY67" fmla="*/ 1177716 h 1580994"/>
              <a:gd name="connsiteX68" fmla="*/ 617694 w 1313490"/>
              <a:gd name="connsiteY68" fmla="*/ 1184083 h 1580994"/>
              <a:gd name="connsiteX69" fmla="*/ 621806 w 1313490"/>
              <a:gd name="connsiteY69" fmla="*/ 1185744 h 1580994"/>
              <a:gd name="connsiteX70" fmla="*/ 621806 w 1313490"/>
              <a:gd name="connsiteY70" fmla="*/ 1185746 h 1580994"/>
              <a:gd name="connsiteX71" fmla="*/ 612333 w 1313490"/>
              <a:gd name="connsiteY71" fmla="*/ 1184684 h 1580994"/>
              <a:gd name="connsiteX72" fmla="*/ 602855 w 1313490"/>
              <a:gd name="connsiteY72" fmla="*/ 1185747 h 1580994"/>
              <a:gd name="connsiteX73" fmla="*/ 606973 w 1313490"/>
              <a:gd name="connsiteY73" fmla="*/ 1184083 h 1580994"/>
              <a:gd name="connsiteX74" fmla="*/ 532295 w 1313490"/>
              <a:gd name="connsiteY74" fmla="*/ 1175708 h 1580994"/>
              <a:gd name="connsiteX75" fmla="*/ 177659 w 1313490"/>
              <a:gd name="connsiteY75" fmla="*/ 691685 h 1580994"/>
              <a:gd name="connsiteX76" fmla="*/ 532295 w 1313490"/>
              <a:gd name="connsiteY76" fmla="*/ 207662 h 1580994"/>
              <a:gd name="connsiteX77" fmla="*/ 606971 w 1313490"/>
              <a:gd name="connsiteY77" fmla="*/ 199288 h 1580994"/>
              <a:gd name="connsiteX78" fmla="*/ 602855 w 1313490"/>
              <a:gd name="connsiteY78" fmla="*/ 197625 h 1580994"/>
              <a:gd name="connsiteX79" fmla="*/ 612328 w 1313490"/>
              <a:gd name="connsiteY79" fmla="*/ 198687 h 1580994"/>
              <a:gd name="connsiteX80" fmla="*/ 621806 w 1313490"/>
              <a:gd name="connsiteY80" fmla="*/ 197624 h 1580994"/>
              <a:gd name="connsiteX81" fmla="*/ 617688 w 1313490"/>
              <a:gd name="connsiteY81" fmla="*/ 199288 h 1580994"/>
              <a:gd name="connsiteX82" fmla="*/ 710268 w 1313490"/>
              <a:gd name="connsiteY82" fmla="*/ 209670 h 1580994"/>
              <a:gd name="connsiteX83" fmla="*/ 1135832 w 1313490"/>
              <a:gd name="connsiteY83" fmla="*/ 790498 h 1580994"/>
              <a:gd name="connsiteX84" fmla="*/ 710268 w 1313490"/>
              <a:gd name="connsiteY84" fmla="*/ 1371325 h 1580994"/>
              <a:gd name="connsiteX85" fmla="*/ 617690 w 1313490"/>
              <a:gd name="connsiteY85" fmla="*/ 1381707 h 1580994"/>
              <a:gd name="connsiteX86" fmla="*/ 621806 w 1313490"/>
              <a:gd name="connsiteY86" fmla="*/ 1383370 h 1580994"/>
              <a:gd name="connsiteX87" fmla="*/ 612333 w 1313490"/>
              <a:gd name="connsiteY87" fmla="*/ 1382308 h 1580994"/>
              <a:gd name="connsiteX88" fmla="*/ 602855 w 1313490"/>
              <a:gd name="connsiteY88" fmla="*/ 1383371 h 1580994"/>
              <a:gd name="connsiteX89" fmla="*/ 606973 w 1313490"/>
              <a:gd name="connsiteY89" fmla="*/ 1381707 h 1580994"/>
              <a:gd name="connsiteX90" fmla="*/ 496491 w 1313490"/>
              <a:gd name="connsiteY90" fmla="*/ 1369317 h 1580994"/>
              <a:gd name="connsiteX91" fmla="*/ 0 w 1313490"/>
              <a:gd name="connsiteY91" fmla="*/ 691685 h 1580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313490" h="1580994">
                <a:moveTo>
                  <a:pt x="0" y="691685"/>
                </a:moveTo>
                <a:cubicBezTo>
                  <a:pt x="0" y="357429"/>
                  <a:pt x="213144" y="78550"/>
                  <a:pt x="496491" y="14053"/>
                </a:cubicBezTo>
                <a:lnTo>
                  <a:pt x="606972" y="1664"/>
                </a:lnTo>
                <a:lnTo>
                  <a:pt x="602854" y="0"/>
                </a:lnTo>
                <a:lnTo>
                  <a:pt x="612330" y="1063"/>
                </a:lnTo>
                <a:lnTo>
                  <a:pt x="621806" y="0"/>
                </a:lnTo>
                <a:lnTo>
                  <a:pt x="617689" y="1664"/>
                </a:lnTo>
                <a:lnTo>
                  <a:pt x="746072" y="16060"/>
                </a:lnTo>
                <a:cubicBezTo>
                  <a:pt x="1069897" y="89771"/>
                  <a:pt x="1313490" y="408490"/>
                  <a:pt x="1313490" y="790497"/>
                </a:cubicBezTo>
                <a:cubicBezTo>
                  <a:pt x="1313490" y="1227076"/>
                  <a:pt x="995327" y="1580994"/>
                  <a:pt x="602854" y="1580994"/>
                </a:cubicBezTo>
                <a:cubicBezTo>
                  <a:pt x="923568" y="1484062"/>
                  <a:pt x="1146171" y="1160186"/>
                  <a:pt x="1146171" y="790497"/>
                </a:cubicBezTo>
                <a:cubicBezTo>
                  <a:pt x="1146171" y="467019"/>
                  <a:pt x="975741" y="178617"/>
                  <a:pt x="718280" y="46634"/>
                </a:cubicBezTo>
                <a:lnTo>
                  <a:pt x="612330" y="3829"/>
                </a:lnTo>
                <a:lnTo>
                  <a:pt x="520809" y="40805"/>
                </a:lnTo>
                <a:cubicBezTo>
                  <a:pt x="295531" y="156290"/>
                  <a:pt x="146404" y="408642"/>
                  <a:pt x="146404" y="691685"/>
                </a:cubicBezTo>
                <a:cubicBezTo>
                  <a:pt x="146404" y="974728"/>
                  <a:pt x="295531" y="1227081"/>
                  <a:pt x="520809" y="1342566"/>
                </a:cubicBezTo>
                <a:lnTo>
                  <a:pt x="612331" y="1379542"/>
                </a:lnTo>
                <a:lnTo>
                  <a:pt x="689424" y="1348395"/>
                </a:lnTo>
                <a:cubicBezTo>
                  <a:pt x="882519" y="1249408"/>
                  <a:pt x="1010343" y="1033106"/>
                  <a:pt x="1010343" y="790498"/>
                </a:cubicBezTo>
                <a:cubicBezTo>
                  <a:pt x="1010343" y="547889"/>
                  <a:pt x="882519" y="331587"/>
                  <a:pt x="689424" y="232600"/>
                </a:cubicBezTo>
                <a:lnTo>
                  <a:pt x="612330" y="201453"/>
                </a:lnTo>
                <a:lnTo>
                  <a:pt x="549665" y="226770"/>
                </a:lnTo>
                <a:cubicBezTo>
                  <a:pt x="388752" y="309259"/>
                  <a:pt x="282234" y="489511"/>
                  <a:pt x="282234" y="691684"/>
                </a:cubicBezTo>
                <a:cubicBezTo>
                  <a:pt x="282234" y="893857"/>
                  <a:pt x="388753" y="1074109"/>
                  <a:pt x="549666" y="1156598"/>
                </a:cubicBezTo>
                <a:lnTo>
                  <a:pt x="612333" y="1181917"/>
                </a:lnTo>
                <a:lnTo>
                  <a:pt x="660567" y="1162430"/>
                </a:lnTo>
                <a:cubicBezTo>
                  <a:pt x="789298" y="1096438"/>
                  <a:pt x="874514" y="952237"/>
                  <a:pt x="874514" y="790499"/>
                </a:cubicBezTo>
                <a:cubicBezTo>
                  <a:pt x="874514" y="628759"/>
                  <a:pt x="789298" y="484558"/>
                  <a:pt x="660567" y="418567"/>
                </a:cubicBezTo>
                <a:lnTo>
                  <a:pt x="613431" y="399523"/>
                </a:lnTo>
                <a:lnTo>
                  <a:pt x="539233" y="437406"/>
                </a:lnTo>
                <a:cubicBezTo>
                  <a:pt x="465018" y="493398"/>
                  <a:pt x="418063" y="587709"/>
                  <a:pt x="418063" y="691685"/>
                </a:cubicBezTo>
                <a:cubicBezTo>
                  <a:pt x="418063" y="795660"/>
                  <a:pt x="465018" y="889971"/>
                  <a:pt x="539233" y="945963"/>
                </a:cubicBezTo>
                <a:lnTo>
                  <a:pt x="612331" y="983284"/>
                </a:lnTo>
                <a:lnTo>
                  <a:pt x="657903" y="960018"/>
                </a:lnTo>
                <a:cubicBezTo>
                  <a:pt x="707379" y="922690"/>
                  <a:pt x="738683" y="859816"/>
                  <a:pt x="738683" y="790499"/>
                </a:cubicBezTo>
                <a:cubicBezTo>
                  <a:pt x="738683" y="721183"/>
                  <a:pt x="707379" y="658308"/>
                  <a:pt x="657903" y="620980"/>
                </a:cubicBezTo>
                <a:lnTo>
                  <a:pt x="612328" y="597712"/>
                </a:lnTo>
                <a:lnTo>
                  <a:pt x="594282" y="606926"/>
                </a:lnTo>
                <a:cubicBezTo>
                  <a:pt x="569543" y="625590"/>
                  <a:pt x="553892" y="657027"/>
                  <a:pt x="553892" y="691686"/>
                </a:cubicBezTo>
                <a:cubicBezTo>
                  <a:pt x="553892" y="737897"/>
                  <a:pt x="581717" y="778381"/>
                  <a:pt x="621806" y="790498"/>
                </a:cubicBezTo>
                <a:cubicBezTo>
                  <a:pt x="572747" y="790498"/>
                  <a:pt x="532977" y="746258"/>
                  <a:pt x="532977" y="691686"/>
                </a:cubicBezTo>
                <a:cubicBezTo>
                  <a:pt x="532977" y="650757"/>
                  <a:pt x="555347" y="615639"/>
                  <a:pt x="587229" y="600639"/>
                </a:cubicBezTo>
                <a:lnTo>
                  <a:pt x="608642" y="595830"/>
                </a:lnTo>
                <a:lnTo>
                  <a:pt x="602854" y="592875"/>
                </a:lnTo>
                <a:lnTo>
                  <a:pt x="602854" y="592873"/>
                </a:lnTo>
                <a:lnTo>
                  <a:pt x="612331" y="595001"/>
                </a:lnTo>
                <a:lnTo>
                  <a:pt x="621806" y="592874"/>
                </a:lnTo>
                <a:lnTo>
                  <a:pt x="616017" y="595829"/>
                </a:lnTo>
                <a:lnTo>
                  <a:pt x="672007" y="608403"/>
                </a:lnTo>
                <a:cubicBezTo>
                  <a:pt x="735771" y="638405"/>
                  <a:pt x="780513" y="708639"/>
                  <a:pt x="780513" y="790498"/>
                </a:cubicBezTo>
                <a:cubicBezTo>
                  <a:pt x="780513" y="872357"/>
                  <a:pt x="735771" y="942591"/>
                  <a:pt x="672007" y="972593"/>
                </a:cubicBezTo>
                <a:lnTo>
                  <a:pt x="616018" y="985167"/>
                </a:lnTo>
                <a:lnTo>
                  <a:pt x="621806" y="988121"/>
                </a:lnTo>
                <a:lnTo>
                  <a:pt x="609170" y="986705"/>
                </a:lnTo>
                <a:lnTo>
                  <a:pt x="602854" y="988123"/>
                </a:lnTo>
                <a:lnTo>
                  <a:pt x="606269" y="986379"/>
                </a:lnTo>
                <a:lnTo>
                  <a:pt x="568099" y="982099"/>
                </a:lnTo>
                <a:cubicBezTo>
                  <a:pt x="446665" y="954457"/>
                  <a:pt x="355318" y="834938"/>
                  <a:pt x="355318" y="691685"/>
                </a:cubicBezTo>
                <a:cubicBezTo>
                  <a:pt x="355318" y="548431"/>
                  <a:pt x="446665" y="428912"/>
                  <a:pt x="568099" y="401270"/>
                </a:cubicBezTo>
                <a:lnTo>
                  <a:pt x="606966" y="396912"/>
                </a:lnTo>
                <a:lnTo>
                  <a:pt x="602855" y="395251"/>
                </a:lnTo>
                <a:lnTo>
                  <a:pt x="602855" y="395249"/>
                </a:lnTo>
                <a:lnTo>
                  <a:pt x="612326" y="396311"/>
                </a:lnTo>
                <a:lnTo>
                  <a:pt x="621806" y="395248"/>
                </a:lnTo>
                <a:lnTo>
                  <a:pt x="618391" y="396991"/>
                </a:lnTo>
                <a:lnTo>
                  <a:pt x="674464" y="403279"/>
                </a:lnTo>
                <a:cubicBezTo>
                  <a:pt x="836376" y="440134"/>
                  <a:pt x="958173" y="599494"/>
                  <a:pt x="958173" y="790498"/>
                </a:cubicBezTo>
                <a:cubicBezTo>
                  <a:pt x="958173" y="981501"/>
                  <a:pt x="836376" y="1140861"/>
                  <a:pt x="674464" y="1177716"/>
                </a:cubicBezTo>
                <a:lnTo>
                  <a:pt x="617694" y="1184083"/>
                </a:lnTo>
                <a:lnTo>
                  <a:pt x="621806" y="1185744"/>
                </a:lnTo>
                <a:lnTo>
                  <a:pt x="621806" y="1185746"/>
                </a:lnTo>
                <a:lnTo>
                  <a:pt x="612333" y="1184684"/>
                </a:lnTo>
                <a:lnTo>
                  <a:pt x="602855" y="1185747"/>
                </a:lnTo>
                <a:lnTo>
                  <a:pt x="606973" y="1184083"/>
                </a:lnTo>
                <a:lnTo>
                  <a:pt x="532295" y="1175708"/>
                </a:lnTo>
                <a:cubicBezTo>
                  <a:pt x="329904" y="1129639"/>
                  <a:pt x="177659" y="930439"/>
                  <a:pt x="177659" y="691685"/>
                </a:cubicBezTo>
                <a:cubicBezTo>
                  <a:pt x="177659" y="452931"/>
                  <a:pt x="329904" y="253731"/>
                  <a:pt x="532295" y="207662"/>
                </a:cubicBezTo>
                <a:lnTo>
                  <a:pt x="606971" y="199288"/>
                </a:lnTo>
                <a:lnTo>
                  <a:pt x="602855" y="197625"/>
                </a:lnTo>
                <a:lnTo>
                  <a:pt x="612328" y="198687"/>
                </a:lnTo>
                <a:lnTo>
                  <a:pt x="621806" y="197624"/>
                </a:lnTo>
                <a:lnTo>
                  <a:pt x="617688" y="199288"/>
                </a:lnTo>
                <a:lnTo>
                  <a:pt x="710268" y="209670"/>
                </a:lnTo>
                <a:cubicBezTo>
                  <a:pt x="953137" y="264953"/>
                  <a:pt x="1135832" y="503992"/>
                  <a:pt x="1135832" y="790498"/>
                </a:cubicBezTo>
                <a:cubicBezTo>
                  <a:pt x="1135832" y="1077003"/>
                  <a:pt x="953137" y="1316042"/>
                  <a:pt x="710268" y="1371325"/>
                </a:cubicBezTo>
                <a:lnTo>
                  <a:pt x="617690" y="1381707"/>
                </a:lnTo>
                <a:lnTo>
                  <a:pt x="621806" y="1383370"/>
                </a:lnTo>
                <a:lnTo>
                  <a:pt x="612333" y="1382308"/>
                </a:lnTo>
                <a:lnTo>
                  <a:pt x="602855" y="1383371"/>
                </a:lnTo>
                <a:lnTo>
                  <a:pt x="606973" y="1381707"/>
                </a:lnTo>
                <a:lnTo>
                  <a:pt x="496491" y="1369317"/>
                </a:lnTo>
                <a:cubicBezTo>
                  <a:pt x="213144" y="1304820"/>
                  <a:pt x="0" y="1025941"/>
                  <a:pt x="0" y="69168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6" name="フリーフォーム: 図形 325">
            <a:extLst>
              <a:ext uri="{FF2B5EF4-FFF2-40B4-BE49-F238E27FC236}">
                <a16:creationId xmlns:a16="http://schemas.microsoft.com/office/drawing/2014/main" id="{50508903-B16D-42C3-98FA-6A8BE45C2CAD}"/>
              </a:ext>
            </a:extLst>
          </p:cNvPr>
          <p:cNvSpPr/>
          <p:nvPr/>
        </p:nvSpPr>
        <p:spPr>
          <a:xfrm rot="16200000">
            <a:off x="2637136" y="808277"/>
            <a:ext cx="889306" cy="1580992"/>
          </a:xfrm>
          <a:custGeom>
            <a:avLst/>
            <a:gdLst>
              <a:gd name="connsiteX0" fmla="*/ 443082 w 889306"/>
              <a:gd name="connsiteY0" fmla="*/ 741090 h 1580992"/>
              <a:gd name="connsiteX1" fmla="*/ 367617 w 889306"/>
              <a:gd name="connsiteY1" fmla="*/ 907835 h 1580992"/>
              <a:gd name="connsiteX2" fmla="*/ 443081 w 889306"/>
              <a:gd name="connsiteY2" fmla="*/ 1074580 h 1580992"/>
              <a:gd name="connsiteX3" fmla="*/ 443081 w 889306"/>
              <a:gd name="connsiteY3" fmla="*/ 1074582 h 1580992"/>
              <a:gd name="connsiteX4" fmla="*/ 346603 w 889306"/>
              <a:gd name="connsiteY4" fmla="*/ 907836 h 1580992"/>
              <a:gd name="connsiteX5" fmla="*/ 443082 w 889306"/>
              <a:gd name="connsiteY5" fmla="*/ 741090 h 1580992"/>
              <a:gd name="connsiteX6" fmla="*/ 444653 w 889306"/>
              <a:gd name="connsiteY6" fmla="*/ 488631 h 1580992"/>
              <a:gd name="connsiteX7" fmla="*/ 253367 w 889306"/>
              <a:gd name="connsiteY7" fmla="*/ 911297 h 1580992"/>
              <a:gd name="connsiteX8" fmla="*/ 444653 w 889306"/>
              <a:gd name="connsiteY8" fmla="*/ 1333963 h 1580992"/>
              <a:gd name="connsiteX9" fmla="*/ 200101 w 889306"/>
              <a:gd name="connsiteY9" fmla="*/ 911297 h 1580992"/>
              <a:gd name="connsiteX10" fmla="*/ 444653 w 889306"/>
              <a:gd name="connsiteY10" fmla="*/ 488631 h 1580992"/>
              <a:gd name="connsiteX11" fmla="*/ 542703 w 889306"/>
              <a:gd name="connsiteY11" fmla="*/ 673158 h 1580992"/>
              <a:gd name="connsiteX12" fmla="*/ 446225 w 889306"/>
              <a:gd name="connsiteY12" fmla="*/ 839904 h 1580992"/>
              <a:gd name="connsiteX13" fmla="*/ 521689 w 889306"/>
              <a:gd name="connsiteY13" fmla="*/ 673159 h 1580992"/>
              <a:gd name="connsiteX14" fmla="*/ 446225 w 889306"/>
              <a:gd name="connsiteY14" fmla="*/ 506414 h 1580992"/>
              <a:gd name="connsiteX15" fmla="*/ 446225 w 889306"/>
              <a:gd name="connsiteY15" fmla="*/ 506412 h 1580992"/>
              <a:gd name="connsiteX16" fmla="*/ 542703 w 889306"/>
              <a:gd name="connsiteY16" fmla="*/ 673158 h 1580992"/>
              <a:gd name="connsiteX17" fmla="*/ 689205 w 889306"/>
              <a:gd name="connsiteY17" fmla="*/ 669696 h 1580992"/>
              <a:gd name="connsiteX18" fmla="*/ 444653 w 889306"/>
              <a:gd name="connsiteY18" fmla="*/ 1092362 h 1580992"/>
              <a:gd name="connsiteX19" fmla="*/ 635939 w 889306"/>
              <a:gd name="connsiteY19" fmla="*/ 669696 h 1580992"/>
              <a:gd name="connsiteX20" fmla="*/ 521951 w 889306"/>
              <a:gd name="connsiteY20" fmla="*/ 305263 h 1580992"/>
              <a:gd name="connsiteX21" fmla="*/ 444653 w 889306"/>
              <a:gd name="connsiteY21" fmla="*/ 247030 h 1580992"/>
              <a:gd name="connsiteX22" fmla="*/ 371045 w 889306"/>
              <a:gd name="connsiteY22" fmla="*/ 284573 h 1580992"/>
              <a:gd name="connsiteX23" fmla="*/ 96850 w 889306"/>
              <a:gd name="connsiteY23" fmla="*/ 914011 h 1580992"/>
              <a:gd name="connsiteX24" fmla="*/ 444655 w 889306"/>
              <a:gd name="connsiteY24" fmla="*/ 1580992 h 1580992"/>
              <a:gd name="connsiteX25" fmla="*/ 444654 w 889306"/>
              <a:gd name="connsiteY25" fmla="*/ 1580992 h 1580992"/>
              <a:gd name="connsiteX26" fmla="*/ 0 w 889306"/>
              <a:gd name="connsiteY26" fmla="*/ 914011 h 1580992"/>
              <a:gd name="connsiteX27" fmla="*/ 355041 w 889306"/>
              <a:gd name="connsiteY27" fmla="*/ 260581 h 1580992"/>
              <a:gd name="connsiteX28" fmla="*/ 444653 w 889306"/>
              <a:gd name="connsiteY28" fmla="*/ 247030 h 1580992"/>
              <a:gd name="connsiteX29" fmla="*/ 444653 w 889306"/>
              <a:gd name="connsiteY29" fmla="*/ 247030 h 1580992"/>
              <a:gd name="connsiteX30" fmla="*/ 444654 w 889306"/>
              <a:gd name="connsiteY30" fmla="*/ 247030 h 1580992"/>
              <a:gd name="connsiteX31" fmla="*/ 444654 w 889306"/>
              <a:gd name="connsiteY31" fmla="*/ 247030 h 1580992"/>
              <a:gd name="connsiteX32" fmla="*/ 444654 w 889306"/>
              <a:gd name="connsiteY32" fmla="*/ 247030 h 1580992"/>
              <a:gd name="connsiteX33" fmla="*/ 493939 w 889306"/>
              <a:gd name="connsiteY33" fmla="*/ 255617 h 1580992"/>
              <a:gd name="connsiteX34" fmla="*/ 689205 w 889306"/>
              <a:gd name="connsiteY34" fmla="*/ 669696 h 1580992"/>
              <a:gd name="connsiteX35" fmla="*/ 889306 w 889306"/>
              <a:gd name="connsiteY35" fmla="*/ 666981 h 1580992"/>
              <a:gd name="connsiteX36" fmla="*/ 444652 w 889306"/>
              <a:gd name="connsiteY36" fmla="*/ 1333962 h 1580992"/>
              <a:gd name="connsiteX37" fmla="*/ 792456 w 889306"/>
              <a:gd name="connsiteY37" fmla="*/ 666981 h 1580992"/>
              <a:gd name="connsiteX38" fmla="*/ 444651 w 889306"/>
              <a:gd name="connsiteY38" fmla="*/ 0 h 1580992"/>
              <a:gd name="connsiteX39" fmla="*/ 444652 w 889306"/>
              <a:gd name="connsiteY39" fmla="*/ 0 h 1580992"/>
              <a:gd name="connsiteX40" fmla="*/ 889306 w 889306"/>
              <a:gd name="connsiteY40" fmla="*/ 666981 h 158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89306" h="1580992">
                <a:moveTo>
                  <a:pt x="443082" y="741090"/>
                </a:moveTo>
                <a:cubicBezTo>
                  <a:pt x="398748" y="760103"/>
                  <a:pt x="367618" y="828888"/>
                  <a:pt x="367617" y="907835"/>
                </a:cubicBezTo>
                <a:cubicBezTo>
                  <a:pt x="367617" y="986782"/>
                  <a:pt x="398748" y="1055567"/>
                  <a:pt x="443081" y="1074580"/>
                </a:cubicBezTo>
                <a:lnTo>
                  <a:pt x="443081" y="1074582"/>
                </a:lnTo>
                <a:cubicBezTo>
                  <a:pt x="389798" y="1074582"/>
                  <a:pt x="346603" y="999927"/>
                  <a:pt x="346603" y="907836"/>
                </a:cubicBezTo>
                <a:cubicBezTo>
                  <a:pt x="346604" y="815745"/>
                  <a:pt x="389799" y="741090"/>
                  <a:pt x="443082" y="741090"/>
                </a:cubicBezTo>
                <a:close/>
                <a:moveTo>
                  <a:pt x="444653" y="488631"/>
                </a:moveTo>
                <a:cubicBezTo>
                  <a:pt x="332276" y="536825"/>
                  <a:pt x="253367" y="711183"/>
                  <a:pt x="253367" y="911297"/>
                </a:cubicBezTo>
                <a:cubicBezTo>
                  <a:pt x="253367" y="1111411"/>
                  <a:pt x="332276" y="1285769"/>
                  <a:pt x="444653" y="1333963"/>
                </a:cubicBezTo>
                <a:cubicBezTo>
                  <a:pt x="309591" y="1333963"/>
                  <a:pt x="200101" y="1144729"/>
                  <a:pt x="200101" y="911297"/>
                </a:cubicBezTo>
                <a:cubicBezTo>
                  <a:pt x="200101" y="677865"/>
                  <a:pt x="309591" y="488631"/>
                  <a:pt x="444653" y="488631"/>
                </a:cubicBezTo>
                <a:close/>
                <a:moveTo>
                  <a:pt x="542703" y="673158"/>
                </a:moveTo>
                <a:cubicBezTo>
                  <a:pt x="542703" y="765249"/>
                  <a:pt x="499508" y="839904"/>
                  <a:pt x="446225" y="839904"/>
                </a:cubicBezTo>
                <a:cubicBezTo>
                  <a:pt x="490559" y="820891"/>
                  <a:pt x="521689" y="752106"/>
                  <a:pt x="521689" y="673159"/>
                </a:cubicBezTo>
                <a:cubicBezTo>
                  <a:pt x="521689" y="594212"/>
                  <a:pt x="490558" y="525427"/>
                  <a:pt x="446225" y="506414"/>
                </a:cubicBezTo>
                <a:lnTo>
                  <a:pt x="446225" y="506412"/>
                </a:lnTo>
                <a:cubicBezTo>
                  <a:pt x="499508" y="506412"/>
                  <a:pt x="542703" y="581067"/>
                  <a:pt x="542703" y="673158"/>
                </a:cubicBezTo>
                <a:close/>
                <a:moveTo>
                  <a:pt x="689205" y="669696"/>
                </a:moveTo>
                <a:cubicBezTo>
                  <a:pt x="689205" y="903128"/>
                  <a:pt x="579715" y="1092362"/>
                  <a:pt x="444653" y="1092362"/>
                </a:cubicBezTo>
                <a:cubicBezTo>
                  <a:pt x="557030" y="1044168"/>
                  <a:pt x="635939" y="869810"/>
                  <a:pt x="635939" y="669696"/>
                </a:cubicBezTo>
                <a:cubicBezTo>
                  <a:pt x="635939" y="519611"/>
                  <a:pt x="591553" y="384013"/>
                  <a:pt x="521951" y="305263"/>
                </a:cubicBezTo>
                <a:lnTo>
                  <a:pt x="444653" y="247030"/>
                </a:lnTo>
                <a:lnTo>
                  <a:pt x="371045" y="284573"/>
                </a:lnTo>
                <a:cubicBezTo>
                  <a:pt x="206698" y="392503"/>
                  <a:pt x="96850" y="637698"/>
                  <a:pt x="96850" y="914011"/>
                </a:cubicBezTo>
                <a:cubicBezTo>
                  <a:pt x="96850" y="1229798"/>
                  <a:pt x="240326" y="1504941"/>
                  <a:pt x="444655" y="1580992"/>
                </a:cubicBezTo>
                <a:lnTo>
                  <a:pt x="444654" y="1580992"/>
                </a:lnTo>
                <a:cubicBezTo>
                  <a:pt x="199078" y="1580992"/>
                  <a:pt x="0" y="1282374"/>
                  <a:pt x="0" y="914011"/>
                </a:cubicBezTo>
                <a:cubicBezTo>
                  <a:pt x="0" y="591694"/>
                  <a:pt x="152419" y="322774"/>
                  <a:pt x="355041" y="260581"/>
                </a:cubicBezTo>
                <a:lnTo>
                  <a:pt x="444653" y="247030"/>
                </a:lnTo>
                <a:lnTo>
                  <a:pt x="444653" y="247030"/>
                </a:lnTo>
                <a:lnTo>
                  <a:pt x="444654" y="247030"/>
                </a:lnTo>
                <a:lnTo>
                  <a:pt x="444654" y="247030"/>
                </a:lnTo>
                <a:lnTo>
                  <a:pt x="444654" y="247030"/>
                </a:lnTo>
                <a:lnTo>
                  <a:pt x="493939" y="255617"/>
                </a:lnTo>
                <a:cubicBezTo>
                  <a:pt x="605377" y="295029"/>
                  <a:pt x="689205" y="465443"/>
                  <a:pt x="689205" y="669696"/>
                </a:cubicBezTo>
                <a:close/>
                <a:moveTo>
                  <a:pt x="889306" y="666981"/>
                </a:moveTo>
                <a:cubicBezTo>
                  <a:pt x="889306" y="1035344"/>
                  <a:pt x="690228" y="1333962"/>
                  <a:pt x="444652" y="1333962"/>
                </a:cubicBezTo>
                <a:cubicBezTo>
                  <a:pt x="648981" y="1257910"/>
                  <a:pt x="792456" y="982768"/>
                  <a:pt x="792456" y="666981"/>
                </a:cubicBezTo>
                <a:cubicBezTo>
                  <a:pt x="792456" y="351194"/>
                  <a:pt x="648980" y="76051"/>
                  <a:pt x="444651" y="0"/>
                </a:cubicBezTo>
                <a:lnTo>
                  <a:pt x="444652" y="0"/>
                </a:lnTo>
                <a:cubicBezTo>
                  <a:pt x="690228" y="0"/>
                  <a:pt x="889306" y="298618"/>
                  <a:pt x="889306" y="66698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6" name="フリーフォーム: 図形 335">
            <a:extLst>
              <a:ext uri="{FF2B5EF4-FFF2-40B4-BE49-F238E27FC236}">
                <a16:creationId xmlns:a16="http://schemas.microsoft.com/office/drawing/2014/main" id="{C8965CAC-809B-4F55-A844-CA2E3AE07F46}"/>
              </a:ext>
            </a:extLst>
          </p:cNvPr>
          <p:cNvSpPr/>
          <p:nvPr/>
        </p:nvSpPr>
        <p:spPr>
          <a:xfrm rot="5400000">
            <a:off x="2441541" y="4659279"/>
            <a:ext cx="1284558" cy="1679807"/>
          </a:xfrm>
          <a:custGeom>
            <a:avLst/>
            <a:gdLst>
              <a:gd name="connsiteX0" fmla="*/ 382323 w 1284558"/>
              <a:gd name="connsiteY0" fmla="*/ 1011280 h 1679807"/>
              <a:gd name="connsiteX1" fmla="*/ 389910 w 1284558"/>
              <a:gd name="connsiteY1" fmla="*/ 1032385 h 1679807"/>
              <a:gd name="connsiteX2" fmla="*/ 584877 w 1284558"/>
              <a:gd name="connsiteY2" fmla="*/ 1255411 h 1679807"/>
              <a:gd name="connsiteX3" fmla="*/ 642282 w 1284558"/>
              <a:gd name="connsiteY3" fmla="*/ 1280729 h 1679807"/>
              <a:gd name="connsiteX4" fmla="*/ 686465 w 1284558"/>
              <a:gd name="connsiteY4" fmla="*/ 1261242 h 1679807"/>
              <a:gd name="connsiteX5" fmla="*/ 882444 w 1284558"/>
              <a:gd name="connsiteY5" fmla="*/ 889311 h 1679807"/>
              <a:gd name="connsiteX6" fmla="*/ 686465 w 1284558"/>
              <a:gd name="connsiteY6" fmla="*/ 517380 h 1679807"/>
              <a:gd name="connsiteX7" fmla="*/ 643287 w 1284558"/>
              <a:gd name="connsiteY7" fmla="*/ 498336 h 1679807"/>
              <a:gd name="connsiteX8" fmla="*/ 575321 w 1284558"/>
              <a:gd name="connsiteY8" fmla="*/ 536218 h 1679807"/>
              <a:gd name="connsiteX9" fmla="*/ 464325 w 1284558"/>
              <a:gd name="connsiteY9" fmla="*/ 790497 h 1679807"/>
              <a:gd name="connsiteX10" fmla="*/ 575321 w 1284558"/>
              <a:gd name="connsiteY10" fmla="*/ 1044776 h 1679807"/>
              <a:gd name="connsiteX11" fmla="*/ 642280 w 1284558"/>
              <a:gd name="connsiteY11" fmla="*/ 1082097 h 1679807"/>
              <a:gd name="connsiteX12" fmla="*/ 684025 w 1284558"/>
              <a:gd name="connsiteY12" fmla="*/ 1058830 h 1679807"/>
              <a:gd name="connsiteX13" fmla="*/ 758022 w 1284558"/>
              <a:gd name="connsiteY13" fmla="*/ 889311 h 1679807"/>
              <a:gd name="connsiteX14" fmla="*/ 684025 w 1284558"/>
              <a:gd name="connsiteY14" fmla="*/ 719792 h 1679807"/>
              <a:gd name="connsiteX15" fmla="*/ 642278 w 1284558"/>
              <a:gd name="connsiteY15" fmla="*/ 696524 h 1679807"/>
              <a:gd name="connsiteX16" fmla="*/ 625746 w 1284558"/>
              <a:gd name="connsiteY16" fmla="*/ 705738 h 1679807"/>
              <a:gd name="connsiteX17" fmla="*/ 588748 w 1284558"/>
              <a:gd name="connsiteY17" fmla="*/ 790498 h 1679807"/>
              <a:gd name="connsiteX18" fmla="*/ 650959 w 1284558"/>
              <a:gd name="connsiteY18" fmla="*/ 889310 h 1679807"/>
              <a:gd name="connsiteX19" fmla="*/ 569589 w 1284558"/>
              <a:gd name="connsiteY19" fmla="*/ 790498 h 1679807"/>
              <a:gd name="connsiteX20" fmla="*/ 619286 w 1284558"/>
              <a:gd name="connsiteY20" fmla="*/ 699451 h 1679807"/>
              <a:gd name="connsiteX21" fmla="*/ 638901 w 1284558"/>
              <a:gd name="connsiteY21" fmla="*/ 694642 h 1679807"/>
              <a:gd name="connsiteX22" fmla="*/ 633599 w 1284558"/>
              <a:gd name="connsiteY22" fmla="*/ 691687 h 1679807"/>
              <a:gd name="connsiteX23" fmla="*/ 633599 w 1284558"/>
              <a:gd name="connsiteY23" fmla="*/ 691685 h 1679807"/>
              <a:gd name="connsiteX24" fmla="*/ 642280 w 1284558"/>
              <a:gd name="connsiteY24" fmla="*/ 693813 h 1679807"/>
              <a:gd name="connsiteX25" fmla="*/ 650959 w 1284558"/>
              <a:gd name="connsiteY25" fmla="*/ 691686 h 1679807"/>
              <a:gd name="connsiteX26" fmla="*/ 645656 w 1284558"/>
              <a:gd name="connsiteY26" fmla="*/ 694641 h 1679807"/>
              <a:gd name="connsiteX27" fmla="*/ 696945 w 1284558"/>
              <a:gd name="connsiteY27" fmla="*/ 707216 h 1679807"/>
              <a:gd name="connsiteX28" fmla="*/ 796339 w 1284558"/>
              <a:gd name="connsiteY28" fmla="*/ 889310 h 1679807"/>
              <a:gd name="connsiteX29" fmla="*/ 696945 w 1284558"/>
              <a:gd name="connsiteY29" fmla="*/ 1071405 h 1679807"/>
              <a:gd name="connsiteX30" fmla="*/ 645657 w 1284558"/>
              <a:gd name="connsiteY30" fmla="*/ 1083979 h 1679807"/>
              <a:gd name="connsiteX31" fmla="*/ 650959 w 1284558"/>
              <a:gd name="connsiteY31" fmla="*/ 1086934 h 1679807"/>
              <a:gd name="connsiteX32" fmla="*/ 639383 w 1284558"/>
              <a:gd name="connsiteY32" fmla="*/ 1085517 h 1679807"/>
              <a:gd name="connsiteX33" fmla="*/ 633599 w 1284558"/>
              <a:gd name="connsiteY33" fmla="*/ 1086935 h 1679807"/>
              <a:gd name="connsiteX34" fmla="*/ 636727 w 1284558"/>
              <a:gd name="connsiteY34" fmla="*/ 1085192 h 1679807"/>
              <a:gd name="connsiteX35" fmla="*/ 601763 w 1284558"/>
              <a:gd name="connsiteY35" fmla="*/ 1080912 h 1679807"/>
              <a:gd name="connsiteX36" fmla="*/ 406849 w 1284558"/>
              <a:gd name="connsiteY36" fmla="*/ 790497 h 1679807"/>
              <a:gd name="connsiteX37" fmla="*/ 601763 w 1284558"/>
              <a:gd name="connsiteY37" fmla="*/ 500083 h 1679807"/>
              <a:gd name="connsiteX38" fmla="*/ 637365 w 1284558"/>
              <a:gd name="connsiteY38" fmla="*/ 495724 h 1679807"/>
              <a:gd name="connsiteX39" fmla="*/ 633598 w 1284558"/>
              <a:gd name="connsiteY39" fmla="*/ 494063 h 1679807"/>
              <a:gd name="connsiteX40" fmla="*/ 633598 w 1284558"/>
              <a:gd name="connsiteY40" fmla="*/ 494061 h 1679807"/>
              <a:gd name="connsiteX41" fmla="*/ 642275 w 1284558"/>
              <a:gd name="connsiteY41" fmla="*/ 495123 h 1679807"/>
              <a:gd name="connsiteX42" fmla="*/ 650959 w 1284558"/>
              <a:gd name="connsiteY42" fmla="*/ 494060 h 1679807"/>
              <a:gd name="connsiteX43" fmla="*/ 647831 w 1284558"/>
              <a:gd name="connsiteY43" fmla="*/ 495803 h 1679807"/>
              <a:gd name="connsiteX44" fmla="*/ 699194 w 1284558"/>
              <a:gd name="connsiteY44" fmla="*/ 502091 h 1679807"/>
              <a:gd name="connsiteX45" fmla="*/ 863748 w 1284558"/>
              <a:gd name="connsiteY45" fmla="*/ 609827 h 1679807"/>
              <a:gd name="connsiteX46" fmla="*/ 900666 w 1284558"/>
              <a:gd name="connsiteY46" fmla="*/ 664164 h 1679807"/>
              <a:gd name="connsiteX47" fmla="*/ 894648 w 1284558"/>
              <a:gd name="connsiteY47" fmla="*/ 647423 h 1679807"/>
              <a:gd name="connsiteX48" fmla="*/ 715280 w 1284558"/>
              <a:gd name="connsiteY48" fmla="*/ 433606 h 1679807"/>
              <a:gd name="connsiteX49" fmla="*/ 642003 w 1284558"/>
              <a:gd name="connsiteY49" fmla="*/ 399198 h 1679807"/>
              <a:gd name="connsiteX50" fmla="*/ 598093 w 1284558"/>
              <a:gd name="connsiteY50" fmla="*/ 418565 h 1679807"/>
              <a:gd name="connsiteX51" fmla="*/ 402113 w 1284558"/>
              <a:gd name="connsiteY51" fmla="*/ 790496 h 1679807"/>
              <a:gd name="connsiteX52" fmla="*/ 598093 w 1284558"/>
              <a:gd name="connsiteY52" fmla="*/ 1162428 h 1679807"/>
              <a:gd name="connsiteX53" fmla="*/ 641270 w 1284558"/>
              <a:gd name="connsiteY53" fmla="*/ 1181471 h 1679807"/>
              <a:gd name="connsiteX54" fmla="*/ 709237 w 1284558"/>
              <a:gd name="connsiteY54" fmla="*/ 1143589 h 1679807"/>
              <a:gd name="connsiteX55" fmla="*/ 820232 w 1284558"/>
              <a:gd name="connsiteY55" fmla="*/ 889310 h 1679807"/>
              <a:gd name="connsiteX56" fmla="*/ 709237 w 1284558"/>
              <a:gd name="connsiteY56" fmla="*/ 635031 h 1679807"/>
              <a:gd name="connsiteX57" fmla="*/ 642278 w 1284558"/>
              <a:gd name="connsiteY57" fmla="*/ 597711 h 1679807"/>
              <a:gd name="connsiteX58" fmla="*/ 600534 w 1284558"/>
              <a:gd name="connsiteY58" fmla="*/ 620977 h 1679807"/>
              <a:gd name="connsiteX59" fmla="*/ 526536 w 1284558"/>
              <a:gd name="connsiteY59" fmla="*/ 790496 h 1679807"/>
              <a:gd name="connsiteX60" fmla="*/ 600534 w 1284558"/>
              <a:gd name="connsiteY60" fmla="*/ 960015 h 1679807"/>
              <a:gd name="connsiteX61" fmla="*/ 642280 w 1284558"/>
              <a:gd name="connsiteY61" fmla="*/ 983283 h 1679807"/>
              <a:gd name="connsiteX62" fmla="*/ 658812 w 1284558"/>
              <a:gd name="connsiteY62" fmla="*/ 974069 h 1679807"/>
              <a:gd name="connsiteX63" fmla="*/ 695810 w 1284558"/>
              <a:gd name="connsiteY63" fmla="*/ 889310 h 1679807"/>
              <a:gd name="connsiteX64" fmla="*/ 633599 w 1284558"/>
              <a:gd name="connsiteY64" fmla="*/ 790498 h 1679807"/>
              <a:gd name="connsiteX65" fmla="*/ 714969 w 1284558"/>
              <a:gd name="connsiteY65" fmla="*/ 889310 h 1679807"/>
              <a:gd name="connsiteX66" fmla="*/ 665271 w 1284558"/>
              <a:gd name="connsiteY66" fmla="*/ 980356 h 1679807"/>
              <a:gd name="connsiteX67" fmla="*/ 645658 w 1284558"/>
              <a:gd name="connsiteY67" fmla="*/ 985165 h 1679807"/>
              <a:gd name="connsiteX68" fmla="*/ 650959 w 1284558"/>
              <a:gd name="connsiteY68" fmla="*/ 988120 h 1679807"/>
              <a:gd name="connsiteX69" fmla="*/ 650959 w 1284558"/>
              <a:gd name="connsiteY69" fmla="*/ 988122 h 1679807"/>
              <a:gd name="connsiteX70" fmla="*/ 642278 w 1284558"/>
              <a:gd name="connsiteY70" fmla="*/ 985994 h 1679807"/>
              <a:gd name="connsiteX71" fmla="*/ 633599 w 1284558"/>
              <a:gd name="connsiteY71" fmla="*/ 988122 h 1679807"/>
              <a:gd name="connsiteX72" fmla="*/ 638902 w 1284558"/>
              <a:gd name="connsiteY72" fmla="*/ 985166 h 1679807"/>
              <a:gd name="connsiteX73" fmla="*/ 587613 w 1284558"/>
              <a:gd name="connsiteY73" fmla="*/ 972592 h 1679807"/>
              <a:gd name="connsiteX74" fmla="*/ 488219 w 1284558"/>
              <a:gd name="connsiteY74" fmla="*/ 790497 h 1679807"/>
              <a:gd name="connsiteX75" fmla="*/ 587613 w 1284558"/>
              <a:gd name="connsiteY75" fmla="*/ 608403 h 1679807"/>
              <a:gd name="connsiteX76" fmla="*/ 638901 w 1284558"/>
              <a:gd name="connsiteY76" fmla="*/ 595829 h 1679807"/>
              <a:gd name="connsiteX77" fmla="*/ 633598 w 1284558"/>
              <a:gd name="connsiteY77" fmla="*/ 592873 h 1679807"/>
              <a:gd name="connsiteX78" fmla="*/ 645175 w 1284558"/>
              <a:gd name="connsiteY78" fmla="*/ 594290 h 1679807"/>
              <a:gd name="connsiteX79" fmla="*/ 650959 w 1284558"/>
              <a:gd name="connsiteY79" fmla="*/ 592872 h 1679807"/>
              <a:gd name="connsiteX80" fmla="*/ 647831 w 1284558"/>
              <a:gd name="connsiteY80" fmla="*/ 594616 h 1679807"/>
              <a:gd name="connsiteX81" fmla="*/ 682795 w 1284558"/>
              <a:gd name="connsiteY81" fmla="*/ 598896 h 1679807"/>
              <a:gd name="connsiteX82" fmla="*/ 877708 w 1284558"/>
              <a:gd name="connsiteY82" fmla="*/ 889310 h 1679807"/>
              <a:gd name="connsiteX83" fmla="*/ 682795 w 1284558"/>
              <a:gd name="connsiteY83" fmla="*/ 1179725 h 1679807"/>
              <a:gd name="connsiteX84" fmla="*/ 647193 w 1284558"/>
              <a:gd name="connsiteY84" fmla="*/ 1184083 h 1679807"/>
              <a:gd name="connsiteX85" fmla="*/ 650959 w 1284558"/>
              <a:gd name="connsiteY85" fmla="*/ 1185744 h 1679807"/>
              <a:gd name="connsiteX86" fmla="*/ 650959 w 1284558"/>
              <a:gd name="connsiteY86" fmla="*/ 1185746 h 1679807"/>
              <a:gd name="connsiteX87" fmla="*/ 642283 w 1284558"/>
              <a:gd name="connsiteY87" fmla="*/ 1184684 h 1679807"/>
              <a:gd name="connsiteX88" fmla="*/ 633598 w 1284558"/>
              <a:gd name="connsiteY88" fmla="*/ 1185747 h 1679807"/>
              <a:gd name="connsiteX89" fmla="*/ 636726 w 1284558"/>
              <a:gd name="connsiteY89" fmla="*/ 1184004 h 1679807"/>
              <a:gd name="connsiteX90" fmla="*/ 585364 w 1284558"/>
              <a:gd name="connsiteY90" fmla="*/ 1177716 h 1679807"/>
              <a:gd name="connsiteX91" fmla="*/ 399803 w 1284558"/>
              <a:gd name="connsiteY91" fmla="*/ 1041912 h 1679807"/>
              <a:gd name="connsiteX92" fmla="*/ 382322 w 1284558"/>
              <a:gd name="connsiteY92" fmla="*/ 569716 h 1679807"/>
              <a:gd name="connsiteX93" fmla="*/ 399803 w 1284558"/>
              <a:gd name="connsiteY93" fmla="*/ 539082 h 1679807"/>
              <a:gd name="connsiteX94" fmla="*/ 585364 w 1284558"/>
              <a:gd name="connsiteY94" fmla="*/ 403278 h 1679807"/>
              <a:gd name="connsiteX95" fmla="*/ 637182 w 1284558"/>
              <a:gd name="connsiteY95" fmla="*/ 396935 h 1679807"/>
              <a:gd name="connsiteX96" fmla="*/ 633598 w 1284558"/>
              <a:gd name="connsiteY96" fmla="*/ 395252 h 1679807"/>
              <a:gd name="connsiteX97" fmla="*/ 633599 w 1284558"/>
              <a:gd name="connsiteY97" fmla="*/ 395250 h 1679807"/>
              <a:gd name="connsiteX98" fmla="*/ 643509 w 1284558"/>
              <a:gd name="connsiteY98" fmla="*/ 396160 h 1679807"/>
              <a:gd name="connsiteX99" fmla="*/ 650959 w 1284558"/>
              <a:gd name="connsiteY99" fmla="*/ 395248 h 1679807"/>
              <a:gd name="connsiteX100" fmla="*/ 647963 w 1284558"/>
              <a:gd name="connsiteY100" fmla="*/ 396569 h 1679807"/>
              <a:gd name="connsiteX101" fmla="*/ 695558 w 1284558"/>
              <a:gd name="connsiteY101" fmla="*/ 400942 h 1679807"/>
              <a:gd name="connsiteX102" fmla="*/ 861072 w 1284558"/>
              <a:gd name="connsiteY102" fmla="*/ 479628 h 1679807"/>
              <a:gd name="connsiteX103" fmla="*/ 908910 w 1284558"/>
              <a:gd name="connsiteY103" fmla="*/ 527559 h 1679807"/>
              <a:gd name="connsiteX104" fmla="*/ 902859 w 1284558"/>
              <a:gd name="connsiteY104" fmla="*/ 516161 h 1679807"/>
              <a:gd name="connsiteX105" fmla="*/ 712899 w 1284558"/>
              <a:gd name="connsiteY105" fmla="*/ 331412 h 1679807"/>
              <a:gd name="connsiteX106" fmla="*/ 642278 w 1284558"/>
              <a:gd name="connsiteY106" fmla="*/ 300265 h 1679807"/>
              <a:gd name="connsiteX107" fmla="*/ 584876 w 1284558"/>
              <a:gd name="connsiteY107" fmla="*/ 325583 h 1679807"/>
              <a:gd name="connsiteX108" fmla="*/ 389909 w 1284558"/>
              <a:gd name="connsiteY108" fmla="*/ 548609 h 1679807"/>
              <a:gd name="connsiteX109" fmla="*/ 376533 w 1284558"/>
              <a:gd name="connsiteY109" fmla="*/ 427080 h 1679807"/>
              <a:gd name="connsiteX110" fmla="*/ 384707 w 1284558"/>
              <a:gd name="connsiteY110" fmla="*/ 416915 h 1679807"/>
              <a:gd name="connsiteX111" fmla="*/ 568965 w 1284558"/>
              <a:gd name="connsiteY111" fmla="*/ 306474 h 1679807"/>
              <a:gd name="connsiteX112" fmla="*/ 637370 w 1284558"/>
              <a:gd name="connsiteY112" fmla="*/ 298100 h 1679807"/>
              <a:gd name="connsiteX113" fmla="*/ 633599 w 1284558"/>
              <a:gd name="connsiteY113" fmla="*/ 296437 h 1679807"/>
              <a:gd name="connsiteX114" fmla="*/ 642277 w 1284558"/>
              <a:gd name="connsiteY114" fmla="*/ 297499 h 1679807"/>
              <a:gd name="connsiteX115" fmla="*/ 650959 w 1284558"/>
              <a:gd name="connsiteY115" fmla="*/ 296437 h 1679807"/>
              <a:gd name="connsiteX116" fmla="*/ 647186 w 1284558"/>
              <a:gd name="connsiteY116" fmla="*/ 298100 h 1679807"/>
              <a:gd name="connsiteX117" fmla="*/ 731992 w 1284558"/>
              <a:gd name="connsiteY117" fmla="*/ 308482 h 1679807"/>
              <a:gd name="connsiteX118" fmla="*/ 823636 w 1284558"/>
              <a:gd name="connsiteY118" fmla="*/ 343028 h 1679807"/>
              <a:gd name="connsiteX119" fmla="*/ 905497 w 1284558"/>
              <a:gd name="connsiteY119" fmla="*/ 396985 h 1679807"/>
              <a:gd name="connsiteX120" fmla="*/ 884352 w 1284558"/>
              <a:gd name="connsiteY120" fmla="*/ 368459 h 1679807"/>
              <a:gd name="connsiteX121" fmla="*/ 703741 w 1284558"/>
              <a:gd name="connsiteY121" fmla="*/ 226585 h 1679807"/>
              <a:gd name="connsiteX122" fmla="*/ 642566 w 1284558"/>
              <a:gd name="connsiteY122" fmla="*/ 201327 h 1679807"/>
              <a:gd name="connsiteX123" fmla="*/ 571660 w 1284558"/>
              <a:gd name="connsiteY123" fmla="*/ 232600 h 1679807"/>
              <a:gd name="connsiteX124" fmla="*/ 381699 w 1284558"/>
              <a:gd name="connsiteY124" fmla="*/ 417349 h 1679807"/>
              <a:gd name="connsiteX125" fmla="*/ 376532 w 1284558"/>
              <a:gd name="connsiteY125" fmla="*/ 1153913 h 1679807"/>
              <a:gd name="connsiteX126" fmla="*/ 381699 w 1284558"/>
              <a:gd name="connsiteY126" fmla="*/ 1163648 h 1679807"/>
              <a:gd name="connsiteX127" fmla="*/ 571660 w 1284558"/>
              <a:gd name="connsiteY127" fmla="*/ 1348396 h 1679807"/>
              <a:gd name="connsiteX128" fmla="*/ 642008 w 1284558"/>
              <a:gd name="connsiteY128" fmla="*/ 1379423 h 1679807"/>
              <a:gd name="connsiteX129" fmla="*/ 715281 w 1284558"/>
              <a:gd name="connsiteY129" fmla="*/ 1345017 h 1679807"/>
              <a:gd name="connsiteX130" fmla="*/ 894648 w 1284558"/>
              <a:gd name="connsiteY130" fmla="*/ 1131199 h 1679807"/>
              <a:gd name="connsiteX131" fmla="*/ 900668 w 1284558"/>
              <a:gd name="connsiteY131" fmla="*/ 1114453 h 1679807"/>
              <a:gd name="connsiteX132" fmla="*/ 863748 w 1284558"/>
              <a:gd name="connsiteY132" fmla="*/ 1168793 h 1679807"/>
              <a:gd name="connsiteX133" fmla="*/ 699194 w 1284558"/>
              <a:gd name="connsiteY133" fmla="*/ 1276529 h 1679807"/>
              <a:gd name="connsiteX134" fmla="*/ 647192 w 1284558"/>
              <a:gd name="connsiteY134" fmla="*/ 1282895 h 1679807"/>
              <a:gd name="connsiteX135" fmla="*/ 650960 w 1284558"/>
              <a:gd name="connsiteY135" fmla="*/ 1284557 h 1679807"/>
              <a:gd name="connsiteX136" fmla="*/ 650959 w 1284558"/>
              <a:gd name="connsiteY136" fmla="*/ 1284559 h 1679807"/>
              <a:gd name="connsiteX137" fmla="*/ 642281 w 1284558"/>
              <a:gd name="connsiteY137" fmla="*/ 1283496 h 1679807"/>
              <a:gd name="connsiteX138" fmla="*/ 633598 w 1284558"/>
              <a:gd name="connsiteY138" fmla="*/ 1284559 h 1679807"/>
              <a:gd name="connsiteX139" fmla="*/ 637371 w 1284558"/>
              <a:gd name="connsiteY139" fmla="*/ 1282895 h 1679807"/>
              <a:gd name="connsiteX140" fmla="*/ 568965 w 1284558"/>
              <a:gd name="connsiteY140" fmla="*/ 1274521 h 1679807"/>
              <a:gd name="connsiteX141" fmla="*/ 384707 w 1284558"/>
              <a:gd name="connsiteY141" fmla="*/ 1164080 h 1679807"/>
              <a:gd name="connsiteX142" fmla="*/ 375018 w 1284558"/>
              <a:gd name="connsiteY142" fmla="*/ 303629 h 1679807"/>
              <a:gd name="connsiteX143" fmla="*/ 397800 w 1284558"/>
              <a:gd name="connsiteY143" fmla="*/ 283457 h 1679807"/>
              <a:gd name="connsiteX144" fmla="*/ 552566 w 1284558"/>
              <a:gd name="connsiteY144" fmla="*/ 209670 h 1679807"/>
              <a:gd name="connsiteX145" fmla="*/ 637569 w 1284558"/>
              <a:gd name="connsiteY145" fmla="*/ 199264 h 1679807"/>
              <a:gd name="connsiteX146" fmla="*/ 633599 w 1284558"/>
              <a:gd name="connsiteY146" fmla="*/ 197625 h 1679807"/>
              <a:gd name="connsiteX147" fmla="*/ 642279 w 1284558"/>
              <a:gd name="connsiteY147" fmla="*/ 198688 h 1679807"/>
              <a:gd name="connsiteX148" fmla="*/ 650959 w 1284558"/>
              <a:gd name="connsiteY148" fmla="*/ 197625 h 1679807"/>
              <a:gd name="connsiteX149" fmla="*/ 647188 w 1284558"/>
              <a:gd name="connsiteY149" fmla="*/ 199289 h 1679807"/>
              <a:gd name="connsiteX150" fmla="*/ 748391 w 1284558"/>
              <a:gd name="connsiteY150" fmla="*/ 211678 h 1679807"/>
              <a:gd name="connsiteX151" fmla="*/ 855309 w 1284558"/>
              <a:gd name="connsiteY151" fmla="*/ 251981 h 1679807"/>
              <a:gd name="connsiteX152" fmla="*/ 921167 w 1284558"/>
              <a:gd name="connsiteY152" fmla="*/ 295390 h 1679807"/>
              <a:gd name="connsiteX153" fmla="*/ 920175 w 1284558"/>
              <a:gd name="connsiteY153" fmla="*/ 294052 h 1679807"/>
              <a:gd name="connsiteX154" fmla="*/ 713762 w 1284558"/>
              <a:gd name="connsiteY154" fmla="*/ 131910 h 1679807"/>
              <a:gd name="connsiteX155" fmla="*/ 642566 w 1284558"/>
              <a:gd name="connsiteY155" fmla="*/ 102515 h 1679807"/>
              <a:gd name="connsiteX156" fmla="*/ 558444 w 1284558"/>
              <a:gd name="connsiteY156" fmla="*/ 139618 h 1679807"/>
              <a:gd name="connsiteX157" fmla="*/ 400206 w 1284558"/>
              <a:gd name="connsiteY157" fmla="*/ 269647 h 1679807"/>
              <a:gd name="connsiteX158" fmla="*/ 375017 w 1284558"/>
              <a:gd name="connsiteY158" fmla="*/ 1277366 h 1679807"/>
              <a:gd name="connsiteX159" fmla="*/ 400206 w 1284558"/>
              <a:gd name="connsiteY159" fmla="*/ 1311349 h 1679807"/>
              <a:gd name="connsiteX160" fmla="*/ 558444 w 1284558"/>
              <a:gd name="connsiteY160" fmla="*/ 1441379 h 1679807"/>
              <a:gd name="connsiteX161" fmla="*/ 642279 w 1284558"/>
              <a:gd name="connsiteY161" fmla="*/ 1478355 h 1679807"/>
              <a:gd name="connsiteX162" fmla="*/ 712899 w 1284558"/>
              <a:gd name="connsiteY162" fmla="*/ 1447208 h 1679807"/>
              <a:gd name="connsiteX163" fmla="*/ 902859 w 1284558"/>
              <a:gd name="connsiteY163" fmla="*/ 1262460 h 1679807"/>
              <a:gd name="connsiteX164" fmla="*/ 908909 w 1284558"/>
              <a:gd name="connsiteY164" fmla="*/ 1251064 h 1679807"/>
              <a:gd name="connsiteX165" fmla="*/ 861072 w 1284558"/>
              <a:gd name="connsiteY165" fmla="*/ 1298994 h 1679807"/>
              <a:gd name="connsiteX166" fmla="*/ 695558 w 1284558"/>
              <a:gd name="connsiteY166" fmla="*/ 1377679 h 1679807"/>
              <a:gd name="connsiteX167" fmla="*/ 647967 w 1284558"/>
              <a:gd name="connsiteY167" fmla="*/ 1382051 h 1679807"/>
              <a:gd name="connsiteX168" fmla="*/ 650959 w 1284558"/>
              <a:gd name="connsiteY168" fmla="*/ 1383371 h 1679807"/>
              <a:gd name="connsiteX169" fmla="*/ 643518 w 1284558"/>
              <a:gd name="connsiteY169" fmla="*/ 1382460 h 1679807"/>
              <a:gd name="connsiteX170" fmla="*/ 633599 w 1284558"/>
              <a:gd name="connsiteY170" fmla="*/ 1383372 h 1679807"/>
              <a:gd name="connsiteX171" fmla="*/ 637190 w 1284558"/>
              <a:gd name="connsiteY171" fmla="*/ 1381685 h 1679807"/>
              <a:gd name="connsiteX172" fmla="*/ 552566 w 1284558"/>
              <a:gd name="connsiteY172" fmla="*/ 1371326 h 1679807"/>
              <a:gd name="connsiteX173" fmla="*/ 397800 w 1284558"/>
              <a:gd name="connsiteY173" fmla="*/ 1297539 h 1679807"/>
              <a:gd name="connsiteX174" fmla="*/ 367345 w 1284558"/>
              <a:gd name="connsiteY174" fmla="*/ 1387024 h 1679807"/>
              <a:gd name="connsiteX175" fmla="*/ 384488 w 1284558"/>
              <a:gd name="connsiteY175" fmla="*/ 1407940 h 1679807"/>
              <a:gd name="connsiteX176" fmla="*/ 545227 w 1284558"/>
              <a:gd name="connsiteY176" fmla="*/ 1534360 h 1679807"/>
              <a:gd name="connsiteX177" fmla="*/ 642280 w 1284558"/>
              <a:gd name="connsiteY177" fmla="*/ 1577166 h 1679807"/>
              <a:gd name="connsiteX178" fmla="*/ 726115 w 1284558"/>
              <a:gd name="connsiteY178" fmla="*/ 1540190 h 1679807"/>
              <a:gd name="connsiteX179" fmla="*/ 884352 w 1284558"/>
              <a:gd name="connsiteY179" fmla="*/ 1410161 h 1679807"/>
              <a:gd name="connsiteX180" fmla="*/ 905497 w 1284558"/>
              <a:gd name="connsiteY180" fmla="*/ 1381635 h 1679807"/>
              <a:gd name="connsiteX181" fmla="*/ 823636 w 1284558"/>
              <a:gd name="connsiteY181" fmla="*/ 1435592 h 1679807"/>
              <a:gd name="connsiteX182" fmla="*/ 731992 w 1284558"/>
              <a:gd name="connsiteY182" fmla="*/ 1470138 h 1679807"/>
              <a:gd name="connsiteX183" fmla="*/ 647188 w 1284558"/>
              <a:gd name="connsiteY183" fmla="*/ 1480520 h 1679807"/>
              <a:gd name="connsiteX184" fmla="*/ 650959 w 1284558"/>
              <a:gd name="connsiteY184" fmla="*/ 1482183 h 1679807"/>
              <a:gd name="connsiteX185" fmla="*/ 642279 w 1284558"/>
              <a:gd name="connsiteY185" fmla="*/ 1481121 h 1679807"/>
              <a:gd name="connsiteX186" fmla="*/ 633599 w 1284558"/>
              <a:gd name="connsiteY186" fmla="*/ 1482183 h 1679807"/>
              <a:gd name="connsiteX187" fmla="*/ 637371 w 1284558"/>
              <a:gd name="connsiteY187" fmla="*/ 1480520 h 1679807"/>
              <a:gd name="connsiteX188" fmla="*/ 536167 w 1284558"/>
              <a:gd name="connsiteY188" fmla="*/ 1468130 h 1679807"/>
              <a:gd name="connsiteX189" fmla="*/ 429250 w 1284558"/>
              <a:gd name="connsiteY189" fmla="*/ 1427827 h 1679807"/>
              <a:gd name="connsiteX190" fmla="*/ 0 w 1284558"/>
              <a:gd name="connsiteY190" fmla="*/ 790497 h 1679807"/>
              <a:gd name="connsiteX191" fmla="*/ 650959 w 1284558"/>
              <a:gd name="connsiteY191" fmla="*/ 0 h 1679807"/>
              <a:gd name="connsiteX192" fmla="*/ 364384 w 1284558"/>
              <a:gd name="connsiteY192" fmla="*/ 195239 h 1679807"/>
              <a:gd name="connsiteX193" fmla="*/ 363390 w 1284558"/>
              <a:gd name="connsiteY193" fmla="*/ 196579 h 1679807"/>
              <a:gd name="connsiteX194" fmla="*/ 429250 w 1284558"/>
              <a:gd name="connsiteY194" fmla="*/ 153169 h 1679807"/>
              <a:gd name="connsiteX195" fmla="*/ 536167 w 1284558"/>
              <a:gd name="connsiteY195" fmla="*/ 112866 h 1679807"/>
              <a:gd name="connsiteX196" fmla="*/ 637569 w 1284558"/>
              <a:gd name="connsiteY196" fmla="*/ 100452 h 1679807"/>
              <a:gd name="connsiteX197" fmla="*/ 633599 w 1284558"/>
              <a:gd name="connsiteY197" fmla="*/ 98813 h 1679807"/>
              <a:gd name="connsiteX198" fmla="*/ 642279 w 1284558"/>
              <a:gd name="connsiteY198" fmla="*/ 99876 h 1679807"/>
              <a:gd name="connsiteX199" fmla="*/ 650959 w 1284558"/>
              <a:gd name="connsiteY199" fmla="*/ 98813 h 1679807"/>
              <a:gd name="connsiteX200" fmla="*/ 647188 w 1284558"/>
              <a:gd name="connsiteY200" fmla="*/ 100477 h 1679807"/>
              <a:gd name="connsiteX201" fmla="*/ 764790 w 1284558"/>
              <a:gd name="connsiteY201" fmla="*/ 114873 h 1679807"/>
              <a:gd name="connsiteX202" fmla="*/ 1284558 w 1284558"/>
              <a:gd name="connsiteY202" fmla="*/ 889310 h 1679807"/>
              <a:gd name="connsiteX203" fmla="*/ 633599 w 1284558"/>
              <a:gd name="connsiteY203" fmla="*/ 1679807 h 1679807"/>
              <a:gd name="connsiteX204" fmla="*/ 835302 w 1284558"/>
              <a:gd name="connsiteY204" fmla="*/ 1567386 h 1679807"/>
              <a:gd name="connsiteX205" fmla="*/ 915932 w 1284558"/>
              <a:gd name="connsiteY205" fmla="*/ 1488709 h 1679807"/>
              <a:gd name="connsiteX206" fmla="*/ 842453 w 1284558"/>
              <a:gd name="connsiteY206" fmla="*/ 1533018 h 1679807"/>
              <a:gd name="connsiteX207" fmla="*/ 748391 w 1284558"/>
              <a:gd name="connsiteY207" fmla="*/ 1566943 h 1679807"/>
              <a:gd name="connsiteX208" fmla="*/ 647189 w 1284558"/>
              <a:gd name="connsiteY208" fmla="*/ 1579331 h 1679807"/>
              <a:gd name="connsiteX209" fmla="*/ 650959 w 1284558"/>
              <a:gd name="connsiteY209" fmla="*/ 1580994 h 1679807"/>
              <a:gd name="connsiteX210" fmla="*/ 642283 w 1284558"/>
              <a:gd name="connsiteY210" fmla="*/ 1579932 h 1679807"/>
              <a:gd name="connsiteX211" fmla="*/ 633599 w 1284558"/>
              <a:gd name="connsiteY211" fmla="*/ 1580995 h 1679807"/>
              <a:gd name="connsiteX212" fmla="*/ 637373 w 1284558"/>
              <a:gd name="connsiteY212" fmla="*/ 1579331 h 1679807"/>
              <a:gd name="connsiteX213" fmla="*/ 519768 w 1284558"/>
              <a:gd name="connsiteY213" fmla="*/ 1564934 h 1679807"/>
              <a:gd name="connsiteX214" fmla="*/ 0 w 1284558"/>
              <a:gd name="connsiteY214" fmla="*/ 790497 h 167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1284558" h="1679807">
                <a:moveTo>
                  <a:pt x="382323" y="1011280"/>
                </a:moveTo>
                <a:lnTo>
                  <a:pt x="389910" y="1032385"/>
                </a:lnTo>
                <a:cubicBezTo>
                  <a:pt x="432690" y="1129215"/>
                  <a:pt x="500648" y="1208274"/>
                  <a:pt x="584877" y="1255411"/>
                </a:cubicBezTo>
                <a:lnTo>
                  <a:pt x="642282" y="1280729"/>
                </a:lnTo>
                <a:lnTo>
                  <a:pt x="686465" y="1261242"/>
                </a:lnTo>
                <a:cubicBezTo>
                  <a:pt x="804385" y="1195251"/>
                  <a:pt x="882444" y="1051050"/>
                  <a:pt x="882444" y="889311"/>
                </a:cubicBezTo>
                <a:cubicBezTo>
                  <a:pt x="882444" y="727572"/>
                  <a:pt x="804385" y="583371"/>
                  <a:pt x="686465" y="517380"/>
                </a:cubicBezTo>
                <a:lnTo>
                  <a:pt x="643287" y="498336"/>
                </a:lnTo>
                <a:lnTo>
                  <a:pt x="575321" y="536218"/>
                </a:lnTo>
                <a:cubicBezTo>
                  <a:pt x="507337" y="592210"/>
                  <a:pt x="464325" y="686522"/>
                  <a:pt x="464325" y="790497"/>
                </a:cubicBezTo>
                <a:cubicBezTo>
                  <a:pt x="464325" y="894473"/>
                  <a:pt x="507337" y="988784"/>
                  <a:pt x="575321" y="1044776"/>
                </a:cubicBezTo>
                <a:lnTo>
                  <a:pt x="642280" y="1082097"/>
                </a:lnTo>
                <a:lnTo>
                  <a:pt x="684025" y="1058830"/>
                </a:lnTo>
                <a:cubicBezTo>
                  <a:pt x="729347" y="1021502"/>
                  <a:pt x="758022" y="958628"/>
                  <a:pt x="758022" y="889311"/>
                </a:cubicBezTo>
                <a:cubicBezTo>
                  <a:pt x="758022" y="819995"/>
                  <a:pt x="729347" y="757120"/>
                  <a:pt x="684025" y="719792"/>
                </a:cubicBezTo>
                <a:lnTo>
                  <a:pt x="642278" y="696524"/>
                </a:lnTo>
                <a:lnTo>
                  <a:pt x="625746" y="705738"/>
                </a:lnTo>
                <a:cubicBezTo>
                  <a:pt x="603085" y="724402"/>
                  <a:pt x="588748" y="755839"/>
                  <a:pt x="588748" y="790498"/>
                </a:cubicBezTo>
                <a:cubicBezTo>
                  <a:pt x="588748" y="836709"/>
                  <a:pt x="614237" y="877193"/>
                  <a:pt x="650959" y="889310"/>
                </a:cubicBezTo>
                <a:cubicBezTo>
                  <a:pt x="606020" y="889310"/>
                  <a:pt x="569589" y="845070"/>
                  <a:pt x="569589" y="790498"/>
                </a:cubicBezTo>
                <a:cubicBezTo>
                  <a:pt x="569589" y="749569"/>
                  <a:pt x="590081" y="714451"/>
                  <a:pt x="619286" y="699451"/>
                </a:cubicBezTo>
                <a:lnTo>
                  <a:pt x="638901" y="694642"/>
                </a:lnTo>
                <a:lnTo>
                  <a:pt x="633599" y="691687"/>
                </a:lnTo>
                <a:lnTo>
                  <a:pt x="633599" y="691685"/>
                </a:lnTo>
                <a:lnTo>
                  <a:pt x="642280" y="693813"/>
                </a:lnTo>
                <a:lnTo>
                  <a:pt x="650959" y="691686"/>
                </a:lnTo>
                <a:lnTo>
                  <a:pt x="645656" y="694641"/>
                </a:lnTo>
                <a:lnTo>
                  <a:pt x="696945" y="707216"/>
                </a:lnTo>
                <a:cubicBezTo>
                  <a:pt x="755355" y="737217"/>
                  <a:pt x="796339" y="807451"/>
                  <a:pt x="796339" y="889310"/>
                </a:cubicBezTo>
                <a:cubicBezTo>
                  <a:pt x="796339" y="971169"/>
                  <a:pt x="755355" y="1041404"/>
                  <a:pt x="696945" y="1071405"/>
                </a:cubicBezTo>
                <a:lnTo>
                  <a:pt x="645657" y="1083979"/>
                </a:lnTo>
                <a:lnTo>
                  <a:pt x="650959" y="1086934"/>
                </a:lnTo>
                <a:lnTo>
                  <a:pt x="639383" y="1085517"/>
                </a:lnTo>
                <a:lnTo>
                  <a:pt x="633599" y="1086935"/>
                </a:lnTo>
                <a:lnTo>
                  <a:pt x="636727" y="1085192"/>
                </a:lnTo>
                <a:lnTo>
                  <a:pt x="601763" y="1080912"/>
                </a:lnTo>
                <a:cubicBezTo>
                  <a:pt x="490526" y="1053270"/>
                  <a:pt x="406849" y="933750"/>
                  <a:pt x="406849" y="790497"/>
                </a:cubicBezTo>
                <a:cubicBezTo>
                  <a:pt x="406849" y="647244"/>
                  <a:pt x="490526" y="527724"/>
                  <a:pt x="601763" y="500083"/>
                </a:cubicBezTo>
                <a:lnTo>
                  <a:pt x="637365" y="495724"/>
                </a:lnTo>
                <a:lnTo>
                  <a:pt x="633598" y="494063"/>
                </a:lnTo>
                <a:lnTo>
                  <a:pt x="633598" y="494061"/>
                </a:lnTo>
                <a:lnTo>
                  <a:pt x="642275" y="495123"/>
                </a:lnTo>
                <a:lnTo>
                  <a:pt x="650959" y="494060"/>
                </a:lnTo>
                <a:lnTo>
                  <a:pt x="647831" y="495803"/>
                </a:lnTo>
                <a:lnTo>
                  <a:pt x="699194" y="502091"/>
                </a:lnTo>
                <a:cubicBezTo>
                  <a:pt x="762758" y="517886"/>
                  <a:pt x="819572" y="556182"/>
                  <a:pt x="863748" y="609827"/>
                </a:cubicBezTo>
                <a:lnTo>
                  <a:pt x="900666" y="664164"/>
                </a:lnTo>
                <a:lnTo>
                  <a:pt x="894648" y="647423"/>
                </a:lnTo>
                <a:cubicBezTo>
                  <a:pt x="854542" y="556645"/>
                  <a:pt x="792305" y="481486"/>
                  <a:pt x="715280" y="433606"/>
                </a:cubicBezTo>
                <a:lnTo>
                  <a:pt x="642003" y="399198"/>
                </a:lnTo>
                <a:lnTo>
                  <a:pt x="598093" y="418565"/>
                </a:lnTo>
                <a:cubicBezTo>
                  <a:pt x="480173" y="484557"/>
                  <a:pt x="402113" y="628758"/>
                  <a:pt x="402113" y="790496"/>
                </a:cubicBezTo>
                <a:cubicBezTo>
                  <a:pt x="402113" y="952235"/>
                  <a:pt x="480173" y="1096437"/>
                  <a:pt x="598093" y="1162428"/>
                </a:cubicBezTo>
                <a:lnTo>
                  <a:pt x="641270" y="1181471"/>
                </a:lnTo>
                <a:lnTo>
                  <a:pt x="709237" y="1143589"/>
                </a:lnTo>
                <a:cubicBezTo>
                  <a:pt x="777220" y="1087597"/>
                  <a:pt x="820232" y="993286"/>
                  <a:pt x="820232" y="889310"/>
                </a:cubicBezTo>
                <a:cubicBezTo>
                  <a:pt x="820232" y="785335"/>
                  <a:pt x="777220" y="691023"/>
                  <a:pt x="709237" y="635031"/>
                </a:cubicBezTo>
                <a:lnTo>
                  <a:pt x="642278" y="597711"/>
                </a:lnTo>
                <a:lnTo>
                  <a:pt x="600534" y="620977"/>
                </a:lnTo>
                <a:cubicBezTo>
                  <a:pt x="555211" y="658305"/>
                  <a:pt x="526536" y="721180"/>
                  <a:pt x="526536" y="790496"/>
                </a:cubicBezTo>
                <a:cubicBezTo>
                  <a:pt x="526536" y="859813"/>
                  <a:pt x="555211" y="922687"/>
                  <a:pt x="600534" y="960015"/>
                </a:cubicBezTo>
                <a:lnTo>
                  <a:pt x="642280" y="983283"/>
                </a:lnTo>
                <a:lnTo>
                  <a:pt x="658812" y="974069"/>
                </a:lnTo>
                <a:cubicBezTo>
                  <a:pt x="681473" y="955405"/>
                  <a:pt x="695810" y="923968"/>
                  <a:pt x="695810" y="889310"/>
                </a:cubicBezTo>
                <a:cubicBezTo>
                  <a:pt x="695810" y="843099"/>
                  <a:pt x="670321" y="802615"/>
                  <a:pt x="633599" y="790498"/>
                </a:cubicBezTo>
                <a:cubicBezTo>
                  <a:pt x="678538" y="790498"/>
                  <a:pt x="714969" y="834738"/>
                  <a:pt x="714969" y="889310"/>
                </a:cubicBezTo>
                <a:cubicBezTo>
                  <a:pt x="714969" y="930239"/>
                  <a:pt x="694476" y="965356"/>
                  <a:pt x="665271" y="980356"/>
                </a:cubicBezTo>
                <a:lnTo>
                  <a:pt x="645658" y="985165"/>
                </a:lnTo>
                <a:lnTo>
                  <a:pt x="650959" y="988120"/>
                </a:lnTo>
                <a:lnTo>
                  <a:pt x="650959" y="988122"/>
                </a:lnTo>
                <a:lnTo>
                  <a:pt x="642278" y="985994"/>
                </a:lnTo>
                <a:lnTo>
                  <a:pt x="633599" y="988122"/>
                </a:lnTo>
                <a:lnTo>
                  <a:pt x="638902" y="985166"/>
                </a:lnTo>
                <a:lnTo>
                  <a:pt x="587613" y="972592"/>
                </a:lnTo>
                <a:cubicBezTo>
                  <a:pt x="529204" y="942591"/>
                  <a:pt x="488219" y="872356"/>
                  <a:pt x="488219" y="790497"/>
                </a:cubicBezTo>
                <a:cubicBezTo>
                  <a:pt x="488219" y="708638"/>
                  <a:pt x="529204" y="638404"/>
                  <a:pt x="587613" y="608403"/>
                </a:cubicBezTo>
                <a:lnTo>
                  <a:pt x="638901" y="595829"/>
                </a:lnTo>
                <a:lnTo>
                  <a:pt x="633598" y="592873"/>
                </a:lnTo>
                <a:lnTo>
                  <a:pt x="645175" y="594290"/>
                </a:lnTo>
                <a:lnTo>
                  <a:pt x="650959" y="592872"/>
                </a:lnTo>
                <a:lnTo>
                  <a:pt x="647831" y="594616"/>
                </a:lnTo>
                <a:lnTo>
                  <a:pt x="682795" y="598896"/>
                </a:lnTo>
                <a:cubicBezTo>
                  <a:pt x="794032" y="626537"/>
                  <a:pt x="877708" y="746057"/>
                  <a:pt x="877708" y="889310"/>
                </a:cubicBezTo>
                <a:cubicBezTo>
                  <a:pt x="877708" y="1032563"/>
                  <a:pt x="794032" y="1152083"/>
                  <a:pt x="682795" y="1179725"/>
                </a:cubicBezTo>
                <a:lnTo>
                  <a:pt x="647193" y="1184083"/>
                </a:lnTo>
                <a:lnTo>
                  <a:pt x="650959" y="1185744"/>
                </a:lnTo>
                <a:lnTo>
                  <a:pt x="650959" y="1185746"/>
                </a:lnTo>
                <a:lnTo>
                  <a:pt x="642283" y="1184684"/>
                </a:lnTo>
                <a:lnTo>
                  <a:pt x="633598" y="1185747"/>
                </a:lnTo>
                <a:lnTo>
                  <a:pt x="636726" y="1184004"/>
                </a:lnTo>
                <a:lnTo>
                  <a:pt x="585364" y="1177716"/>
                </a:lnTo>
                <a:cubicBezTo>
                  <a:pt x="511206" y="1159288"/>
                  <a:pt x="446235" y="1110235"/>
                  <a:pt x="399803" y="1041912"/>
                </a:cubicBezTo>
                <a:close/>
                <a:moveTo>
                  <a:pt x="382322" y="569716"/>
                </a:moveTo>
                <a:lnTo>
                  <a:pt x="399803" y="539082"/>
                </a:lnTo>
                <a:cubicBezTo>
                  <a:pt x="446235" y="470760"/>
                  <a:pt x="511206" y="421706"/>
                  <a:pt x="585364" y="403278"/>
                </a:cubicBezTo>
                <a:lnTo>
                  <a:pt x="637182" y="396935"/>
                </a:lnTo>
                <a:lnTo>
                  <a:pt x="633598" y="395252"/>
                </a:lnTo>
                <a:cubicBezTo>
                  <a:pt x="633598" y="395251"/>
                  <a:pt x="633599" y="395251"/>
                  <a:pt x="633599" y="395250"/>
                </a:cubicBezTo>
                <a:lnTo>
                  <a:pt x="643509" y="396160"/>
                </a:lnTo>
                <a:lnTo>
                  <a:pt x="650959" y="395248"/>
                </a:lnTo>
                <a:lnTo>
                  <a:pt x="647963" y="396569"/>
                </a:lnTo>
                <a:lnTo>
                  <a:pt x="695558" y="400942"/>
                </a:lnTo>
                <a:cubicBezTo>
                  <a:pt x="756165" y="412188"/>
                  <a:pt x="812372" y="439674"/>
                  <a:pt x="861072" y="479628"/>
                </a:cubicBezTo>
                <a:lnTo>
                  <a:pt x="908910" y="527559"/>
                </a:lnTo>
                <a:lnTo>
                  <a:pt x="902859" y="516161"/>
                </a:lnTo>
                <a:cubicBezTo>
                  <a:pt x="853528" y="437806"/>
                  <a:pt x="788704" y="373836"/>
                  <a:pt x="712899" y="331412"/>
                </a:cubicBezTo>
                <a:lnTo>
                  <a:pt x="642278" y="300265"/>
                </a:lnTo>
                <a:lnTo>
                  <a:pt x="584876" y="325583"/>
                </a:lnTo>
                <a:cubicBezTo>
                  <a:pt x="500648" y="372719"/>
                  <a:pt x="432689" y="451778"/>
                  <a:pt x="389909" y="548609"/>
                </a:cubicBezTo>
                <a:close/>
                <a:moveTo>
                  <a:pt x="376533" y="427080"/>
                </a:moveTo>
                <a:lnTo>
                  <a:pt x="384707" y="416915"/>
                </a:lnTo>
                <a:cubicBezTo>
                  <a:pt x="436379" y="362560"/>
                  <a:pt x="499442" y="323750"/>
                  <a:pt x="568965" y="306474"/>
                </a:cubicBezTo>
                <a:lnTo>
                  <a:pt x="637370" y="298100"/>
                </a:lnTo>
                <a:lnTo>
                  <a:pt x="633599" y="296437"/>
                </a:lnTo>
                <a:lnTo>
                  <a:pt x="642277" y="297499"/>
                </a:lnTo>
                <a:lnTo>
                  <a:pt x="650959" y="296437"/>
                </a:lnTo>
                <a:lnTo>
                  <a:pt x="647186" y="298100"/>
                </a:lnTo>
                <a:lnTo>
                  <a:pt x="731992" y="308482"/>
                </a:lnTo>
                <a:cubicBezTo>
                  <a:pt x="763774" y="316380"/>
                  <a:pt x="794431" y="328027"/>
                  <a:pt x="823636" y="343028"/>
                </a:cubicBezTo>
                <a:lnTo>
                  <a:pt x="905497" y="396985"/>
                </a:lnTo>
                <a:lnTo>
                  <a:pt x="884352" y="368459"/>
                </a:lnTo>
                <a:cubicBezTo>
                  <a:pt x="832589" y="308986"/>
                  <a:pt x="771645" y="260519"/>
                  <a:pt x="703741" y="226585"/>
                </a:cubicBezTo>
                <a:lnTo>
                  <a:pt x="642566" y="201327"/>
                </a:lnTo>
                <a:lnTo>
                  <a:pt x="571660" y="232600"/>
                </a:lnTo>
                <a:cubicBezTo>
                  <a:pt x="495854" y="275024"/>
                  <a:pt x="431031" y="338994"/>
                  <a:pt x="381699" y="417349"/>
                </a:cubicBezTo>
                <a:close/>
                <a:moveTo>
                  <a:pt x="376532" y="1153913"/>
                </a:moveTo>
                <a:lnTo>
                  <a:pt x="381699" y="1163648"/>
                </a:lnTo>
                <a:cubicBezTo>
                  <a:pt x="431031" y="1242002"/>
                  <a:pt x="495854" y="1305973"/>
                  <a:pt x="571660" y="1348396"/>
                </a:cubicBezTo>
                <a:lnTo>
                  <a:pt x="642008" y="1379423"/>
                </a:lnTo>
                <a:lnTo>
                  <a:pt x="715281" y="1345017"/>
                </a:lnTo>
                <a:cubicBezTo>
                  <a:pt x="792306" y="1297137"/>
                  <a:pt x="854542" y="1221978"/>
                  <a:pt x="894648" y="1131199"/>
                </a:cubicBezTo>
                <a:lnTo>
                  <a:pt x="900668" y="1114453"/>
                </a:lnTo>
                <a:lnTo>
                  <a:pt x="863748" y="1168793"/>
                </a:lnTo>
                <a:cubicBezTo>
                  <a:pt x="819572" y="1222438"/>
                  <a:pt x="762758" y="1260734"/>
                  <a:pt x="699194" y="1276529"/>
                </a:cubicBezTo>
                <a:lnTo>
                  <a:pt x="647192" y="1282895"/>
                </a:lnTo>
                <a:lnTo>
                  <a:pt x="650960" y="1284557"/>
                </a:lnTo>
                <a:cubicBezTo>
                  <a:pt x="650960" y="1284558"/>
                  <a:pt x="650959" y="1284558"/>
                  <a:pt x="650959" y="1284559"/>
                </a:cubicBezTo>
                <a:lnTo>
                  <a:pt x="642281" y="1283496"/>
                </a:lnTo>
                <a:lnTo>
                  <a:pt x="633598" y="1284559"/>
                </a:lnTo>
                <a:lnTo>
                  <a:pt x="637371" y="1282895"/>
                </a:lnTo>
                <a:lnTo>
                  <a:pt x="568965" y="1274521"/>
                </a:lnTo>
                <a:cubicBezTo>
                  <a:pt x="499442" y="1257245"/>
                  <a:pt x="436379" y="1218435"/>
                  <a:pt x="384707" y="1164080"/>
                </a:cubicBezTo>
                <a:close/>
                <a:moveTo>
                  <a:pt x="375018" y="303629"/>
                </a:moveTo>
                <a:lnTo>
                  <a:pt x="397800" y="283457"/>
                </a:lnTo>
                <a:cubicBezTo>
                  <a:pt x="444775" y="248797"/>
                  <a:pt x="496948" y="223491"/>
                  <a:pt x="552566" y="209670"/>
                </a:cubicBezTo>
                <a:lnTo>
                  <a:pt x="637569" y="199264"/>
                </a:lnTo>
                <a:lnTo>
                  <a:pt x="633599" y="197625"/>
                </a:lnTo>
                <a:lnTo>
                  <a:pt x="642279" y="198688"/>
                </a:lnTo>
                <a:lnTo>
                  <a:pt x="650959" y="197625"/>
                </a:lnTo>
                <a:lnTo>
                  <a:pt x="647188" y="199289"/>
                </a:lnTo>
                <a:lnTo>
                  <a:pt x="748391" y="211678"/>
                </a:lnTo>
                <a:cubicBezTo>
                  <a:pt x="785470" y="220892"/>
                  <a:pt x="821236" y="234481"/>
                  <a:pt x="855309" y="251981"/>
                </a:cubicBezTo>
                <a:lnTo>
                  <a:pt x="921167" y="295390"/>
                </a:lnTo>
                <a:lnTo>
                  <a:pt x="920175" y="294052"/>
                </a:lnTo>
                <a:cubicBezTo>
                  <a:pt x="861016" y="226083"/>
                  <a:pt x="791366" y="170692"/>
                  <a:pt x="713762" y="131910"/>
                </a:cubicBezTo>
                <a:lnTo>
                  <a:pt x="642566" y="102515"/>
                </a:lnTo>
                <a:lnTo>
                  <a:pt x="558444" y="139618"/>
                </a:lnTo>
                <a:cubicBezTo>
                  <a:pt x="499484" y="172614"/>
                  <a:pt x="446218" y="216782"/>
                  <a:pt x="400206" y="269647"/>
                </a:cubicBezTo>
                <a:close/>
                <a:moveTo>
                  <a:pt x="375017" y="1277366"/>
                </a:moveTo>
                <a:lnTo>
                  <a:pt x="400206" y="1311349"/>
                </a:lnTo>
                <a:cubicBezTo>
                  <a:pt x="446218" y="1364214"/>
                  <a:pt x="499484" y="1408383"/>
                  <a:pt x="558444" y="1441379"/>
                </a:cubicBezTo>
                <a:lnTo>
                  <a:pt x="642279" y="1478355"/>
                </a:lnTo>
                <a:lnTo>
                  <a:pt x="712899" y="1447208"/>
                </a:lnTo>
                <a:cubicBezTo>
                  <a:pt x="788704" y="1404785"/>
                  <a:pt x="853528" y="1340814"/>
                  <a:pt x="902859" y="1262460"/>
                </a:cubicBezTo>
                <a:lnTo>
                  <a:pt x="908909" y="1251064"/>
                </a:lnTo>
                <a:lnTo>
                  <a:pt x="861072" y="1298994"/>
                </a:lnTo>
                <a:cubicBezTo>
                  <a:pt x="812372" y="1338947"/>
                  <a:pt x="756165" y="1366433"/>
                  <a:pt x="695558" y="1377679"/>
                </a:cubicBezTo>
                <a:lnTo>
                  <a:pt x="647967" y="1382051"/>
                </a:lnTo>
                <a:lnTo>
                  <a:pt x="650959" y="1383371"/>
                </a:lnTo>
                <a:lnTo>
                  <a:pt x="643518" y="1382460"/>
                </a:lnTo>
                <a:lnTo>
                  <a:pt x="633599" y="1383372"/>
                </a:lnTo>
                <a:lnTo>
                  <a:pt x="637190" y="1381685"/>
                </a:lnTo>
                <a:lnTo>
                  <a:pt x="552566" y="1371326"/>
                </a:lnTo>
                <a:cubicBezTo>
                  <a:pt x="496948" y="1357505"/>
                  <a:pt x="444775" y="1332200"/>
                  <a:pt x="397800" y="1297539"/>
                </a:cubicBezTo>
                <a:close/>
                <a:moveTo>
                  <a:pt x="367345" y="1387024"/>
                </a:moveTo>
                <a:lnTo>
                  <a:pt x="384488" y="1407940"/>
                </a:lnTo>
                <a:cubicBezTo>
                  <a:pt x="432289" y="1458593"/>
                  <a:pt x="486267" y="1501365"/>
                  <a:pt x="545227" y="1534360"/>
                </a:cubicBezTo>
                <a:lnTo>
                  <a:pt x="642280" y="1577166"/>
                </a:lnTo>
                <a:lnTo>
                  <a:pt x="726115" y="1540190"/>
                </a:lnTo>
                <a:cubicBezTo>
                  <a:pt x="785075" y="1507195"/>
                  <a:pt x="838340" y="1463026"/>
                  <a:pt x="884352" y="1410161"/>
                </a:cubicBezTo>
                <a:lnTo>
                  <a:pt x="905497" y="1381635"/>
                </a:lnTo>
                <a:lnTo>
                  <a:pt x="823636" y="1435592"/>
                </a:lnTo>
                <a:cubicBezTo>
                  <a:pt x="794431" y="1450593"/>
                  <a:pt x="763774" y="1462240"/>
                  <a:pt x="731992" y="1470138"/>
                </a:cubicBezTo>
                <a:lnTo>
                  <a:pt x="647188" y="1480520"/>
                </a:lnTo>
                <a:lnTo>
                  <a:pt x="650959" y="1482183"/>
                </a:lnTo>
                <a:lnTo>
                  <a:pt x="642279" y="1481121"/>
                </a:lnTo>
                <a:lnTo>
                  <a:pt x="633599" y="1482183"/>
                </a:lnTo>
                <a:lnTo>
                  <a:pt x="637371" y="1480520"/>
                </a:lnTo>
                <a:lnTo>
                  <a:pt x="536167" y="1468130"/>
                </a:lnTo>
                <a:cubicBezTo>
                  <a:pt x="499088" y="1458917"/>
                  <a:pt x="463322" y="1445328"/>
                  <a:pt x="429250" y="1427827"/>
                </a:cubicBezTo>
                <a:close/>
                <a:moveTo>
                  <a:pt x="0" y="790497"/>
                </a:moveTo>
                <a:cubicBezTo>
                  <a:pt x="0" y="353918"/>
                  <a:pt x="291444" y="0"/>
                  <a:pt x="650959" y="0"/>
                </a:cubicBezTo>
                <a:cubicBezTo>
                  <a:pt x="540791" y="36350"/>
                  <a:pt x="443262" y="104613"/>
                  <a:pt x="364384" y="195239"/>
                </a:cubicBezTo>
                <a:lnTo>
                  <a:pt x="363390" y="196579"/>
                </a:lnTo>
                <a:lnTo>
                  <a:pt x="429250" y="153169"/>
                </a:lnTo>
                <a:cubicBezTo>
                  <a:pt x="463322" y="135669"/>
                  <a:pt x="499088" y="122080"/>
                  <a:pt x="536167" y="112866"/>
                </a:cubicBezTo>
                <a:lnTo>
                  <a:pt x="637569" y="100452"/>
                </a:lnTo>
                <a:lnTo>
                  <a:pt x="633599" y="98813"/>
                </a:lnTo>
                <a:lnTo>
                  <a:pt x="642279" y="99876"/>
                </a:lnTo>
                <a:lnTo>
                  <a:pt x="650959" y="98813"/>
                </a:lnTo>
                <a:lnTo>
                  <a:pt x="647188" y="100477"/>
                </a:lnTo>
                <a:lnTo>
                  <a:pt x="764790" y="114873"/>
                </a:lnTo>
                <a:cubicBezTo>
                  <a:pt x="1061421" y="188584"/>
                  <a:pt x="1284558" y="507303"/>
                  <a:pt x="1284558" y="889310"/>
                </a:cubicBezTo>
                <a:cubicBezTo>
                  <a:pt x="1284558" y="1325889"/>
                  <a:pt x="993114" y="1679807"/>
                  <a:pt x="633599" y="1679807"/>
                </a:cubicBezTo>
                <a:cubicBezTo>
                  <a:pt x="707045" y="1655574"/>
                  <a:pt x="774873" y="1617157"/>
                  <a:pt x="835302" y="1567386"/>
                </a:cubicBezTo>
                <a:lnTo>
                  <a:pt x="915932" y="1488709"/>
                </a:lnTo>
                <a:lnTo>
                  <a:pt x="842453" y="1533018"/>
                </a:lnTo>
                <a:cubicBezTo>
                  <a:pt x="812274" y="1547469"/>
                  <a:pt x="780835" y="1558880"/>
                  <a:pt x="748391" y="1566943"/>
                </a:cubicBezTo>
                <a:lnTo>
                  <a:pt x="647189" y="1579331"/>
                </a:lnTo>
                <a:lnTo>
                  <a:pt x="650959" y="1580994"/>
                </a:lnTo>
                <a:lnTo>
                  <a:pt x="642283" y="1579932"/>
                </a:lnTo>
                <a:lnTo>
                  <a:pt x="633599" y="1580995"/>
                </a:lnTo>
                <a:lnTo>
                  <a:pt x="637373" y="1579331"/>
                </a:lnTo>
                <a:lnTo>
                  <a:pt x="519768" y="1564934"/>
                </a:lnTo>
                <a:cubicBezTo>
                  <a:pt x="223137" y="1491223"/>
                  <a:pt x="0" y="1172504"/>
                  <a:pt x="0" y="79049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3" name="フリーフォーム: 図形 332">
            <a:extLst>
              <a:ext uri="{FF2B5EF4-FFF2-40B4-BE49-F238E27FC236}">
                <a16:creationId xmlns:a16="http://schemas.microsoft.com/office/drawing/2014/main" id="{1E6CC465-B3E5-4298-A58E-F4B34CA6AD85}"/>
              </a:ext>
            </a:extLst>
          </p:cNvPr>
          <p:cNvSpPr/>
          <p:nvPr/>
        </p:nvSpPr>
        <p:spPr>
          <a:xfrm rot="5400000">
            <a:off x="2416428" y="2791848"/>
            <a:ext cx="1313490" cy="1580994"/>
          </a:xfrm>
          <a:custGeom>
            <a:avLst/>
            <a:gdLst>
              <a:gd name="connsiteX0" fmla="*/ 0 w 1313490"/>
              <a:gd name="connsiteY0" fmla="*/ 691685 h 1580994"/>
              <a:gd name="connsiteX1" fmla="*/ 496491 w 1313490"/>
              <a:gd name="connsiteY1" fmla="*/ 14053 h 1580994"/>
              <a:gd name="connsiteX2" fmla="*/ 606972 w 1313490"/>
              <a:gd name="connsiteY2" fmla="*/ 1664 h 1580994"/>
              <a:gd name="connsiteX3" fmla="*/ 602854 w 1313490"/>
              <a:gd name="connsiteY3" fmla="*/ 0 h 1580994"/>
              <a:gd name="connsiteX4" fmla="*/ 612330 w 1313490"/>
              <a:gd name="connsiteY4" fmla="*/ 1063 h 1580994"/>
              <a:gd name="connsiteX5" fmla="*/ 621806 w 1313490"/>
              <a:gd name="connsiteY5" fmla="*/ 0 h 1580994"/>
              <a:gd name="connsiteX6" fmla="*/ 617689 w 1313490"/>
              <a:gd name="connsiteY6" fmla="*/ 1664 h 1580994"/>
              <a:gd name="connsiteX7" fmla="*/ 746072 w 1313490"/>
              <a:gd name="connsiteY7" fmla="*/ 16060 h 1580994"/>
              <a:gd name="connsiteX8" fmla="*/ 1313490 w 1313490"/>
              <a:gd name="connsiteY8" fmla="*/ 790497 h 1580994"/>
              <a:gd name="connsiteX9" fmla="*/ 602854 w 1313490"/>
              <a:gd name="connsiteY9" fmla="*/ 1580994 h 1580994"/>
              <a:gd name="connsiteX10" fmla="*/ 1146171 w 1313490"/>
              <a:gd name="connsiteY10" fmla="*/ 790497 h 1580994"/>
              <a:gd name="connsiteX11" fmla="*/ 718280 w 1313490"/>
              <a:gd name="connsiteY11" fmla="*/ 46634 h 1580994"/>
              <a:gd name="connsiteX12" fmla="*/ 612330 w 1313490"/>
              <a:gd name="connsiteY12" fmla="*/ 3829 h 1580994"/>
              <a:gd name="connsiteX13" fmla="*/ 520809 w 1313490"/>
              <a:gd name="connsiteY13" fmla="*/ 40805 h 1580994"/>
              <a:gd name="connsiteX14" fmla="*/ 146404 w 1313490"/>
              <a:gd name="connsiteY14" fmla="*/ 691685 h 1580994"/>
              <a:gd name="connsiteX15" fmla="*/ 520809 w 1313490"/>
              <a:gd name="connsiteY15" fmla="*/ 1342566 h 1580994"/>
              <a:gd name="connsiteX16" fmla="*/ 612331 w 1313490"/>
              <a:gd name="connsiteY16" fmla="*/ 1379542 h 1580994"/>
              <a:gd name="connsiteX17" fmla="*/ 689423 w 1313490"/>
              <a:gd name="connsiteY17" fmla="*/ 1348395 h 1580994"/>
              <a:gd name="connsiteX18" fmla="*/ 1010342 w 1313490"/>
              <a:gd name="connsiteY18" fmla="*/ 790498 h 1580994"/>
              <a:gd name="connsiteX19" fmla="*/ 689423 w 1313490"/>
              <a:gd name="connsiteY19" fmla="*/ 232600 h 1580994"/>
              <a:gd name="connsiteX20" fmla="*/ 612330 w 1313490"/>
              <a:gd name="connsiteY20" fmla="*/ 201453 h 1580994"/>
              <a:gd name="connsiteX21" fmla="*/ 549665 w 1313490"/>
              <a:gd name="connsiteY21" fmla="*/ 226770 h 1580994"/>
              <a:gd name="connsiteX22" fmla="*/ 282234 w 1313490"/>
              <a:gd name="connsiteY22" fmla="*/ 691684 h 1580994"/>
              <a:gd name="connsiteX23" fmla="*/ 549665 w 1313490"/>
              <a:gd name="connsiteY23" fmla="*/ 1156598 h 1580994"/>
              <a:gd name="connsiteX24" fmla="*/ 612333 w 1313490"/>
              <a:gd name="connsiteY24" fmla="*/ 1181917 h 1580994"/>
              <a:gd name="connsiteX25" fmla="*/ 660567 w 1313490"/>
              <a:gd name="connsiteY25" fmla="*/ 1162430 h 1580994"/>
              <a:gd name="connsiteX26" fmla="*/ 874513 w 1313490"/>
              <a:gd name="connsiteY26" fmla="*/ 790499 h 1580994"/>
              <a:gd name="connsiteX27" fmla="*/ 660567 w 1313490"/>
              <a:gd name="connsiteY27" fmla="*/ 418567 h 1580994"/>
              <a:gd name="connsiteX28" fmla="*/ 613431 w 1313490"/>
              <a:gd name="connsiteY28" fmla="*/ 399523 h 1580994"/>
              <a:gd name="connsiteX29" fmla="*/ 539233 w 1313490"/>
              <a:gd name="connsiteY29" fmla="*/ 437406 h 1580994"/>
              <a:gd name="connsiteX30" fmla="*/ 418062 w 1313490"/>
              <a:gd name="connsiteY30" fmla="*/ 691685 h 1580994"/>
              <a:gd name="connsiteX31" fmla="*/ 539233 w 1313490"/>
              <a:gd name="connsiteY31" fmla="*/ 945964 h 1580994"/>
              <a:gd name="connsiteX32" fmla="*/ 612331 w 1313490"/>
              <a:gd name="connsiteY32" fmla="*/ 983284 h 1580994"/>
              <a:gd name="connsiteX33" fmla="*/ 657902 w 1313490"/>
              <a:gd name="connsiteY33" fmla="*/ 960018 h 1580994"/>
              <a:gd name="connsiteX34" fmla="*/ 738683 w 1313490"/>
              <a:gd name="connsiteY34" fmla="*/ 790499 h 1580994"/>
              <a:gd name="connsiteX35" fmla="*/ 657902 w 1313490"/>
              <a:gd name="connsiteY35" fmla="*/ 620980 h 1580994"/>
              <a:gd name="connsiteX36" fmla="*/ 612328 w 1313490"/>
              <a:gd name="connsiteY36" fmla="*/ 597712 h 1580994"/>
              <a:gd name="connsiteX37" fmla="*/ 594281 w 1313490"/>
              <a:gd name="connsiteY37" fmla="*/ 606926 h 1580994"/>
              <a:gd name="connsiteX38" fmla="*/ 553891 w 1313490"/>
              <a:gd name="connsiteY38" fmla="*/ 691686 h 1580994"/>
              <a:gd name="connsiteX39" fmla="*/ 621805 w 1313490"/>
              <a:gd name="connsiteY39" fmla="*/ 790498 h 1580994"/>
              <a:gd name="connsiteX40" fmla="*/ 532976 w 1313490"/>
              <a:gd name="connsiteY40" fmla="*/ 691686 h 1580994"/>
              <a:gd name="connsiteX41" fmla="*/ 587229 w 1313490"/>
              <a:gd name="connsiteY41" fmla="*/ 600639 h 1580994"/>
              <a:gd name="connsiteX42" fmla="*/ 608641 w 1313490"/>
              <a:gd name="connsiteY42" fmla="*/ 595830 h 1580994"/>
              <a:gd name="connsiteX43" fmla="*/ 602854 w 1313490"/>
              <a:gd name="connsiteY43" fmla="*/ 592875 h 1580994"/>
              <a:gd name="connsiteX44" fmla="*/ 602854 w 1313490"/>
              <a:gd name="connsiteY44" fmla="*/ 592873 h 1580994"/>
              <a:gd name="connsiteX45" fmla="*/ 612331 w 1313490"/>
              <a:gd name="connsiteY45" fmla="*/ 595001 h 1580994"/>
              <a:gd name="connsiteX46" fmla="*/ 621805 w 1313490"/>
              <a:gd name="connsiteY46" fmla="*/ 592874 h 1580994"/>
              <a:gd name="connsiteX47" fmla="*/ 616016 w 1313490"/>
              <a:gd name="connsiteY47" fmla="*/ 595829 h 1580994"/>
              <a:gd name="connsiteX48" fmla="*/ 672007 w 1313490"/>
              <a:gd name="connsiteY48" fmla="*/ 608404 h 1580994"/>
              <a:gd name="connsiteX49" fmla="*/ 780513 w 1313490"/>
              <a:gd name="connsiteY49" fmla="*/ 790498 h 1580994"/>
              <a:gd name="connsiteX50" fmla="*/ 672007 w 1313490"/>
              <a:gd name="connsiteY50" fmla="*/ 972593 h 1580994"/>
              <a:gd name="connsiteX51" fmla="*/ 616018 w 1313490"/>
              <a:gd name="connsiteY51" fmla="*/ 985167 h 1580994"/>
              <a:gd name="connsiteX52" fmla="*/ 621805 w 1313490"/>
              <a:gd name="connsiteY52" fmla="*/ 988122 h 1580994"/>
              <a:gd name="connsiteX53" fmla="*/ 609170 w 1313490"/>
              <a:gd name="connsiteY53" fmla="*/ 986705 h 1580994"/>
              <a:gd name="connsiteX54" fmla="*/ 602854 w 1313490"/>
              <a:gd name="connsiteY54" fmla="*/ 988123 h 1580994"/>
              <a:gd name="connsiteX55" fmla="*/ 606269 w 1313490"/>
              <a:gd name="connsiteY55" fmla="*/ 986379 h 1580994"/>
              <a:gd name="connsiteX56" fmla="*/ 568099 w 1313490"/>
              <a:gd name="connsiteY56" fmla="*/ 982099 h 1580994"/>
              <a:gd name="connsiteX57" fmla="*/ 355317 w 1313490"/>
              <a:gd name="connsiteY57" fmla="*/ 691685 h 1580994"/>
              <a:gd name="connsiteX58" fmla="*/ 568099 w 1313490"/>
              <a:gd name="connsiteY58" fmla="*/ 401270 h 1580994"/>
              <a:gd name="connsiteX59" fmla="*/ 606966 w 1313490"/>
              <a:gd name="connsiteY59" fmla="*/ 396912 h 1580994"/>
              <a:gd name="connsiteX60" fmla="*/ 602854 w 1313490"/>
              <a:gd name="connsiteY60" fmla="*/ 395251 h 1580994"/>
              <a:gd name="connsiteX61" fmla="*/ 602854 w 1313490"/>
              <a:gd name="connsiteY61" fmla="*/ 395249 h 1580994"/>
              <a:gd name="connsiteX62" fmla="*/ 612325 w 1313490"/>
              <a:gd name="connsiteY62" fmla="*/ 396311 h 1580994"/>
              <a:gd name="connsiteX63" fmla="*/ 621805 w 1313490"/>
              <a:gd name="connsiteY63" fmla="*/ 395248 h 1580994"/>
              <a:gd name="connsiteX64" fmla="*/ 618391 w 1313490"/>
              <a:gd name="connsiteY64" fmla="*/ 396991 h 1580994"/>
              <a:gd name="connsiteX65" fmla="*/ 674463 w 1313490"/>
              <a:gd name="connsiteY65" fmla="*/ 403279 h 1580994"/>
              <a:gd name="connsiteX66" fmla="*/ 958172 w 1313490"/>
              <a:gd name="connsiteY66" fmla="*/ 790498 h 1580994"/>
              <a:gd name="connsiteX67" fmla="*/ 674463 w 1313490"/>
              <a:gd name="connsiteY67" fmla="*/ 1177717 h 1580994"/>
              <a:gd name="connsiteX68" fmla="*/ 617693 w 1313490"/>
              <a:gd name="connsiteY68" fmla="*/ 1184083 h 1580994"/>
              <a:gd name="connsiteX69" fmla="*/ 621806 w 1313490"/>
              <a:gd name="connsiteY69" fmla="*/ 1185744 h 1580994"/>
              <a:gd name="connsiteX70" fmla="*/ 621806 w 1313490"/>
              <a:gd name="connsiteY70" fmla="*/ 1185746 h 1580994"/>
              <a:gd name="connsiteX71" fmla="*/ 612332 w 1313490"/>
              <a:gd name="connsiteY71" fmla="*/ 1184684 h 1580994"/>
              <a:gd name="connsiteX72" fmla="*/ 602854 w 1313490"/>
              <a:gd name="connsiteY72" fmla="*/ 1185747 h 1580994"/>
              <a:gd name="connsiteX73" fmla="*/ 606973 w 1313490"/>
              <a:gd name="connsiteY73" fmla="*/ 1184083 h 1580994"/>
              <a:gd name="connsiteX74" fmla="*/ 532295 w 1313490"/>
              <a:gd name="connsiteY74" fmla="*/ 1175709 h 1580994"/>
              <a:gd name="connsiteX75" fmla="*/ 177659 w 1313490"/>
              <a:gd name="connsiteY75" fmla="*/ 691685 h 1580994"/>
              <a:gd name="connsiteX76" fmla="*/ 532295 w 1313490"/>
              <a:gd name="connsiteY76" fmla="*/ 207662 h 1580994"/>
              <a:gd name="connsiteX77" fmla="*/ 606971 w 1313490"/>
              <a:gd name="connsiteY77" fmla="*/ 199288 h 1580994"/>
              <a:gd name="connsiteX78" fmla="*/ 602854 w 1313490"/>
              <a:gd name="connsiteY78" fmla="*/ 197625 h 1580994"/>
              <a:gd name="connsiteX79" fmla="*/ 612328 w 1313490"/>
              <a:gd name="connsiteY79" fmla="*/ 198687 h 1580994"/>
              <a:gd name="connsiteX80" fmla="*/ 621806 w 1313490"/>
              <a:gd name="connsiteY80" fmla="*/ 197624 h 1580994"/>
              <a:gd name="connsiteX81" fmla="*/ 617688 w 1313490"/>
              <a:gd name="connsiteY81" fmla="*/ 199288 h 1580994"/>
              <a:gd name="connsiteX82" fmla="*/ 710268 w 1313490"/>
              <a:gd name="connsiteY82" fmla="*/ 209670 h 1580994"/>
              <a:gd name="connsiteX83" fmla="*/ 1135831 w 1313490"/>
              <a:gd name="connsiteY83" fmla="*/ 790498 h 1580994"/>
              <a:gd name="connsiteX84" fmla="*/ 710268 w 1313490"/>
              <a:gd name="connsiteY84" fmla="*/ 1371326 h 1580994"/>
              <a:gd name="connsiteX85" fmla="*/ 617690 w 1313490"/>
              <a:gd name="connsiteY85" fmla="*/ 1381707 h 1580994"/>
              <a:gd name="connsiteX86" fmla="*/ 621806 w 1313490"/>
              <a:gd name="connsiteY86" fmla="*/ 1383370 h 1580994"/>
              <a:gd name="connsiteX87" fmla="*/ 612332 w 1313490"/>
              <a:gd name="connsiteY87" fmla="*/ 1382308 h 1580994"/>
              <a:gd name="connsiteX88" fmla="*/ 602854 w 1313490"/>
              <a:gd name="connsiteY88" fmla="*/ 1383371 h 1580994"/>
              <a:gd name="connsiteX89" fmla="*/ 606973 w 1313490"/>
              <a:gd name="connsiteY89" fmla="*/ 1381707 h 1580994"/>
              <a:gd name="connsiteX90" fmla="*/ 496490 w 1313490"/>
              <a:gd name="connsiteY90" fmla="*/ 1369318 h 1580994"/>
              <a:gd name="connsiteX91" fmla="*/ 0 w 1313490"/>
              <a:gd name="connsiteY91" fmla="*/ 691685 h 1580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313490" h="1580994">
                <a:moveTo>
                  <a:pt x="0" y="691685"/>
                </a:moveTo>
                <a:cubicBezTo>
                  <a:pt x="0" y="357429"/>
                  <a:pt x="213144" y="78550"/>
                  <a:pt x="496491" y="14053"/>
                </a:cubicBezTo>
                <a:lnTo>
                  <a:pt x="606972" y="1664"/>
                </a:lnTo>
                <a:lnTo>
                  <a:pt x="602854" y="0"/>
                </a:lnTo>
                <a:lnTo>
                  <a:pt x="612330" y="1063"/>
                </a:lnTo>
                <a:lnTo>
                  <a:pt x="621806" y="0"/>
                </a:lnTo>
                <a:lnTo>
                  <a:pt x="617689" y="1664"/>
                </a:lnTo>
                <a:lnTo>
                  <a:pt x="746072" y="16060"/>
                </a:lnTo>
                <a:cubicBezTo>
                  <a:pt x="1069896" y="89771"/>
                  <a:pt x="1313490" y="408491"/>
                  <a:pt x="1313490" y="790497"/>
                </a:cubicBezTo>
                <a:cubicBezTo>
                  <a:pt x="1313490" y="1227076"/>
                  <a:pt x="995327" y="1580994"/>
                  <a:pt x="602854" y="1580994"/>
                </a:cubicBezTo>
                <a:cubicBezTo>
                  <a:pt x="923568" y="1484062"/>
                  <a:pt x="1146171" y="1160186"/>
                  <a:pt x="1146171" y="790497"/>
                </a:cubicBezTo>
                <a:cubicBezTo>
                  <a:pt x="1146171" y="467019"/>
                  <a:pt x="975740" y="178617"/>
                  <a:pt x="718280" y="46634"/>
                </a:cubicBezTo>
                <a:lnTo>
                  <a:pt x="612330" y="3829"/>
                </a:lnTo>
                <a:lnTo>
                  <a:pt x="520809" y="40805"/>
                </a:lnTo>
                <a:cubicBezTo>
                  <a:pt x="295531" y="156290"/>
                  <a:pt x="146404" y="408642"/>
                  <a:pt x="146404" y="691685"/>
                </a:cubicBezTo>
                <a:cubicBezTo>
                  <a:pt x="146404" y="974728"/>
                  <a:pt x="295531" y="1227081"/>
                  <a:pt x="520809" y="1342566"/>
                </a:cubicBezTo>
                <a:lnTo>
                  <a:pt x="612331" y="1379542"/>
                </a:lnTo>
                <a:lnTo>
                  <a:pt x="689423" y="1348395"/>
                </a:lnTo>
                <a:cubicBezTo>
                  <a:pt x="882519" y="1249408"/>
                  <a:pt x="1010342" y="1033106"/>
                  <a:pt x="1010342" y="790498"/>
                </a:cubicBezTo>
                <a:cubicBezTo>
                  <a:pt x="1010342" y="547889"/>
                  <a:pt x="882519" y="331587"/>
                  <a:pt x="689423" y="232600"/>
                </a:cubicBezTo>
                <a:lnTo>
                  <a:pt x="612330" y="201453"/>
                </a:lnTo>
                <a:lnTo>
                  <a:pt x="549665" y="226770"/>
                </a:lnTo>
                <a:cubicBezTo>
                  <a:pt x="388752" y="309259"/>
                  <a:pt x="282234" y="489511"/>
                  <a:pt x="282234" y="691684"/>
                </a:cubicBezTo>
                <a:cubicBezTo>
                  <a:pt x="282234" y="893857"/>
                  <a:pt x="388753" y="1074109"/>
                  <a:pt x="549665" y="1156598"/>
                </a:cubicBezTo>
                <a:lnTo>
                  <a:pt x="612333" y="1181917"/>
                </a:lnTo>
                <a:lnTo>
                  <a:pt x="660567" y="1162430"/>
                </a:lnTo>
                <a:cubicBezTo>
                  <a:pt x="789298" y="1096438"/>
                  <a:pt x="874513" y="952237"/>
                  <a:pt x="874513" y="790499"/>
                </a:cubicBezTo>
                <a:cubicBezTo>
                  <a:pt x="874513" y="628759"/>
                  <a:pt x="789298" y="484558"/>
                  <a:pt x="660567" y="418567"/>
                </a:cubicBezTo>
                <a:lnTo>
                  <a:pt x="613431" y="399523"/>
                </a:lnTo>
                <a:lnTo>
                  <a:pt x="539233" y="437406"/>
                </a:lnTo>
                <a:cubicBezTo>
                  <a:pt x="465018" y="493398"/>
                  <a:pt x="418062" y="587709"/>
                  <a:pt x="418062" y="691685"/>
                </a:cubicBezTo>
                <a:cubicBezTo>
                  <a:pt x="418062" y="795660"/>
                  <a:pt x="465018" y="889971"/>
                  <a:pt x="539233" y="945964"/>
                </a:cubicBezTo>
                <a:lnTo>
                  <a:pt x="612331" y="983284"/>
                </a:lnTo>
                <a:lnTo>
                  <a:pt x="657902" y="960018"/>
                </a:lnTo>
                <a:cubicBezTo>
                  <a:pt x="707379" y="922690"/>
                  <a:pt x="738683" y="859816"/>
                  <a:pt x="738683" y="790499"/>
                </a:cubicBezTo>
                <a:cubicBezTo>
                  <a:pt x="738683" y="721183"/>
                  <a:pt x="707379" y="658308"/>
                  <a:pt x="657902" y="620980"/>
                </a:cubicBezTo>
                <a:lnTo>
                  <a:pt x="612328" y="597712"/>
                </a:lnTo>
                <a:lnTo>
                  <a:pt x="594281" y="606926"/>
                </a:lnTo>
                <a:cubicBezTo>
                  <a:pt x="569543" y="625590"/>
                  <a:pt x="553891" y="657027"/>
                  <a:pt x="553891" y="691686"/>
                </a:cubicBezTo>
                <a:cubicBezTo>
                  <a:pt x="553891" y="737897"/>
                  <a:pt x="581716" y="778381"/>
                  <a:pt x="621805" y="790498"/>
                </a:cubicBezTo>
                <a:cubicBezTo>
                  <a:pt x="572746" y="790498"/>
                  <a:pt x="532976" y="746258"/>
                  <a:pt x="532976" y="691686"/>
                </a:cubicBezTo>
                <a:cubicBezTo>
                  <a:pt x="532976" y="650757"/>
                  <a:pt x="555347" y="615639"/>
                  <a:pt x="587229" y="600639"/>
                </a:cubicBezTo>
                <a:lnTo>
                  <a:pt x="608641" y="595830"/>
                </a:lnTo>
                <a:lnTo>
                  <a:pt x="602854" y="592875"/>
                </a:lnTo>
                <a:lnTo>
                  <a:pt x="602854" y="592873"/>
                </a:lnTo>
                <a:lnTo>
                  <a:pt x="612331" y="595001"/>
                </a:lnTo>
                <a:lnTo>
                  <a:pt x="621805" y="592874"/>
                </a:lnTo>
                <a:lnTo>
                  <a:pt x="616016" y="595829"/>
                </a:lnTo>
                <a:lnTo>
                  <a:pt x="672007" y="608404"/>
                </a:lnTo>
                <a:cubicBezTo>
                  <a:pt x="735771" y="638405"/>
                  <a:pt x="780513" y="708639"/>
                  <a:pt x="780513" y="790498"/>
                </a:cubicBezTo>
                <a:cubicBezTo>
                  <a:pt x="780513" y="872357"/>
                  <a:pt x="735771" y="942592"/>
                  <a:pt x="672007" y="972593"/>
                </a:cubicBezTo>
                <a:lnTo>
                  <a:pt x="616018" y="985167"/>
                </a:lnTo>
                <a:lnTo>
                  <a:pt x="621805" y="988122"/>
                </a:lnTo>
                <a:lnTo>
                  <a:pt x="609170" y="986705"/>
                </a:lnTo>
                <a:lnTo>
                  <a:pt x="602854" y="988123"/>
                </a:lnTo>
                <a:lnTo>
                  <a:pt x="606269" y="986379"/>
                </a:lnTo>
                <a:lnTo>
                  <a:pt x="568099" y="982099"/>
                </a:lnTo>
                <a:cubicBezTo>
                  <a:pt x="446665" y="954457"/>
                  <a:pt x="355317" y="834938"/>
                  <a:pt x="355317" y="691685"/>
                </a:cubicBezTo>
                <a:cubicBezTo>
                  <a:pt x="355317" y="548431"/>
                  <a:pt x="446665" y="428912"/>
                  <a:pt x="568099" y="401270"/>
                </a:cubicBezTo>
                <a:lnTo>
                  <a:pt x="606966" y="396912"/>
                </a:lnTo>
                <a:lnTo>
                  <a:pt x="602854" y="395251"/>
                </a:lnTo>
                <a:lnTo>
                  <a:pt x="602854" y="395249"/>
                </a:lnTo>
                <a:lnTo>
                  <a:pt x="612325" y="396311"/>
                </a:lnTo>
                <a:lnTo>
                  <a:pt x="621805" y="395248"/>
                </a:lnTo>
                <a:lnTo>
                  <a:pt x="618391" y="396991"/>
                </a:lnTo>
                <a:lnTo>
                  <a:pt x="674463" y="403279"/>
                </a:lnTo>
                <a:cubicBezTo>
                  <a:pt x="836376" y="440134"/>
                  <a:pt x="958172" y="599494"/>
                  <a:pt x="958172" y="790498"/>
                </a:cubicBezTo>
                <a:cubicBezTo>
                  <a:pt x="958172" y="981501"/>
                  <a:pt x="836376" y="1140861"/>
                  <a:pt x="674463" y="1177717"/>
                </a:cubicBezTo>
                <a:lnTo>
                  <a:pt x="617693" y="1184083"/>
                </a:lnTo>
                <a:lnTo>
                  <a:pt x="621806" y="1185744"/>
                </a:lnTo>
                <a:lnTo>
                  <a:pt x="621806" y="1185746"/>
                </a:lnTo>
                <a:lnTo>
                  <a:pt x="612332" y="1184684"/>
                </a:lnTo>
                <a:lnTo>
                  <a:pt x="602854" y="1185747"/>
                </a:lnTo>
                <a:lnTo>
                  <a:pt x="606973" y="1184083"/>
                </a:lnTo>
                <a:lnTo>
                  <a:pt x="532295" y="1175709"/>
                </a:lnTo>
                <a:cubicBezTo>
                  <a:pt x="329904" y="1129639"/>
                  <a:pt x="177659" y="930439"/>
                  <a:pt x="177659" y="691685"/>
                </a:cubicBezTo>
                <a:cubicBezTo>
                  <a:pt x="177659" y="452931"/>
                  <a:pt x="329904" y="253731"/>
                  <a:pt x="532295" y="207662"/>
                </a:cubicBezTo>
                <a:lnTo>
                  <a:pt x="606971" y="199288"/>
                </a:lnTo>
                <a:lnTo>
                  <a:pt x="602854" y="197625"/>
                </a:lnTo>
                <a:lnTo>
                  <a:pt x="612328" y="198687"/>
                </a:lnTo>
                <a:lnTo>
                  <a:pt x="621806" y="197624"/>
                </a:lnTo>
                <a:lnTo>
                  <a:pt x="617688" y="199288"/>
                </a:lnTo>
                <a:lnTo>
                  <a:pt x="710268" y="209670"/>
                </a:lnTo>
                <a:cubicBezTo>
                  <a:pt x="953136" y="264953"/>
                  <a:pt x="1135831" y="503992"/>
                  <a:pt x="1135831" y="790498"/>
                </a:cubicBezTo>
                <a:cubicBezTo>
                  <a:pt x="1135831" y="1077003"/>
                  <a:pt x="953136" y="1316042"/>
                  <a:pt x="710268" y="1371326"/>
                </a:cubicBezTo>
                <a:lnTo>
                  <a:pt x="617690" y="1381707"/>
                </a:lnTo>
                <a:lnTo>
                  <a:pt x="621806" y="1383370"/>
                </a:lnTo>
                <a:lnTo>
                  <a:pt x="612332" y="1382308"/>
                </a:lnTo>
                <a:lnTo>
                  <a:pt x="602854" y="1383371"/>
                </a:lnTo>
                <a:lnTo>
                  <a:pt x="606973" y="1381707"/>
                </a:lnTo>
                <a:lnTo>
                  <a:pt x="496490" y="1369318"/>
                </a:lnTo>
                <a:cubicBezTo>
                  <a:pt x="213144" y="1304820"/>
                  <a:pt x="0" y="1025941"/>
                  <a:pt x="0" y="69168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7" name="フリーフォーム: 図形 326">
            <a:extLst>
              <a:ext uri="{FF2B5EF4-FFF2-40B4-BE49-F238E27FC236}">
                <a16:creationId xmlns:a16="http://schemas.microsoft.com/office/drawing/2014/main" id="{BDA69DD5-2E14-4BB9-97EA-3EE82E561496}"/>
              </a:ext>
            </a:extLst>
          </p:cNvPr>
          <p:cNvSpPr/>
          <p:nvPr/>
        </p:nvSpPr>
        <p:spPr>
          <a:xfrm rot="16200000">
            <a:off x="4511019" y="808277"/>
            <a:ext cx="889306" cy="1580992"/>
          </a:xfrm>
          <a:custGeom>
            <a:avLst/>
            <a:gdLst>
              <a:gd name="connsiteX0" fmla="*/ 443081 w 889306"/>
              <a:gd name="connsiteY0" fmla="*/ 741090 h 1580992"/>
              <a:gd name="connsiteX1" fmla="*/ 367617 w 889306"/>
              <a:gd name="connsiteY1" fmla="*/ 907835 h 1580992"/>
              <a:gd name="connsiteX2" fmla="*/ 443081 w 889306"/>
              <a:gd name="connsiteY2" fmla="*/ 1074580 h 1580992"/>
              <a:gd name="connsiteX3" fmla="*/ 443081 w 889306"/>
              <a:gd name="connsiteY3" fmla="*/ 1074582 h 1580992"/>
              <a:gd name="connsiteX4" fmla="*/ 346603 w 889306"/>
              <a:gd name="connsiteY4" fmla="*/ 907836 h 1580992"/>
              <a:gd name="connsiteX5" fmla="*/ 443081 w 889306"/>
              <a:gd name="connsiteY5" fmla="*/ 741090 h 1580992"/>
              <a:gd name="connsiteX6" fmla="*/ 444653 w 889306"/>
              <a:gd name="connsiteY6" fmla="*/ 488631 h 1580992"/>
              <a:gd name="connsiteX7" fmla="*/ 253367 w 889306"/>
              <a:gd name="connsiteY7" fmla="*/ 911297 h 1580992"/>
              <a:gd name="connsiteX8" fmla="*/ 444653 w 889306"/>
              <a:gd name="connsiteY8" fmla="*/ 1333963 h 1580992"/>
              <a:gd name="connsiteX9" fmla="*/ 200101 w 889306"/>
              <a:gd name="connsiteY9" fmla="*/ 911297 h 1580992"/>
              <a:gd name="connsiteX10" fmla="*/ 444653 w 889306"/>
              <a:gd name="connsiteY10" fmla="*/ 488631 h 1580992"/>
              <a:gd name="connsiteX11" fmla="*/ 542702 w 889306"/>
              <a:gd name="connsiteY11" fmla="*/ 673158 h 1580992"/>
              <a:gd name="connsiteX12" fmla="*/ 446224 w 889306"/>
              <a:gd name="connsiteY12" fmla="*/ 839904 h 1580992"/>
              <a:gd name="connsiteX13" fmla="*/ 521688 w 889306"/>
              <a:gd name="connsiteY13" fmla="*/ 673159 h 1580992"/>
              <a:gd name="connsiteX14" fmla="*/ 446224 w 889306"/>
              <a:gd name="connsiteY14" fmla="*/ 506414 h 1580992"/>
              <a:gd name="connsiteX15" fmla="*/ 446224 w 889306"/>
              <a:gd name="connsiteY15" fmla="*/ 506412 h 1580992"/>
              <a:gd name="connsiteX16" fmla="*/ 542702 w 889306"/>
              <a:gd name="connsiteY16" fmla="*/ 673158 h 1580992"/>
              <a:gd name="connsiteX17" fmla="*/ 689205 w 889306"/>
              <a:gd name="connsiteY17" fmla="*/ 669696 h 1580992"/>
              <a:gd name="connsiteX18" fmla="*/ 444653 w 889306"/>
              <a:gd name="connsiteY18" fmla="*/ 1092362 h 1580992"/>
              <a:gd name="connsiteX19" fmla="*/ 635939 w 889306"/>
              <a:gd name="connsiteY19" fmla="*/ 669696 h 1580992"/>
              <a:gd name="connsiteX20" fmla="*/ 521950 w 889306"/>
              <a:gd name="connsiteY20" fmla="*/ 305263 h 1580992"/>
              <a:gd name="connsiteX21" fmla="*/ 444653 w 889306"/>
              <a:gd name="connsiteY21" fmla="*/ 247031 h 1580992"/>
              <a:gd name="connsiteX22" fmla="*/ 371044 w 889306"/>
              <a:gd name="connsiteY22" fmla="*/ 284573 h 1580992"/>
              <a:gd name="connsiteX23" fmla="*/ 96850 w 889306"/>
              <a:gd name="connsiteY23" fmla="*/ 914011 h 1580992"/>
              <a:gd name="connsiteX24" fmla="*/ 444655 w 889306"/>
              <a:gd name="connsiteY24" fmla="*/ 1580992 h 1580992"/>
              <a:gd name="connsiteX25" fmla="*/ 444654 w 889306"/>
              <a:gd name="connsiteY25" fmla="*/ 1580992 h 1580992"/>
              <a:gd name="connsiteX26" fmla="*/ 0 w 889306"/>
              <a:gd name="connsiteY26" fmla="*/ 914011 h 1580992"/>
              <a:gd name="connsiteX27" fmla="*/ 355041 w 889306"/>
              <a:gd name="connsiteY27" fmla="*/ 260581 h 1580992"/>
              <a:gd name="connsiteX28" fmla="*/ 444653 w 889306"/>
              <a:gd name="connsiteY28" fmla="*/ 247030 h 1580992"/>
              <a:gd name="connsiteX29" fmla="*/ 444654 w 889306"/>
              <a:gd name="connsiteY29" fmla="*/ 247030 h 1580992"/>
              <a:gd name="connsiteX30" fmla="*/ 444654 w 889306"/>
              <a:gd name="connsiteY30" fmla="*/ 247030 h 1580992"/>
              <a:gd name="connsiteX31" fmla="*/ 493939 w 889306"/>
              <a:gd name="connsiteY31" fmla="*/ 255617 h 1580992"/>
              <a:gd name="connsiteX32" fmla="*/ 689205 w 889306"/>
              <a:gd name="connsiteY32" fmla="*/ 669696 h 1580992"/>
              <a:gd name="connsiteX33" fmla="*/ 889306 w 889306"/>
              <a:gd name="connsiteY33" fmla="*/ 666981 h 1580992"/>
              <a:gd name="connsiteX34" fmla="*/ 444652 w 889306"/>
              <a:gd name="connsiteY34" fmla="*/ 1333962 h 1580992"/>
              <a:gd name="connsiteX35" fmla="*/ 792456 w 889306"/>
              <a:gd name="connsiteY35" fmla="*/ 666981 h 1580992"/>
              <a:gd name="connsiteX36" fmla="*/ 444651 w 889306"/>
              <a:gd name="connsiteY36" fmla="*/ 0 h 1580992"/>
              <a:gd name="connsiteX37" fmla="*/ 444652 w 889306"/>
              <a:gd name="connsiteY37" fmla="*/ 0 h 1580992"/>
              <a:gd name="connsiteX38" fmla="*/ 889306 w 889306"/>
              <a:gd name="connsiteY38" fmla="*/ 666981 h 158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889306" h="1580992">
                <a:moveTo>
                  <a:pt x="443081" y="741090"/>
                </a:moveTo>
                <a:cubicBezTo>
                  <a:pt x="398747" y="760103"/>
                  <a:pt x="367617" y="828888"/>
                  <a:pt x="367617" y="907835"/>
                </a:cubicBezTo>
                <a:cubicBezTo>
                  <a:pt x="367617" y="986782"/>
                  <a:pt x="398748" y="1055567"/>
                  <a:pt x="443081" y="1074580"/>
                </a:cubicBezTo>
                <a:lnTo>
                  <a:pt x="443081" y="1074582"/>
                </a:lnTo>
                <a:cubicBezTo>
                  <a:pt x="389798" y="1074582"/>
                  <a:pt x="346603" y="999927"/>
                  <a:pt x="346603" y="907836"/>
                </a:cubicBezTo>
                <a:cubicBezTo>
                  <a:pt x="346603" y="815745"/>
                  <a:pt x="389798" y="741090"/>
                  <a:pt x="443081" y="741090"/>
                </a:cubicBezTo>
                <a:close/>
                <a:moveTo>
                  <a:pt x="444653" y="488631"/>
                </a:moveTo>
                <a:cubicBezTo>
                  <a:pt x="332276" y="536825"/>
                  <a:pt x="253367" y="711183"/>
                  <a:pt x="253367" y="911297"/>
                </a:cubicBezTo>
                <a:cubicBezTo>
                  <a:pt x="253367" y="1111411"/>
                  <a:pt x="332276" y="1285769"/>
                  <a:pt x="444653" y="1333963"/>
                </a:cubicBezTo>
                <a:cubicBezTo>
                  <a:pt x="309591" y="1333963"/>
                  <a:pt x="200101" y="1144729"/>
                  <a:pt x="200101" y="911297"/>
                </a:cubicBezTo>
                <a:cubicBezTo>
                  <a:pt x="200101" y="677865"/>
                  <a:pt x="309591" y="488631"/>
                  <a:pt x="444653" y="488631"/>
                </a:cubicBezTo>
                <a:close/>
                <a:moveTo>
                  <a:pt x="542702" y="673158"/>
                </a:moveTo>
                <a:cubicBezTo>
                  <a:pt x="542702" y="765249"/>
                  <a:pt x="499507" y="839904"/>
                  <a:pt x="446224" y="839904"/>
                </a:cubicBezTo>
                <a:cubicBezTo>
                  <a:pt x="490558" y="820891"/>
                  <a:pt x="521688" y="752106"/>
                  <a:pt x="521688" y="673159"/>
                </a:cubicBezTo>
                <a:cubicBezTo>
                  <a:pt x="521688" y="594212"/>
                  <a:pt x="490557" y="525427"/>
                  <a:pt x="446224" y="506414"/>
                </a:cubicBezTo>
                <a:lnTo>
                  <a:pt x="446224" y="506412"/>
                </a:lnTo>
                <a:cubicBezTo>
                  <a:pt x="499507" y="506412"/>
                  <a:pt x="542702" y="581067"/>
                  <a:pt x="542702" y="673158"/>
                </a:cubicBezTo>
                <a:close/>
                <a:moveTo>
                  <a:pt x="689205" y="669696"/>
                </a:moveTo>
                <a:cubicBezTo>
                  <a:pt x="689205" y="903128"/>
                  <a:pt x="579715" y="1092362"/>
                  <a:pt x="444653" y="1092362"/>
                </a:cubicBezTo>
                <a:cubicBezTo>
                  <a:pt x="557030" y="1044168"/>
                  <a:pt x="635939" y="869810"/>
                  <a:pt x="635939" y="669696"/>
                </a:cubicBezTo>
                <a:cubicBezTo>
                  <a:pt x="635939" y="519611"/>
                  <a:pt x="591553" y="384013"/>
                  <a:pt x="521950" y="305263"/>
                </a:cubicBezTo>
                <a:lnTo>
                  <a:pt x="444653" y="247031"/>
                </a:lnTo>
                <a:lnTo>
                  <a:pt x="371044" y="284573"/>
                </a:lnTo>
                <a:cubicBezTo>
                  <a:pt x="206698" y="392503"/>
                  <a:pt x="96850" y="637698"/>
                  <a:pt x="96850" y="914011"/>
                </a:cubicBezTo>
                <a:cubicBezTo>
                  <a:pt x="96850" y="1229798"/>
                  <a:pt x="240326" y="1504941"/>
                  <a:pt x="444655" y="1580992"/>
                </a:cubicBezTo>
                <a:lnTo>
                  <a:pt x="444654" y="1580992"/>
                </a:lnTo>
                <a:cubicBezTo>
                  <a:pt x="199078" y="1580992"/>
                  <a:pt x="0" y="1282374"/>
                  <a:pt x="0" y="914011"/>
                </a:cubicBezTo>
                <a:cubicBezTo>
                  <a:pt x="0" y="591694"/>
                  <a:pt x="152419" y="322775"/>
                  <a:pt x="355041" y="260581"/>
                </a:cubicBezTo>
                <a:lnTo>
                  <a:pt x="444653" y="247030"/>
                </a:lnTo>
                <a:lnTo>
                  <a:pt x="444654" y="247030"/>
                </a:lnTo>
                <a:lnTo>
                  <a:pt x="444654" y="247030"/>
                </a:lnTo>
                <a:lnTo>
                  <a:pt x="493939" y="255617"/>
                </a:lnTo>
                <a:cubicBezTo>
                  <a:pt x="605377" y="295029"/>
                  <a:pt x="689205" y="465443"/>
                  <a:pt x="689205" y="669696"/>
                </a:cubicBezTo>
                <a:close/>
                <a:moveTo>
                  <a:pt x="889306" y="666981"/>
                </a:moveTo>
                <a:cubicBezTo>
                  <a:pt x="889306" y="1035344"/>
                  <a:pt x="690228" y="1333962"/>
                  <a:pt x="444652" y="1333962"/>
                </a:cubicBezTo>
                <a:cubicBezTo>
                  <a:pt x="648981" y="1257910"/>
                  <a:pt x="792456" y="982768"/>
                  <a:pt x="792456" y="666981"/>
                </a:cubicBezTo>
                <a:cubicBezTo>
                  <a:pt x="792456" y="351194"/>
                  <a:pt x="648980" y="76051"/>
                  <a:pt x="444651" y="0"/>
                </a:cubicBezTo>
                <a:lnTo>
                  <a:pt x="444652" y="0"/>
                </a:lnTo>
                <a:cubicBezTo>
                  <a:pt x="690228" y="0"/>
                  <a:pt x="889306" y="298618"/>
                  <a:pt x="889306" y="666981"/>
                </a:cubicBezTo>
                <a:close/>
              </a:path>
            </a:pathLst>
          </a:cu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7" name="フリーフォーム: 図形 336">
            <a:extLst>
              <a:ext uri="{FF2B5EF4-FFF2-40B4-BE49-F238E27FC236}">
                <a16:creationId xmlns:a16="http://schemas.microsoft.com/office/drawing/2014/main" id="{E3B4B20E-8178-4B85-810B-E8938B4253B3}"/>
              </a:ext>
            </a:extLst>
          </p:cNvPr>
          <p:cNvSpPr/>
          <p:nvPr/>
        </p:nvSpPr>
        <p:spPr>
          <a:xfrm rot="5400000">
            <a:off x="4317455" y="4659279"/>
            <a:ext cx="1284558" cy="1679807"/>
          </a:xfrm>
          <a:custGeom>
            <a:avLst/>
            <a:gdLst>
              <a:gd name="connsiteX0" fmla="*/ 382323 w 1284558"/>
              <a:gd name="connsiteY0" fmla="*/ 1011280 h 1679807"/>
              <a:gd name="connsiteX1" fmla="*/ 389910 w 1284558"/>
              <a:gd name="connsiteY1" fmla="*/ 1032385 h 1679807"/>
              <a:gd name="connsiteX2" fmla="*/ 584877 w 1284558"/>
              <a:gd name="connsiteY2" fmla="*/ 1255411 h 1679807"/>
              <a:gd name="connsiteX3" fmla="*/ 642282 w 1284558"/>
              <a:gd name="connsiteY3" fmla="*/ 1280729 h 1679807"/>
              <a:gd name="connsiteX4" fmla="*/ 686465 w 1284558"/>
              <a:gd name="connsiteY4" fmla="*/ 1261242 h 1679807"/>
              <a:gd name="connsiteX5" fmla="*/ 882444 w 1284558"/>
              <a:gd name="connsiteY5" fmla="*/ 889311 h 1679807"/>
              <a:gd name="connsiteX6" fmla="*/ 686465 w 1284558"/>
              <a:gd name="connsiteY6" fmla="*/ 517380 h 1679807"/>
              <a:gd name="connsiteX7" fmla="*/ 643287 w 1284558"/>
              <a:gd name="connsiteY7" fmla="*/ 498336 h 1679807"/>
              <a:gd name="connsiteX8" fmla="*/ 575321 w 1284558"/>
              <a:gd name="connsiteY8" fmla="*/ 536218 h 1679807"/>
              <a:gd name="connsiteX9" fmla="*/ 464325 w 1284558"/>
              <a:gd name="connsiteY9" fmla="*/ 790497 h 1679807"/>
              <a:gd name="connsiteX10" fmla="*/ 575321 w 1284558"/>
              <a:gd name="connsiteY10" fmla="*/ 1044776 h 1679807"/>
              <a:gd name="connsiteX11" fmla="*/ 642280 w 1284558"/>
              <a:gd name="connsiteY11" fmla="*/ 1082097 h 1679807"/>
              <a:gd name="connsiteX12" fmla="*/ 684025 w 1284558"/>
              <a:gd name="connsiteY12" fmla="*/ 1058830 h 1679807"/>
              <a:gd name="connsiteX13" fmla="*/ 758022 w 1284558"/>
              <a:gd name="connsiteY13" fmla="*/ 889311 h 1679807"/>
              <a:gd name="connsiteX14" fmla="*/ 684025 w 1284558"/>
              <a:gd name="connsiteY14" fmla="*/ 719792 h 1679807"/>
              <a:gd name="connsiteX15" fmla="*/ 642278 w 1284558"/>
              <a:gd name="connsiteY15" fmla="*/ 696524 h 1679807"/>
              <a:gd name="connsiteX16" fmla="*/ 625746 w 1284558"/>
              <a:gd name="connsiteY16" fmla="*/ 705738 h 1679807"/>
              <a:gd name="connsiteX17" fmla="*/ 588748 w 1284558"/>
              <a:gd name="connsiteY17" fmla="*/ 790498 h 1679807"/>
              <a:gd name="connsiteX18" fmla="*/ 650959 w 1284558"/>
              <a:gd name="connsiteY18" fmla="*/ 889310 h 1679807"/>
              <a:gd name="connsiteX19" fmla="*/ 569589 w 1284558"/>
              <a:gd name="connsiteY19" fmla="*/ 790498 h 1679807"/>
              <a:gd name="connsiteX20" fmla="*/ 619286 w 1284558"/>
              <a:gd name="connsiteY20" fmla="*/ 699451 h 1679807"/>
              <a:gd name="connsiteX21" fmla="*/ 638901 w 1284558"/>
              <a:gd name="connsiteY21" fmla="*/ 694642 h 1679807"/>
              <a:gd name="connsiteX22" fmla="*/ 633599 w 1284558"/>
              <a:gd name="connsiteY22" fmla="*/ 691687 h 1679807"/>
              <a:gd name="connsiteX23" fmla="*/ 633599 w 1284558"/>
              <a:gd name="connsiteY23" fmla="*/ 691685 h 1679807"/>
              <a:gd name="connsiteX24" fmla="*/ 642280 w 1284558"/>
              <a:gd name="connsiteY24" fmla="*/ 693813 h 1679807"/>
              <a:gd name="connsiteX25" fmla="*/ 650959 w 1284558"/>
              <a:gd name="connsiteY25" fmla="*/ 691686 h 1679807"/>
              <a:gd name="connsiteX26" fmla="*/ 645656 w 1284558"/>
              <a:gd name="connsiteY26" fmla="*/ 694641 h 1679807"/>
              <a:gd name="connsiteX27" fmla="*/ 696945 w 1284558"/>
              <a:gd name="connsiteY27" fmla="*/ 707216 h 1679807"/>
              <a:gd name="connsiteX28" fmla="*/ 796339 w 1284558"/>
              <a:gd name="connsiteY28" fmla="*/ 889310 h 1679807"/>
              <a:gd name="connsiteX29" fmla="*/ 696945 w 1284558"/>
              <a:gd name="connsiteY29" fmla="*/ 1071405 h 1679807"/>
              <a:gd name="connsiteX30" fmla="*/ 645657 w 1284558"/>
              <a:gd name="connsiteY30" fmla="*/ 1083979 h 1679807"/>
              <a:gd name="connsiteX31" fmla="*/ 650959 w 1284558"/>
              <a:gd name="connsiteY31" fmla="*/ 1086934 h 1679807"/>
              <a:gd name="connsiteX32" fmla="*/ 639383 w 1284558"/>
              <a:gd name="connsiteY32" fmla="*/ 1085517 h 1679807"/>
              <a:gd name="connsiteX33" fmla="*/ 633599 w 1284558"/>
              <a:gd name="connsiteY33" fmla="*/ 1086935 h 1679807"/>
              <a:gd name="connsiteX34" fmla="*/ 636727 w 1284558"/>
              <a:gd name="connsiteY34" fmla="*/ 1085192 h 1679807"/>
              <a:gd name="connsiteX35" fmla="*/ 601763 w 1284558"/>
              <a:gd name="connsiteY35" fmla="*/ 1080912 h 1679807"/>
              <a:gd name="connsiteX36" fmla="*/ 406849 w 1284558"/>
              <a:gd name="connsiteY36" fmla="*/ 790497 h 1679807"/>
              <a:gd name="connsiteX37" fmla="*/ 601763 w 1284558"/>
              <a:gd name="connsiteY37" fmla="*/ 500083 h 1679807"/>
              <a:gd name="connsiteX38" fmla="*/ 637365 w 1284558"/>
              <a:gd name="connsiteY38" fmla="*/ 495724 h 1679807"/>
              <a:gd name="connsiteX39" fmla="*/ 633598 w 1284558"/>
              <a:gd name="connsiteY39" fmla="*/ 494063 h 1679807"/>
              <a:gd name="connsiteX40" fmla="*/ 633598 w 1284558"/>
              <a:gd name="connsiteY40" fmla="*/ 494061 h 1679807"/>
              <a:gd name="connsiteX41" fmla="*/ 642275 w 1284558"/>
              <a:gd name="connsiteY41" fmla="*/ 495123 h 1679807"/>
              <a:gd name="connsiteX42" fmla="*/ 650959 w 1284558"/>
              <a:gd name="connsiteY42" fmla="*/ 494060 h 1679807"/>
              <a:gd name="connsiteX43" fmla="*/ 647831 w 1284558"/>
              <a:gd name="connsiteY43" fmla="*/ 495804 h 1679807"/>
              <a:gd name="connsiteX44" fmla="*/ 699194 w 1284558"/>
              <a:gd name="connsiteY44" fmla="*/ 502091 h 1679807"/>
              <a:gd name="connsiteX45" fmla="*/ 863748 w 1284558"/>
              <a:gd name="connsiteY45" fmla="*/ 609827 h 1679807"/>
              <a:gd name="connsiteX46" fmla="*/ 900666 w 1284558"/>
              <a:gd name="connsiteY46" fmla="*/ 664164 h 1679807"/>
              <a:gd name="connsiteX47" fmla="*/ 894648 w 1284558"/>
              <a:gd name="connsiteY47" fmla="*/ 647424 h 1679807"/>
              <a:gd name="connsiteX48" fmla="*/ 715280 w 1284558"/>
              <a:gd name="connsiteY48" fmla="*/ 433606 h 1679807"/>
              <a:gd name="connsiteX49" fmla="*/ 642003 w 1284558"/>
              <a:gd name="connsiteY49" fmla="*/ 399198 h 1679807"/>
              <a:gd name="connsiteX50" fmla="*/ 598093 w 1284558"/>
              <a:gd name="connsiteY50" fmla="*/ 418565 h 1679807"/>
              <a:gd name="connsiteX51" fmla="*/ 402113 w 1284558"/>
              <a:gd name="connsiteY51" fmla="*/ 790496 h 1679807"/>
              <a:gd name="connsiteX52" fmla="*/ 598093 w 1284558"/>
              <a:gd name="connsiteY52" fmla="*/ 1162428 h 1679807"/>
              <a:gd name="connsiteX53" fmla="*/ 641270 w 1284558"/>
              <a:gd name="connsiteY53" fmla="*/ 1181471 h 1679807"/>
              <a:gd name="connsiteX54" fmla="*/ 709237 w 1284558"/>
              <a:gd name="connsiteY54" fmla="*/ 1143589 h 1679807"/>
              <a:gd name="connsiteX55" fmla="*/ 820232 w 1284558"/>
              <a:gd name="connsiteY55" fmla="*/ 889310 h 1679807"/>
              <a:gd name="connsiteX56" fmla="*/ 709237 w 1284558"/>
              <a:gd name="connsiteY56" fmla="*/ 635031 h 1679807"/>
              <a:gd name="connsiteX57" fmla="*/ 642278 w 1284558"/>
              <a:gd name="connsiteY57" fmla="*/ 597711 h 1679807"/>
              <a:gd name="connsiteX58" fmla="*/ 600534 w 1284558"/>
              <a:gd name="connsiteY58" fmla="*/ 620977 h 1679807"/>
              <a:gd name="connsiteX59" fmla="*/ 526536 w 1284558"/>
              <a:gd name="connsiteY59" fmla="*/ 790496 h 1679807"/>
              <a:gd name="connsiteX60" fmla="*/ 600534 w 1284558"/>
              <a:gd name="connsiteY60" fmla="*/ 960015 h 1679807"/>
              <a:gd name="connsiteX61" fmla="*/ 642280 w 1284558"/>
              <a:gd name="connsiteY61" fmla="*/ 983283 h 1679807"/>
              <a:gd name="connsiteX62" fmla="*/ 658812 w 1284558"/>
              <a:gd name="connsiteY62" fmla="*/ 974069 h 1679807"/>
              <a:gd name="connsiteX63" fmla="*/ 695810 w 1284558"/>
              <a:gd name="connsiteY63" fmla="*/ 889310 h 1679807"/>
              <a:gd name="connsiteX64" fmla="*/ 633599 w 1284558"/>
              <a:gd name="connsiteY64" fmla="*/ 790498 h 1679807"/>
              <a:gd name="connsiteX65" fmla="*/ 714969 w 1284558"/>
              <a:gd name="connsiteY65" fmla="*/ 889310 h 1679807"/>
              <a:gd name="connsiteX66" fmla="*/ 665271 w 1284558"/>
              <a:gd name="connsiteY66" fmla="*/ 980357 h 1679807"/>
              <a:gd name="connsiteX67" fmla="*/ 645658 w 1284558"/>
              <a:gd name="connsiteY67" fmla="*/ 985165 h 1679807"/>
              <a:gd name="connsiteX68" fmla="*/ 650959 w 1284558"/>
              <a:gd name="connsiteY68" fmla="*/ 988120 h 1679807"/>
              <a:gd name="connsiteX69" fmla="*/ 650959 w 1284558"/>
              <a:gd name="connsiteY69" fmla="*/ 988122 h 1679807"/>
              <a:gd name="connsiteX70" fmla="*/ 642278 w 1284558"/>
              <a:gd name="connsiteY70" fmla="*/ 985994 h 1679807"/>
              <a:gd name="connsiteX71" fmla="*/ 633599 w 1284558"/>
              <a:gd name="connsiteY71" fmla="*/ 988122 h 1679807"/>
              <a:gd name="connsiteX72" fmla="*/ 638902 w 1284558"/>
              <a:gd name="connsiteY72" fmla="*/ 985166 h 1679807"/>
              <a:gd name="connsiteX73" fmla="*/ 587613 w 1284558"/>
              <a:gd name="connsiteY73" fmla="*/ 972592 h 1679807"/>
              <a:gd name="connsiteX74" fmla="*/ 488219 w 1284558"/>
              <a:gd name="connsiteY74" fmla="*/ 790497 h 1679807"/>
              <a:gd name="connsiteX75" fmla="*/ 587613 w 1284558"/>
              <a:gd name="connsiteY75" fmla="*/ 608403 h 1679807"/>
              <a:gd name="connsiteX76" fmla="*/ 638901 w 1284558"/>
              <a:gd name="connsiteY76" fmla="*/ 595829 h 1679807"/>
              <a:gd name="connsiteX77" fmla="*/ 633598 w 1284558"/>
              <a:gd name="connsiteY77" fmla="*/ 592873 h 1679807"/>
              <a:gd name="connsiteX78" fmla="*/ 645175 w 1284558"/>
              <a:gd name="connsiteY78" fmla="*/ 594290 h 1679807"/>
              <a:gd name="connsiteX79" fmla="*/ 650959 w 1284558"/>
              <a:gd name="connsiteY79" fmla="*/ 592872 h 1679807"/>
              <a:gd name="connsiteX80" fmla="*/ 647831 w 1284558"/>
              <a:gd name="connsiteY80" fmla="*/ 594616 h 1679807"/>
              <a:gd name="connsiteX81" fmla="*/ 682795 w 1284558"/>
              <a:gd name="connsiteY81" fmla="*/ 598896 h 1679807"/>
              <a:gd name="connsiteX82" fmla="*/ 877708 w 1284558"/>
              <a:gd name="connsiteY82" fmla="*/ 889310 h 1679807"/>
              <a:gd name="connsiteX83" fmla="*/ 682795 w 1284558"/>
              <a:gd name="connsiteY83" fmla="*/ 1179725 h 1679807"/>
              <a:gd name="connsiteX84" fmla="*/ 647193 w 1284558"/>
              <a:gd name="connsiteY84" fmla="*/ 1184083 h 1679807"/>
              <a:gd name="connsiteX85" fmla="*/ 650959 w 1284558"/>
              <a:gd name="connsiteY85" fmla="*/ 1185744 h 1679807"/>
              <a:gd name="connsiteX86" fmla="*/ 650959 w 1284558"/>
              <a:gd name="connsiteY86" fmla="*/ 1185746 h 1679807"/>
              <a:gd name="connsiteX87" fmla="*/ 642283 w 1284558"/>
              <a:gd name="connsiteY87" fmla="*/ 1184684 h 1679807"/>
              <a:gd name="connsiteX88" fmla="*/ 633598 w 1284558"/>
              <a:gd name="connsiteY88" fmla="*/ 1185747 h 1679807"/>
              <a:gd name="connsiteX89" fmla="*/ 636726 w 1284558"/>
              <a:gd name="connsiteY89" fmla="*/ 1184004 h 1679807"/>
              <a:gd name="connsiteX90" fmla="*/ 585364 w 1284558"/>
              <a:gd name="connsiteY90" fmla="*/ 1177716 h 1679807"/>
              <a:gd name="connsiteX91" fmla="*/ 399803 w 1284558"/>
              <a:gd name="connsiteY91" fmla="*/ 1041912 h 1679807"/>
              <a:gd name="connsiteX92" fmla="*/ 382322 w 1284558"/>
              <a:gd name="connsiteY92" fmla="*/ 569716 h 1679807"/>
              <a:gd name="connsiteX93" fmla="*/ 399803 w 1284558"/>
              <a:gd name="connsiteY93" fmla="*/ 539082 h 1679807"/>
              <a:gd name="connsiteX94" fmla="*/ 585364 w 1284558"/>
              <a:gd name="connsiteY94" fmla="*/ 403278 h 1679807"/>
              <a:gd name="connsiteX95" fmla="*/ 637182 w 1284558"/>
              <a:gd name="connsiteY95" fmla="*/ 396935 h 1679807"/>
              <a:gd name="connsiteX96" fmla="*/ 633598 w 1284558"/>
              <a:gd name="connsiteY96" fmla="*/ 395252 h 1679807"/>
              <a:gd name="connsiteX97" fmla="*/ 633599 w 1284558"/>
              <a:gd name="connsiteY97" fmla="*/ 395250 h 1679807"/>
              <a:gd name="connsiteX98" fmla="*/ 643509 w 1284558"/>
              <a:gd name="connsiteY98" fmla="*/ 396160 h 1679807"/>
              <a:gd name="connsiteX99" fmla="*/ 650959 w 1284558"/>
              <a:gd name="connsiteY99" fmla="*/ 395248 h 1679807"/>
              <a:gd name="connsiteX100" fmla="*/ 647963 w 1284558"/>
              <a:gd name="connsiteY100" fmla="*/ 396570 h 1679807"/>
              <a:gd name="connsiteX101" fmla="*/ 695558 w 1284558"/>
              <a:gd name="connsiteY101" fmla="*/ 400942 h 1679807"/>
              <a:gd name="connsiteX102" fmla="*/ 861072 w 1284558"/>
              <a:gd name="connsiteY102" fmla="*/ 479628 h 1679807"/>
              <a:gd name="connsiteX103" fmla="*/ 908910 w 1284558"/>
              <a:gd name="connsiteY103" fmla="*/ 527559 h 1679807"/>
              <a:gd name="connsiteX104" fmla="*/ 902859 w 1284558"/>
              <a:gd name="connsiteY104" fmla="*/ 516161 h 1679807"/>
              <a:gd name="connsiteX105" fmla="*/ 712899 w 1284558"/>
              <a:gd name="connsiteY105" fmla="*/ 331413 h 1679807"/>
              <a:gd name="connsiteX106" fmla="*/ 642278 w 1284558"/>
              <a:gd name="connsiteY106" fmla="*/ 300265 h 1679807"/>
              <a:gd name="connsiteX107" fmla="*/ 584876 w 1284558"/>
              <a:gd name="connsiteY107" fmla="*/ 325583 h 1679807"/>
              <a:gd name="connsiteX108" fmla="*/ 389909 w 1284558"/>
              <a:gd name="connsiteY108" fmla="*/ 548609 h 1679807"/>
              <a:gd name="connsiteX109" fmla="*/ 376533 w 1284558"/>
              <a:gd name="connsiteY109" fmla="*/ 427080 h 1679807"/>
              <a:gd name="connsiteX110" fmla="*/ 384707 w 1284558"/>
              <a:gd name="connsiteY110" fmla="*/ 416915 h 1679807"/>
              <a:gd name="connsiteX111" fmla="*/ 568965 w 1284558"/>
              <a:gd name="connsiteY111" fmla="*/ 306474 h 1679807"/>
              <a:gd name="connsiteX112" fmla="*/ 637370 w 1284558"/>
              <a:gd name="connsiteY112" fmla="*/ 298100 h 1679807"/>
              <a:gd name="connsiteX113" fmla="*/ 633599 w 1284558"/>
              <a:gd name="connsiteY113" fmla="*/ 296437 h 1679807"/>
              <a:gd name="connsiteX114" fmla="*/ 642277 w 1284558"/>
              <a:gd name="connsiteY114" fmla="*/ 297500 h 1679807"/>
              <a:gd name="connsiteX115" fmla="*/ 650959 w 1284558"/>
              <a:gd name="connsiteY115" fmla="*/ 296437 h 1679807"/>
              <a:gd name="connsiteX116" fmla="*/ 647186 w 1284558"/>
              <a:gd name="connsiteY116" fmla="*/ 298101 h 1679807"/>
              <a:gd name="connsiteX117" fmla="*/ 731992 w 1284558"/>
              <a:gd name="connsiteY117" fmla="*/ 308482 h 1679807"/>
              <a:gd name="connsiteX118" fmla="*/ 823636 w 1284558"/>
              <a:gd name="connsiteY118" fmla="*/ 343028 h 1679807"/>
              <a:gd name="connsiteX119" fmla="*/ 905497 w 1284558"/>
              <a:gd name="connsiteY119" fmla="*/ 396985 h 1679807"/>
              <a:gd name="connsiteX120" fmla="*/ 884352 w 1284558"/>
              <a:gd name="connsiteY120" fmla="*/ 368459 h 1679807"/>
              <a:gd name="connsiteX121" fmla="*/ 703741 w 1284558"/>
              <a:gd name="connsiteY121" fmla="*/ 226585 h 1679807"/>
              <a:gd name="connsiteX122" fmla="*/ 642566 w 1284558"/>
              <a:gd name="connsiteY122" fmla="*/ 201327 h 1679807"/>
              <a:gd name="connsiteX123" fmla="*/ 571660 w 1284558"/>
              <a:gd name="connsiteY123" fmla="*/ 232601 h 1679807"/>
              <a:gd name="connsiteX124" fmla="*/ 381699 w 1284558"/>
              <a:gd name="connsiteY124" fmla="*/ 417349 h 1679807"/>
              <a:gd name="connsiteX125" fmla="*/ 376532 w 1284558"/>
              <a:gd name="connsiteY125" fmla="*/ 1153913 h 1679807"/>
              <a:gd name="connsiteX126" fmla="*/ 381699 w 1284558"/>
              <a:gd name="connsiteY126" fmla="*/ 1163648 h 1679807"/>
              <a:gd name="connsiteX127" fmla="*/ 571660 w 1284558"/>
              <a:gd name="connsiteY127" fmla="*/ 1348396 h 1679807"/>
              <a:gd name="connsiteX128" fmla="*/ 642008 w 1284558"/>
              <a:gd name="connsiteY128" fmla="*/ 1379423 h 1679807"/>
              <a:gd name="connsiteX129" fmla="*/ 715281 w 1284558"/>
              <a:gd name="connsiteY129" fmla="*/ 1345017 h 1679807"/>
              <a:gd name="connsiteX130" fmla="*/ 894648 w 1284558"/>
              <a:gd name="connsiteY130" fmla="*/ 1131199 h 1679807"/>
              <a:gd name="connsiteX131" fmla="*/ 900668 w 1284558"/>
              <a:gd name="connsiteY131" fmla="*/ 1114453 h 1679807"/>
              <a:gd name="connsiteX132" fmla="*/ 863748 w 1284558"/>
              <a:gd name="connsiteY132" fmla="*/ 1168793 h 1679807"/>
              <a:gd name="connsiteX133" fmla="*/ 699194 w 1284558"/>
              <a:gd name="connsiteY133" fmla="*/ 1276529 h 1679807"/>
              <a:gd name="connsiteX134" fmla="*/ 647192 w 1284558"/>
              <a:gd name="connsiteY134" fmla="*/ 1282895 h 1679807"/>
              <a:gd name="connsiteX135" fmla="*/ 650960 w 1284558"/>
              <a:gd name="connsiteY135" fmla="*/ 1284557 h 1679807"/>
              <a:gd name="connsiteX136" fmla="*/ 650959 w 1284558"/>
              <a:gd name="connsiteY136" fmla="*/ 1284559 h 1679807"/>
              <a:gd name="connsiteX137" fmla="*/ 642281 w 1284558"/>
              <a:gd name="connsiteY137" fmla="*/ 1283496 h 1679807"/>
              <a:gd name="connsiteX138" fmla="*/ 633598 w 1284558"/>
              <a:gd name="connsiteY138" fmla="*/ 1284559 h 1679807"/>
              <a:gd name="connsiteX139" fmla="*/ 637371 w 1284558"/>
              <a:gd name="connsiteY139" fmla="*/ 1282895 h 1679807"/>
              <a:gd name="connsiteX140" fmla="*/ 568965 w 1284558"/>
              <a:gd name="connsiteY140" fmla="*/ 1274521 h 1679807"/>
              <a:gd name="connsiteX141" fmla="*/ 384707 w 1284558"/>
              <a:gd name="connsiteY141" fmla="*/ 1164081 h 1679807"/>
              <a:gd name="connsiteX142" fmla="*/ 375018 w 1284558"/>
              <a:gd name="connsiteY142" fmla="*/ 303629 h 1679807"/>
              <a:gd name="connsiteX143" fmla="*/ 397800 w 1284558"/>
              <a:gd name="connsiteY143" fmla="*/ 283457 h 1679807"/>
              <a:gd name="connsiteX144" fmla="*/ 552566 w 1284558"/>
              <a:gd name="connsiteY144" fmla="*/ 209670 h 1679807"/>
              <a:gd name="connsiteX145" fmla="*/ 637569 w 1284558"/>
              <a:gd name="connsiteY145" fmla="*/ 199264 h 1679807"/>
              <a:gd name="connsiteX146" fmla="*/ 633599 w 1284558"/>
              <a:gd name="connsiteY146" fmla="*/ 197625 h 1679807"/>
              <a:gd name="connsiteX147" fmla="*/ 642279 w 1284558"/>
              <a:gd name="connsiteY147" fmla="*/ 198688 h 1679807"/>
              <a:gd name="connsiteX148" fmla="*/ 650959 w 1284558"/>
              <a:gd name="connsiteY148" fmla="*/ 197625 h 1679807"/>
              <a:gd name="connsiteX149" fmla="*/ 647188 w 1284558"/>
              <a:gd name="connsiteY149" fmla="*/ 199289 h 1679807"/>
              <a:gd name="connsiteX150" fmla="*/ 748391 w 1284558"/>
              <a:gd name="connsiteY150" fmla="*/ 211678 h 1679807"/>
              <a:gd name="connsiteX151" fmla="*/ 855309 w 1284558"/>
              <a:gd name="connsiteY151" fmla="*/ 251981 h 1679807"/>
              <a:gd name="connsiteX152" fmla="*/ 921167 w 1284558"/>
              <a:gd name="connsiteY152" fmla="*/ 295390 h 1679807"/>
              <a:gd name="connsiteX153" fmla="*/ 920175 w 1284558"/>
              <a:gd name="connsiteY153" fmla="*/ 294052 h 1679807"/>
              <a:gd name="connsiteX154" fmla="*/ 713762 w 1284558"/>
              <a:gd name="connsiteY154" fmla="*/ 131910 h 1679807"/>
              <a:gd name="connsiteX155" fmla="*/ 642566 w 1284558"/>
              <a:gd name="connsiteY155" fmla="*/ 102515 h 1679807"/>
              <a:gd name="connsiteX156" fmla="*/ 558444 w 1284558"/>
              <a:gd name="connsiteY156" fmla="*/ 139618 h 1679807"/>
              <a:gd name="connsiteX157" fmla="*/ 400206 w 1284558"/>
              <a:gd name="connsiteY157" fmla="*/ 269647 h 1679807"/>
              <a:gd name="connsiteX158" fmla="*/ 375017 w 1284558"/>
              <a:gd name="connsiteY158" fmla="*/ 1277367 h 1679807"/>
              <a:gd name="connsiteX159" fmla="*/ 400206 w 1284558"/>
              <a:gd name="connsiteY159" fmla="*/ 1311350 h 1679807"/>
              <a:gd name="connsiteX160" fmla="*/ 558444 w 1284558"/>
              <a:gd name="connsiteY160" fmla="*/ 1441379 h 1679807"/>
              <a:gd name="connsiteX161" fmla="*/ 642279 w 1284558"/>
              <a:gd name="connsiteY161" fmla="*/ 1478355 h 1679807"/>
              <a:gd name="connsiteX162" fmla="*/ 712899 w 1284558"/>
              <a:gd name="connsiteY162" fmla="*/ 1447208 h 1679807"/>
              <a:gd name="connsiteX163" fmla="*/ 902859 w 1284558"/>
              <a:gd name="connsiteY163" fmla="*/ 1262460 h 1679807"/>
              <a:gd name="connsiteX164" fmla="*/ 908909 w 1284558"/>
              <a:gd name="connsiteY164" fmla="*/ 1251064 h 1679807"/>
              <a:gd name="connsiteX165" fmla="*/ 861072 w 1284558"/>
              <a:gd name="connsiteY165" fmla="*/ 1298994 h 1679807"/>
              <a:gd name="connsiteX166" fmla="*/ 695558 w 1284558"/>
              <a:gd name="connsiteY166" fmla="*/ 1377679 h 1679807"/>
              <a:gd name="connsiteX167" fmla="*/ 647967 w 1284558"/>
              <a:gd name="connsiteY167" fmla="*/ 1382052 h 1679807"/>
              <a:gd name="connsiteX168" fmla="*/ 650959 w 1284558"/>
              <a:gd name="connsiteY168" fmla="*/ 1383371 h 1679807"/>
              <a:gd name="connsiteX169" fmla="*/ 643518 w 1284558"/>
              <a:gd name="connsiteY169" fmla="*/ 1382460 h 1679807"/>
              <a:gd name="connsiteX170" fmla="*/ 633599 w 1284558"/>
              <a:gd name="connsiteY170" fmla="*/ 1383372 h 1679807"/>
              <a:gd name="connsiteX171" fmla="*/ 637190 w 1284558"/>
              <a:gd name="connsiteY171" fmla="*/ 1381686 h 1679807"/>
              <a:gd name="connsiteX172" fmla="*/ 552566 w 1284558"/>
              <a:gd name="connsiteY172" fmla="*/ 1371326 h 1679807"/>
              <a:gd name="connsiteX173" fmla="*/ 397800 w 1284558"/>
              <a:gd name="connsiteY173" fmla="*/ 1297539 h 1679807"/>
              <a:gd name="connsiteX174" fmla="*/ 367346 w 1284558"/>
              <a:gd name="connsiteY174" fmla="*/ 1387024 h 1679807"/>
              <a:gd name="connsiteX175" fmla="*/ 384488 w 1284558"/>
              <a:gd name="connsiteY175" fmla="*/ 1407940 h 1679807"/>
              <a:gd name="connsiteX176" fmla="*/ 545227 w 1284558"/>
              <a:gd name="connsiteY176" fmla="*/ 1534360 h 1679807"/>
              <a:gd name="connsiteX177" fmla="*/ 642280 w 1284558"/>
              <a:gd name="connsiteY177" fmla="*/ 1577166 h 1679807"/>
              <a:gd name="connsiteX178" fmla="*/ 726115 w 1284558"/>
              <a:gd name="connsiteY178" fmla="*/ 1540191 h 1679807"/>
              <a:gd name="connsiteX179" fmla="*/ 884352 w 1284558"/>
              <a:gd name="connsiteY179" fmla="*/ 1410161 h 1679807"/>
              <a:gd name="connsiteX180" fmla="*/ 905497 w 1284558"/>
              <a:gd name="connsiteY180" fmla="*/ 1381636 h 1679807"/>
              <a:gd name="connsiteX181" fmla="*/ 823636 w 1284558"/>
              <a:gd name="connsiteY181" fmla="*/ 1435592 h 1679807"/>
              <a:gd name="connsiteX182" fmla="*/ 731992 w 1284558"/>
              <a:gd name="connsiteY182" fmla="*/ 1470138 h 1679807"/>
              <a:gd name="connsiteX183" fmla="*/ 647188 w 1284558"/>
              <a:gd name="connsiteY183" fmla="*/ 1480520 h 1679807"/>
              <a:gd name="connsiteX184" fmla="*/ 650959 w 1284558"/>
              <a:gd name="connsiteY184" fmla="*/ 1482183 h 1679807"/>
              <a:gd name="connsiteX185" fmla="*/ 642279 w 1284558"/>
              <a:gd name="connsiteY185" fmla="*/ 1481121 h 1679807"/>
              <a:gd name="connsiteX186" fmla="*/ 633599 w 1284558"/>
              <a:gd name="connsiteY186" fmla="*/ 1482183 h 1679807"/>
              <a:gd name="connsiteX187" fmla="*/ 637371 w 1284558"/>
              <a:gd name="connsiteY187" fmla="*/ 1480520 h 1679807"/>
              <a:gd name="connsiteX188" fmla="*/ 536167 w 1284558"/>
              <a:gd name="connsiteY188" fmla="*/ 1468131 h 1679807"/>
              <a:gd name="connsiteX189" fmla="*/ 429250 w 1284558"/>
              <a:gd name="connsiteY189" fmla="*/ 1427827 h 1679807"/>
              <a:gd name="connsiteX190" fmla="*/ 0 w 1284558"/>
              <a:gd name="connsiteY190" fmla="*/ 790497 h 1679807"/>
              <a:gd name="connsiteX191" fmla="*/ 650959 w 1284558"/>
              <a:gd name="connsiteY191" fmla="*/ 0 h 1679807"/>
              <a:gd name="connsiteX192" fmla="*/ 364384 w 1284558"/>
              <a:gd name="connsiteY192" fmla="*/ 195239 h 1679807"/>
              <a:gd name="connsiteX193" fmla="*/ 363390 w 1284558"/>
              <a:gd name="connsiteY193" fmla="*/ 196579 h 1679807"/>
              <a:gd name="connsiteX194" fmla="*/ 429250 w 1284558"/>
              <a:gd name="connsiteY194" fmla="*/ 153169 h 1679807"/>
              <a:gd name="connsiteX195" fmla="*/ 536167 w 1284558"/>
              <a:gd name="connsiteY195" fmla="*/ 112866 h 1679807"/>
              <a:gd name="connsiteX196" fmla="*/ 637569 w 1284558"/>
              <a:gd name="connsiteY196" fmla="*/ 100452 h 1679807"/>
              <a:gd name="connsiteX197" fmla="*/ 633599 w 1284558"/>
              <a:gd name="connsiteY197" fmla="*/ 98813 h 1679807"/>
              <a:gd name="connsiteX198" fmla="*/ 642279 w 1284558"/>
              <a:gd name="connsiteY198" fmla="*/ 99876 h 1679807"/>
              <a:gd name="connsiteX199" fmla="*/ 650959 w 1284558"/>
              <a:gd name="connsiteY199" fmla="*/ 98813 h 1679807"/>
              <a:gd name="connsiteX200" fmla="*/ 647188 w 1284558"/>
              <a:gd name="connsiteY200" fmla="*/ 100477 h 1679807"/>
              <a:gd name="connsiteX201" fmla="*/ 764790 w 1284558"/>
              <a:gd name="connsiteY201" fmla="*/ 114873 h 1679807"/>
              <a:gd name="connsiteX202" fmla="*/ 1284558 w 1284558"/>
              <a:gd name="connsiteY202" fmla="*/ 889310 h 1679807"/>
              <a:gd name="connsiteX203" fmla="*/ 633599 w 1284558"/>
              <a:gd name="connsiteY203" fmla="*/ 1679807 h 1679807"/>
              <a:gd name="connsiteX204" fmla="*/ 835302 w 1284558"/>
              <a:gd name="connsiteY204" fmla="*/ 1567386 h 1679807"/>
              <a:gd name="connsiteX205" fmla="*/ 915931 w 1284558"/>
              <a:gd name="connsiteY205" fmla="*/ 1488709 h 1679807"/>
              <a:gd name="connsiteX206" fmla="*/ 842453 w 1284558"/>
              <a:gd name="connsiteY206" fmla="*/ 1533018 h 1679807"/>
              <a:gd name="connsiteX207" fmla="*/ 748391 w 1284558"/>
              <a:gd name="connsiteY207" fmla="*/ 1566943 h 1679807"/>
              <a:gd name="connsiteX208" fmla="*/ 647189 w 1284558"/>
              <a:gd name="connsiteY208" fmla="*/ 1579332 h 1679807"/>
              <a:gd name="connsiteX209" fmla="*/ 650959 w 1284558"/>
              <a:gd name="connsiteY209" fmla="*/ 1580994 h 1679807"/>
              <a:gd name="connsiteX210" fmla="*/ 642283 w 1284558"/>
              <a:gd name="connsiteY210" fmla="*/ 1579932 h 1679807"/>
              <a:gd name="connsiteX211" fmla="*/ 633599 w 1284558"/>
              <a:gd name="connsiteY211" fmla="*/ 1580995 h 1679807"/>
              <a:gd name="connsiteX212" fmla="*/ 637373 w 1284558"/>
              <a:gd name="connsiteY212" fmla="*/ 1579331 h 1679807"/>
              <a:gd name="connsiteX213" fmla="*/ 519768 w 1284558"/>
              <a:gd name="connsiteY213" fmla="*/ 1564934 h 1679807"/>
              <a:gd name="connsiteX214" fmla="*/ 0 w 1284558"/>
              <a:gd name="connsiteY214" fmla="*/ 790497 h 167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1284558" h="1679807">
                <a:moveTo>
                  <a:pt x="382323" y="1011280"/>
                </a:moveTo>
                <a:lnTo>
                  <a:pt x="389910" y="1032385"/>
                </a:lnTo>
                <a:cubicBezTo>
                  <a:pt x="432690" y="1129215"/>
                  <a:pt x="500648" y="1208274"/>
                  <a:pt x="584877" y="1255411"/>
                </a:cubicBezTo>
                <a:lnTo>
                  <a:pt x="642282" y="1280729"/>
                </a:lnTo>
                <a:lnTo>
                  <a:pt x="686465" y="1261242"/>
                </a:lnTo>
                <a:cubicBezTo>
                  <a:pt x="804385" y="1195251"/>
                  <a:pt x="882444" y="1051050"/>
                  <a:pt x="882444" y="889311"/>
                </a:cubicBezTo>
                <a:cubicBezTo>
                  <a:pt x="882444" y="727572"/>
                  <a:pt x="804385" y="583371"/>
                  <a:pt x="686465" y="517380"/>
                </a:cubicBezTo>
                <a:lnTo>
                  <a:pt x="643287" y="498336"/>
                </a:lnTo>
                <a:lnTo>
                  <a:pt x="575321" y="536218"/>
                </a:lnTo>
                <a:cubicBezTo>
                  <a:pt x="507337" y="592211"/>
                  <a:pt x="464325" y="686522"/>
                  <a:pt x="464325" y="790497"/>
                </a:cubicBezTo>
                <a:cubicBezTo>
                  <a:pt x="464325" y="894473"/>
                  <a:pt x="507337" y="988784"/>
                  <a:pt x="575321" y="1044776"/>
                </a:cubicBezTo>
                <a:lnTo>
                  <a:pt x="642280" y="1082097"/>
                </a:lnTo>
                <a:lnTo>
                  <a:pt x="684025" y="1058830"/>
                </a:lnTo>
                <a:cubicBezTo>
                  <a:pt x="729347" y="1021502"/>
                  <a:pt x="758022" y="958628"/>
                  <a:pt x="758022" y="889311"/>
                </a:cubicBezTo>
                <a:cubicBezTo>
                  <a:pt x="758022" y="819995"/>
                  <a:pt x="729347" y="757121"/>
                  <a:pt x="684025" y="719792"/>
                </a:cubicBezTo>
                <a:lnTo>
                  <a:pt x="642278" y="696524"/>
                </a:lnTo>
                <a:lnTo>
                  <a:pt x="625746" y="705738"/>
                </a:lnTo>
                <a:cubicBezTo>
                  <a:pt x="603085" y="724402"/>
                  <a:pt x="588748" y="755839"/>
                  <a:pt x="588748" y="790498"/>
                </a:cubicBezTo>
                <a:cubicBezTo>
                  <a:pt x="588748" y="836709"/>
                  <a:pt x="614237" y="877193"/>
                  <a:pt x="650959" y="889310"/>
                </a:cubicBezTo>
                <a:cubicBezTo>
                  <a:pt x="606020" y="889310"/>
                  <a:pt x="569589" y="845070"/>
                  <a:pt x="569589" y="790498"/>
                </a:cubicBezTo>
                <a:cubicBezTo>
                  <a:pt x="569589" y="749569"/>
                  <a:pt x="590081" y="714451"/>
                  <a:pt x="619286" y="699451"/>
                </a:cubicBezTo>
                <a:lnTo>
                  <a:pt x="638901" y="694642"/>
                </a:lnTo>
                <a:lnTo>
                  <a:pt x="633599" y="691687"/>
                </a:lnTo>
                <a:lnTo>
                  <a:pt x="633599" y="691685"/>
                </a:lnTo>
                <a:lnTo>
                  <a:pt x="642280" y="693813"/>
                </a:lnTo>
                <a:lnTo>
                  <a:pt x="650959" y="691686"/>
                </a:lnTo>
                <a:lnTo>
                  <a:pt x="645656" y="694641"/>
                </a:lnTo>
                <a:lnTo>
                  <a:pt x="696945" y="707216"/>
                </a:lnTo>
                <a:cubicBezTo>
                  <a:pt x="755355" y="737217"/>
                  <a:pt x="796339" y="807451"/>
                  <a:pt x="796339" y="889310"/>
                </a:cubicBezTo>
                <a:cubicBezTo>
                  <a:pt x="796339" y="971169"/>
                  <a:pt x="755355" y="1041404"/>
                  <a:pt x="696945" y="1071405"/>
                </a:cubicBezTo>
                <a:lnTo>
                  <a:pt x="645657" y="1083979"/>
                </a:lnTo>
                <a:lnTo>
                  <a:pt x="650959" y="1086934"/>
                </a:lnTo>
                <a:lnTo>
                  <a:pt x="639383" y="1085517"/>
                </a:lnTo>
                <a:lnTo>
                  <a:pt x="633599" y="1086935"/>
                </a:lnTo>
                <a:lnTo>
                  <a:pt x="636727" y="1085192"/>
                </a:lnTo>
                <a:lnTo>
                  <a:pt x="601763" y="1080912"/>
                </a:lnTo>
                <a:cubicBezTo>
                  <a:pt x="490526" y="1053270"/>
                  <a:pt x="406849" y="933750"/>
                  <a:pt x="406849" y="790497"/>
                </a:cubicBezTo>
                <a:cubicBezTo>
                  <a:pt x="406849" y="647244"/>
                  <a:pt x="490526" y="527724"/>
                  <a:pt x="601763" y="500083"/>
                </a:cubicBezTo>
                <a:lnTo>
                  <a:pt x="637365" y="495724"/>
                </a:lnTo>
                <a:lnTo>
                  <a:pt x="633598" y="494063"/>
                </a:lnTo>
                <a:lnTo>
                  <a:pt x="633598" y="494061"/>
                </a:lnTo>
                <a:lnTo>
                  <a:pt x="642275" y="495123"/>
                </a:lnTo>
                <a:lnTo>
                  <a:pt x="650959" y="494060"/>
                </a:lnTo>
                <a:lnTo>
                  <a:pt x="647831" y="495804"/>
                </a:lnTo>
                <a:lnTo>
                  <a:pt x="699194" y="502091"/>
                </a:lnTo>
                <a:cubicBezTo>
                  <a:pt x="762758" y="517887"/>
                  <a:pt x="819572" y="556183"/>
                  <a:pt x="863748" y="609827"/>
                </a:cubicBezTo>
                <a:lnTo>
                  <a:pt x="900666" y="664164"/>
                </a:lnTo>
                <a:lnTo>
                  <a:pt x="894648" y="647424"/>
                </a:lnTo>
                <a:cubicBezTo>
                  <a:pt x="854542" y="556645"/>
                  <a:pt x="792305" y="481486"/>
                  <a:pt x="715280" y="433606"/>
                </a:cubicBezTo>
                <a:lnTo>
                  <a:pt x="642003" y="399198"/>
                </a:lnTo>
                <a:lnTo>
                  <a:pt x="598093" y="418565"/>
                </a:lnTo>
                <a:cubicBezTo>
                  <a:pt x="480173" y="484557"/>
                  <a:pt x="402113" y="628758"/>
                  <a:pt x="402113" y="790496"/>
                </a:cubicBezTo>
                <a:cubicBezTo>
                  <a:pt x="402113" y="952236"/>
                  <a:pt x="480173" y="1096437"/>
                  <a:pt x="598093" y="1162428"/>
                </a:cubicBezTo>
                <a:lnTo>
                  <a:pt x="641270" y="1181471"/>
                </a:lnTo>
                <a:lnTo>
                  <a:pt x="709237" y="1143589"/>
                </a:lnTo>
                <a:cubicBezTo>
                  <a:pt x="777220" y="1087597"/>
                  <a:pt x="820232" y="993286"/>
                  <a:pt x="820232" y="889310"/>
                </a:cubicBezTo>
                <a:cubicBezTo>
                  <a:pt x="820232" y="785335"/>
                  <a:pt x="777220" y="691024"/>
                  <a:pt x="709237" y="635031"/>
                </a:cubicBezTo>
                <a:lnTo>
                  <a:pt x="642278" y="597711"/>
                </a:lnTo>
                <a:lnTo>
                  <a:pt x="600534" y="620977"/>
                </a:lnTo>
                <a:cubicBezTo>
                  <a:pt x="555211" y="658306"/>
                  <a:pt x="526536" y="721180"/>
                  <a:pt x="526536" y="790496"/>
                </a:cubicBezTo>
                <a:cubicBezTo>
                  <a:pt x="526536" y="859813"/>
                  <a:pt x="555211" y="922687"/>
                  <a:pt x="600534" y="960015"/>
                </a:cubicBezTo>
                <a:lnTo>
                  <a:pt x="642280" y="983283"/>
                </a:lnTo>
                <a:lnTo>
                  <a:pt x="658812" y="974069"/>
                </a:lnTo>
                <a:cubicBezTo>
                  <a:pt x="681473" y="955405"/>
                  <a:pt x="695810" y="923968"/>
                  <a:pt x="695810" y="889310"/>
                </a:cubicBezTo>
                <a:cubicBezTo>
                  <a:pt x="695810" y="843099"/>
                  <a:pt x="670321" y="802615"/>
                  <a:pt x="633599" y="790498"/>
                </a:cubicBezTo>
                <a:cubicBezTo>
                  <a:pt x="678538" y="790498"/>
                  <a:pt x="714969" y="834738"/>
                  <a:pt x="714969" y="889310"/>
                </a:cubicBezTo>
                <a:cubicBezTo>
                  <a:pt x="714969" y="930239"/>
                  <a:pt x="694476" y="965356"/>
                  <a:pt x="665271" y="980357"/>
                </a:cubicBezTo>
                <a:lnTo>
                  <a:pt x="645658" y="985165"/>
                </a:lnTo>
                <a:lnTo>
                  <a:pt x="650959" y="988120"/>
                </a:lnTo>
                <a:lnTo>
                  <a:pt x="650959" y="988122"/>
                </a:lnTo>
                <a:lnTo>
                  <a:pt x="642278" y="985994"/>
                </a:lnTo>
                <a:lnTo>
                  <a:pt x="633599" y="988122"/>
                </a:lnTo>
                <a:lnTo>
                  <a:pt x="638902" y="985166"/>
                </a:lnTo>
                <a:lnTo>
                  <a:pt x="587613" y="972592"/>
                </a:lnTo>
                <a:cubicBezTo>
                  <a:pt x="529204" y="942591"/>
                  <a:pt x="488219" y="872356"/>
                  <a:pt x="488219" y="790497"/>
                </a:cubicBezTo>
                <a:cubicBezTo>
                  <a:pt x="488219" y="708638"/>
                  <a:pt x="529204" y="638404"/>
                  <a:pt x="587613" y="608403"/>
                </a:cubicBezTo>
                <a:lnTo>
                  <a:pt x="638901" y="595829"/>
                </a:lnTo>
                <a:lnTo>
                  <a:pt x="633598" y="592873"/>
                </a:lnTo>
                <a:lnTo>
                  <a:pt x="645175" y="594290"/>
                </a:lnTo>
                <a:lnTo>
                  <a:pt x="650959" y="592872"/>
                </a:lnTo>
                <a:lnTo>
                  <a:pt x="647831" y="594616"/>
                </a:lnTo>
                <a:lnTo>
                  <a:pt x="682795" y="598896"/>
                </a:lnTo>
                <a:cubicBezTo>
                  <a:pt x="794032" y="626537"/>
                  <a:pt x="877708" y="746057"/>
                  <a:pt x="877708" y="889310"/>
                </a:cubicBezTo>
                <a:cubicBezTo>
                  <a:pt x="877708" y="1032563"/>
                  <a:pt x="794032" y="1152083"/>
                  <a:pt x="682795" y="1179725"/>
                </a:cubicBezTo>
                <a:lnTo>
                  <a:pt x="647193" y="1184083"/>
                </a:lnTo>
                <a:lnTo>
                  <a:pt x="650959" y="1185744"/>
                </a:lnTo>
                <a:lnTo>
                  <a:pt x="650959" y="1185746"/>
                </a:lnTo>
                <a:lnTo>
                  <a:pt x="642283" y="1184684"/>
                </a:lnTo>
                <a:lnTo>
                  <a:pt x="633598" y="1185747"/>
                </a:lnTo>
                <a:lnTo>
                  <a:pt x="636726" y="1184004"/>
                </a:lnTo>
                <a:lnTo>
                  <a:pt x="585364" y="1177716"/>
                </a:lnTo>
                <a:cubicBezTo>
                  <a:pt x="511206" y="1159288"/>
                  <a:pt x="446235" y="1110235"/>
                  <a:pt x="399803" y="1041912"/>
                </a:cubicBezTo>
                <a:close/>
                <a:moveTo>
                  <a:pt x="382322" y="569716"/>
                </a:moveTo>
                <a:lnTo>
                  <a:pt x="399803" y="539082"/>
                </a:lnTo>
                <a:cubicBezTo>
                  <a:pt x="446235" y="470760"/>
                  <a:pt x="511206" y="421706"/>
                  <a:pt x="585364" y="403278"/>
                </a:cubicBezTo>
                <a:lnTo>
                  <a:pt x="637182" y="396935"/>
                </a:lnTo>
                <a:lnTo>
                  <a:pt x="633598" y="395252"/>
                </a:lnTo>
                <a:cubicBezTo>
                  <a:pt x="633598" y="395251"/>
                  <a:pt x="633599" y="395251"/>
                  <a:pt x="633599" y="395250"/>
                </a:cubicBezTo>
                <a:lnTo>
                  <a:pt x="643509" y="396160"/>
                </a:lnTo>
                <a:lnTo>
                  <a:pt x="650959" y="395248"/>
                </a:lnTo>
                <a:lnTo>
                  <a:pt x="647963" y="396570"/>
                </a:lnTo>
                <a:lnTo>
                  <a:pt x="695558" y="400942"/>
                </a:lnTo>
                <a:cubicBezTo>
                  <a:pt x="756165" y="412188"/>
                  <a:pt x="812372" y="439674"/>
                  <a:pt x="861072" y="479628"/>
                </a:cubicBezTo>
                <a:lnTo>
                  <a:pt x="908910" y="527559"/>
                </a:lnTo>
                <a:lnTo>
                  <a:pt x="902859" y="516161"/>
                </a:lnTo>
                <a:cubicBezTo>
                  <a:pt x="853528" y="437806"/>
                  <a:pt x="788704" y="373836"/>
                  <a:pt x="712899" y="331413"/>
                </a:cubicBezTo>
                <a:lnTo>
                  <a:pt x="642278" y="300265"/>
                </a:lnTo>
                <a:lnTo>
                  <a:pt x="584876" y="325583"/>
                </a:lnTo>
                <a:cubicBezTo>
                  <a:pt x="500648" y="372719"/>
                  <a:pt x="432689" y="451779"/>
                  <a:pt x="389909" y="548609"/>
                </a:cubicBezTo>
                <a:close/>
                <a:moveTo>
                  <a:pt x="376533" y="427080"/>
                </a:moveTo>
                <a:lnTo>
                  <a:pt x="384707" y="416915"/>
                </a:lnTo>
                <a:cubicBezTo>
                  <a:pt x="436379" y="362560"/>
                  <a:pt x="499442" y="323750"/>
                  <a:pt x="568965" y="306474"/>
                </a:cubicBezTo>
                <a:lnTo>
                  <a:pt x="637370" y="298100"/>
                </a:lnTo>
                <a:lnTo>
                  <a:pt x="633599" y="296437"/>
                </a:lnTo>
                <a:lnTo>
                  <a:pt x="642277" y="297500"/>
                </a:lnTo>
                <a:lnTo>
                  <a:pt x="650959" y="296437"/>
                </a:lnTo>
                <a:lnTo>
                  <a:pt x="647186" y="298101"/>
                </a:lnTo>
                <a:lnTo>
                  <a:pt x="731992" y="308482"/>
                </a:lnTo>
                <a:cubicBezTo>
                  <a:pt x="763774" y="316380"/>
                  <a:pt x="794431" y="328028"/>
                  <a:pt x="823636" y="343028"/>
                </a:cubicBezTo>
                <a:lnTo>
                  <a:pt x="905497" y="396985"/>
                </a:lnTo>
                <a:lnTo>
                  <a:pt x="884352" y="368459"/>
                </a:lnTo>
                <a:cubicBezTo>
                  <a:pt x="832589" y="308986"/>
                  <a:pt x="771645" y="260519"/>
                  <a:pt x="703741" y="226585"/>
                </a:cubicBezTo>
                <a:lnTo>
                  <a:pt x="642566" y="201327"/>
                </a:lnTo>
                <a:lnTo>
                  <a:pt x="571660" y="232601"/>
                </a:lnTo>
                <a:cubicBezTo>
                  <a:pt x="495854" y="275024"/>
                  <a:pt x="431031" y="338994"/>
                  <a:pt x="381699" y="417349"/>
                </a:cubicBezTo>
                <a:close/>
                <a:moveTo>
                  <a:pt x="376532" y="1153913"/>
                </a:moveTo>
                <a:lnTo>
                  <a:pt x="381699" y="1163648"/>
                </a:lnTo>
                <a:cubicBezTo>
                  <a:pt x="431031" y="1242002"/>
                  <a:pt x="495854" y="1305973"/>
                  <a:pt x="571660" y="1348396"/>
                </a:cubicBezTo>
                <a:lnTo>
                  <a:pt x="642008" y="1379423"/>
                </a:lnTo>
                <a:lnTo>
                  <a:pt x="715281" y="1345017"/>
                </a:lnTo>
                <a:cubicBezTo>
                  <a:pt x="792306" y="1297137"/>
                  <a:pt x="854542" y="1221978"/>
                  <a:pt x="894648" y="1131199"/>
                </a:cubicBezTo>
                <a:lnTo>
                  <a:pt x="900668" y="1114453"/>
                </a:lnTo>
                <a:lnTo>
                  <a:pt x="863748" y="1168793"/>
                </a:lnTo>
                <a:cubicBezTo>
                  <a:pt x="819572" y="1222438"/>
                  <a:pt x="762758" y="1260734"/>
                  <a:pt x="699194" y="1276529"/>
                </a:cubicBezTo>
                <a:lnTo>
                  <a:pt x="647192" y="1282895"/>
                </a:lnTo>
                <a:lnTo>
                  <a:pt x="650960" y="1284557"/>
                </a:lnTo>
                <a:cubicBezTo>
                  <a:pt x="650960" y="1284558"/>
                  <a:pt x="650959" y="1284558"/>
                  <a:pt x="650959" y="1284559"/>
                </a:cubicBezTo>
                <a:lnTo>
                  <a:pt x="642281" y="1283496"/>
                </a:lnTo>
                <a:lnTo>
                  <a:pt x="633598" y="1284559"/>
                </a:lnTo>
                <a:lnTo>
                  <a:pt x="637371" y="1282895"/>
                </a:lnTo>
                <a:lnTo>
                  <a:pt x="568965" y="1274521"/>
                </a:lnTo>
                <a:cubicBezTo>
                  <a:pt x="499442" y="1257245"/>
                  <a:pt x="436379" y="1218435"/>
                  <a:pt x="384707" y="1164081"/>
                </a:cubicBezTo>
                <a:close/>
                <a:moveTo>
                  <a:pt x="375018" y="303629"/>
                </a:moveTo>
                <a:lnTo>
                  <a:pt x="397800" y="283457"/>
                </a:lnTo>
                <a:cubicBezTo>
                  <a:pt x="444775" y="248797"/>
                  <a:pt x="496948" y="223491"/>
                  <a:pt x="552566" y="209670"/>
                </a:cubicBezTo>
                <a:lnTo>
                  <a:pt x="637569" y="199264"/>
                </a:lnTo>
                <a:lnTo>
                  <a:pt x="633599" y="197625"/>
                </a:lnTo>
                <a:lnTo>
                  <a:pt x="642279" y="198688"/>
                </a:lnTo>
                <a:lnTo>
                  <a:pt x="650959" y="197625"/>
                </a:lnTo>
                <a:lnTo>
                  <a:pt x="647188" y="199289"/>
                </a:lnTo>
                <a:lnTo>
                  <a:pt x="748391" y="211678"/>
                </a:lnTo>
                <a:cubicBezTo>
                  <a:pt x="785470" y="220892"/>
                  <a:pt x="821236" y="234481"/>
                  <a:pt x="855309" y="251981"/>
                </a:cubicBezTo>
                <a:lnTo>
                  <a:pt x="921167" y="295390"/>
                </a:lnTo>
                <a:lnTo>
                  <a:pt x="920175" y="294052"/>
                </a:lnTo>
                <a:cubicBezTo>
                  <a:pt x="861016" y="226083"/>
                  <a:pt x="791366" y="170692"/>
                  <a:pt x="713762" y="131910"/>
                </a:cubicBezTo>
                <a:lnTo>
                  <a:pt x="642566" y="102515"/>
                </a:lnTo>
                <a:lnTo>
                  <a:pt x="558444" y="139618"/>
                </a:lnTo>
                <a:cubicBezTo>
                  <a:pt x="499484" y="172614"/>
                  <a:pt x="446218" y="216782"/>
                  <a:pt x="400206" y="269647"/>
                </a:cubicBezTo>
                <a:close/>
                <a:moveTo>
                  <a:pt x="375017" y="1277367"/>
                </a:moveTo>
                <a:lnTo>
                  <a:pt x="400206" y="1311350"/>
                </a:lnTo>
                <a:cubicBezTo>
                  <a:pt x="446218" y="1364215"/>
                  <a:pt x="499484" y="1408383"/>
                  <a:pt x="558444" y="1441379"/>
                </a:cubicBezTo>
                <a:lnTo>
                  <a:pt x="642279" y="1478355"/>
                </a:lnTo>
                <a:lnTo>
                  <a:pt x="712899" y="1447208"/>
                </a:lnTo>
                <a:cubicBezTo>
                  <a:pt x="788704" y="1404785"/>
                  <a:pt x="853528" y="1340814"/>
                  <a:pt x="902859" y="1262460"/>
                </a:cubicBezTo>
                <a:lnTo>
                  <a:pt x="908909" y="1251064"/>
                </a:lnTo>
                <a:lnTo>
                  <a:pt x="861072" y="1298994"/>
                </a:lnTo>
                <a:cubicBezTo>
                  <a:pt x="812372" y="1338948"/>
                  <a:pt x="756165" y="1366433"/>
                  <a:pt x="695558" y="1377679"/>
                </a:cubicBezTo>
                <a:lnTo>
                  <a:pt x="647967" y="1382052"/>
                </a:lnTo>
                <a:lnTo>
                  <a:pt x="650959" y="1383371"/>
                </a:lnTo>
                <a:lnTo>
                  <a:pt x="643518" y="1382460"/>
                </a:lnTo>
                <a:lnTo>
                  <a:pt x="633599" y="1383372"/>
                </a:lnTo>
                <a:lnTo>
                  <a:pt x="637190" y="1381686"/>
                </a:lnTo>
                <a:lnTo>
                  <a:pt x="552566" y="1371326"/>
                </a:lnTo>
                <a:cubicBezTo>
                  <a:pt x="496948" y="1357505"/>
                  <a:pt x="444775" y="1332200"/>
                  <a:pt x="397800" y="1297539"/>
                </a:cubicBezTo>
                <a:close/>
                <a:moveTo>
                  <a:pt x="367346" y="1387024"/>
                </a:moveTo>
                <a:lnTo>
                  <a:pt x="384488" y="1407940"/>
                </a:lnTo>
                <a:cubicBezTo>
                  <a:pt x="432289" y="1458593"/>
                  <a:pt x="486267" y="1501364"/>
                  <a:pt x="545227" y="1534360"/>
                </a:cubicBezTo>
                <a:lnTo>
                  <a:pt x="642280" y="1577166"/>
                </a:lnTo>
                <a:lnTo>
                  <a:pt x="726115" y="1540191"/>
                </a:lnTo>
                <a:cubicBezTo>
                  <a:pt x="785075" y="1507195"/>
                  <a:pt x="838340" y="1463026"/>
                  <a:pt x="884352" y="1410161"/>
                </a:cubicBezTo>
                <a:lnTo>
                  <a:pt x="905497" y="1381636"/>
                </a:lnTo>
                <a:lnTo>
                  <a:pt x="823636" y="1435592"/>
                </a:lnTo>
                <a:cubicBezTo>
                  <a:pt x="794431" y="1450593"/>
                  <a:pt x="763774" y="1462240"/>
                  <a:pt x="731992" y="1470138"/>
                </a:cubicBezTo>
                <a:lnTo>
                  <a:pt x="647188" y="1480520"/>
                </a:lnTo>
                <a:lnTo>
                  <a:pt x="650959" y="1482183"/>
                </a:lnTo>
                <a:lnTo>
                  <a:pt x="642279" y="1481121"/>
                </a:lnTo>
                <a:lnTo>
                  <a:pt x="633599" y="1482183"/>
                </a:lnTo>
                <a:lnTo>
                  <a:pt x="637371" y="1480520"/>
                </a:lnTo>
                <a:lnTo>
                  <a:pt x="536167" y="1468131"/>
                </a:lnTo>
                <a:cubicBezTo>
                  <a:pt x="499088" y="1458917"/>
                  <a:pt x="463322" y="1445328"/>
                  <a:pt x="429250" y="1427827"/>
                </a:cubicBezTo>
                <a:close/>
                <a:moveTo>
                  <a:pt x="0" y="790497"/>
                </a:moveTo>
                <a:cubicBezTo>
                  <a:pt x="0" y="353918"/>
                  <a:pt x="291444" y="0"/>
                  <a:pt x="650959" y="0"/>
                </a:cubicBezTo>
                <a:cubicBezTo>
                  <a:pt x="540791" y="36350"/>
                  <a:pt x="443262" y="104613"/>
                  <a:pt x="364384" y="195239"/>
                </a:cubicBezTo>
                <a:lnTo>
                  <a:pt x="363390" y="196579"/>
                </a:lnTo>
                <a:lnTo>
                  <a:pt x="429250" y="153169"/>
                </a:lnTo>
                <a:cubicBezTo>
                  <a:pt x="463322" y="135669"/>
                  <a:pt x="499088" y="122080"/>
                  <a:pt x="536167" y="112866"/>
                </a:cubicBezTo>
                <a:lnTo>
                  <a:pt x="637569" y="100452"/>
                </a:lnTo>
                <a:lnTo>
                  <a:pt x="633599" y="98813"/>
                </a:lnTo>
                <a:lnTo>
                  <a:pt x="642279" y="99876"/>
                </a:lnTo>
                <a:lnTo>
                  <a:pt x="650959" y="98813"/>
                </a:lnTo>
                <a:lnTo>
                  <a:pt x="647188" y="100477"/>
                </a:lnTo>
                <a:lnTo>
                  <a:pt x="764790" y="114873"/>
                </a:lnTo>
                <a:cubicBezTo>
                  <a:pt x="1061421" y="188584"/>
                  <a:pt x="1284558" y="507304"/>
                  <a:pt x="1284558" y="889310"/>
                </a:cubicBezTo>
                <a:cubicBezTo>
                  <a:pt x="1284558" y="1325889"/>
                  <a:pt x="993114" y="1679807"/>
                  <a:pt x="633599" y="1679807"/>
                </a:cubicBezTo>
                <a:cubicBezTo>
                  <a:pt x="707045" y="1655574"/>
                  <a:pt x="774873" y="1617157"/>
                  <a:pt x="835302" y="1567386"/>
                </a:cubicBezTo>
                <a:lnTo>
                  <a:pt x="915931" y="1488709"/>
                </a:lnTo>
                <a:lnTo>
                  <a:pt x="842453" y="1533018"/>
                </a:lnTo>
                <a:cubicBezTo>
                  <a:pt x="812274" y="1547469"/>
                  <a:pt x="780835" y="1558881"/>
                  <a:pt x="748391" y="1566943"/>
                </a:cubicBezTo>
                <a:lnTo>
                  <a:pt x="647189" y="1579332"/>
                </a:lnTo>
                <a:lnTo>
                  <a:pt x="650959" y="1580994"/>
                </a:lnTo>
                <a:lnTo>
                  <a:pt x="642283" y="1579932"/>
                </a:lnTo>
                <a:lnTo>
                  <a:pt x="633599" y="1580995"/>
                </a:lnTo>
                <a:lnTo>
                  <a:pt x="637373" y="1579331"/>
                </a:lnTo>
                <a:lnTo>
                  <a:pt x="519768" y="1564934"/>
                </a:lnTo>
                <a:cubicBezTo>
                  <a:pt x="223137" y="1491223"/>
                  <a:pt x="0" y="1172504"/>
                  <a:pt x="0" y="790497"/>
                </a:cubicBezTo>
                <a:close/>
              </a:path>
            </a:pathLst>
          </a:cu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2" name="フリーフォーム: 図形 331">
            <a:extLst>
              <a:ext uri="{FF2B5EF4-FFF2-40B4-BE49-F238E27FC236}">
                <a16:creationId xmlns:a16="http://schemas.microsoft.com/office/drawing/2014/main" id="{DDBB84B0-AF58-4548-BF26-1EBBC9F384BC}"/>
              </a:ext>
            </a:extLst>
          </p:cNvPr>
          <p:cNvSpPr/>
          <p:nvPr/>
        </p:nvSpPr>
        <p:spPr>
          <a:xfrm rot="5400000">
            <a:off x="4297453" y="2791848"/>
            <a:ext cx="1313490" cy="1580994"/>
          </a:xfrm>
          <a:custGeom>
            <a:avLst/>
            <a:gdLst>
              <a:gd name="connsiteX0" fmla="*/ 0 w 1313490"/>
              <a:gd name="connsiteY0" fmla="*/ 691685 h 1580994"/>
              <a:gd name="connsiteX1" fmla="*/ 496491 w 1313490"/>
              <a:gd name="connsiteY1" fmla="*/ 14053 h 1580994"/>
              <a:gd name="connsiteX2" fmla="*/ 606972 w 1313490"/>
              <a:gd name="connsiteY2" fmla="*/ 1664 h 1580994"/>
              <a:gd name="connsiteX3" fmla="*/ 602854 w 1313490"/>
              <a:gd name="connsiteY3" fmla="*/ 0 h 1580994"/>
              <a:gd name="connsiteX4" fmla="*/ 612330 w 1313490"/>
              <a:gd name="connsiteY4" fmla="*/ 1063 h 1580994"/>
              <a:gd name="connsiteX5" fmla="*/ 621806 w 1313490"/>
              <a:gd name="connsiteY5" fmla="*/ 0 h 1580994"/>
              <a:gd name="connsiteX6" fmla="*/ 617689 w 1313490"/>
              <a:gd name="connsiteY6" fmla="*/ 1664 h 1580994"/>
              <a:gd name="connsiteX7" fmla="*/ 746072 w 1313490"/>
              <a:gd name="connsiteY7" fmla="*/ 16060 h 1580994"/>
              <a:gd name="connsiteX8" fmla="*/ 1313490 w 1313490"/>
              <a:gd name="connsiteY8" fmla="*/ 790497 h 1580994"/>
              <a:gd name="connsiteX9" fmla="*/ 602854 w 1313490"/>
              <a:gd name="connsiteY9" fmla="*/ 1580994 h 1580994"/>
              <a:gd name="connsiteX10" fmla="*/ 1146171 w 1313490"/>
              <a:gd name="connsiteY10" fmla="*/ 790497 h 1580994"/>
              <a:gd name="connsiteX11" fmla="*/ 718280 w 1313490"/>
              <a:gd name="connsiteY11" fmla="*/ 46634 h 1580994"/>
              <a:gd name="connsiteX12" fmla="*/ 612330 w 1313490"/>
              <a:gd name="connsiteY12" fmla="*/ 3829 h 1580994"/>
              <a:gd name="connsiteX13" fmla="*/ 520809 w 1313490"/>
              <a:gd name="connsiteY13" fmla="*/ 40805 h 1580994"/>
              <a:gd name="connsiteX14" fmla="*/ 146404 w 1313490"/>
              <a:gd name="connsiteY14" fmla="*/ 691685 h 1580994"/>
              <a:gd name="connsiteX15" fmla="*/ 520809 w 1313490"/>
              <a:gd name="connsiteY15" fmla="*/ 1342566 h 1580994"/>
              <a:gd name="connsiteX16" fmla="*/ 612331 w 1313490"/>
              <a:gd name="connsiteY16" fmla="*/ 1379542 h 1580994"/>
              <a:gd name="connsiteX17" fmla="*/ 689424 w 1313490"/>
              <a:gd name="connsiteY17" fmla="*/ 1348395 h 1580994"/>
              <a:gd name="connsiteX18" fmla="*/ 1010343 w 1313490"/>
              <a:gd name="connsiteY18" fmla="*/ 790498 h 1580994"/>
              <a:gd name="connsiteX19" fmla="*/ 689424 w 1313490"/>
              <a:gd name="connsiteY19" fmla="*/ 232600 h 1580994"/>
              <a:gd name="connsiteX20" fmla="*/ 612330 w 1313490"/>
              <a:gd name="connsiteY20" fmla="*/ 201453 h 1580994"/>
              <a:gd name="connsiteX21" fmla="*/ 549665 w 1313490"/>
              <a:gd name="connsiteY21" fmla="*/ 226770 h 1580994"/>
              <a:gd name="connsiteX22" fmla="*/ 282234 w 1313490"/>
              <a:gd name="connsiteY22" fmla="*/ 691684 h 1580994"/>
              <a:gd name="connsiteX23" fmla="*/ 549666 w 1313490"/>
              <a:gd name="connsiteY23" fmla="*/ 1156598 h 1580994"/>
              <a:gd name="connsiteX24" fmla="*/ 612333 w 1313490"/>
              <a:gd name="connsiteY24" fmla="*/ 1181917 h 1580994"/>
              <a:gd name="connsiteX25" fmla="*/ 660567 w 1313490"/>
              <a:gd name="connsiteY25" fmla="*/ 1162430 h 1580994"/>
              <a:gd name="connsiteX26" fmla="*/ 874514 w 1313490"/>
              <a:gd name="connsiteY26" fmla="*/ 790499 h 1580994"/>
              <a:gd name="connsiteX27" fmla="*/ 660567 w 1313490"/>
              <a:gd name="connsiteY27" fmla="*/ 418567 h 1580994"/>
              <a:gd name="connsiteX28" fmla="*/ 613431 w 1313490"/>
              <a:gd name="connsiteY28" fmla="*/ 399524 h 1580994"/>
              <a:gd name="connsiteX29" fmla="*/ 539233 w 1313490"/>
              <a:gd name="connsiteY29" fmla="*/ 437406 h 1580994"/>
              <a:gd name="connsiteX30" fmla="*/ 418063 w 1313490"/>
              <a:gd name="connsiteY30" fmla="*/ 691685 h 1580994"/>
              <a:gd name="connsiteX31" fmla="*/ 539233 w 1313490"/>
              <a:gd name="connsiteY31" fmla="*/ 945964 h 1580994"/>
              <a:gd name="connsiteX32" fmla="*/ 612331 w 1313490"/>
              <a:gd name="connsiteY32" fmla="*/ 983285 h 1580994"/>
              <a:gd name="connsiteX33" fmla="*/ 657903 w 1313490"/>
              <a:gd name="connsiteY33" fmla="*/ 960018 h 1580994"/>
              <a:gd name="connsiteX34" fmla="*/ 738683 w 1313490"/>
              <a:gd name="connsiteY34" fmla="*/ 790499 h 1580994"/>
              <a:gd name="connsiteX35" fmla="*/ 657903 w 1313490"/>
              <a:gd name="connsiteY35" fmla="*/ 620980 h 1580994"/>
              <a:gd name="connsiteX36" fmla="*/ 612328 w 1313490"/>
              <a:gd name="connsiteY36" fmla="*/ 597712 h 1580994"/>
              <a:gd name="connsiteX37" fmla="*/ 594282 w 1313490"/>
              <a:gd name="connsiteY37" fmla="*/ 606926 h 1580994"/>
              <a:gd name="connsiteX38" fmla="*/ 553892 w 1313490"/>
              <a:gd name="connsiteY38" fmla="*/ 691686 h 1580994"/>
              <a:gd name="connsiteX39" fmla="*/ 621806 w 1313490"/>
              <a:gd name="connsiteY39" fmla="*/ 790498 h 1580994"/>
              <a:gd name="connsiteX40" fmla="*/ 532977 w 1313490"/>
              <a:gd name="connsiteY40" fmla="*/ 691686 h 1580994"/>
              <a:gd name="connsiteX41" fmla="*/ 587229 w 1313490"/>
              <a:gd name="connsiteY41" fmla="*/ 600639 h 1580994"/>
              <a:gd name="connsiteX42" fmla="*/ 608642 w 1313490"/>
              <a:gd name="connsiteY42" fmla="*/ 595830 h 1580994"/>
              <a:gd name="connsiteX43" fmla="*/ 602854 w 1313490"/>
              <a:gd name="connsiteY43" fmla="*/ 592875 h 1580994"/>
              <a:gd name="connsiteX44" fmla="*/ 602854 w 1313490"/>
              <a:gd name="connsiteY44" fmla="*/ 592873 h 1580994"/>
              <a:gd name="connsiteX45" fmla="*/ 612331 w 1313490"/>
              <a:gd name="connsiteY45" fmla="*/ 595002 h 1580994"/>
              <a:gd name="connsiteX46" fmla="*/ 621806 w 1313490"/>
              <a:gd name="connsiteY46" fmla="*/ 592874 h 1580994"/>
              <a:gd name="connsiteX47" fmla="*/ 616017 w 1313490"/>
              <a:gd name="connsiteY47" fmla="*/ 595829 h 1580994"/>
              <a:gd name="connsiteX48" fmla="*/ 672007 w 1313490"/>
              <a:gd name="connsiteY48" fmla="*/ 608404 h 1580994"/>
              <a:gd name="connsiteX49" fmla="*/ 780513 w 1313490"/>
              <a:gd name="connsiteY49" fmla="*/ 790498 h 1580994"/>
              <a:gd name="connsiteX50" fmla="*/ 672007 w 1313490"/>
              <a:gd name="connsiteY50" fmla="*/ 972593 h 1580994"/>
              <a:gd name="connsiteX51" fmla="*/ 616018 w 1313490"/>
              <a:gd name="connsiteY51" fmla="*/ 985167 h 1580994"/>
              <a:gd name="connsiteX52" fmla="*/ 621806 w 1313490"/>
              <a:gd name="connsiteY52" fmla="*/ 988122 h 1580994"/>
              <a:gd name="connsiteX53" fmla="*/ 609170 w 1313490"/>
              <a:gd name="connsiteY53" fmla="*/ 986705 h 1580994"/>
              <a:gd name="connsiteX54" fmla="*/ 602854 w 1313490"/>
              <a:gd name="connsiteY54" fmla="*/ 988123 h 1580994"/>
              <a:gd name="connsiteX55" fmla="*/ 606269 w 1313490"/>
              <a:gd name="connsiteY55" fmla="*/ 986380 h 1580994"/>
              <a:gd name="connsiteX56" fmla="*/ 568099 w 1313490"/>
              <a:gd name="connsiteY56" fmla="*/ 982099 h 1580994"/>
              <a:gd name="connsiteX57" fmla="*/ 355318 w 1313490"/>
              <a:gd name="connsiteY57" fmla="*/ 691685 h 1580994"/>
              <a:gd name="connsiteX58" fmla="*/ 568099 w 1313490"/>
              <a:gd name="connsiteY58" fmla="*/ 401270 h 1580994"/>
              <a:gd name="connsiteX59" fmla="*/ 606966 w 1313490"/>
              <a:gd name="connsiteY59" fmla="*/ 396912 h 1580994"/>
              <a:gd name="connsiteX60" fmla="*/ 602855 w 1313490"/>
              <a:gd name="connsiteY60" fmla="*/ 395251 h 1580994"/>
              <a:gd name="connsiteX61" fmla="*/ 602855 w 1313490"/>
              <a:gd name="connsiteY61" fmla="*/ 395249 h 1580994"/>
              <a:gd name="connsiteX62" fmla="*/ 612326 w 1313490"/>
              <a:gd name="connsiteY62" fmla="*/ 396311 h 1580994"/>
              <a:gd name="connsiteX63" fmla="*/ 621806 w 1313490"/>
              <a:gd name="connsiteY63" fmla="*/ 395248 h 1580994"/>
              <a:gd name="connsiteX64" fmla="*/ 618391 w 1313490"/>
              <a:gd name="connsiteY64" fmla="*/ 396991 h 1580994"/>
              <a:gd name="connsiteX65" fmla="*/ 674464 w 1313490"/>
              <a:gd name="connsiteY65" fmla="*/ 403279 h 1580994"/>
              <a:gd name="connsiteX66" fmla="*/ 958173 w 1313490"/>
              <a:gd name="connsiteY66" fmla="*/ 790498 h 1580994"/>
              <a:gd name="connsiteX67" fmla="*/ 674464 w 1313490"/>
              <a:gd name="connsiteY67" fmla="*/ 1177717 h 1580994"/>
              <a:gd name="connsiteX68" fmla="*/ 617694 w 1313490"/>
              <a:gd name="connsiteY68" fmla="*/ 1184083 h 1580994"/>
              <a:gd name="connsiteX69" fmla="*/ 621806 w 1313490"/>
              <a:gd name="connsiteY69" fmla="*/ 1185744 h 1580994"/>
              <a:gd name="connsiteX70" fmla="*/ 621806 w 1313490"/>
              <a:gd name="connsiteY70" fmla="*/ 1185746 h 1580994"/>
              <a:gd name="connsiteX71" fmla="*/ 612333 w 1313490"/>
              <a:gd name="connsiteY71" fmla="*/ 1184684 h 1580994"/>
              <a:gd name="connsiteX72" fmla="*/ 602855 w 1313490"/>
              <a:gd name="connsiteY72" fmla="*/ 1185747 h 1580994"/>
              <a:gd name="connsiteX73" fmla="*/ 606973 w 1313490"/>
              <a:gd name="connsiteY73" fmla="*/ 1184083 h 1580994"/>
              <a:gd name="connsiteX74" fmla="*/ 532295 w 1313490"/>
              <a:gd name="connsiteY74" fmla="*/ 1175709 h 1580994"/>
              <a:gd name="connsiteX75" fmla="*/ 177659 w 1313490"/>
              <a:gd name="connsiteY75" fmla="*/ 691685 h 1580994"/>
              <a:gd name="connsiteX76" fmla="*/ 532295 w 1313490"/>
              <a:gd name="connsiteY76" fmla="*/ 207662 h 1580994"/>
              <a:gd name="connsiteX77" fmla="*/ 606971 w 1313490"/>
              <a:gd name="connsiteY77" fmla="*/ 199288 h 1580994"/>
              <a:gd name="connsiteX78" fmla="*/ 602855 w 1313490"/>
              <a:gd name="connsiteY78" fmla="*/ 197625 h 1580994"/>
              <a:gd name="connsiteX79" fmla="*/ 612328 w 1313490"/>
              <a:gd name="connsiteY79" fmla="*/ 198687 h 1580994"/>
              <a:gd name="connsiteX80" fmla="*/ 621806 w 1313490"/>
              <a:gd name="connsiteY80" fmla="*/ 197624 h 1580994"/>
              <a:gd name="connsiteX81" fmla="*/ 617688 w 1313490"/>
              <a:gd name="connsiteY81" fmla="*/ 199288 h 1580994"/>
              <a:gd name="connsiteX82" fmla="*/ 710268 w 1313490"/>
              <a:gd name="connsiteY82" fmla="*/ 209670 h 1580994"/>
              <a:gd name="connsiteX83" fmla="*/ 1135832 w 1313490"/>
              <a:gd name="connsiteY83" fmla="*/ 790498 h 1580994"/>
              <a:gd name="connsiteX84" fmla="*/ 710268 w 1313490"/>
              <a:gd name="connsiteY84" fmla="*/ 1371326 h 1580994"/>
              <a:gd name="connsiteX85" fmla="*/ 617690 w 1313490"/>
              <a:gd name="connsiteY85" fmla="*/ 1381707 h 1580994"/>
              <a:gd name="connsiteX86" fmla="*/ 621806 w 1313490"/>
              <a:gd name="connsiteY86" fmla="*/ 1383370 h 1580994"/>
              <a:gd name="connsiteX87" fmla="*/ 612333 w 1313490"/>
              <a:gd name="connsiteY87" fmla="*/ 1382308 h 1580994"/>
              <a:gd name="connsiteX88" fmla="*/ 602855 w 1313490"/>
              <a:gd name="connsiteY88" fmla="*/ 1383371 h 1580994"/>
              <a:gd name="connsiteX89" fmla="*/ 606973 w 1313490"/>
              <a:gd name="connsiteY89" fmla="*/ 1381707 h 1580994"/>
              <a:gd name="connsiteX90" fmla="*/ 496491 w 1313490"/>
              <a:gd name="connsiteY90" fmla="*/ 1369318 h 1580994"/>
              <a:gd name="connsiteX91" fmla="*/ 0 w 1313490"/>
              <a:gd name="connsiteY91" fmla="*/ 691685 h 1580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313490" h="1580994">
                <a:moveTo>
                  <a:pt x="0" y="691685"/>
                </a:moveTo>
                <a:cubicBezTo>
                  <a:pt x="0" y="357429"/>
                  <a:pt x="213144" y="78550"/>
                  <a:pt x="496491" y="14053"/>
                </a:cubicBezTo>
                <a:lnTo>
                  <a:pt x="606972" y="1664"/>
                </a:lnTo>
                <a:lnTo>
                  <a:pt x="602854" y="0"/>
                </a:lnTo>
                <a:lnTo>
                  <a:pt x="612330" y="1063"/>
                </a:lnTo>
                <a:lnTo>
                  <a:pt x="621806" y="0"/>
                </a:lnTo>
                <a:lnTo>
                  <a:pt x="617689" y="1664"/>
                </a:lnTo>
                <a:lnTo>
                  <a:pt x="746072" y="16060"/>
                </a:lnTo>
                <a:cubicBezTo>
                  <a:pt x="1069897" y="89771"/>
                  <a:pt x="1313490" y="408491"/>
                  <a:pt x="1313490" y="790497"/>
                </a:cubicBezTo>
                <a:cubicBezTo>
                  <a:pt x="1313490" y="1227076"/>
                  <a:pt x="995327" y="1580994"/>
                  <a:pt x="602854" y="1580994"/>
                </a:cubicBezTo>
                <a:cubicBezTo>
                  <a:pt x="923568" y="1484062"/>
                  <a:pt x="1146171" y="1160186"/>
                  <a:pt x="1146171" y="790497"/>
                </a:cubicBezTo>
                <a:cubicBezTo>
                  <a:pt x="1146171" y="467019"/>
                  <a:pt x="975741" y="178617"/>
                  <a:pt x="718280" y="46634"/>
                </a:cubicBezTo>
                <a:lnTo>
                  <a:pt x="612330" y="3829"/>
                </a:lnTo>
                <a:lnTo>
                  <a:pt x="520809" y="40805"/>
                </a:lnTo>
                <a:cubicBezTo>
                  <a:pt x="295531" y="156290"/>
                  <a:pt x="146404" y="408642"/>
                  <a:pt x="146404" y="691685"/>
                </a:cubicBezTo>
                <a:cubicBezTo>
                  <a:pt x="146404" y="974728"/>
                  <a:pt x="295531" y="1227081"/>
                  <a:pt x="520809" y="1342566"/>
                </a:cubicBezTo>
                <a:lnTo>
                  <a:pt x="612331" y="1379542"/>
                </a:lnTo>
                <a:lnTo>
                  <a:pt x="689424" y="1348395"/>
                </a:lnTo>
                <a:cubicBezTo>
                  <a:pt x="882519" y="1249408"/>
                  <a:pt x="1010343" y="1033106"/>
                  <a:pt x="1010343" y="790498"/>
                </a:cubicBezTo>
                <a:cubicBezTo>
                  <a:pt x="1010343" y="547889"/>
                  <a:pt x="882519" y="331587"/>
                  <a:pt x="689424" y="232600"/>
                </a:cubicBezTo>
                <a:lnTo>
                  <a:pt x="612330" y="201453"/>
                </a:lnTo>
                <a:lnTo>
                  <a:pt x="549665" y="226770"/>
                </a:lnTo>
                <a:cubicBezTo>
                  <a:pt x="388752" y="309259"/>
                  <a:pt x="282234" y="489511"/>
                  <a:pt x="282234" y="691684"/>
                </a:cubicBezTo>
                <a:cubicBezTo>
                  <a:pt x="282234" y="893857"/>
                  <a:pt x="388753" y="1074109"/>
                  <a:pt x="549666" y="1156598"/>
                </a:cubicBezTo>
                <a:lnTo>
                  <a:pt x="612333" y="1181917"/>
                </a:lnTo>
                <a:lnTo>
                  <a:pt x="660567" y="1162430"/>
                </a:lnTo>
                <a:cubicBezTo>
                  <a:pt x="789298" y="1096438"/>
                  <a:pt x="874514" y="952237"/>
                  <a:pt x="874514" y="790499"/>
                </a:cubicBezTo>
                <a:cubicBezTo>
                  <a:pt x="874514" y="628759"/>
                  <a:pt x="789298" y="484558"/>
                  <a:pt x="660567" y="418567"/>
                </a:cubicBezTo>
                <a:lnTo>
                  <a:pt x="613431" y="399524"/>
                </a:lnTo>
                <a:lnTo>
                  <a:pt x="539233" y="437406"/>
                </a:lnTo>
                <a:cubicBezTo>
                  <a:pt x="465018" y="493398"/>
                  <a:pt x="418063" y="587709"/>
                  <a:pt x="418063" y="691685"/>
                </a:cubicBezTo>
                <a:cubicBezTo>
                  <a:pt x="418063" y="795660"/>
                  <a:pt x="465018" y="889971"/>
                  <a:pt x="539233" y="945964"/>
                </a:cubicBezTo>
                <a:lnTo>
                  <a:pt x="612331" y="983285"/>
                </a:lnTo>
                <a:lnTo>
                  <a:pt x="657903" y="960018"/>
                </a:lnTo>
                <a:cubicBezTo>
                  <a:pt x="707379" y="922690"/>
                  <a:pt x="738683" y="859816"/>
                  <a:pt x="738683" y="790499"/>
                </a:cubicBezTo>
                <a:cubicBezTo>
                  <a:pt x="738683" y="721183"/>
                  <a:pt x="707379" y="658309"/>
                  <a:pt x="657903" y="620980"/>
                </a:cubicBezTo>
                <a:lnTo>
                  <a:pt x="612328" y="597712"/>
                </a:lnTo>
                <a:lnTo>
                  <a:pt x="594282" y="606926"/>
                </a:lnTo>
                <a:cubicBezTo>
                  <a:pt x="569543" y="625590"/>
                  <a:pt x="553892" y="657028"/>
                  <a:pt x="553892" y="691686"/>
                </a:cubicBezTo>
                <a:cubicBezTo>
                  <a:pt x="553892" y="737897"/>
                  <a:pt x="581717" y="778381"/>
                  <a:pt x="621806" y="790498"/>
                </a:cubicBezTo>
                <a:cubicBezTo>
                  <a:pt x="572747" y="790498"/>
                  <a:pt x="532977" y="746258"/>
                  <a:pt x="532977" y="691686"/>
                </a:cubicBezTo>
                <a:cubicBezTo>
                  <a:pt x="532977" y="650757"/>
                  <a:pt x="555347" y="615639"/>
                  <a:pt x="587229" y="600639"/>
                </a:cubicBezTo>
                <a:lnTo>
                  <a:pt x="608642" y="595830"/>
                </a:lnTo>
                <a:lnTo>
                  <a:pt x="602854" y="592875"/>
                </a:lnTo>
                <a:lnTo>
                  <a:pt x="602854" y="592873"/>
                </a:lnTo>
                <a:lnTo>
                  <a:pt x="612331" y="595002"/>
                </a:lnTo>
                <a:lnTo>
                  <a:pt x="621806" y="592874"/>
                </a:lnTo>
                <a:lnTo>
                  <a:pt x="616017" y="595829"/>
                </a:lnTo>
                <a:lnTo>
                  <a:pt x="672007" y="608404"/>
                </a:lnTo>
                <a:cubicBezTo>
                  <a:pt x="735771" y="638405"/>
                  <a:pt x="780513" y="708640"/>
                  <a:pt x="780513" y="790498"/>
                </a:cubicBezTo>
                <a:cubicBezTo>
                  <a:pt x="780513" y="872357"/>
                  <a:pt x="735771" y="942592"/>
                  <a:pt x="672007" y="972593"/>
                </a:cubicBezTo>
                <a:lnTo>
                  <a:pt x="616018" y="985167"/>
                </a:lnTo>
                <a:lnTo>
                  <a:pt x="621806" y="988122"/>
                </a:lnTo>
                <a:lnTo>
                  <a:pt x="609170" y="986705"/>
                </a:lnTo>
                <a:lnTo>
                  <a:pt x="602854" y="988123"/>
                </a:lnTo>
                <a:lnTo>
                  <a:pt x="606269" y="986380"/>
                </a:lnTo>
                <a:lnTo>
                  <a:pt x="568099" y="982099"/>
                </a:lnTo>
                <a:cubicBezTo>
                  <a:pt x="446665" y="954458"/>
                  <a:pt x="355318" y="834938"/>
                  <a:pt x="355318" y="691685"/>
                </a:cubicBezTo>
                <a:cubicBezTo>
                  <a:pt x="355318" y="548432"/>
                  <a:pt x="446665" y="428912"/>
                  <a:pt x="568099" y="401270"/>
                </a:cubicBezTo>
                <a:lnTo>
                  <a:pt x="606966" y="396912"/>
                </a:lnTo>
                <a:lnTo>
                  <a:pt x="602855" y="395251"/>
                </a:lnTo>
                <a:lnTo>
                  <a:pt x="602855" y="395249"/>
                </a:lnTo>
                <a:lnTo>
                  <a:pt x="612326" y="396311"/>
                </a:lnTo>
                <a:lnTo>
                  <a:pt x="621806" y="395248"/>
                </a:lnTo>
                <a:lnTo>
                  <a:pt x="618391" y="396991"/>
                </a:lnTo>
                <a:lnTo>
                  <a:pt x="674464" y="403279"/>
                </a:lnTo>
                <a:cubicBezTo>
                  <a:pt x="836376" y="440134"/>
                  <a:pt x="958173" y="599494"/>
                  <a:pt x="958173" y="790498"/>
                </a:cubicBezTo>
                <a:cubicBezTo>
                  <a:pt x="958173" y="981501"/>
                  <a:pt x="836376" y="1140861"/>
                  <a:pt x="674464" y="1177717"/>
                </a:cubicBezTo>
                <a:lnTo>
                  <a:pt x="617694" y="1184083"/>
                </a:lnTo>
                <a:lnTo>
                  <a:pt x="621806" y="1185744"/>
                </a:lnTo>
                <a:lnTo>
                  <a:pt x="621806" y="1185746"/>
                </a:lnTo>
                <a:lnTo>
                  <a:pt x="612333" y="1184684"/>
                </a:lnTo>
                <a:lnTo>
                  <a:pt x="602855" y="1185747"/>
                </a:lnTo>
                <a:lnTo>
                  <a:pt x="606973" y="1184083"/>
                </a:lnTo>
                <a:lnTo>
                  <a:pt x="532295" y="1175709"/>
                </a:lnTo>
                <a:cubicBezTo>
                  <a:pt x="329904" y="1129639"/>
                  <a:pt x="177659" y="930439"/>
                  <a:pt x="177659" y="691685"/>
                </a:cubicBezTo>
                <a:cubicBezTo>
                  <a:pt x="177659" y="452931"/>
                  <a:pt x="329904" y="253731"/>
                  <a:pt x="532295" y="207662"/>
                </a:cubicBezTo>
                <a:lnTo>
                  <a:pt x="606971" y="199288"/>
                </a:lnTo>
                <a:lnTo>
                  <a:pt x="602855" y="197625"/>
                </a:lnTo>
                <a:lnTo>
                  <a:pt x="612328" y="198687"/>
                </a:lnTo>
                <a:lnTo>
                  <a:pt x="621806" y="197624"/>
                </a:lnTo>
                <a:lnTo>
                  <a:pt x="617688" y="199288"/>
                </a:lnTo>
                <a:lnTo>
                  <a:pt x="710268" y="209670"/>
                </a:lnTo>
                <a:cubicBezTo>
                  <a:pt x="953137" y="264953"/>
                  <a:pt x="1135832" y="503992"/>
                  <a:pt x="1135832" y="790498"/>
                </a:cubicBezTo>
                <a:cubicBezTo>
                  <a:pt x="1135832" y="1077003"/>
                  <a:pt x="953137" y="1316043"/>
                  <a:pt x="710268" y="1371326"/>
                </a:cubicBezTo>
                <a:lnTo>
                  <a:pt x="617690" y="1381707"/>
                </a:lnTo>
                <a:lnTo>
                  <a:pt x="621806" y="1383370"/>
                </a:lnTo>
                <a:lnTo>
                  <a:pt x="612333" y="1382308"/>
                </a:lnTo>
                <a:lnTo>
                  <a:pt x="602855" y="1383371"/>
                </a:lnTo>
                <a:lnTo>
                  <a:pt x="606973" y="1381707"/>
                </a:lnTo>
                <a:lnTo>
                  <a:pt x="496491" y="1369318"/>
                </a:lnTo>
                <a:cubicBezTo>
                  <a:pt x="213144" y="1304821"/>
                  <a:pt x="0" y="1025941"/>
                  <a:pt x="0" y="691685"/>
                </a:cubicBezTo>
                <a:close/>
              </a:path>
            </a:pathLst>
          </a:cu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8" name="フリーフォーム: 図形 327">
            <a:extLst>
              <a:ext uri="{FF2B5EF4-FFF2-40B4-BE49-F238E27FC236}">
                <a16:creationId xmlns:a16="http://schemas.microsoft.com/office/drawing/2014/main" id="{E0FC90BF-8CA4-475B-BEAB-E1E6E093B060}"/>
              </a:ext>
            </a:extLst>
          </p:cNvPr>
          <p:cNvSpPr/>
          <p:nvPr/>
        </p:nvSpPr>
        <p:spPr>
          <a:xfrm rot="16200000">
            <a:off x="6384902" y="808277"/>
            <a:ext cx="889306" cy="1580992"/>
          </a:xfrm>
          <a:custGeom>
            <a:avLst/>
            <a:gdLst>
              <a:gd name="connsiteX0" fmla="*/ 443082 w 889306"/>
              <a:gd name="connsiteY0" fmla="*/ 741090 h 1580992"/>
              <a:gd name="connsiteX1" fmla="*/ 367618 w 889306"/>
              <a:gd name="connsiteY1" fmla="*/ 907835 h 1580992"/>
              <a:gd name="connsiteX2" fmla="*/ 443081 w 889306"/>
              <a:gd name="connsiteY2" fmla="*/ 1074580 h 1580992"/>
              <a:gd name="connsiteX3" fmla="*/ 443081 w 889306"/>
              <a:gd name="connsiteY3" fmla="*/ 1074582 h 1580992"/>
              <a:gd name="connsiteX4" fmla="*/ 346604 w 889306"/>
              <a:gd name="connsiteY4" fmla="*/ 907836 h 1580992"/>
              <a:gd name="connsiteX5" fmla="*/ 443082 w 889306"/>
              <a:gd name="connsiteY5" fmla="*/ 741090 h 1580992"/>
              <a:gd name="connsiteX6" fmla="*/ 444653 w 889306"/>
              <a:gd name="connsiteY6" fmla="*/ 488631 h 1580992"/>
              <a:gd name="connsiteX7" fmla="*/ 253367 w 889306"/>
              <a:gd name="connsiteY7" fmla="*/ 911297 h 1580992"/>
              <a:gd name="connsiteX8" fmla="*/ 444653 w 889306"/>
              <a:gd name="connsiteY8" fmla="*/ 1333963 h 1580992"/>
              <a:gd name="connsiteX9" fmla="*/ 200101 w 889306"/>
              <a:gd name="connsiteY9" fmla="*/ 911297 h 1580992"/>
              <a:gd name="connsiteX10" fmla="*/ 444653 w 889306"/>
              <a:gd name="connsiteY10" fmla="*/ 488631 h 1580992"/>
              <a:gd name="connsiteX11" fmla="*/ 542703 w 889306"/>
              <a:gd name="connsiteY11" fmla="*/ 673158 h 1580992"/>
              <a:gd name="connsiteX12" fmla="*/ 446225 w 889306"/>
              <a:gd name="connsiteY12" fmla="*/ 839904 h 1580992"/>
              <a:gd name="connsiteX13" fmla="*/ 521689 w 889306"/>
              <a:gd name="connsiteY13" fmla="*/ 673159 h 1580992"/>
              <a:gd name="connsiteX14" fmla="*/ 446225 w 889306"/>
              <a:gd name="connsiteY14" fmla="*/ 506414 h 1580992"/>
              <a:gd name="connsiteX15" fmla="*/ 446225 w 889306"/>
              <a:gd name="connsiteY15" fmla="*/ 506412 h 1580992"/>
              <a:gd name="connsiteX16" fmla="*/ 542703 w 889306"/>
              <a:gd name="connsiteY16" fmla="*/ 673158 h 1580992"/>
              <a:gd name="connsiteX17" fmla="*/ 689205 w 889306"/>
              <a:gd name="connsiteY17" fmla="*/ 669696 h 1580992"/>
              <a:gd name="connsiteX18" fmla="*/ 444653 w 889306"/>
              <a:gd name="connsiteY18" fmla="*/ 1092362 h 1580992"/>
              <a:gd name="connsiteX19" fmla="*/ 635939 w 889306"/>
              <a:gd name="connsiteY19" fmla="*/ 669696 h 1580992"/>
              <a:gd name="connsiteX20" fmla="*/ 521951 w 889306"/>
              <a:gd name="connsiteY20" fmla="*/ 305263 h 1580992"/>
              <a:gd name="connsiteX21" fmla="*/ 444653 w 889306"/>
              <a:gd name="connsiteY21" fmla="*/ 247031 h 1580992"/>
              <a:gd name="connsiteX22" fmla="*/ 371045 w 889306"/>
              <a:gd name="connsiteY22" fmla="*/ 284573 h 1580992"/>
              <a:gd name="connsiteX23" fmla="*/ 96850 w 889306"/>
              <a:gd name="connsiteY23" fmla="*/ 914011 h 1580992"/>
              <a:gd name="connsiteX24" fmla="*/ 444655 w 889306"/>
              <a:gd name="connsiteY24" fmla="*/ 1580992 h 1580992"/>
              <a:gd name="connsiteX25" fmla="*/ 444654 w 889306"/>
              <a:gd name="connsiteY25" fmla="*/ 1580992 h 1580992"/>
              <a:gd name="connsiteX26" fmla="*/ 0 w 889306"/>
              <a:gd name="connsiteY26" fmla="*/ 914011 h 1580992"/>
              <a:gd name="connsiteX27" fmla="*/ 355041 w 889306"/>
              <a:gd name="connsiteY27" fmla="*/ 260581 h 1580992"/>
              <a:gd name="connsiteX28" fmla="*/ 444653 w 889306"/>
              <a:gd name="connsiteY28" fmla="*/ 247030 h 1580992"/>
              <a:gd name="connsiteX29" fmla="*/ 444654 w 889306"/>
              <a:gd name="connsiteY29" fmla="*/ 247030 h 1580992"/>
              <a:gd name="connsiteX30" fmla="*/ 444654 w 889306"/>
              <a:gd name="connsiteY30" fmla="*/ 247030 h 1580992"/>
              <a:gd name="connsiteX31" fmla="*/ 493939 w 889306"/>
              <a:gd name="connsiteY31" fmla="*/ 255617 h 1580992"/>
              <a:gd name="connsiteX32" fmla="*/ 689205 w 889306"/>
              <a:gd name="connsiteY32" fmla="*/ 669696 h 1580992"/>
              <a:gd name="connsiteX33" fmla="*/ 889306 w 889306"/>
              <a:gd name="connsiteY33" fmla="*/ 666981 h 1580992"/>
              <a:gd name="connsiteX34" fmla="*/ 444652 w 889306"/>
              <a:gd name="connsiteY34" fmla="*/ 1333962 h 1580992"/>
              <a:gd name="connsiteX35" fmla="*/ 792456 w 889306"/>
              <a:gd name="connsiteY35" fmla="*/ 666981 h 1580992"/>
              <a:gd name="connsiteX36" fmla="*/ 444651 w 889306"/>
              <a:gd name="connsiteY36" fmla="*/ 0 h 1580992"/>
              <a:gd name="connsiteX37" fmla="*/ 444652 w 889306"/>
              <a:gd name="connsiteY37" fmla="*/ 0 h 1580992"/>
              <a:gd name="connsiteX38" fmla="*/ 889306 w 889306"/>
              <a:gd name="connsiteY38" fmla="*/ 666981 h 158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889306" h="1580992">
                <a:moveTo>
                  <a:pt x="443082" y="741090"/>
                </a:moveTo>
                <a:cubicBezTo>
                  <a:pt x="398748" y="760103"/>
                  <a:pt x="367618" y="828888"/>
                  <a:pt x="367618" y="907835"/>
                </a:cubicBezTo>
                <a:cubicBezTo>
                  <a:pt x="367617" y="986782"/>
                  <a:pt x="398748" y="1055567"/>
                  <a:pt x="443081" y="1074580"/>
                </a:cubicBezTo>
                <a:lnTo>
                  <a:pt x="443081" y="1074582"/>
                </a:lnTo>
                <a:cubicBezTo>
                  <a:pt x="389798" y="1074582"/>
                  <a:pt x="346603" y="999927"/>
                  <a:pt x="346604" y="907836"/>
                </a:cubicBezTo>
                <a:cubicBezTo>
                  <a:pt x="346604" y="815745"/>
                  <a:pt x="389799" y="741090"/>
                  <a:pt x="443082" y="741090"/>
                </a:cubicBezTo>
                <a:close/>
                <a:moveTo>
                  <a:pt x="444653" y="488631"/>
                </a:moveTo>
                <a:cubicBezTo>
                  <a:pt x="332276" y="536825"/>
                  <a:pt x="253367" y="711183"/>
                  <a:pt x="253367" y="911297"/>
                </a:cubicBezTo>
                <a:cubicBezTo>
                  <a:pt x="253367" y="1111411"/>
                  <a:pt x="332276" y="1285769"/>
                  <a:pt x="444653" y="1333963"/>
                </a:cubicBezTo>
                <a:cubicBezTo>
                  <a:pt x="309591" y="1333963"/>
                  <a:pt x="200101" y="1144729"/>
                  <a:pt x="200101" y="911297"/>
                </a:cubicBezTo>
                <a:cubicBezTo>
                  <a:pt x="200101" y="677865"/>
                  <a:pt x="309591" y="488631"/>
                  <a:pt x="444653" y="488631"/>
                </a:cubicBezTo>
                <a:close/>
                <a:moveTo>
                  <a:pt x="542703" y="673158"/>
                </a:moveTo>
                <a:cubicBezTo>
                  <a:pt x="542703" y="765249"/>
                  <a:pt x="499508" y="839904"/>
                  <a:pt x="446225" y="839904"/>
                </a:cubicBezTo>
                <a:cubicBezTo>
                  <a:pt x="490559" y="820891"/>
                  <a:pt x="521689" y="752106"/>
                  <a:pt x="521689" y="673159"/>
                </a:cubicBezTo>
                <a:cubicBezTo>
                  <a:pt x="521689" y="594212"/>
                  <a:pt x="490558" y="525427"/>
                  <a:pt x="446225" y="506414"/>
                </a:cubicBezTo>
                <a:lnTo>
                  <a:pt x="446225" y="506412"/>
                </a:lnTo>
                <a:cubicBezTo>
                  <a:pt x="499508" y="506412"/>
                  <a:pt x="542703" y="581067"/>
                  <a:pt x="542703" y="673158"/>
                </a:cubicBezTo>
                <a:close/>
                <a:moveTo>
                  <a:pt x="689205" y="669696"/>
                </a:moveTo>
                <a:cubicBezTo>
                  <a:pt x="689205" y="903128"/>
                  <a:pt x="579715" y="1092362"/>
                  <a:pt x="444653" y="1092362"/>
                </a:cubicBezTo>
                <a:cubicBezTo>
                  <a:pt x="557030" y="1044168"/>
                  <a:pt x="635939" y="869810"/>
                  <a:pt x="635939" y="669696"/>
                </a:cubicBezTo>
                <a:cubicBezTo>
                  <a:pt x="635939" y="519611"/>
                  <a:pt x="591553" y="384013"/>
                  <a:pt x="521951" y="305263"/>
                </a:cubicBezTo>
                <a:lnTo>
                  <a:pt x="444653" y="247031"/>
                </a:lnTo>
                <a:lnTo>
                  <a:pt x="371045" y="284573"/>
                </a:lnTo>
                <a:cubicBezTo>
                  <a:pt x="206698" y="392503"/>
                  <a:pt x="96850" y="637698"/>
                  <a:pt x="96850" y="914011"/>
                </a:cubicBezTo>
                <a:cubicBezTo>
                  <a:pt x="96850" y="1229798"/>
                  <a:pt x="240326" y="1504941"/>
                  <a:pt x="444655" y="1580992"/>
                </a:cubicBezTo>
                <a:lnTo>
                  <a:pt x="444654" y="1580992"/>
                </a:lnTo>
                <a:cubicBezTo>
                  <a:pt x="199078" y="1580992"/>
                  <a:pt x="0" y="1282374"/>
                  <a:pt x="0" y="914011"/>
                </a:cubicBezTo>
                <a:cubicBezTo>
                  <a:pt x="0" y="591694"/>
                  <a:pt x="152419" y="322775"/>
                  <a:pt x="355041" y="260581"/>
                </a:cubicBezTo>
                <a:lnTo>
                  <a:pt x="444653" y="247030"/>
                </a:lnTo>
                <a:lnTo>
                  <a:pt x="444654" y="247030"/>
                </a:lnTo>
                <a:lnTo>
                  <a:pt x="444654" y="247030"/>
                </a:lnTo>
                <a:lnTo>
                  <a:pt x="493939" y="255617"/>
                </a:lnTo>
                <a:cubicBezTo>
                  <a:pt x="605377" y="295029"/>
                  <a:pt x="689205" y="465443"/>
                  <a:pt x="689205" y="669696"/>
                </a:cubicBezTo>
                <a:close/>
                <a:moveTo>
                  <a:pt x="889306" y="666981"/>
                </a:moveTo>
                <a:cubicBezTo>
                  <a:pt x="889306" y="1035344"/>
                  <a:pt x="690228" y="1333962"/>
                  <a:pt x="444652" y="1333962"/>
                </a:cubicBezTo>
                <a:cubicBezTo>
                  <a:pt x="648981" y="1257910"/>
                  <a:pt x="792456" y="982768"/>
                  <a:pt x="792456" y="666981"/>
                </a:cubicBezTo>
                <a:cubicBezTo>
                  <a:pt x="792456" y="351194"/>
                  <a:pt x="648980" y="76051"/>
                  <a:pt x="444651" y="0"/>
                </a:cubicBezTo>
                <a:lnTo>
                  <a:pt x="444652" y="0"/>
                </a:lnTo>
                <a:cubicBezTo>
                  <a:pt x="690228" y="0"/>
                  <a:pt x="889306" y="298618"/>
                  <a:pt x="889306" y="66698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8" name="フリーフォーム: 図形 337">
            <a:extLst>
              <a:ext uri="{FF2B5EF4-FFF2-40B4-BE49-F238E27FC236}">
                <a16:creationId xmlns:a16="http://schemas.microsoft.com/office/drawing/2014/main" id="{B4448DED-BD9F-461C-AC86-F9E9721AE77D}"/>
              </a:ext>
            </a:extLst>
          </p:cNvPr>
          <p:cNvSpPr/>
          <p:nvPr/>
        </p:nvSpPr>
        <p:spPr>
          <a:xfrm rot="5400000">
            <a:off x="6193369" y="4659279"/>
            <a:ext cx="1284558" cy="1679807"/>
          </a:xfrm>
          <a:custGeom>
            <a:avLst/>
            <a:gdLst>
              <a:gd name="connsiteX0" fmla="*/ 382322 w 1284558"/>
              <a:gd name="connsiteY0" fmla="*/ 1011280 h 1679807"/>
              <a:gd name="connsiteX1" fmla="*/ 389909 w 1284558"/>
              <a:gd name="connsiteY1" fmla="*/ 1032385 h 1679807"/>
              <a:gd name="connsiteX2" fmla="*/ 584877 w 1284558"/>
              <a:gd name="connsiteY2" fmla="*/ 1255411 h 1679807"/>
              <a:gd name="connsiteX3" fmla="*/ 642281 w 1284558"/>
              <a:gd name="connsiteY3" fmla="*/ 1280729 h 1679807"/>
              <a:gd name="connsiteX4" fmla="*/ 686464 w 1284558"/>
              <a:gd name="connsiteY4" fmla="*/ 1261242 h 1679807"/>
              <a:gd name="connsiteX5" fmla="*/ 882444 w 1284558"/>
              <a:gd name="connsiteY5" fmla="*/ 889311 h 1679807"/>
              <a:gd name="connsiteX6" fmla="*/ 686464 w 1284558"/>
              <a:gd name="connsiteY6" fmla="*/ 517380 h 1679807"/>
              <a:gd name="connsiteX7" fmla="*/ 643287 w 1284558"/>
              <a:gd name="connsiteY7" fmla="*/ 498336 h 1679807"/>
              <a:gd name="connsiteX8" fmla="*/ 575320 w 1284558"/>
              <a:gd name="connsiteY8" fmla="*/ 536218 h 1679807"/>
              <a:gd name="connsiteX9" fmla="*/ 464325 w 1284558"/>
              <a:gd name="connsiteY9" fmla="*/ 790497 h 1679807"/>
              <a:gd name="connsiteX10" fmla="*/ 575320 w 1284558"/>
              <a:gd name="connsiteY10" fmla="*/ 1044776 h 1679807"/>
              <a:gd name="connsiteX11" fmla="*/ 642280 w 1284558"/>
              <a:gd name="connsiteY11" fmla="*/ 1082097 h 1679807"/>
              <a:gd name="connsiteX12" fmla="*/ 684024 w 1284558"/>
              <a:gd name="connsiteY12" fmla="*/ 1058830 h 1679807"/>
              <a:gd name="connsiteX13" fmla="*/ 758022 w 1284558"/>
              <a:gd name="connsiteY13" fmla="*/ 889311 h 1679807"/>
              <a:gd name="connsiteX14" fmla="*/ 684024 w 1284558"/>
              <a:gd name="connsiteY14" fmla="*/ 719792 h 1679807"/>
              <a:gd name="connsiteX15" fmla="*/ 642277 w 1284558"/>
              <a:gd name="connsiteY15" fmla="*/ 696524 h 1679807"/>
              <a:gd name="connsiteX16" fmla="*/ 625745 w 1284558"/>
              <a:gd name="connsiteY16" fmla="*/ 705738 h 1679807"/>
              <a:gd name="connsiteX17" fmla="*/ 588747 w 1284558"/>
              <a:gd name="connsiteY17" fmla="*/ 790498 h 1679807"/>
              <a:gd name="connsiteX18" fmla="*/ 650958 w 1284558"/>
              <a:gd name="connsiteY18" fmla="*/ 889310 h 1679807"/>
              <a:gd name="connsiteX19" fmla="*/ 569588 w 1284558"/>
              <a:gd name="connsiteY19" fmla="*/ 790498 h 1679807"/>
              <a:gd name="connsiteX20" fmla="*/ 619286 w 1284558"/>
              <a:gd name="connsiteY20" fmla="*/ 699451 h 1679807"/>
              <a:gd name="connsiteX21" fmla="*/ 638900 w 1284558"/>
              <a:gd name="connsiteY21" fmla="*/ 694642 h 1679807"/>
              <a:gd name="connsiteX22" fmla="*/ 633599 w 1284558"/>
              <a:gd name="connsiteY22" fmla="*/ 691687 h 1679807"/>
              <a:gd name="connsiteX23" fmla="*/ 633599 w 1284558"/>
              <a:gd name="connsiteY23" fmla="*/ 691685 h 1679807"/>
              <a:gd name="connsiteX24" fmla="*/ 642280 w 1284558"/>
              <a:gd name="connsiteY24" fmla="*/ 693813 h 1679807"/>
              <a:gd name="connsiteX25" fmla="*/ 650958 w 1284558"/>
              <a:gd name="connsiteY25" fmla="*/ 691686 h 1679807"/>
              <a:gd name="connsiteX26" fmla="*/ 645656 w 1284558"/>
              <a:gd name="connsiteY26" fmla="*/ 694641 h 1679807"/>
              <a:gd name="connsiteX27" fmla="*/ 696945 w 1284558"/>
              <a:gd name="connsiteY27" fmla="*/ 707216 h 1679807"/>
              <a:gd name="connsiteX28" fmla="*/ 796339 w 1284558"/>
              <a:gd name="connsiteY28" fmla="*/ 889310 h 1679807"/>
              <a:gd name="connsiteX29" fmla="*/ 696945 w 1284558"/>
              <a:gd name="connsiteY29" fmla="*/ 1071405 h 1679807"/>
              <a:gd name="connsiteX30" fmla="*/ 645657 w 1284558"/>
              <a:gd name="connsiteY30" fmla="*/ 1083979 h 1679807"/>
              <a:gd name="connsiteX31" fmla="*/ 650959 w 1284558"/>
              <a:gd name="connsiteY31" fmla="*/ 1086934 h 1679807"/>
              <a:gd name="connsiteX32" fmla="*/ 639383 w 1284558"/>
              <a:gd name="connsiteY32" fmla="*/ 1085517 h 1679807"/>
              <a:gd name="connsiteX33" fmla="*/ 633599 w 1284558"/>
              <a:gd name="connsiteY33" fmla="*/ 1086935 h 1679807"/>
              <a:gd name="connsiteX34" fmla="*/ 636727 w 1284558"/>
              <a:gd name="connsiteY34" fmla="*/ 1085192 h 1679807"/>
              <a:gd name="connsiteX35" fmla="*/ 601762 w 1284558"/>
              <a:gd name="connsiteY35" fmla="*/ 1080912 h 1679807"/>
              <a:gd name="connsiteX36" fmla="*/ 406849 w 1284558"/>
              <a:gd name="connsiteY36" fmla="*/ 790497 h 1679807"/>
              <a:gd name="connsiteX37" fmla="*/ 601762 w 1284558"/>
              <a:gd name="connsiteY37" fmla="*/ 500083 h 1679807"/>
              <a:gd name="connsiteX38" fmla="*/ 637364 w 1284558"/>
              <a:gd name="connsiteY38" fmla="*/ 495724 h 1679807"/>
              <a:gd name="connsiteX39" fmla="*/ 633598 w 1284558"/>
              <a:gd name="connsiteY39" fmla="*/ 494063 h 1679807"/>
              <a:gd name="connsiteX40" fmla="*/ 633598 w 1284558"/>
              <a:gd name="connsiteY40" fmla="*/ 494061 h 1679807"/>
              <a:gd name="connsiteX41" fmla="*/ 642274 w 1284558"/>
              <a:gd name="connsiteY41" fmla="*/ 495123 h 1679807"/>
              <a:gd name="connsiteX42" fmla="*/ 650959 w 1284558"/>
              <a:gd name="connsiteY42" fmla="*/ 494060 h 1679807"/>
              <a:gd name="connsiteX43" fmla="*/ 647831 w 1284558"/>
              <a:gd name="connsiteY43" fmla="*/ 495804 h 1679807"/>
              <a:gd name="connsiteX44" fmla="*/ 699193 w 1284558"/>
              <a:gd name="connsiteY44" fmla="*/ 502091 h 1679807"/>
              <a:gd name="connsiteX45" fmla="*/ 863747 w 1284558"/>
              <a:gd name="connsiteY45" fmla="*/ 609827 h 1679807"/>
              <a:gd name="connsiteX46" fmla="*/ 900665 w 1284558"/>
              <a:gd name="connsiteY46" fmla="*/ 664164 h 1679807"/>
              <a:gd name="connsiteX47" fmla="*/ 894647 w 1284558"/>
              <a:gd name="connsiteY47" fmla="*/ 647424 h 1679807"/>
              <a:gd name="connsiteX48" fmla="*/ 715280 w 1284558"/>
              <a:gd name="connsiteY48" fmla="*/ 433606 h 1679807"/>
              <a:gd name="connsiteX49" fmla="*/ 642002 w 1284558"/>
              <a:gd name="connsiteY49" fmla="*/ 399198 h 1679807"/>
              <a:gd name="connsiteX50" fmla="*/ 598092 w 1284558"/>
              <a:gd name="connsiteY50" fmla="*/ 418565 h 1679807"/>
              <a:gd name="connsiteX51" fmla="*/ 402113 w 1284558"/>
              <a:gd name="connsiteY51" fmla="*/ 790496 h 1679807"/>
              <a:gd name="connsiteX52" fmla="*/ 598092 w 1284558"/>
              <a:gd name="connsiteY52" fmla="*/ 1162428 h 1679807"/>
              <a:gd name="connsiteX53" fmla="*/ 641270 w 1284558"/>
              <a:gd name="connsiteY53" fmla="*/ 1181471 h 1679807"/>
              <a:gd name="connsiteX54" fmla="*/ 709236 w 1284558"/>
              <a:gd name="connsiteY54" fmla="*/ 1143589 h 1679807"/>
              <a:gd name="connsiteX55" fmla="*/ 820232 w 1284558"/>
              <a:gd name="connsiteY55" fmla="*/ 889310 h 1679807"/>
              <a:gd name="connsiteX56" fmla="*/ 709236 w 1284558"/>
              <a:gd name="connsiteY56" fmla="*/ 635031 h 1679807"/>
              <a:gd name="connsiteX57" fmla="*/ 642277 w 1284558"/>
              <a:gd name="connsiteY57" fmla="*/ 597711 h 1679807"/>
              <a:gd name="connsiteX58" fmla="*/ 600533 w 1284558"/>
              <a:gd name="connsiteY58" fmla="*/ 620977 h 1679807"/>
              <a:gd name="connsiteX59" fmla="*/ 526536 w 1284558"/>
              <a:gd name="connsiteY59" fmla="*/ 790496 h 1679807"/>
              <a:gd name="connsiteX60" fmla="*/ 600533 w 1284558"/>
              <a:gd name="connsiteY60" fmla="*/ 960015 h 1679807"/>
              <a:gd name="connsiteX61" fmla="*/ 642280 w 1284558"/>
              <a:gd name="connsiteY61" fmla="*/ 983283 h 1679807"/>
              <a:gd name="connsiteX62" fmla="*/ 658811 w 1284558"/>
              <a:gd name="connsiteY62" fmla="*/ 974069 h 1679807"/>
              <a:gd name="connsiteX63" fmla="*/ 695809 w 1284558"/>
              <a:gd name="connsiteY63" fmla="*/ 889310 h 1679807"/>
              <a:gd name="connsiteX64" fmla="*/ 633598 w 1284558"/>
              <a:gd name="connsiteY64" fmla="*/ 790498 h 1679807"/>
              <a:gd name="connsiteX65" fmla="*/ 714968 w 1284558"/>
              <a:gd name="connsiteY65" fmla="*/ 889310 h 1679807"/>
              <a:gd name="connsiteX66" fmla="*/ 665271 w 1284558"/>
              <a:gd name="connsiteY66" fmla="*/ 980357 h 1679807"/>
              <a:gd name="connsiteX67" fmla="*/ 645657 w 1284558"/>
              <a:gd name="connsiteY67" fmla="*/ 985165 h 1679807"/>
              <a:gd name="connsiteX68" fmla="*/ 650959 w 1284558"/>
              <a:gd name="connsiteY68" fmla="*/ 988120 h 1679807"/>
              <a:gd name="connsiteX69" fmla="*/ 650959 w 1284558"/>
              <a:gd name="connsiteY69" fmla="*/ 988122 h 1679807"/>
              <a:gd name="connsiteX70" fmla="*/ 642277 w 1284558"/>
              <a:gd name="connsiteY70" fmla="*/ 985994 h 1679807"/>
              <a:gd name="connsiteX71" fmla="*/ 633598 w 1284558"/>
              <a:gd name="connsiteY71" fmla="*/ 988122 h 1679807"/>
              <a:gd name="connsiteX72" fmla="*/ 638901 w 1284558"/>
              <a:gd name="connsiteY72" fmla="*/ 985166 h 1679807"/>
              <a:gd name="connsiteX73" fmla="*/ 587613 w 1284558"/>
              <a:gd name="connsiteY73" fmla="*/ 972592 h 1679807"/>
              <a:gd name="connsiteX74" fmla="*/ 488219 w 1284558"/>
              <a:gd name="connsiteY74" fmla="*/ 790497 h 1679807"/>
              <a:gd name="connsiteX75" fmla="*/ 587613 w 1284558"/>
              <a:gd name="connsiteY75" fmla="*/ 608403 h 1679807"/>
              <a:gd name="connsiteX76" fmla="*/ 638900 w 1284558"/>
              <a:gd name="connsiteY76" fmla="*/ 595829 h 1679807"/>
              <a:gd name="connsiteX77" fmla="*/ 633598 w 1284558"/>
              <a:gd name="connsiteY77" fmla="*/ 592873 h 1679807"/>
              <a:gd name="connsiteX78" fmla="*/ 645174 w 1284558"/>
              <a:gd name="connsiteY78" fmla="*/ 594290 h 1679807"/>
              <a:gd name="connsiteX79" fmla="*/ 650959 w 1284558"/>
              <a:gd name="connsiteY79" fmla="*/ 592872 h 1679807"/>
              <a:gd name="connsiteX80" fmla="*/ 647831 w 1284558"/>
              <a:gd name="connsiteY80" fmla="*/ 594616 h 1679807"/>
              <a:gd name="connsiteX81" fmla="*/ 682794 w 1284558"/>
              <a:gd name="connsiteY81" fmla="*/ 598896 h 1679807"/>
              <a:gd name="connsiteX82" fmla="*/ 877708 w 1284558"/>
              <a:gd name="connsiteY82" fmla="*/ 889310 h 1679807"/>
              <a:gd name="connsiteX83" fmla="*/ 682794 w 1284558"/>
              <a:gd name="connsiteY83" fmla="*/ 1179725 h 1679807"/>
              <a:gd name="connsiteX84" fmla="*/ 647192 w 1284558"/>
              <a:gd name="connsiteY84" fmla="*/ 1184083 h 1679807"/>
              <a:gd name="connsiteX85" fmla="*/ 650959 w 1284558"/>
              <a:gd name="connsiteY85" fmla="*/ 1185744 h 1679807"/>
              <a:gd name="connsiteX86" fmla="*/ 650959 w 1284558"/>
              <a:gd name="connsiteY86" fmla="*/ 1185746 h 1679807"/>
              <a:gd name="connsiteX87" fmla="*/ 642282 w 1284558"/>
              <a:gd name="connsiteY87" fmla="*/ 1184684 h 1679807"/>
              <a:gd name="connsiteX88" fmla="*/ 633598 w 1284558"/>
              <a:gd name="connsiteY88" fmla="*/ 1185747 h 1679807"/>
              <a:gd name="connsiteX89" fmla="*/ 636726 w 1284558"/>
              <a:gd name="connsiteY89" fmla="*/ 1184004 h 1679807"/>
              <a:gd name="connsiteX90" fmla="*/ 585363 w 1284558"/>
              <a:gd name="connsiteY90" fmla="*/ 1177716 h 1679807"/>
              <a:gd name="connsiteX91" fmla="*/ 399803 w 1284558"/>
              <a:gd name="connsiteY91" fmla="*/ 1041912 h 1679807"/>
              <a:gd name="connsiteX92" fmla="*/ 382321 w 1284558"/>
              <a:gd name="connsiteY92" fmla="*/ 569716 h 1679807"/>
              <a:gd name="connsiteX93" fmla="*/ 399803 w 1284558"/>
              <a:gd name="connsiteY93" fmla="*/ 539082 h 1679807"/>
              <a:gd name="connsiteX94" fmla="*/ 585363 w 1284558"/>
              <a:gd name="connsiteY94" fmla="*/ 403278 h 1679807"/>
              <a:gd name="connsiteX95" fmla="*/ 637182 w 1284558"/>
              <a:gd name="connsiteY95" fmla="*/ 396935 h 1679807"/>
              <a:gd name="connsiteX96" fmla="*/ 633597 w 1284558"/>
              <a:gd name="connsiteY96" fmla="*/ 395252 h 1679807"/>
              <a:gd name="connsiteX97" fmla="*/ 633598 w 1284558"/>
              <a:gd name="connsiteY97" fmla="*/ 395250 h 1679807"/>
              <a:gd name="connsiteX98" fmla="*/ 643509 w 1284558"/>
              <a:gd name="connsiteY98" fmla="*/ 396160 h 1679807"/>
              <a:gd name="connsiteX99" fmla="*/ 650959 w 1284558"/>
              <a:gd name="connsiteY99" fmla="*/ 395248 h 1679807"/>
              <a:gd name="connsiteX100" fmla="*/ 647963 w 1284558"/>
              <a:gd name="connsiteY100" fmla="*/ 396570 h 1679807"/>
              <a:gd name="connsiteX101" fmla="*/ 695557 w 1284558"/>
              <a:gd name="connsiteY101" fmla="*/ 400942 h 1679807"/>
              <a:gd name="connsiteX102" fmla="*/ 861071 w 1284558"/>
              <a:gd name="connsiteY102" fmla="*/ 479628 h 1679807"/>
              <a:gd name="connsiteX103" fmla="*/ 908910 w 1284558"/>
              <a:gd name="connsiteY103" fmla="*/ 527559 h 1679807"/>
              <a:gd name="connsiteX104" fmla="*/ 902859 w 1284558"/>
              <a:gd name="connsiteY104" fmla="*/ 516161 h 1679807"/>
              <a:gd name="connsiteX105" fmla="*/ 712898 w 1284558"/>
              <a:gd name="connsiteY105" fmla="*/ 331413 h 1679807"/>
              <a:gd name="connsiteX106" fmla="*/ 642278 w 1284558"/>
              <a:gd name="connsiteY106" fmla="*/ 300265 h 1679807"/>
              <a:gd name="connsiteX107" fmla="*/ 584876 w 1284558"/>
              <a:gd name="connsiteY107" fmla="*/ 325583 h 1679807"/>
              <a:gd name="connsiteX108" fmla="*/ 389909 w 1284558"/>
              <a:gd name="connsiteY108" fmla="*/ 548609 h 1679807"/>
              <a:gd name="connsiteX109" fmla="*/ 376533 w 1284558"/>
              <a:gd name="connsiteY109" fmla="*/ 427080 h 1679807"/>
              <a:gd name="connsiteX110" fmla="*/ 384706 w 1284558"/>
              <a:gd name="connsiteY110" fmla="*/ 416915 h 1679807"/>
              <a:gd name="connsiteX111" fmla="*/ 568964 w 1284558"/>
              <a:gd name="connsiteY111" fmla="*/ 306474 h 1679807"/>
              <a:gd name="connsiteX112" fmla="*/ 637369 w 1284558"/>
              <a:gd name="connsiteY112" fmla="*/ 298100 h 1679807"/>
              <a:gd name="connsiteX113" fmla="*/ 633599 w 1284558"/>
              <a:gd name="connsiteY113" fmla="*/ 296437 h 1679807"/>
              <a:gd name="connsiteX114" fmla="*/ 642276 w 1284558"/>
              <a:gd name="connsiteY114" fmla="*/ 297500 h 1679807"/>
              <a:gd name="connsiteX115" fmla="*/ 650958 w 1284558"/>
              <a:gd name="connsiteY115" fmla="*/ 296437 h 1679807"/>
              <a:gd name="connsiteX116" fmla="*/ 647186 w 1284558"/>
              <a:gd name="connsiteY116" fmla="*/ 298101 h 1679807"/>
              <a:gd name="connsiteX117" fmla="*/ 731992 w 1284558"/>
              <a:gd name="connsiteY117" fmla="*/ 308482 h 1679807"/>
              <a:gd name="connsiteX118" fmla="*/ 823636 w 1284558"/>
              <a:gd name="connsiteY118" fmla="*/ 343028 h 1679807"/>
              <a:gd name="connsiteX119" fmla="*/ 905497 w 1284558"/>
              <a:gd name="connsiteY119" fmla="*/ 396985 h 1679807"/>
              <a:gd name="connsiteX120" fmla="*/ 884352 w 1284558"/>
              <a:gd name="connsiteY120" fmla="*/ 368459 h 1679807"/>
              <a:gd name="connsiteX121" fmla="*/ 703741 w 1284558"/>
              <a:gd name="connsiteY121" fmla="*/ 226585 h 1679807"/>
              <a:gd name="connsiteX122" fmla="*/ 642565 w 1284558"/>
              <a:gd name="connsiteY122" fmla="*/ 201327 h 1679807"/>
              <a:gd name="connsiteX123" fmla="*/ 571659 w 1284558"/>
              <a:gd name="connsiteY123" fmla="*/ 232601 h 1679807"/>
              <a:gd name="connsiteX124" fmla="*/ 381699 w 1284558"/>
              <a:gd name="connsiteY124" fmla="*/ 417349 h 1679807"/>
              <a:gd name="connsiteX125" fmla="*/ 376531 w 1284558"/>
              <a:gd name="connsiteY125" fmla="*/ 1153913 h 1679807"/>
              <a:gd name="connsiteX126" fmla="*/ 381699 w 1284558"/>
              <a:gd name="connsiteY126" fmla="*/ 1163648 h 1679807"/>
              <a:gd name="connsiteX127" fmla="*/ 571659 w 1284558"/>
              <a:gd name="connsiteY127" fmla="*/ 1348396 h 1679807"/>
              <a:gd name="connsiteX128" fmla="*/ 642007 w 1284558"/>
              <a:gd name="connsiteY128" fmla="*/ 1379423 h 1679807"/>
              <a:gd name="connsiteX129" fmla="*/ 715281 w 1284558"/>
              <a:gd name="connsiteY129" fmla="*/ 1345017 h 1679807"/>
              <a:gd name="connsiteX130" fmla="*/ 894648 w 1284558"/>
              <a:gd name="connsiteY130" fmla="*/ 1131199 h 1679807"/>
              <a:gd name="connsiteX131" fmla="*/ 900668 w 1284558"/>
              <a:gd name="connsiteY131" fmla="*/ 1114453 h 1679807"/>
              <a:gd name="connsiteX132" fmla="*/ 863747 w 1284558"/>
              <a:gd name="connsiteY132" fmla="*/ 1168793 h 1679807"/>
              <a:gd name="connsiteX133" fmla="*/ 699193 w 1284558"/>
              <a:gd name="connsiteY133" fmla="*/ 1276529 h 1679807"/>
              <a:gd name="connsiteX134" fmla="*/ 647192 w 1284558"/>
              <a:gd name="connsiteY134" fmla="*/ 1282895 h 1679807"/>
              <a:gd name="connsiteX135" fmla="*/ 650959 w 1284558"/>
              <a:gd name="connsiteY135" fmla="*/ 1284557 h 1679807"/>
              <a:gd name="connsiteX136" fmla="*/ 650958 w 1284558"/>
              <a:gd name="connsiteY136" fmla="*/ 1284559 h 1679807"/>
              <a:gd name="connsiteX137" fmla="*/ 642280 w 1284558"/>
              <a:gd name="connsiteY137" fmla="*/ 1283496 h 1679807"/>
              <a:gd name="connsiteX138" fmla="*/ 633598 w 1284558"/>
              <a:gd name="connsiteY138" fmla="*/ 1284559 h 1679807"/>
              <a:gd name="connsiteX139" fmla="*/ 637370 w 1284558"/>
              <a:gd name="connsiteY139" fmla="*/ 1282895 h 1679807"/>
              <a:gd name="connsiteX140" fmla="*/ 568964 w 1284558"/>
              <a:gd name="connsiteY140" fmla="*/ 1274521 h 1679807"/>
              <a:gd name="connsiteX141" fmla="*/ 384706 w 1284558"/>
              <a:gd name="connsiteY141" fmla="*/ 1164080 h 1679807"/>
              <a:gd name="connsiteX142" fmla="*/ 375017 w 1284558"/>
              <a:gd name="connsiteY142" fmla="*/ 303629 h 1679807"/>
              <a:gd name="connsiteX143" fmla="*/ 397799 w 1284558"/>
              <a:gd name="connsiteY143" fmla="*/ 283457 h 1679807"/>
              <a:gd name="connsiteX144" fmla="*/ 552566 w 1284558"/>
              <a:gd name="connsiteY144" fmla="*/ 209670 h 1679807"/>
              <a:gd name="connsiteX145" fmla="*/ 637569 w 1284558"/>
              <a:gd name="connsiteY145" fmla="*/ 199264 h 1679807"/>
              <a:gd name="connsiteX146" fmla="*/ 633599 w 1284558"/>
              <a:gd name="connsiteY146" fmla="*/ 197625 h 1679807"/>
              <a:gd name="connsiteX147" fmla="*/ 642279 w 1284558"/>
              <a:gd name="connsiteY147" fmla="*/ 198688 h 1679807"/>
              <a:gd name="connsiteX148" fmla="*/ 650959 w 1284558"/>
              <a:gd name="connsiteY148" fmla="*/ 197625 h 1679807"/>
              <a:gd name="connsiteX149" fmla="*/ 647187 w 1284558"/>
              <a:gd name="connsiteY149" fmla="*/ 199289 h 1679807"/>
              <a:gd name="connsiteX150" fmla="*/ 748391 w 1284558"/>
              <a:gd name="connsiteY150" fmla="*/ 211678 h 1679807"/>
              <a:gd name="connsiteX151" fmla="*/ 855308 w 1284558"/>
              <a:gd name="connsiteY151" fmla="*/ 251981 h 1679807"/>
              <a:gd name="connsiteX152" fmla="*/ 921166 w 1284558"/>
              <a:gd name="connsiteY152" fmla="*/ 295390 h 1679807"/>
              <a:gd name="connsiteX153" fmla="*/ 920174 w 1284558"/>
              <a:gd name="connsiteY153" fmla="*/ 294052 h 1679807"/>
              <a:gd name="connsiteX154" fmla="*/ 713761 w 1284558"/>
              <a:gd name="connsiteY154" fmla="*/ 131910 h 1679807"/>
              <a:gd name="connsiteX155" fmla="*/ 642565 w 1284558"/>
              <a:gd name="connsiteY155" fmla="*/ 102515 h 1679807"/>
              <a:gd name="connsiteX156" fmla="*/ 558443 w 1284558"/>
              <a:gd name="connsiteY156" fmla="*/ 139618 h 1679807"/>
              <a:gd name="connsiteX157" fmla="*/ 400206 w 1284558"/>
              <a:gd name="connsiteY157" fmla="*/ 269647 h 1679807"/>
              <a:gd name="connsiteX158" fmla="*/ 375016 w 1284558"/>
              <a:gd name="connsiteY158" fmla="*/ 1277367 h 1679807"/>
              <a:gd name="connsiteX159" fmla="*/ 400206 w 1284558"/>
              <a:gd name="connsiteY159" fmla="*/ 1311350 h 1679807"/>
              <a:gd name="connsiteX160" fmla="*/ 558443 w 1284558"/>
              <a:gd name="connsiteY160" fmla="*/ 1441379 h 1679807"/>
              <a:gd name="connsiteX161" fmla="*/ 642279 w 1284558"/>
              <a:gd name="connsiteY161" fmla="*/ 1478355 h 1679807"/>
              <a:gd name="connsiteX162" fmla="*/ 712898 w 1284558"/>
              <a:gd name="connsiteY162" fmla="*/ 1447208 h 1679807"/>
              <a:gd name="connsiteX163" fmla="*/ 902859 w 1284558"/>
              <a:gd name="connsiteY163" fmla="*/ 1262460 h 1679807"/>
              <a:gd name="connsiteX164" fmla="*/ 908909 w 1284558"/>
              <a:gd name="connsiteY164" fmla="*/ 1251064 h 1679807"/>
              <a:gd name="connsiteX165" fmla="*/ 861071 w 1284558"/>
              <a:gd name="connsiteY165" fmla="*/ 1298994 h 1679807"/>
              <a:gd name="connsiteX166" fmla="*/ 695557 w 1284558"/>
              <a:gd name="connsiteY166" fmla="*/ 1377679 h 1679807"/>
              <a:gd name="connsiteX167" fmla="*/ 647967 w 1284558"/>
              <a:gd name="connsiteY167" fmla="*/ 1382052 h 1679807"/>
              <a:gd name="connsiteX168" fmla="*/ 650959 w 1284558"/>
              <a:gd name="connsiteY168" fmla="*/ 1383371 h 1679807"/>
              <a:gd name="connsiteX169" fmla="*/ 643518 w 1284558"/>
              <a:gd name="connsiteY169" fmla="*/ 1382460 h 1679807"/>
              <a:gd name="connsiteX170" fmla="*/ 633598 w 1284558"/>
              <a:gd name="connsiteY170" fmla="*/ 1383372 h 1679807"/>
              <a:gd name="connsiteX171" fmla="*/ 637189 w 1284558"/>
              <a:gd name="connsiteY171" fmla="*/ 1381686 h 1679807"/>
              <a:gd name="connsiteX172" fmla="*/ 552566 w 1284558"/>
              <a:gd name="connsiteY172" fmla="*/ 1371326 h 1679807"/>
              <a:gd name="connsiteX173" fmla="*/ 397799 w 1284558"/>
              <a:gd name="connsiteY173" fmla="*/ 1297539 h 1679807"/>
              <a:gd name="connsiteX174" fmla="*/ 367345 w 1284558"/>
              <a:gd name="connsiteY174" fmla="*/ 1387024 h 1679807"/>
              <a:gd name="connsiteX175" fmla="*/ 384488 w 1284558"/>
              <a:gd name="connsiteY175" fmla="*/ 1407940 h 1679807"/>
              <a:gd name="connsiteX176" fmla="*/ 545226 w 1284558"/>
              <a:gd name="connsiteY176" fmla="*/ 1534360 h 1679807"/>
              <a:gd name="connsiteX177" fmla="*/ 642280 w 1284558"/>
              <a:gd name="connsiteY177" fmla="*/ 1577166 h 1679807"/>
              <a:gd name="connsiteX178" fmla="*/ 726114 w 1284558"/>
              <a:gd name="connsiteY178" fmla="*/ 1540191 h 1679807"/>
              <a:gd name="connsiteX179" fmla="*/ 884352 w 1284558"/>
              <a:gd name="connsiteY179" fmla="*/ 1410161 h 1679807"/>
              <a:gd name="connsiteX180" fmla="*/ 905496 w 1284558"/>
              <a:gd name="connsiteY180" fmla="*/ 1381636 h 1679807"/>
              <a:gd name="connsiteX181" fmla="*/ 823636 w 1284558"/>
              <a:gd name="connsiteY181" fmla="*/ 1435592 h 1679807"/>
              <a:gd name="connsiteX182" fmla="*/ 731992 w 1284558"/>
              <a:gd name="connsiteY182" fmla="*/ 1470138 h 1679807"/>
              <a:gd name="connsiteX183" fmla="*/ 647187 w 1284558"/>
              <a:gd name="connsiteY183" fmla="*/ 1480520 h 1679807"/>
              <a:gd name="connsiteX184" fmla="*/ 650959 w 1284558"/>
              <a:gd name="connsiteY184" fmla="*/ 1482183 h 1679807"/>
              <a:gd name="connsiteX185" fmla="*/ 642279 w 1284558"/>
              <a:gd name="connsiteY185" fmla="*/ 1481121 h 1679807"/>
              <a:gd name="connsiteX186" fmla="*/ 633599 w 1284558"/>
              <a:gd name="connsiteY186" fmla="*/ 1482183 h 1679807"/>
              <a:gd name="connsiteX187" fmla="*/ 637370 w 1284558"/>
              <a:gd name="connsiteY187" fmla="*/ 1480520 h 1679807"/>
              <a:gd name="connsiteX188" fmla="*/ 536167 w 1284558"/>
              <a:gd name="connsiteY188" fmla="*/ 1468131 h 1679807"/>
              <a:gd name="connsiteX189" fmla="*/ 429249 w 1284558"/>
              <a:gd name="connsiteY189" fmla="*/ 1427827 h 1679807"/>
              <a:gd name="connsiteX190" fmla="*/ 0 w 1284558"/>
              <a:gd name="connsiteY190" fmla="*/ 790497 h 1679807"/>
              <a:gd name="connsiteX191" fmla="*/ 650959 w 1284558"/>
              <a:gd name="connsiteY191" fmla="*/ 0 h 1679807"/>
              <a:gd name="connsiteX192" fmla="*/ 364383 w 1284558"/>
              <a:gd name="connsiteY192" fmla="*/ 195239 h 1679807"/>
              <a:gd name="connsiteX193" fmla="*/ 363390 w 1284558"/>
              <a:gd name="connsiteY193" fmla="*/ 196579 h 1679807"/>
              <a:gd name="connsiteX194" fmla="*/ 429249 w 1284558"/>
              <a:gd name="connsiteY194" fmla="*/ 153169 h 1679807"/>
              <a:gd name="connsiteX195" fmla="*/ 536167 w 1284558"/>
              <a:gd name="connsiteY195" fmla="*/ 112866 h 1679807"/>
              <a:gd name="connsiteX196" fmla="*/ 637569 w 1284558"/>
              <a:gd name="connsiteY196" fmla="*/ 100452 h 1679807"/>
              <a:gd name="connsiteX197" fmla="*/ 633599 w 1284558"/>
              <a:gd name="connsiteY197" fmla="*/ 98813 h 1679807"/>
              <a:gd name="connsiteX198" fmla="*/ 642279 w 1284558"/>
              <a:gd name="connsiteY198" fmla="*/ 99876 h 1679807"/>
              <a:gd name="connsiteX199" fmla="*/ 650959 w 1284558"/>
              <a:gd name="connsiteY199" fmla="*/ 98813 h 1679807"/>
              <a:gd name="connsiteX200" fmla="*/ 647187 w 1284558"/>
              <a:gd name="connsiteY200" fmla="*/ 100477 h 1679807"/>
              <a:gd name="connsiteX201" fmla="*/ 764790 w 1284558"/>
              <a:gd name="connsiteY201" fmla="*/ 114873 h 1679807"/>
              <a:gd name="connsiteX202" fmla="*/ 1284558 w 1284558"/>
              <a:gd name="connsiteY202" fmla="*/ 889310 h 1679807"/>
              <a:gd name="connsiteX203" fmla="*/ 633599 w 1284558"/>
              <a:gd name="connsiteY203" fmla="*/ 1679807 h 1679807"/>
              <a:gd name="connsiteX204" fmla="*/ 835302 w 1284558"/>
              <a:gd name="connsiteY204" fmla="*/ 1567386 h 1679807"/>
              <a:gd name="connsiteX205" fmla="*/ 915931 w 1284558"/>
              <a:gd name="connsiteY205" fmla="*/ 1488709 h 1679807"/>
              <a:gd name="connsiteX206" fmla="*/ 842453 w 1284558"/>
              <a:gd name="connsiteY206" fmla="*/ 1533018 h 1679807"/>
              <a:gd name="connsiteX207" fmla="*/ 748391 w 1284558"/>
              <a:gd name="connsiteY207" fmla="*/ 1566943 h 1679807"/>
              <a:gd name="connsiteX208" fmla="*/ 647189 w 1284558"/>
              <a:gd name="connsiteY208" fmla="*/ 1579332 h 1679807"/>
              <a:gd name="connsiteX209" fmla="*/ 650959 w 1284558"/>
              <a:gd name="connsiteY209" fmla="*/ 1580994 h 1679807"/>
              <a:gd name="connsiteX210" fmla="*/ 642283 w 1284558"/>
              <a:gd name="connsiteY210" fmla="*/ 1579932 h 1679807"/>
              <a:gd name="connsiteX211" fmla="*/ 633599 w 1284558"/>
              <a:gd name="connsiteY211" fmla="*/ 1580995 h 1679807"/>
              <a:gd name="connsiteX212" fmla="*/ 637372 w 1284558"/>
              <a:gd name="connsiteY212" fmla="*/ 1579331 h 1679807"/>
              <a:gd name="connsiteX213" fmla="*/ 519768 w 1284558"/>
              <a:gd name="connsiteY213" fmla="*/ 1564934 h 1679807"/>
              <a:gd name="connsiteX214" fmla="*/ 0 w 1284558"/>
              <a:gd name="connsiteY214" fmla="*/ 790497 h 167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1284558" h="1679807">
                <a:moveTo>
                  <a:pt x="382322" y="1011280"/>
                </a:moveTo>
                <a:lnTo>
                  <a:pt x="389909" y="1032385"/>
                </a:lnTo>
                <a:cubicBezTo>
                  <a:pt x="432689" y="1129215"/>
                  <a:pt x="500648" y="1208274"/>
                  <a:pt x="584877" y="1255411"/>
                </a:cubicBezTo>
                <a:lnTo>
                  <a:pt x="642281" y="1280729"/>
                </a:lnTo>
                <a:lnTo>
                  <a:pt x="686464" y="1261242"/>
                </a:lnTo>
                <a:cubicBezTo>
                  <a:pt x="804384" y="1195251"/>
                  <a:pt x="882444" y="1051050"/>
                  <a:pt x="882444" y="889311"/>
                </a:cubicBezTo>
                <a:cubicBezTo>
                  <a:pt x="882444" y="727572"/>
                  <a:pt x="804384" y="583371"/>
                  <a:pt x="686464" y="517380"/>
                </a:cubicBezTo>
                <a:lnTo>
                  <a:pt x="643287" y="498336"/>
                </a:lnTo>
                <a:lnTo>
                  <a:pt x="575320" y="536218"/>
                </a:lnTo>
                <a:cubicBezTo>
                  <a:pt x="507337" y="592211"/>
                  <a:pt x="464325" y="686522"/>
                  <a:pt x="464325" y="790497"/>
                </a:cubicBezTo>
                <a:cubicBezTo>
                  <a:pt x="464325" y="894473"/>
                  <a:pt x="507337" y="988784"/>
                  <a:pt x="575320" y="1044776"/>
                </a:cubicBezTo>
                <a:lnTo>
                  <a:pt x="642280" y="1082097"/>
                </a:lnTo>
                <a:lnTo>
                  <a:pt x="684024" y="1058830"/>
                </a:lnTo>
                <a:cubicBezTo>
                  <a:pt x="729347" y="1021502"/>
                  <a:pt x="758022" y="958628"/>
                  <a:pt x="758022" y="889311"/>
                </a:cubicBezTo>
                <a:cubicBezTo>
                  <a:pt x="758022" y="819995"/>
                  <a:pt x="729347" y="757121"/>
                  <a:pt x="684024" y="719792"/>
                </a:cubicBezTo>
                <a:lnTo>
                  <a:pt x="642277" y="696524"/>
                </a:lnTo>
                <a:lnTo>
                  <a:pt x="625745" y="705738"/>
                </a:lnTo>
                <a:cubicBezTo>
                  <a:pt x="603084" y="724402"/>
                  <a:pt x="588747" y="755839"/>
                  <a:pt x="588747" y="790498"/>
                </a:cubicBezTo>
                <a:cubicBezTo>
                  <a:pt x="588747" y="836709"/>
                  <a:pt x="614236" y="877193"/>
                  <a:pt x="650958" y="889310"/>
                </a:cubicBezTo>
                <a:cubicBezTo>
                  <a:pt x="606019" y="889310"/>
                  <a:pt x="569588" y="845070"/>
                  <a:pt x="569588" y="790498"/>
                </a:cubicBezTo>
                <a:cubicBezTo>
                  <a:pt x="569588" y="749569"/>
                  <a:pt x="590081" y="714451"/>
                  <a:pt x="619286" y="699451"/>
                </a:cubicBezTo>
                <a:lnTo>
                  <a:pt x="638900" y="694642"/>
                </a:lnTo>
                <a:lnTo>
                  <a:pt x="633599" y="691687"/>
                </a:lnTo>
                <a:lnTo>
                  <a:pt x="633599" y="691685"/>
                </a:lnTo>
                <a:lnTo>
                  <a:pt x="642280" y="693813"/>
                </a:lnTo>
                <a:lnTo>
                  <a:pt x="650958" y="691686"/>
                </a:lnTo>
                <a:lnTo>
                  <a:pt x="645656" y="694641"/>
                </a:lnTo>
                <a:lnTo>
                  <a:pt x="696945" y="707216"/>
                </a:lnTo>
                <a:cubicBezTo>
                  <a:pt x="755354" y="737217"/>
                  <a:pt x="796339" y="807452"/>
                  <a:pt x="796339" y="889310"/>
                </a:cubicBezTo>
                <a:cubicBezTo>
                  <a:pt x="796339" y="971169"/>
                  <a:pt x="755354" y="1041404"/>
                  <a:pt x="696945" y="1071405"/>
                </a:cubicBezTo>
                <a:lnTo>
                  <a:pt x="645657" y="1083979"/>
                </a:lnTo>
                <a:lnTo>
                  <a:pt x="650959" y="1086934"/>
                </a:lnTo>
                <a:lnTo>
                  <a:pt x="639383" y="1085517"/>
                </a:lnTo>
                <a:lnTo>
                  <a:pt x="633599" y="1086935"/>
                </a:lnTo>
                <a:lnTo>
                  <a:pt x="636727" y="1085192"/>
                </a:lnTo>
                <a:lnTo>
                  <a:pt x="601762" y="1080912"/>
                </a:lnTo>
                <a:cubicBezTo>
                  <a:pt x="490525" y="1053270"/>
                  <a:pt x="406849" y="933750"/>
                  <a:pt x="406849" y="790497"/>
                </a:cubicBezTo>
                <a:cubicBezTo>
                  <a:pt x="406849" y="647244"/>
                  <a:pt x="490525" y="527724"/>
                  <a:pt x="601762" y="500083"/>
                </a:cubicBezTo>
                <a:lnTo>
                  <a:pt x="637364" y="495724"/>
                </a:lnTo>
                <a:lnTo>
                  <a:pt x="633598" y="494063"/>
                </a:lnTo>
                <a:lnTo>
                  <a:pt x="633598" y="494061"/>
                </a:lnTo>
                <a:lnTo>
                  <a:pt x="642274" y="495123"/>
                </a:lnTo>
                <a:lnTo>
                  <a:pt x="650959" y="494060"/>
                </a:lnTo>
                <a:lnTo>
                  <a:pt x="647831" y="495804"/>
                </a:lnTo>
                <a:lnTo>
                  <a:pt x="699193" y="502091"/>
                </a:lnTo>
                <a:cubicBezTo>
                  <a:pt x="762757" y="517887"/>
                  <a:pt x="819572" y="556183"/>
                  <a:pt x="863747" y="609827"/>
                </a:cubicBezTo>
                <a:lnTo>
                  <a:pt x="900665" y="664164"/>
                </a:lnTo>
                <a:lnTo>
                  <a:pt x="894647" y="647424"/>
                </a:lnTo>
                <a:cubicBezTo>
                  <a:pt x="854541" y="556645"/>
                  <a:pt x="792305" y="481486"/>
                  <a:pt x="715280" y="433606"/>
                </a:cubicBezTo>
                <a:lnTo>
                  <a:pt x="642002" y="399198"/>
                </a:lnTo>
                <a:lnTo>
                  <a:pt x="598092" y="418565"/>
                </a:lnTo>
                <a:cubicBezTo>
                  <a:pt x="480172" y="484557"/>
                  <a:pt x="402113" y="628758"/>
                  <a:pt x="402113" y="790496"/>
                </a:cubicBezTo>
                <a:cubicBezTo>
                  <a:pt x="402113" y="952236"/>
                  <a:pt x="480172" y="1096437"/>
                  <a:pt x="598092" y="1162428"/>
                </a:cubicBezTo>
                <a:lnTo>
                  <a:pt x="641270" y="1181471"/>
                </a:lnTo>
                <a:lnTo>
                  <a:pt x="709236" y="1143589"/>
                </a:lnTo>
                <a:cubicBezTo>
                  <a:pt x="777220" y="1087597"/>
                  <a:pt x="820232" y="993286"/>
                  <a:pt x="820232" y="889310"/>
                </a:cubicBezTo>
                <a:cubicBezTo>
                  <a:pt x="820232" y="785335"/>
                  <a:pt x="777220" y="691024"/>
                  <a:pt x="709236" y="635031"/>
                </a:cubicBezTo>
                <a:lnTo>
                  <a:pt x="642277" y="597711"/>
                </a:lnTo>
                <a:lnTo>
                  <a:pt x="600533" y="620977"/>
                </a:lnTo>
                <a:cubicBezTo>
                  <a:pt x="555211" y="658306"/>
                  <a:pt x="526536" y="721180"/>
                  <a:pt x="526536" y="790496"/>
                </a:cubicBezTo>
                <a:cubicBezTo>
                  <a:pt x="526536" y="859813"/>
                  <a:pt x="555211" y="922687"/>
                  <a:pt x="600533" y="960015"/>
                </a:cubicBezTo>
                <a:lnTo>
                  <a:pt x="642280" y="983283"/>
                </a:lnTo>
                <a:lnTo>
                  <a:pt x="658811" y="974069"/>
                </a:lnTo>
                <a:cubicBezTo>
                  <a:pt x="681472" y="955405"/>
                  <a:pt x="695809" y="923968"/>
                  <a:pt x="695809" y="889310"/>
                </a:cubicBezTo>
                <a:cubicBezTo>
                  <a:pt x="695809" y="843099"/>
                  <a:pt x="670320" y="802615"/>
                  <a:pt x="633598" y="790498"/>
                </a:cubicBezTo>
                <a:cubicBezTo>
                  <a:pt x="678537" y="790498"/>
                  <a:pt x="714968" y="834738"/>
                  <a:pt x="714968" y="889310"/>
                </a:cubicBezTo>
                <a:cubicBezTo>
                  <a:pt x="714968" y="930239"/>
                  <a:pt x="694476" y="965356"/>
                  <a:pt x="665271" y="980357"/>
                </a:cubicBezTo>
                <a:lnTo>
                  <a:pt x="645657" y="985165"/>
                </a:lnTo>
                <a:lnTo>
                  <a:pt x="650959" y="988120"/>
                </a:lnTo>
                <a:lnTo>
                  <a:pt x="650959" y="988122"/>
                </a:lnTo>
                <a:lnTo>
                  <a:pt x="642277" y="985994"/>
                </a:lnTo>
                <a:lnTo>
                  <a:pt x="633598" y="988122"/>
                </a:lnTo>
                <a:lnTo>
                  <a:pt x="638901" y="985166"/>
                </a:lnTo>
                <a:lnTo>
                  <a:pt x="587613" y="972592"/>
                </a:lnTo>
                <a:cubicBezTo>
                  <a:pt x="529203" y="942591"/>
                  <a:pt x="488219" y="872356"/>
                  <a:pt x="488219" y="790497"/>
                </a:cubicBezTo>
                <a:cubicBezTo>
                  <a:pt x="488219" y="708639"/>
                  <a:pt x="529203" y="638404"/>
                  <a:pt x="587613" y="608403"/>
                </a:cubicBezTo>
                <a:lnTo>
                  <a:pt x="638900" y="595829"/>
                </a:lnTo>
                <a:lnTo>
                  <a:pt x="633598" y="592873"/>
                </a:lnTo>
                <a:lnTo>
                  <a:pt x="645174" y="594290"/>
                </a:lnTo>
                <a:lnTo>
                  <a:pt x="650959" y="592872"/>
                </a:lnTo>
                <a:lnTo>
                  <a:pt x="647831" y="594616"/>
                </a:lnTo>
                <a:lnTo>
                  <a:pt x="682794" y="598896"/>
                </a:lnTo>
                <a:cubicBezTo>
                  <a:pt x="794031" y="626537"/>
                  <a:pt x="877708" y="746057"/>
                  <a:pt x="877708" y="889310"/>
                </a:cubicBezTo>
                <a:cubicBezTo>
                  <a:pt x="877708" y="1032563"/>
                  <a:pt x="794031" y="1152083"/>
                  <a:pt x="682794" y="1179725"/>
                </a:cubicBezTo>
                <a:lnTo>
                  <a:pt x="647192" y="1184083"/>
                </a:lnTo>
                <a:lnTo>
                  <a:pt x="650959" y="1185744"/>
                </a:lnTo>
                <a:lnTo>
                  <a:pt x="650959" y="1185746"/>
                </a:lnTo>
                <a:lnTo>
                  <a:pt x="642282" y="1184684"/>
                </a:lnTo>
                <a:lnTo>
                  <a:pt x="633598" y="1185747"/>
                </a:lnTo>
                <a:lnTo>
                  <a:pt x="636726" y="1184004"/>
                </a:lnTo>
                <a:lnTo>
                  <a:pt x="585363" y="1177716"/>
                </a:lnTo>
                <a:cubicBezTo>
                  <a:pt x="511205" y="1159288"/>
                  <a:pt x="446234" y="1110235"/>
                  <a:pt x="399803" y="1041912"/>
                </a:cubicBezTo>
                <a:close/>
                <a:moveTo>
                  <a:pt x="382321" y="569716"/>
                </a:moveTo>
                <a:lnTo>
                  <a:pt x="399803" y="539082"/>
                </a:lnTo>
                <a:cubicBezTo>
                  <a:pt x="446234" y="470760"/>
                  <a:pt x="511205" y="421706"/>
                  <a:pt x="585363" y="403278"/>
                </a:cubicBezTo>
                <a:lnTo>
                  <a:pt x="637182" y="396935"/>
                </a:lnTo>
                <a:lnTo>
                  <a:pt x="633597" y="395252"/>
                </a:lnTo>
                <a:cubicBezTo>
                  <a:pt x="633597" y="395251"/>
                  <a:pt x="633598" y="395251"/>
                  <a:pt x="633598" y="395250"/>
                </a:cubicBezTo>
                <a:lnTo>
                  <a:pt x="643509" y="396160"/>
                </a:lnTo>
                <a:lnTo>
                  <a:pt x="650959" y="395248"/>
                </a:lnTo>
                <a:lnTo>
                  <a:pt x="647963" y="396570"/>
                </a:lnTo>
                <a:lnTo>
                  <a:pt x="695557" y="400942"/>
                </a:lnTo>
                <a:cubicBezTo>
                  <a:pt x="756164" y="412188"/>
                  <a:pt x="812371" y="439674"/>
                  <a:pt x="861071" y="479628"/>
                </a:cubicBezTo>
                <a:lnTo>
                  <a:pt x="908910" y="527559"/>
                </a:lnTo>
                <a:lnTo>
                  <a:pt x="902859" y="516161"/>
                </a:lnTo>
                <a:cubicBezTo>
                  <a:pt x="853528" y="437806"/>
                  <a:pt x="788704" y="373836"/>
                  <a:pt x="712898" y="331413"/>
                </a:cubicBezTo>
                <a:lnTo>
                  <a:pt x="642278" y="300265"/>
                </a:lnTo>
                <a:lnTo>
                  <a:pt x="584876" y="325583"/>
                </a:lnTo>
                <a:cubicBezTo>
                  <a:pt x="500647" y="372719"/>
                  <a:pt x="432688" y="451779"/>
                  <a:pt x="389909" y="548609"/>
                </a:cubicBezTo>
                <a:close/>
                <a:moveTo>
                  <a:pt x="376533" y="427080"/>
                </a:moveTo>
                <a:lnTo>
                  <a:pt x="384706" y="416915"/>
                </a:lnTo>
                <a:cubicBezTo>
                  <a:pt x="436378" y="362560"/>
                  <a:pt x="499442" y="323750"/>
                  <a:pt x="568964" y="306474"/>
                </a:cubicBezTo>
                <a:lnTo>
                  <a:pt x="637369" y="298100"/>
                </a:lnTo>
                <a:lnTo>
                  <a:pt x="633599" y="296437"/>
                </a:lnTo>
                <a:lnTo>
                  <a:pt x="642276" y="297500"/>
                </a:lnTo>
                <a:lnTo>
                  <a:pt x="650958" y="296437"/>
                </a:lnTo>
                <a:lnTo>
                  <a:pt x="647186" y="298101"/>
                </a:lnTo>
                <a:lnTo>
                  <a:pt x="731992" y="308482"/>
                </a:lnTo>
                <a:cubicBezTo>
                  <a:pt x="763774" y="316380"/>
                  <a:pt x="794431" y="328028"/>
                  <a:pt x="823636" y="343028"/>
                </a:cubicBezTo>
                <a:lnTo>
                  <a:pt x="905497" y="396985"/>
                </a:lnTo>
                <a:lnTo>
                  <a:pt x="884352" y="368459"/>
                </a:lnTo>
                <a:cubicBezTo>
                  <a:pt x="832588" y="308986"/>
                  <a:pt x="771644" y="260519"/>
                  <a:pt x="703741" y="226585"/>
                </a:cubicBezTo>
                <a:lnTo>
                  <a:pt x="642565" y="201327"/>
                </a:lnTo>
                <a:lnTo>
                  <a:pt x="571659" y="232601"/>
                </a:lnTo>
                <a:cubicBezTo>
                  <a:pt x="495854" y="275024"/>
                  <a:pt x="431030" y="338994"/>
                  <a:pt x="381699" y="417349"/>
                </a:cubicBezTo>
                <a:close/>
                <a:moveTo>
                  <a:pt x="376531" y="1153913"/>
                </a:moveTo>
                <a:lnTo>
                  <a:pt x="381699" y="1163648"/>
                </a:lnTo>
                <a:cubicBezTo>
                  <a:pt x="431030" y="1242002"/>
                  <a:pt x="495854" y="1305973"/>
                  <a:pt x="571659" y="1348396"/>
                </a:cubicBezTo>
                <a:lnTo>
                  <a:pt x="642007" y="1379423"/>
                </a:lnTo>
                <a:lnTo>
                  <a:pt x="715281" y="1345017"/>
                </a:lnTo>
                <a:cubicBezTo>
                  <a:pt x="792306" y="1297137"/>
                  <a:pt x="854542" y="1221978"/>
                  <a:pt x="894648" y="1131199"/>
                </a:cubicBezTo>
                <a:lnTo>
                  <a:pt x="900668" y="1114453"/>
                </a:lnTo>
                <a:lnTo>
                  <a:pt x="863747" y="1168793"/>
                </a:lnTo>
                <a:cubicBezTo>
                  <a:pt x="819572" y="1222438"/>
                  <a:pt x="762757" y="1260734"/>
                  <a:pt x="699193" y="1276529"/>
                </a:cubicBezTo>
                <a:lnTo>
                  <a:pt x="647192" y="1282895"/>
                </a:lnTo>
                <a:lnTo>
                  <a:pt x="650959" y="1284557"/>
                </a:lnTo>
                <a:cubicBezTo>
                  <a:pt x="650959" y="1284558"/>
                  <a:pt x="650958" y="1284558"/>
                  <a:pt x="650958" y="1284559"/>
                </a:cubicBezTo>
                <a:lnTo>
                  <a:pt x="642280" y="1283496"/>
                </a:lnTo>
                <a:lnTo>
                  <a:pt x="633598" y="1284559"/>
                </a:lnTo>
                <a:lnTo>
                  <a:pt x="637370" y="1282895"/>
                </a:lnTo>
                <a:lnTo>
                  <a:pt x="568964" y="1274521"/>
                </a:lnTo>
                <a:cubicBezTo>
                  <a:pt x="499442" y="1257245"/>
                  <a:pt x="436378" y="1218435"/>
                  <a:pt x="384706" y="1164080"/>
                </a:cubicBezTo>
                <a:close/>
                <a:moveTo>
                  <a:pt x="375017" y="303629"/>
                </a:moveTo>
                <a:lnTo>
                  <a:pt x="397799" y="283457"/>
                </a:lnTo>
                <a:cubicBezTo>
                  <a:pt x="444774" y="248797"/>
                  <a:pt x="496947" y="223491"/>
                  <a:pt x="552566" y="209670"/>
                </a:cubicBezTo>
                <a:lnTo>
                  <a:pt x="637569" y="199264"/>
                </a:lnTo>
                <a:lnTo>
                  <a:pt x="633599" y="197625"/>
                </a:lnTo>
                <a:lnTo>
                  <a:pt x="642279" y="198688"/>
                </a:lnTo>
                <a:lnTo>
                  <a:pt x="650959" y="197625"/>
                </a:lnTo>
                <a:lnTo>
                  <a:pt x="647187" y="199289"/>
                </a:lnTo>
                <a:lnTo>
                  <a:pt x="748391" y="211678"/>
                </a:lnTo>
                <a:cubicBezTo>
                  <a:pt x="785470" y="220892"/>
                  <a:pt x="821236" y="234481"/>
                  <a:pt x="855308" y="251981"/>
                </a:cubicBezTo>
                <a:lnTo>
                  <a:pt x="921166" y="295390"/>
                </a:lnTo>
                <a:lnTo>
                  <a:pt x="920174" y="294052"/>
                </a:lnTo>
                <a:cubicBezTo>
                  <a:pt x="861016" y="226083"/>
                  <a:pt x="791366" y="170692"/>
                  <a:pt x="713761" y="131910"/>
                </a:cubicBezTo>
                <a:lnTo>
                  <a:pt x="642565" y="102515"/>
                </a:lnTo>
                <a:lnTo>
                  <a:pt x="558443" y="139618"/>
                </a:lnTo>
                <a:cubicBezTo>
                  <a:pt x="499483" y="172614"/>
                  <a:pt x="446218" y="216782"/>
                  <a:pt x="400206" y="269647"/>
                </a:cubicBezTo>
                <a:close/>
                <a:moveTo>
                  <a:pt x="375016" y="1277367"/>
                </a:moveTo>
                <a:lnTo>
                  <a:pt x="400206" y="1311350"/>
                </a:lnTo>
                <a:cubicBezTo>
                  <a:pt x="446218" y="1364215"/>
                  <a:pt x="499483" y="1408383"/>
                  <a:pt x="558443" y="1441379"/>
                </a:cubicBezTo>
                <a:lnTo>
                  <a:pt x="642279" y="1478355"/>
                </a:lnTo>
                <a:lnTo>
                  <a:pt x="712898" y="1447208"/>
                </a:lnTo>
                <a:cubicBezTo>
                  <a:pt x="788704" y="1404785"/>
                  <a:pt x="853528" y="1340814"/>
                  <a:pt x="902859" y="1262460"/>
                </a:cubicBezTo>
                <a:lnTo>
                  <a:pt x="908909" y="1251064"/>
                </a:lnTo>
                <a:lnTo>
                  <a:pt x="861071" y="1298994"/>
                </a:lnTo>
                <a:cubicBezTo>
                  <a:pt x="812371" y="1338948"/>
                  <a:pt x="756164" y="1366433"/>
                  <a:pt x="695557" y="1377679"/>
                </a:cubicBezTo>
                <a:lnTo>
                  <a:pt x="647967" y="1382052"/>
                </a:lnTo>
                <a:lnTo>
                  <a:pt x="650959" y="1383371"/>
                </a:lnTo>
                <a:lnTo>
                  <a:pt x="643518" y="1382460"/>
                </a:lnTo>
                <a:lnTo>
                  <a:pt x="633598" y="1383372"/>
                </a:lnTo>
                <a:lnTo>
                  <a:pt x="637189" y="1381686"/>
                </a:lnTo>
                <a:lnTo>
                  <a:pt x="552566" y="1371326"/>
                </a:lnTo>
                <a:cubicBezTo>
                  <a:pt x="496947" y="1357505"/>
                  <a:pt x="444774" y="1332200"/>
                  <a:pt x="397799" y="1297539"/>
                </a:cubicBezTo>
                <a:close/>
                <a:moveTo>
                  <a:pt x="367345" y="1387024"/>
                </a:moveTo>
                <a:lnTo>
                  <a:pt x="384488" y="1407940"/>
                </a:lnTo>
                <a:cubicBezTo>
                  <a:pt x="432289" y="1458593"/>
                  <a:pt x="486266" y="1501364"/>
                  <a:pt x="545226" y="1534360"/>
                </a:cubicBezTo>
                <a:lnTo>
                  <a:pt x="642280" y="1577166"/>
                </a:lnTo>
                <a:lnTo>
                  <a:pt x="726114" y="1540191"/>
                </a:lnTo>
                <a:cubicBezTo>
                  <a:pt x="785074" y="1507195"/>
                  <a:pt x="838340" y="1463026"/>
                  <a:pt x="884352" y="1410161"/>
                </a:cubicBezTo>
                <a:lnTo>
                  <a:pt x="905496" y="1381636"/>
                </a:lnTo>
                <a:lnTo>
                  <a:pt x="823636" y="1435592"/>
                </a:lnTo>
                <a:cubicBezTo>
                  <a:pt x="794431" y="1450593"/>
                  <a:pt x="763774" y="1462240"/>
                  <a:pt x="731992" y="1470138"/>
                </a:cubicBezTo>
                <a:lnTo>
                  <a:pt x="647187" y="1480520"/>
                </a:lnTo>
                <a:lnTo>
                  <a:pt x="650959" y="1482183"/>
                </a:lnTo>
                <a:lnTo>
                  <a:pt x="642279" y="1481121"/>
                </a:lnTo>
                <a:lnTo>
                  <a:pt x="633599" y="1482183"/>
                </a:lnTo>
                <a:lnTo>
                  <a:pt x="637370" y="1480520"/>
                </a:lnTo>
                <a:lnTo>
                  <a:pt x="536167" y="1468131"/>
                </a:lnTo>
                <a:cubicBezTo>
                  <a:pt x="499088" y="1458917"/>
                  <a:pt x="463321" y="1445328"/>
                  <a:pt x="429249" y="1427827"/>
                </a:cubicBezTo>
                <a:close/>
                <a:moveTo>
                  <a:pt x="0" y="790497"/>
                </a:moveTo>
                <a:cubicBezTo>
                  <a:pt x="0" y="353918"/>
                  <a:pt x="291444" y="0"/>
                  <a:pt x="650959" y="0"/>
                </a:cubicBezTo>
                <a:cubicBezTo>
                  <a:pt x="540791" y="36350"/>
                  <a:pt x="443261" y="104613"/>
                  <a:pt x="364383" y="195239"/>
                </a:cubicBezTo>
                <a:lnTo>
                  <a:pt x="363390" y="196579"/>
                </a:lnTo>
                <a:lnTo>
                  <a:pt x="429249" y="153169"/>
                </a:lnTo>
                <a:cubicBezTo>
                  <a:pt x="463321" y="135669"/>
                  <a:pt x="499088" y="122080"/>
                  <a:pt x="536167" y="112866"/>
                </a:cubicBezTo>
                <a:lnTo>
                  <a:pt x="637569" y="100452"/>
                </a:lnTo>
                <a:lnTo>
                  <a:pt x="633599" y="98813"/>
                </a:lnTo>
                <a:lnTo>
                  <a:pt x="642279" y="99876"/>
                </a:lnTo>
                <a:lnTo>
                  <a:pt x="650959" y="98813"/>
                </a:lnTo>
                <a:lnTo>
                  <a:pt x="647187" y="100477"/>
                </a:lnTo>
                <a:lnTo>
                  <a:pt x="764790" y="114873"/>
                </a:lnTo>
                <a:cubicBezTo>
                  <a:pt x="1061421" y="188584"/>
                  <a:pt x="1284558" y="507304"/>
                  <a:pt x="1284558" y="889310"/>
                </a:cubicBezTo>
                <a:cubicBezTo>
                  <a:pt x="1284558" y="1325889"/>
                  <a:pt x="993114" y="1679807"/>
                  <a:pt x="633599" y="1679807"/>
                </a:cubicBezTo>
                <a:cubicBezTo>
                  <a:pt x="707044" y="1655574"/>
                  <a:pt x="774872" y="1617157"/>
                  <a:pt x="835302" y="1567386"/>
                </a:cubicBezTo>
                <a:lnTo>
                  <a:pt x="915931" y="1488709"/>
                </a:lnTo>
                <a:lnTo>
                  <a:pt x="842453" y="1533018"/>
                </a:lnTo>
                <a:cubicBezTo>
                  <a:pt x="812274" y="1547469"/>
                  <a:pt x="780835" y="1558881"/>
                  <a:pt x="748391" y="1566943"/>
                </a:cubicBezTo>
                <a:lnTo>
                  <a:pt x="647189" y="1579332"/>
                </a:lnTo>
                <a:lnTo>
                  <a:pt x="650959" y="1580994"/>
                </a:lnTo>
                <a:lnTo>
                  <a:pt x="642283" y="1579932"/>
                </a:lnTo>
                <a:lnTo>
                  <a:pt x="633599" y="1580995"/>
                </a:lnTo>
                <a:lnTo>
                  <a:pt x="637372" y="1579331"/>
                </a:lnTo>
                <a:lnTo>
                  <a:pt x="519768" y="1564934"/>
                </a:lnTo>
                <a:cubicBezTo>
                  <a:pt x="223137" y="1491223"/>
                  <a:pt x="0" y="1172504"/>
                  <a:pt x="0" y="790497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1" name="フリーフォーム: 図形 330">
            <a:extLst>
              <a:ext uri="{FF2B5EF4-FFF2-40B4-BE49-F238E27FC236}">
                <a16:creationId xmlns:a16="http://schemas.microsoft.com/office/drawing/2014/main" id="{0E30C32B-FA26-4D34-87BC-7F77A195C8D6}"/>
              </a:ext>
            </a:extLst>
          </p:cNvPr>
          <p:cNvSpPr/>
          <p:nvPr/>
        </p:nvSpPr>
        <p:spPr>
          <a:xfrm rot="5400000">
            <a:off x="6178478" y="2791848"/>
            <a:ext cx="1313490" cy="1580994"/>
          </a:xfrm>
          <a:custGeom>
            <a:avLst/>
            <a:gdLst>
              <a:gd name="connsiteX0" fmla="*/ 0 w 1313490"/>
              <a:gd name="connsiteY0" fmla="*/ 691685 h 1580994"/>
              <a:gd name="connsiteX1" fmla="*/ 496491 w 1313490"/>
              <a:gd name="connsiteY1" fmla="*/ 14053 h 1580994"/>
              <a:gd name="connsiteX2" fmla="*/ 606972 w 1313490"/>
              <a:gd name="connsiteY2" fmla="*/ 1664 h 1580994"/>
              <a:gd name="connsiteX3" fmla="*/ 602854 w 1313490"/>
              <a:gd name="connsiteY3" fmla="*/ 0 h 1580994"/>
              <a:gd name="connsiteX4" fmla="*/ 612330 w 1313490"/>
              <a:gd name="connsiteY4" fmla="*/ 1063 h 1580994"/>
              <a:gd name="connsiteX5" fmla="*/ 621806 w 1313490"/>
              <a:gd name="connsiteY5" fmla="*/ 0 h 1580994"/>
              <a:gd name="connsiteX6" fmla="*/ 617689 w 1313490"/>
              <a:gd name="connsiteY6" fmla="*/ 1664 h 1580994"/>
              <a:gd name="connsiteX7" fmla="*/ 746072 w 1313490"/>
              <a:gd name="connsiteY7" fmla="*/ 16060 h 1580994"/>
              <a:gd name="connsiteX8" fmla="*/ 1313490 w 1313490"/>
              <a:gd name="connsiteY8" fmla="*/ 790497 h 1580994"/>
              <a:gd name="connsiteX9" fmla="*/ 602854 w 1313490"/>
              <a:gd name="connsiteY9" fmla="*/ 1580994 h 1580994"/>
              <a:gd name="connsiteX10" fmla="*/ 1146171 w 1313490"/>
              <a:gd name="connsiteY10" fmla="*/ 790497 h 1580994"/>
              <a:gd name="connsiteX11" fmla="*/ 718280 w 1313490"/>
              <a:gd name="connsiteY11" fmla="*/ 46634 h 1580994"/>
              <a:gd name="connsiteX12" fmla="*/ 612330 w 1313490"/>
              <a:gd name="connsiteY12" fmla="*/ 3829 h 1580994"/>
              <a:gd name="connsiteX13" fmla="*/ 520809 w 1313490"/>
              <a:gd name="connsiteY13" fmla="*/ 40805 h 1580994"/>
              <a:gd name="connsiteX14" fmla="*/ 146404 w 1313490"/>
              <a:gd name="connsiteY14" fmla="*/ 691685 h 1580994"/>
              <a:gd name="connsiteX15" fmla="*/ 520809 w 1313490"/>
              <a:gd name="connsiteY15" fmla="*/ 1342566 h 1580994"/>
              <a:gd name="connsiteX16" fmla="*/ 612331 w 1313490"/>
              <a:gd name="connsiteY16" fmla="*/ 1379542 h 1580994"/>
              <a:gd name="connsiteX17" fmla="*/ 689424 w 1313490"/>
              <a:gd name="connsiteY17" fmla="*/ 1348395 h 1580994"/>
              <a:gd name="connsiteX18" fmla="*/ 1010343 w 1313490"/>
              <a:gd name="connsiteY18" fmla="*/ 790498 h 1580994"/>
              <a:gd name="connsiteX19" fmla="*/ 689424 w 1313490"/>
              <a:gd name="connsiteY19" fmla="*/ 232600 h 1580994"/>
              <a:gd name="connsiteX20" fmla="*/ 612330 w 1313490"/>
              <a:gd name="connsiteY20" fmla="*/ 201453 h 1580994"/>
              <a:gd name="connsiteX21" fmla="*/ 549665 w 1313490"/>
              <a:gd name="connsiteY21" fmla="*/ 226770 h 1580994"/>
              <a:gd name="connsiteX22" fmla="*/ 282234 w 1313490"/>
              <a:gd name="connsiteY22" fmla="*/ 691684 h 1580994"/>
              <a:gd name="connsiteX23" fmla="*/ 549666 w 1313490"/>
              <a:gd name="connsiteY23" fmla="*/ 1156598 h 1580994"/>
              <a:gd name="connsiteX24" fmla="*/ 612333 w 1313490"/>
              <a:gd name="connsiteY24" fmla="*/ 1181917 h 1580994"/>
              <a:gd name="connsiteX25" fmla="*/ 660567 w 1313490"/>
              <a:gd name="connsiteY25" fmla="*/ 1162430 h 1580994"/>
              <a:gd name="connsiteX26" fmla="*/ 874514 w 1313490"/>
              <a:gd name="connsiteY26" fmla="*/ 790499 h 1580994"/>
              <a:gd name="connsiteX27" fmla="*/ 660567 w 1313490"/>
              <a:gd name="connsiteY27" fmla="*/ 418567 h 1580994"/>
              <a:gd name="connsiteX28" fmla="*/ 613431 w 1313490"/>
              <a:gd name="connsiteY28" fmla="*/ 399524 h 1580994"/>
              <a:gd name="connsiteX29" fmla="*/ 539233 w 1313490"/>
              <a:gd name="connsiteY29" fmla="*/ 437406 h 1580994"/>
              <a:gd name="connsiteX30" fmla="*/ 418063 w 1313490"/>
              <a:gd name="connsiteY30" fmla="*/ 691685 h 1580994"/>
              <a:gd name="connsiteX31" fmla="*/ 539233 w 1313490"/>
              <a:gd name="connsiteY31" fmla="*/ 945964 h 1580994"/>
              <a:gd name="connsiteX32" fmla="*/ 612331 w 1313490"/>
              <a:gd name="connsiteY32" fmla="*/ 983285 h 1580994"/>
              <a:gd name="connsiteX33" fmla="*/ 657903 w 1313490"/>
              <a:gd name="connsiteY33" fmla="*/ 960018 h 1580994"/>
              <a:gd name="connsiteX34" fmla="*/ 738683 w 1313490"/>
              <a:gd name="connsiteY34" fmla="*/ 790499 h 1580994"/>
              <a:gd name="connsiteX35" fmla="*/ 657903 w 1313490"/>
              <a:gd name="connsiteY35" fmla="*/ 620980 h 1580994"/>
              <a:gd name="connsiteX36" fmla="*/ 612328 w 1313490"/>
              <a:gd name="connsiteY36" fmla="*/ 597712 h 1580994"/>
              <a:gd name="connsiteX37" fmla="*/ 594282 w 1313490"/>
              <a:gd name="connsiteY37" fmla="*/ 606926 h 1580994"/>
              <a:gd name="connsiteX38" fmla="*/ 553892 w 1313490"/>
              <a:gd name="connsiteY38" fmla="*/ 691686 h 1580994"/>
              <a:gd name="connsiteX39" fmla="*/ 621806 w 1313490"/>
              <a:gd name="connsiteY39" fmla="*/ 790498 h 1580994"/>
              <a:gd name="connsiteX40" fmla="*/ 532977 w 1313490"/>
              <a:gd name="connsiteY40" fmla="*/ 691686 h 1580994"/>
              <a:gd name="connsiteX41" fmla="*/ 587229 w 1313490"/>
              <a:gd name="connsiteY41" fmla="*/ 600639 h 1580994"/>
              <a:gd name="connsiteX42" fmla="*/ 608642 w 1313490"/>
              <a:gd name="connsiteY42" fmla="*/ 595830 h 1580994"/>
              <a:gd name="connsiteX43" fmla="*/ 602854 w 1313490"/>
              <a:gd name="connsiteY43" fmla="*/ 592875 h 1580994"/>
              <a:gd name="connsiteX44" fmla="*/ 602854 w 1313490"/>
              <a:gd name="connsiteY44" fmla="*/ 592873 h 1580994"/>
              <a:gd name="connsiteX45" fmla="*/ 612331 w 1313490"/>
              <a:gd name="connsiteY45" fmla="*/ 595002 h 1580994"/>
              <a:gd name="connsiteX46" fmla="*/ 621806 w 1313490"/>
              <a:gd name="connsiteY46" fmla="*/ 592874 h 1580994"/>
              <a:gd name="connsiteX47" fmla="*/ 616017 w 1313490"/>
              <a:gd name="connsiteY47" fmla="*/ 595829 h 1580994"/>
              <a:gd name="connsiteX48" fmla="*/ 672007 w 1313490"/>
              <a:gd name="connsiteY48" fmla="*/ 608404 h 1580994"/>
              <a:gd name="connsiteX49" fmla="*/ 780513 w 1313490"/>
              <a:gd name="connsiteY49" fmla="*/ 790498 h 1580994"/>
              <a:gd name="connsiteX50" fmla="*/ 672007 w 1313490"/>
              <a:gd name="connsiteY50" fmla="*/ 972593 h 1580994"/>
              <a:gd name="connsiteX51" fmla="*/ 616018 w 1313490"/>
              <a:gd name="connsiteY51" fmla="*/ 985167 h 1580994"/>
              <a:gd name="connsiteX52" fmla="*/ 621806 w 1313490"/>
              <a:gd name="connsiteY52" fmla="*/ 988122 h 1580994"/>
              <a:gd name="connsiteX53" fmla="*/ 609170 w 1313490"/>
              <a:gd name="connsiteY53" fmla="*/ 986705 h 1580994"/>
              <a:gd name="connsiteX54" fmla="*/ 602854 w 1313490"/>
              <a:gd name="connsiteY54" fmla="*/ 988123 h 1580994"/>
              <a:gd name="connsiteX55" fmla="*/ 606269 w 1313490"/>
              <a:gd name="connsiteY55" fmla="*/ 986380 h 1580994"/>
              <a:gd name="connsiteX56" fmla="*/ 568099 w 1313490"/>
              <a:gd name="connsiteY56" fmla="*/ 982099 h 1580994"/>
              <a:gd name="connsiteX57" fmla="*/ 355318 w 1313490"/>
              <a:gd name="connsiteY57" fmla="*/ 691685 h 1580994"/>
              <a:gd name="connsiteX58" fmla="*/ 568099 w 1313490"/>
              <a:gd name="connsiteY58" fmla="*/ 401270 h 1580994"/>
              <a:gd name="connsiteX59" fmla="*/ 606966 w 1313490"/>
              <a:gd name="connsiteY59" fmla="*/ 396912 h 1580994"/>
              <a:gd name="connsiteX60" fmla="*/ 602855 w 1313490"/>
              <a:gd name="connsiteY60" fmla="*/ 395251 h 1580994"/>
              <a:gd name="connsiteX61" fmla="*/ 602855 w 1313490"/>
              <a:gd name="connsiteY61" fmla="*/ 395249 h 1580994"/>
              <a:gd name="connsiteX62" fmla="*/ 612326 w 1313490"/>
              <a:gd name="connsiteY62" fmla="*/ 396311 h 1580994"/>
              <a:gd name="connsiteX63" fmla="*/ 621806 w 1313490"/>
              <a:gd name="connsiteY63" fmla="*/ 395248 h 1580994"/>
              <a:gd name="connsiteX64" fmla="*/ 618391 w 1313490"/>
              <a:gd name="connsiteY64" fmla="*/ 396991 h 1580994"/>
              <a:gd name="connsiteX65" fmla="*/ 674464 w 1313490"/>
              <a:gd name="connsiteY65" fmla="*/ 403279 h 1580994"/>
              <a:gd name="connsiteX66" fmla="*/ 958173 w 1313490"/>
              <a:gd name="connsiteY66" fmla="*/ 790498 h 1580994"/>
              <a:gd name="connsiteX67" fmla="*/ 674464 w 1313490"/>
              <a:gd name="connsiteY67" fmla="*/ 1177717 h 1580994"/>
              <a:gd name="connsiteX68" fmla="*/ 617694 w 1313490"/>
              <a:gd name="connsiteY68" fmla="*/ 1184083 h 1580994"/>
              <a:gd name="connsiteX69" fmla="*/ 621806 w 1313490"/>
              <a:gd name="connsiteY69" fmla="*/ 1185744 h 1580994"/>
              <a:gd name="connsiteX70" fmla="*/ 621806 w 1313490"/>
              <a:gd name="connsiteY70" fmla="*/ 1185746 h 1580994"/>
              <a:gd name="connsiteX71" fmla="*/ 612333 w 1313490"/>
              <a:gd name="connsiteY71" fmla="*/ 1184684 h 1580994"/>
              <a:gd name="connsiteX72" fmla="*/ 602855 w 1313490"/>
              <a:gd name="connsiteY72" fmla="*/ 1185747 h 1580994"/>
              <a:gd name="connsiteX73" fmla="*/ 606973 w 1313490"/>
              <a:gd name="connsiteY73" fmla="*/ 1184083 h 1580994"/>
              <a:gd name="connsiteX74" fmla="*/ 532295 w 1313490"/>
              <a:gd name="connsiteY74" fmla="*/ 1175709 h 1580994"/>
              <a:gd name="connsiteX75" fmla="*/ 177659 w 1313490"/>
              <a:gd name="connsiteY75" fmla="*/ 691685 h 1580994"/>
              <a:gd name="connsiteX76" fmla="*/ 532295 w 1313490"/>
              <a:gd name="connsiteY76" fmla="*/ 207662 h 1580994"/>
              <a:gd name="connsiteX77" fmla="*/ 606971 w 1313490"/>
              <a:gd name="connsiteY77" fmla="*/ 199288 h 1580994"/>
              <a:gd name="connsiteX78" fmla="*/ 602855 w 1313490"/>
              <a:gd name="connsiteY78" fmla="*/ 197625 h 1580994"/>
              <a:gd name="connsiteX79" fmla="*/ 612328 w 1313490"/>
              <a:gd name="connsiteY79" fmla="*/ 198687 h 1580994"/>
              <a:gd name="connsiteX80" fmla="*/ 621806 w 1313490"/>
              <a:gd name="connsiteY80" fmla="*/ 197624 h 1580994"/>
              <a:gd name="connsiteX81" fmla="*/ 617688 w 1313490"/>
              <a:gd name="connsiteY81" fmla="*/ 199288 h 1580994"/>
              <a:gd name="connsiteX82" fmla="*/ 710268 w 1313490"/>
              <a:gd name="connsiteY82" fmla="*/ 209670 h 1580994"/>
              <a:gd name="connsiteX83" fmla="*/ 1135832 w 1313490"/>
              <a:gd name="connsiteY83" fmla="*/ 790498 h 1580994"/>
              <a:gd name="connsiteX84" fmla="*/ 710268 w 1313490"/>
              <a:gd name="connsiteY84" fmla="*/ 1371326 h 1580994"/>
              <a:gd name="connsiteX85" fmla="*/ 617690 w 1313490"/>
              <a:gd name="connsiteY85" fmla="*/ 1381707 h 1580994"/>
              <a:gd name="connsiteX86" fmla="*/ 621806 w 1313490"/>
              <a:gd name="connsiteY86" fmla="*/ 1383370 h 1580994"/>
              <a:gd name="connsiteX87" fmla="*/ 612333 w 1313490"/>
              <a:gd name="connsiteY87" fmla="*/ 1382308 h 1580994"/>
              <a:gd name="connsiteX88" fmla="*/ 602855 w 1313490"/>
              <a:gd name="connsiteY88" fmla="*/ 1383371 h 1580994"/>
              <a:gd name="connsiteX89" fmla="*/ 606973 w 1313490"/>
              <a:gd name="connsiteY89" fmla="*/ 1381707 h 1580994"/>
              <a:gd name="connsiteX90" fmla="*/ 496491 w 1313490"/>
              <a:gd name="connsiteY90" fmla="*/ 1369318 h 1580994"/>
              <a:gd name="connsiteX91" fmla="*/ 0 w 1313490"/>
              <a:gd name="connsiteY91" fmla="*/ 691685 h 1580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313490" h="1580994">
                <a:moveTo>
                  <a:pt x="0" y="691685"/>
                </a:moveTo>
                <a:cubicBezTo>
                  <a:pt x="0" y="357429"/>
                  <a:pt x="213144" y="78550"/>
                  <a:pt x="496491" y="14053"/>
                </a:cubicBezTo>
                <a:lnTo>
                  <a:pt x="606972" y="1664"/>
                </a:lnTo>
                <a:lnTo>
                  <a:pt x="602854" y="0"/>
                </a:lnTo>
                <a:lnTo>
                  <a:pt x="612330" y="1063"/>
                </a:lnTo>
                <a:lnTo>
                  <a:pt x="621806" y="0"/>
                </a:lnTo>
                <a:lnTo>
                  <a:pt x="617689" y="1664"/>
                </a:lnTo>
                <a:lnTo>
                  <a:pt x="746072" y="16060"/>
                </a:lnTo>
                <a:cubicBezTo>
                  <a:pt x="1069897" y="89771"/>
                  <a:pt x="1313490" y="408491"/>
                  <a:pt x="1313490" y="790497"/>
                </a:cubicBezTo>
                <a:cubicBezTo>
                  <a:pt x="1313490" y="1227076"/>
                  <a:pt x="995327" y="1580994"/>
                  <a:pt x="602854" y="1580994"/>
                </a:cubicBezTo>
                <a:cubicBezTo>
                  <a:pt x="923568" y="1484062"/>
                  <a:pt x="1146171" y="1160186"/>
                  <a:pt x="1146171" y="790497"/>
                </a:cubicBezTo>
                <a:cubicBezTo>
                  <a:pt x="1146171" y="467019"/>
                  <a:pt x="975741" y="178617"/>
                  <a:pt x="718280" y="46634"/>
                </a:cubicBezTo>
                <a:lnTo>
                  <a:pt x="612330" y="3829"/>
                </a:lnTo>
                <a:lnTo>
                  <a:pt x="520809" y="40805"/>
                </a:lnTo>
                <a:cubicBezTo>
                  <a:pt x="295531" y="156290"/>
                  <a:pt x="146404" y="408642"/>
                  <a:pt x="146404" y="691685"/>
                </a:cubicBezTo>
                <a:cubicBezTo>
                  <a:pt x="146404" y="974728"/>
                  <a:pt x="295531" y="1227081"/>
                  <a:pt x="520809" y="1342566"/>
                </a:cubicBezTo>
                <a:lnTo>
                  <a:pt x="612331" y="1379542"/>
                </a:lnTo>
                <a:lnTo>
                  <a:pt x="689424" y="1348395"/>
                </a:lnTo>
                <a:cubicBezTo>
                  <a:pt x="882519" y="1249408"/>
                  <a:pt x="1010343" y="1033106"/>
                  <a:pt x="1010343" y="790498"/>
                </a:cubicBezTo>
                <a:cubicBezTo>
                  <a:pt x="1010343" y="547889"/>
                  <a:pt x="882519" y="331587"/>
                  <a:pt x="689424" y="232600"/>
                </a:cubicBezTo>
                <a:lnTo>
                  <a:pt x="612330" y="201453"/>
                </a:lnTo>
                <a:lnTo>
                  <a:pt x="549665" y="226770"/>
                </a:lnTo>
                <a:cubicBezTo>
                  <a:pt x="388752" y="309259"/>
                  <a:pt x="282234" y="489511"/>
                  <a:pt x="282234" y="691684"/>
                </a:cubicBezTo>
                <a:cubicBezTo>
                  <a:pt x="282234" y="893857"/>
                  <a:pt x="388753" y="1074109"/>
                  <a:pt x="549666" y="1156598"/>
                </a:cubicBezTo>
                <a:lnTo>
                  <a:pt x="612333" y="1181917"/>
                </a:lnTo>
                <a:lnTo>
                  <a:pt x="660567" y="1162430"/>
                </a:lnTo>
                <a:cubicBezTo>
                  <a:pt x="789298" y="1096438"/>
                  <a:pt x="874514" y="952237"/>
                  <a:pt x="874514" y="790499"/>
                </a:cubicBezTo>
                <a:cubicBezTo>
                  <a:pt x="874514" y="628759"/>
                  <a:pt x="789298" y="484558"/>
                  <a:pt x="660567" y="418567"/>
                </a:cubicBezTo>
                <a:lnTo>
                  <a:pt x="613431" y="399524"/>
                </a:lnTo>
                <a:lnTo>
                  <a:pt x="539233" y="437406"/>
                </a:lnTo>
                <a:cubicBezTo>
                  <a:pt x="465018" y="493398"/>
                  <a:pt x="418063" y="587709"/>
                  <a:pt x="418063" y="691685"/>
                </a:cubicBezTo>
                <a:cubicBezTo>
                  <a:pt x="418063" y="795660"/>
                  <a:pt x="465018" y="889971"/>
                  <a:pt x="539233" y="945964"/>
                </a:cubicBezTo>
                <a:lnTo>
                  <a:pt x="612331" y="983285"/>
                </a:lnTo>
                <a:lnTo>
                  <a:pt x="657903" y="960018"/>
                </a:lnTo>
                <a:cubicBezTo>
                  <a:pt x="707379" y="922690"/>
                  <a:pt x="738683" y="859816"/>
                  <a:pt x="738683" y="790499"/>
                </a:cubicBezTo>
                <a:cubicBezTo>
                  <a:pt x="738683" y="721183"/>
                  <a:pt x="707379" y="658309"/>
                  <a:pt x="657903" y="620980"/>
                </a:cubicBezTo>
                <a:lnTo>
                  <a:pt x="612328" y="597712"/>
                </a:lnTo>
                <a:lnTo>
                  <a:pt x="594282" y="606926"/>
                </a:lnTo>
                <a:cubicBezTo>
                  <a:pt x="569543" y="625590"/>
                  <a:pt x="553892" y="657028"/>
                  <a:pt x="553892" y="691686"/>
                </a:cubicBezTo>
                <a:cubicBezTo>
                  <a:pt x="553892" y="737897"/>
                  <a:pt x="581717" y="778381"/>
                  <a:pt x="621806" y="790498"/>
                </a:cubicBezTo>
                <a:cubicBezTo>
                  <a:pt x="572747" y="790498"/>
                  <a:pt x="532977" y="746258"/>
                  <a:pt x="532977" y="691686"/>
                </a:cubicBezTo>
                <a:cubicBezTo>
                  <a:pt x="532977" y="650757"/>
                  <a:pt x="555347" y="615639"/>
                  <a:pt x="587229" y="600639"/>
                </a:cubicBezTo>
                <a:lnTo>
                  <a:pt x="608642" y="595830"/>
                </a:lnTo>
                <a:lnTo>
                  <a:pt x="602854" y="592875"/>
                </a:lnTo>
                <a:lnTo>
                  <a:pt x="602854" y="592873"/>
                </a:lnTo>
                <a:lnTo>
                  <a:pt x="612331" y="595002"/>
                </a:lnTo>
                <a:lnTo>
                  <a:pt x="621806" y="592874"/>
                </a:lnTo>
                <a:lnTo>
                  <a:pt x="616017" y="595829"/>
                </a:lnTo>
                <a:lnTo>
                  <a:pt x="672007" y="608404"/>
                </a:lnTo>
                <a:cubicBezTo>
                  <a:pt x="735771" y="638405"/>
                  <a:pt x="780513" y="708640"/>
                  <a:pt x="780513" y="790498"/>
                </a:cubicBezTo>
                <a:cubicBezTo>
                  <a:pt x="780513" y="872357"/>
                  <a:pt x="735771" y="942592"/>
                  <a:pt x="672007" y="972593"/>
                </a:cubicBezTo>
                <a:lnTo>
                  <a:pt x="616018" y="985167"/>
                </a:lnTo>
                <a:lnTo>
                  <a:pt x="621806" y="988122"/>
                </a:lnTo>
                <a:lnTo>
                  <a:pt x="609170" y="986705"/>
                </a:lnTo>
                <a:lnTo>
                  <a:pt x="602854" y="988123"/>
                </a:lnTo>
                <a:lnTo>
                  <a:pt x="606269" y="986380"/>
                </a:lnTo>
                <a:lnTo>
                  <a:pt x="568099" y="982099"/>
                </a:lnTo>
                <a:cubicBezTo>
                  <a:pt x="446665" y="954458"/>
                  <a:pt x="355318" y="834938"/>
                  <a:pt x="355318" y="691685"/>
                </a:cubicBezTo>
                <a:cubicBezTo>
                  <a:pt x="355318" y="548432"/>
                  <a:pt x="446665" y="428912"/>
                  <a:pt x="568099" y="401270"/>
                </a:cubicBezTo>
                <a:lnTo>
                  <a:pt x="606966" y="396912"/>
                </a:lnTo>
                <a:lnTo>
                  <a:pt x="602855" y="395251"/>
                </a:lnTo>
                <a:lnTo>
                  <a:pt x="602855" y="395249"/>
                </a:lnTo>
                <a:lnTo>
                  <a:pt x="612326" y="396311"/>
                </a:lnTo>
                <a:lnTo>
                  <a:pt x="621806" y="395248"/>
                </a:lnTo>
                <a:lnTo>
                  <a:pt x="618391" y="396991"/>
                </a:lnTo>
                <a:lnTo>
                  <a:pt x="674464" y="403279"/>
                </a:lnTo>
                <a:cubicBezTo>
                  <a:pt x="836376" y="440134"/>
                  <a:pt x="958173" y="599494"/>
                  <a:pt x="958173" y="790498"/>
                </a:cubicBezTo>
                <a:cubicBezTo>
                  <a:pt x="958173" y="981501"/>
                  <a:pt x="836376" y="1140861"/>
                  <a:pt x="674464" y="1177717"/>
                </a:cubicBezTo>
                <a:lnTo>
                  <a:pt x="617694" y="1184083"/>
                </a:lnTo>
                <a:lnTo>
                  <a:pt x="621806" y="1185744"/>
                </a:lnTo>
                <a:lnTo>
                  <a:pt x="621806" y="1185746"/>
                </a:lnTo>
                <a:lnTo>
                  <a:pt x="612333" y="1184684"/>
                </a:lnTo>
                <a:lnTo>
                  <a:pt x="602855" y="1185747"/>
                </a:lnTo>
                <a:lnTo>
                  <a:pt x="606973" y="1184083"/>
                </a:lnTo>
                <a:lnTo>
                  <a:pt x="532295" y="1175709"/>
                </a:lnTo>
                <a:cubicBezTo>
                  <a:pt x="329904" y="1129639"/>
                  <a:pt x="177659" y="930439"/>
                  <a:pt x="177659" y="691685"/>
                </a:cubicBezTo>
                <a:cubicBezTo>
                  <a:pt x="177659" y="452931"/>
                  <a:pt x="329904" y="253731"/>
                  <a:pt x="532295" y="207662"/>
                </a:cubicBezTo>
                <a:lnTo>
                  <a:pt x="606971" y="199288"/>
                </a:lnTo>
                <a:lnTo>
                  <a:pt x="602855" y="197625"/>
                </a:lnTo>
                <a:lnTo>
                  <a:pt x="612328" y="198687"/>
                </a:lnTo>
                <a:lnTo>
                  <a:pt x="621806" y="197624"/>
                </a:lnTo>
                <a:lnTo>
                  <a:pt x="617688" y="199288"/>
                </a:lnTo>
                <a:lnTo>
                  <a:pt x="710268" y="209670"/>
                </a:lnTo>
                <a:cubicBezTo>
                  <a:pt x="953137" y="264953"/>
                  <a:pt x="1135832" y="503992"/>
                  <a:pt x="1135832" y="790498"/>
                </a:cubicBezTo>
                <a:cubicBezTo>
                  <a:pt x="1135832" y="1077003"/>
                  <a:pt x="953137" y="1316043"/>
                  <a:pt x="710268" y="1371326"/>
                </a:cubicBezTo>
                <a:lnTo>
                  <a:pt x="617690" y="1381707"/>
                </a:lnTo>
                <a:lnTo>
                  <a:pt x="621806" y="1383370"/>
                </a:lnTo>
                <a:lnTo>
                  <a:pt x="612333" y="1382308"/>
                </a:lnTo>
                <a:lnTo>
                  <a:pt x="602855" y="1383371"/>
                </a:lnTo>
                <a:lnTo>
                  <a:pt x="606973" y="1381707"/>
                </a:lnTo>
                <a:lnTo>
                  <a:pt x="496491" y="1369318"/>
                </a:lnTo>
                <a:cubicBezTo>
                  <a:pt x="213144" y="1304821"/>
                  <a:pt x="0" y="1025941"/>
                  <a:pt x="0" y="691685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9" name="フリーフォーム: 図形 328">
            <a:extLst>
              <a:ext uri="{FF2B5EF4-FFF2-40B4-BE49-F238E27FC236}">
                <a16:creationId xmlns:a16="http://schemas.microsoft.com/office/drawing/2014/main" id="{3512DAA4-898D-464E-A4B1-384CE78824E8}"/>
              </a:ext>
            </a:extLst>
          </p:cNvPr>
          <p:cNvSpPr/>
          <p:nvPr/>
        </p:nvSpPr>
        <p:spPr>
          <a:xfrm rot="16200000">
            <a:off x="8264389" y="788263"/>
            <a:ext cx="903716" cy="1606610"/>
          </a:xfrm>
          <a:custGeom>
            <a:avLst/>
            <a:gdLst>
              <a:gd name="connsiteX0" fmla="*/ 450261 w 903716"/>
              <a:gd name="connsiteY0" fmla="*/ 753099 h 1606610"/>
              <a:gd name="connsiteX1" fmla="*/ 373575 w 903716"/>
              <a:gd name="connsiteY1" fmla="*/ 922547 h 1606610"/>
              <a:gd name="connsiteX2" fmla="*/ 450261 w 903716"/>
              <a:gd name="connsiteY2" fmla="*/ 1091993 h 1606610"/>
              <a:gd name="connsiteX3" fmla="*/ 352220 w 903716"/>
              <a:gd name="connsiteY3" fmla="*/ 922547 h 1606610"/>
              <a:gd name="connsiteX4" fmla="*/ 450261 w 903716"/>
              <a:gd name="connsiteY4" fmla="*/ 753099 h 1606610"/>
              <a:gd name="connsiteX5" fmla="*/ 451857 w 903716"/>
              <a:gd name="connsiteY5" fmla="*/ 496547 h 1606610"/>
              <a:gd name="connsiteX6" fmla="*/ 257472 w 903716"/>
              <a:gd name="connsiteY6" fmla="*/ 926063 h 1606610"/>
              <a:gd name="connsiteX7" fmla="*/ 451857 w 903716"/>
              <a:gd name="connsiteY7" fmla="*/ 1355577 h 1606610"/>
              <a:gd name="connsiteX8" fmla="*/ 203343 w 903716"/>
              <a:gd name="connsiteY8" fmla="*/ 926063 h 1606610"/>
              <a:gd name="connsiteX9" fmla="*/ 451857 w 903716"/>
              <a:gd name="connsiteY9" fmla="*/ 496547 h 1606610"/>
              <a:gd name="connsiteX10" fmla="*/ 451859 w 903716"/>
              <a:gd name="connsiteY10" fmla="*/ 251032 h 1606610"/>
              <a:gd name="connsiteX11" fmla="*/ 98419 w 903716"/>
              <a:gd name="connsiteY11" fmla="*/ 928821 h 1606610"/>
              <a:gd name="connsiteX12" fmla="*/ 451859 w 903716"/>
              <a:gd name="connsiteY12" fmla="*/ 1606609 h 1606610"/>
              <a:gd name="connsiteX13" fmla="*/ 451859 w 903716"/>
              <a:gd name="connsiteY13" fmla="*/ 1606610 h 1606610"/>
              <a:gd name="connsiteX14" fmla="*/ 0 w 903716"/>
              <a:gd name="connsiteY14" fmla="*/ 928821 h 1606610"/>
              <a:gd name="connsiteX15" fmla="*/ 451859 w 903716"/>
              <a:gd name="connsiteY15" fmla="*/ 251032 h 1606610"/>
              <a:gd name="connsiteX16" fmla="*/ 551496 w 903716"/>
              <a:gd name="connsiteY16" fmla="*/ 684063 h 1606610"/>
              <a:gd name="connsiteX17" fmla="*/ 453455 w 903716"/>
              <a:gd name="connsiteY17" fmla="*/ 853511 h 1606610"/>
              <a:gd name="connsiteX18" fmla="*/ 530141 w 903716"/>
              <a:gd name="connsiteY18" fmla="*/ 684063 h 1606610"/>
              <a:gd name="connsiteX19" fmla="*/ 453455 w 903716"/>
              <a:gd name="connsiteY19" fmla="*/ 514617 h 1606610"/>
              <a:gd name="connsiteX20" fmla="*/ 551496 w 903716"/>
              <a:gd name="connsiteY20" fmla="*/ 684063 h 1606610"/>
              <a:gd name="connsiteX21" fmla="*/ 700372 w 903716"/>
              <a:gd name="connsiteY21" fmla="*/ 680547 h 1606610"/>
              <a:gd name="connsiteX22" fmla="*/ 451858 w 903716"/>
              <a:gd name="connsiteY22" fmla="*/ 1110063 h 1606610"/>
              <a:gd name="connsiteX23" fmla="*/ 646243 w 903716"/>
              <a:gd name="connsiteY23" fmla="*/ 680547 h 1606610"/>
              <a:gd name="connsiteX24" fmla="*/ 451859 w 903716"/>
              <a:gd name="connsiteY24" fmla="*/ 251032 h 1606610"/>
              <a:gd name="connsiteX25" fmla="*/ 700372 w 903716"/>
              <a:gd name="connsiteY25" fmla="*/ 680547 h 1606610"/>
              <a:gd name="connsiteX26" fmla="*/ 903716 w 903716"/>
              <a:gd name="connsiteY26" fmla="*/ 677789 h 1606610"/>
              <a:gd name="connsiteX27" fmla="*/ 451857 w 903716"/>
              <a:gd name="connsiteY27" fmla="*/ 1355578 h 1606610"/>
              <a:gd name="connsiteX28" fmla="*/ 805297 w 903716"/>
              <a:gd name="connsiteY28" fmla="*/ 677789 h 1606610"/>
              <a:gd name="connsiteX29" fmla="*/ 451857 w 903716"/>
              <a:gd name="connsiteY29" fmla="*/ 1 h 1606610"/>
              <a:gd name="connsiteX30" fmla="*/ 451857 w 903716"/>
              <a:gd name="connsiteY30" fmla="*/ 0 h 1606610"/>
              <a:gd name="connsiteX31" fmla="*/ 903716 w 903716"/>
              <a:gd name="connsiteY31" fmla="*/ 677789 h 16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03716" h="1606610">
                <a:moveTo>
                  <a:pt x="450261" y="753099"/>
                </a:moveTo>
                <a:cubicBezTo>
                  <a:pt x="405209" y="772421"/>
                  <a:pt x="373575" y="842321"/>
                  <a:pt x="373575" y="922547"/>
                </a:cubicBezTo>
                <a:cubicBezTo>
                  <a:pt x="373575" y="1002773"/>
                  <a:pt x="405210" y="1072673"/>
                  <a:pt x="450261" y="1091993"/>
                </a:cubicBezTo>
                <a:cubicBezTo>
                  <a:pt x="396114" y="1091993"/>
                  <a:pt x="352220" y="1016129"/>
                  <a:pt x="352220" y="922547"/>
                </a:cubicBezTo>
                <a:cubicBezTo>
                  <a:pt x="352220" y="828963"/>
                  <a:pt x="396114" y="753099"/>
                  <a:pt x="450261" y="753099"/>
                </a:cubicBezTo>
                <a:close/>
                <a:moveTo>
                  <a:pt x="451857" y="496547"/>
                </a:moveTo>
                <a:cubicBezTo>
                  <a:pt x="337660" y="545523"/>
                  <a:pt x="257472" y="722705"/>
                  <a:pt x="257472" y="926063"/>
                </a:cubicBezTo>
                <a:cubicBezTo>
                  <a:pt x="257472" y="1129419"/>
                  <a:pt x="337659" y="1306603"/>
                  <a:pt x="451857" y="1355577"/>
                </a:cubicBezTo>
                <a:cubicBezTo>
                  <a:pt x="314607" y="1355577"/>
                  <a:pt x="203343" y="1163277"/>
                  <a:pt x="203343" y="926063"/>
                </a:cubicBezTo>
                <a:cubicBezTo>
                  <a:pt x="203343" y="688847"/>
                  <a:pt x="314607" y="496547"/>
                  <a:pt x="451857" y="496547"/>
                </a:cubicBezTo>
                <a:close/>
                <a:moveTo>
                  <a:pt x="451859" y="251032"/>
                </a:moveTo>
                <a:cubicBezTo>
                  <a:pt x="244220" y="328316"/>
                  <a:pt x="98419" y="607917"/>
                  <a:pt x="98419" y="928821"/>
                </a:cubicBezTo>
                <a:cubicBezTo>
                  <a:pt x="98419" y="1249725"/>
                  <a:pt x="244220" y="1529326"/>
                  <a:pt x="451859" y="1606609"/>
                </a:cubicBezTo>
                <a:lnTo>
                  <a:pt x="451859" y="1606610"/>
                </a:lnTo>
                <a:cubicBezTo>
                  <a:pt x="202304" y="1606610"/>
                  <a:pt x="0" y="1303154"/>
                  <a:pt x="0" y="928821"/>
                </a:cubicBezTo>
                <a:cubicBezTo>
                  <a:pt x="0" y="554488"/>
                  <a:pt x="202304" y="251032"/>
                  <a:pt x="451859" y="251032"/>
                </a:cubicBezTo>
                <a:close/>
                <a:moveTo>
                  <a:pt x="551496" y="684063"/>
                </a:moveTo>
                <a:cubicBezTo>
                  <a:pt x="551496" y="777647"/>
                  <a:pt x="507602" y="853511"/>
                  <a:pt x="453455" y="853511"/>
                </a:cubicBezTo>
                <a:cubicBezTo>
                  <a:pt x="498507" y="834189"/>
                  <a:pt x="530141" y="764289"/>
                  <a:pt x="530141" y="684063"/>
                </a:cubicBezTo>
                <a:cubicBezTo>
                  <a:pt x="530141" y="603837"/>
                  <a:pt x="498506" y="533937"/>
                  <a:pt x="453455" y="514617"/>
                </a:cubicBezTo>
                <a:cubicBezTo>
                  <a:pt x="507602" y="514617"/>
                  <a:pt x="551496" y="590481"/>
                  <a:pt x="551496" y="684063"/>
                </a:cubicBezTo>
                <a:close/>
                <a:moveTo>
                  <a:pt x="700372" y="680547"/>
                </a:moveTo>
                <a:cubicBezTo>
                  <a:pt x="700372" y="917763"/>
                  <a:pt x="589108" y="1110063"/>
                  <a:pt x="451858" y="1110063"/>
                </a:cubicBezTo>
                <a:cubicBezTo>
                  <a:pt x="566055" y="1061087"/>
                  <a:pt x="646243" y="883905"/>
                  <a:pt x="646243" y="680547"/>
                </a:cubicBezTo>
                <a:cubicBezTo>
                  <a:pt x="646243" y="477191"/>
                  <a:pt x="566057" y="300008"/>
                  <a:pt x="451859" y="251032"/>
                </a:cubicBezTo>
                <a:cubicBezTo>
                  <a:pt x="589109" y="251032"/>
                  <a:pt x="700372" y="443333"/>
                  <a:pt x="700372" y="680547"/>
                </a:cubicBezTo>
                <a:close/>
                <a:moveTo>
                  <a:pt x="903716" y="677789"/>
                </a:moveTo>
                <a:cubicBezTo>
                  <a:pt x="903716" y="1052122"/>
                  <a:pt x="701412" y="1355578"/>
                  <a:pt x="451857" y="1355578"/>
                </a:cubicBezTo>
                <a:cubicBezTo>
                  <a:pt x="659496" y="1278294"/>
                  <a:pt x="805297" y="998693"/>
                  <a:pt x="805297" y="677789"/>
                </a:cubicBezTo>
                <a:cubicBezTo>
                  <a:pt x="805297" y="356885"/>
                  <a:pt x="659496" y="77284"/>
                  <a:pt x="451857" y="1"/>
                </a:cubicBezTo>
                <a:lnTo>
                  <a:pt x="451857" y="0"/>
                </a:lnTo>
                <a:cubicBezTo>
                  <a:pt x="701412" y="0"/>
                  <a:pt x="903716" y="303456"/>
                  <a:pt x="903716" y="677789"/>
                </a:cubicBezTo>
                <a:close/>
              </a:path>
            </a:pathLst>
          </a:cu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9" name="フリーフォーム: 図形 338">
            <a:extLst>
              <a:ext uri="{FF2B5EF4-FFF2-40B4-BE49-F238E27FC236}">
                <a16:creationId xmlns:a16="http://schemas.microsoft.com/office/drawing/2014/main" id="{6F56BF68-F160-4BEF-A13B-19DB4D56FE45}"/>
              </a:ext>
            </a:extLst>
          </p:cNvPr>
          <p:cNvSpPr/>
          <p:nvPr/>
        </p:nvSpPr>
        <p:spPr>
          <a:xfrm rot="5400000">
            <a:off x="8069284" y="4659280"/>
            <a:ext cx="1284558" cy="1679805"/>
          </a:xfrm>
          <a:custGeom>
            <a:avLst/>
            <a:gdLst>
              <a:gd name="connsiteX0" fmla="*/ 382323 w 1284558"/>
              <a:gd name="connsiteY0" fmla="*/ 1011279 h 1679805"/>
              <a:gd name="connsiteX1" fmla="*/ 389910 w 1284558"/>
              <a:gd name="connsiteY1" fmla="*/ 1032384 h 1679805"/>
              <a:gd name="connsiteX2" fmla="*/ 584877 w 1284558"/>
              <a:gd name="connsiteY2" fmla="*/ 1255410 h 1679805"/>
              <a:gd name="connsiteX3" fmla="*/ 642282 w 1284558"/>
              <a:gd name="connsiteY3" fmla="*/ 1280728 h 1679805"/>
              <a:gd name="connsiteX4" fmla="*/ 686465 w 1284558"/>
              <a:gd name="connsiteY4" fmla="*/ 1261241 h 1679805"/>
              <a:gd name="connsiteX5" fmla="*/ 882444 w 1284558"/>
              <a:gd name="connsiteY5" fmla="*/ 889310 h 1679805"/>
              <a:gd name="connsiteX6" fmla="*/ 686465 w 1284558"/>
              <a:gd name="connsiteY6" fmla="*/ 517379 h 1679805"/>
              <a:gd name="connsiteX7" fmla="*/ 643288 w 1284558"/>
              <a:gd name="connsiteY7" fmla="*/ 498336 h 1679805"/>
              <a:gd name="connsiteX8" fmla="*/ 575321 w 1284558"/>
              <a:gd name="connsiteY8" fmla="*/ 536218 h 1679805"/>
              <a:gd name="connsiteX9" fmla="*/ 464325 w 1284558"/>
              <a:gd name="connsiteY9" fmla="*/ 790496 h 1679805"/>
              <a:gd name="connsiteX10" fmla="*/ 575321 w 1284558"/>
              <a:gd name="connsiteY10" fmla="*/ 1044776 h 1679805"/>
              <a:gd name="connsiteX11" fmla="*/ 642279 w 1284558"/>
              <a:gd name="connsiteY11" fmla="*/ 1082096 h 1679805"/>
              <a:gd name="connsiteX12" fmla="*/ 684025 w 1284558"/>
              <a:gd name="connsiteY12" fmla="*/ 1058829 h 1679805"/>
              <a:gd name="connsiteX13" fmla="*/ 758022 w 1284558"/>
              <a:gd name="connsiteY13" fmla="*/ 889310 h 1679805"/>
              <a:gd name="connsiteX14" fmla="*/ 684025 w 1284558"/>
              <a:gd name="connsiteY14" fmla="*/ 719792 h 1679805"/>
              <a:gd name="connsiteX15" fmla="*/ 642278 w 1284558"/>
              <a:gd name="connsiteY15" fmla="*/ 696523 h 1679805"/>
              <a:gd name="connsiteX16" fmla="*/ 625746 w 1284558"/>
              <a:gd name="connsiteY16" fmla="*/ 705737 h 1679805"/>
              <a:gd name="connsiteX17" fmla="*/ 588748 w 1284558"/>
              <a:gd name="connsiteY17" fmla="*/ 790497 h 1679805"/>
              <a:gd name="connsiteX18" fmla="*/ 650959 w 1284558"/>
              <a:gd name="connsiteY18" fmla="*/ 889309 h 1679805"/>
              <a:gd name="connsiteX19" fmla="*/ 569589 w 1284558"/>
              <a:gd name="connsiteY19" fmla="*/ 790497 h 1679805"/>
              <a:gd name="connsiteX20" fmla="*/ 619286 w 1284558"/>
              <a:gd name="connsiteY20" fmla="*/ 699450 h 1679805"/>
              <a:gd name="connsiteX21" fmla="*/ 638901 w 1284558"/>
              <a:gd name="connsiteY21" fmla="*/ 694641 h 1679805"/>
              <a:gd name="connsiteX22" fmla="*/ 633599 w 1284558"/>
              <a:gd name="connsiteY22" fmla="*/ 691686 h 1679805"/>
              <a:gd name="connsiteX23" fmla="*/ 633599 w 1284558"/>
              <a:gd name="connsiteY23" fmla="*/ 691684 h 1679805"/>
              <a:gd name="connsiteX24" fmla="*/ 642281 w 1284558"/>
              <a:gd name="connsiteY24" fmla="*/ 693813 h 1679805"/>
              <a:gd name="connsiteX25" fmla="*/ 650959 w 1284558"/>
              <a:gd name="connsiteY25" fmla="*/ 691685 h 1679805"/>
              <a:gd name="connsiteX26" fmla="*/ 645657 w 1284558"/>
              <a:gd name="connsiteY26" fmla="*/ 694640 h 1679805"/>
              <a:gd name="connsiteX27" fmla="*/ 696945 w 1284558"/>
              <a:gd name="connsiteY27" fmla="*/ 707214 h 1679805"/>
              <a:gd name="connsiteX28" fmla="*/ 796339 w 1284558"/>
              <a:gd name="connsiteY28" fmla="*/ 889310 h 1679805"/>
              <a:gd name="connsiteX29" fmla="*/ 696945 w 1284558"/>
              <a:gd name="connsiteY29" fmla="*/ 1071404 h 1679805"/>
              <a:gd name="connsiteX30" fmla="*/ 645656 w 1284558"/>
              <a:gd name="connsiteY30" fmla="*/ 1083978 h 1679805"/>
              <a:gd name="connsiteX31" fmla="*/ 650959 w 1284558"/>
              <a:gd name="connsiteY31" fmla="*/ 1086934 h 1679805"/>
              <a:gd name="connsiteX32" fmla="*/ 639381 w 1284558"/>
              <a:gd name="connsiteY32" fmla="*/ 1085517 h 1679805"/>
              <a:gd name="connsiteX33" fmla="*/ 633599 w 1284558"/>
              <a:gd name="connsiteY33" fmla="*/ 1086934 h 1679805"/>
              <a:gd name="connsiteX34" fmla="*/ 636726 w 1284558"/>
              <a:gd name="connsiteY34" fmla="*/ 1085192 h 1679805"/>
              <a:gd name="connsiteX35" fmla="*/ 601763 w 1284558"/>
              <a:gd name="connsiteY35" fmla="*/ 1080911 h 1679805"/>
              <a:gd name="connsiteX36" fmla="*/ 406849 w 1284558"/>
              <a:gd name="connsiteY36" fmla="*/ 790496 h 1679805"/>
              <a:gd name="connsiteX37" fmla="*/ 601763 w 1284558"/>
              <a:gd name="connsiteY37" fmla="*/ 500082 h 1679805"/>
              <a:gd name="connsiteX38" fmla="*/ 637366 w 1284558"/>
              <a:gd name="connsiteY38" fmla="*/ 495724 h 1679805"/>
              <a:gd name="connsiteX39" fmla="*/ 633598 w 1284558"/>
              <a:gd name="connsiteY39" fmla="*/ 494062 h 1679805"/>
              <a:gd name="connsiteX40" fmla="*/ 633598 w 1284558"/>
              <a:gd name="connsiteY40" fmla="*/ 494060 h 1679805"/>
              <a:gd name="connsiteX41" fmla="*/ 642279 w 1284558"/>
              <a:gd name="connsiteY41" fmla="*/ 495123 h 1679805"/>
              <a:gd name="connsiteX42" fmla="*/ 650959 w 1284558"/>
              <a:gd name="connsiteY42" fmla="*/ 494060 h 1679805"/>
              <a:gd name="connsiteX43" fmla="*/ 647833 w 1284558"/>
              <a:gd name="connsiteY43" fmla="*/ 495803 h 1679805"/>
              <a:gd name="connsiteX44" fmla="*/ 699194 w 1284558"/>
              <a:gd name="connsiteY44" fmla="*/ 502090 h 1679805"/>
              <a:gd name="connsiteX45" fmla="*/ 863748 w 1284558"/>
              <a:gd name="connsiteY45" fmla="*/ 609826 h 1679805"/>
              <a:gd name="connsiteX46" fmla="*/ 900666 w 1284558"/>
              <a:gd name="connsiteY46" fmla="*/ 664163 h 1679805"/>
              <a:gd name="connsiteX47" fmla="*/ 894648 w 1284558"/>
              <a:gd name="connsiteY47" fmla="*/ 647423 h 1679805"/>
              <a:gd name="connsiteX48" fmla="*/ 715280 w 1284558"/>
              <a:gd name="connsiteY48" fmla="*/ 433606 h 1679805"/>
              <a:gd name="connsiteX49" fmla="*/ 642003 w 1284558"/>
              <a:gd name="connsiteY49" fmla="*/ 399198 h 1679805"/>
              <a:gd name="connsiteX50" fmla="*/ 598093 w 1284558"/>
              <a:gd name="connsiteY50" fmla="*/ 418565 h 1679805"/>
              <a:gd name="connsiteX51" fmla="*/ 402113 w 1284558"/>
              <a:gd name="connsiteY51" fmla="*/ 790496 h 1679805"/>
              <a:gd name="connsiteX52" fmla="*/ 598093 w 1284558"/>
              <a:gd name="connsiteY52" fmla="*/ 1162427 h 1679805"/>
              <a:gd name="connsiteX53" fmla="*/ 641271 w 1284558"/>
              <a:gd name="connsiteY53" fmla="*/ 1181470 h 1679805"/>
              <a:gd name="connsiteX54" fmla="*/ 709237 w 1284558"/>
              <a:gd name="connsiteY54" fmla="*/ 1143588 h 1679805"/>
              <a:gd name="connsiteX55" fmla="*/ 820232 w 1284558"/>
              <a:gd name="connsiteY55" fmla="*/ 889310 h 1679805"/>
              <a:gd name="connsiteX56" fmla="*/ 709237 w 1284558"/>
              <a:gd name="connsiteY56" fmla="*/ 635030 h 1679805"/>
              <a:gd name="connsiteX57" fmla="*/ 642279 w 1284558"/>
              <a:gd name="connsiteY57" fmla="*/ 597710 h 1679805"/>
              <a:gd name="connsiteX58" fmla="*/ 600534 w 1284558"/>
              <a:gd name="connsiteY58" fmla="*/ 620977 h 1679805"/>
              <a:gd name="connsiteX59" fmla="*/ 526536 w 1284558"/>
              <a:gd name="connsiteY59" fmla="*/ 790496 h 1679805"/>
              <a:gd name="connsiteX60" fmla="*/ 600534 w 1284558"/>
              <a:gd name="connsiteY60" fmla="*/ 960014 h 1679805"/>
              <a:gd name="connsiteX61" fmla="*/ 642280 w 1284558"/>
              <a:gd name="connsiteY61" fmla="*/ 983282 h 1679805"/>
              <a:gd name="connsiteX62" fmla="*/ 658812 w 1284558"/>
              <a:gd name="connsiteY62" fmla="*/ 974069 h 1679805"/>
              <a:gd name="connsiteX63" fmla="*/ 695810 w 1284558"/>
              <a:gd name="connsiteY63" fmla="*/ 889309 h 1679805"/>
              <a:gd name="connsiteX64" fmla="*/ 633599 w 1284558"/>
              <a:gd name="connsiteY64" fmla="*/ 790497 h 1679805"/>
              <a:gd name="connsiteX65" fmla="*/ 714969 w 1284558"/>
              <a:gd name="connsiteY65" fmla="*/ 889309 h 1679805"/>
              <a:gd name="connsiteX66" fmla="*/ 665271 w 1284558"/>
              <a:gd name="connsiteY66" fmla="*/ 980356 h 1679805"/>
              <a:gd name="connsiteX67" fmla="*/ 645657 w 1284558"/>
              <a:gd name="connsiteY67" fmla="*/ 985165 h 1679805"/>
              <a:gd name="connsiteX68" fmla="*/ 650959 w 1284558"/>
              <a:gd name="connsiteY68" fmla="*/ 988120 h 1679805"/>
              <a:gd name="connsiteX69" fmla="*/ 650959 w 1284558"/>
              <a:gd name="connsiteY69" fmla="*/ 988122 h 1679805"/>
              <a:gd name="connsiteX70" fmla="*/ 642277 w 1284558"/>
              <a:gd name="connsiteY70" fmla="*/ 985993 h 1679805"/>
              <a:gd name="connsiteX71" fmla="*/ 633599 w 1284558"/>
              <a:gd name="connsiteY71" fmla="*/ 988121 h 1679805"/>
              <a:gd name="connsiteX72" fmla="*/ 638901 w 1284558"/>
              <a:gd name="connsiteY72" fmla="*/ 985166 h 1679805"/>
              <a:gd name="connsiteX73" fmla="*/ 587613 w 1284558"/>
              <a:gd name="connsiteY73" fmla="*/ 972592 h 1679805"/>
              <a:gd name="connsiteX74" fmla="*/ 488219 w 1284558"/>
              <a:gd name="connsiteY74" fmla="*/ 790496 h 1679805"/>
              <a:gd name="connsiteX75" fmla="*/ 587613 w 1284558"/>
              <a:gd name="connsiteY75" fmla="*/ 608402 h 1679805"/>
              <a:gd name="connsiteX76" fmla="*/ 638902 w 1284558"/>
              <a:gd name="connsiteY76" fmla="*/ 595828 h 1679805"/>
              <a:gd name="connsiteX77" fmla="*/ 633598 w 1284558"/>
              <a:gd name="connsiteY77" fmla="*/ 592872 h 1679805"/>
              <a:gd name="connsiteX78" fmla="*/ 645177 w 1284558"/>
              <a:gd name="connsiteY78" fmla="*/ 594290 h 1679805"/>
              <a:gd name="connsiteX79" fmla="*/ 650959 w 1284558"/>
              <a:gd name="connsiteY79" fmla="*/ 592872 h 1679805"/>
              <a:gd name="connsiteX80" fmla="*/ 647833 w 1284558"/>
              <a:gd name="connsiteY80" fmla="*/ 594615 h 1679805"/>
              <a:gd name="connsiteX81" fmla="*/ 682795 w 1284558"/>
              <a:gd name="connsiteY81" fmla="*/ 598895 h 1679805"/>
              <a:gd name="connsiteX82" fmla="*/ 877708 w 1284558"/>
              <a:gd name="connsiteY82" fmla="*/ 889310 h 1679805"/>
              <a:gd name="connsiteX83" fmla="*/ 682795 w 1284558"/>
              <a:gd name="connsiteY83" fmla="*/ 1179724 h 1679805"/>
              <a:gd name="connsiteX84" fmla="*/ 647193 w 1284558"/>
              <a:gd name="connsiteY84" fmla="*/ 1184082 h 1679805"/>
              <a:gd name="connsiteX85" fmla="*/ 650959 w 1284558"/>
              <a:gd name="connsiteY85" fmla="*/ 1185743 h 1679805"/>
              <a:gd name="connsiteX86" fmla="*/ 650959 w 1284558"/>
              <a:gd name="connsiteY86" fmla="*/ 1185745 h 1679805"/>
              <a:gd name="connsiteX87" fmla="*/ 642283 w 1284558"/>
              <a:gd name="connsiteY87" fmla="*/ 1184683 h 1679805"/>
              <a:gd name="connsiteX88" fmla="*/ 633598 w 1284558"/>
              <a:gd name="connsiteY88" fmla="*/ 1185746 h 1679805"/>
              <a:gd name="connsiteX89" fmla="*/ 636726 w 1284558"/>
              <a:gd name="connsiteY89" fmla="*/ 1184003 h 1679805"/>
              <a:gd name="connsiteX90" fmla="*/ 585364 w 1284558"/>
              <a:gd name="connsiteY90" fmla="*/ 1177715 h 1679805"/>
              <a:gd name="connsiteX91" fmla="*/ 399803 w 1284558"/>
              <a:gd name="connsiteY91" fmla="*/ 1041911 h 1679805"/>
              <a:gd name="connsiteX92" fmla="*/ 382322 w 1284558"/>
              <a:gd name="connsiteY92" fmla="*/ 569715 h 1679805"/>
              <a:gd name="connsiteX93" fmla="*/ 399803 w 1284558"/>
              <a:gd name="connsiteY93" fmla="*/ 539081 h 1679805"/>
              <a:gd name="connsiteX94" fmla="*/ 585364 w 1284558"/>
              <a:gd name="connsiteY94" fmla="*/ 403278 h 1679805"/>
              <a:gd name="connsiteX95" fmla="*/ 637183 w 1284558"/>
              <a:gd name="connsiteY95" fmla="*/ 396934 h 1679805"/>
              <a:gd name="connsiteX96" fmla="*/ 633598 w 1284558"/>
              <a:gd name="connsiteY96" fmla="*/ 395251 h 1679805"/>
              <a:gd name="connsiteX97" fmla="*/ 633599 w 1284558"/>
              <a:gd name="connsiteY97" fmla="*/ 395249 h 1679805"/>
              <a:gd name="connsiteX98" fmla="*/ 643511 w 1284558"/>
              <a:gd name="connsiteY98" fmla="*/ 396160 h 1679805"/>
              <a:gd name="connsiteX99" fmla="*/ 650959 w 1284558"/>
              <a:gd name="connsiteY99" fmla="*/ 395248 h 1679805"/>
              <a:gd name="connsiteX100" fmla="*/ 647964 w 1284558"/>
              <a:gd name="connsiteY100" fmla="*/ 396569 h 1679805"/>
              <a:gd name="connsiteX101" fmla="*/ 695558 w 1284558"/>
              <a:gd name="connsiteY101" fmla="*/ 400942 h 1679805"/>
              <a:gd name="connsiteX102" fmla="*/ 861072 w 1284558"/>
              <a:gd name="connsiteY102" fmla="*/ 479627 h 1679805"/>
              <a:gd name="connsiteX103" fmla="*/ 908910 w 1284558"/>
              <a:gd name="connsiteY103" fmla="*/ 527558 h 1679805"/>
              <a:gd name="connsiteX104" fmla="*/ 902859 w 1284558"/>
              <a:gd name="connsiteY104" fmla="*/ 516160 h 1679805"/>
              <a:gd name="connsiteX105" fmla="*/ 712899 w 1284558"/>
              <a:gd name="connsiteY105" fmla="*/ 331412 h 1679805"/>
              <a:gd name="connsiteX106" fmla="*/ 642279 w 1284558"/>
              <a:gd name="connsiteY106" fmla="*/ 300264 h 1679805"/>
              <a:gd name="connsiteX107" fmla="*/ 584876 w 1284558"/>
              <a:gd name="connsiteY107" fmla="*/ 325582 h 1679805"/>
              <a:gd name="connsiteX108" fmla="*/ 389909 w 1284558"/>
              <a:gd name="connsiteY108" fmla="*/ 548608 h 1679805"/>
              <a:gd name="connsiteX109" fmla="*/ 376533 w 1284558"/>
              <a:gd name="connsiteY109" fmla="*/ 427080 h 1679805"/>
              <a:gd name="connsiteX110" fmla="*/ 384707 w 1284558"/>
              <a:gd name="connsiteY110" fmla="*/ 416914 h 1679805"/>
              <a:gd name="connsiteX111" fmla="*/ 568965 w 1284558"/>
              <a:gd name="connsiteY111" fmla="*/ 306474 h 1679805"/>
              <a:gd name="connsiteX112" fmla="*/ 637371 w 1284558"/>
              <a:gd name="connsiteY112" fmla="*/ 298099 h 1679805"/>
              <a:gd name="connsiteX113" fmla="*/ 633599 w 1284558"/>
              <a:gd name="connsiteY113" fmla="*/ 296436 h 1679805"/>
              <a:gd name="connsiteX114" fmla="*/ 642279 w 1284558"/>
              <a:gd name="connsiteY114" fmla="*/ 297499 h 1679805"/>
              <a:gd name="connsiteX115" fmla="*/ 650959 w 1284558"/>
              <a:gd name="connsiteY115" fmla="*/ 296436 h 1679805"/>
              <a:gd name="connsiteX116" fmla="*/ 647187 w 1284558"/>
              <a:gd name="connsiteY116" fmla="*/ 298099 h 1679805"/>
              <a:gd name="connsiteX117" fmla="*/ 731992 w 1284558"/>
              <a:gd name="connsiteY117" fmla="*/ 308481 h 1679805"/>
              <a:gd name="connsiteX118" fmla="*/ 823636 w 1284558"/>
              <a:gd name="connsiteY118" fmla="*/ 343027 h 1679805"/>
              <a:gd name="connsiteX119" fmla="*/ 905496 w 1284558"/>
              <a:gd name="connsiteY119" fmla="*/ 396983 h 1679805"/>
              <a:gd name="connsiteX120" fmla="*/ 884352 w 1284558"/>
              <a:gd name="connsiteY120" fmla="*/ 368458 h 1679805"/>
              <a:gd name="connsiteX121" fmla="*/ 703741 w 1284558"/>
              <a:gd name="connsiteY121" fmla="*/ 226584 h 1679805"/>
              <a:gd name="connsiteX122" fmla="*/ 642566 w 1284558"/>
              <a:gd name="connsiteY122" fmla="*/ 201326 h 1679805"/>
              <a:gd name="connsiteX123" fmla="*/ 571660 w 1284558"/>
              <a:gd name="connsiteY123" fmla="*/ 232600 h 1679805"/>
              <a:gd name="connsiteX124" fmla="*/ 381699 w 1284558"/>
              <a:gd name="connsiteY124" fmla="*/ 417348 h 1679805"/>
              <a:gd name="connsiteX125" fmla="*/ 376532 w 1284558"/>
              <a:gd name="connsiteY125" fmla="*/ 1153913 h 1679805"/>
              <a:gd name="connsiteX126" fmla="*/ 381699 w 1284558"/>
              <a:gd name="connsiteY126" fmla="*/ 1163647 h 1679805"/>
              <a:gd name="connsiteX127" fmla="*/ 571660 w 1284558"/>
              <a:gd name="connsiteY127" fmla="*/ 1348395 h 1679805"/>
              <a:gd name="connsiteX128" fmla="*/ 642008 w 1284558"/>
              <a:gd name="connsiteY128" fmla="*/ 1379422 h 1679805"/>
              <a:gd name="connsiteX129" fmla="*/ 715281 w 1284558"/>
              <a:gd name="connsiteY129" fmla="*/ 1345016 h 1679805"/>
              <a:gd name="connsiteX130" fmla="*/ 894648 w 1284558"/>
              <a:gd name="connsiteY130" fmla="*/ 1131199 h 1679805"/>
              <a:gd name="connsiteX131" fmla="*/ 900668 w 1284558"/>
              <a:gd name="connsiteY131" fmla="*/ 1114453 h 1679805"/>
              <a:gd name="connsiteX132" fmla="*/ 863748 w 1284558"/>
              <a:gd name="connsiteY132" fmla="*/ 1168793 h 1679805"/>
              <a:gd name="connsiteX133" fmla="*/ 699194 w 1284558"/>
              <a:gd name="connsiteY133" fmla="*/ 1276528 h 1679805"/>
              <a:gd name="connsiteX134" fmla="*/ 647192 w 1284558"/>
              <a:gd name="connsiteY134" fmla="*/ 1282894 h 1679805"/>
              <a:gd name="connsiteX135" fmla="*/ 650960 w 1284558"/>
              <a:gd name="connsiteY135" fmla="*/ 1284556 h 1679805"/>
              <a:gd name="connsiteX136" fmla="*/ 650959 w 1284558"/>
              <a:gd name="connsiteY136" fmla="*/ 1284558 h 1679805"/>
              <a:gd name="connsiteX137" fmla="*/ 642281 w 1284558"/>
              <a:gd name="connsiteY137" fmla="*/ 1283495 h 1679805"/>
              <a:gd name="connsiteX138" fmla="*/ 633598 w 1284558"/>
              <a:gd name="connsiteY138" fmla="*/ 1284558 h 1679805"/>
              <a:gd name="connsiteX139" fmla="*/ 637371 w 1284558"/>
              <a:gd name="connsiteY139" fmla="*/ 1282894 h 1679805"/>
              <a:gd name="connsiteX140" fmla="*/ 568965 w 1284558"/>
              <a:gd name="connsiteY140" fmla="*/ 1274520 h 1679805"/>
              <a:gd name="connsiteX141" fmla="*/ 384707 w 1284558"/>
              <a:gd name="connsiteY141" fmla="*/ 1164079 h 1679805"/>
              <a:gd name="connsiteX142" fmla="*/ 375018 w 1284558"/>
              <a:gd name="connsiteY142" fmla="*/ 303627 h 1679805"/>
              <a:gd name="connsiteX143" fmla="*/ 397800 w 1284558"/>
              <a:gd name="connsiteY143" fmla="*/ 283456 h 1679805"/>
              <a:gd name="connsiteX144" fmla="*/ 552566 w 1284558"/>
              <a:gd name="connsiteY144" fmla="*/ 209669 h 1679805"/>
              <a:gd name="connsiteX145" fmla="*/ 637569 w 1284558"/>
              <a:gd name="connsiteY145" fmla="*/ 199263 h 1679805"/>
              <a:gd name="connsiteX146" fmla="*/ 633599 w 1284558"/>
              <a:gd name="connsiteY146" fmla="*/ 197624 h 1679805"/>
              <a:gd name="connsiteX147" fmla="*/ 642279 w 1284558"/>
              <a:gd name="connsiteY147" fmla="*/ 198687 h 1679805"/>
              <a:gd name="connsiteX148" fmla="*/ 650959 w 1284558"/>
              <a:gd name="connsiteY148" fmla="*/ 197624 h 1679805"/>
              <a:gd name="connsiteX149" fmla="*/ 647188 w 1284558"/>
              <a:gd name="connsiteY149" fmla="*/ 199287 h 1679805"/>
              <a:gd name="connsiteX150" fmla="*/ 748391 w 1284558"/>
              <a:gd name="connsiteY150" fmla="*/ 211677 h 1679805"/>
              <a:gd name="connsiteX151" fmla="*/ 855309 w 1284558"/>
              <a:gd name="connsiteY151" fmla="*/ 251980 h 1679805"/>
              <a:gd name="connsiteX152" fmla="*/ 921167 w 1284558"/>
              <a:gd name="connsiteY152" fmla="*/ 295389 h 1679805"/>
              <a:gd name="connsiteX153" fmla="*/ 920175 w 1284558"/>
              <a:gd name="connsiteY153" fmla="*/ 294051 h 1679805"/>
              <a:gd name="connsiteX154" fmla="*/ 713762 w 1284558"/>
              <a:gd name="connsiteY154" fmla="*/ 131909 h 1679805"/>
              <a:gd name="connsiteX155" fmla="*/ 642566 w 1284558"/>
              <a:gd name="connsiteY155" fmla="*/ 102514 h 1679805"/>
              <a:gd name="connsiteX156" fmla="*/ 558444 w 1284558"/>
              <a:gd name="connsiteY156" fmla="*/ 139617 h 1679805"/>
              <a:gd name="connsiteX157" fmla="*/ 400206 w 1284558"/>
              <a:gd name="connsiteY157" fmla="*/ 269646 h 1679805"/>
              <a:gd name="connsiteX158" fmla="*/ 375016 w 1284558"/>
              <a:gd name="connsiteY158" fmla="*/ 1277365 h 1679805"/>
              <a:gd name="connsiteX159" fmla="*/ 400206 w 1284558"/>
              <a:gd name="connsiteY159" fmla="*/ 1311349 h 1679805"/>
              <a:gd name="connsiteX160" fmla="*/ 558444 w 1284558"/>
              <a:gd name="connsiteY160" fmla="*/ 1441378 h 1679805"/>
              <a:gd name="connsiteX161" fmla="*/ 642279 w 1284558"/>
              <a:gd name="connsiteY161" fmla="*/ 1478354 h 1679805"/>
              <a:gd name="connsiteX162" fmla="*/ 712899 w 1284558"/>
              <a:gd name="connsiteY162" fmla="*/ 1447207 h 1679805"/>
              <a:gd name="connsiteX163" fmla="*/ 902859 w 1284558"/>
              <a:gd name="connsiteY163" fmla="*/ 1262459 h 1679805"/>
              <a:gd name="connsiteX164" fmla="*/ 908909 w 1284558"/>
              <a:gd name="connsiteY164" fmla="*/ 1251063 h 1679805"/>
              <a:gd name="connsiteX165" fmla="*/ 861072 w 1284558"/>
              <a:gd name="connsiteY165" fmla="*/ 1298993 h 1679805"/>
              <a:gd name="connsiteX166" fmla="*/ 695558 w 1284558"/>
              <a:gd name="connsiteY166" fmla="*/ 1377678 h 1679805"/>
              <a:gd name="connsiteX167" fmla="*/ 647967 w 1284558"/>
              <a:gd name="connsiteY167" fmla="*/ 1382051 h 1679805"/>
              <a:gd name="connsiteX168" fmla="*/ 650959 w 1284558"/>
              <a:gd name="connsiteY168" fmla="*/ 1383370 h 1679805"/>
              <a:gd name="connsiteX169" fmla="*/ 643518 w 1284558"/>
              <a:gd name="connsiteY169" fmla="*/ 1382459 h 1679805"/>
              <a:gd name="connsiteX170" fmla="*/ 633599 w 1284558"/>
              <a:gd name="connsiteY170" fmla="*/ 1383371 h 1679805"/>
              <a:gd name="connsiteX171" fmla="*/ 637190 w 1284558"/>
              <a:gd name="connsiteY171" fmla="*/ 1381685 h 1679805"/>
              <a:gd name="connsiteX172" fmla="*/ 552566 w 1284558"/>
              <a:gd name="connsiteY172" fmla="*/ 1371325 h 1679805"/>
              <a:gd name="connsiteX173" fmla="*/ 397800 w 1284558"/>
              <a:gd name="connsiteY173" fmla="*/ 1297538 h 1679805"/>
              <a:gd name="connsiteX174" fmla="*/ 367345 w 1284558"/>
              <a:gd name="connsiteY174" fmla="*/ 1387023 h 1679805"/>
              <a:gd name="connsiteX175" fmla="*/ 384488 w 1284558"/>
              <a:gd name="connsiteY175" fmla="*/ 1407940 h 1679805"/>
              <a:gd name="connsiteX176" fmla="*/ 545227 w 1284558"/>
              <a:gd name="connsiteY176" fmla="*/ 1534360 h 1679805"/>
              <a:gd name="connsiteX177" fmla="*/ 642280 w 1284558"/>
              <a:gd name="connsiteY177" fmla="*/ 1577165 h 1679805"/>
              <a:gd name="connsiteX178" fmla="*/ 726115 w 1284558"/>
              <a:gd name="connsiteY178" fmla="*/ 1540190 h 1679805"/>
              <a:gd name="connsiteX179" fmla="*/ 884352 w 1284558"/>
              <a:gd name="connsiteY179" fmla="*/ 1410160 h 1679805"/>
              <a:gd name="connsiteX180" fmla="*/ 905497 w 1284558"/>
              <a:gd name="connsiteY180" fmla="*/ 1381635 h 1679805"/>
              <a:gd name="connsiteX181" fmla="*/ 823636 w 1284558"/>
              <a:gd name="connsiteY181" fmla="*/ 1435591 h 1679805"/>
              <a:gd name="connsiteX182" fmla="*/ 731992 w 1284558"/>
              <a:gd name="connsiteY182" fmla="*/ 1470137 h 1679805"/>
              <a:gd name="connsiteX183" fmla="*/ 647188 w 1284558"/>
              <a:gd name="connsiteY183" fmla="*/ 1480519 h 1679805"/>
              <a:gd name="connsiteX184" fmla="*/ 650959 w 1284558"/>
              <a:gd name="connsiteY184" fmla="*/ 1482182 h 1679805"/>
              <a:gd name="connsiteX185" fmla="*/ 642279 w 1284558"/>
              <a:gd name="connsiteY185" fmla="*/ 1481120 h 1679805"/>
              <a:gd name="connsiteX186" fmla="*/ 633599 w 1284558"/>
              <a:gd name="connsiteY186" fmla="*/ 1482182 h 1679805"/>
              <a:gd name="connsiteX187" fmla="*/ 637371 w 1284558"/>
              <a:gd name="connsiteY187" fmla="*/ 1480519 h 1679805"/>
              <a:gd name="connsiteX188" fmla="*/ 536167 w 1284558"/>
              <a:gd name="connsiteY188" fmla="*/ 1468130 h 1679805"/>
              <a:gd name="connsiteX189" fmla="*/ 429250 w 1284558"/>
              <a:gd name="connsiteY189" fmla="*/ 1427826 h 1679805"/>
              <a:gd name="connsiteX190" fmla="*/ 0 w 1284558"/>
              <a:gd name="connsiteY190" fmla="*/ 790496 h 1679805"/>
              <a:gd name="connsiteX191" fmla="*/ 650959 w 1284558"/>
              <a:gd name="connsiteY191" fmla="*/ 0 h 1679805"/>
              <a:gd name="connsiteX192" fmla="*/ 364384 w 1284558"/>
              <a:gd name="connsiteY192" fmla="*/ 195239 h 1679805"/>
              <a:gd name="connsiteX193" fmla="*/ 363391 w 1284558"/>
              <a:gd name="connsiteY193" fmla="*/ 196577 h 1679805"/>
              <a:gd name="connsiteX194" fmla="*/ 429250 w 1284558"/>
              <a:gd name="connsiteY194" fmla="*/ 153168 h 1679805"/>
              <a:gd name="connsiteX195" fmla="*/ 536167 w 1284558"/>
              <a:gd name="connsiteY195" fmla="*/ 112865 h 1679805"/>
              <a:gd name="connsiteX196" fmla="*/ 637569 w 1284558"/>
              <a:gd name="connsiteY196" fmla="*/ 100451 h 1679805"/>
              <a:gd name="connsiteX197" fmla="*/ 633599 w 1284558"/>
              <a:gd name="connsiteY197" fmla="*/ 98812 h 1679805"/>
              <a:gd name="connsiteX198" fmla="*/ 642279 w 1284558"/>
              <a:gd name="connsiteY198" fmla="*/ 99875 h 1679805"/>
              <a:gd name="connsiteX199" fmla="*/ 650959 w 1284558"/>
              <a:gd name="connsiteY199" fmla="*/ 98812 h 1679805"/>
              <a:gd name="connsiteX200" fmla="*/ 647188 w 1284558"/>
              <a:gd name="connsiteY200" fmla="*/ 100475 h 1679805"/>
              <a:gd name="connsiteX201" fmla="*/ 764790 w 1284558"/>
              <a:gd name="connsiteY201" fmla="*/ 114872 h 1679805"/>
              <a:gd name="connsiteX202" fmla="*/ 1284558 w 1284558"/>
              <a:gd name="connsiteY202" fmla="*/ 889308 h 1679805"/>
              <a:gd name="connsiteX203" fmla="*/ 633599 w 1284558"/>
              <a:gd name="connsiteY203" fmla="*/ 1679805 h 1679805"/>
              <a:gd name="connsiteX204" fmla="*/ 835302 w 1284558"/>
              <a:gd name="connsiteY204" fmla="*/ 1567384 h 1679805"/>
              <a:gd name="connsiteX205" fmla="*/ 915929 w 1284558"/>
              <a:gd name="connsiteY205" fmla="*/ 1488710 h 1679805"/>
              <a:gd name="connsiteX206" fmla="*/ 842453 w 1284558"/>
              <a:gd name="connsiteY206" fmla="*/ 1533017 h 1679805"/>
              <a:gd name="connsiteX207" fmla="*/ 748391 w 1284558"/>
              <a:gd name="connsiteY207" fmla="*/ 1566942 h 1679805"/>
              <a:gd name="connsiteX208" fmla="*/ 647189 w 1284558"/>
              <a:gd name="connsiteY208" fmla="*/ 1579331 h 1679805"/>
              <a:gd name="connsiteX209" fmla="*/ 650959 w 1284558"/>
              <a:gd name="connsiteY209" fmla="*/ 1580993 h 1679805"/>
              <a:gd name="connsiteX210" fmla="*/ 642283 w 1284558"/>
              <a:gd name="connsiteY210" fmla="*/ 1579931 h 1679805"/>
              <a:gd name="connsiteX211" fmla="*/ 633599 w 1284558"/>
              <a:gd name="connsiteY211" fmla="*/ 1580994 h 1679805"/>
              <a:gd name="connsiteX212" fmla="*/ 637373 w 1284558"/>
              <a:gd name="connsiteY212" fmla="*/ 1579330 h 1679805"/>
              <a:gd name="connsiteX213" fmla="*/ 519768 w 1284558"/>
              <a:gd name="connsiteY213" fmla="*/ 1564933 h 1679805"/>
              <a:gd name="connsiteX214" fmla="*/ 0 w 1284558"/>
              <a:gd name="connsiteY214" fmla="*/ 790496 h 167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1284558" h="1679805">
                <a:moveTo>
                  <a:pt x="382323" y="1011279"/>
                </a:moveTo>
                <a:lnTo>
                  <a:pt x="389910" y="1032384"/>
                </a:lnTo>
                <a:cubicBezTo>
                  <a:pt x="432690" y="1129215"/>
                  <a:pt x="500648" y="1208273"/>
                  <a:pt x="584877" y="1255410"/>
                </a:cubicBezTo>
                <a:lnTo>
                  <a:pt x="642282" y="1280728"/>
                </a:lnTo>
                <a:lnTo>
                  <a:pt x="686465" y="1261241"/>
                </a:lnTo>
                <a:cubicBezTo>
                  <a:pt x="804385" y="1195250"/>
                  <a:pt x="882444" y="1051048"/>
                  <a:pt x="882444" y="889310"/>
                </a:cubicBezTo>
                <a:cubicBezTo>
                  <a:pt x="882444" y="727571"/>
                  <a:pt x="804385" y="583370"/>
                  <a:pt x="686465" y="517379"/>
                </a:cubicBezTo>
                <a:lnTo>
                  <a:pt x="643288" y="498336"/>
                </a:lnTo>
                <a:lnTo>
                  <a:pt x="575321" y="536218"/>
                </a:lnTo>
                <a:cubicBezTo>
                  <a:pt x="507337" y="592210"/>
                  <a:pt x="464325" y="686521"/>
                  <a:pt x="464325" y="790496"/>
                </a:cubicBezTo>
                <a:cubicBezTo>
                  <a:pt x="464325" y="894471"/>
                  <a:pt x="507337" y="988783"/>
                  <a:pt x="575321" y="1044776"/>
                </a:cubicBezTo>
                <a:lnTo>
                  <a:pt x="642279" y="1082096"/>
                </a:lnTo>
                <a:lnTo>
                  <a:pt x="684025" y="1058829"/>
                </a:lnTo>
                <a:cubicBezTo>
                  <a:pt x="729347" y="1021501"/>
                  <a:pt x="758022" y="958626"/>
                  <a:pt x="758022" y="889310"/>
                </a:cubicBezTo>
                <a:cubicBezTo>
                  <a:pt x="758022" y="819993"/>
                  <a:pt x="729347" y="757120"/>
                  <a:pt x="684025" y="719792"/>
                </a:cubicBezTo>
                <a:lnTo>
                  <a:pt x="642278" y="696523"/>
                </a:lnTo>
                <a:lnTo>
                  <a:pt x="625746" y="705737"/>
                </a:lnTo>
                <a:cubicBezTo>
                  <a:pt x="603085" y="724401"/>
                  <a:pt x="588748" y="755839"/>
                  <a:pt x="588748" y="790497"/>
                </a:cubicBezTo>
                <a:cubicBezTo>
                  <a:pt x="588748" y="836708"/>
                  <a:pt x="614237" y="877192"/>
                  <a:pt x="650959" y="889309"/>
                </a:cubicBezTo>
                <a:cubicBezTo>
                  <a:pt x="606020" y="889309"/>
                  <a:pt x="569589" y="845069"/>
                  <a:pt x="569589" y="790497"/>
                </a:cubicBezTo>
                <a:cubicBezTo>
                  <a:pt x="569589" y="749568"/>
                  <a:pt x="590081" y="714451"/>
                  <a:pt x="619286" y="699450"/>
                </a:cubicBezTo>
                <a:lnTo>
                  <a:pt x="638901" y="694641"/>
                </a:lnTo>
                <a:lnTo>
                  <a:pt x="633599" y="691686"/>
                </a:lnTo>
                <a:lnTo>
                  <a:pt x="633599" y="691684"/>
                </a:lnTo>
                <a:lnTo>
                  <a:pt x="642281" y="693813"/>
                </a:lnTo>
                <a:lnTo>
                  <a:pt x="650959" y="691685"/>
                </a:lnTo>
                <a:lnTo>
                  <a:pt x="645657" y="694640"/>
                </a:lnTo>
                <a:lnTo>
                  <a:pt x="696945" y="707214"/>
                </a:lnTo>
                <a:cubicBezTo>
                  <a:pt x="755355" y="737216"/>
                  <a:pt x="796339" y="807450"/>
                  <a:pt x="796339" y="889310"/>
                </a:cubicBezTo>
                <a:cubicBezTo>
                  <a:pt x="796339" y="971168"/>
                  <a:pt x="755355" y="1041402"/>
                  <a:pt x="696945" y="1071404"/>
                </a:cubicBezTo>
                <a:lnTo>
                  <a:pt x="645656" y="1083978"/>
                </a:lnTo>
                <a:lnTo>
                  <a:pt x="650959" y="1086934"/>
                </a:lnTo>
                <a:lnTo>
                  <a:pt x="639381" y="1085517"/>
                </a:lnTo>
                <a:lnTo>
                  <a:pt x="633599" y="1086934"/>
                </a:lnTo>
                <a:lnTo>
                  <a:pt x="636726" y="1085192"/>
                </a:lnTo>
                <a:lnTo>
                  <a:pt x="601763" y="1080911"/>
                </a:lnTo>
                <a:cubicBezTo>
                  <a:pt x="490526" y="1053270"/>
                  <a:pt x="406849" y="933749"/>
                  <a:pt x="406849" y="790496"/>
                </a:cubicBezTo>
                <a:cubicBezTo>
                  <a:pt x="406849" y="647243"/>
                  <a:pt x="490526" y="527724"/>
                  <a:pt x="601763" y="500082"/>
                </a:cubicBezTo>
                <a:lnTo>
                  <a:pt x="637366" y="495724"/>
                </a:lnTo>
                <a:lnTo>
                  <a:pt x="633598" y="494062"/>
                </a:lnTo>
                <a:lnTo>
                  <a:pt x="633598" y="494060"/>
                </a:lnTo>
                <a:lnTo>
                  <a:pt x="642279" y="495123"/>
                </a:lnTo>
                <a:lnTo>
                  <a:pt x="650959" y="494060"/>
                </a:lnTo>
                <a:lnTo>
                  <a:pt x="647833" y="495803"/>
                </a:lnTo>
                <a:lnTo>
                  <a:pt x="699194" y="502090"/>
                </a:lnTo>
                <a:cubicBezTo>
                  <a:pt x="762758" y="517885"/>
                  <a:pt x="819572" y="556182"/>
                  <a:pt x="863748" y="609826"/>
                </a:cubicBezTo>
                <a:lnTo>
                  <a:pt x="900666" y="664163"/>
                </a:lnTo>
                <a:lnTo>
                  <a:pt x="894648" y="647423"/>
                </a:lnTo>
                <a:cubicBezTo>
                  <a:pt x="854542" y="556644"/>
                  <a:pt x="792305" y="481486"/>
                  <a:pt x="715280" y="433606"/>
                </a:cubicBezTo>
                <a:lnTo>
                  <a:pt x="642003" y="399198"/>
                </a:lnTo>
                <a:lnTo>
                  <a:pt x="598093" y="418565"/>
                </a:lnTo>
                <a:cubicBezTo>
                  <a:pt x="480173" y="484556"/>
                  <a:pt x="402113" y="628758"/>
                  <a:pt x="402113" y="790496"/>
                </a:cubicBezTo>
                <a:cubicBezTo>
                  <a:pt x="402113" y="952234"/>
                  <a:pt x="480173" y="1096436"/>
                  <a:pt x="598093" y="1162427"/>
                </a:cubicBezTo>
                <a:lnTo>
                  <a:pt x="641271" y="1181470"/>
                </a:lnTo>
                <a:lnTo>
                  <a:pt x="709237" y="1143588"/>
                </a:lnTo>
                <a:cubicBezTo>
                  <a:pt x="777220" y="1087596"/>
                  <a:pt x="820232" y="993285"/>
                  <a:pt x="820232" y="889310"/>
                </a:cubicBezTo>
                <a:cubicBezTo>
                  <a:pt x="820232" y="785334"/>
                  <a:pt x="777220" y="691023"/>
                  <a:pt x="709237" y="635030"/>
                </a:cubicBezTo>
                <a:lnTo>
                  <a:pt x="642279" y="597710"/>
                </a:lnTo>
                <a:lnTo>
                  <a:pt x="600534" y="620977"/>
                </a:lnTo>
                <a:cubicBezTo>
                  <a:pt x="555211" y="658305"/>
                  <a:pt x="526536" y="721180"/>
                  <a:pt x="526536" y="790496"/>
                </a:cubicBezTo>
                <a:cubicBezTo>
                  <a:pt x="526536" y="859812"/>
                  <a:pt x="555211" y="922686"/>
                  <a:pt x="600534" y="960014"/>
                </a:cubicBezTo>
                <a:lnTo>
                  <a:pt x="642280" y="983282"/>
                </a:lnTo>
                <a:lnTo>
                  <a:pt x="658812" y="974069"/>
                </a:lnTo>
                <a:cubicBezTo>
                  <a:pt x="681473" y="955405"/>
                  <a:pt x="695810" y="923967"/>
                  <a:pt x="695810" y="889309"/>
                </a:cubicBezTo>
                <a:cubicBezTo>
                  <a:pt x="695810" y="843098"/>
                  <a:pt x="670321" y="802614"/>
                  <a:pt x="633599" y="790497"/>
                </a:cubicBezTo>
                <a:cubicBezTo>
                  <a:pt x="678538" y="790497"/>
                  <a:pt x="714969" y="834737"/>
                  <a:pt x="714969" y="889309"/>
                </a:cubicBezTo>
                <a:cubicBezTo>
                  <a:pt x="714969" y="930238"/>
                  <a:pt x="694476" y="965355"/>
                  <a:pt x="665271" y="980356"/>
                </a:cubicBezTo>
                <a:lnTo>
                  <a:pt x="645657" y="985165"/>
                </a:lnTo>
                <a:lnTo>
                  <a:pt x="650959" y="988120"/>
                </a:lnTo>
                <a:lnTo>
                  <a:pt x="650959" y="988122"/>
                </a:lnTo>
                <a:lnTo>
                  <a:pt x="642277" y="985993"/>
                </a:lnTo>
                <a:lnTo>
                  <a:pt x="633599" y="988121"/>
                </a:lnTo>
                <a:lnTo>
                  <a:pt x="638901" y="985166"/>
                </a:lnTo>
                <a:lnTo>
                  <a:pt x="587613" y="972592"/>
                </a:lnTo>
                <a:cubicBezTo>
                  <a:pt x="529204" y="942590"/>
                  <a:pt x="488219" y="872355"/>
                  <a:pt x="488219" y="790496"/>
                </a:cubicBezTo>
                <a:cubicBezTo>
                  <a:pt x="488219" y="708638"/>
                  <a:pt x="529204" y="638403"/>
                  <a:pt x="587613" y="608402"/>
                </a:cubicBezTo>
                <a:lnTo>
                  <a:pt x="638902" y="595828"/>
                </a:lnTo>
                <a:lnTo>
                  <a:pt x="633598" y="592872"/>
                </a:lnTo>
                <a:lnTo>
                  <a:pt x="645177" y="594290"/>
                </a:lnTo>
                <a:lnTo>
                  <a:pt x="650959" y="592872"/>
                </a:lnTo>
                <a:lnTo>
                  <a:pt x="647833" y="594615"/>
                </a:lnTo>
                <a:lnTo>
                  <a:pt x="682795" y="598895"/>
                </a:lnTo>
                <a:cubicBezTo>
                  <a:pt x="794032" y="626536"/>
                  <a:pt x="877708" y="746057"/>
                  <a:pt x="877708" y="889310"/>
                </a:cubicBezTo>
                <a:cubicBezTo>
                  <a:pt x="877708" y="1032563"/>
                  <a:pt x="794032" y="1152082"/>
                  <a:pt x="682795" y="1179724"/>
                </a:cubicBezTo>
                <a:lnTo>
                  <a:pt x="647193" y="1184082"/>
                </a:lnTo>
                <a:lnTo>
                  <a:pt x="650959" y="1185743"/>
                </a:lnTo>
                <a:lnTo>
                  <a:pt x="650959" y="1185745"/>
                </a:lnTo>
                <a:lnTo>
                  <a:pt x="642283" y="1184683"/>
                </a:lnTo>
                <a:lnTo>
                  <a:pt x="633598" y="1185746"/>
                </a:lnTo>
                <a:lnTo>
                  <a:pt x="636726" y="1184003"/>
                </a:lnTo>
                <a:lnTo>
                  <a:pt x="585364" y="1177715"/>
                </a:lnTo>
                <a:cubicBezTo>
                  <a:pt x="511206" y="1159288"/>
                  <a:pt x="446235" y="1110234"/>
                  <a:pt x="399803" y="1041911"/>
                </a:cubicBezTo>
                <a:close/>
                <a:moveTo>
                  <a:pt x="382322" y="569715"/>
                </a:moveTo>
                <a:lnTo>
                  <a:pt x="399803" y="539081"/>
                </a:lnTo>
                <a:cubicBezTo>
                  <a:pt x="446235" y="470759"/>
                  <a:pt x="511206" y="421705"/>
                  <a:pt x="585364" y="403278"/>
                </a:cubicBezTo>
                <a:lnTo>
                  <a:pt x="637183" y="396934"/>
                </a:lnTo>
                <a:lnTo>
                  <a:pt x="633598" y="395251"/>
                </a:lnTo>
                <a:cubicBezTo>
                  <a:pt x="633598" y="395250"/>
                  <a:pt x="633599" y="395250"/>
                  <a:pt x="633599" y="395249"/>
                </a:cubicBezTo>
                <a:lnTo>
                  <a:pt x="643511" y="396160"/>
                </a:lnTo>
                <a:lnTo>
                  <a:pt x="650959" y="395248"/>
                </a:lnTo>
                <a:lnTo>
                  <a:pt x="647964" y="396569"/>
                </a:lnTo>
                <a:lnTo>
                  <a:pt x="695558" y="400942"/>
                </a:lnTo>
                <a:cubicBezTo>
                  <a:pt x="756165" y="412187"/>
                  <a:pt x="812372" y="439673"/>
                  <a:pt x="861072" y="479627"/>
                </a:cubicBezTo>
                <a:lnTo>
                  <a:pt x="908910" y="527558"/>
                </a:lnTo>
                <a:lnTo>
                  <a:pt x="902859" y="516160"/>
                </a:lnTo>
                <a:cubicBezTo>
                  <a:pt x="853528" y="437805"/>
                  <a:pt x="788704" y="373835"/>
                  <a:pt x="712899" y="331412"/>
                </a:cubicBezTo>
                <a:lnTo>
                  <a:pt x="642279" y="300264"/>
                </a:lnTo>
                <a:lnTo>
                  <a:pt x="584876" y="325582"/>
                </a:lnTo>
                <a:cubicBezTo>
                  <a:pt x="500648" y="372719"/>
                  <a:pt x="432689" y="451778"/>
                  <a:pt x="389909" y="548608"/>
                </a:cubicBezTo>
                <a:close/>
                <a:moveTo>
                  <a:pt x="376533" y="427080"/>
                </a:moveTo>
                <a:lnTo>
                  <a:pt x="384707" y="416914"/>
                </a:lnTo>
                <a:cubicBezTo>
                  <a:pt x="436379" y="362560"/>
                  <a:pt x="499442" y="323750"/>
                  <a:pt x="568965" y="306474"/>
                </a:cubicBezTo>
                <a:lnTo>
                  <a:pt x="637371" y="298099"/>
                </a:lnTo>
                <a:lnTo>
                  <a:pt x="633599" y="296436"/>
                </a:lnTo>
                <a:lnTo>
                  <a:pt x="642279" y="297499"/>
                </a:lnTo>
                <a:lnTo>
                  <a:pt x="650959" y="296436"/>
                </a:lnTo>
                <a:lnTo>
                  <a:pt x="647187" y="298099"/>
                </a:lnTo>
                <a:lnTo>
                  <a:pt x="731992" y="308481"/>
                </a:lnTo>
                <a:cubicBezTo>
                  <a:pt x="763774" y="316379"/>
                  <a:pt x="794431" y="328027"/>
                  <a:pt x="823636" y="343027"/>
                </a:cubicBezTo>
                <a:lnTo>
                  <a:pt x="905496" y="396983"/>
                </a:lnTo>
                <a:lnTo>
                  <a:pt x="884352" y="368458"/>
                </a:lnTo>
                <a:cubicBezTo>
                  <a:pt x="832589" y="308985"/>
                  <a:pt x="771645" y="260518"/>
                  <a:pt x="703741" y="226584"/>
                </a:cubicBezTo>
                <a:lnTo>
                  <a:pt x="642566" y="201326"/>
                </a:lnTo>
                <a:lnTo>
                  <a:pt x="571660" y="232600"/>
                </a:lnTo>
                <a:cubicBezTo>
                  <a:pt x="495854" y="275023"/>
                  <a:pt x="431031" y="338994"/>
                  <a:pt x="381699" y="417348"/>
                </a:cubicBezTo>
                <a:close/>
                <a:moveTo>
                  <a:pt x="376532" y="1153913"/>
                </a:moveTo>
                <a:lnTo>
                  <a:pt x="381699" y="1163647"/>
                </a:lnTo>
                <a:cubicBezTo>
                  <a:pt x="431031" y="1242001"/>
                  <a:pt x="495854" y="1305972"/>
                  <a:pt x="571660" y="1348395"/>
                </a:cubicBezTo>
                <a:lnTo>
                  <a:pt x="642008" y="1379422"/>
                </a:lnTo>
                <a:lnTo>
                  <a:pt x="715281" y="1345016"/>
                </a:lnTo>
                <a:cubicBezTo>
                  <a:pt x="792306" y="1297136"/>
                  <a:pt x="854542" y="1221977"/>
                  <a:pt x="894648" y="1131199"/>
                </a:cubicBezTo>
                <a:lnTo>
                  <a:pt x="900668" y="1114453"/>
                </a:lnTo>
                <a:lnTo>
                  <a:pt x="863748" y="1168793"/>
                </a:lnTo>
                <a:cubicBezTo>
                  <a:pt x="819572" y="1222437"/>
                  <a:pt x="762758" y="1260733"/>
                  <a:pt x="699194" y="1276528"/>
                </a:cubicBezTo>
                <a:lnTo>
                  <a:pt x="647192" y="1282894"/>
                </a:lnTo>
                <a:lnTo>
                  <a:pt x="650960" y="1284556"/>
                </a:lnTo>
                <a:cubicBezTo>
                  <a:pt x="650960" y="1284557"/>
                  <a:pt x="650959" y="1284557"/>
                  <a:pt x="650959" y="1284558"/>
                </a:cubicBezTo>
                <a:lnTo>
                  <a:pt x="642281" y="1283495"/>
                </a:lnTo>
                <a:lnTo>
                  <a:pt x="633598" y="1284558"/>
                </a:lnTo>
                <a:lnTo>
                  <a:pt x="637371" y="1282894"/>
                </a:lnTo>
                <a:lnTo>
                  <a:pt x="568965" y="1274520"/>
                </a:lnTo>
                <a:cubicBezTo>
                  <a:pt x="499442" y="1257244"/>
                  <a:pt x="436379" y="1218434"/>
                  <a:pt x="384707" y="1164079"/>
                </a:cubicBezTo>
                <a:close/>
                <a:moveTo>
                  <a:pt x="375018" y="303627"/>
                </a:moveTo>
                <a:lnTo>
                  <a:pt x="397800" y="283456"/>
                </a:lnTo>
                <a:cubicBezTo>
                  <a:pt x="444775" y="248795"/>
                  <a:pt x="496948" y="223490"/>
                  <a:pt x="552566" y="209669"/>
                </a:cubicBezTo>
                <a:lnTo>
                  <a:pt x="637569" y="199263"/>
                </a:lnTo>
                <a:lnTo>
                  <a:pt x="633599" y="197624"/>
                </a:lnTo>
                <a:lnTo>
                  <a:pt x="642279" y="198687"/>
                </a:lnTo>
                <a:lnTo>
                  <a:pt x="650959" y="197624"/>
                </a:lnTo>
                <a:lnTo>
                  <a:pt x="647188" y="199287"/>
                </a:lnTo>
                <a:lnTo>
                  <a:pt x="748391" y="211677"/>
                </a:lnTo>
                <a:cubicBezTo>
                  <a:pt x="785470" y="220891"/>
                  <a:pt x="821236" y="234480"/>
                  <a:pt x="855309" y="251980"/>
                </a:cubicBezTo>
                <a:lnTo>
                  <a:pt x="921167" y="295389"/>
                </a:lnTo>
                <a:lnTo>
                  <a:pt x="920175" y="294051"/>
                </a:lnTo>
                <a:cubicBezTo>
                  <a:pt x="861016" y="226081"/>
                  <a:pt x="791366" y="170691"/>
                  <a:pt x="713762" y="131909"/>
                </a:cubicBezTo>
                <a:lnTo>
                  <a:pt x="642566" y="102514"/>
                </a:lnTo>
                <a:lnTo>
                  <a:pt x="558444" y="139617"/>
                </a:lnTo>
                <a:cubicBezTo>
                  <a:pt x="499484" y="172613"/>
                  <a:pt x="446218" y="216781"/>
                  <a:pt x="400206" y="269646"/>
                </a:cubicBezTo>
                <a:close/>
                <a:moveTo>
                  <a:pt x="375016" y="1277365"/>
                </a:moveTo>
                <a:lnTo>
                  <a:pt x="400206" y="1311349"/>
                </a:lnTo>
                <a:cubicBezTo>
                  <a:pt x="446218" y="1364214"/>
                  <a:pt x="499484" y="1408382"/>
                  <a:pt x="558444" y="1441378"/>
                </a:cubicBezTo>
                <a:lnTo>
                  <a:pt x="642279" y="1478354"/>
                </a:lnTo>
                <a:lnTo>
                  <a:pt x="712899" y="1447207"/>
                </a:lnTo>
                <a:cubicBezTo>
                  <a:pt x="788704" y="1404784"/>
                  <a:pt x="853528" y="1340813"/>
                  <a:pt x="902859" y="1262459"/>
                </a:cubicBezTo>
                <a:lnTo>
                  <a:pt x="908909" y="1251063"/>
                </a:lnTo>
                <a:lnTo>
                  <a:pt x="861072" y="1298993"/>
                </a:lnTo>
                <a:cubicBezTo>
                  <a:pt x="812372" y="1338947"/>
                  <a:pt x="756165" y="1366432"/>
                  <a:pt x="695558" y="1377678"/>
                </a:cubicBezTo>
                <a:lnTo>
                  <a:pt x="647967" y="1382051"/>
                </a:lnTo>
                <a:lnTo>
                  <a:pt x="650959" y="1383370"/>
                </a:lnTo>
                <a:lnTo>
                  <a:pt x="643518" y="1382459"/>
                </a:lnTo>
                <a:lnTo>
                  <a:pt x="633599" y="1383371"/>
                </a:lnTo>
                <a:lnTo>
                  <a:pt x="637190" y="1381685"/>
                </a:lnTo>
                <a:lnTo>
                  <a:pt x="552566" y="1371325"/>
                </a:lnTo>
                <a:cubicBezTo>
                  <a:pt x="496948" y="1357504"/>
                  <a:pt x="444775" y="1332199"/>
                  <a:pt x="397800" y="1297538"/>
                </a:cubicBezTo>
                <a:close/>
                <a:moveTo>
                  <a:pt x="367345" y="1387023"/>
                </a:moveTo>
                <a:lnTo>
                  <a:pt x="384488" y="1407940"/>
                </a:lnTo>
                <a:cubicBezTo>
                  <a:pt x="432289" y="1458592"/>
                  <a:pt x="486267" y="1501364"/>
                  <a:pt x="545227" y="1534360"/>
                </a:cubicBezTo>
                <a:lnTo>
                  <a:pt x="642280" y="1577165"/>
                </a:lnTo>
                <a:lnTo>
                  <a:pt x="726115" y="1540190"/>
                </a:lnTo>
                <a:cubicBezTo>
                  <a:pt x="785075" y="1507194"/>
                  <a:pt x="838340" y="1463025"/>
                  <a:pt x="884352" y="1410160"/>
                </a:cubicBezTo>
                <a:lnTo>
                  <a:pt x="905497" y="1381635"/>
                </a:lnTo>
                <a:lnTo>
                  <a:pt x="823636" y="1435591"/>
                </a:lnTo>
                <a:cubicBezTo>
                  <a:pt x="794431" y="1450592"/>
                  <a:pt x="763774" y="1462239"/>
                  <a:pt x="731992" y="1470137"/>
                </a:cubicBezTo>
                <a:lnTo>
                  <a:pt x="647188" y="1480519"/>
                </a:lnTo>
                <a:lnTo>
                  <a:pt x="650959" y="1482182"/>
                </a:lnTo>
                <a:lnTo>
                  <a:pt x="642279" y="1481120"/>
                </a:lnTo>
                <a:lnTo>
                  <a:pt x="633599" y="1482182"/>
                </a:lnTo>
                <a:lnTo>
                  <a:pt x="637371" y="1480519"/>
                </a:lnTo>
                <a:lnTo>
                  <a:pt x="536167" y="1468130"/>
                </a:lnTo>
                <a:cubicBezTo>
                  <a:pt x="499088" y="1458916"/>
                  <a:pt x="463322" y="1445327"/>
                  <a:pt x="429250" y="1427826"/>
                </a:cubicBezTo>
                <a:close/>
                <a:moveTo>
                  <a:pt x="0" y="790496"/>
                </a:moveTo>
                <a:cubicBezTo>
                  <a:pt x="0" y="353918"/>
                  <a:pt x="291444" y="0"/>
                  <a:pt x="650959" y="0"/>
                </a:cubicBezTo>
                <a:cubicBezTo>
                  <a:pt x="540791" y="36350"/>
                  <a:pt x="443262" y="104613"/>
                  <a:pt x="364384" y="195239"/>
                </a:cubicBezTo>
                <a:lnTo>
                  <a:pt x="363391" y="196577"/>
                </a:lnTo>
                <a:lnTo>
                  <a:pt x="429250" y="153168"/>
                </a:lnTo>
                <a:cubicBezTo>
                  <a:pt x="463322" y="135667"/>
                  <a:pt x="499088" y="122078"/>
                  <a:pt x="536167" y="112865"/>
                </a:cubicBezTo>
                <a:lnTo>
                  <a:pt x="637569" y="100451"/>
                </a:lnTo>
                <a:lnTo>
                  <a:pt x="633599" y="98812"/>
                </a:lnTo>
                <a:lnTo>
                  <a:pt x="642279" y="99875"/>
                </a:lnTo>
                <a:lnTo>
                  <a:pt x="650959" y="98812"/>
                </a:lnTo>
                <a:lnTo>
                  <a:pt x="647188" y="100475"/>
                </a:lnTo>
                <a:lnTo>
                  <a:pt x="764790" y="114872"/>
                </a:lnTo>
                <a:cubicBezTo>
                  <a:pt x="1061421" y="188583"/>
                  <a:pt x="1284558" y="507302"/>
                  <a:pt x="1284558" y="889308"/>
                </a:cubicBezTo>
                <a:cubicBezTo>
                  <a:pt x="1284558" y="1325887"/>
                  <a:pt x="993114" y="1679805"/>
                  <a:pt x="633599" y="1679805"/>
                </a:cubicBezTo>
                <a:cubicBezTo>
                  <a:pt x="707045" y="1655572"/>
                  <a:pt x="774873" y="1617155"/>
                  <a:pt x="835302" y="1567384"/>
                </a:cubicBezTo>
                <a:lnTo>
                  <a:pt x="915929" y="1488710"/>
                </a:lnTo>
                <a:lnTo>
                  <a:pt x="842453" y="1533017"/>
                </a:lnTo>
                <a:cubicBezTo>
                  <a:pt x="812274" y="1547468"/>
                  <a:pt x="780835" y="1558880"/>
                  <a:pt x="748391" y="1566942"/>
                </a:cubicBezTo>
                <a:lnTo>
                  <a:pt x="647189" y="1579331"/>
                </a:lnTo>
                <a:lnTo>
                  <a:pt x="650959" y="1580993"/>
                </a:lnTo>
                <a:lnTo>
                  <a:pt x="642283" y="1579931"/>
                </a:lnTo>
                <a:lnTo>
                  <a:pt x="633599" y="1580994"/>
                </a:lnTo>
                <a:lnTo>
                  <a:pt x="637373" y="1579330"/>
                </a:lnTo>
                <a:lnTo>
                  <a:pt x="519768" y="1564933"/>
                </a:lnTo>
                <a:cubicBezTo>
                  <a:pt x="223137" y="1491222"/>
                  <a:pt x="0" y="1172503"/>
                  <a:pt x="0" y="790496"/>
                </a:cubicBezTo>
                <a:close/>
              </a:path>
            </a:pathLst>
          </a:cu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0" name="フリーフォーム: 図形 329">
            <a:extLst>
              <a:ext uri="{FF2B5EF4-FFF2-40B4-BE49-F238E27FC236}">
                <a16:creationId xmlns:a16="http://schemas.microsoft.com/office/drawing/2014/main" id="{10D26BF9-8E04-4353-871D-2977775F8410}"/>
              </a:ext>
            </a:extLst>
          </p:cNvPr>
          <p:cNvSpPr/>
          <p:nvPr/>
        </p:nvSpPr>
        <p:spPr>
          <a:xfrm rot="5400000">
            <a:off x="8059503" y="2791848"/>
            <a:ext cx="1313490" cy="1580994"/>
          </a:xfrm>
          <a:custGeom>
            <a:avLst/>
            <a:gdLst>
              <a:gd name="connsiteX0" fmla="*/ 0 w 1313490"/>
              <a:gd name="connsiteY0" fmla="*/ 691685 h 1580994"/>
              <a:gd name="connsiteX1" fmla="*/ 496491 w 1313490"/>
              <a:gd name="connsiteY1" fmla="*/ 14053 h 1580994"/>
              <a:gd name="connsiteX2" fmla="*/ 606972 w 1313490"/>
              <a:gd name="connsiteY2" fmla="*/ 1663 h 1580994"/>
              <a:gd name="connsiteX3" fmla="*/ 602854 w 1313490"/>
              <a:gd name="connsiteY3" fmla="*/ 0 h 1580994"/>
              <a:gd name="connsiteX4" fmla="*/ 612330 w 1313490"/>
              <a:gd name="connsiteY4" fmla="*/ 1063 h 1580994"/>
              <a:gd name="connsiteX5" fmla="*/ 621806 w 1313490"/>
              <a:gd name="connsiteY5" fmla="*/ 0 h 1580994"/>
              <a:gd name="connsiteX6" fmla="*/ 617689 w 1313490"/>
              <a:gd name="connsiteY6" fmla="*/ 1664 h 1580994"/>
              <a:gd name="connsiteX7" fmla="*/ 746072 w 1313490"/>
              <a:gd name="connsiteY7" fmla="*/ 16060 h 1580994"/>
              <a:gd name="connsiteX8" fmla="*/ 1313490 w 1313490"/>
              <a:gd name="connsiteY8" fmla="*/ 790497 h 1580994"/>
              <a:gd name="connsiteX9" fmla="*/ 602854 w 1313490"/>
              <a:gd name="connsiteY9" fmla="*/ 1580994 h 1580994"/>
              <a:gd name="connsiteX10" fmla="*/ 1146171 w 1313490"/>
              <a:gd name="connsiteY10" fmla="*/ 790497 h 1580994"/>
              <a:gd name="connsiteX11" fmla="*/ 718280 w 1313490"/>
              <a:gd name="connsiteY11" fmla="*/ 46634 h 1580994"/>
              <a:gd name="connsiteX12" fmla="*/ 612330 w 1313490"/>
              <a:gd name="connsiteY12" fmla="*/ 3828 h 1580994"/>
              <a:gd name="connsiteX13" fmla="*/ 520809 w 1313490"/>
              <a:gd name="connsiteY13" fmla="*/ 40805 h 1580994"/>
              <a:gd name="connsiteX14" fmla="*/ 146404 w 1313490"/>
              <a:gd name="connsiteY14" fmla="*/ 691685 h 1580994"/>
              <a:gd name="connsiteX15" fmla="*/ 520809 w 1313490"/>
              <a:gd name="connsiteY15" fmla="*/ 1342566 h 1580994"/>
              <a:gd name="connsiteX16" fmla="*/ 612330 w 1313490"/>
              <a:gd name="connsiteY16" fmla="*/ 1379542 h 1580994"/>
              <a:gd name="connsiteX17" fmla="*/ 689424 w 1313490"/>
              <a:gd name="connsiteY17" fmla="*/ 1348394 h 1580994"/>
              <a:gd name="connsiteX18" fmla="*/ 1010343 w 1313490"/>
              <a:gd name="connsiteY18" fmla="*/ 790497 h 1580994"/>
              <a:gd name="connsiteX19" fmla="*/ 689424 w 1313490"/>
              <a:gd name="connsiteY19" fmla="*/ 232599 h 1580994"/>
              <a:gd name="connsiteX20" fmla="*/ 612332 w 1313490"/>
              <a:gd name="connsiteY20" fmla="*/ 201452 h 1580994"/>
              <a:gd name="connsiteX21" fmla="*/ 549665 w 1313490"/>
              <a:gd name="connsiteY21" fmla="*/ 226770 h 1580994"/>
              <a:gd name="connsiteX22" fmla="*/ 282234 w 1313490"/>
              <a:gd name="connsiteY22" fmla="*/ 691684 h 1580994"/>
              <a:gd name="connsiteX23" fmla="*/ 549666 w 1313490"/>
              <a:gd name="connsiteY23" fmla="*/ 1156598 h 1580994"/>
              <a:gd name="connsiteX24" fmla="*/ 612333 w 1313490"/>
              <a:gd name="connsiteY24" fmla="*/ 1181917 h 1580994"/>
              <a:gd name="connsiteX25" fmla="*/ 660567 w 1313490"/>
              <a:gd name="connsiteY25" fmla="*/ 1162430 h 1580994"/>
              <a:gd name="connsiteX26" fmla="*/ 874514 w 1313490"/>
              <a:gd name="connsiteY26" fmla="*/ 790499 h 1580994"/>
              <a:gd name="connsiteX27" fmla="*/ 660567 w 1313490"/>
              <a:gd name="connsiteY27" fmla="*/ 418567 h 1580994"/>
              <a:gd name="connsiteX28" fmla="*/ 613430 w 1313490"/>
              <a:gd name="connsiteY28" fmla="*/ 399523 h 1580994"/>
              <a:gd name="connsiteX29" fmla="*/ 539233 w 1313490"/>
              <a:gd name="connsiteY29" fmla="*/ 437405 h 1580994"/>
              <a:gd name="connsiteX30" fmla="*/ 418063 w 1313490"/>
              <a:gd name="connsiteY30" fmla="*/ 691685 h 1580994"/>
              <a:gd name="connsiteX31" fmla="*/ 539233 w 1313490"/>
              <a:gd name="connsiteY31" fmla="*/ 945963 h 1580994"/>
              <a:gd name="connsiteX32" fmla="*/ 612332 w 1313490"/>
              <a:gd name="connsiteY32" fmla="*/ 983284 h 1580994"/>
              <a:gd name="connsiteX33" fmla="*/ 657903 w 1313490"/>
              <a:gd name="connsiteY33" fmla="*/ 960018 h 1580994"/>
              <a:gd name="connsiteX34" fmla="*/ 738683 w 1313490"/>
              <a:gd name="connsiteY34" fmla="*/ 790499 h 1580994"/>
              <a:gd name="connsiteX35" fmla="*/ 657903 w 1313490"/>
              <a:gd name="connsiteY35" fmla="*/ 620980 h 1580994"/>
              <a:gd name="connsiteX36" fmla="*/ 612328 w 1313490"/>
              <a:gd name="connsiteY36" fmla="*/ 597712 h 1580994"/>
              <a:gd name="connsiteX37" fmla="*/ 594282 w 1313490"/>
              <a:gd name="connsiteY37" fmla="*/ 606926 h 1580994"/>
              <a:gd name="connsiteX38" fmla="*/ 553892 w 1313490"/>
              <a:gd name="connsiteY38" fmla="*/ 691685 h 1580994"/>
              <a:gd name="connsiteX39" fmla="*/ 621806 w 1313490"/>
              <a:gd name="connsiteY39" fmla="*/ 790497 h 1580994"/>
              <a:gd name="connsiteX40" fmla="*/ 532977 w 1313490"/>
              <a:gd name="connsiteY40" fmla="*/ 691685 h 1580994"/>
              <a:gd name="connsiteX41" fmla="*/ 587229 w 1313490"/>
              <a:gd name="connsiteY41" fmla="*/ 600638 h 1580994"/>
              <a:gd name="connsiteX42" fmla="*/ 608641 w 1313490"/>
              <a:gd name="connsiteY42" fmla="*/ 595830 h 1580994"/>
              <a:gd name="connsiteX43" fmla="*/ 602854 w 1313490"/>
              <a:gd name="connsiteY43" fmla="*/ 592875 h 1580994"/>
              <a:gd name="connsiteX44" fmla="*/ 602854 w 1313490"/>
              <a:gd name="connsiteY44" fmla="*/ 592873 h 1580994"/>
              <a:gd name="connsiteX45" fmla="*/ 612330 w 1313490"/>
              <a:gd name="connsiteY45" fmla="*/ 595001 h 1580994"/>
              <a:gd name="connsiteX46" fmla="*/ 621806 w 1313490"/>
              <a:gd name="connsiteY46" fmla="*/ 592873 h 1580994"/>
              <a:gd name="connsiteX47" fmla="*/ 616016 w 1313490"/>
              <a:gd name="connsiteY47" fmla="*/ 595829 h 1580994"/>
              <a:gd name="connsiteX48" fmla="*/ 672007 w 1313490"/>
              <a:gd name="connsiteY48" fmla="*/ 608403 h 1580994"/>
              <a:gd name="connsiteX49" fmla="*/ 780513 w 1313490"/>
              <a:gd name="connsiteY49" fmla="*/ 790498 h 1580994"/>
              <a:gd name="connsiteX50" fmla="*/ 672007 w 1313490"/>
              <a:gd name="connsiteY50" fmla="*/ 972593 h 1580994"/>
              <a:gd name="connsiteX51" fmla="*/ 616019 w 1313490"/>
              <a:gd name="connsiteY51" fmla="*/ 985166 h 1580994"/>
              <a:gd name="connsiteX52" fmla="*/ 621806 w 1313490"/>
              <a:gd name="connsiteY52" fmla="*/ 988121 h 1580994"/>
              <a:gd name="connsiteX53" fmla="*/ 609171 w 1313490"/>
              <a:gd name="connsiteY53" fmla="*/ 986704 h 1580994"/>
              <a:gd name="connsiteX54" fmla="*/ 602854 w 1313490"/>
              <a:gd name="connsiteY54" fmla="*/ 988123 h 1580994"/>
              <a:gd name="connsiteX55" fmla="*/ 606270 w 1313490"/>
              <a:gd name="connsiteY55" fmla="*/ 986379 h 1580994"/>
              <a:gd name="connsiteX56" fmla="*/ 568099 w 1313490"/>
              <a:gd name="connsiteY56" fmla="*/ 982098 h 1580994"/>
              <a:gd name="connsiteX57" fmla="*/ 355318 w 1313490"/>
              <a:gd name="connsiteY57" fmla="*/ 691685 h 1580994"/>
              <a:gd name="connsiteX58" fmla="*/ 568099 w 1313490"/>
              <a:gd name="connsiteY58" fmla="*/ 401270 h 1580994"/>
              <a:gd name="connsiteX59" fmla="*/ 606964 w 1313490"/>
              <a:gd name="connsiteY59" fmla="*/ 396911 h 1580994"/>
              <a:gd name="connsiteX60" fmla="*/ 602855 w 1313490"/>
              <a:gd name="connsiteY60" fmla="*/ 395251 h 1580994"/>
              <a:gd name="connsiteX61" fmla="*/ 602855 w 1313490"/>
              <a:gd name="connsiteY61" fmla="*/ 395249 h 1580994"/>
              <a:gd name="connsiteX62" fmla="*/ 612321 w 1313490"/>
              <a:gd name="connsiteY62" fmla="*/ 396311 h 1580994"/>
              <a:gd name="connsiteX63" fmla="*/ 621806 w 1313490"/>
              <a:gd name="connsiteY63" fmla="*/ 395247 h 1580994"/>
              <a:gd name="connsiteX64" fmla="*/ 618390 w 1313490"/>
              <a:gd name="connsiteY64" fmla="*/ 396991 h 1580994"/>
              <a:gd name="connsiteX65" fmla="*/ 674464 w 1313490"/>
              <a:gd name="connsiteY65" fmla="*/ 403279 h 1580994"/>
              <a:gd name="connsiteX66" fmla="*/ 958173 w 1313490"/>
              <a:gd name="connsiteY66" fmla="*/ 790497 h 1580994"/>
              <a:gd name="connsiteX67" fmla="*/ 674464 w 1313490"/>
              <a:gd name="connsiteY67" fmla="*/ 1177717 h 1580994"/>
              <a:gd name="connsiteX68" fmla="*/ 617694 w 1313490"/>
              <a:gd name="connsiteY68" fmla="*/ 1184083 h 1580994"/>
              <a:gd name="connsiteX69" fmla="*/ 621806 w 1313490"/>
              <a:gd name="connsiteY69" fmla="*/ 1185744 h 1580994"/>
              <a:gd name="connsiteX70" fmla="*/ 621806 w 1313490"/>
              <a:gd name="connsiteY70" fmla="*/ 1185746 h 1580994"/>
              <a:gd name="connsiteX71" fmla="*/ 612333 w 1313490"/>
              <a:gd name="connsiteY71" fmla="*/ 1184684 h 1580994"/>
              <a:gd name="connsiteX72" fmla="*/ 602855 w 1313490"/>
              <a:gd name="connsiteY72" fmla="*/ 1185747 h 1580994"/>
              <a:gd name="connsiteX73" fmla="*/ 606973 w 1313490"/>
              <a:gd name="connsiteY73" fmla="*/ 1184083 h 1580994"/>
              <a:gd name="connsiteX74" fmla="*/ 532295 w 1313490"/>
              <a:gd name="connsiteY74" fmla="*/ 1175709 h 1580994"/>
              <a:gd name="connsiteX75" fmla="*/ 177659 w 1313490"/>
              <a:gd name="connsiteY75" fmla="*/ 691685 h 1580994"/>
              <a:gd name="connsiteX76" fmla="*/ 532295 w 1313490"/>
              <a:gd name="connsiteY76" fmla="*/ 207662 h 1580994"/>
              <a:gd name="connsiteX77" fmla="*/ 606974 w 1313490"/>
              <a:gd name="connsiteY77" fmla="*/ 199287 h 1580994"/>
              <a:gd name="connsiteX78" fmla="*/ 602855 w 1313490"/>
              <a:gd name="connsiteY78" fmla="*/ 197623 h 1580994"/>
              <a:gd name="connsiteX79" fmla="*/ 612335 w 1313490"/>
              <a:gd name="connsiteY79" fmla="*/ 198686 h 1580994"/>
              <a:gd name="connsiteX80" fmla="*/ 621806 w 1313490"/>
              <a:gd name="connsiteY80" fmla="*/ 197624 h 1580994"/>
              <a:gd name="connsiteX81" fmla="*/ 617691 w 1313490"/>
              <a:gd name="connsiteY81" fmla="*/ 199287 h 1580994"/>
              <a:gd name="connsiteX82" fmla="*/ 710268 w 1313490"/>
              <a:gd name="connsiteY82" fmla="*/ 209668 h 1580994"/>
              <a:gd name="connsiteX83" fmla="*/ 1135832 w 1313490"/>
              <a:gd name="connsiteY83" fmla="*/ 790497 h 1580994"/>
              <a:gd name="connsiteX84" fmla="*/ 710268 w 1313490"/>
              <a:gd name="connsiteY84" fmla="*/ 1371325 h 1580994"/>
              <a:gd name="connsiteX85" fmla="*/ 617688 w 1313490"/>
              <a:gd name="connsiteY85" fmla="*/ 1381706 h 1580994"/>
              <a:gd name="connsiteX86" fmla="*/ 621806 w 1313490"/>
              <a:gd name="connsiteY86" fmla="*/ 1383370 h 1580994"/>
              <a:gd name="connsiteX87" fmla="*/ 612328 w 1313490"/>
              <a:gd name="connsiteY87" fmla="*/ 1382307 h 1580994"/>
              <a:gd name="connsiteX88" fmla="*/ 602855 w 1313490"/>
              <a:gd name="connsiteY88" fmla="*/ 1383370 h 1580994"/>
              <a:gd name="connsiteX89" fmla="*/ 606971 w 1313490"/>
              <a:gd name="connsiteY89" fmla="*/ 1381707 h 1580994"/>
              <a:gd name="connsiteX90" fmla="*/ 496491 w 1313490"/>
              <a:gd name="connsiteY90" fmla="*/ 1369318 h 1580994"/>
              <a:gd name="connsiteX91" fmla="*/ 0 w 1313490"/>
              <a:gd name="connsiteY91" fmla="*/ 691685 h 1580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313490" h="1580994">
                <a:moveTo>
                  <a:pt x="0" y="691685"/>
                </a:moveTo>
                <a:cubicBezTo>
                  <a:pt x="0" y="357429"/>
                  <a:pt x="213144" y="78550"/>
                  <a:pt x="496491" y="14053"/>
                </a:cubicBezTo>
                <a:lnTo>
                  <a:pt x="606972" y="1663"/>
                </a:lnTo>
                <a:lnTo>
                  <a:pt x="602854" y="0"/>
                </a:lnTo>
                <a:lnTo>
                  <a:pt x="612330" y="1063"/>
                </a:lnTo>
                <a:lnTo>
                  <a:pt x="621806" y="0"/>
                </a:lnTo>
                <a:lnTo>
                  <a:pt x="617689" y="1664"/>
                </a:lnTo>
                <a:lnTo>
                  <a:pt x="746072" y="16060"/>
                </a:lnTo>
                <a:cubicBezTo>
                  <a:pt x="1069897" y="89771"/>
                  <a:pt x="1313490" y="408490"/>
                  <a:pt x="1313490" y="790497"/>
                </a:cubicBezTo>
                <a:cubicBezTo>
                  <a:pt x="1313490" y="1227076"/>
                  <a:pt x="995327" y="1580994"/>
                  <a:pt x="602854" y="1580994"/>
                </a:cubicBezTo>
                <a:cubicBezTo>
                  <a:pt x="923568" y="1484062"/>
                  <a:pt x="1146171" y="1160186"/>
                  <a:pt x="1146171" y="790497"/>
                </a:cubicBezTo>
                <a:cubicBezTo>
                  <a:pt x="1146171" y="467019"/>
                  <a:pt x="975741" y="178617"/>
                  <a:pt x="718280" y="46634"/>
                </a:cubicBezTo>
                <a:lnTo>
                  <a:pt x="612330" y="3828"/>
                </a:lnTo>
                <a:lnTo>
                  <a:pt x="520809" y="40805"/>
                </a:lnTo>
                <a:cubicBezTo>
                  <a:pt x="295531" y="156290"/>
                  <a:pt x="146404" y="408642"/>
                  <a:pt x="146404" y="691685"/>
                </a:cubicBezTo>
                <a:cubicBezTo>
                  <a:pt x="146404" y="974728"/>
                  <a:pt x="295531" y="1227081"/>
                  <a:pt x="520809" y="1342566"/>
                </a:cubicBezTo>
                <a:lnTo>
                  <a:pt x="612330" y="1379542"/>
                </a:lnTo>
                <a:lnTo>
                  <a:pt x="689424" y="1348394"/>
                </a:lnTo>
                <a:cubicBezTo>
                  <a:pt x="882519" y="1249407"/>
                  <a:pt x="1010343" y="1033105"/>
                  <a:pt x="1010343" y="790497"/>
                </a:cubicBezTo>
                <a:cubicBezTo>
                  <a:pt x="1010343" y="547887"/>
                  <a:pt x="882519" y="331586"/>
                  <a:pt x="689424" y="232599"/>
                </a:cubicBezTo>
                <a:lnTo>
                  <a:pt x="612332" y="201452"/>
                </a:lnTo>
                <a:lnTo>
                  <a:pt x="549665" y="226770"/>
                </a:lnTo>
                <a:cubicBezTo>
                  <a:pt x="388752" y="309259"/>
                  <a:pt x="282234" y="489511"/>
                  <a:pt x="282234" y="691684"/>
                </a:cubicBezTo>
                <a:cubicBezTo>
                  <a:pt x="282234" y="893857"/>
                  <a:pt x="388753" y="1074109"/>
                  <a:pt x="549666" y="1156598"/>
                </a:cubicBezTo>
                <a:lnTo>
                  <a:pt x="612333" y="1181917"/>
                </a:lnTo>
                <a:lnTo>
                  <a:pt x="660567" y="1162430"/>
                </a:lnTo>
                <a:cubicBezTo>
                  <a:pt x="789298" y="1096438"/>
                  <a:pt x="874514" y="952237"/>
                  <a:pt x="874514" y="790499"/>
                </a:cubicBezTo>
                <a:cubicBezTo>
                  <a:pt x="874514" y="628759"/>
                  <a:pt x="789298" y="484557"/>
                  <a:pt x="660567" y="418567"/>
                </a:cubicBezTo>
                <a:lnTo>
                  <a:pt x="613430" y="399523"/>
                </a:lnTo>
                <a:lnTo>
                  <a:pt x="539233" y="437405"/>
                </a:lnTo>
                <a:cubicBezTo>
                  <a:pt x="465018" y="493398"/>
                  <a:pt x="418063" y="587709"/>
                  <a:pt x="418063" y="691685"/>
                </a:cubicBezTo>
                <a:cubicBezTo>
                  <a:pt x="418063" y="795660"/>
                  <a:pt x="465018" y="889971"/>
                  <a:pt x="539233" y="945963"/>
                </a:cubicBezTo>
                <a:lnTo>
                  <a:pt x="612332" y="983284"/>
                </a:lnTo>
                <a:lnTo>
                  <a:pt x="657903" y="960018"/>
                </a:lnTo>
                <a:cubicBezTo>
                  <a:pt x="707379" y="922690"/>
                  <a:pt x="738683" y="859815"/>
                  <a:pt x="738683" y="790499"/>
                </a:cubicBezTo>
                <a:cubicBezTo>
                  <a:pt x="738683" y="721182"/>
                  <a:pt x="707379" y="658308"/>
                  <a:pt x="657903" y="620980"/>
                </a:cubicBezTo>
                <a:lnTo>
                  <a:pt x="612328" y="597712"/>
                </a:lnTo>
                <a:lnTo>
                  <a:pt x="594282" y="606926"/>
                </a:lnTo>
                <a:cubicBezTo>
                  <a:pt x="569543" y="625590"/>
                  <a:pt x="553892" y="657028"/>
                  <a:pt x="553892" y="691685"/>
                </a:cubicBezTo>
                <a:cubicBezTo>
                  <a:pt x="553892" y="737897"/>
                  <a:pt x="581717" y="778381"/>
                  <a:pt x="621806" y="790497"/>
                </a:cubicBezTo>
                <a:cubicBezTo>
                  <a:pt x="572747" y="790497"/>
                  <a:pt x="532977" y="746257"/>
                  <a:pt x="532977" y="691685"/>
                </a:cubicBezTo>
                <a:cubicBezTo>
                  <a:pt x="532977" y="650756"/>
                  <a:pt x="555347" y="615639"/>
                  <a:pt x="587229" y="600638"/>
                </a:cubicBezTo>
                <a:lnTo>
                  <a:pt x="608641" y="595830"/>
                </a:lnTo>
                <a:lnTo>
                  <a:pt x="602854" y="592875"/>
                </a:lnTo>
                <a:lnTo>
                  <a:pt x="602854" y="592873"/>
                </a:lnTo>
                <a:lnTo>
                  <a:pt x="612330" y="595001"/>
                </a:lnTo>
                <a:lnTo>
                  <a:pt x="621806" y="592873"/>
                </a:lnTo>
                <a:lnTo>
                  <a:pt x="616016" y="595829"/>
                </a:lnTo>
                <a:lnTo>
                  <a:pt x="672007" y="608403"/>
                </a:lnTo>
                <a:cubicBezTo>
                  <a:pt x="735771" y="638405"/>
                  <a:pt x="780513" y="708639"/>
                  <a:pt x="780513" y="790498"/>
                </a:cubicBezTo>
                <a:cubicBezTo>
                  <a:pt x="780513" y="872357"/>
                  <a:pt x="735771" y="942591"/>
                  <a:pt x="672007" y="972593"/>
                </a:cubicBezTo>
                <a:lnTo>
                  <a:pt x="616019" y="985166"/>
                </a:lnTo>
                <a:lnTo>
                  <a:pt x="621806" y="988121"/>
                </a:lnTo>
                <a:lnTo>
                  <a:pt x="609171" y="986704"/>
                </a:lnTo>
                <a:lnTo>
                  <a:pt x="602854" y="988123"/>
                </a:lnTo>
                <a:lnTo>
                  <a:pt x="606270" y="986379"/>
                </a:lnTo>
                <a:lnTo>
                  <a:pt x="568099" y="982098"/>
                </a:lnTo>
                <a:cubicBezTo>
                  <a:pt x="446665" y="954457"/>
                  <a:pt x="355318" y="834938"/>
                  <a:pt x="355318" y="691685"/>
                </a:cubicBezTo>
                <a:cubicBezTo>
                  <a:pt x="355318" y="548432"/>
                  <a:pt x="446665" y="428911"/>
                  <a:pt x="568099" y="401270"/>
                </a:cubicBezTo>
                <a:lnTo>
                  <a:pt x="606964" y="396911"/>
                </a:lnTo>
                <a:lnTo>
                  <a:pt x="602855" y="395251"/>
                </a:lnTo>
                <a:lnTo>
                  <a:pt x="602855" y="395249"/>
                </a:lnTo>
                <a:lnTo>
                  <a:pt x="612321" y="396311"/>
                </a:lnTo>
                <a:lnTo>
                  <a:pt x="621806" y="395247"/>
                </a:lnTo>
                <a:lnTo>
                  <a:pt x="618390" y="396991"/>
                </a:lnTo>
                <a:lnTo>
                  <a:pt x="674464" y="403279"/>
                </a:lnTo>
                <a:cubicBezTo>
                  <a:pt x="836376" y="440134"/>
                  <a:pt x="958173" y="599493"/>
                  <a:pt x="958173" y="790497"/>
                </a:cubicBezTo>
                <a:cubicBezTo>
                  <a:pt x="958173" y="981501"/>
                  <a:pt x="836376" y="1140861"/>
                  <a:pt x="674464" y="1177717"/>
                </a:cubicBezTo>
                <a:lnTo>
                  <a:pt x="617694" y="1184083"/>
                </a:lnTo>
                <a:lnTo>
                  <a:pt x="621806" y="1185744"/>
                </a:lnTo>
                <a:lnTo>
                  <a:pt x="621806" y="1185746"/>
                </a:lnTo>
                <a:lnTo>
                  <a:pt x="612333" y="1184684"/>
                </a:lnTo>
                <a:lnTo>
                  <a:pt x="602855" y="1185747"/>
                </a:lnTo>
                <a:lnTo>
                  <a:pt x="606973" y="1184083"/>
                </a:lnTo>
                <a:lnTo>
                  <a:pt x="532295" y="1175709"/>
                </a:lnTo>
                <a:cubicBezTo>
                  <a:pt x="329904" y="1129639"/>
                  <a:pt x="177659" y="930439"/>
                  <a:pt x="177659" y="691685"/>
                </a:cubicBezTo>
                <a:cubicBezTo>
                  <a:pt x="177659" y="452931"/>
                  <a:pt x="329904" y="253731"/>
                  <a:pt x="532295" y="207662"/>
                </a:cubicBezTo>
                <a:lnTo>
                  <a:pt x="606974" y="199287"/>
                </a:lnTo>
                <a:lnTo>
                  <a:pt x="602855" y="197623"/>
                </a:lnTo>
                <a:lnTo>
                  <a:pt x="612335" y="198686"/>
                </a:lnTo>
                <a:lnTo>
                  <a:pt x="621806" y="197624"/>
                </a:lnTo>
                <a:lnTo>
                  <a:pt x="617691" y="199287"/>
                </a:lnTo>
                <a:lnTo>
                  <a:pt x="710268" y="209668"/>
                </a:lnTo>
                <a:cubicBezTo>
                  <a:pt x="953137" y="264951"/>
                  <a:pt x="1135832" y="503990"/>
                  <a:pt x="1135832" y="790497"/>
                </a:cubicBezTo>
                <a:cubicBezTo>
                  <a:pt x="1135832" y="1077002"/>
                  <a:pt x="953137" y="1316041"/>
                  <a:pt x="710268" y="1371325"/>
                </a:cubicBezTo>
                <a:lnTo>
                  <a:pt x="617688" y="1381706"/>
                </a:lnTo>
                <a:lnTo>
                  <a:pt x="621806" y="1383370"/>
                </a:lnTo>
                <a:lnTo>
                  <a:pt x="612328" y="1382307"/>
                </a:lnTo>
                <a:lnTo>
                  <a:pt x="602855" y="1383370"/>
                </a:lnTo>
                <a:lnTo>
                  <a:pt x="606971" y="1381707"/>
                </a:lnTo>
                <a:lnTo>
                  <a:pt x="496491" y="1369318"/>
                </a:lnTo>
                <a:cubicBezTo>
                  <a:pt x="213144" y="1304821"/>
                  <a:pt x="0" y="1025941"/>
                  <a:pt x="0" y="691685"/>
                </a:cubicBezTo>
                <a:close/>
              </a:path>
            </a:pathLst>
          </a:cu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7934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PPTX171_うずまき1</dc:title>
  <dc:subject>PPTX171_うずまき1</dc:subject>
  <dc:creator>でじけろお</dc:creator>
  <cp:lastModifiedBy/>
  <cp:revision>1</cp:revision>
  <dcterms:created xsi:type="dcterms:W3CDTF">2014-05-08T07:16:43Z</dcterms:created>
  <dcterms:modified xsi:type="dcterms:W3CDTF">2022-01-25T16:35:35Z</dcterms:modified>
  <cp:category/>
  <cp:version>1</cp:version>
</cp:coreProperties>
</file>