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sldIdLst>
    <p:sldId id="265" r:id="rId2"/>
    <p:sldId id="277" r:id="rId3"/>
    <p:sldId id="278" r:id="rId4"/>
    <p:sldId id="272" r:id="rId5"/>
    <p:sldId id="276" r:id="rId6"/>
    <p:sldId id="273" r:id="rId7"/>
    <p:sldId id="274" r:id="rId8"/>
    <p:sldId id="262" r:id="rId9"/>
    <p:sldId id="279" r:id="rId10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6600"/>
    <a:srgbClr val="DDDDDD"/>
    <a:srgbClr val="FFFF66"/>
    <a:srgbClr val="99FF66"/>
    <a:srgbClr val="080808"/>
    <a:srgbClr val="FFFF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09" autoAdjust="0"/>
    <p:restoredTop sz="97477" autoAdjust="0"/>
  </p:normalViewPr>
  <p:slideViewPr>
    <p:cSldViewPr>
      <p:cViewPr varScale="1">
        <p:scale>
          <a:sx n="86" d="100"/>
          <a:sy n="86" d="100"/>
        </p:scale>
        <p:origin x="-1354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E9AA1E-E064-4369-886F-FE61A3C55C1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72999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0066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768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77060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8150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080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132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0617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6215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993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9289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65251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Copyright©2012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矢印（標準）</a:t>
            </a:r>
          </a:p>
        </p:txBody>
      </p:sp>
      <p:sp>
        <p:nvSpPr>
          <p:cNvPr id="39405" name="AutoShape 493"/>
          <p:cNvSpPr>
            <a:spLocks noChangeArrowheads="1"/>
          </p:cNvSpPr>
          <p:nvPr/>
        </p:nvSpPr>
        <p:spPr bwMode="auto">
          <a:xfrm>
            <a:off x="1497013" y="3284538"/>
            <a:ext cx="504825" cy="519112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FF66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06" name="AutoShape 494"/>
          <p:cNvSpPr>
            <a:spLocks noChangeArrowheads="1"/>
          </p:cNvSpPr>
          <p:nvPr/>
        </p:nvSpPr>
        <p:spPr bwMode="auto">
          <a:xfrm>
            <a:off x="920750" y="3932238"/>
            <a:ext cx="647700" cy="38417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FF66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07" name="AutoShape 495"/>
          <p:cNvSpPr>
            <a:spLocks noChangeArrowheads="1"/>
          </p:cNvSpPr>
          <p:nvPr/>
        </p:nvSpPr>
        <p:spPr bwMode="auto">
          <a:xfrm>
            <a:off x="415925" y="3284538"/>
            <a:ext cx="504825" cy="519112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66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08" name="AutoShape 496"/>
          <p:cNvSpPr>
            <a:spLocks noChangeArrowheads="1"/>
          </p:cNvSpPr>
          <p:nvPr/>
        </p:nvSpPr>
        <p:spPr bwMode="auto">
          <a:xfrm>
            <a:off x="920750" y="2779713"/>
            <a:ext cx="647700" cy="38417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FF66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09" name="AutoShape 497"/>
          <p:cNvSpPr>
            <a:spLocks noChangeArrowheads="1"/>
          </p:cNvSpPr>
          <p:nvPr/>
        </p:nvSpPr>
        <p:spPr bwMode="auto">
          <a:xfrm>
            <a:off x="3368675" y="3284538"/>
            <a:ext cx="504825" cy="519112"/>
          </a:xfrm>
          <a:prstGeom prst="rightArrow">
            <a:avLst>
              <a:gd name="adj1" fmla="val 66713"/>
              <a:gd name="adj2" fmla="val 6184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10" name="AutoShape 498"/>
          <p:cNvSpPr>
            <a:spLocks noChangeArrowheads="1"/>
          </p:cNvSpPr>
          <p:nvPr/>
        </p:nvSpPr>
        <p:spPr bwMode="auto">
          <a:xfrm>
            <a:off x="2792413" y="3932238"/>
            <a:ext cx="647700" cy="384175"/>
          </a:xfrm>
          <a:prstGeom prst="downArrow">
            <a:avLst>
              <a:gd name="adj1" fmla="val 64463"/>
              <a:gd name="adj2" fmla="val 59875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11" name="AutoShape 499"/>
          <p:cNvSpPr>
            <a:spLocks noChangeArrowheads="1"/>
          </p:cNvSpPr>
          <p:nvPr/>
        </p:nvSpPr>
        <p:spPr bwMode="auto">
          <a:xfrm>
            <a:off x="2287588" y="3284538"/>
            <a:ext cx="504825" cy="519112"/>
          </a:xfrm>
          <a:prstGeom prst="leftArrow">
            <a:avLst>
              <a:gd name="adj1" fmla="val 66444"/>
              <a:gd name="adj2" fmla="val 6172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12" name="AutoShape 500"/>
          <p:cNvSpPr>
            <a:spLocks noChangeArrowheads="1"/>
          </p:cNvSpPr>
          <p:nvPr/>
        </p:nvSpPr>
        <p:spPr bwMode="auto">
          <a:xfrm>
            <a:off x="2792413" y="2779713"/>
            <a:ext cx="647700" cy="384175"/>
          </a:xfrm>
          <a:prstGeom prst="upArrow">
            <a:avLst>
              <a:gd name="adj1" fmla="val 64556"/>
              <a:gd name="adj2" fmla="val 64028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13" name="AutoShape 501"/>
          <p:cNvSpPr>
            <a:spLocks noChangeArrowheads="1"/>
          </p:cNvSpPr>
          <p:nvPr/>
        </p:nvSpPr>
        <p:spPr bwMode="auto">
          <a:xfrm>
            <a:off x="5241925" y="3284538"/>
            <a:ext cx="504825" cy="519112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14" name="AutoShape 502"/>
          <p:cNvSpPr>
            <a:spLocks noChangeArrowheads="1"/>
          </p:cNvSpPr>
          <p:nvPr/>
        </p:nvSpPr>
        <p:spPr bwMode="auto">
          <a:xfrm>
            <a:off x="4665663" y="3932238"/>
            <a:ext cx="647700" cy="38417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15" name="AutoShape 503"/>
          <p:cNvSpPr>
            <a:spLocks noChangeArrowheads="1"/>
          </p:cNvSpPr>
          <p:nvPr/>
        </p:nvSpPr>
        <p:spPr bwMode="auto">
          <a:xfrm>
            <a:off x="4160838" y="3284538"/>
            <a:ext cx="504825" cy="519112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16" name="AutoShape 504"/>
          <p:cNvSpPr>
            <a:spLocks noChangeArrowheads="1"/>
          </p:cNvSpPr>
          <p:nvPr/>
        </p:nvSpPr>
        <p:spPr bwMode="auto">
          <a:xfrm>
            <a:off x="4665663" y="2779713"/>
            <a:ext cx="647700" cy="38417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17" name="AutoShape 505"/>
          <p:cNvSpPr>
            <a:spLocks noChangeArrowheads="1"/>
          </p:cNvSpPr>
          <p:nvPr/>
        </p:nvSpPr>
        <p:spPr bwMode="auto">
          <a:xfrm>
            <a:off x="7113588" y="3284538"/>
            <a:ext cx="504825" cy="519112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33CC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18" name="AutoShape 506"/>
          <p:cNvSpPr>
            <a:spLocks noChangeArrowheads="1"/>
          </p:cNvSpPr>
          <p:nvPr/>
        </p:nvSpPr>
        <p:spPr bwMode="auto">
          <a:xfrm>
            <a:off x="6537325" y="3932238"/>
            <a:ext cx="647700" cy="38417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33CC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19" name="AutoShape 507"/>
          <p:cNvSpPr>
            <a:spLocks noChangeArrowheads="1"/>
          </p:cNvSpPr>
          <p:nvPr/>
        </p:nvSpPr>
        <p:spPr bwMode="auto">
          <a:xfrm>
            <a:off x="6032500" y="3284538"/>
            <a:ext cx="504825" cy="519112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CC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20" name="AutoShape 508"/>
          <p:cNvSpPr>
            <a:spLocks noChangeArrowheads="1"/>
          </p:cNvSpPr>
          <p:nvPr/>
        </p:nvSpPr>
        <p:spPr bwMode="auto">
          <a:xfrm>
            <a:off x="6537325" y="2779713"/>
            <a:ext cx="647700" cy="38417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33CC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21" name="AutoShape 509"/>
          <p:cNvSpPr>
            <a:spLocks noChangeArrowheads="1"/>
          </p:cNvSpPr>
          <p:nvPr/>
        </p:nvSpPr>
        <p:spPr bwMode="auto">
          <a:xfrm>
            <a:off x="8986838" y="3284538"/>
            <a:ext cx="504825" cy="519112"/>
          </a:xfrm>
          <a:prstGeom prst="rightArrow">
            <a:avLst>
              <a:gd name="adj1" fmla="val 66713"/>
              <a:gd name="adj2" fmla="val 61847"/>
            </a:avLst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22" name="AutoShape 510"/>
          <p:cNvSpPr>
            <a:spLocks noChangeArrowheads="1"/>
          </p:cNvSpPr>
          <p:nvPr/>
        </p:nvSpPr>
        <p:spPr bwMode="auto">
          <a:xfrm>
            <a:off x="8410575" y="3932238"/>
            <a:ext cx="647700" cy="384175"/>
          </a:xfrm>
          <a:prstGeom prst="downArrow">
            <a:avLst>
              <a:gd name="adj1" fmla="val 64463"/>
              <a:gd name="adj2" fmla="val 59875"/>
            </a:avLst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23" name="AutoShape 511"/>
          <p:cNvSpPr>
            <a:spLocks noChangeArrowheads="1"/>
          </p:cNvSpPr>
          <p:nvPr/>
        </p:nvSpPr>
        <p:spPr bwMode="auto">
          <a:xfrm>
            <a:off x="7905750" y="3284538"/>
            <a:ext cx="504825" cy="519112"/>
          </a:xfrm>
          <a:prstGeom prst="leftArrow">
            <a:avLst>
              <a:gd name="adj1" fmla="val 66444"/>
              <a:gd name="adj2" fmla="val 61722"/>
            </a:avLst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24" name="AutoShape 512"/>
          <p:cNvSpPr>
            <a:spLocks noChangeArrowheads="1"/>
          </p:cNvSpPr>
          <p:nvPr/>
        </p:nvSpPr>
        <p:spPr bwMode="auto">
          <a:xfrm>
            <a:off x="8410575" y="2779713"/>
            <a:ext cx="647700" cy="384175"/>
          </a:xfrm>
          <a:prstGeom prst="upArrow">
            <a:avLst>
              <a:gd name="adj1" fmla="val 64556"/>
              <a:gd name="adj2" fmla="val 64028"/>
            </a:avLst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25" name="AutoShape 513"/>
          <p:cNvSpPr>
            <a:spLocks noChangeArrowheads="1"/>
          </p:cNvSpPr>
          <p:nvPr/>
        </p:nvSpPr>
        <p:spPr bwMode="auto">
          <a:xfrm>
            <a:off x="1497013" y="1414463"/>
            <a:ext cx="504825" cy="374650"/>
          </a:xfrm>
          <a:prstGeom prst="rightArrow">
            <a:avLst>
              <a:gd name="adj1" fmla="val 66713"/>
              <a:gd name="adj2" fmla="val 83337"/>
            </a:avLst>
          </a:prstGeom>
          <a:solidFill>
            <a:srgbClr val="FF66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26" name="AutoShape 514"/>
          <p:cNvSpPr>
            <a:spLocks noChangeArrowheads="1"/>
          </p:cNvSpPr>
          <p:nvPr/>
        </p:nvSpPr>
        <p:spPr bwMode="auto">
          <a:xfrm>
            <a:off x="992188" y="1846263"/>
            <a:ext cx="431800" cy="527050"/>
          </a:xfrm>
          <a:prstGeom prst="downArrow">
            <a:avLst>
              <a:gd name="adj1" fmla="val 64463"/>
              <a:gd name="adj2" fmla="val 73083"/>
            </a:avLst>
          </a:prstGeom>
          <a:solidFill>
            <a:srgbClr val="FF66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27" name="AutoShape 515"/>
          <p:cNvSpPr>
            <a:spLocks noChangeArrowheads="1"/>
          </p:cNvSpPr>
          <p:nvPr/>
        </p:nvSpPr>
        <p:spPr bwMode="auto">
          <a:xfrm>
            <a:off x="415925" y="1414463"/>
            <a:ext cx="504825" cy="374650"/>
          </a:xfrm>
          <a:prstGeom prst="leftArrow">
            <a:avLst>
              <a:gd name="adj1" fmla="val 66444"/>
              <a:gd name="adj2" fmla="val 83168"/>
            </a:avLst>
          </a:prstGeom>
          <a:solidFill>
            <a:srgbClr val="FF66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28" name="AutoShape 516"/>
          <p:cNvSpPr>
            <a:spLocks noChangeArrowheads="1"/>
          </p:cNvSpPr>
          <p:nvPr/>
        </p:nvSpPr>
        <p:spPr bwMode="auto">
          <a:xfrm>
            <a:off x="992188" y="836613"/>
            <a:ext cx="431800" cy="504825"/>
          </a:xfrm>
          <a:prstGeom prst="upArrow">
            <a:avLst>
              <a:gd name="adj1" fmla="val 64556"/>
              <a:gd name="adj2" fmla="val 74856"/>
            </a:avLst>
          </a:prstGeom>
          <a:solidFill>
            <a:srgbClr val="FF66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29" name="AutoShape 517"/>
          <p:cNvSpPr>
            <a:spLocks noChangeArrowheads="1"/>
          </p:cNvSpPr>
          <p:nvPr/>
        </p:nvSpPr>
        <p:spPr bwMode="auto">
          <a:xfrm>
            <a:off x="3368675" y="1412875"/>
            <a:ext cx="504825" cy="374650"/>
          </a:xfrm>
          <a:prstGeom prst="rightArrow">
            <a:avLst>
              <a:gd name="adj1" fmla="val 66713"/>
              <a:gd name="adj2" fmla="val 8333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30" name="AutoShape 518"/>
          <p:cNvSpPr>
            <a:spLocks noChangeArrowheads="1"/>
          </p:cNvSpPr>
          <p:nvPr/>
        </p:nvSpPr>
        <p:spPr bwMode="auto">
          <a:xfrm>
            <a:off x="2863850" y="1844675"/>
            <a:ext cx="431800" cy="527050"/>
          </a:xfrm>
          <a:prstGeom prst="downArrow">
            <a:avLst>
              <a:gd name="adj1" fmla="val 64463"/>
              <a:gd name="adj2" fmla="val 73083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31" name="AutoShape 519"/>
          <p:cNvSpPr>
            <a:spLocks noChangeArrowheads="1"/>
          </p:cNvSpPr>
          <p:nvPr/>
        </p:nvSpPr>
        <p:spPr bwMode="auto">
          <a:xfrm>
            <a:off x="2287588" y="1412875"/>
            <a:ext cx="504825" cy="374650"/>
          </a:xfrm>
          <a:prstGeom prst="leftArrow">
            <a:avLst>
              <a:gd name="adj1" fmla="val 66444"/>
              <a:gd name="adj2" fmla="val 83168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32" name="AutoShape 520"/>
          <p:cNvSpPr>
            <a:spLocks noChangeArrowheads="1"/>
          </p:cNvSpPr>
          <p:nvPr/>
        </p:nvSpPr>
        <p:spPr bwMode="auto">
          <a:xfrm>
            <a:off x="2863850" y="835025"/>
            <a:ext cx="431800" cy="504825"/>
          </a:xfrm>
          <a:prstGeom prst="upArrow">
            <a:avLst>
              <a:gd name="adj1" fmla="val 64556"/>
              <a:gd name="adj2" fmla="val 74856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33" name="AutoShape 521"/>
          <p:cNvSpPr>
            <a:spLocks noChangeArrowheads="1"/>
          </p:cNvSpPr>
          <p:nvPr/>
        </p:nvSpPr>
        <p:spPr bwMode="auto">
          <a:xfrm>
            <a:off x="5241925" y="1414463"/>
            <a:ext cx="504825" cy="374650"/>
          </a:xfrm>
          <a:prstGeom prst="rightArrow">
            <a:avLst>
              <a:gd name="adj1" fmla="val 66713"/>
              <a:gd name="adj2" fmla="val 83337"/>
            </a:avLst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34" name="AutoShape 522"/>
          <p:cNvSpPr>
            <a:spLocks noChangeArrowheads="1"/>
          </p:cNvSpPr>
          <p:nvPr/>
        </p:nvSpPr>
        <p:spPr bwMode="auto">
          <a:xfrm>
            <a:off x="4737100" y="1846263"/>
            <a:ext cx="431800" cy="527050"/>
          </a:xfrm>
          <a:prstGeom prst="downArrow">
            <a:avLst>
              <a:gd name="adj1" fmla="val 64463"/>
              <a:gd name="adj2" fmla="val 73083"/>
            </a:avLst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35" name="AutoShape 523"/>
          <p:cNvSpPr>
            <a:spLocks noChangeArrowheads="1"/>
          </p:cNvSpPr>
          <p:nvPr/>
        </p:nvSpPr>
        <p:spPr bwMode="auto">
          <a:xfrm>
            <a:off x="4160838" y="1414463"/>
            <a:ext cx="504825" cy="374650"/>
          </a:xfrm>
          <a:prstGeom prst="leftArrow">
            <a:avLst>
              <a:gd name="adj1" fmla="val 66444"/>
              <a:gd name="adj2" fmla="val 83168"/>
            </a:avLst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36" name="AutoShape 524"/>
          <p:cNvSpPr>
            <a:spLocks noChangeArrowheads="1"/>
          </p:cNvSpPr>
          <p:nvPr/>
        </p:nvSpPr>
        <p:spPr bwMode="auto">
          <a:xfrm>
            <a:off x="4737100" y="836613"/>
            <a:ext cx="431800" cy="504825"/>
          </a:xfrm>
          <a:prstGeom prst="upArrow">
            <a:avLst>
              <a:gd name="adj1" fmla="val 64556"/>
              <a:gd name="adj2" fmla="val 74856"/>
            </a:avLst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37" name="AutoShape 525"/>
          <p:cNvSpPr>
            <a:spLocks noChangeArrowheads="1"/>
          </p:cNvSpPr>
          <p:nvPr/>
        </p:nvSpPr>
        <p:spPr bwMode="auto">
          <a:xfrm>
            <a:off x="7113588" y="1412875"/>
            <a:ext cx="504825" cy="374650"/>
          </a:xfrm>
          <a:prstGeom prst="rightArrow">
            <a:avLst>
              <a:gd name="adj1" fmla="val 66713"/>
              <a:gd name="adj2" fmla="val 83337"/>
            </a:avLst>
          </a:prstGeom>
          <a:solidFill>
            <a:srgbClr val="33CC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38" name="AutoShape 526"/>
          <p:cNvSpPr>
            <a:spLocks noChangeArrowheads="1"/>
          </p:cNvSpPr>
          <p:nvPr/>
        </p:nvSpPr>
        <p:spPr bwMode="auto">
          <a:xfrm>
            <a:off x="6608763" y="1844675"/>
            <a:ext cx="431800" cy="527050"/>
          </a:xfrm>
          <a:prstGeom prst="downArrow">
            <a:avLst>
              <a:gd name="adj1" fmla="val 64463"/>
              <a:gd name="adj2" fmla="val 73083"/>
            </a:avLst>
          </a:prstGeom>
          <a:solidFill>
            <a:srgbClr val="33CC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39" name="AutoShape 527"/>
          <p:cNvSpPr>
            <a:spLocks noChangeArrowheads="1"/>
          </p:cNvSpPr>
          <p:nvPr/>
        </p:nvSpPr>
        <p:spPr bwMode="auto">
          <a:xfrm>
            <a:off x="6032500" y="1412875"/>
            <a:ext cx="504825" cy="374650"/>
          </a:xfrm>
          <a:prstGeom prst="leftArrow">
            <a:avLst>
              <a:gd name="adj1" fmla="val 66444"/>
              <a:gd name="adj2" fmla="val 83168"/>
            </a:avLst>
          </a:prstGeom>
          <a:solidFill>
            <a:srgbClr val="33CC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40" name="AutoShape 528"/>
          <p:cNvSpPr>
            <a:spLocks noChangeArrowheads="1"/>
          </p:cNvSpPr>
          <p:nvPr/>
        </p:nvSpPr>
        <p:spPr bwMode="auto">
          <a:xfrm>
            <a:off x="6608763" y="835025"/>
            <a:ext cx="431800" cy="504825"/>
          </a:xfrm>
          <a:prstGeom prst="upArrow">
            <a:avLst>
              <a:gd name="adj1" fmla="val 64556"/>
              <a:gd name="adj2" fmla="val 74856"/>
            </a:avLst>
          </a:prstGeom>
          <a:solidFill>
            <a:srgbClr val="33CC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41" name="AutoShape 529"/>
          <p:cNvSpPr>
            <a:spLocks noChangeArrowheads="1"/>
          </p:cNvSpPr>
          <p:nvPr/>
        </p:nvSpPr>
        <p:spPr bwMode="auto">
          <a:xfrm>
            <a:off x="8986838" y="1412875"/>
            <a:ext cx="504825" cy="374650"/>
          </a:xfrm>
          <a:prstGeom prst="rightArrow">
            <a:avLst>
              <a:gd name="adj1" fmla="val 66713"/>
              <a:gd name="adj2" fmla="val 83337"/>
            </a:avLst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42" name="AutoShape 530"/>
          <p:cNvSpPr>
            <a:spLocks noChangeArrowheads="1"/>
          </p:cNvSpPr>
          <p:nvPr/>
        </p:nvSpPr>
        <p:spPr bwMode="auto">
          <a:xfrm>
            <a:off x="8482013" y="1844675"/>
            <a:ext cx="431800" cy="527050"/>
          </a:xfrm>
          <a:prstGeom prst="downArrow">
            <a:avLst>
              <a:gd name="adj1" fmla="val 64463"/>
              <a:gd name="adj2" fmla="val 73083"/>
            </a:avLst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43" name="AutoShape 531"/>
          <p:cNvSpPr>
            <a:spLocks noChangeArrowheads="1"/>
          </p:cNvSpPr>
          <p:nvPr/>
        </p:nvSpPr>
        <p:spPr bwMode="auto">
          <a:xfrm>
            <a:off x="7905750" y="1412875"/>
            <a:ext cx="504825" cy="374650"/>
          </a:xfrm>
          <a:prstGeom prst="leftArrow">
            <a:avLst>
              <a:gd name="adj1" fmla="val 66444"/>
              <a:gd name="adj2" fmla="val 83168"/>
            </a:avLst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44" name="AutoShape 532"/>
          <p:cNvSpPr>
            <a:spLocks noChangeArrowheads="1"/>
          </p:cNvSpPr>
          <p:nvPr/>
        </p:nvSpPr>
        <p:spPr bwMode="auto">
          <a:xfrm>
            <a:off x="8482013" y="835025"/>
            <a:ext cx="431800" cy="504825"/>
          </a:xfrm>
          <a:prstGeom prst="upArrow">
            <a:avLst>
              <a:gd name="adj1" fmla="val 64556"/>
              <a:gd name="adj2" fmla="val 74856"/>
            </a:avLst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45" name="AutoShape 533"/>
          <p:cNvSpPr>
            <a:spLocks noChangeArrowheads="1"/>
          </p:cNvSpPr>
          <p:nvPr/>
        </p:nvSpPr>
        <p:spPr bwMode="auto">
          <a:xfrm>
            <a:off x="1497013" y="5084763"/>
            <a:ext cx="504825" cy="865187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FF66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46" name="AutoShape 534"/>
          <p:cNvSpPr>
            <a:spLocks noChangeArrowheads="1"/>
          </p:cNvSpPr>
          <p:nvPr/>
        </p:nvSpPr>
        <p:spPr bwMode="auto">
          <a:xfrm>
            <a:off x="776288" y="5805488"/>
            <a:ext cx="863600" cy="50482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FF66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47" name="AutoShape 535"/>
          <p:cNvSpPr>
            <a:spLocks noChangeArrowheads="1"/>
          </p:cNvSpPr>
          <p:nvPr/>
        </p:nvSpPr>
        <p:spPr bwMode="auto">
          <a:xfrm>
            <a:off x="415925" y="5084763"/>
            <a:ext cx="504825" cy="865187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66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48" name="AutoShape 536"/>
          <p:cNvSpPr>
            <a:spLocks noChangeArrowheads="1"/>
          </p:cNvSpPr>
          <p:nvPr/>
        </p:nvSpPr>
        <p:spPr bwMode="auto">
          <a:xfrm>
            <a:off x="776288" y="4724400"/>
            <a:ext cx="863600" cy="50482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FF66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49" name="AutoShape 537"/>
          <p:cNvSpPr>
            <a:spLocks noChangeArrowheads="1"/>
          </p:cNvSpPr>
          <p:nvPr/>
        </p:nvSpPr>
        <p:spPr bwMode="auto">
          <a:xfrm>
            <a:off x="3370263" y="5084763"/>
            <a:ext cx="504825" cy="865187"/>
          </a:xfrm>
          <a:prstGeom prst="rightArrow">
            <a:avLst>
              <a:gd name="adj1" fmla="val 66713"/>
              <a:gd name="adj2" fmla="val 6184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50" name="AutoShape 538"/>
          <p:cNvSpPr>
            <a:spLocks noChangeArrowheads="1"/>
          </p:cNvSpPr>
          <p:nvPr/>
        </p:nvSpPr>
        <p:spPr bwMode="auto">
          <a:xfrm>
            <a:off x="2649538" y="5805488"/>
            <a:ext cx="863600" cy="504825"/>
          </a:xfrm>
          <a:prstGeom prst="downArrow">
            <a:avLst>
              <a:gd name="adj1" fmla="val 64463"/>
              <a:gd name="adj2" fmla="val 59875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51" name="AutoShape 539"/>
          <p:cNvSpPr>
            <a:spLocks noChangeArrowheads="1"/>
          </p:cNvSpPr>
          <p:nvPr/>
        </p:nvSpPr>
        <p:spPr bwMode="auto">
          <a:xfrm>
            <a:off x="2289175" y="5084763"/>
            <a:ext cx="504825" cy="865187"/>
          </a:xfrm>
          <a:prstGeom prst="leftArrow">
            <a:avLst>
              <a:gd name="adj1" fmla="val 66444"/>
              <a:gd name="adj2" fmla="val 6172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52" name="AutoShape 540"/>
          <p:cNvSpPr>
            <a:spLocks noChangeArrowheads="1"/>
          </p:cNvSpPr>
          <p:nvPr/>
        </p:nvSpPr>
        <p:spPr bwMode="auto">
          <a:xfrm>
            <a:off x="2649538" y="4724400"/>
            <a:ext cx="863600" cy="504825"/>
          </a:xfrm>
          <a:prstGeom prst="upArrow">
            <a:avLst>
              <a:gd name="adj1" fmla="val 64556"/>
              <a:gd name="adj2" fmla="val 64028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53" name="AutoShape 541"/>
          <p:cNvSpPr>
            <a:spLocks noChangeArrowheads="1"/>
          </p:cNvSpPr>
          <p:nvPr/>
        </p:nvSpPr>
        <p:spPr bwMode="auto">
          <a:xfrm>
            <a:off x="5241925" y="5084763"/>
            <a:ext cx="504825" cy="865187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54" name="AutoShape 542"/>
          <p:cNvSpPr>
            <a:spLocks noChangeArrowheads="1"/>
          </p:cNvSpPr>
          <p:nvPr/>
        </p:nvSpPr>
        <p:spPr bwMode="auto">
          <a:xfrm>
            <a:off x="4521200" y="5805488"/>
            <a:ext cx="863600" cy="50482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55" name="AutoShape 543"/>
          <p:cNvSpPr>
            <a:spLocks noChangeArrowheads="1"/>
          </p:cNvSpPr>
          <p:nvPr/>
        </p:nvSpPr>
        <p:spPr bwMode="auto">
          <a:xfrm>
            <a:off x="4160838" y="5084763"/>
            <a:ext cx="504825" cy="865187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56" name="AutoShape 544"/>
          <p:cNvSpPr>
            <a:spLocks noChangeArrowheads="1"/>
          </p:cNvSpPr>
          <p:nvPr/>
        </p:nvSpPr>
        <p:spPr bwMode="auto">
          <a:xfrm>
            <a:off x="4521200" y="4724400"/>
            <a:ext cx="863600" cy="50482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57" name="AutoShape 545"/>
          <p:cNvSpPr>
            <a:spLocks noChangeArrowheads="1"/>
          </p:cNvSpPr>
          <p:nvPr/>
        </p:nvSpPr>
        <p:spPr bwMode="auto">
          <a:xfrm>
            <a:off x="7113588" y="5084763"/>
            <a:ext cx="504825" cy="865187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33CC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58" name="AutoShape 546"/>
          <p:cNvSpPr>
            <a:spLocks noChangeArrowheads="1"/>
          </p:cNvSpPr>
          <p:nvPr/>
        </p:nvSpPr>
        <p:spPr bwMode="auto">
          <a:xfrm>
            <a:off x="6392863" y="5805488"/>
            <a:ext cx="863600" cy="50482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33CC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59" name="AutoShape 547"/>
          <p:cNvSpPr>
            <a:spLocks noChangeArrowheads="1"/>
          </p:cNvSpPr>
          <p:nvPr/>
        </p:nvSpPr>
        <p:spPr bwMode="auto">
          <a:xfrm>
            <a:off x="6032500" y="5084763"/>
            <a:ext cx="504825" cy="865187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CC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60" name="AutoShape 548"/>
          <p:cNvSpPr>
            <a:spLocks noChangeArrowheads="1"/>
          </p:cNvSpPr>
          <p:nvPr/>
        </p:nvSpPr>
        <p:spPr bwMode="auto">
          <a:xfrm>
            <a:off x="6392863" y="4724400"/>
            <a:ext cx="863600" cy="50482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33CC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61" name="AutoShape 549"/>
          <p:cNvSpPr>
            <a:spLocks noChangeArrowheads="1"/>
          </p:cNvSpPr>
          <p:nvPr/>
        </p:nvSpPr>
        <p:spPr bwMode="auto">
          <a:xfrm>
            <a:off x="8985250" y="5084763"/>
            <a:ext cx="504825" cy="865187"/>
          </a:xfrm>
          <a:prstGeom prst="rightArrow">
            <a:avLst>
              <a:gd name="adj1" fmla="val 66713"/>
              <a:gd name="adj2" fmla="val 61847"/>
            </a:avLst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62" name="AutoShape 550"/>
          <p:cNvSpPr>
            <a:spLocks noChangeArrowheads="1"/>
          </p:cNvSpPr>
          <p:nvPr/>
        </p:nvSpPr>
        <p:spPr bwMode="auto">
          <a:xfrm>
            <a:off x="8264525" y="5805488"/>
            <a:ext cx="863600" cy="504825"/>
          </a:xfrm>
          <a:prstGeom prst="downArrow">
            <a:avLst>
              <a:gd name="adj1" fmla="val 64463"/>
              <a:gd name="adj2" fmla="val 59875"/>
            </a:avLst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463" name="AutoShape 551"/>
          <p:cNvSpPr>
            <a:spLocks noChangeArrowheads="1"/>
          </p:cNvSpPr>
          <p:nvPr/>
        </p:nvSpPr>
        <p:spPr bwMode="auto">
          <a:xfrm>
            <a:off x="7904163" y="5084763"/>
            <a:ext cx="504825" cy="865187"/>
          </a:xfrm>
          <a:prstGeom prst="leftArrow">
            <a:avLst>
              <a:gd name="adj1" fmla="val 66444"/>
              <a:gd name="adj2" fmla="val 61722"/>
            </a:avLst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39464" name="AutoShape 552"/>
          <p:cNvSpPr>
            <a:spLocks noChangeArrowheads="1"/>
          </p:cNvSpPr>
          <p:nvPr/>
        </p:nvSpPr>
        <p:spPr bwMode="auto">
          <a:xfrm>
            <a:off x="8264525" y="4724400"/>
            <a:ext cx="863600" cy="504825"/>
          </a:xfrm>
          <a:prstGeom prst="upArrow">
            <a:avLst>
              <a:gd name="adj1" fmla="val 64556"/>
              <a:gd name="adj2" fmla="val 64028"/>
            </a:avLst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矢印（標準）</a:t>
            </a:r>
          </a:p>
        </p:txBody>
      </p:sp>
      <p:sp>
        <p:nvSpPr>
          <p:cNvPr id="45090" name="AutoShape 34"/>
          <p:cNvSpPr>
            <a:spLocks noChangeArrowheads="1"/>
          </p:cNvSpPr>
          <p:nvPr/>
        </p:nvSpPr>
        <p:spPr bwMode="auto">
          <a:xfrm>
            <a:off x="415925" y="836613"/>
            <a:ext cx="1584747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1" name="AutoShape 35"/>
          <p:cNvSpPr>
            <a:spLocks noChangeArrowheads="1"/>
          </p:cNvSpPr>
          <p:nvPr/>
        </p:nvSpPr>
        <p:spPr bwMode="auto">
          <a:xfrm>
            <a:off x="417148" y="2780928"/>
            <a:ext cx="1584747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2" name="AutoShape 36"/>
          <p:cNvSpPr>
            <a:spLocks noChangeArrowheads="1"/>
          </p:cNvSpPr>
          <p:nvPr/>
        </p:nvSpPr>
        <p:spPr bwMode="auto">
          <a:xfrm>
            <a:off x="426751" y="4725144"/>
            <a:ext cx="1584747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66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4" name="AutoShape 38"/>
          <p:cNvSpPr>
            <a:spLocks noChangeArrowheads="1"/>
          </p:cNvSpPr>
          <p:nvPr/>
        </p:nvSpPr>
        <p:spPr bwMode="auto">
          <a:xfrm>
            <a:off x="2289175" y="836613"/>
            <a:ext cx="1583705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5" name="AutoShape 39"/>
          <p:cNvSpPr>
            <a:spLocks noChangeArrowheads="1"/>
          </p:cNvSpPr>
          <p:nvPr/>
        </p:nvSpPr>
        <p:spPr bwMode="auto">
          <a:xfrm>
            <a:off x="2289175" y="2780928"/>
            <a:ext cx="1583705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66FF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6" name="AutoShape 40"/>
          <p:cNvSpPr>
            <a:spLocks noChangeArrowheads="1"/>
          </p:cNvSpPr>
          <p:nvPr/>
        </p:nvSpPr>
        <p:spPr bwMode="auto">
          <a:xfrm>
            <a:off x="2289174" y="4725144"/>
            <a:ext cx="1583705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00FF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8" name="AutoShape 42"/>
          <p:cNvSpPr>
            <a:spLocks noChangeArrowheads="1"/>
          </p:cNvSpPr>
          <p:nvPr/>
        </p:nvSpPr>
        <p:spPr bwMode="auto">
          <a:xfrm>
            <a:off x="4159250" y="836613"/>
            <a:ext cx="1585838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9" name="AutoShape 43"/>
          <p:cNvSpPr>
            <a:spLocks noChangeArrowheads="1"/>
          </p:cNvSpPr>
          <p:nvPr/>
        </p:nvSpPr>
        <p:spPr bwMode="auto">
          <a:xfrm>
            <a:off x="4152591" y="2780927"/>
            <a:ext cx="1585838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69696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0" name="AutoShape 44"/>
          <p:cNvSpPr>
            <a:spLocks noChangeArrowheads="1"/>
          </p:cNvSpPr>
          <p:nvPr/>
        </p:nvSpPr>
        <p:spPr bwMode="auto">
          <a:xfrm>
            <a:off x="4168375" y="4746099"/>
            <a:ext cx="1585838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80808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2" name="AutoShape 46"/>
          <p:cNvSpPr>
            <a:spLocks noChangeArrowheads="1"/>
          </p:cNvSpPr>
          <p:nvPr/>
        </p:nvSpPr>
        <p:spPr bwMode="auto">
          <a:xfrm>
            <a:off x="6032500" y="836613"/>
            <a:ext cx="1584796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3" name="AutoShape 47"/>
          <p:cNvSpPr>
            <a:spLocks noChangeArrowheads="1"/>
          </p:cNvSpPr>
          <p:nvPr/>
        </p:nvSpPr>
        <p:spPr bwMode="auto">
          <a:xfrm>
            <a:off x="6032500" y="2780928"/>
            <a:ext cx="1584796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9966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4" name="AutoShape 48"/>
          <p:cNvSpPr>
            <a:spLocks noChangeArrowheads="1"/>
          </p:cNvSpPr>
          <p:nvPr/>
        </p:nvSpPr>
        <p:spPr bwMode="auto">
          <a:xfrm>
            <a:off x="6032500" y="4704671"/>
            <a:ext cx="1584796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80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6" name="AutoShape 50"/>
          <p:cNvSpPr>
            <a:spLocks noChangeArrowheads="1"/>
          </p:cNvSpPr>
          <p:nvPr/>
        </p:nvSpPr>
        <p:spPr bwMode="auto">
          <a:xfrm>
            <a:off x="7905750" y="836613"/>
            <a:ext cx="1583754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7" name="AutoShape 51"/>
          <p:cNvSpPr>
            <a:spLocks noChangeArrowheads="1"/>
          </p:cNvSpPr>
          <p:nvPr/>
        </p:nvSpPr>
        <p:spPr bwMode="auto">
          <a:xfrm>
            <a:off x="7905749" y="2780926"/>
            <a:ext cx="1583754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FF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8" name="AutoShape 52"/>
          <p:cNvSpPr>
            <a:spLocks noChangeArrowheads="1"/>
          </p:cNvSpPr>
          <p:nvPr/>
        </p:nvSpPr>
        <p:spPr bwMode="auto">
          <a:xfrm>
            <a:off x="7905750" y="4725143"/>
            <a:ext cx="1583754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09400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矢印（標準）</a:t>
            </a:r>
          </a:p>
        </p:txBody>
      </p:sp>
      <p:sp>
        <p:nvSpPr>
          <p:cNvPr id="45090" name="AutoShape 34"/>
          <p:cNvSpPr>
            <a:spLocks noChangeArrowheads="1"/>
          </p:cNvSpPr>
          <p:nvPr/>
        </p:nvSpPr>
        <p:spPr bwMode="auto">
          <a:xfrm flipH="1">
            <a:off x="415925" y="836613"/>
            <a:ext cx="1584747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1" name="AutoShape 35"/>
          <p:cNvSpPr>
            <a:spLocks noChangeArrowheads="1"/>
          </p:cNvSpPr>
          <p:nvPr/>
        </p:nvSpPr>
        <p:spPr bwMode="auto">
          <a:xfrm flipH="1">
            <a:off x="417148" y="2780928"/>
            <a:ext cx="1584747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2" name="AutoShape 36"/>
          <p:cNvSpPr>
            <a:spLocks noChangeArrowheads="1"/>
          </p:cNvSpPr>
          <p:nvPr/>
        </p:nvSpPr>
        <p:spPr bwMode="auto">
          <a:xfrm flipH="1">
            <a:off x="426751" y="4725144"/>
            <a:ext cx="1584747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66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4" name="AutoShape 38"/>
          <p:cNvSpPr>
            <a:spLocks noChangeArrowheads="1"/>
          </p:cNvSpPr>
          <p:nvPr/>
        </p:nvSpPr>
        <p:spPr bwMode="auto">
          <a:xfrm flipH="1">
            <a:off x="2289175" y="836613"/>
            <a:ext cx="1583705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5" name="AutoShape 39"/>
          <p:cNvSpPr>
            <a:spLocks noChangeArrowheads="1"/>
          </p:cNvSpPr>
          <p:nvPr/>
        </p:nvSpPr>
        <p:spPr bwMode="auto">
          <a:xfrm flipH="1">
            <a:off x="2289175" y="2780928"/>
            <a:ext cx="1583705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66FF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6" name="AutoShape 40"/>
          <p:cNvSpPr>
            <a:spLocks noChangeArrowheads="1"/>
          </p:cNvSpPr>
          <p:nvPr/>
        </p:nvSpPr>
        <p:spPr bwMode="auto">
          <a:xfrm flipH="1">
            <a:off x="2289174" y="4725144"/>
            <a:ext cx="1583705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00FF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8" name="AutoShape 42"/>
          <p:cNvSpPr>
            <a:spLocks noChangeArrowheads="1"/>
          </p:cNvSpPr>
          <p:nvPr/>
        </p:nvSpPr>
        <p:spPr bwMode="auto">
          <a:xfrm flipH="1">
            <a:off x="4159250" y="836613"/>
            <a:ext cx="1585838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9" name="AutoShape 43"/>
          <p:cNvSpPr>
            <a:spLocks noChangeArrowheads="1"/>
          </p:cNvSpPr>
          <p:nvPr/>
        </p:nvSpPr>
        <p:spPr bwMode="auto">
          <a:xfrm flipH="1">
            <a:off x="4152591" y="2780927"/>
            <a:ext cx="1585838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69696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0" name="AutoShape 44"/>
          <p:cNvSpPr>
            <a:spLocks noChangeArrowheads="1"/>
          </p:cNvSpPr>
          <p:nvPr/>
        </p:nvSpPr>
        <p:spPr bwMode="auto">
          <a:xfrm flipH="1">
            <a:off x="4168375" y="4746099"/>
            <a:ext cx="1585838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80808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2" name="AutoShape 46"/>
          <p:cNvSpPr>
            <a:spLocks noChangeArrowheads="1"/>
          </p:cNvSpPr>
          <p:nvPr/>
        </p:nvSpPr>
        <p:spPr bwMode="auto">
          <a:xfrm flipH="1">
            <a:off x="6032500" y="836613"/>
            <a:ext cx="1584796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3" name="AutoShape 47"/>
          <p:cNvSpPr>
            <a:spLocks noChangeArrowheads="1"/>
          </p:cNvSpPr>
          <p:nvPr/>
        </p:nvSpPr>
        <p:spPr bwMode="auto">
          <a:xfrm flipH="1">
            <a:off x="6032500" y="2780928"/>
            <a:ext cx="1584796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9966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4" name="AutoShape 48"/>
          <p:cNvSpPr>
            <a:spLocks noChangeArrowheads="1"/>
          </p:cNvSpPr>
          <p:nvPr/>
        </p:nvSpPr>
        <p:spPr bwMode="auto">
          <a:xfrm flipH="1">
            <a:off x="6032500" y="4704671"/>
            <a:ext cx="1584796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80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6" name="AutoShape 50"/>
          <p:cNvSpPr>
            <a:spLocks noChangeArrowheads="1"/>
          </p:cNvSpPr>
          <p:nvPr/>
        </p:nvSpPr>
        <p:spPr bwMode="auto">
          <a:xfrm flipH="1">
            <a:off x="7905750" y="836613"/>
            <a:ext cx="1583754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7" name="AutoShape 51"/>
          <p:cNvSpPr>
            <a:spLocks noChangeArrowheads="1"/>
          </p:cNvSpPr>
          <p:nvPr/>
        </p:nvSpPr>
        <p:spPr bwMode="auto">
          <a:xfrm flipH="1">
            <a:off x="7905749" y="2780926"/>
            <a:ext cx="1583754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FF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8" name="AutoShape 52"/>
          <p:cNvSpPr>
            <a:spLocks noChangeArrowheads="1"/>
          </p:cNvSpPr>
          <p:nvPr/>
        </p:nvSpPr>
        <p:spPr bwMode="auto">
          <a:xfrm flipH="1">
            <a:off x="7905750" y="4725143"/>
            <a:ext cx="1583754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90950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矢印（標準）</a:t>
            </a:r>
          </a:p>
        </p:txBody>
      </p:sp>
      <p:grpSp>
        <p:nvGrpSpPr>
          <p:cNvPr id="45089" name="Group 33"/>
          <p:cNvGrpSpPr>
            <a:grpSpLocks/>
          </p:cNvGrpSpPr>
          <p:nvPr/>
        </p:nvGrpSpPr>
        <p:grpSpPr bwMode="auto">
          <a:xfrm flipH="1">
            <a:off x="415925" y="836613"/>
            <a:ext cx="1584325" cy="1584325"/>
            <a:chOff x="262" y="527"/>
            <a:chExt cx="908" cy="998"/>
          </a:xfrm>
        </p:grpSpPr>
        <p:sp>
          <p:nvSpPr>
            <p:cNvPr id="45090" name="AutoShape 34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91" name="AutoShape 35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99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92" name="AutoShape 36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66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5093" name="Group 37"/>
          <p:cNvGrpSpPr>
            <a:grpSpLocks/>
          </p:cNvGrpSpPr>
          <p:nvPr/>
        </p:nvGrpSpPr>
        <p:grpSpPr bwMode="auto">
          <a:xfrm flipH="1">
            <a:off x="2289175" y="836613"/>
            <a:ext cx="1584325" cy="1584325"/>
            <a:chOff x="262" y="527"/>
            <a:chExt cx="908" cy="998"/>
          </a:xfrm>
        </p:grpSpPr>
        <p:sp>
          <p:nvSpPr>
            <p:cNvPr id="45094" name="AutoShape 38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95" name="AutoShape 39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3366FF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96" name="AutoShape 40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00FF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5097" name="Group 41"/>
          <p:cNvGrpSpPr>
            <a:grpSpLocks/>
          </p:cNvGrpSpPr>
          <p:nvPr/>
        </p:nvGrpSpPr>
        <p:grpSpPr bwMode="auto">
          <a:xfrm flipH="1">
            <a:off x="4159250" y="836613"/>
            <a:ext cx="1584325" cy="1584325"/>
            <a:chOff x="262" y="527"/>
            <a:chExt cx="908" cy="998"/>
          </a:xfrm>
        </p:grpSpPr>
        <p:sp>
          <p:nvSpPr>
            <p:cNvPr id="45098" name="AutoShape 42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99" name="AutoShape 43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969696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00" name="AutoShape 44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80808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5101" name="Group 45"/>
          <p:cNvGrpSpPr>
            <a:grpSpLocks/>
          </p:cNvGrpSpPr>
          <p:nvPr/>
        </p:nvGrpSpPr>
        <p:grpSpPr bwMode="auto">
          <a:xfrm flipH="1">
            <a:off x="6032500" y="836613"/>
            <a:ext cx="1584325" cy="1584325"/>
            <a:chOff x="262" y="527"/>
            <a:chExt cx="908" cy="998"/>
          </a:xfrm>
        </p:grpSpPr>
        <p:sp>
          <p:nvSpPr>
            <p:cNvPr id="45102" name="AutoShape 46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03" name="AutoShape 47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339966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04" name="AutoShape 48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80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5105" name="Group 49"/>
          <p:cNvGrpSpPr>
            <a:grpSpLocks/>
          </p:cNvGrpSpPr>
          <p:nvPr/>
        </p:nvGrpSpPr>
        <p:grpSpPr bwMode="auto">
          <a:xfrm flipH="1">
            <a:off x="7905750" y="836613"/>
            <a:ext cx="1584325" cy="1584325"/>
            <a:chOff x="262" y="527"/>
            <a:chExt cx="908" cy="998"/>
          </a:xfrm>
        </p:grpSpPr>
        <p:sp>
          <p:nvSpPr>
            <p:cNvPr id="45106" name="AutoShape 50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07" name="AutoShape 51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00FF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08" name="AutoShape 52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00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" name="AutoShape 34"/>
          <p:cNvSpPr>
            <a:spLocks noChangeArrowheads="1"/>
          </p:cNvSpPr>
          <p:nvPr/>
        </p:nvSpPr>
        <p:spPr bwMode="auto">
          <a:xfrm flipH="1">
            <a:off x="415926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" name="AutoShape 35"/>
          <p:cNvSpPr>
            <a:spLocks noChangeArrowheads="1"/>
          </p:cNvSpPr>
          <p:nvPr/>
        </p:nvSpPr>
        <p:spPr bwMode="auto">
          <a:xfrm flipH="1">
            <a:off x="812007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" name="AutoShape 36"/>
          <p:cNvSpPr>
            <a:spLocks noChangeArrowheads="1"/>
          </p:cNvSpPr>
          <p:nvPr/>
        </p:nvSpPr>
        <p:spPr bwMode="auto">
          <a:xfrm flipH="1">
            <a:off x="1208089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66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8" name="AutoShape 38"/>
          <p:cNvSpPr>
            <a:spLocks noChangeArrowheads="1"/>
          </p:cNvSpPr>
          <p:nvPr/>
        </p:nvSpPr>
        <p:spPr bwMode="auto">
          <a:xfrm flipH="1">
            <a:off x="2289176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9" name="AutoShape 39"/>
          <p:cNvSpPr>
            <a:spLocks noChangeArrowheads="1"/>
          </p:cNvSpPr>
          <p:nvPr/>
        </p:nvSpPr>
        <p:spPr bwMode="auto">
          <a:xfrm flipH="1">
            <a:off x="2685257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0" name="AutoShape 40"/>
          <p:cNvSpPr>
            <a:spLocks noChangeArrowheads="1"/>
          </p:cNvSpPr>
          <p:nvPr/>
        </p:nvSpPr>
        <p:spPr bwMode="auto">
          <a:xfrm flipH="1">
            <a:off x="3081339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00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" name="AutoShape 42"/>
          <p:cNvSpPr>
            <a:spLocks noChangeArrowheads="1"/>
          </p:cNvSpPr>
          <p:nvPr/>
        </p:nvSpPr>
        <p:spPr bwMode="auto">
          <a:xfrm flipH="1">
            <a:off x="4159251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C0C0C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" name="AutoShape 43"/>
          <p:cNvSpPr>
            <a:spLocks noChangeArrowheads="1"/>
          </p:cNvSpPr>
          <p:nvPr/>
        </p:nvSpPr>
        <p:spPr bwMode="auto">
          <a:xfrm flipH="1">
            <a:off x="4555332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69696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4" name="AutoShape 44"/>
          <p:cNvSpPr>
            <a:spLocks noChangeArrowheads="1"/>
          </p:cNvSpPr>
          <p:nvPr/>
        </p:nvSpPr>
        <p:spPr bwMode="auto">
          <a:xfrm flipH="1">
            <a:off x="4951414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80808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6" name="AutoShape 46"/>
          <p:cNvSpPr>
            <a:spLocks noChangeArrowheads="1"/>
          </p:cNvSpPr>
          <p:nvPr/>
        </p:nvSpPr>
        <p:spPr bwMode="auto">
          <a:xfrm flipH="1">
            <a:off x="6032501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9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7" name="AutoShape 47"/>
          <p:cNvSpPr>
            <a:spLocks noChangeArrowheads="1"/>
          </p:cNvSpPr>
          <p:nvPr/>
        </p:nvSpPr>
        <p:spPr bwMode="auto">
          <a:xfrm flipH="1">
            <a:off x="6428582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9966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8" name="AutoShape 48"/>
          <p:cNvSpPr>
            <a:spLocks noChangeArrowheads="1"/>
          </p:cNvSpPr>
          <p:nvPr/>
        </p:nvSpPr>
        <p:spPr bwMode="auto">
          <a:xfrm flipH="1">
            <a:off x="6824664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80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0" name="AutoShape 50"/>
          <p:cNvSpPr>
            <a:spLocks noChangeArrowheads="1"/>
          </p:cNvSpPr>
          <p:nvPr/>
        </p:nvSpPr>
        <p:spPr bwMode="auto">
          <a:xfrm flipH="1">
            <a:off x="7905751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" name="AutoShape 51"/>
          <p:cNvSpPr>
            <a:spLocks noChangeArrowheads="1"/>
          </p:cNvSpPr>
          <p:nvPr/>
        </p:nvSpPr>
        <p:spPr bwMode="auto">
          <a:xfrm flipH="1">
            <a:off x="8301832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" name="AutoShape 52"/>
          <p:cNvSpPr>
            <a:spLocks noChangeArrowheads="1"/>
          </p:cNvSpPr>
          <p:nvPr/>
        </p:nvSpPr>
        <p:spPr bwMode="auto">
          <a:xfrm flipH="1">
            <a:off x="8697914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83" name="Group 33"/>
          <p:cNvGrpSpPr>
            <a:grpSpLocks/>
          </p:cNvGrpSpPr>
          <p:nvPr/>
        </p:nvGrpSpPr>
        <p:grpSpPr bwMode="auto">
          <a:xfrm flipH="1">
            <a:off x="415926" y="4725138"/>
            <a:ext cx="1584325" cy="1584325"/>
            <a:chOff x="262" y="527"/>
            <a:chExt cx="908" cy="998"/>
          </a:xfrm>
        </p:grpSpPr>
        <p:sp>
          <p:nvSpPr>
            <p:cNvPr id="84" name="AutoShape 34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AutoShape 35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99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AutoShape 36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66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" name="Group 37"/>
          <p:cNvGrpSpPr>
            <a:grpSpLocks/>
          </p:cNvGrpSpPr>
          <p:nvPr/>
        </p:nvGrpSpPr>
        <p:grpSpPr bwMode="auto">
          <a:xfrm flipH="1">
            <a:off x="2289176" y="4725138"/>
            <a:ext cx="1584325" cy="1584325"/>
            <a:chOff x="262" y="527"/>
            <a:chExt cx="908" cy="998"/>
          </a:xfrm>
        </p:grpSpPr>
        <p:sp>
          <p:nvSpPr>
            <p:cNvPr id="88" name="AutoShape 38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AutoShape 39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3366FF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AutoShape 40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00FF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" name="Group 41"/>
          <p:cNvGrpSpPr>
            <a:grpSpLocks/>
          </p:cNvGrpSpPr>
          <p:nvPr/>
        </p:nvGrpSpPr>
        <p:grpSpPr bwMode="auto">
          <a:xfrm flipH="1">
            <a:off x="4159251" y="4725138"/>
            <a:ext cx="1584325" cy="1584325"/>
            <a:chOff x="262" y="527"/>
            <a:chExt cx="908" cy="998"/>
          </a:xfrm>
        </p:grpSpPr>
        <p:sp>
          <p:nvSpPr>
            <p:cNvPr id="92" name="AutoShape 42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AutoShape 43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969696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AutoShape 44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80808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5" name="Group 45"/>
          <p:cNvGrpSpPr>
            <a:grpSpLocks/>
          </p:cNvGrpSpPr>
          <p:nvPr/>
        </p:nvGrpSpPr>
        <p:grpSpPr bwMode="auto">
          <a:xfrm flipH="1">
            <a:off x="6032501" y="4725138"/>
            <a:ext cx="1584325" cy="1584325"/>
            <a:chOff x="262" y="527"/>
            <a:chExt cx="908" cy="998"/>
          </a:xfrm>
        </p:grpSpPr>
        <p:sp>
          <p:nvSpPr>
            <p:cNvPr id="96" name="AutoShape 46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" name="AutoShape 47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339966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AutoShape 48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80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" name="Group 49"/>
          <p:cNvGrpSpPr>
            <a:grpSpLocks/>
          </p:cNvGrpSpPr>
          <p:nvPr/>
        </p:nvGrpSpPr>
        <p:grpSpPr bwMode="auto">
          <a:xfrm flipH="1">
            <a:off x="7905751" y="4725138"/>
            <a:ext cx="1584325" cy="1584325"/>
            <a:chOff x="262" y="527"/>
            <a:chExt cx="908" cy="998"/>
          </a:xfrm>
        </p:grpSpPr>
        <p:sp>
          <p:nvSpPr>
            <p:cNvPr id="100" name="AutoShape 50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" name="AutoShape 51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00FF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AutoShape 52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00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3764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矢印（標準）</a:t>
            </a:r>
          </a:p>
        </p:txBody>
      </p:sp>
      <p:grpSp>
        <p:nvGrpSpPr>
          <p:cNvPr id="45089" name="Group 33"/>
          <p:cNvGrpSpPr>
            <a:grpSpLocks/>
          </p:cNvGrpSpPr>
          <p:nvPr/>
        </p:nvGrpSpPr>
        <p:grpSpPr bwMode="auto">
          <a:xfrm>
            <a:off x="415925" y="836613"/>
            <a:ext cx="1584325" cy="1584325"/>
            <a:chOff x="262" y="527"/>
            <a:chExt cx="908" cy="998"/>
          </a:xfrm>
        </p:grpSpPr>
        <p:sp>
          <p:nvSpPr>
            <p:cNvPr id="45090" name="AutoShape 34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91" name="AutoShape 35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99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92" name="AutoShape 36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66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5093" name="Group 37"/>
          <p:cNvGrpSpPr>
            <a:grpSpLocks/>
          </p:cNvGrpSpPr>
          <p:nvPr/>
        </p:nvGrpSpPr>
        <p:grpSpPr bwMode="auto">
          <a:xfrm>
            <a:off x="2289175" y="836613"/>
            <a:ext cx="1584325" cy="1584325"/>
            <a:chOff x="262" y="527"/>
            <a:chExt cx="908" cy="998"/>
          </a:xfrm>
        </p:grpSpPr>
        <p:sp>
          <p:nvSpPr>
            <p:cNvPr id="45094" name="AutoShape 38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95" name="AutoShape 39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3366FF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96" name="AutoShape 40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00FF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5097" name="Group 41"/>
          <p:cNvGrpSpPr>
            <a:grpSpLocks/>
          </p:cNvGrpSpPr>
          <p:nvPr/>
        </p:nvGrpSpPr>
        <p:grpSpPr bwMode="auto">
          <a:xfrm>
            <a:off x="4159250" y="836613"/>
            <a:ext cx="1584325" cy="1584325"/>
            <a:chOff x="262" y="527"/>
            <a:chExt cx="908" cy="998"/>
          </a:xfrm>
        </p:grpSpPr>
        <p:sp>
          <p:nvSpPr>
            <p:cNvPr id="45098" name="AutoShape 42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99" name="AutoShape 43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969696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00" name="AutoShape 44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80808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5101" name="Group 45"/>
          <p:cNvGrpSpPr>
            <a:grpSpLocks/>
          </p:cNvGrpSpPr>
          <p:nvPr/>
        </p:nvGrpSpPr>
        <p:grpSpPr bwMode="auto">
          <a:xfrm>
            <a:off x="6032500" y="836613"/>
            <a:ext cx="1584325" cy="1584325"/>
            <a:chOff x="262" y="527"/>
            <a:chExt cx="908" cy="998"/>
          </a:xfrm>
        </p:grpSpPr>
        <p:sp>
          <p:nvSpPr>
            <p:cNvPr id="45102" name="AutoShape 46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03" name="AutoShape 47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339966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04" name="AutoShape 48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80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5105" name="Group 49"/>
          <p:cNvGrpSpPr>
            <a:grpSpLocks/>
          </p:cNvGrpSpPr>
          <p:nvPr/>
        </p:nvGrpSpPr>
        <p:grpSpPr bwMode="auto">
          <a:xfrm>
            <a:off x="7905750" y="836613"/>
            <a:ext cx="1584325" cy="1584325"/>
            <a:chOff x="262" y="527"/>
            <a:chExt cx="908" cy="998"/>
          </a:xfrm>
        </p:grpSpPr>
        <p:sp>
          <p:nvSpPr>
            <p:cNvPr id="45106" name="AutoShape 50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07" name="AutoShape 51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00FF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08" name="AutoShape 52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00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" name="AutoShape 34"/>
          <p:cNvSpPr>
            <a:spLocks noChangeArrowheads="1"/>
          </p:cNvSpPr>
          <p:nvPr/>
        </p:nvSpPr>
        <p:spPr bwMode="auto">
          <a:xfrm>
            <a:off x="415926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" name="AutoShape 35"/>
          <p:cNvSpPr>
            <a:spLocks noChangeArrowheads="1"/>
          </p:cNvSpPr>
          <p:nvPr/>
        </p:nvSpPr>
        <p:spPr bwMode="auto">
          <a:xfrm>
            <a:off x="812007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" name="AutoShape 36"/>
          <p:cNvSpPr>
            <a:spLocks noChangeArrowheads="1"/>
          </p:cNvSpPr>
          <p:nvPr/>
        </p:nvSpPr>
        <p:spPr bwMode="auto">
          <a:xfrm>
            <a:off x="1208089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66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8" name="AutoShape 38"/>
          <p:cNvSpPr>
            <a:spLocks noChangeArrowheads="1"/>
          </p:cNvSpPr>
          <p:nvPr/>
        </p:nvSpPr>
        <p:spPr bwMode="auto">
          <a:xfrm>
            <a:off x="2289176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9" name="AutoShape 39"/>
          <p:cNvSpPr>
            <a:spLocks noChangeArrowheads="1"/>
          </p:cNvSpPr>
          <p:nvPr/>
        </p:nvSpPr>
        <p:spPr bwMode="auto">
          <a:xfrm>
            <a:off x="2685257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0" name="AutoShape 40"/>
          <p:cNvSpPr>
            <a:spLocks noChangeArrowheads="1"/>
          </p:cNvSpPr>
          <p:nvPr/>
        </p:nvSpPr>
        <p:spPr bwMode="auto">
          <a:xfrm>
            <a:off x="3081339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00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" name="AutoShape 42"/>
          <p:cNvSpPr>
            <a:spLocks noChangeArrowheads="1"/>
          </p:cNvSpPr>
          <p:nvPr/>
        </p:nvSpPr>
        <p:spPr bwMode="auto">
          <a:xfrm>
            <a:off x="4159251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C0C0C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" name="AutoShape 43"/>
          <p:cNvSpPr>
            <a:spLocks noChangeArrowheads="1"/>
          </p:cNvSpPr>
          <p:nvPr/>
        </p:nvSpPr>
        <p:spPr bwMode="auto">
          <a:xfrm>
            <a:off x="4555332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69696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4" name="AutoShape 44"/>
          <p:cNvSpPr>
            <a:spLocks noChangeArrowheads="1"/>
          </p:cNvSpPr>
          <p:nvPr/>
        </p:nvSpPr>
        <p:spPr bwMode="auto">
          <a:xfrm>
            <a:off x="4951414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80808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6" name="AutoShape 46"/>
          <p:cNvSpPr>
            <a:spLocks noChangeArrowheads="1"/>
          </p:cNvSpPr>
          <p:nvPr/>
        </p:nvSpPr>
        <p:spPr bwMode="auto">
          <a:xfrm>
            <a:off x="6032501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9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7" name="AutoShape 47"/>
          <p:cNvSpPr>
            <a:spLocks noChangeArrowheads="1"/>
          </p:cNvSpPr>
          <p:nvPr/>
        </p:nvSpPr>
        <p:spPr bwMode="auto">
          <a:xfrm>
            <a:off x="6428582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9966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8" name="AutoShape 48"/>
          <p:cNvSpPr>
            <a:spLocks noChangeArrowheads="1"/>
          </p:cNvSpPr>
          <p:nvPr/>
        </p:nvSpPr>
        <p:spPr bwMode="auto">
          <a:xfrm>
            <a:off x="6824664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80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0" name="AutoShape 50"/>
          <p:cNvSpPr>
            <a:spLocks noChangeArrowheads="1"/>
          </p:cNvSpPr>
          <p:nvPr/>
        </p:nvSpPr>
        <p:spPr bwMode="auto">
          <a:xfrm>
            <a:off x="7905751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" name="AutoShape 51"/>
          <p:cNvSpPr>
            <a:spLocks noChangeArrowheads="1"/>
          </p:cNvSpPr>
          <p:nvPr/>
        </p:nvSpPr>
        <p:spPr bwMode="auto">
          <a:xfrm>
            <a:off x="8301832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" name="AutoShape 52"/>
          <p:cNvSpPr>
            <a:spLocks noChangeArrowheads="1"/>
          </p:cNvSpPr>
          <p:nvPr/>
        </p:nvSpPr>
        <p:spPr bwMode="auto">
          <a:xfrm>
            <a:off x="8697914" y="2780928"/>
            <a:ext cx="792163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hilly" dir="t"/>
          </a:scene3d>
          <a:sp3d prstMaterial="powder"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83" name="Group 33"/>
          <p:cNvGrpSpPr>
            <a:grpSpLocks/>
          </p:cNvGrpSpPr>
          <p:nvPr/>
        </p:nvGrpSpPr>
        <p:grpSpPr bwMode="auto">
          <a:xfrm>
            <a:off x="415926" y="4725138"/>
            <a:ext cx="1584325" cy="1584325"/>
            <a:chOff x="262" y="527"/>
            <a:chExt cx="908" cy="998"/>
          </a:xfrm>
        </p:grpSpPr>
        <p:sp>
          <p:nvSpPr>
            <p:cNvPr id="84" name="AutoShape 34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AutoShape 35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99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AutoShape 36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66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" name="Group 37"/>
          <p:cNvGrpSpPr>
            <a:grpSpLocks/>
          </p:cNvGrpSpPr>
          <p:nvPr/>
        </p:nvGrpSpPr>
        <p:grpSpPr bwMode="auto">
          <a:xfrm>
            <a:off x="2289176" y="4725138"/>
            <a:ext cx="1584325" cy="1584325"/>
            <a:chOff x="262" y="527"/>
            <a:chExt cx="908" cy="998"/>
          </a:xfrm>
        </p:grpSpPr>
        <p:sp>
          <p:nvSpPr>
            <p:cNvPr id="88" name="AutoShape 38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AutoShape 39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3366FF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AutoShape 40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00FF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" name="Group 41"/>
          <p:cNvGrpSpPr>
            <a:grpSpLocks/>
          </p:cNvGrpSpPr>
          <p:nvPr/>
        </p:nvGrpSpPr>
        <p:grpSpPr bwMode="auto">
          <a:xfrm>
            <a:off x="4159251" y="4725138"/>
            <a:ext cx="1584325" cy="1584325"/>
            <a:chOff x="262" y="527"/>
            <a:chExt cx="908" cy="998"/>
          </a:xfrm>
        </p:grpSpPr>
        <p:sp>
          <p:nvSpPr>
            <p:cNvPr id="92" name="AutoShape 42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AutoShape 43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969696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AutoShape 44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80808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5" name="Group 45"/>
          <p:cNvGrpSpPr>
            <a:grpSpLocks/>
          </p:cNvGrpSpPr>
          <p:nvPr/>
        </p:nvGrpSpPr>
        <p:grpSpPr bwMode="auto">
          <a:xfrm>
            <a:off x="6032501" y="4725138"/>
            <a:ext cx="1584325" cy="1584325"/>
            <a:chOff x="262" y="527"/>
            <a:chExt cx="908" cy="998"/>
          </a:xfrm>
        </p:grpSpPr>
        <p:sp>
          <p:nvSpPr>
            <p:cNvPr id="96" name="AutoShape 46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" name="AutoShape 47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339966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AutoShape 48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80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" name="Group 49"/>
          <p:cNvGrpSpPr>
            <a:grpSpLocks/>
          </p:cNvGrpSpPr>
          <p:nvPr/>
        </p:nvGrpSpPr>
        <p:grpSpPr bwMode="auto">
          <a:xfrm>
            <a:off x="7905751" y="4725138"/>
            <a:ext cx="1584325" cy="1584325"/>
            <a:chOff x="262" y="527"/>
            <a:chExt cx="908" cy="998"/>
          </a:xfrm>
        </p:grpSpPr>
        <p:sp>
          <p:nvSpPr>
            <p:cNvPr id="100" name="AutoShape 50"/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" name="AutoShape 51"/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00FF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AutoShape 52"/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0000"/>
            </a:soli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0927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矢印（標準）</a:t>
            </a:r>
          </a:p>
        </p:txBody>
      </p:sp>
      <p:sp>
        <p:nvSpPr>
          <p:cNvPr id="45090" name="AutoShape 34"/>
          <p:cNvSpPr>
            <a:spLocks noChangeArrowheads="1"/>
          </p:cNvSpPr>
          <p:nvPr/>
        </p:nvSpPr>
        <p:spPr bwMode="auto">
          <a:xfrm>
            <a:off x="415925" y="836613"/>
            <a:ext cx="1584747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1" name="AutoShape 35"/>
          <p:cNvSpPr>
            <a:spLocks noChangeArrowheads="1"/>
          </p:cNvSpPr>
          <p:nvPr/>
        </p:nvSpPr>
        <p:spPr bwMode="auto">
          <a:xfrm>
            <a:off x="417148" y="2780928"/>
            <a:ext cx="1584747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2" name="AutoShape 36"/>
          <p:cNvSpPr>
            <a:spLocks noChangeArrowheads="1"/>
          </p:cNvSpPr>
          <p:nvPr/>
        </p:nvSpPr>
        <p:spPr bwMode="auto">
          <a:xfrm>
            <a:off x="426751" y="4725144"/>
            <a:ext cx="1584747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66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4" name="AutoShape 38"/>
          <p:cNvSpPr>
            <a:spLocks noChangeArrowheads="1"/>
          </p:cNvSpPr>
          <p:nvPr/>
        </p:nvSpPr>
        <p:spPr bwMode="auto">
          <a:xfrm>
            <a:off x="2289175" y="836613"/>
            <a:ext cx="1583705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5" name="AutoShape 39"/>
          <p:cNvSpPr>
            <a:spLocks noChangeArrowheads="1"/>
          </p:cNvSpPr>
          <p:nvPr/>
        </p:nvSpPr>
        <p:spPr bwMode="auto">
          <a:xfrm>
            <a:off x="2289175" y="2780928"/>
            <a:ext cx="1583705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66FF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6" name="AutoShape 40"/>
          <p:cNvSpPr>
            <a:spLocks noChangeArrowheads="1"/>
          </p:cNvSpPr>
          <p:nvPr/>
        </p:nvSpPr>
        <p:spPr bwMode="auto">
          <a:xfrm>
            <a:off x="2289174" y="4725144"/>
            <a:ext cx="1583705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00FF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8" name="AutoShape 42"/>
          <p:cNvSpPr>
            <a:spLocks noChangeArrowheads="1"/>
          </p:cNvSpPr>
          <p:nvPr/>
        </p:nvSpPr>
        <p:spPr bwMode="auto">
          <a:xfrm>
            <a:off x="4159250" y="836613"/>
            <a:ext cx="1585838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9" name="AutoShape 43"/>
          <p:cNvSpPr>
            <a:spLocks noChangeArrowheads="1"/>
          </p:cNvSpPr>
          <p:nvPr/>
        </p:nvSpPr>
        <p:spPr bwMode="auto">
          <a:xfrm>
            <a:off x="4152591" y="2780927"/>
            <a:ext cx="1585838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69696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0" name="AutoShape 44"/>
          <p:cNvSpPr>
            <a:spLocks noChangeArrowheads="1"/>
          </p:cNvSpPr>
          <p:nvPr/>
        </p:nvSpPr>
        <p:spPr bwMode="auto">
          <a:xfrm>
            <a:off x="4168375" y="4746099"/>
            <a:ext cx="1585838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80808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2" name="AutoShape 46"/>
          <p:cNvSpPr>
            <a:spLocks noChangeArrowheads="1"/>
          </p:cNvSpPr>
          <p:nvPr/>
        </p:nvSpPr>
        <p:spPr bwMode="auto">
          <a:xfrm>
            <a:off x="6032500" y="836613"/>
            <a:ext cx="1584796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3" name="AutoShape 47"/>
          <p:cNvSpPr>
            <a:spLocks noChangeArrowheads="1"/>
          </p:cNvSpPr>
          <p:nvPr/>
        </p:nvSpPr>
        <p:spPr bwMode="auto">
          <a:xfrm>
            <a:off x="6032500" y="2780928"/>
            <a:ext cx="1584796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9966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4" name="AutoShape 48"/>
          <p:cNvSpPr>
            <a:spLocks noChangeArrowheads="1"/>
          </p:cNvSpPr>
          <p:nvPr/>
        </p:nvSpPr>
        <p:spPr bwMode="auto">
          <a:xfrm>
            <a:off x="6032500" y="4704671"/>
            <a:ext cx="1584796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80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6" name="AutoShape 50"/>
          <p:cNvSpPr>
            <a:spLocks noChangeArrowheads="1"/>
          </p:cNvSpPr>
          <p:nvPr/>
        </p:nvSpPr>
        <p:spPr bwMode="auto">
          <a:xfrm>
            <a:off x="7905750" y="836613"/>
            <a:ext cx="1583754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7" name="AutoShape 51"/>
          <p:cNvSpPr>
            <a:spLocks noChangeArrowheads="1"/>
          </p:cNvSpPr>
          <p:nvPr/>
        </p:nvSpPr>
        <p:spPr bwMode="auto">
          <a:xfrm>
            <a:off x="7905749" y="2780926"/>
            <a:ext cx="1583754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FF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8" name="AutoShape 52"/>
          <p:cNvSpPr>
            <a:spLocks noChangeArrowheads="1"/>
          </p:cNvSpPr>
          <p:nvPr/>
        </p:nvSpPr>
        <p:spPr bwMode="auto">
          <a:xfrm>
            <a:off x="7905750" y="4725143"/>
            <a:ext cx="1583754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LeftDown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0477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矢印（標準）</a:t>
            </a:r>
          </a:p>
        </p:txBody>
      </p:sp>
      <p:sp>
        <p:nvSpPr>
          <p:cNvPr id="45090" name="AutoShape 34"/>
          <p:cNvSpPr>
            <a:spLocks noChangeArrowheads="1"/>
          </p:cNvSpPr>
          <p:nvPr/>
        </p:nvSpPr>
        <p:spPr bwMode="auto">
          <a:xfrm>
            <a:off x="416496" y="980728"/>
            <a:ext cx="1584747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1" name="AutoShape 35"/>
          <p:cNvSpPr>
            <a:spLocks noChangeArrowheads="1"/>
          </p:cNvSpPr>
          <p:nvPr/>
        </p:nvSpPr>
        <p:spPr bwMode="auto">
          <a:xfrm>
            <a:off x="417719" y="2925043"/>
            <a:ext cx="1584747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2" name="AutoShape 36"/>
          <p:cNvSpPr>
            <a:spLocks noChangeArrowheads="1"/>
          </p:cNvSpPr>
          <p:nvPr/>
        </p:nvSpPr>
        <p:spPr bwMode="auto">
          <a:xfrm>
            <a:off x="427322" y="4869259"/>
            <a:ext cx="1584747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66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4" name="AutoShape 38"/>
          <p:cNvSpPr>
            <a:spLocks noChangeArrowheads="1"/>
          </p:cNvSpPr>
          <p:nvPr/>
        </p:nvSpPr>
        <p:spPr bwMode="auto">
          <a:xfrm>
            <a:off x="2289746" y="980728"/>
            <a:ext cx="1583705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5" name="AutoShape 39"/>
          <p:cNvSpPr>
            <a:spLocks noChangeArrowheads="1"/>
          </p:cNvSpPr>
          <p:nvPr/>
        </p:nvSpPr>
        <p:spPr bwMode="auto">
          <a:xfrm>
            <a:off x="2289746" y="2925043"/>
            <a:ext cx="1583705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66FF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6" name="AutoShape 40"/>
          <p:cNvSpPr>
            <a:spLocks noChangeArrowheads="1"/>
          </p:cNvSpPr>
          <p:nvPr/>
        </p:nvSpPr>
        <p:spPr bwMode="auto">
          <a:xfrm>
            <a:off x="2289745" y="4869259"/>
            <a:ext cx="1583705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00FF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8" name="AutoShape 42"/>
          <p:cNvSpPr>
            <a:spLocks noChangeArrowheads="1"/>
          </p:cNvSpPr>
          <p:nvPr/>
        </p:nvSpPr>
        <p:spPr bwMode="auto">
          <a:xfrm>
            <a:off x="4159821" y="980728"/>
            <a:ext cx="1585838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99" name="AutoShape 43"/>
          <p:cNvSpPr>
            <a:spLocks noChangeArrowheads="1"/>
          </p:cNvSpPr>
          <p:nvPr/>
        </p:nvSpPr>
        <p:spPr bwMode="auto">
          <a:xfrm>
            <a:off x="4153162" y="2925042"/>
            <a:ext cx="1585838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69696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0" name="AutoShape 44"/>
          <p:cNvSpPr>
            <a:spLocks noChangeArrowheads="1"/>
          </p:cNvSpPr>
          <p:nvPr/>
        </p:nvSpPr>
        <p:spPr bwMode="auto">
          <a:xfrm>
            <a:off x="4168946" y="4890214"/>
            <a:ext cx="1585838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80808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2" name="AutoShape 46"/>
          <p:cNvSpPr>
            <a:spLocks noChangeArrowheads="1"/>
          </p:cNvSpPr>
          <p:nvPr/>
        </p:nvSpPr>
        <p:spPr bwMode="auto">
          <a:xfrm>
            <a:off x="6033071" y="980728"/>
            <a:ext cx="1584796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3" name="AutoShape 47"/>
          <p:cNvSpPr>
            <a:spLocks noChangeArrowheads="1"/>
          </p:cNvSpPr>
          <p:nvPr/>
        </p:nvSpPr>
        <p:spPr bwMode="auto">
          <a:xfrm>
            <a:off x="6033071" y="2925043"/>
            <a:ext cx="1584796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9966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4" name="AutoShape 48"/>
          <p:cNvSpPr>
            <a:spLocks noChangeArrowheads="1"/>
          </p:cNvSpPr>
          <p:nvPr/>
        </p:nvSpPr>
        <p:spPr bwMode="auto">
          <a:xfrm>
            <a:off x="6033071" y="4848786"/>
            <a:ext cx="1584796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80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6" name="AutoShape 50"/>
          <p:cNvSpPr>
            <a:spLocks noChangeArrowheads="1"/>
          </p:cNvSpPr>
          <p:nvPr/>
        </p:nvSpPr>
        <p:spPr bwMode="auto">
          <a:xfrm>
            <a:off x="7906321" y="980728"/>
            <a:ext cx="1583754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7" name="AutoShape 51"/>
          <p:cNvSpPr>
            <a:spLocks noChangeArrowheads="1"/>
          </p:cNvSpPr>
          <p:nvPr/>
        </p:nvSpPr>
        <p:spPr bwMode="auto">
          <a:xfrm>
            <a:off x="7906320" y="2925041"/>
            <a:ext cx="1583754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FF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08" name="AutoShape 52"/>
          <p:cNvSpPr>
            <a:spLocks noChangeArrowheads="1"/>
          </p:cNvSpPr>
          <p:nvPr/>
        </p:nvSpPr>
        <p:spPr bwMode="auto">
          <a:xfrm>
            <a:off x="7906321" y="4869258"/>
            <a:ext cx="1583754" cy="1584325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00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RightUp"/>
            <a:lightRig rig="twoPt" dir="t"/>
          </a:scene3d>
          <a:sp3d extrusionH="152400" prstMaterial="matte">
            <a:bevelT w="101600" prst="riblet"/>
            <a:bevelB w="101600" prst="riblet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75233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矢印（丸の中）</a:t>
            </a:r>
          </a:p>
        </p:txBody>
      </p:sp>
      <p:sp>
        <p:nvSpPr>
          <p:cNvPr id="18867" name="Oval 435"/>
          <p:cNvSpPr>
            <a:spLocks noChangeArrowheads="1"/>
          </p:cNvSpPr>
          <p:nvPr/>
        </p:nvSpPr>
        <p:spPr bwMode="auto">
          <a:xfrm>
            <a:off x="560388" y="4873625"/>
            <a:ext cx="1295400" cy="12954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4314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68" name="AutoShape 436"/>
          <p:cNvSpPr>
            <a:spLocks noChangeArrowheads="1"/>
          </p:cNvSpPr>
          <p:nvPr/>
        </p:nvSpPr>
        <p:spPr bwMode="auto">
          <a:xfrm>
            <a:off x="776288" y="50847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8871" name="Oval 439"/>
          <p:cNvSpPr>
            <a:spLocks noChangeArrowheads="1"/>
          </p:cNvSpPr>
          <p:nvPr/>
        </p:nvSpPr>
        <p:spPr bwMode="auto">
          <a:xfrm>
            <a:off x="2433638" y="487997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72" name="AutoShape 440"/>
          <p:cNvSpPr>
            <a:spLocks noChangeArrowheads="1"/>
          </p:cNvSpPr>
          <p:nvPr/>
        </p:nvSpPr>
        <p:spPr bwMode="auto">
          <a:xfrm>
            <a:off x="2649538" y="509111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8875" name="Oval 443"/>
          <p:cNvSpPr>
            <a:spLocks noChangeArrowheads="1"/>
          </p:cNvSpPr>
          <p:nvPr/>
        </p:nvSpPr>
        <p:spPr bwMode="auto">
          <a:xfrm>
            <a:off x="4305300" y="487362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33CC33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76" name="AutoShape 444"/>
          <p:cNvSpPr>
            <a:spLocks noChangeArrowheads="1"/>
          </p:cNvSpPr>
          <p:nvPr/>
        </p:nvSpPr>
        <p:spPr bwMode="auto">
          <a:xfrm>
            <a:off x="4521200" y="50847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8877" name="Oval 445"/>
          <p:cNvSpPr>
            <a:spLocks noChangeArrowheads="1"/>
          </p:cNvSpPr>
          <p:nvPr/>
        </p:nvSpPr>
        <p:spPr bwMode="auto">
          <a:xfrm>
            <a:off x="6176963" y="487362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CC0000"/>
              </a:gs>
              <a:gs pos="100000">
                <a:srgbClr val="CC0000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78" name="AutoShape 446"/>
          <p:cNvSpPr>
            <a:spLocks noChangeArrowheads="1"/>
          </p:cNvSpPr>
          <p:nvPr/>
        </p:nvSpPr>
        <p:spPr bwMode="auto">
          <a:xfrm>
            <a:off x="6392863" y="50847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8879" name="Oval 447"/>
          <p:cNvSpPr>
            <a:spLocks noChangeArrowheads="1"/>
          </p:cNvSpPr>
          <p:nvPr/>
        </p:nvSpPr>
        <p:spPr bwMode="auto">
          <a:xfrm>
            <a:off x="8048625" y="486727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FFFF66"/>
              </a:gs>
              <a:gs pos="100000">
                <a:srgbClr val="FFFF66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80" name="AutoShape 448"/>
          <p:cNvSpPr>
            <a:spLocks noChangeArrowheads="1"/>
          </p:cNvSpPr>
          <p:nvPr/>
        </p:nvSpPr>
        <p:spPr bwMode="auto">
          <a:xfrm>
            <a:off x="8264525" y="507841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8889" name="Oval 457"/>
          <p:cNvSpPr>
            <a:spLocks noChangeArrowheads="1"/>
          </p:cNvSpPr>
          <p:nvPr/>
        </p:nvSpPr>
        <p:spPr bwMode="auto">
          <a:xfrm>
            <a:off x="560388" y="2930525"/>
            <a:ext cx="1295400" cy="12954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4314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0" name="AutoShape 458"/>
          <p:cNvSpPr>
            <a:spLocks noChangeArrowheads="1"/>
          </p:cNvSpPr>
          <p:nvPr/>
        </p:nvSpPr>
        <p:spPr bwMode="auto">
          <a:xfrm>
            <a:off x="776288" y="31416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2" name="Oval 460"/>
          <p:cNvSpPr>
            <a:spLocks noChangeArrowheads="1"/>
          </p:cNvSpPr>
          <p:nvPr/>
        </p:nvSpPr>
        <p:spPr bwMode="auto">
          <a:xfrm>
            <a:off x="2433638" y="293687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3" name="AutoShape 461"/>
          <p:cNvSpPr>
            <a:spLocks noChangeArrowheads="1"/>
          </p:cNvSpPr>
          <p:nvPr/>
        </p:nvSpPr>
        <p:spPr bwMode="auto">
          <a:xfrm>
            <a:off x="2649538" y="314801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5" name="Oval 463"/>
          <p:cNvSpPr>
            <a:spLocks noChangeArrowheads="1"/>
          </p:cNvSpPr>
          <p:nvPr/>
        </p:nvSpPr>
        <p:spPr bwMode="auto">
          <a:xfrm>
            <a:off x="4305300" y="293052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33CC33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6" name="AutoShape 464"/>
          <p:cNvSpPr>
            <a:spLocks noChangeArrowheads="1"/>
          </p:cNvSpPr>
          <p:nvPr/>
        </p:nvSpPr>
        <p:spPr bwMode="auto">
          <a:xfrm>
            <a:off x="4521200" y="31416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8" name="Oval 466"/>
          <p:cNvSpPr>
            <a:spLocks noChangeArrowheads="1"/>
          </p:cNvSpPr>
          <p:nvPr/>
        </p:nvSpPr>
        <p:spPr bwMode="auto">
          <a:xfrm>
            <a:off x="6176963" y="293052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CC0000"/>
              </a:gs>
              <a:gs pos="100000">
                <a:srgbClr val="CC0000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9" name="AutoShape 467"/>
          <p:cNvSpPr>
            <a:spLocks noChangeArrowheads="1"/>
          </p:cNvSpPr>
          <p:nvPr/>
        </p:nvSpPr>
        <p:spPr bwMode="auto">
          <a:xfrm>
            <a:off x="6392863" y="31416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01" name="Oval 469"/>
          <p:cNvSpPr>
            <a:spLocks noChangeArrowheads="1"/>
          </p:cNvSpPr>
          <p:nvPr/>
        </p:nvSpPr>
        <p:spPr bwMode="auto">
          <a:xfrm>
            <a:off x="8048625" y="292417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FFFF66"/>
              </a:gs>
              <a:gs pos="100000">
                <a:srgbClr val="FFFF66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02" name="AutoShape 470"/>
          <p:cNvSpPr>
            <a:spLocks noChangeArrowheads="1"/>
          </p:cNvSpPr>
          <p:nvPr/>
        </p:nvSpPr>
        <p:spPr bwMode="auto">
          <a:xfrm>
            <a:off x="8264525" y="313531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09" name="Oval 477"/>
          <p:cNvSpPr>
            <a:spLocks noChangeArrowheads="1"/>
          </p:cNvSpPr>
          <p:nvPr/>
        </p:nvSpPr>
        <p:spPr bwMode="auto">
          <a:xfrm>
            <a:off x="560388" y="987425"/>
            <a:ext cx="1295400" cy="1295400"/>
          </a:xfrm>
          <a:prstGeom prst="ellipse">
            <a:avLst/>
          </a:prstGeom>
          <a:solidFill>
            <a:srgbClr val="00008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0" name="AutoShape 478"/>
          <p:cNvSpPr>
            <a:spLocks noChangeArrowheads="1"/>
          </p:cNvSpPr>
          <p:nvPr/>
        </p:nvSpPr>
        <p:spPr bwMode="auto">
          <a:xfrm>
            <a:off x="776288" y="11985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2" name="Oval 480"/>
          <p:cNvSpPr>
            <a:spLocks noChangeArrowheads="1"/>
          </p:cNvSpPr>
          <p:nvPr/>
        </p:nvSpPr>
        <p:spPr bwMode="auto">
          <a:xfrm>
            <a:off x="2433638" y="993775"/>
            <a:ext cx="1295400" cy="12954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3" name="AutoShape 481"/>
          <p:cNvSpPr>
            <a:spLocks noChangeArrowheads="1"/>
          </p:cNvSpPr>
          <p:nvPr/>
        </p:nvSpPr>
        <p:spPr bwMode="auto">
          <a:xfrm>
            <a:off x="2649538" y="120491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5" name="Oval 483"/>
          <p:cNvSpPr>
            <a:spLocks noChangeArrowheads="1"/>
          </p:cNvSpPr>
          <p:nvPr/>
        </p:nvSpPr>
        <p:spPr bwMode="auto">
          <a:xfrm>
            <a:off x="4305300" y="987425"/>
            <a:ext cx="1295400" cy="1295400"/>
          </a:xfrm>
          <a:prstGeom prst="ellipse">
            <a:avLst/>
          </a:prstGeom>
          <a:solidFill>
            <a:srgbClr val="008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6" name="AutoShape 484"/>
          <p:cNvSpPr>
            <a:spLocks noChangeArrowheads="1"/>
          </p:cNvSpPr>
          <p:nvPr/>
        </p:nvSpPr>
        <p:spPr bwMode="auto">
          <a:xfrm>
            <a:off x="4521200" y="11985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8" name="Oval 486"/>
          <p:cNvSpPr>
            <a:spLocks noChangeArrowheads="1"/>
          </p:cNvSpPr>
          <p:nvPr/>
        </p:nvSpPr>
        <p:spPr bwMode="auto">
          <a:xfrm>
            <a:off x="6176963" y="987425"/>
            <a:ext cx="1295400" cy="1295400"/>
          </a:xfrm>
          <a:prstGeom prst="ellipse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9" name="AutoShape 487"/>
          <p:cNvSpPr>
            <a:spLocks noChangeArrowheads="1"/>
          </p:cNvSpPr>
          <p:nvPr/>
        </p:nvSpPr>
        <p:spPr bwMode="auto">
          <a:xfrm>
            <a:off x="6392863" y="11985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21" name="Oval 489"/>
          <p:cNvSpPr>
            <a:spLocks noChangeArrowheads="1"/>
          </p:cNvSpPr>
          <p:nvPr/>
        </p:nvSpPr>
        <p:spPr bwMode="auto">
          <a:xfrm>
            <a:off x="8048625" y="981075"/>
            <a:ext cx="1295400" cy="129540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22" name="AutoShape 490"/>
          <p:cNvSpPr>
            <a:spLocks noChangeArrowheads="1"/>
          </p:cNvSpPr>
          <p:nvPr/>
        </p:nvSpPr>
        <p:spPr bwMode="auto">
          <a:xfrm>
            <a:off x="8264525" y="119221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矢印（丸の中）</a:t>
            </a:r>
          </a:p>
        </p:txBody>
      </p:sp>
      <p:sp>
        <p:nvSpPr>
          <p:cNvPr id="18867" name="Oval 435"/>
          <p:cNvSpPr>
            <a:spLocks noChangeArrowheads="1"/>
          </p:cNvSpPr>
          <p:nvPr/>
        </p:nvSpPr>
        <p:spPr bwMode="auto">
          <a:xfrm flipH="1">
            <a:off x="560388" y="4873625"/>
            <a:ext cx="1295400" cy="12954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4314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68" name="AutoShape 436"/>
          <p:cNvSpPr>
            <a:spLocks noChangeArrowheads="1"/>
          </p:cNvSpPr>
          <p:nvPr/>
        </p:nvSpPr>
        <p:spPr bwMode="auto">
          <a:xfrm flipH="1">
            <a:off x="776288" y="50847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8871" name="Oval 439"/>
          <p:cNvSpPr>
            <a:spLocks noChangeArrowheads="1"/>
          </p:cNvSpPr>
          <p:nvPr/>
        </p:nvSpPr>
        <p:spPr bwMode="auto">
          <a:xfrm flipH="1">
            <a:off x="2433638" y="487997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72" name="AutoShape 440"/>
          <p:cNvSpPr>
            <a:spLocks noChangeArrowheads="1"/>
          </p:cNvSpPr>
          <p:nvPr/>
        </p:nvSpPr>
        <p:spPr bwMode="auto">
          <a:xfrm flipH="1">
            <a:off x="2649538" y="509111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8875" name="Oval 443"/>
          <p:cNvSpPr>
            <a:spLocks noChangeArrowheads="1"/>
          </p:cNvSpPr>
          <p:nvPr/>
        </p:nvSpPr>
        <p:spPr bwMode="auto">
          <a:xfrm flipH="1">
            <a:off x="4305300" y="487362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33CC33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76" name="AutoShape 444"/>
          <p:cNvSpPr>
            <a:spLocks noChangeArrowheads="1"/>
          </p:cNvSpPr>
          <p:nvPr/>
        </p:nvSpPr>
        <p:spPr bwMode="auto">
          <a:xfrm flipH="1">
            <a:off x="4521200" y="50847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8877" name="Oval 445"/>
          <p:cNvSpPr>
            <a:spLocks noChangeArrowheads="1"/>
          </p:cNvSpPr>
          <p:nvPr/>
        </p:nvSpPr>
        <p:spPr bwMode="auto">
          <a:xfrm flipH="1">
            <a:off x="6176963" y="487362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CC0000"/>
              </a:gs>
              <a:gs pos="100000">
                <a:srgbClr val="CC0000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78" name="AutoShape 446"/>
          <p:cNvSpPr>
            <a:spLocks noChangeArrowheads="1"/>
          </p:cNvSpPr>
          <p:nvPr/>
        </p:nvSpPr>
        <p:spPr bwMode="auto">
          <a:xfrm flipH="1">
            <a:off x="6392863" y="50847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8879" name="Oval 447"/>
          <p:cNvSpPr>
            <a:spLocks noChangeArrowheads="1"/>
          </p:cNvSpPr>
          <p:nvPr/>
        </p:nvSpPr>
        <p:spPr bwMode="auto">
          <a:xfrm flipH="1">
            <a:off x="8048625" y="486727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FFFF66"/>
              </a:gs>
              <a:gs pos="100000">
                <a:srgbClr val="FFFF66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80" name="AutoShape 448"/>
          <p:cNvSpPr>
            <a:spLocks noChangeArrowheads="1"/>
          </p:cNvSpPr>
          <p:nvPr/>
        </p:nvSpPr>
        <p:spPr bwMode="auto">
          <a:xfrm flipH="1">
            <a:off x="8264525" y="507841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8889" name="Oval 457"/>
          <p:cNvSpPr>
            <a:spLocks noChangeArrowheads="1"/>
          </p:cNvSpPr>
          <p:nvPr/>
        </p:nvSpPr>
        <p:spPr bwMode="auto">
          <a:xfrm flipH="1">
            <a:off x="560388" y="2930525"/>
            <a:ext cx="1295400" cy="12954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4314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0" name="AutoShape 458"/>
          <p:cNvSpPr>
            <a:spLocks noChangeArrowheads="1"/>
          </p:cNvSpPr>
          <p:nvPr/>
        </p:nvSpPr>
        <p:spPr bwMode="auto">
          <a:xfrm flipH="1">
            <a:off x="776288" y="31416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2" name="Oval 460"/>
          <p:cNvSpPr>
            <a:spLocks noChangeArrowheads="1"/>
          </p:cNvSpPr>
          <p:nvPr/>
        </p:nvSpPr>
        <p:spPr bwMode="auto">
          <a:xfrm flipH="1">
            <a:off x="2433638" y="293687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3" name="AutoShape 461"/>
          <p:cNvSpPr>
            <a:spLocks noChangeArrowheads="1"/>
          </p:cNvSpPr>
          <p:nvPr/>
        </p:nvSpPr>
        <p:spPr bwMode="auto">
          <a:xfrm flipH="1">
            <a:off x="2649538" y="314801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5" name="Oval 463"/>
          <p:cNvSpPr>
            <a:spLocks noChangeArrowheads="1"/>
          </p:cNvSpPr>
          <p:nvPr/>
        </p:nvSpPr>
        <p:spPr bwMode="auto">
          <a:xfrm flipH="1">
            <a:off x="4305300" y="293052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33CC33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6" name="AutoShape 464"/>
          <p:cNvSpPr>
            <a:spLocks noChangeArrowheads="1"/>
          </p:cNvSpPr>
          <p:nvPr/>
        </p:nvSpPr>
        <p:spPr bwMode="auto">
          <a:xfrm flipH="1">
            <a:off x="4521200" y="31416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8" name="Oval 466"/>
          <p:cNvSpPr>
            <a:spLocks noChangeArrowheads="1"/>
          </p:cNvSpPr>
          <p:nvPr/>
        </p:nvSpPr>
        <p:spPr bwMode="auto">
          <a:xfrm flipH="1">
            <a:off x="6176963" y="293052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CC0000"/>
              </a:gs>
              <a:gs pos="100000">
                <a:srgbClr val="CC0000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99" name="AutoShape 467"/>
          <p:cNvSpPr>
            <a:spLocks noChangeArrowheads="1"/>
          </p:cNvSpPr>
          <p:nvPr/>
        </p:nvSpPr>
        <p:spPr bwMode="auto">
          <a:xfrm flipH="1">
            <a:off x="6392863" y="31416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01" name="Oval 469"/>
          <p:cNvSpPr>
            <a:spLocks noChangeArrowheads="1"/>
          </p:cNvSpPr>
          <p:nvPr/>
        </p:nvSpPr>
        <p:spPr bwMode="auto">
          <a:xfrm flipH="1">
            <a:off x="8048625" y="292417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FFFF66"/>
              </a:gs>
              <a:gs pos="100000">
                <a:srgbClr val="FFFF66">
                  <a:gamma/>
                  <a:shade val="44314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02" name="AutoShape 470"/>
          <p:cNvSpPr>
            <a:spLocks noChangeArrowheads="1"/>
          </p:cNvSpPr>
          <p:nvPr/>
        </p:nvSpPr>
        <p:spPr bwMode="auto">
          <a:xfrm flipH="1">
            <a:off x="8264525" y="313531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09" name="Oval 477"/>
          <p:cNvSpPr>
            <a:spLocks noChangeArrowheads="1"/>
          </p:cNvSpPr>
          <p:nvPr/>
        </p:nvSpPr>
        <p:spPr bwMode="auto">
          <a:xfrm flipH="1">
            <a:off x="560388" y="987425"/>
            <a:ext cx="1295400" cy="1295400"/>
          </a:xfrm>
          <a:prstGeom prst="ellipse">
            <a:avLst/>
          </a:prstGeom>
          <a:solidFill>
            <a:srgbClr val="00008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0" name="AutoShape 478"/>
          <p:cNvSpPr>
            <a:spLocks noChangeArrowheads="1"/>
          </p:cNvSpPr>
          <p:nvPr/>
        </p:nvSpPr>
        <p:spPr bwMode="auto">
          <a:xfrm flipH="1">
            <a:off x="776288" y="11985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2" name="Oval 480"/>
          <p:cNvSpPr>
            <a:spLocks noChangeArrowheads="1"/>
          </p:cNvSpPr>
          <p:nvPr/>
        </p:nvSpPr>
        <p:spPr bwMode="auto">
          <a:xfrm flipH="1">
            <a:off x="2433638" y="993775"/>
            <a:ext cx="1295400" cy="12954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3" name="AutoShape 481"/>
          <p:cNvSpPr>
            <a:spLocks noChangeArrowheads="1"/>
          </p:cNvSpPr>
          <p:nvPr/>
        </p:nvSpPr>
        <p:spPr bwMode="auto">
          <a:xfrm flipH="1">
            <a:off x="2649538" y="120491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5" name="Oval 483"/>
          <p:cNvSpPr>
            <a:spLocks noChangeArrowheads="1"/>
          </p:cNvSpPr>
          <p:nvPr/>
        </p:nvSpPr>
        <p:spPr bwMode="auto">
          <a:xfrm flipH="1">
            <a:off x="4305300" y="987425"/>
            <a:ext cx="1295400" cy="1295400"/>
          </a:xfrm>
          <a:prstGeom prst="ellipse">
            <a:avLst/>
          </a:prstGeom>
          <a:solidFill>
            <a:srgbClr val="008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6" name="AutoShape 484"/>
          <p:cNvSpPr>
            <a:spLocks noChangeArrowheads="1"/>
          </p:cNvSpPr>
          <p:nvPr/>
        </p:nvSpPr>
        <p:spPr bwMode="auto">
          <a:xfrm flipH="1">
            <a:off x="4521200" y="11985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8" name="Oval 486"/>
          <p:cNvSpPr>
            <a:spLocks noChangeArrowheads="1"/>
          </p:cNvSpPr>
          <p:nvPr/>
        </p:nvSpPr>
        <p:spPr bwMode="auto">
          <a:xfrm flipH="1">
            <a:off x="6176963" y="987425"/>
            <a:ext cx="1295400" cy="1295400"/>
          </a:xfrm>
          <a:prstGeom prst="ellipse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19" name="AutoShape 487"/>
          <p:cNvSpPr>
            <a:spLocks noChangeArrowheads="1"/>
          </p:cNvSpPr>
          <p:nvPr/>
        </p:nvSpPr>
        <p:spPr bwMode="auto">
          <a:xfrm flipH="1">
            <a:off x="6392863" y="119856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21" name="Oval 489"/>
          <p:cNvSpPr>
            <a:spLocks noChangeArrowheads="1"/>
          </p:cNvSpPr>
          <p:nvPr/>
        </p:nvSpPr>
        <p:spPr bwMode="auto">
          <a:xfrm flipH="1">
            <a:off x="8048625" y="981075"/>
            <a:ext cx="1295400" cy="129540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922" name="AutoShape 490"/>
          <p:cNvSpPr>
            <a:spLocks noChangeArrowheads="1"/>
          </p:cNvSpPr>
          <p:nvPr/>
        </p:nvSpPr>
        <p:spPr bwMode="auto">
          <a:xfrm flipH="1">
            <a:off x="8264525" y="1192213"/>
            <a:ext cx="936625" cy="874713"/>
          </a:xfrm>
          <a:prstGeom prst="rightArrow">
            <a:avLst>
              <a:gd name="adj1" fmla="val 48343"/>
              <a:gd name="adj2" fmla="val 48344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798256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9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標準デザイン</vt:lpstr>
      <vt:lpstr>矢印（標準）</vt:lpstr>
      <vt:lpstr>矢印（標準）</vt:lpstr>
      <vt:lpstr>矢印（標準）</vt:lpstr>
      <vt:lpstr>矢印（標準）</vt:lpstr>
      <vt:lpstr>矢印（標準）</vt:lpstr>
      <vt:lpstr>矢印（標準）</vt:lpstr>
      <vt:lpstr>矢印（標準）</vt:lpstr>
      <vt:lpstr>矢印（丸の中）</vt:lpstr>
      <vt:lpstr>矢印（丸の中）</vt:lpstr>
    </vt:vector>
  </TitlesOfParts>
  <Manager>digipot.net</Manager>
  <Company>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PPTX003 _立体風矢印</dc:title>
  <dc:subject>PPTX003 _立体風矢印</dc:subject>
  <dc:creator>でじけろお</dc:creator>
  <cp:lastModifiedBy/>
  <cp:revision>1</cp:revision>
  <dcterms:created xsi:type="dcterms:W3CDTF">2012-06-15T07:38:44Z</dcterms:created>
  <dcterms:modified xsi:type="dcterms:W3CDTF">2012-06-15T07:38:49Z</dcterms:modified>
  <cp:category/>
  <cp:version>1</cp:version>
</cp:coreProperties>
</file>