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8" r:id="rId2"/>
    <p:sldId id="277" r:id="rId3"/>
    <p:sldId id="279" r:id="rId4"/>
    <p:sldId id="280" r:id="rId5"/>
    <p:sldId id="282" r:id="rId6"/>
    <p:sldId id="283" r:id="rId7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00"/>
    <a:srgbClr val="CC6600"/>
    <a:srgbClr val="FF6600"/>
    <a:srgbClr val="CC9900"/>
    <a:srgbClr val="663300"/>
    <a:srgbClr val="003300"/>
    <a:srgbClr val="996633"/>
    <a:srgbClr val="FFCC66"/>
    <a:srgbClr val="FF3399"/>
    <a:srgbClr val="FF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 varScale="1">
        <p:scale>
          <a:sx n="51" d="100"/>
          <a:sy n="51" d="100"/>
        </p:scale>
        <p:origin x="1206" y="102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フリーフォーム: 図形 5">
            <a:extLst>
              <a:ext uri="{FF2B5EF4-FFF2-40B4-BE49-F238E27FC236}">
                <a16:creationId xmlns:a16="http://schemas.microsoft.com/office/drawing/2014/main" id="{A1982E96-2FAE-453A-B73F-3F6CB0934D88}"/>
              </a:ext>
            </a:extLst>
          </p:cNvPr>
          <p:cNvSpPr/>
          <p:nvPr/>
        </p:nvSpPr>
        <p:spPr>
          <a:xfrm rot="5400000">
            <a:off x="-1231021" y="1747970"/>
            <a:ext cx="9273399" cy="6349040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FFC000"/>
          </a:solidFill>
          <a:ln w="1270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F714FB97-C709-497D-AA24-006764346EBD}"/>
              </a:ext>
            </a:extLst>
          </p:cNvPr>
          <p:cNvSpPr txBox="1"/>
          <p:nvPr/>
        </p:nvSpPr>
        <p:spPr>
          <a:xfrm rot="5400000">
            <a:off x="860195" y="3848718"/>
            <a:ext cx="7558980" cy="2147544"/>
          </a:xfrm>
          <a:prstGeom prst="rect">
            <a:avLst/>
          </a:prstGeom>
          <a:noFill/>
        </p:spPr>
        <p:txBody>
          <a:bodyPr vert="eaVert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3000" dirty="0">
                <a:solidFill>
                  <a:srgbClr val="FFFF00"/>
                </a:solidFill>
                <a:effectLst/>
              </a:rPr>
              <a:t>ゴミ置き場</a:t>
            </a: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20F57BDB-A386-441A-930F-DCC3BEFC443F}"/>
              </a:ext>
            </a:extLst>
          </p:cNvPr>
          <p:cNvSpPr txBox="1"/>
          <p:nvPr/>
        </p:nvSpPr>
        <p:spPr>
          <a:xfrm rot="5400000">
            <a:off x="-1578205" y="3848718"/>
            <a:ext cx="7558980" cy="2147544"/>
          </a:xfrm>
          <a:prstGeom prst="rect">
            <a:avLst/>
          </a:prstGeom>
          <a:noFill/>
        </p:spPr>
        <p:txBody>
          <a:bodyPr vert="eaVert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3000" dirty="0">
                <a:effectLst/>
              </a:rPr>
              <a:t>監視中</a:t>
            </a:r>
          </a:p>
        </p:txBody>
      </p:sp>
    </p:spTree>
    <p:extLst>
      <p:ext uri="{BB962C8B-B14F-4D97-AF65-F5344CB8AC3E}">
        <p14:creationId xmlns:p14="http://schemas.microsoft.com/office/powerpoint/2010/main" val="54365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フリーフォーム: 図形 6">
            <a:extLst>
              <a:ext uri="{FF2B5EF4-FFF2-40B4-BE49-F238E27FC236}">
                <a16:creationId xmlns:a16="http://schemas.microsoft.com/office/drawing/2014/main" id="{5D3278B9-2D4A-4D9A-A0B6-2644031ACD28}"/>
              </a:ext>
            </a:extLst>
          </p:cNvPr>
          <p:cNvSpPr/>
          <p:nvPr/>
        </p:nvSpPr>
        <p:spPr>
          <a:xfrm rot="5400000">
            <a:off x="-1231021" y="1747970"/>
            <a:ext cx="9273399" cy="6349040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 w="1270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A6006F75-E983-4E09-B98E-9A7C30227D17}"/>
              </a:ext>
            </a:extLst>
          </p:cNvPr>
          <p:cNvSpPr txBox="1"/>
          <p:nvPr/>
        </p:nvSpPr>
        <p:spPr>
          <a:xfrm rot="5400000">
            <a:off x="860195" y="3848718"/>
            <a:ext cx="7558980" cy="2147544"/>
          </a:xfrm>
          <a:prstGeom prst="rect">
            <a:avLst/>
          </a:prstGeom>
          <a:noFill/>
        </p:spPr>
        <p:txBody>
          <a:bodyPr vert="eaVert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3000" dirty="0">
                <a:ln w="38100">
                  <a:noFill/>
                </a:ln>
                <a:solidFill>
                  <a:sysClr val="windowText" lastClr="000000"/>
                </a:solidFill>
                <a:effectLst/>
              </a:rPr>
              <a:t>ゴミ置き場</a:t>
            </a: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AE945002-660F-442F-8F50-A5ECFE0E9A79}"/>
              </a:ext>
            </a:extLst>
          </p:cNvPr>
          <p:cNvSpPr txBox="1"/>
          <p:nvPr/>
        </p:nvSpPr>
        <p:spPr>
          <a:xfrm rot="5400000">
            <a:off x="-1578205" y="3848718"/>
            <a:ext cx="7558980" cy="2147544"/>
          </a:xfrm>
          <a:prstGeom prst="rect">
            <a:avLst/>
          </a:prstGeom>
          <a:noFill/>
        </p:spPr>
        <p:txBody>
          <a:bodyPr vert="eaVert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3000" dirty="0">
                <a:ln w="38100">
                  <a:noFill/>
                </a:ln>
                <a:solidFill>
                  <a:sysClr val="windowText" lastClr="000000"/>
                </a:solidFill>
                <a:effectLst/>
              </a:rPr>
              <a:t>監視中</a:t>
            </a:r>
          </a:p>
        </p:txBody>
      </p:sp>
    </p:spTree>
    <p:extLst>
      <p:ext uri="{BB962C8B-B14F-4D97-AF65-F5344CB8AC3E}">
        <p14:creationId xmlns:p14="http://schemas.microsoft.com/office/powerpoint/2010/main" val="25091062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テキスト ボックス 47">
            <a:extLst>
              <a:ext uri="{FF2B5EF4-FFF2-40B4-BE49-F238E27FC236}">
                <a16:creationId xmlns:a16="http://schemas.microsoft.com/office/drawing/2014/main" id="{3C443C0D-40E1-48C8-BB0E-32A760F02249}"/>
              </a:ext>
            </a:extLst>
          </p:cNvPr>
          <p:cNvSpPr txBox="1"/>
          <p:nvPr/>
        </p:nvSpPr>
        <p:spPr>
          <a:xfrm>
            <a:off x="464842" y="5079687"/>
            <a:ext cx="6012158" cy="4490094"/>
          </a:xfrm>
          <a:prstGeom prst="rect">
            <a:avLst/>
          </a:prstGeom>
          <a:noFill/>
        </p:spPr>
        <p:txBody>
          <a:bodyPr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3000" dirty="0">
                <a:ln w="38100">
                  <a:noFill/>
                </a:ln>
                <a:solidFill>
                  <a:schemeClr val="tx1"/>
                </a:solidFill>
                <a:effectLst/>
              </a:rPr>
              <a:t>ゴミ置き場</a:t>
            </a:r>
          </a:p>
          <a:p>
            <a:r>
              <a:rPr lang="ja-JP" altLang="en-US" sz="13000" dirty="0">
                <a:ln w="38100">
                  <a:noFill/>
                </a:ln>
                <a:effectLst/>
              </a:rPr>
              <a:t>監視中</a:t>
            </a:r>
          </a:p>
        </p:txBody>
      </p:sp>
      <p:grpSp>
        <p:nvGrpSpPr>
          <p:cNvPr id="142" name="グループ化 141">
            <a:extLst>
              <a:ext uri="{FF2B5EF4-FFF2-40B4-BE49-F238E27FC236}">
                <a16:creationId xmlns:a16="http://schemas.microsoft.com/office/drawing/2014/main" id="{F8778F84-1F1B-4B2A-BAE7-3AFC6D461203}"/>
              </a:ext>
            </a:extLst>
          </p:cNvPr>
          <p:cNvGrpSpPr/>
          <p:nvPr/>
        </p:nvGrpSpPr>
        <p:grpSpPr>
          <a:xfrm>
            <a:off x="1375420" y="632520"/>
            <a:ext cx="4191002" cy="3950610"/>
            <a:chOff x="-969726" y="3025140"/>
            <a:chExt cx="3403077" cy="3207880"/>
          </a:xfrm>
        </p:grpSpPr>
        <p:sp>
          <p:nvSpPr>
            <p:cNvPr id="143" name="楕円 142">
              <a:extLst>
                <a:ext uri="{FF2B5EF4-FFF2-40B4-BE49-F238E27FC236}">
                  <a16:creationId xmlns:a16="http://schemas.microsoft.com/office/drawing/2014/main" id="{594E86A7-8C37-4DCB-960E-3CB1338FBA5D}"/>
                </a:ext>
              </a:extLst>
            </p:cNvPr>
            <p:cNvSpPr/>
            <p:nvPr/>
          </p:nvSpPr>
          <p:spPr bwMode="auto">
            <a:xfrm>
              <a:off x="-969726" y="3025140"/>
              <a:ext cx="3207880" cy="3207880"/>
            </a:xfrm>
            <a:prstGeom prst="ellipse">
              <a:avLst/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44" name="グループ化 143">
              <a:extLst>
                <a:ext uri="{FF2B5EF4-FFF2-40B4-BE49-F238E27FC236}">
                  <a16:creationId xmlns:a16="http://schemas.microsoft.com/office/drawing/2014/main" id="{76D622B0-2088-46CD-8204-A4E7E3FE0A58}"/>
                </a:ext>
              </a:extLst>
            </p:cNvPr>
            <p:cNvGrpSpPr/>
            <p:nvPr/>
          </p:nvGrpSpPr>
          <p:grpSpPr>
            <a:xfrm>
              <a:off x="-353673" y="4192891"/>
              <a:ext cx="1862897" cy="1597471"/>
              <a:chOff x="-1186444" y="3815350"/>
              <a:chExt cx="2466726" cy="2115266"/>
            </a:xfrm>
          </p:grpSpPr>
          <p:grpSp>
            <p:nvGrpSpPr>
              <p:cNvPr id="166" name="グループ化 165">
                <a:extLst>
                  <a:ext uri="{FF2B5EF4-FFF2-40B4-BE49-F238E27FC236}">
                    <a16:creationId xmlns:a16="http://schemas.microsoft.com/office/drawing/2014/main" id="{737295AE-7AD8-4780-B687-3AA7EC01DB34}"/>
                  </a:ext>
                </a:extLst>
              </p:cNvPr>
              <p:cNvGrpSpPr/>
              <p:nvPr/>
            </p:nvGrpSpPr>
            <p:grpSpPr>
              <a:xfrm rot="408769">
                <a:off x="-360127" y="3815350"/>
                <a:ext cx="1040251" cy="1272716"/>
                <a:chOff x="-2417572" y="3322612"/>
                <a:chExt cx="2778812" cy="3399795"/>
              </a:xfrm>
              <a:solidFill>
                <a:schemeClr val="accent1">
                  <a:lumMod val="90000"/>
                </a:schemeClr>
              </a:solidFill>
            </p:grpSpPr>
            <p:sp>
              <p:nvSpPr>
                <p:cNvPr id="207" name="楕円 8">
                  <a:extLst>
                    <a:ext uri="{FF2B5EF4-FFF2-40B4-BE49-F238E27FC236}">
                      <a16:creationId xmlns:a16="http://schemas.microsoft.com/office/drawing/2014/main" id="{3904CAC7-56ED-4329-BBE1-4537C814E930}"/>
                    </a:ext>
                  </a:extLst>
                </p:cNvPr>
                <p:cNvSpPr/>
                <p:nvPr/>
              </p:nvSpPr>
              <p:spPr bwMode="auto">
                <a:xfrm rot="10800000">
                  <a:off x="-1556513" y="3322612"/>
                  <a:ext cx="1056704" cy="506768"/>
                </a:xfrm>
                <a:custGeom>
                  <a:avLst/>
                  <a:gdLst>
                    <a:gd name="connsiteX0" fmla="*/ 0 w 945105"/>
                    <a:gd name="connsiteY0" fmla="*/ 292533 h 585065"/>
                    <a:gd name="connsiteX1" fmla="*/ 472553 w 945105"/>
                    <a:gd name="connsiteY1" fmla="*/ 0 h 585065"/>
                    <a:gd name="connsiteX2" fmla="*/ 945106 w 945105"/>
                    <a:gd name="connsiteY2" fmla="*/ 292533 h 585065"/>
                    <a:gd name="connsiteX3" fmla="*/ 472553 w 945105"/>
                    <a:gd name="connsiteY3" fmla="*/ 585066 h 585065"/>
                    <a:gd name="connsiteX4" fmla="*/ 0 w 945105"/>
                    <a:gd name="connsiteY4" fmla="*/ 292533 h 585065"/>
                    <a:gd name="connsiteX0" fmla="*/ 2 w 945108"/>
                    <a:gd name="connsiteY0" fmla="*/ 663373 h 955906"/>
                    <a:gd name="connsiteX1" fmla="*/ 477635 w 945108"/>
                    <a:gd name="connsiteY1" fmla="*/ 0 h 955906"/>
                    <a:gd name="connsiteX2" fmla="*/ 945108 w 945108"/>
                    <a:gd name="connsiteY2" fmla="*/ 663373 h 955906"/>
                    <a:gd name="connsiteX3" fmla="*/ 472555 w 945108"/>
                    <a:gd name="connsiteY3" fmla="*/ 955906 h 955906"/>
                    <a:gd name="connsiteX4" fmla="*/ 2 w 945108"/>
                    <a:gd name="connsiteY4" fmla="*/ 663373 h 9559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45108" h="955906">
                      <a:moveTo>
                        <a:pt x="2" y="663373"/>
                      </a:moveTo>
                      <a:cubicBezTo>
                        <a:pt x="849" y="504055"/>
                        <a:pt x="216651" y="0"/>
                        <a:pt x="477635" y="0"/>
                      </a:cubicBezTo>
                      <a:cubicBezTo>
                        <a:pt x="738619" y="0"/>
                        <a:pt x="945108" y="501811"/>
                        <a:pt x="945108" y="663373"/>
                      </a:cubicBezTo>
                      <a:cubicBezTo>
                        <a:pt x="945108" y="824935"/>
                        <a:pt x="733539" y="955906"/>
                        <a:pt x="472555" y="955906"/>
                      </a:cubicBezTo>
                      <a:cubicBezTo>
                        <a:pt x="211571" y="955906"/>
                        <a:pt x="-845" y="822691"/>
                        <a:pt x="2" y="663373"/>
                      </a:cubicBezTo>
                      <a:close/>
                    </a:path>
                  </a:pathLst>
                </a:cu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8" name="フリーフォーム: 図形 207">
                  <a:extLst>
                    <a:ext uri="{FF2B5EF4-FFF2-40B4-BE49-F238E27FC236}">
                      <a16:creationId xmlns:a16="http://schemas.microsoft.com/office/drawing/2014/main" id="{DFF2A78F-FABF-402E-9B46-AC788EB274FE}"/>
                    </a:ext>
                  </a:extLst>
                </p:cNvPr>
                <p:cNvSpPr/>
                <p:nvPr/>
              </p:nvSpPr>
              <p:spPr bwMode="auto">
                <a:xfrm>
                  <a:off x="-2417572" y="3911847"/>
                  <a:ext cx="2778812" cy="2810560"/>
                </a:xfrm>
                <a:custGeom>
                  <a:avLst/>
                  <a:gdLst>
                    <a:gd name="connsiteX0" fmla="*/ 1404346 w 2778812"/>
                    <a:gd name="connsiteY0" fmla="*/ 0 h 2810560"/>
                    <a:gd name="connsiteX1" fmla="*/ 2778812 w 2778812"/>
                    <a:gd name="connsiteY1" fmla="*/ 1950453 h 2810560"/>
                    <a:gd name="connsiteX2" fmla="*/ 1389410 w 2778812"/>
                    <a:gd name="connsiteY2" fmla="*/ 2810560 h 2810560"/>
                    <a:gd name="connsiteX3" fmla="*/ 7 w 2778812"/>
                    <a:gd name="connsiteY3" fmla="*/ 1950453 h 2810560"/>
                    <a:gd name="connsiteX4" fmla="*/ 1404346 w 2778812"/>
                    <a:gd name="connsiteY4" fmla="*/ 0 h 28105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778812" h="2810560">
                      <a:moveTo>
                        <a:pt x="1404346" y="0"/>
                      </a:moveTo>
                      <a:cubicBezTo>
                        <a:pt x="2171692" y="0"/>
                        <a:pt x="2778812" y="1475428"/>
                        <a:pt x="2778812" y="1950453"/>
                      </a:cubicBezTo>
                      <a:cubicBezTo>
                        <a:pt x="2778812" y="2425478"/>
                        <a:pt x="2156756" y="2810560"/>
                        <a:pt x="1389410" y="2810560"/>
                      </a:cubicBezTo>
                      <a:cubicBezTo>
                        <a:pt x="622063" y="2810560"/>
                        <a:pt x="-2484" y="2418881"/>
                        <a:pt x="7" y="1950453"/>
                      </a:cubicBezTo>
                      <a:cubicBezTo>
                        <a:pt x="2497" y="1482025"/>
                        <a:pt x="636999" y="0"/>
                        <a:pt x="1404346" y="0"/>
                      </a:cubicBezTo>
                      <a:close/>
                    </a:path>
                  </a:pathLst>
                </a:cu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09" name="楕円 10">
                  <a:extLst>
                    <a:ext uri="{FF2B5EF4-FFF2-40B4-BE49-F238E27FC236}">
                      <a16:creationId xmlns:a16="http://schemas.microsoft.com/office/drawing/2014/main" id="{5327414B-3D1D-44FC-BA22-33460752A3CA}"/>
                    </a:ext>
                  </a:extLst>
                </p:cNvPr>
                <p:cNvSpPr/>
                <p:nvPr/>
              </p:nvSpPr>
              <p:spPr bwMode="auto">
                <a:xfrm>
                  <a:off x="-1346006" y="3856868"/>
                  <a:ext cx="635684" cy="186741"/>
                </a:xfrm>
                <a:custGeom>
                  <a:avLst/>
                  <a:gdLst>
                    <a:gd name="connsiteX0" fmla="*/ 0 w 315035"/>
                    <a:gd name="connsiteY0" fmla="*/ 45005 h 90010"/>
                    <a:gd name="connsiteX1" fmla="*/ 157518 w 315035"/>
                    <a:gd name="connsiteY1" fmla="*/ 0 h 90010"/>
                    <a:gd name="connsiteX2" fmla="*/ 315036 w 315035"/>
                    <a:gd name="connsiteY2" fmla="*/ 45005 h 90010"/>
                    <a:gd name="connsiteX3" fmla="*/ 157518 w 315035"/>
                    <a:gd name="connsiteY3" fmla="*/ 90010 h 90010"/>
                    <a:gd name="connsiteX4" fmla="*/ 0 w 315035"/>
                    <a:gd name="connsiteY4" fmla="*/ 45005 h 90010"/>
                    <a:gd name="connsiteX0" fmla="*/ 1 w 315037"/>
                    <a:gd name="connsiteY0" fmla="*/ 65325 h 110330"/>
                    <a:gd name="connsiteX1" fmla="*/ 154979 w 315037"/>
                    <a:gd name="connsiteY1" fmla="*/ 0 h 110330"/>
                    <a:gd name="connsiteX2" fmla="*/ 315037 w 315037"/>
                    <a:gd name="connsiteY2" fmla="*/ 65325 h 110330"/>
                    <a:gd name="connsiteX3" fmla="*/ 157519 w 315037"/>
                    <a:gd name="connsiteY3" fmla="*/ 110330 h 110330"/>
                    <a:gd name="connsiteX4" fmla="*/ 1 w 315037"/>
                    <a:gd name="connsiteY4" fmla="*/ 65325 h 110330"/>
                    <a:gd name="connsiteX0" fmla="*/ 1 w 315037"/>
                    <a:gd name="connsiteY0" fmla="*/ 65325 h 85393"/>
                    <a:gd name="connsiteX1" fmla="*/ 154979 w 315037"/>
                    <a:gd name="connsiteY1" fmla="*/ 0 h 85393"/>
                    <a:gd name="connsiteX2" fmla="*/ 315037 w 315037"/>
                    <a:gd name="connsiteY2" fmla="*/ 65325 h 85393"/>
                    <a:gd name="connsiteX3" fmla="*/ 157519 w 315037"/>
                    <a:gd name="connsiteY3" fmla="*/ 84930 h 85393"/>
                    <a:gd name="connsiteX4" fmla="*/ 1 w 315037"/>
                    <a:gd name="connsiteY4" fmla="*/ 65325 h 85393"/>
                    <a:gd name="connsiteX0" fmla="*/ 585 w 315621"/>
                    <a:gd name="connsiteY0" fmla="*/ 65325 h 91925"/>
                    <a:gd name="connsiteX1" fmla="*/ 155563 w 315621"/>
                    <a:gd name="connsiteY1" fmla="*/ 0 h 91925"/>
                    <a:gd name="connsiteX2" fmla="*/ 315621 w 315621"/>
                    <a:gd name="connsiteY2" fmla="*/ 65325 h 91925"/>
                    <a:gd name="connsiteX3" fmla="*/ 158103 w 315621"/>
                    <a:gd name="connsiteY3" fmla="*/ 84930 h 91925"/>
                    <a:gd name="connsiteX4" fmla="*/ 585 w 315621"/>
                    <a:gd name="connsiteY4" fmla="*/ 65325 h 91925"/>
                    <a:gd name="connsiteX0" fmla="*/ 585 w 318436"/>
                    <a:gd name="connsiteY0" fmla="*/ 65325 h 91925"/>
                    <a:gd name="connsiteX1" fmla="*/ 155563 w 318436"/>
                    <a:gd name="connsiteY1" fmla="*/ 0 h 91925"/>
                    <a:gd name="connsiteX2" fmla="*/ 315621 w 318436"/>
                    <a:gd name="connsiteY2" fmla="*/ 65325 h 91925"/>
                    <a:gd name="connsiteX3" fmla="*/ 158103 w 318436"/>
                    <a:gd name="connsiteY3" fmla="*/ 84930 h 91925"/>
                    <a:gd name="connsiteX4" fmla="*/ 585 w 318436"/>
                    <a:gd name="connsiteY4" fmla="*/ 65325 h 919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18436" h="91925">
                      <a:moveTo>
                        <a:pt x="585" y="65325"/>
                      </a:moveTo>
                      <a:cubicBezTo>
                        <a:pt x="-7458" y="20690"/>
                        <a:pt x="68568" y="0"/>
                        <a:pt x="155563" y="0"/>
                      </a:cubicBezTo>
                      <a:cubicBezTo>
                        <a:pt x="242558" y="0"/>
                        <a:pt x="335941" y="22689"/>
                        <a:pt x="315621" y="65325"/>
                      </a:cubicBezTo>
                      <a:cubicBezTo>
                        <a:pt x="295301" y="107961"/>
                        <a:pt x="245098" y="84930"/>
                        <a:pt x="158103" y="84930"/>
                      </a:cubicBezTo>
                      <a:cubicBezTo>
                        <a:pt x="71108" y="84930"/>
                        <a:pt x="8628" y="109960"/>
                        <a:pt x="585" y="65325"/>
                      </a:cubicBezTo>
                      <a:close/>
                    </a:path>
                  </a:pathLst>
                </a:cu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210" name="グループ化 209">
                  <a:extLst>
                    <a:ext uri="{FF2B5EF4-FFF2-40B4-BE49-F238E27FC236}">
                      <a16:creationId xmlns:a16="http://schemas.microsoft.com/office/drawing/2014/main" id="{BB6971D4-69F5-4156-925F-B27BB287627A}"/>
                    </a:ext>
                  </a:extLst>
                </p:cNvPr>
                <p:cNvGrpSpPr/>
                <p:nvPr/>
              </p:nvGrpSpPr>
              <p:grpSpPr>
                <a:xfrm>
                  <a:off x="-1248459" y="3445001"/>
                  <a:ext cx="440590" cy="363342"/>
                  <a:chOff x="3502673" y="5211140"/>
                  <a:chExt cx="245738" cy="96168"/>
                </a:xfrm>
                <a:grpFill/>
              </p:grpSpPr>
              <p:sp>
                <p:nvSpPr>
                  <p:cNvPr id="212" name="楕円 8">
                    <a:extLst>
                      <a:ext uri="{FF2B5EF4-FFF2-40B4-BE49-F238E27FC236}">
                        <a16:creationId xmlns:a16="http://schemas.microsoft.com/office/drawing/2014/main" id="{734D4916-788F-4934-927F-5730392F586A}"/>
                      </a:ext>
                    </a:extLst>
                  </p:cNvPr>
                  <p:cNvSpPr/>
                  <p:nvPr/>
                </p:nvSpPr>
                <p:spPr bwMode="auto">
                  <a:xfrm rot="9900000">
                    <a:off x="3502673" y="5211140"/>
                    <a:ext cx="108578" cy="96168"/>
                  </a:xfrm>
                  <a:custGeom>
                    <a:avLst/>
                    <a:gdLst>
                      <a:gd name="connsiteX0" fmla="*/ 0 w 945105"/>
                      <a:gd name="connsiteY0" fmla="*/ 292533 h 585065"/>
                      <a:gd name="connsiteX1" fmla="*/ 472553 w 945105"/>
                      <a:gd name="connsiteY1" fmla="*/ 0 h 585065"/>
                      <a:gd name="connsiteX2" fmla="*/ 945106 w 945105"/>
                      <a:gd name="connsiteY2" fmla="*/ 292533 h 585065"/>
                      <a:gd name="connsiteX3" fmla="*/ 472553 w 945105"/>
                      <a:gd name="connsiteY3" fmla="*/ 585066 h 585065"/>
                      <a:gd name="connsiteX4" fmla="*/ 0 w 945105"/>
                      <a:gd name="connsiteY4" fmla="*/ 292533 h 585065"/>
                      <a:gd name="connsiteX0" fmla="*/ 2 w 945108"/>
                      <a:gd name="connsiteY0" fmla="*/ 663373 h 955906"/>
                      <a:gd name="connsiteX1" fmla="*/ 477635 w 945108"/>
                      <a:gd name="connsiteY1" fmla="*/ 0 h 955906"/>
                      <a:gd name="connsiteX2" fmla="*/ 945108 w 945108"/>
                      <a:gd name="connsiteY2" fmla="*/ 663373 h 955906"/>
                      <a:gd name="connsiteX3" fmla="*/ 472555 w 945108"/>
                      <a:gd name="connsiteY3" fmla="*/ 955906 h 955906"/>
                      <a:gd name="connsiteX4" fmla="*/ 2 w 945108"/>
                      <a:gd name="connsiteY4" fmla="*/ 663373 h 95590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5108" h="955906">
                        <a:moveTo>
                          <a:pt x="2" y="663373"/>
                        </a:moveTo>
                        <a:cubicBezTo>
                          <a:pt x="849" y="504055"/>
                          <a:pt x="216651" y="0"/>
                          <a:pt x="477635" y="0"/>
                        </a:cubicBezTo>
                        <a:cubicBezTo>
                          <a:pt x="738619" y="0"/>
                          <a:pt x="945108" y="501811"/>
                          <a:pt x="945108" y="663373"/>
                        </a:cubicBezTo>
                        <a:cubicBezTo>
                          <a:pt x="945108" y="824935"/>
                          <a:pt x="733539" y="955906"/>
                          <a:pt x="472555" y="955906"/>
                        </a:cubicBezTo>
                        <a:cubicBezTo>
                          <a:pt x="211571" y="955906"/>
                          <a:pt x="-845" y="822691"/>
                          <a:pt x="2" y="663373"/>
                        </a:cubicBezTo>
                        <a:close/>
                      </a:path>
                    </a:pathLst>
                  </a:cu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13" name="楕円 8">
                    <a:extLst>
                      <a:ext uri="{FF2B5EF4-FFF2-40B4-BE49-F238E27FC236}">
                        <a16:creationId xmlns:a16="http://schemas.microsoft.com/office/drawing/2014/main" id="{2E8E8B43-C803-41C6-8A02-17FBB9069621}"/>
                      </a:ext>
                    </a:extLst>
                  </p:cNvPr>
                  <p:cNvSpPr/>
                  <p:nvPr/>
                </p:nvSpPr>
                <p:spPr bwMode="auto">
                  <a:xfrm rot="11700000">
                    <a:off x="3639833" y="5211140"/>
                    <a:ext cx="108578" cy="96168"/>
                  </a:xfrm>
                  <a:custGeom>
                    <a:avLst/>
                    <a:gdLst>
                      <a:gd name="connsiteX0" fmla="*/ 0 w 945105"/>
                      <a:gd name="connsiteY0" fmla="*/ 292533 h 585065"/>
                      <a:gd name="connsiteX1" fmla="*/ 472553 w 945105"/>
                      <a:gd name="connsiteY1" fmla="*/ 0 h 585065"/>
                      <a:gd name="connsiteX2" fmla="*/ 945106 w 945105"/>
                      <a:gd name="connsiteY2" fmla="*/ 292533 h 585065"/>
                      <a:gd name="connsiteX3" fmla="*/ 472553 w 945105"/>
                      <a:gd name="connsiteY3" fmla="*/ 585066 h 585065"/>
                      <a:gd name="connsiteX4" fmla="*/ 0 w 945105"/>
                      <a:gd name="connsiteY4" fmla="*/ 292533 h 585065"/>
                      <a:gd name="connsiteX0" fmla="*/ 2 w 945108"/>
                      <a:gd name="connsiteY0" fmla="*/ 663373 h 955906"/>
                      <a:gd name="connsiteX1" fmla="*/ 477635 w 945108"/>
                      <a:gd name="connsiteY1" fmla="*/ 0 h 955906"/>
                      <a:gd name="connsiteX2" fmla="*/ 945108 w 945108"/>
                      <a:gd name="connsiteY2" fmla="*/ 663373 h 955906"/>
                      <a:gd name="connsiteX3" fmla="*/ 472555 w 945108"/>
                      <a:gd name="connsiteY3" fmla="*/ 955906 h 955906"/>
                      <a:gd name="connsiteX4" fmla="*/ 2 w 945108"/>
                      <a:gd name="connsiteY4" fmla="*/ 663373 h 95590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5108" h="955906">
                        <a:moveTo>
                          <a:pt x="2" y="663373"/>
                        </a:moveTo>
                        <a:cubicBezTo>
                          <a:pt x="849" y="504055"/>
                          <a:pt x="216651" y="0"/>
                          <a:pt x="477635" y="0"/>
                        </a:cubicBezTo>
                        <a:cubicBezTo>
                          <a:pt x="738619" y="0"/>
                          <a:pt x="945108" y="501811"/>
                          <a:pt x="945108" y="663373"/>
                        </a:cubicBezTo>
                        <a:cubicBezTo>
                          <a:pt x="945108" y="824935"/>
                          <a:pt x="733539" y="955906"/>
                          <a:pt x="472555" y="955906"/>
                        </a:cubicBezTo>
                        <a:cubicBezTo>
                          <a:pt x="211571" y="955906"/>
                          <a:pt x="-845" y="822691"/>
                          <a:pt x="2" y="663373"/>
                        </a:cubicBezTo>
                        <a:close/>
                      </a:path>
                    </a:pathLst>
                  </a:cu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11" name="楕円 10">
                  <a:extLst>
                    <a:ext uri="{FF2B5EF4-FFF2-40B4-BE49-F238E27FC236}">
                      <a16:creationId xmlns:a16="http://schemas.microsoft.com/office/drawing/2014/main" id="{12B78D65-3958-4A96-A44D-41E96CD48395}"/>
                    </a:ext>
                  </a:extLst>
                </p:cNvPr>
                <p:cNvSpPr/>
                <p:nvPr/>
              </p:nvSpPr>
              <p:spPr bwMode="auto">
                <a:xfrm>
                  <a:off x="-1346006" y="3714974"/>
                  <a:ext cx="635684" cy="186741"/>
                </a:xfrm>
                <a:custGeom>
                  <a:avLst/>
                  <a:gdLst>
                    <a:gd name="connsiteX0" fmla="*/ 0 w 315035"/>
                    <a:gd name="connsiteY0" fmla="*/ 45005 h 90010"/>
                    <a:gd name="connsiteX1" fmla="*/ 157518 w 315035"/>
                    <a:gd name="connsiteY1" fmla="*/ 0 h 90010"/>
                    <a:gd name="connsiteX2" fmla="*/ 315036 w 315035"/>
                    <a:gd name="connsiteY2" fmla="*/ 45005 h 90010"/>
                    <a:gd name="connsiteX3" fmla="*/ 157518 w 315035"/>
                    <a:gd name="connsiteY3" fmla="*/ 90010 h 90010"/>
                    <a:gd name="connsiteX4" fmla="*/ 0 w 315035"/>
                    <a:gd name="connsiteY4" fmla="*/ 45005 h 90010"/>
                    <a:gd name="connsiteX0" fmla="*/ 1 w 315037"/>
                    <a:gd name="connsiteY0" fmla="*/ 65325 h 110330"/>
                    <a:gd name="connsiteX1" fmla="*/ 154979 w 315037"/>
                    <a:gd name="connsiteY1" fmla="*/ 0 h 110330"/>
                    <a:gd name="connsiteX2" fmla="*/ 315037 w 315037"/>
                    <a:gd name="connsiteY2" fmla="*/ 65325 h 110330"/>
                    <a:gd name="connsiteX3" fmla="*/ 157519 w 315037"/>
                    <a:gd name="connsiteY3" fmla="*/ 110330 h 110330"/>
                    <a:gd name="connsiteX4" fmla="*/ 1 w 315037"/>
                    <a:gd name="connsiteY4" fmla="*/ 65325 h 110330"/>
                    <a:gd name="connsiteX0" fmla="*/ 1 w 315037"/>
                    <a:gd name="connsiteY0" fmla="*/ 65325 h 85393"/>
                    <a:gd name="connsiteX1" fmla="*/ 154979 w 315037"/>
                    <a:gd name="connsiteY1" fmla="*/ 0 h 85393"/>
                    <a:gd name="connsiteX2" fmla="*/ 315037 w 315037"/>
                    <a:gd name="connsiteY2" fmla="*/ 65325 h 85393"/>
                    <a:gd name="connsiteX3" fmla="*/ 157519 w 315037"/>
                    <a:gd name="connsiteY3" fmla="*/ 84930 h 85393"/>
                    <a:gd name="connsiteX4" fmla="*/ 1 w 315037"/>
                    <a:gd name="connsiteY4" fmla="*/ 65325 h 85393"/>
                    <a:gd name="connsiteX0" fmla="*/ 585 w 315621"/>
                    <a:gd name="connsiteY0" fmla="*/ 65325 h 91925"/>
                    <a:gd name="connsiteX1" fmla="*/ 155563 w 315621"/>
                    <a:gd name="connsiteY1" fmla="*/ 0 h 91925"/>
                    <a:gd name="connsiteX2" fmla="*/ 315621 w 315621"/>
                    <a:gd name="connsiteY2" fmla="*/ 65325 h 91925"/>
                    <a:gd name="connsiteX3" fmla="*/ 158103 w 315621"/>
                    <a:gd name="connsiteY3" fmla="*/ 84930 h 91925"/>
                    <a:gd name="connsiteX4" fmla="*/ 585 w 315621"/>
                    <a:gd name="connsiteY4" fmla="*/ 65325 h 91925"/>
                    <a:gd name="connsiteX0" fmla="*/ 585 w 318436"/>
                    <a:gd name="connsiteY0" fmla="*/ 65325 h 91925"/>
                    <a:gd name="connsiteX1" fmla="*/ 155563 w 318436"/>
                    <a:gd name="connsiteY1" fmla="*/ 0 h 91925"/>
                    <a:gd name="connsiteX2" fmla="*/ 315621 w 318436"/>
                    <a:gd name="connsiteY2" fmla="*/ 65325 h 91925"/>
                    <a:gd name="connsiteX3" fmla="*/ 158103 w 318436"/>
                    <a:gd name="connsiteY3" fmla="*/ 84930 h 91925"/>
                    <a:gd name="connsiteX4" fmla="*/ 585 w 318436"/>
                    <a:gd name="connsiteY4" fmla="*/ 65325 h 919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18436" h="91925">
                      <a:moveTo>
                        <a:pt x="585" y="65325"/>
                      </a:moveTo>
                      <a:cubicBezTo>
                        <a:pt x="-7458" y="20690"/>
                        <a:pt x="68568" y="0"/>
                        <a:pt x="155563" y="0"/>
                      </a:cubicBezTo>
                      <a:cubicBezTo>
                        <a:pt x="242558" y="0"/>
                        <a:pt x="335941" y="22689"/>
                        <a:pt x="315621" y="65325"/>
                      </a:cubicBezTo>
                      <a:cubicBezTo>
                        <a:pt x="295301" y="107961"/>
                        <a:pt x="245098" y="84930"/>
                        <a:pt x="158103" y="84930"/>
                      </a:cubicBezTo>
                      <a:cubicBezTo>
                        <a:pt x="71108" y="84930"/>
                        <a:pt x="8628" y="109960"/>
                        <a:pt x="585" y="65325"/>
                      </a:cubicBezTo>
                      <a:close/>
                    </a:path>
                  </a:pathLst>
                </a:cu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67" name="グループ化 166">
                <a:extLst>
                  <a:ext uri="{FF2B5EF4-FFF2-40B4-BE49-F238E27FC236}">
                    <a16:creationId xmlns:a16="http://schemas.microsoft.com/office/drawing/2014/main" id="{D8E5D214-FBF3-4A1F-B724-F68550618BC3}"/>
                  </a:ext>
                </a:extLst>
              </p:cNvPr>
              <p:cNvGrpSpPr/>
              <p:nvPr/>
            </p:nvGrpSpPr>
            <p:grpSpPr>
              <a:xfrm rot="20993371">
                <a:off x="-883579" y="4109995"/>
                <a:ext cx="1040251" cy="1272716"/>
                <a:chOff x="-2417572" y="3322612"/>
                <a:chExt cx="2778812" cy="3399795"/>
              </a:xfrm>
              <a:solidFill>
                <a:schemeClr val="accent1">
                  <a:lumMod val="90000"/>
                </a:schemeClr>
              </a:solidFill>
            </p:grpSpPr>
            <p:sp>
              <p:nvSpPr>
                <p:cNvPr id="200" name="楕円 8">
                  <a:extLst>
                    <a:ext uri="{FF2B5EF4-FFF2-40B4-BE49-F238E27FC236}">
                      <a16:creationId xmlns:a16="http://schemas.microsoft.com/office/drawing/2014/main" id="{275632B8-F644-411D-B9C4-C44737D7C450}"/>
                    </a:ext>
                  </a:extLst>
                </p:cNvPr>
                <p:cNvSpPr/>
                <p:nvPr/>
              </p:nvSpPr>
              <p:spPr bwMode="auto">
                <a:xfrm rot="10800000">
                  <a:off x="-1556513" y="3322612"/>
                  <a:ext cx="1056704" cy="506768"/>
                </a:xfrm>
                <a:custGeom>
                  <a:avLst/>
                  <a:gdLst>
                    <a:gd name="connsiteX0" fmla="*/ 0 w 945105"/>
                    <a:gd name="connsiteY0" fmla="*/ 292533 h 585065"/>
                    <a:gd name="connsiteX1" fmla="*/ 472553 w 945105"/>
                    <a:gd name="connsiteY1" fmla="*/ 0 h 585065"/>
                    <a:gd name="connsiteX2" fmla="*/ 945106 w 945105"/>
                    <a:gd name="connsiteY2" fmla="*/ 292533 h 585065"/>
                    <a:gd name="connsiteX3" fmla="*/ 472553 w 945105"/>
                    <a:gd name="connsiteY3" fmla="*/ 585066 h 585065"/>
                    <a:gd name="connsiteX4" fmla="*/ 0 w 945105"/>
                    <a:gd name="connsiteY4" fmla="*/ 292533 h 585065"/>
                    <a:gd name="connsiteX0" fmla="*/ 2 w 945108"/>
                    <a:gd name="connsiteY0" fmla="*/ 663373 h 955906"/>
                    <a:gd name="connsiteX1" fmla="*/ 477635 w 945108"/>
                    <a:gd name="connsiteY1" fmla="*/ 0 h 955906"/>
                    <a:gd name="connsiteX2" fmla="*/ 945108 w 945108"/>
                    <a:gd name="connsiteY2" fmla="*/ 663373 h 955906"/>
                    <a:gd name="connsiteX3" fmla="*/ 472555 w 945108"/>
                    <a:gd name="connsiteY3" fmla="*/ 955906 h 955906"/>
                    <a:gd name="connsiteX4" fmla="*/ 2 w 945108"/>
                    <a:gd name="connsiteY4" fmla="*/ 663373 h 9559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45108" h="955906">
                      <a:moveTo>
                        <a:pt x="2" y="663373"/>
                      </a:moveTo>
                      <a:cubicBezTo>
                        <a:pt x="849" y="504055"/>
                        <a:pt x="216651" y="0"/>
                        <a:pt x="477635" y="0"/>
                      </a:cubicBezTo>
                      <a:cubicBezTo>
                        <a:pt x="738619" y="0"/>
                        <a:pt x="945108" y="501811"/>
                        <a:pt x="945108" y="663373"/>
                      </a:cubicBezTo>
                      <a:cubicBezTo>
                        <a:pt x="945108" y="824935"/>
                        <a:pt x="733539" y="955906"/>
                        <a:pt x="472555" y="955906"/>
                      </a:cubicBezTo>
                      <a:cubicBezTo>
                        <a:pt x="211571" y="955906"/>
                        <a:pt x="-845" y="822691"/>
                        <a:pt x="2" y="663373"/>
                      </a:cubicBezTo>
                      <a:close/>
                    </a:path>
                  </a:pathLst>
                </a:cu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1" name="フリーフォーム: 図形 200">
                  <a:extLst>
                    <a:ext uri="{FF2B5EF4-FFF2-40B4-BE49-F238E27FC236}">
                      <a16:creationId xmlns:a16="http://schemas.microsoft.com/office/drawing/2014/main" id="{46F21BD5-900A-4DEF-BDE4-D26012D1037B}"/>
                    </a:ext>
                  </a:extLst>
                </p:cNvPr>
                <p:cNvSpPr/>
                <p:nvPr/>
              </p:nvSpPr>
              <p:spPr bwMode="auto">
                <a:xfrm>
                  <a:off x="-2417572" y="3911847"/>
                  <a:ext cx="2778812" cy="2810560"/>
                </a:xfrm>
                <a:custGeom>
                  <a:avLst/>
                  <a:gdLst>
                    <a:gd name="connsiteX0" fmla="*/ 1404346 w 2778812"/>
                    <a:gd name="connsiteY0" fmla="*/ 0 h 2810560"/>
                    <a:gd name="connsiteX1" fmla="*/ 2778812 w 2778812"/>
                    <a:gd name="connsiteY1" fmla="*/ 1950453 h 2810560"/>
                    <a:gd name="connsiteX2" fmla="*/ 1389410 w 2778812"/>
                    <a:gd name="connsiteY2" fmla="*/ 2810560 h 2810560"/>
                    <a:gd name="connsiteX3" fmla="*/ 7 w 2778812"/>
                    <a:gd name="connsiteY3" fmla="*/ 1950453 h 2810560"/>
                    <a:gd name="connsiteX4" fmla="*/ 1404346 w 2778812"/>
                    <a:gd name="connsiteY4" fmla="*/ 0 h 28105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778812" h="2810560">
                      <a:moveTo>
                        <a:pt x="1404346" y="0"/>
                      </a:moveTo>
                      <a:cubicBezTo>
                        <a:pt x="2171692" y="0"/>
                        <a:pt x="2778812" y="1475428"/>
                        <a:pt x="2778812" y="1950453"/>
                      </a:cubicBezTo>
                      <a:cubicBezTo>
                        <a:pt x="2778812" y="2425478"/>
                        <a:pt x="2156756" y="2810560"/>
                        <a:pt x="1389410" y="2810560"/>
                      </a:cubicBezTo>
                      <a:cubicBezTo>
                        <a:pt x="622063" y="2810560"/>
                        <a:pt x="-2484" y="2418881"/>
                        <a:pt x="7" y="1950453"/>
                      </a:cubicBezTo>
                      <a:cubicBezTo>
                        <a:pt x="2497" y="1482025"/>
                        <a:pt x="636999" y="0"/>
                        <a:pt x="1404346" y="0"/>
                      </a:cubicBezTo>
                      <a:close/>
                    </a:path>
                  </a:pathLst>
                </a:cu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02" name="楕円 10">
                  <a:extLst>
                    <a:ext uri="{FF2B5EF4-FFF2-40B4-BE49-F238E27FC236}">
                      <a16:creationId xmlns:a16="http://schemas.microsoft.com/office/drawing/2014/main" id="{3B4448DD-1F95-4F42-804F-6A719AA222C0}"/>
                    </a:ext>
                  </a:extLst>
                </p:cNvPr>
                <p:cNvSpPr/>
                <p:nvPr/>
              </p:nvSpPr>
              <p:spPr bwMode="auto">
                <a:xfrm>
                  <a:off x="-1346006" y="3856868"/>
                  <a:ext cx="635684" cy="186741"/>
                </a:xfrm>
                <a:custGeom>
                  <a:avLst/>
                  <a:gdLst>
                    <a:gd name="connsiteX0" fmla="*/ 0 w 315035"/>
                    <a:gd name="connsiteY0" fmla="*/ 45005 h 90010"/>
                    <a:gd name="connsiteX1" fmla="*/ 157518 w 315035"/>
                    <a:gd name="connsiteY1" fmla="*/ 0 h 90010"/>
                    <a:gd name="connsiteX2" fmla="*/ 315036 w 315035"/>
                    <a:gd name="connsiteY2" fmla="*/ 45005 h 90010"/>
                    <a:gd name="connsiteX3" fmla="*/ 157518 w 315035"/>
                    <a:gd name="connsiteY3" fmla="*/ 90010 h 90010"/>
                    <a:gd name="connsiteX4" fmla="*/ 0 w 315035"/>
                    <a:gd name="connsiteY4" fmla="*/ 45005 h 90010"/>
                    <a:gd name="connsiteX0" fmla="*/ 1 w 315037"/>
                    <a:gd name="connsiteY0" fmla="*/ 65325 h 110330"/>
                    <a:gd name="connsiteX1" fmla="*/ 154979 w 315037"/>
                    <a:gd name="connsiteY1" fmla="*/ 0 h 110330"/>
                    <a:gd name="connsiteX2" fmla="*/ 315037 w 315037"/>
                    <a:gd name="connsiteY2" fmla="*/ 65325 h 110330"/>
                    <a:gd name="connsiteX3" fmla="*/ 157519 w 315037"/>
                    <a:gd name="connsiteY3" fmla="*/ 110330 h 110330"/>
                    <a:gd name="connsiteX4" fmla="*/ 1 w 315037"/>
                    <a:gd name="connsiteY4" fmla="*/ 65325 h 110330"/>
                    <a:gd name="connsiteX0" fmla="*/ 1 w 315037"/>
                    <a:gd name="connsiteY0" fmla="*/ 65325 h 85393"/>
                    <a:gd name="connsiteX1" fmla="*/ 154979 w 315037"/>
                    <a:gd name="connsiteY1" fmla="*/ 0 h 85393"/>
                    <a:gd name="connsiteX2" fmla="*/ 315037 w 315037"/>
                    <a:gd name="connsiteY2" fmla="*/ 65325 h 85393"/>
                    <a:gd name="connsiteX3" fmla="*/ 157519 w 315037"/>
                    <a:gd name="connsiteY3" fmla="*/ 84930 h 85393"/>
                    <a:gd name="connsiteX4" fmla="*/ 1 w 315037"/>
                    <a:gd name="connsiteY4" fmla="*/ 65325 h 85393"/>
                    <a:gd name="connsiteX0" fmla="*/ 585 w 315621"/>
                    <a:gd name="connsiteY0" fmla="*/ 65325 h 91925"/>
                    <a:gd name="connsiteX1" fmla="*/ 155563 w 315621"/>
                    <a:gd name="connsiteY1" fmla="*/ 0 h 91925"/>
                    <a:gd name="connsiteX2" fmla="*/ 315621 w 315621"/>
                    <a:gd name="connsiteY2" fmla="*/ 65325 h 91925"/>
                    <a:gd name="connsiteX3" fmla="*/ 158103 w 315621"/>
                    <a:gd name="connsiteY3" fmla="*/ 84930 h 91925"/>
                    <a:gd name="connsiteX4" fmla="*/ 585 w 315621"/>
                    <a:gd name="connsiteY4" fmla="*/ 65325 h 91925"/>
                    <a:gd name="connsiteX0" fmla="*/ 585 w 318436"/>
                    <a:gd name="connsiteY0" fmla="*/ 65325 h 91925"/>
                    <a:gd name="connsiteX1" fmla="*/ 155563 w 318436"/>
                    <a:gd name="connsiteY1" fmla="*/ 0 h 91925"/>
                    <a:gd name="connsiteX2" fmla="*/ 315621 w 318436"/>
                    <a:gd name="connsiteY2" fmla="*/ 65325 h 91925"/>
                    <a:gd name="connsiteX3" fmla="*/ 158103 w 318436"/>
                    <a:gd name="connsiteY3" fmla="*/ 84930 h 91925"/>
                    <a:gd name="connsiteX4" fmla="*/ 585 w 318436"/>
                    <a:gd name="connsiteY4" fmla="*/ 65325 h 919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18436" h="91925">
                      <a:moveTo>
                        <a:pt x="585" y="65325"/>
                      </a:moveTo>
                      <a:cubicBezTo>
                        <a:pt x="-7458" y="20690"/>
                        <a:pt x="68568" y="0"/>
                        <a:pt x="155563" y="0"/>
                      </a:cubicBezTo>
                      <a:cubicBezTo>
                        <a:pt x="242558" y="0"/>
                        <a:pt x="335941" y="22689"/>
                        <a:pt x="315621" y="65325"/>
                      </a:cubicBezTo>
                      <a:cubicBezTo>
                        <a:pt x="295301" y="107961"/>
                        <a:pt x="245098" y="84930"/>
                        <a:pt x="158103" y="84930"/>
                      </a:cubicBezTo>
                      <a:cubicBezTo>
                        <a:pt x="71108" y="84930"/>
                        <a:pt x="8628" y="109960"/>
                        <a:pt x="585" y="65325"/>
                      </a:cubicBezTo>
                      <a:close/>
                    </a:path>
                  </a:pathLst>
                </a:cu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203" name="グループ化 202">
                  <a:extLst>
                    <a:ext uri="{FF2B5EF4-FFF2-40B4-BE49-F238E27FC236}">
                      <a16:creationId xmlns:a16="http://schemas.microsoft.com/office/drawing/2014/main" id="{C0933FA0-89B5-45FE-8550-3437ACF379EA}"/>
                    </a:ext>
                  </a:extLst>
                </p:cNvPr>
                <p:cNvGrpSpPr/>
                <p:nvPr/>
              </p:nvGrpSpPr>
              <p:grpSpPr>
                <a:xfrm>
                  <a:off x="-1248459" y="3445001"/>
                  <a:ext cx="440590" cy="363342"/>
                  <a:chOff x="3502673" y="5211140"/>
                  <a:chExt cx="245738" cy="96168"/>
                </a:xfrm>
                <a:grpFill/>
              </p:grpSpPr>
              <p:sp>
                <p:nvSpPr>
                  <p:cNvPr id="205" name="楕円 8">
                    <a:extLst>
                      <a:ext uri="{FF2B5EF4-FFF2-40B4-BE49-F238E27FC236}">
                        <a16:creationId xmlns:a16="http://schemas.microsoft.com/office/drawing/2014/main" id="{CD5AC146-1A2E-4FD9-95E9-A15537AA3C11}"/>
                      </a:ext>
                    </a:extLst>
                  </p:cNvPr>
                  <p:cNvSpPr/>
                  <p:nvPr/>
                </p:nvSpPr>
                <p:spPr bwMode="auto">
                  <a:xfrm rot="9900000">
                    <a:off x="3502673" y="5211140"/>
                    <a:ext cx="108578" cy="96168"/>
                  </a:xfrm>
                  <a:custGeom>
                    <a:avLst/>
                    <a:gdLst>
                      <a:gd name="connsiteX0" fmla="*/ 0 w 945105"/>
                      <a:gd name="connsiteY0" fmla="*/ 292533 h 585065"/>
                      <a:gd name="connsiteX1" fmla="*/ 472553 w 945105"/>
                      <a:gd name="connsiteY1" fmla="*/ 0 h 585065"/>
                      <a:gd name="connsiteX2" fmla="*/ 945106 w 945105"/>
                      <a:gd name="connsiteY2" fmla="*/ 292533 h 585065"/>
                      <a:gd name="connsiteX3" fmla="*/ 472553 w 945105"/>
                      <a:gd name="connsiteY3" fmla="*/ 585066 h 585065"/>
                      <a:gd name="connsiteX4" fmla="*/ 0 w 945105"/>
                      <a:gd name="connsiteY4" fmla="*/ 292533 h 585065"/>
                      <a:gd name="connsiteX0" fmla="*/ 2 w 945108"/>
                      <a:gd name="connsiteY0" fmla="*/ 663373 h 955906"/>
                      <a:gd name="connsiteX1" fmla="*/ 477635 w 945108"/>
                      <a:gd name="connsiteY1" fmla="*/ 0 h 955906"/>
                      <a:gd name="connsiteX2" fmla="*/ 945108 w 945108"/>
                      <a:gd name="connsiteY2" fmla="*/ 663373 h 955906"/>
                      <a:gd name="connsiteX3" fmla="*/ 472555 w 945108"/>
                      <a:gd name="connsiteY3" fmla="*/ 955906 h 955906"/>
                      <a:gd name="connsiteX4" fmla="*/ 2 w 945108"/>
                      <a:gd name="connsiteY4" fmla="*/ 663373 h 95590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5108" h="955906">
                        <a:moveTo>
                          <a:pt x="2" y="663373"/>
                        </a:moveTo>
                        <a:cubicBezTo>
                          <a:pt x="849" y="504055"/>
                          <a:pt x="216651" y="0"/>
                          <a:pt x="477635" y="0"/>
                        </a:cubicBezTo>
                        <a:cubicBezTo>
                          <a:pt x="738619" y="0"/>
                          <a:pt x="945108" y="501811"/>
                          <a:pt x="945108" y="663373"/>
                        </a:cubicBezTo>
                        <a:cubicBezTo>
                          <a:pt x="945108" y="824935"/>
                          <a:pt x="733539" y="955906"/>
                          <a:pt x="472555" y="955906"/>
                        </a:cubicBezTo>
                        <a:cubicBezTo>
                          <a:pt x="211571" y="955906"/>
                          <a:pt x="-845" y="822691"/>
                          <a:pt x="2" y="663373"/>
                        </a:cubicBezTo>
                        <a:close/>
                      </a:path>
                    </a:pathLst>
                  </a:cu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6" name="楕円 8">
                    <a:extLst>
                      <a:ext uri="{FF2B5EF4-FFF2-40B4-BE49-F238E27FC236}">
                        <a16:creationId xmlns:a16="http://schemas.microsoft.com/office/drawing/2014/main" id="{2146BB28-7108-4A88-BFE6-26EC52715E9A}"/>
                      </a:ext>
                    </a:extLst>
                  </p:cNvPr>
                  <p:cNvSpPr/>
                  <p:nvPr/>
                </p:nvSpPr>
                <p:spPr bwMode="auto">
                  <a:xfrm rot="11700000">
                    <a:off x="3639833" y="5211140"/>
                    <a:ext cx="108578" cy="96168"/>
                  </a:xfrm>
                  <a:custGeom>
                    <a:avLst/>
                    <a:gdLst>
                      <a:gd name="connsiteX0" fmla="*/ 0 w 945105"/>
                      <a:gd name="connsiteY0" fmla="*/ 292533 h 585065"/>
                      <a:gd name="connsiteX1" fmla="*/ 472553 w 945105"/>
                      <a:gd name="connsiteY1" fmla="*/ 0 h 585065"/>
                      <a:gd name="connsiteX2" fmla="*/ 945106 w 945105"/>
                      <a:gd name="connsiteY2" fmla="*/ 292533 h 585065"/>
                      <a:gd name="connsiteX3" fmla="*/ 472553 w 945105"/>
                      <a:gd name="connsiteY3" fmla="*/ 585066 h 585065"/>
                      <a:gd name="connsiteX4" fmla="*/ 0 w 945105"/>
                      <a:gd name="connsiteY4" fmla="*/ 292533 h 585065"/>
                      <a:gd name="connsiteX0" fmla="*/ 2 w 945108"/>
                      <a:gd name="connsiteY0" fmla="*/ 663373 h 955906"/>
                      <a:gd name="connsiteX1" fmla="*/ 477635 w 945108"/>
                      <a:gd name="connsiteY1" fmla="*/ 0 h 955906"/>
                      <a:gd name="connsiteX2" fmla="*/ 945108 w 945108"/>
                      <a:gd name="connsiteY2" fmla="*/ 663373 h 955906"/>
                      <a:gd name="connsiteX3" fmla="*/ 472555 w 945108"/>
                      <a:gd name="connsiteY3" fmla="*/ 955906 h 955906"/>
                      <a:gd name="connsiteX4" fmla="*/ 2 w 945108"/>
                      <a:gd name="connsiteY4" fmla="*/ 663373 h 95590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5108" h="955906">
                        <a:moveTo>
                          <a:pt x="2" y="663373"/>
                        </a:moveTo>
                        <a:cubicBezTo>
                          <a:pt x="849" y="504055"/>
                          <a:pt x="216651" y="0"/>
                          <a:pt x="477635" y="0"/>
                        </a:cubicBezTo>
                        <a:cubicBezTo>
                          <a:pt x="738619" y="0"/>
                          <a:pt x="945108" y="501811"/>
                          <a:pt x="945108" y="663373"/>
                        </a:cubicBezTo>
                        <a:cubicBezTo>
                          <a:pt x="945108" y="824935"/>
                          <a:pt x="733539" y="955906"/>
                          <a:pt x="472555" y="955906"/>
                        </a:cubicBezTo>
                        <a:cubicBezTo>
                          <a:pt x="211571" y="955906"/>
                          <a:pt x="-845" y="822691"/>
                          <a:pt x="2" y="663373"/>
                        </a:cubicBezTo>
                        <a:close/>
                      </a:path>
                    </a:pathLst>
                  </a:cu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04" name="楕円 10">
                  <a:extLst>
                    <a:ext uri="{FF2B5EF4-FFF2-40B4-BE49-F238E27FC236}">
                      <a16:creationId xmlns:a16="http://schemas.microsoft.com/office/drawing/2014/main" id="{11061F2F-C6E0-4AD8-9B91-9B830FBE01E8}"/>
                    </a:ext>
                  </a:extLst>
                </p:cNvPr>
                <p:cNvSpPr/>
                <p:nvPr/>
              </p:nvSpPr>
              <p:spPr bwMode="auto">
                <a:xfrm>
                  <a:off x="-1346006" y="3714974"/>
                  <a:ext cx="635684" cy="186741"/>
                </a:xfrm>
                <a:custGeom>
                  <a:avLst/>
                  <a:gdLst>
                    <a:gd name="connsiteX0" fmla="*/ 0 w 315035"/>
                    <a:gd name="connsiteY0" fmla="*/ 45005 h 90010"/>
                    <a:gd name="connsiteX1" fmla="*/ 157518 w 315035"/>
                    <a:gd name="connsiteY1" fmla="*/ 0 h 90010"/>
                    <a:gd name="connsiteX2" fmla="*/ 315036 w 315035"/>
                    <a:gd name="connsiteY2" fmla="*/ 45005 h 90010"/>
                    <a:gd name="connsiteX3" fmla="*/ 157518 w 315035"/>
                    <a:gd name="connsiteY3" fmla="*/ 90010 h 90010"/>
                    <a:gd name="connsiteX4" fmla="*/ 0 w 315035"/>
                    <a:gd name="connsiteY4" fmla="*/ 45005 h 90010"/>
                    <a:gd name="connsiteX0" fmla="*/ 1 w 315037"/>
                    <a:gd name="connsiteY0" fmla="*/ 65325 h 110330"/>
                    <a:gd name="connsiteX1" fmla="*/ 154979 w 315037"/>
                    <a:gd name="connsiteY1" fmla="*/ 0 h 110330"/>
                    <a:gd name="connsiteX2" fmla="*/ 315037 w 315037"/>
                    <a:gd name="connsiteY2" fmla="*/ 65325 h 110330"/>
                    <a:gd name="connsiteX3" fmla="*/ 157519 w 315037"/>
                    <a:gd name="connsiteY3" fmla="*/ 110330 h 110330"/>
                    <a:gd name="connsiteX4" fmla="*/ 1 w 315037"/>
                    <a:gd name="connsiteY4" fmla="*/ 65325 h 110330"/>
                    <a:gd name="connsiteX0" fmla="*/ 1 w 315037"/>
                    <a:gd name="connsiteY0" fmla="*/ 65325 h 85393"/>
                    <a:gd name="connsiteX1" fmla="*/ 154979 w 315037"/>
                    <a:gd name="connsiteY1" fmla="*/ 0 h 85393"/>
                    <a:gd name="connsiteX2" fmla="*/ 315037 w 315037"/>
                    <a:gd name="connsiteY2" fmla="*/ 65325 h 85393"/>
                    <a:gd name="connsiteX3" fmla="*/ 157519 w 315037"/>
                    <a:gd name="connsiteY3" fmla="*/ 84930 h 85393"/>
                    <a:gd name="connsiteX4" fmla="*/ 1 w 315037"/>
                    <a:gd name="connsiteY4" fmla="*/ 65325 h 85393"/>
                    <a:gd name="connsiteX0" fmla="*/ 585 w 315621"/>
                    <a:gd name="connsiteY0" fmla="*/ 65325 h 91925"/>
                    <a:gd name="connsiteX1" fmla="*/ 155563 w 315621"/>
                    <a:gd name="connsiteY1" fmla="*/ 0 h 91925"/>
                    <a:gd name="connsiteX2" fmla="*/ 315621 w 315621"/>
                    <a:gd name="connsiteY2" fmla="*/ 65325 h 91925"/>
                    <a:gd name="connsiteX3" fmla="*/ 158103 w 315621"/>
                    <a:gd name="connsiteY3" fmla="*/ 84930 h 91925"/>
                    <a:gd name="connsiteX4" fmla="*/ 585 w 315621"/>
                    <a:gd name="connsiteY4" fmla="*/ 65325 h 91925"/>
                    <a:gd name="connsiteX0" fmla="*/ 585 w 318436"/>
                    <a:gd name="connsiteY0" fmla="*/ 65325 h 91925"/>
                    <a:gd name="connsiteX1" fmla="*/ 155563 w 318436"/>
                    <a:gd name="connsiteY1" fmla="*/ 0 h 91925"/>
                    <a:gd name="connsiteX2" fmla="*/ 315621 w 318436"/>
                    <a:gd name="connsiteY2" fmla="*/ 65325 h 91925"/>
                    <a:gd name="connsiteX3" fmla="*/ 158103 w 318436"/>
                    <a:gd name="connsiteY3" fmla="*/ 84930 h 91925"/>
                    <a:gd name="connsiteX4" fmla="*/ 585 w 318436"/>
                    <a:gd name="connsiteY4" fmla="*/ 65325 h 919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18436" h="91925">
                      <a:moveTo>
                        <a:pt x="585" y="65325"/>
                      </a:moveTo>
                      <a:cubicBezTo>
                        <a:pt x="-7458" y="20690"/>
                        <a:pt x="68568" y="0"/>
                        <a:pt x="155563" y="0"/>
                      </a:cubicBezTo>
                      <a:cubicBezTo>
                        <a:pt x="242558" y="0"/>
                        <a:pt x="335941" y="22689"/>
                        <a:pt x="315621" y="65325"/>
                      </a:cubicBezTo>
                      <a:cubicBezTo>
                        <a:pt x="295301" y="107961"/>
                        <a:pt x="245098" y="84930"/>
                        <a:pt x="158103" y="84930"/>
                      </a:cubicBezTo>
                      <a:cubicBezTo>
                        <a:pt x="71108" y="84930"/>
                        <a:pt x="8628" y="109960"/>
                        <a:pt x="585" y="65325"/>
                      </a:cubicBezTo>
                      <a:close/>
                    </a:path>
                  </a:pathLst>
                </a:cu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68" name="グループ化 167">
                <a:extLst>
                  <a:ext uri="{FF2B5EF4-FFF2-40B4-BE49-F238E27FC236}">
                    <a16:creationId xmlns:a16="http://schemas.microsoft.com/office/drawing/2014/main" id="{89DCDFB7-28AA-4833-B208-0B6370CECDF6}"/>
                  </a:ext>
                </a:extLst>
              </p:cNvPr>
              <p:cNvGrpSpPr/>
              <p:nvPr/>
            </p:nvGrpSpPr>
            <p:grpSpPr>
              <a:xfrm>
                <a:off x="125201" y="4139165"/>
                <a:ext cx="1040251" cy="1272716"/>
                <a:chOff x="-2417572" y="3322612"/>
                <a:chExt cx="2778812" cy="3399795"/>
              </a:xfrm>
              <a:solidFill>
                <a:schemeClr val="accent1">
                  <a:lumMod val="90000"/>
                </a:schemeClr>
              </a:solidFill>
            </p:grpSpPr>
            <p:sp>
              <p:nvSpPr>
                <p:cNvPr id="193" name="楕円 8">
                  <a:extLst>
                    <a:ext uri="{FF2B5EF4-FFF2-40B4-BE49-F238E27FC236}">
                      <a16:creationId xmlns:a16="http://schemas.microsoft.com/office/drawing/2014/main" id="{6898B053-C973-4846-A4CF-2602DC114F94}"/>
                    </a:ext>
                  </a:extLst>
                </p:cNvPr>
                <p:cNvSpPr/>
                <p:nvPr/>
              </p:nvSpPr>
              <p:spPr bwMode="auto">
                <a:xfrm rot="10800000">
                  <a:off x="-1556513" y="3322612"/>
                  <a:ext cx="1056704" cy="506768"/>
                </a:xfrm>
                <a:custGeom>
                  <a:avLst/>
                  <a:gdLst>
                    <a:gd name="connsiteX0" fmla="*/ 0 w 945105"/>
                    <a:gd name="connsiteY0" fmla="*/ 292533 h 585065"/>
                    <a:gd name="connsiteX1" fmla="*/ 472553 w 945105"/>
                    <a:gd name="connsiteY1" fmla="*/ 0 h 585065"/>
                    <a:gd name="connsiteX2" fmla="*/ 945106 w 945105"/>
                    <a:gd name="connsiteY2" fmla="*/ 292533 h 585065"/>
                    <a:gd name="connsiteX3" fmla="*/ 472553 w 945105"/>
                    <a:gd name="connsiteY3" fmla="*/ 585066 h 585065"/>
                    <a:gd name="connsiteX4" fmla="*/ 0 w 945105"/>
                    <a:gd name="connsiteY4" fmla="*/ 292533 h 585065"/>
                    <a:gd name="connsiteX0" fmla="*/ 2 w 945108"/>
                    <a:gd name="connsiteY0" fmla="*/ 663373 h 955906"/>
                    <a:gd name="connsiteX1" fmla="*/ 477635 w 945108"/>
                    <a:gd name="connsiteY1" fmla="*/ 0 h 955906"/>
                    <a:gd name="connsiteX2" fmla="*/ 945108 w 945108"/>
                    <a:gd name="connsiteY2" fmla="*/ 663373 h 955906"/>
                    <a:gd name="connsiteX3" fmla="*/ 472555 w 945108"/>
                    <a:gd name="connsiteY3" fmla="*/ 955906 h 955906"/>
                    <a:gd name="connsiteX4" fmla="*/ 2 w 945108"/>
                    <a:gd name="connsiteY4" fmla="*/ 663373 h 9559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45108" h="955906">
                      <a:moveTo>
                        <a:pt x="2" y="663373"/>
                      </a:moveTo>
                      <a:cubicBezTo>
                        <a:pt x="849" y="504055"/>
                        <a:pt x="216651" y="0"/>
                        <a:pt x="477635" y="0"/>
                      </a:cubicBezTo>
                      <a:cubicBezTo>
                        <a:pt x="738619" y="0"/>
                        <a:pt x="945108" y="501811"/>
                        <a:pt x="945108" y="663373"/>
                      </a:cubicBezTo>
                      <a:cubicBezTo>
                        <a:pt x="945108" y="824935"/>
                        <a:pt x="733539" y="955906"/>
                        <a:pt x="472555" y="955906"/>
                      </a:cubicBezTo>
                      <a:cubicBezTo>
                        <a:pt x="211571" y="955906"/>
                        <a:pt x="-845" y="822691"/>
                        <a:pt x="2" y="663373"/>
                      </a:cubicBezTo>
                      <a:close/>
                    </a:path>
                  </a:pathLst>
                </a:cu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4" name="フリーフォーム: 図形 193">
                  <a:extLst>
                    <a:ext uri="{FF2B5EF4-FFF2-40B4-BE49-F238E27FC236}">
                      <a16:creationId xmlns:a16="http://schemas.microsoft.com/office/drawing/2014/main" id="{DAFD4958-4723-43C8-AE0A-9ACFDB9E22D0}"/>
                    </a:ext>
                  </a:extLst>
                </p:cNvPr>
                <p:cNvSpPr/>
                <p:nvPr/>
              </p:nvSpPr>
              <p:spPr bwMode="auto">
                <a:xfrm>
                  <a:off x="-2417572" y="3911847"/>
                  <a:ext cx="2778812" cy="2810560"/>
                </a:xfrm>
                <a:custGeom>
                  <a:avLst/>
                  <a:gdLst>
                    <a:gd name="connsiteX0" fmla="*/ 1404346 w 2778812"/>
                    <a:gd name="connsiteY0" fmla="*/ 0 h 2810560"/>
                    <a:gd name="connsiteX1" fmla="*/ 2778812 w 2778812"/>
                    <a:gd name="connsiteY1" fmla="*/ 1950453 h 2810560"/>
                    <a:gd name="connsiteX2" fmla="*/ 1389410 w 2778812"/>
                    <a:gd name="connsiteY2" fmla="*/ 2810560 h 2810560"/>
                    <a:gd name="connsiteX3" fmla="*/ 7 w 2778812"/>
                    <a:gd name="connsiteY3" fmla="*/ 1950453 h 2810560"/>
                    <a:gd name="connsiteX4" fmla="*/ 1404346 w 2778812"/>
                    <a:gd name="connsiteY4" fmla="*/ 0 h 28105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778812" h="2810560">
                      <a:moveTo>
                        <a:pt x="1404346" y="0"/>
                      </a:moveTo>
                      <a:cubicBezTo>
                        <a:pt x="2171692" y="0"/>
                        <a:pt x="2778812" y="1475428"/>
                        <a:pt x="2778812" y="1950453"/>
                      </a:cubicBezTo>
                      <a:cubicBezTo>
                        <a:pt x="2778812" y="2425478"/>
                        <a:pt x="2156756" y="2810560"/>
                        <a:pt x="1389410" y="2810560"/>
                      </a:cubicBezTo>
                      <a:cubicBezTo>
                        <a:pt x="622063" y="2810560"/>
                        <a:pt x="-2484" y="2418881"/>
                        <a:pt x="7" y="1950453"/>
                      </a:cubicBezTo>
                      <a:cubicBezTo>
                        <a:pt x="2497" y="1482025"/>
                        <a:pt x="636999" y="0"/>
                        <a:pt x="1404346" y="0"/>
                      </a:cubicBezTo>
                      <a:close/>
                    </a:path>
                  </a:pathLst>
                </a:cu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95" name="楕円 10">
                  <a:extLst>
                    <a:ext uri="{FF2B5EF4-FFF2-40B4-BE49-F238E27FC236}">
                      <a16:creationId xmlns:a16="http://schemas.microsoft.com/office/drawing/2014/main" id="{5215C368-6CD7-457B-8C92-0352F512A144}"/>
                    </a:ext>
                  </a:extLst>
                </p:cNvPr>
                <p:cNvSpPr/>
                <p:nvPr/>
              </p:nvSpPr>
              <p:spPr bwMode="auto">
                <a:xfrm>
                  <a:off x="-1346006" y="3856868"/>
                  <a:ext cx="635684" cy="186741"/>
                </a:xfrm>
                <a:custGeom>
                  <a:avLst/>
                  <a:gdLst>
                    <a:gd name="connsiteX0" fmla="*/ 0 w 315035"/>
                    <a:gd name="connsiteY0" fmla="*/ 45005 h 90010"/>
                    <a:gd name="connsiteX1" fmla="*/ 157518 w 315035"/>
                    <a:gd name="connsiteY1" fmla="*/ 0 h 90010"/>
                    <a:gd name="connsiteX2" fmla="*/ 315036 w 315035"/>
                    <a:gd name="connsiteY2" fmla="*/ 45005 h 90010"/>
                    <a:gd name="connsiteX3" fmla="*/ 157518 w 315035"/>
                    <a:gd name="connsiteY3" fmla="*/ 90010 h 90010"/>
                    <a:gd name="connsiteX4" fmla="*/ 0 w 315035"/>
                    <a:gd name="connsiteY4" fmla="*/ 45005 h 90010"/>
                    <a:gd name="connsiteX0" fmla="*/ 1 w 315037"/>
                    <a:gd name="connsiteY0" fmla="*/ 65325 h 110330"/>
                    <a:gd name="connsiteX1" fmla="*/ 154979 w 315037"/>
                    <a:gd name="connsiteY1" fmla="*/ 0 h 110330"/>
                    <a:gd name="connsiteX2" fmla="*/ 315037 w 315037"/>
                    <a:gd name="connsiteY2" fmla="*/ 65325 h 110330"/>
                    <a:gd name="connsiteX3" fmla="*/ 157519 w 315037"/>
                    <a:gd name="connsiteY3" fmla="*/ 110330 h 110330"/>
                    <a:gd name="connsiteX4" fmla="*/ 1 w 315037"/>
                    <a:gd name="connsiteY4" fmla="*/ 65325 h 110330"/>
                    <a:gd name="connsiteX0" fmla="*/ 1 w 315037"/>
                    <a:gd name="connsiteY0" fmla="*/ 65325 h 85393"/>
                    <a:gd name="connsiteX1" fmla="*/ 154979 w 315037"/>
                    <a:gd name="connsiteY1" fmla="*/ 0 h 85393"/>
                    <a:gd name="connsiteX2" fmla="*/ 315037 w 315037"/>
                    <a:gd name="connsiteY2" fmla="*/ 65325 h 85393"/>
                    <a:gd name="connsiteX3" fmla="*/ 157519 w 315037"/>
                    <a:gd name="connsiteY3" fmla="*/ 84930 h 85393"/>
                    <a:gd name="connsiteX4" fmla="*/ 1 w 315037"/>
                    <a:gd name="connsiteY4" fmla="*/ 65325 h 85393"/>
                    <a:gd name="connsiteX0" fmla="*/ 585 w 315621"/>
                    <a:gd name="connsiteY0" fmla="*/ 65325 h 91925"/>
                    <a:gd name="connsiteX1" fmla="*/ 155563 w 315621"/>
                    <a:gd name="connsiteY1" fmla="*/ 0 h 91925"/>
                    <a:gd name="connsiteX2" fmla="*/ 315621 w 315621"/>
                    <a:gd name="connsiteY2" fmla="*/ 65325 h 91925"/>
                    <a:gd name="connsiteX3" fmla="*/ 158103 w 315621"/>
                    <a:gd name="connsiteY3" fmla="*/ 84930 h 91925"/>
                    <a:gd name="connsiteX4" fmla="*/ 585 w 315621"/>
                    <a:gd name="connsiteY4" fmla="*/ 65325 h 91925"/>
                    <a:gd name="connsiteX0" fmla="*/ 585 w 318436"/>
                    <a:gd name="connsiteY0" fmla="*/ 65325 h 91925"/>
                    <a:gd name="connsiteX1" fmla="*/ 155563 w 318436"/>
                    <a:gd name="connsiteY1" fmla="*/ 0 h 91925"/>
                    <a:gd name="connsiteX2" fmla="*/ 315621 w 318436"/>
                    <a:gd name="connsiteY2" fmla="*/ 65325 h 91925"/>
                    <a:gd name="connsiteX3" fmla="*/ 158103 w 318436"/>
                    <a:gd name="connsiteY3" fmla="*/ 84930 h 91925"/>
                    <a:gd name="connsiteX4" fmla="*/ 585 w 318436"/>
                    <a:gd name="connsiteY4" fmla="*/ 65325 h 919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18436" h="91925">
                      <a:moveTo>
                        <a:pt x="585" y="65325"/>
                      </a:moveTo>
                      <a:cubicBezTo>
                        <a:pt x="-7458" y="20690"/>
                        <a:pt x="68568" y="0"/>
                        <a:pt x="155563" y="0"/>
                      </a:cubicBezTo>
                      <a:cubicBezTo>
                        <a:pt x="242558" y="0"/>
                        <a:pt x="335941" y="22689"/>
                        <a:pt x="315621" y="65325"/>
                      </a:cubicBezTo>
                      <a:cubicBezTo>
                        <a:pt x="295301" y="107961"/>
                        <a:pt x="245098" y="84930"/>
                        <a:pt x="158103" y="84930"/>
                      </a:cubicBezTo>
                      <a:cubicBezTo>
                        <a:pt x="71108" y="84930"/>
                        <a:pt x="8628" y="109960"/>
                        <a:pt x="585" y="65325"/>
                      </a:cubicBezTo>
                      <a:close/>
                    </a:path>
                  </a:pathLst>
                </a:cu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96" name="グループ化 195">
                  <a:extLst>
                    <a:ext uri="{FF2B5EF4-FFF2-40B4-BE49-F238E27FC236}">
                      <a16:creationId xmlns:a16="http://schemas.microsoft.com/office/drawing/2014/main" id="{2F135D82-CBFA-466F-BC7A-6C54BD5ACF3A}"/>
                    </a:ext>
                  </a:extLst>
                </p:cNvPr>
                <p:cNvGrpSpPr/>
                <p:nvPr/>
              </p:nvGrpSpPr>
              <p:grpSpPr>
                <a:xfrm>
                  <a:off x="-1248459" y="3445001"/>
                  <a:ext cx="440590" cy="363342"/>
                  <a:chOff x="3502673" y="5211140"/>
                  <a:chExt cx="245738" cy="96168"/>
                </a:xfrm>
                <a:grpFill/>
              </p:grpSpPr>
              <p:sp>
                <p:nvSpPr>
                  <p:cNvPr id="198" name="楕円 8">
                    <a:extLst>
                      <a:ext uri="{FF2B5EF4-FFF2-40B4-BE49-F238E27FC236}">
                        <a16:creationId xmlns:a16="http://schemas.microsoft.com/office/drawing/2014/main" id="{B6D7CFAF-834B-47BC-BBD7-E592987AB918}"/>
                      </a:ext>
                    </a:extLst>
                  </p:cNvPr>
                  <p:cNvSpPr/>
                  <p:nvPr/>
                </p:nvSpPr>
                <p:spPr bwMode="auto">
                  <a:xfrm rot="9900000">
                    <a:off x="3502673" y="5211140"/>
                    <a:ext cx="108578" cy="96168"/>
                  </a:xfrm>
                  <a:custGeom>
                    <a:avLst/>
                    <a:gdLst>
                      <a:gd name="connsiteX0" fmla="*/ 0 w 945105"/>
                      <a:gd name="connsiteY0" fmla="*/ 292533 h 585065"/>
                      <a:gd name="connsiteX1" fmla="*/ 472553 w 945105"/>
                      <a:gd name="connsiteY1" fmla="*/ 0 h 585065"/>
                      <a:gd name="connsiteX2" fmla="*/ 945106 w 945105"/>
                      <a:gd name="connsiteY2" fmla="*/ 292533 h 585065"/>
                      <a:gd name="connsiteX3" fmla="*/ 472553 w 945105"/>
                      <a:gd name="connsiteY3" fmla="*/ 585066 h 585065"/>
                      <a:gd name="connsiteX4" fmla="*/ 0 w 945105"/>
                      <a:gd name="connsiteY4" fmla="*/ 292533 h 585065"/>
                      <a:gd name="connsiteX0" fmla="*/ 2 w 945108"/>
                      <a:gd name="connsiteY0" fmla="*/ 663373 h 955906"/>
                      <a:gd name="connsiteX1" fmla="*/ 477635 w 945108"/>
                      <a:gd name="connsiteY1" fmla="*/ 0 h 955906"/>
                      <a:gd name="connsiteX2" fmla="*/ 945108 w 945108"/>
                      <a:gd name="connsiteY2" fmla="*/ 663373 h 955906"/>
                      <a:gd name="connsiteX3" fmla="*/ 472555 w 945108"/>
                      <a:gd name="connsiteY3" fmla="*/ 955906 h 955906"/>
                      <a:gd name="connsiteX4" fmla="*/ 2 w 945108"/>
                      <a:gd name="connsiteY4" fmla="*/ 663373 h 95590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5108" h="955906">
                        <a:moveTo>
                          <a:pt x="2" y="663373"/>
                        </a:moveTo>
                        <a:cubicBezTo>
                          <a:pt x="849" y="504055"/>
                          <a:pt x="216651" y="0"/>
                          <a:pt x="477635" y="0"/>
                        </a:cubicBezTo>
                        <a:cubicBezTo>
                          <a:pt x="738619" y="0"/>
                          <a:pt x="945108" y="501811"/>
                          <a:pt x="945108" y="663373"/>
                        </a:cubicBezTo>
                        <a:cubicBezTo>
                          <a:pt x="945108" y="824935"/>
                          <a:pt x="733539" y="955906"/>
                          <a:pt x="472555" y="955906"/>
                        </a:cubicBezTo>
                        <a:cubicBezTo>
                          <a:pt x="211571" y="955906"/>
                          <a:pt x="-845" y="822691"/>
                          <a:pt x="2" y="663373"/>
                        </a:cubicBezTo>
                        <a:close/>
                      </a:path>
                    </a:pathLst>
                  </a:cu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99" name="楕円 8">
                    <a:extLst>
                      <a:ext uri="{FF2B5EF4-FFF2-40B4-BE49-F238E27FC236}">
                        <a16:creationId xmlns:a16="http://schemas.microsoft.com/office/drawing/2014/main" id="{3B3DEEBA-0892-4B74-8976-FE05E3BCC157}"/>
                      </a:ext>
                    </a:extLst>
                  </p:cNvPr>
                  <p:cNvSpPr/>
                  <p:nvPr/>
                </p:nvSpPr>
                <p:spPr bwMode="auto">
                  <a:xfrm rot="11700000">
                    <a:off x="3639833" y="5211140"/>
                    <a:ext cx="108578" cy="96168"/>
                  </a:xfrm>
                  <a:custGeom>
                    <a:avLst/>
                    <a:gdLst>
                      <a:gd name="connsiteX0" fmla="*/ 0 w 945105"/>
                      <a:gd name="connsiteY0" fmla="*/ 292533 h 585065"/>
                      <a:gd name="connsiteX1" fmla="*/ 472553 w 945105"/>
                      <a:gd name="connsiteY1" fmla="*/ 0 h 585065"/>
                      <a:gd name="connsiteX2" fmla="*/ 945106 w 945105"/>
                      <a:gd name="connsiteY2" fmla="*/ 292533 h 585065"/>
                      <a:gd name="connsiteX3" fmla="*/ 472553 w 945105"/>
                      <a:gd name="connsiteY3" fmla="*/ 585066 h 585065"/>
                      <a:gd name="connsiteX4" fmla="*/ 0 w 945105"/>
                      <a:gd name="connsiteY4" fmla="*/ 292533 h 585065"/>
                      <a:gd name="connsiteX0" fmla="*/ 2 w 945108"/>
                      <a:gd name="connsiteY0" fmla="*/ 663373 h 955906"/>
                      <a:gd name="connsiteX1" fmla="*/ 477635 w 945108"/>
                      <a:gd name="connsiteY1" fmla="*/ 0 h 955906"/>
                      <a:gd name="connsiteX2" fmla="*/ 945108 w 945108"/>
                      <a:gd name="connsiteY2" fmla="*/ 663373 h 955906"/>
                      <a:gd name="connsiteX3" fmla="*/ 472555 w 945108"/>
                      <a:gd name="connsiteY3" fmla="*/ 955906 h 955906"/>
                      <a:gd name="connsiteX4" fmla="*/ 2 w 945108"/>
                      <a:gd name="connsiteY4" fmla="*/ 663373 h 95590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5108" h="955906">
                        <a:moveTo>
                          <a:pt x="2" y="663373"/>
                        </a:moveTo>
                        <a:cubicBezTo>
                          <a:pt x="849" y="504055"/>
                          <a:pt x="216651" y="0"/>
                          <a:pt x="477635" y="0"/>
                        </a:cubicBezTo>
                        <a:cubicBezTo>
                          <a:pt x="738619" y="0"/>
                          <a:pt x="945108" y="501811"/>
                          <a:pt x="945108" y="663373"/>
                        </a:cubicBezTo>
                        <a:cubicBezTo>
                          <a:pt x="945108" y="824935"/>
                          <a:pt x="733539" y="955906"/>
                          <a:pt x="472555" y="955906"/>
                        </a:cubicBezTo>
                        <a:cubicBezTo>
                          <a:pt x="211571" y="955906"/>
                          <a:pt x="-845" y="822691"/>
                          <a:pt x="2" y="663373"/>
                        </a:cubicBezTo>
                        <a:close/>
                      </a:path>
                    </a:pathLst>
                  </a:cu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97" name="楕円 10">
                  <a:extLst>
                    <a:ext uri="{FF2B5EF4-FFF2-40B4-BE49-F238E27FC236}">
                      <a16:creationId xmlns:a16="http://schemas.microsoft.com/office/drawing/2014/main" id="{A63A5A97-9772-4DFA-B5FF-645020503934}"/>
                    </a:ext>
                  </a:extLst>
                </p:cNvPr>
                <p:cNvSpPr/>
                <p:nvPr/>
              </p:nvSpPr>
              <p:spPr bwMode="auto">
                <a:xfrm>
                  <a:off x="-1346006" y="3714974"/>
                  <a:ext cx="635684" cy="186741"/>
                </a:xfrm>
                <a:custGeom>
                  <a:avLst/>
                  <a:gdLst>
                    <a:gd name="connsiteX0" fmla="*/ 0 w 315035"/>
                    <a:gd name="connsiteY0" fmla="*/ 45005 h 90010"/>
                    <a:gd name="connsiteX1" fmla="*/ 157518 w 315035"/>
                    <a:gd name="connsiteY1" fmla="*/ 0 h 90010"/>
                    <a:gd name="connsiteX2" fmla="*/ 315036 w 315035"/>
                    <a:gd name="connsiteY2" fmla="*/ 45005 h 90010"/>
                    <a:gd name="connsiteX3" fmla="*/ 157518 w 315035"/>
                    <a:gd name="connsiteY3" fmla="*/ 90010 h 90010"/>
                    <a:gd name="connsiteX4" fmla="*/ 0 w 315035"/>
                    <a:gd name="connsiteY4" fmla="*/ 45005 h 90010"/>
                    <a:gd name="connsiteX0" fmla="*/ 1 w 315037"/>
                    <a:gd name="connsiteY0" fmla="*/ 65325 h 110330"/>
                    <a:gd name="connsiteX1" fmla="*/ 154979 w 315037"/>
                    <a:gd name="connsiteY1" fmla="*/ 0 h 110330"/>
                    <a:gd name="connsiteX2" fmla="*/ 315037 w 315037"/>
                    <a:gd name="connsiteY2" fmla="*/ 65325 h 110330"/>
                    <a:gd name="connsiteX3" fmla="*/ 157519 w 315037"/>
                    <a:gd name="connsiteY3" fmla="*/ 110330 h 110330"/>
                    <a:gd name="connsiteX4" fmla="*/ 1 w 315037"/>
                    <a:gd name="connsiteY4" fmla="*/ 65325 h 110330"/>
                    <a:gd name="connsiteX0" fmla="*/ 1 w 315037"/>
                    <a:gd name="connsiteY0" fmla="*/ 65325 h 85393"/>
                    <a:gd name="connsiteX1" fmla="*/ 154979 w 315037"/>
                    <a:gd name="connsiteY1" fmla="*/ 0 h 85393"/>
                    <a:gd name="connsiteX2" fmla="*/ 315037 w 315037"/>
                    <a:gd name="connsiteY2" fmla="*/ 65325 h 85393"/>
                    <a:gd name="connsiteX3" fmla="*/ 157519 w 315037"/>
                    <a:gd name="connsiteY3" fmla="*/ 84930 h 85393"/>
                    <a:gd name="connsiteX4" fmla="*/ 1 w 315037"/>
                    <a:gd name="connsiteY4" fmla="*/ 65325 h 85393"/>
                    <a:gd name="connsiteX0" fmla="*/ 585 w 315621"/>
                    <a:gd name="connsiteY0" fmla="*/ 65325 h 91925"/>
                    <a:gd name="connsiteX1" fmla="*/ 155563 w 315621"/>
                    <a:gd name="connsiteY1" fmla="*/ 0 h 91925"/>
                    <a:gd name="connsiteX2" fmla="*/ 315621 w 315621"/>
                    <a:gd name="connsiteY2" fmla="*/ 65325 h 91925"/>
                    <a:gd name="connsiteX3" fmla="*/ 158103 w 315621"/>
                    <a:gd name="connsiteY3" fmla="*/ 84930 h 91925"/>
                    <a:gd name="connsiteX4" fmla="*/ 585 w 315621"/>
                    <a:gd name="connsiteY4" fmla="*/ 65325 h 91925"/>
                    <a:gd name="connsiteX0" fmla="*/ 585 w 318436"/>
                    <a:gd name="connsiteY0" fmla="*/ 65325 h 91925"/>
                    <a:gd name="connsiteX1" fmla="*/ 155563 w 318436"/>
                    <a:gd name="connsiteY1" fmla="*/ 0 h 91925"/>
                    <a:gd name="connsiteX2" fmla="*/ 315621 w 318436"/>
                    <a:gd name="connsiteY2" fmla="*/ 65325 h 91925"/>
                    <a:gd name="connsiteX3" fmla="*/ 158103 w 318436"/>
                    <a:gd name="connsiteY3" fmla="*/ 84930 h 91925"/>
                    <a:gd name="connsiteX4" fmla="*/ 585 w 318436"/>
                    <a:gd name="connsiteY4" fmla="*/ 65325 h 919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18436" h="91925">
                      <a:moveTo>
                        <a:pt x="585" y="65325"/>
                      </a:moveTo>
                      <a:cubicBezTo>
                        <a:pt x="-7458" y="20690"/>
                        <a:pt x="68568" y="0"/>
                        <a:pt x="155563" y="0"/>
                      </a:cubicBezTo>
                      <a:cubicBezTo>
                        <a:pt x="242558" y="0"/>
                        <a:pt x="335941" y="22689"/>
                        <a:pt x="315621" y="65325"/>
                      </a:cubicBezTo>
                      <a:cubicBezTo>
                        <a:pt x="295301" y="107961"/>
                        <a:pt x="245098" y="84930"/>
                        <a:pt x="158103" y="84930"/>
                      </a:cubicBezTo>
                      <a:cubicBezTo>
                        <a:pt x="71108" y="84930"/>
                        <a:pt x="8628" y="109960"/>
                        <a:pt x="585" y="65325"/>
                      </a:cubicBezTo>
                      <a:close/>
                    </a:path>
                  </a:pathLst>
                </a:cu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69" name="グループ化 168">
                <a:extLst>
                  <a:ext uri="{FF2B5EF4-FFF2-40B4-BE49-F238E27FC236}">
                    <a16:creationId xmlns:a16="http://schemas.microsoft.com/office/drawing/2014/main" id="{A8762271-CBFB-4016-BC06-683C8F85323E}"/>
                  </a:ext>
                </a:extLst>
              </p:cNvPr>
              <p:cNvGrpSpPr/>
              <p:nvPr/>
            </p:nvGrpSpPr>
            <p:grpSpPr>
              <a:xfrm>
                <a:off x="-493239" y="4586730"/>
                <a:ext cx="1040251" cy="1272716"/>
                <a:chOff x="-2417572" y="3322612"/>
                <a:chExt cx="2778812" cy="3399795"/>
              </a:xfrm>
              <a:solidFill>
                <a:schemeClr val="accent1">
                  <a:lumMod val="90000"/>
                </a:schemeClr>
              </a:solidFill>
            </p:grpSpPr>
            <p:sp>
              <p:nvSpPr>
                <p:cNvPr id="186" name="楕円 8">
                  <a:extLst>
                    <a:ext uri="{FF2B5EF4-FFF2-40B4-BE49-F238E27FC236}">
                      <a16:creationId xmlns:a16="http://schemas.microsoft.com/office/drawing/2014/main" id="{1602FA8A-146E-4F7D-B3BA-9217A407CB1E}"/>
                    </a:ext>
                  </a:extLst>
                </p:cNvPr>
                <p:cNvSpPr/>
                <p:nvPr/>
              </p:nvSpPr>
              <p:spPr bwMode="auto">
                <a:xfrm rot="10800000">
                  <a:off x="-1556513" y="3322612"/>
                  <a:ext cx="1056704" cy="506768"/>
                </a:xfrm>
                <a:custGeom>
                  <a:avLst/>
                  <a:gdLst>
                    <a:gd name="connsiteX0" fmla="*/ 0 w 945105"/>
                    <a:gd name="connsiteY0" fmla="*/ 292533 h 585065"/>
                    <a:gd name="connsiteX1" fmla="*/ 472553 w 945105"/>
                    <a:gd name="connsiteY1" fmla="*/ 0 h 585065"/>
                    <a:gd name="connsiteX2" fmla="*/ 945106 w 945105"/>
                    <a:gd name="connsiteY2" fmla="*/ 292533 h 585065"/>
                    <a:gd name="connsiteX3" fmla="*/ 472553 w 945105"/>
                    <a:gd name="connsiteY3" fmla="*/ 585066 h 585065"/>
                    <a:gd name="connsiteX4" fmla="*/ 0 w 945105"/>
                    <a:gd name="connsiteY4" fmla="*/ 292533 h 585065"/>
                    <a:gd name="connsiteX0" fmla="*/ 2 w 945108"/>
                    <a:gd name="connsiteY0" fmla="*/ 663373 h 955906"/>
                    <a:gd name="connsiteX1" fmla="*/ 477635 w 945108"/>
                    <a:gd name="connsiteY1" fmla="*/ 0 h 955906"/>
                    <a:gd name="connsiteX2" fmla="*/ 945108 w 945108"/>
                    <a:gd name="connsiteY2" fmla="*/ 663373 h 955906"/>
                    <a:gd name="connsiteX3" fmla="*/ 472555 w 945108"/>
                    <a:gd name="connsiteY3" fmla="*/ 955906 h 955906"/>
                    <a:gd name="connsiteX4" fmla="*/ 2 w 945108"/>
                    <a:gd name="connsiteY4" fmla="*/ 663373 h 9559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45108" h="955906">
                      <a:moveTo>
                        <a:pt x="2" y="663373"/>
                      </a:moveTo>
                      <a:cubicBezTo>
                        <a:pt x="849" y="504055"/>
                        <a:pt x="216651" y="0"/>
                        <a:pt x="477635" y="0"/>
                      </a:cubicBezTo>
                      <a:cubicBezTo>
                        <a:pt x="738619" y="0"/>
                        <a:pt x="945108" y="501811"/>
                        <a:pt x="945108" y="663373"/>
                      </a:cubicBezTo>
                      <a:cubicBezTo>
                        <a:pt x="945108" y="824935"/>
                        <a:pt x="733539" y="955906"/>
                        <a:pt x="472555" y="955906"/>
                      </a:cubicBezTo>
                      <a:cubicBezTo>
                        <a:pt x="211571" y="955906"/>
                        <a:pt x="-845" y="822691"/>
                        <a:pt x="2" y="663373"/>
                      </a:cubicBezTo>
                      <a:close/>
                    </a:path>
                  </a:pathLst>
                </a:cu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7" name="フリーフォーム: 図形 186">
                  <a:extLst>
                    <a:ext uri="{FF2B5EF4-FFF2-40B4-BE49-F238E27FC236}">
                      <a16:creationId xmlns:a16="http://schemas.microsoft.com/office/drawing/2014/main" id="{4AFC8D4B-D606-463C-8412-4561B31BEE26}"/>
                    </a:ext>
                  </a:extLst>
                </p:cNvPr>
                <p:cNvSpPr/>
                <p:nvPr/>
              </p:nvSpPr>
              <p:spPr bwMode="auto">
                <a:xfrm>
                  <a:off x="-2417572" y="3911847"/>
                  <a:ext cx="2778812" cy="2810560"/>
                </a:xfrm>
                <a:custGeom>
                  <a:avLst/>
                  <a:gdLst>
                    <a:gd name="connsiteX0" fmla="*/ 1404346 w 2778812"/>
                    <a:gd name="connsiteY0" fmla="*/ 0 h 2810560"/>
                    <a:gd name="connsiteX1" fmla="*/ 2778812 w 2778812"/>
                    <a:gd name="connsiteY1" fmla="*/ 1950453 h 2810560"/>
                    <a:gd name="connsiteX2" fmla="*/ 1389410 w 2778812"/>
                    <a:gd name="connsiteY2" fmla="*/ 2810560 h 2810560"/>
                    <a:gd name="connsiteX3" fmla="*/ 7 w 2778812"/>
                    <a:gd name="connsiteY3" fmla="*/ 1950453 h 2810560"/>
                    <a:gd name="connsiteX4" fmla="*/ 1404346 w 2778812"/>
                    <a:gd name="connsiteY4" fmla="*/ 0 h 28105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778812" h="2810560">
                      <a:moveTo>
                        <a:pt x="1404346" y="0"/>
                      </a:moveTo>
                      <a:cubicBezTo>
                        <a:pt x="2171692" y="0"/>
                        <a:pt x="2778812" y="1475428"/>
                        <a:pt x="2778812" y="1950453"/>
                      </a:cubicBezTo>
                      <a:cubicBezTo>
                        <a:pt x="2778812" y="2425478"/>
                        <a:pt x="2156756" y="2810560"/>
                        <a:pt x="1389410" y="2810560"/>
                      </a:cubicBezTo>
                      <a:cubicBezTo>
                        <a:pt x="622063" y="2810560"/>
                        <a:pt x="-2484" y="2418881"/>
                        <a:pt x="7" y="1950453"/>
                      </a:cubicBezTo>
                      <a:cubicBezTo>
                        <a:pt x="2497" y="1482025"/>
                        <a:pt x="636999" y="0"/>
                        <a:pt x="1404346" y="0"/>
                      </a:cubicBezTo>
                      <a:close/>
                    </a:path>
                  </a:pathLst>
                </a:cu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88" name="楕円 10">
                  <a:extLst>
                    <a:ext uri="{FF2B5EF4-FFF2-40B4-BE49-F238E27FC236}">
                      <a16:creationId xmlns:a16="http://schemas.microsoft.com/office/drawing/2014/main" id="{8BD256C2-63F9-457B-A73D-41DB955BD1E7}"/>
                    </a:ext>
                  </a:extLst>
                </p:cNvPr>
                <p:cNvSpPr/>
                <p:nvPr/>
              </p:nvSpPr>
              <p:spPr bwMode="auto">
                <a:xfrm>
                  <a:off x="-1346006" y="3856868"/>
                  <a:ext cx="635684" cy="186741"/>
                </a:xfrm>
                <a:custGeom>
                  <a:avLst/>
                  <a:gdLst>
                    <a:gd name="connsiteX0" fmla="*/ 0 w 315035"/>
                    <a:gd name="connsiteY0" fmla="*/ 45005 h 90010"/>
                    <a:gd name="connsiteX1" fmla="*/ 157518 w 315035"/>
                    <a:gd name="connsiteY1" fmla="*/ 0 h 90010"/>
                    <a:gd name="connsiteX2" fmla="*/ 315036 w 315035"/>
                    <a:gd name="connsiteY2" fmla="*/ 45005 h 90010"/>
                    <a:gd name="connsiteX3" fmla="*/ 157518 w 315035"/>
                    <a:gd name="connsiteY3" fmla="*/ 90010 h 90010"/>
                    <a:gd name="connsiteX4" fmla="*/ 0 w 315035"/>
                    <a:gd name="connsiteY4" fmla="*/ 45005 h 90010"/>
                    <a:gd name="connsiteX0" fmla="*/ 1 w 315037"/>
                    <a:gd name="connsiteY0" fmla="*/ 65325 h 110330"/>
                    <a:gd name="connsiteX1" fmla="*/ 154979 w 315037"/>
                    <a:gd name="connsiteY1" fmla="*/ 0 h 110330"/>
                    <a:gd name="connsiteX2" fmla="*/ 315037 w 315037"/>
                    <a:gd name="connsiteY2" fmla="*/ 65325 h 110330"/>
                    <a:gd name="connsiteX3" fmla="*/ 157519 w 315037"/>
                    <a:gd name="connsiteY3" fmla="*/ 110330 h 110330"/>
                    <a:gd name="connsiteX4" fmla="*/ 1 w 315037"/>
                    <a:gd name="connsiteY4" fmla="*/ 65325 h 110330"/>
                    <a:gd name="connsiteX0" fmla="*/ 1 w 315037"/>
                    <a:gd name="connsiteY0" fmla="*/ 65325 h 85393"/>
                    <a:gd name="connsiteX1" fmla="*/ 154979 w 315037"/>
                    <a:gd name="connsiteY1" fmla="*/ 0 h 85393"/>
                    <a:gd name="connsiteX2" fmla="*/ 315037 w 315037"/>
                    <a:gd name="connsiteY2" fmla="*/ 65325 h 85393"/>
                    <a:gd name="connsiteX3" fmla="*/ 157519 w 315037"/>
                    <a:gd name="connsiteY3" fmla="*/ 84930 h 85393"/>
                    <a:gd name="connsiteX4" fmla="*/ 1 w 315037"/>
                    <a:gd name="connsiteY4" fmla="*/ 65325 h 85393"/>
                    <a:gd name="connsiteX0" fmla="*/ 585 w 315621"/>
                    <a:gd name="connsiteY0" fmla="*/ 65325 h 91925"/>
                    <a:gd name="connsiteX1" fmla="*/ 155563 w 315621"/>
                    <a:gd name="connsiteY1" fmla="*/ 0 h 91925"/>
                    <a:gd name="connsiteX2" fmla="*/ 315621 w 315621"/>
                    <a:gd name="connsiteY2" fmla="*/ 65325 h 91925"/>
                    <a:gd name="connsiteX3" fmla="*/ 158103 w 315621"/>
                    <a:gd name="connsiteY3" fmla="*/ 84930 h 91925"/>
                    <a:gd name="connsiteX4" fmla="*/ 585 w 315621"/>
                    <a:gd name="connsiteY4" fmla="*/ 65325 h 91925"/>
                    <a:gd name="connsiteX0" fmla="*/ 585 w 318436"/>
                    <a:gd name="connsiteY0" fmla="*/ 65325 h 91925"/>
                    <a:gd name="connsiteX1" fmla="*/ 155563 w 318436"/>
                    <a:gd name="connsiteY1" fmla="*/ 0 h 91925"/>
                    <a:gd name="connsiteX2" fmla="*/ 315621 w 318436"/>
                    <a:gd name="connsiteY2" fmla="*/ 65325 h 91925"/>
                    <a:gd name="connsiteX3" fmla="*/ 158103 w 318436"/>
                    <a:gd name="connsiteY3" fmla="*/ 84930 h 91925"/>
                    <a:gd name="connsiteX4" fmla="*/ 585 w 318436"/>
                    <a:gd name="connsiteY4" fmla="*/ 65325 h 919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18436" h="91925">
                      <a:moveTo>
                        <a:pt x="585" y="65325"/>
                      </a:moveTo>
                      <a:cubicBezTo>
                        <a:pt x="-7458" y="20690"/>
                        <a:pt x="68568" y="0"/>
                        <a:pt x="155563" y="0"/>
                      </a:cubicBezTo>
                      <a:cubicBezTo>
                        <a:pt x="242558" y="0"/>
                        <a:pt x="335941" y="22689"/>
                        <a:pt x="315621" y="65325"/>
                      </a:cubicBezTo>
                      <a:cubicBezTo>
                        <a:pt x="295301" y="107961"/>
                        <a:pt x="245098" y="84930"/>
                        <a:pt x="158103" y="84930"/>
                      </a:cubicBezTo>
                      <a:cubicBezTo>
                        <a:pt x="71108" y="84930"/>
                        <a:pt x="8628" y="109960"/>
                        <a:pt x="585" y="65325"/>
                      </a:cubicBezTo>
                      <a:close/>
                    </a:path>
                  </a:pathLst>
                </a:cu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89" name="グループ化 188">
                  <a:extLst>
                    <a:ext uri="{FF2B5EF4-FFF2-40B4-BE49-F238E27FC236}">
                      <a16:creationId xmlns:a16="http://schemas.microsoft.com/office/drawing/2014/main" id="{72249D9F-88C6-43BD-9CE2-C83361F16BE4}"/>
                    </a:ext>
                  </a:extLst>
                </p:cNvPr>
                <p:cNvGrpSpPr/>
                <p:nvPr/>
              </p:nvGrpSpPr>
              <p:grpSpPr>
                <a:xfrm>
                  <a:off x="-1248459" y="3445001"/>
                  <a:ext cx="440590" cy="363342"/>
                  <a:chOff x="3502673" y="5211140"/>
                  <a:chExt cx="245738" cy="96168"/>
                </a:xfrm>
                <a:grpFill/>
              </p:grpSpPr>
              <p:sp>
                <p:nvSpPr>
                  <p:cNvPr id="191" name="楕円 8">
                    <a:extLst>
                      <a:ext uri="{FF2B5EF4-FFF2-40B4-BE49-F238E27FC236}">
                        <a16:creationId xmlns:a16="http://schemas.microsoft.com/office/drawing/2014/main" id="{70480A31-1641-4257-8895-36055E2D908C}"/>
                      </a:ext>
                    </a:extLst>
                  </p:cNvPr>
                  <p:cNvSpPr/>
                  <p:nvPr/>
                </p:nvSpPr>
                <p:spPr bwMode="auto">
                  <a:xfrm rot="9900000">
                    <a:off x="3502673" y="5211140"/>
                    <a:ext cx="108578" cy="96168"/>
                  </a:xfrm>
                  <a:custGeom>
                    <a:avLst/>
                    <a:gdLst>
                      <a:gd name="connsiteX0" fmla="*/ 0 w 945105"/>
                      <a:gd name="connsiteY0" fmla="*/ 292533 h 585065"/>
                      <a:gd name="connsiteX1" fmla="*/ 472553 w 945105"/>
                      <a:gd name="connsiteY1" fmla="*/ 0 h 585065"/>
                      <a:gd name="connsiteX2" fmla="*/ 945106 w 945105"/>
                      <a:gd name="connsiteY2" fmla="*/ 292533 h 585065"/>
                      <a:gd name="connsiteX3" fmla="*/ 472553 w 945105"/>
                      <a:gd name="connsiteY3" fmla="*/ 585066 h 585065"/>
                      <a:gd name="connsiteX4" fmla="*/ 0 w 945105"/>
                      <a:gd name="connsiteY4" fmla="*/ 292533 h 585065"/>
                      <a:gd name="connsiteX0" fmla="*/ 2 w 945108"/>
                      <a:gd name="connsiteY0" fmla="*/ 663373 h 955906"/>
                      <a:gd name="connsiteX1" fmla="*/ 477635 w 945108"/>
                      <a:gd name="connsiteY1" fmla="*/ 0 h 955906"/>
                      <a:gd name="connsiteX2" fmla="*/ 945108 w 945108"/>
                      <a:gd name="connsiteY2" fmla="*/ 663373 h 955906"/>
                      <a:gd name="connsiteX3" fmla="*/ 472555 w 945108"/>
                      <a:gd name="connsiteY3" fmla="*/ 955906 h 955906"/>
                      <a:gd name="connsiteX4" fmla="*/ 2 w 945108"/>
                      <a:gd name="connsiteY4" fmla="*/ 663373 h 95590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5108" h="955906">
                        <a:moveTo>
                          <a:pt x="2" y="663373"/>
                        </a:moveTo>
                        <a:cubicBezTo>
                          <a:pt x="849" y="504055"/>
                          <a:pt x="216651" y="0"/>
                          <a:pt x="477635" y="0"/>
                        </a:cubicBezTo>
                        <a:cubicBezTo>
                          <a:pt x="738619" y="0"/>
                          <a:pt x="945108" y="501811"/>
                          <a:pt x="945108" y="663373"/>
                        </a:cubicBezTo>
                        <a:cubicBezTo>
                          <a:pt x="945108" y="824935"/>
                          <a:pt x="733539" y="955906"/>
                          <a:pt x="472555" y="955906"/>
                        </a:cubicBezTo>
                        <a:cubicBezTo>
                          <a:pt x="211571" y="955906"/>
                          <a:pt x="-845" y="822691"/>
                          <a:pt x="2" y="663373"/>
                        </a:cubicBezTo>
                        <a:close/>
                      </a:path>
                    </a:pathLst>
                  </a:cu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92" name="楕円 8">
                    <a:extLst>
                      <a:ext uri="{FF2B5EF4-FFF2-40B4-BE49-F238E27FC236}">
                        <a16:creationId xmlns:a16="http://schemas.microsoft.com/office/drawing/2014/main" id="{FBE2B999-1349-4A92-BB2F-E1FAB57EEDE7}"/>
                      </a:ext>
                    </a:extLst>
                  </p:cNvPr>
                  <p:cNvSpPr/>
                  <p:nvPr/>
                </p:nvSpPr>
                <p:spPr bwMode="auto">
                  <a:xfrm rot="11700000">
                    <a:off x="3639833" y="5211140"/>
                    <a:ext cx="108578" cy="96168"/>
                  </a:xfrm>
                  <a:custGeom>
                    <a:avLst/>
                    <a:gdLst>
                      <a:gd name="connsiteX0" fmla="*/ 0 w 945105"/>
                      <a:gd name="connsiteY0" fmla="*/ 292533 h 585065"/>
                      <a:gd name="connsiteX1" fmla="*/ 472553 w 945105"/>
                      <a:gd name="connsiteY1" fmla="*/ 0 h 585065"/>
                      <a:gd name="connsiteX2" fmla="*/ 945106 w 945105"/>
                      <a:gd name="connsiteY2" fmla="*/ 292533 h 585065"/>
                      <a:gd name="connsiteX3" fmla="*/ 472553 w 945105"/>
                      <a:gd name="connsiteY3" fmla="*/ 585066 h 585065"/>
                      <a:gd name="connsiteX4" fmla="*/ 0 w 945105"/>
                      <a:gd name="connsiteY4" fmla="*/ 292533 h 585065"/>
                      <a:gd name="connsiteX0" fmla="*/ 2 w 945108"/>
                      <a:gd name="connsiteY0" fmla="*/ 663373 h 955906"/>
                      <a:gd name="connsiteX1" fmla="*/ 477635 w 945108"/>
                      <a:gd name="connsiteY1" fmla="*/ 0 h 955906"/>
                      <a:gd name="connsiteX2" fmla="*/ 945108 w 945108"/>
                      <a:gd name="connsiteY2" fmla="*/ 663373 h 955906"/>
                      <a:gd name="connsiteX3" fmla="*/ 472555 w 945108"/>
                      <a:gd name="connsiteY3" fmla="*/ 955906 h 955906"/>
                      <a:gd name="connsiteX4" fmla="*/ 2 w 945108"/>
                      <a:gd name="connsiteY4" fmla="*/ 663373 h 95590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5108" h="955906">
                        <a:moveTo>
                          <a:pt x="2" y="663373"/>
                        </a:moveTo>
                        <a:cubicBezTo>
                          <a:pt x="849" y="504055"/>
                          <a:pt x="216651" y="0"/>
                          <a:pt x="477635" y="0"/>
                        </a:cubicBezTo>
                        <a:cubicBezTo>
                          <a:pt x="738619" y="0"/>
                          <a:pt x="945108" y="501811"/>
                          <a:pt x="945108" y="663373"/>
                        </a:cubicBezTo>
                        <a:cubicBezTo>
                          <a:pt x="945108" y="824935"/>
                          <a:pt x="733539" y="955906"/>
                          <a:pt x="472555" y="955906"/>
                        </a:cubicBezTo>
                        <a:cubicBezTo>
                          <a:pt x="211571" y="955906"/>
                          <a:pt x="-845" y="822691"/>
                          <a:pt x="2" y="663373"/>
                        </a:cubicBezTo>
                        <a:close/>
                      </a:path>
                    </a:pathLst>
                  </a:cu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90" name="楕円 10">
                  <a:extLst>
                    <a:ext uri="{FF2B5EF4-FFF2-40B4-BE49-F238E27FC236}">
                      <a16:creationId xmlns:a16="http://schemas.microsoft.com/office/drawing/2014/main" id="{109B64A6-61F7-4A59-B421-7F0B01574FA2}"/>
                    </a:ext>
                  </a:extLst>
                </p:cNvPr>
                <p:cNvSpPr/>
                <p:nvPr/>
              </p:nvSpPr>
              <p:spPr bwMode="auto">
                <a:xfrm>
                  <a:off x="-1346006" y="3714974"/>
                  <a:ext cx="635684" cy="186741"/>
                </a:xfrm>
                <a:custGeom>
                  <a:avLst/>
                  <a:gdLst>
                    <a:gd name="connsiteX0" fmla="*/ 0 w 315035"/>
                    <a:gd name="connsiteY0" fmla="*/ 45005 h 90010"/>
                    <a:gd name="connsiteX1" fmla="*/ 157518 w 315035"/>
                    <a:gd name="connsiteY1" fmla="*/ 0 h 90010"/>
                    <a:gd name="connsiteX2" fmla="*/ 315036 w 315035"/>
                    <a:gd name="connsiteY2" fmla="*/ 45005 h 90010"/>
                    <a:gd name="connsiteX3" fmla="*/ 157518 w 315035"/>
                    <a:gd name="connsiteY3" fmla="*/ 90010 h 90010"/>
                    <a:gd name="connsiteX4" fmla="*/ 0 w 315035"/>
                    <a:gd name="connsiteY4" fmla="*/ 45005 h 90010"/>
                    <a:gd name="connsiteX0" fmla="*/ 1 w 315037"/>
                    <a:gd name="connsiteY0" fmla="*/ 65325 h 110330"/>
                    <a:gd name="connsiteX1" fmla="*/ 154979 w 315037"/>
                    <a:gd name="connsiteY1" fmla="*/ 0 h 110330"/>
                    <a:gd name="connsiteX2" fmla="*/ 315037 w 315037"/>
                    <a:gd name="connsiteY2" fmla="*/ 65325 h 110330"/>
                    <a:gd name="connsiteX3" fmla="*/ 157519 w 315037"/>
                    <a:gd name="connsiteY3" fmla="*/ 110330 h 110330"/>
                    <a:gd name="connsiteX4" fmla="*/ 1 w 315037"/>
                    <a:gd name="connsiteY4" fmla="*/ 65325 h 110330"/>
                    <a:gd name="connsiteX0" fmla="*/ 1 w 315037"/>
                    <a:gd name="connsiteY0" fmla="*/ 65325 h 85393"/>
                    <a:gd name="connsiteX1" fmla="*/ 154979 w 315037"/>
                    <a:gd name="connsiteY1" fmla="*/ 0 h 85393"/>
                    <a:gd name="connsiteX2" fmla="*/ 315037 w 315037"/>
                    <a:gd name="connsiteY2" fmla="*/ 65325 h 85393"/>
                    <a:gd name="connsiteX3" fmla="*/ 157519 w 315037"/>
                    <a:gd name="connsiteY3" fmla="*/ 84930 h 85393"/>
                    <a:gd name="connsiteX4" fmla="*/ 1 w 315037"/>
                    <a:gd name="connsiteY4" fmla="*/ 65325 h 85393"/>
                    <a:gd name="connsiteX0" fmla="*/ 585 w 315621"/>
                    <a:gd name="connsiteY0" fmla="*/ 65325 h 91925"/>
                    <a:gd name="connsiteX1" fmla="*/ 155563 w 315621"/>
                    <a:gd name="connsiteY1" fmla="*/ 0 h 91925"/>
                    <a:gd name="connsiteX2" fmla="*/ 315621 w 315621"/>
                    <a:gd name="connsiteY2" fmla="*/ 65325 h 91925"/>
                    <a:gd name="connsiteX3" fmla="*/ 158103 w 315621"/>
                    <a:gd name="connsiteY3" fmla="*/ 84930 h 91925"/>
                    <a:gd name="connsiteX4" fmla="*/ 585 w 315621"/>
                    <a:gd name="connsiteY4" fmla="*/ 65325 h 91925"/>
                    <a:gd name="connsiteX0" fmla="*/ 585 w 318436"/>
                    <a:gd name="connsiteY0" fmla="*/ 65325 h 91925"/>
                    <a:gd name="connsiteX1" fmla="*/ 155563 w 318436"/>
                    <a:gd name="connsiteY1" fmla="*/ 0 h 91925"/>
                    <a:gd name="connsiteX2" fmla="*/ 315621 w 318436"/>
                    <a:gd name="connsiteY2" fmla="*/ 65325 h 91925"/>
                    <a:gd name="connsiteX3" fmla="*/ 158103 w 318436"/>
                    <a:gd name="connsiteY3" fmla="*/ 84930 h 91925"/>
                    <a:gd name="connsiteX4" fmla="*/ 585 w 318436"/>
                    <a:gd name="connsiteY4" fmla="*/ 65325 h 919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18436" h="91925">
                      <a:moveTo>
                        <a:pt x="585" y="65325"/>
                      </a:moveTo>
                      <a:cubicBezTo>
                        <a:pt x="-7458" y="20690"/>
                        <a:pt x="68568" y="0"/>
                        <a:pt x="155563" y="0"/>
                      </a:cubicBezTo>
                      <a:cubicBezTo>
                        <a:pt x="242558" y="0"/>
                        <a:pt x="335941" y="22689"/>
                        <a:pt x="315621" y="65325"/>
                      </a:cubicBezTo>
                      <a:cubicBezTo>
                        <a:pt x="295301" y="107961"/>
                        <a:pt x="245098" y="84930"/>
                        <a:pt x="158103" y="84930"/>
                      </a:cubicBezTo>
                      <a:cubicBezTo>
                        <a:pt x="71108" y="84930"/>
                        <a:pt x="8628" y="109960"/>
                        <a:pt x="585" y="65325"/>
                      </a:cubicBezTo>
                      <a:close/>
                    </a:path>
                  </a:pathLst>
                </a:cu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70" name="グループ化 169">
                <a:extLst>
                  <a:ext uri="{FF2B5EF4-FFF2-40B4-BE49-F238E27FC236}">
                    <a16:creationId xmlns:a16="http://schemas.microsoft.com/office/drawing/2014/main" id="{ECA77C3D-5854-4D01-9E21-CC856168B743}"/>
                  </a:ext>
                </a:extLst>
              </p:cNvPr>
              <p:cNvGrpSpPr/>
              <p:nvPr/>
            </p:nvGrpSpPr>
            <p:grpSpPr>
              <a:xfrm>
                <a:off x="240031" y="4657900"/>
                <a:ext cx="1040251" cy="1272716"/>
                <a:chOff x="-2417572" y="3322612"/>
                <a:chExt cx="2778812" cy="3399795"/>
              </a:xfrm>
              <a:solidFill>
                <a:schemeClr val="accent1">
                  <a:lumMod val="90000"/>
                </a:schemeClr>
              </a:solidFill>
            </p:grpSpPr>
            <p:sp>
              <p:nvSpPr>
                <p:cNvPr id="179" name="楕円 8">
                  <a:extLst>
                    <a:ext uri="{FF2B5EF4-FFF2-40B4-BE49-F238E27FC236}">
                      <a16:creationId xmlns:a16="http://schemas.microsoft.com/office/drawing/2014/main" id="{D1EF86FD-7B0E-4835-AA49-751143D2F4A6}"/>
                    </a:ext>
                  </a:extLst>
                </p:cNvPr>
                <p:cNvSpPr/>
                <p:nvPr/>
              </p:nvSpPr>
              <p:spPr bwMode="auto">
                <a:xfrm rot="10800000">
                  <a:off x="-1556513" y="3322612"/>
                  <a:ext cx="1056704" cy="506768"/>
                </a:xfrm>
                <a:custGeom>
                  <a:avLst/>
                  <a:gdLst>
                    <a:gd name="connsiteX0" fmla="*/ 0 w 945105"/>
                    <a:gd name="connsiteY0" fmla="*/ 292533 h 585065"/>
                    <a:gd name="connsiteX1" fmla="*/ 472553 w 945105"/>
                    <a:gd name="connsiteY1" fmla="*/ 0 h 585065"/>
                    <a:gd name="connsiteX2" fmla="*/ 945106 w 945105"/>
                    <a:gd name="connsiteY2" fmla="*/ 292533 h 585065"/>
                    <a:gd name="connsiteX3" fmla="*/ 472553 w 945105"/>
                    <a:gd name="connsiteY3" fmla="*/ 585066 h 585065"/>
                    <a:gd name="connsiteX4" fmla="*/ 0 w 945105"/>
                    <a:gd name="connsiteY4" fmla="*/ 292533 h 585065"/>
                    <a:gd name="connsiteX0" fmla="*/ 2 w 945108"/>
                    <a:gd name="connsiteY0" fmla="*/ 663373 h 955906"/>
                    <a:gd name="connsiteX1" fmla="*/ 477635 w 945108"/>
                    <a:gd name="connsiteY1" fmla="*/ 0 h 955906"/>
                    <a:gd name="connsiteX2" fmla="*/ 945108 w 945108"/>
                    <a:gd name="connsiteY2" fmla="*/ 663373 h 955906"/>
                    <a:gd name="connsiteX3" fmla="*/ 472555 w 945108"/>
                    <a:gd name="connsiteY3" fmla="*/ 955906 h 955906"/>
                    <a:gd name="connsiteX4" fmla="*/ 2 w 945108"/>
                    <a:gd name="connsiteY4" fmla="*/ 663373 h 9559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45108" h="955906">
                      <a:moveTo>
                        <a:pt x="2" y="663373"/>
                      </a:moveTo>
                      <a:cubicBezTo>
                        <a:pt x="849" y="504055"/>
                        <a:pt x="216651" y="0"/>
                        <a:pt x="477635" y="0"/>
                      </a:cubicBezTo>
                      <a:cubicBezTo>
                        <a:pt x="738619" y="0"/>
                        <a:pt x="945108" y="501811"/>
                        <a:pt x="945108" y="663373"/>
                      </a:cubicBezTo>
                      <a:cubicBezTo>
                        <a:pt x="945108" y="824935"/>
                        <a:pt x="733539" y="955906"/>
                        <a:pt x="472555" y="955906"/>
                      </a:cubicBezTo>
                      <a:cubicBezTo>
                        <a:pt x="211571" y="955906"/>
                        <a:pt x="-845" y="822691"/>
                        <a:pt x="2" y="663373"/>
                      </a:cubicBezTo>
                      <a:close/>
                    </a:path>
                  </a:pathLst>
                </a:cu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0" name="フリーフォーム: 図形 179">
                  <a:extLst>
                    <a:ext uri="{FF2B5EF4-FFF2-40B4-BE49-F238E27FC236}">
                      <a16:creationId xmlns:a16="http://schemas.microsoft.com/office/drawing/2014/main" id="{A4E9E74E-95D2-473A-AE4D-8E6E008A5E63}"/>
                    </a:ext>
                  </a:extLst>
                </p:cNvPr>
                <p:cNvSpPr/>
                <p:nvPr/>
              </p:nvSpPr>
              <p:spPr bwMode="auto">
                <a:xfrm>
                  <a:off x="-2417572" y="3911847"/>
                  <a:ext cx="2778812" cy="2810560"/>
                </a:xfrm>
                <a:custGeom>
                  <a:avLst/>
                  <a:gdLst>
                    <a:gd name="connsiteX0" fmla="*/ 1404346 w 2778812"/>
                    <a:gd name="connsiteY0" fmla="*/ 0 h 2810560"/>
                    <a:gd name="connsiteX1" fmla="*/ 2778812 w 2778812"/>
                    <a:gd name="connsiteY1" fmla="*/ 1950453 h 2810560"/>
                    <a:gd name="connsiteX2" fmla="*/ 1389410 w 2778812"/>
                    <a:gd name="connsiteY2" fmla="*/ 2810560 h 2810560"/>
                    <a:gd name="connsiteX3" fmla="*/ 7 w 2778812"/>
                    <a:gd name="connsiteY3" fmla="*/ 1950453 h 2810560"/>
                    <a:gd name="connsiteX4" fmla="*/ 1404346 w 2778812"/>
                    <a:gd name="connsiteY4" fmla="*/ 0 h 28105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778812" h="2810560">
                      <a:moveTo>
                        <a:pt x="1404346" y="0"/>
                      </a:moveTo>
                      <a:cubicBezTo>
                        <a:pt x="2171692" y="0"/>
                        <a:pt x="2778812" y="1475428"/>
                        <a:pt x="2778812" y="1950453"/>
                      </a:cubicBezTo>
                      <a:cubicBezTo>
                        <a:pt x="2778812" y="2425478"/>
                        <a:pt x="2156756" y="2810560"/>
                        <a:pt x="1389410" y="2810560"/>
                      </a:cubicBezTo>
                      <a:cubicBezTo>
                        <a:pt x="622063" y="2810560"/>
                        <a:pt x="-2484" y="2418881"/>
                        <a:pt x="7" y="1950453"/>
                      </a:cubicBezTo>
                      <a:cubicBezTo>
                        <a:pt x="2497" y="1482025"/>
                        <a:pt x="636999" y="0"/>
                        <a:pt x="1404346" y="0"/>
                      </a:cubicBezTo>
                      <a:close/>
                    </a:path>
                  </a:pathLst>
                </a:cu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81" name="楕円 10">
                  <a:extLst>
                    <a:ext uri="{FF2B5EF4-FFF2-40B4-BE49-F238E27FC236}">
                      <a16:creationId xmlns:a16="http://schemas.microsoft.com/office/drawing/2014/main" id="{1584B121-E5D7-4E4D-A402-762FF1770267}"/>
                    </a:ext>
                  </a:extLst>
                </p:cNvPr>
                <p:cNvSpPr/>
                <p:nvPr/>
              </p:nvSpPr>
              <p:spPr bwMode="auto">
                <a:xfrm>
                  <a:off x="-1346006" y="3856868"/>
                  <a:ext cx="635684" cy="186741"/>
                </a:xfrm>
                <a:custGeom>
                  <a:avLst/>
                  <a:gdLst>
                    <a:gd name="connsiteX0" fmla="*/ 0 w 315035"/>
                    <a:gd name="connsiteY0" fmla="*/ 45005 h 90010"/>
                    <a:gd name="connsiteX1" fmla="*/ 157518 w 315035"/>
                    <a:gd name="connsiteY1" fmla="*/ 0 h 90010"/>
                    <a:gd name="connsiteX2" fmla="*/ 315036 w 315035"/>
                    <a:gd name="connsiteY2" fmla="*/ 45005 h 90010"/>
                    <a:gd name="connsiteX3" fmla="*/ 157518 w 315035"/>
                    <a:gd name="connsiteY3" fmla="*/ 90010 h 90010"/>
                    <a:gd name="connsiteX4" fmla="*/ 0 w 315035"/>
                    <a:gd name="connsiteY4" fmla="*/ 45005 h 90010"/>
                    <a:gd name="connsiteX0" fmla="*/ 1 w 315037"/>
                    <a:gd name="connsiteY0" fmla="*/ 65325 h 110330"/>
                    <a:gd name="connsiteX1" fmla="*/ 154979 w 315037"/>
                    <a:gd name="connsiteY1" fmla="*/ 0 h 110330"/>
                    <a:gd name="connsiteX2" fmla="*/ 315037 w 315037"/>
                    <a:gd name="connsiteY2" fmla="*/ 65325 h 110330"/>
                    <a:gd name="connsiteX3" fmla="*/ 157519 w 315037"/>
                    <a:gd name="connsiteY3" fmla="*/ 110330 h 110330"/>
                    <a:gd name="connsiteX4" fmla="*/ 1 w 315037"/>
                    <a:gd name="connsiteY4" fmla="*/ 65325 h 110330"/>
                    <a:gd name="connsiteX0" fmla="*/ 1 w 315037"/>
                    <a:gd name="connsiteY0" fmla="*/ 65325 h 85393"/>
                    <a:gd name="connsiteX1" fmla="*/ 154979 w 315037"/>
                    <a:gd name="connsiteY1" fmla="*/ 0 h 85393"/>
                    <a:gd name="connsiteX2" fmla="*/ 315037 w 315037"/>
                    <a:gd name="connsiteY2" fmla="*/ 65325 h 85393"/>
                    <a:gd name="connsiteX3" fmla="*/ 157519 w 315037"/>
                    <a:gd name="connsiteY3" fmla="*/ 84930 h 85393"/>
                    <a:gd name="connsiteX4" fmla="*/ 1 w 315037"/>
                    <a:gd name="connsiteY4" fmla="*/ 65325 h 85393"/>
                    <a:gd name="connsiteX0" fmla="*/ 585 w 315621"/>
                    <a:gd name="connsiteY0" fmla="*/ 65325 h 91925"/>
                    <a:gd name="connsiteX1" fmla="*/ 155563 w 315621"/>
                    <a:gd name="connsiteY1" fmla="*/ 0 h 91925"/>
                    <a:gd name="connsiteX2" fmla="*/ 315621 w 315621"/>
                    <a:gd name="connsiteY2" fmla="*/ 65325 h 91925"/>
                    <a:gd name="connsiteX3" fmla="*/ 158103 w 315621"/>
                    <a:gd name="connsiteY3" fmla="*/ 84930 h 91925"/>
                    <a:gd name="connsiteX4" fmla="*/ 585 w 315621"/>
                    <a:gd name="connsiteY4" fmla="*/ 65325 h 91925"/>
                    <a:gd name="connsiteX0" fmla="*/ 585 w 318436"/>
                    <a:gd name="connsiteY0" fmla="*/ 65325 h 91925"/>
                    <a:gd name="connsiteX1" fmla="*/ 155563 w 318436"/>
                    <a:gd name="connsiteY1" fmla="*/ 0 h 91925"/>
                    <a:gd name="connsiteX2" fmla="*/ 315621 w 318436"/>
                    <a:gd name="connsiteY2" fmla="*/ 65325 h 91925"/>
                    <a:gd name="connsiteX3" fmla="*/ 158103 w 318436"/>
                    <a:gd name="connsiteY3" fmla="*/ 84930 h 91925"/>
                    <a:gd name="connsiteX4" fmla="*/ 585 w 318436"/>
                    <a:gd name="connsiteY4" fmla="*/ 65325 h 919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18436" h="91925">
                      <a:moveTo>
                        <a:pt x="585" y="65325"/>
                      </a:moveTo>
                      <a:cubicBezTo>
                        <a:pt x="-7458" y="20690"/>
                        <a:pt x="68568" y="0"/>
                        <a:pt x="155563" y="0"/>
                      </a:cubicBezTo>
                      <a:cubicBezTo>
                        <a:pt x="242558" y="0"/>
                        <a:pt x="335941" y="22689"/>
                        <a:pt x="315621" y="65325"/>
                      </a:cubicBezTo>
                      <a:cubicBezTo>
                        <a:pt x="295301" y="107961"/>
                        <a:pt x="245098" y="84930"/>
                        <a:pt x="158103" y="84930"/>
                      </a:cubicBezTo>
                      <a:cubicBezTo>
                        <a:pt x="71108" y="84930"/>
                        <a:pt x="8628" y="109960"/>
                        <a:pt x="585" y="65325"/>
                      </a:cubicBezTo>
                      <a:close/>
                    </a:path>
                  </a:pathLst>
                </a:cu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82" name="グループ化 181">
                  <a:extLst>
                    <a:ext uri="{FF2B5EF4-FFF2-40B4-BE49-F238E27FC236}">
                      <a16:creationId xmlns:a16="http://schemas.microsoft.com/office/drawing/2014/main" id="{D92B1D21-644F-48B8-B078-0F19FA0D71BD}"/>
                    </a:ext>
                  </a:extLst>
                </p:cNvPr>
                <p:cNvGrpSpPr/>
                <p:nvPr/>
              </p:nvGrpSpPr>
              <p:grpSpPr>
                <a:xfrm>
                  <a:off x="-1248459" y="3445001"/>
                  <a:ext cx="440590" cy="363342"/>
                  <a:chOff x="3502673" y="5211140"/>
                  <a:chExt cx="245738" cy="96168"/>
                </a:xfrm>
                <a:grpFill/>
              </p:grpSpPr>
              <p:sp>
                <p:nvSpPr>
                  <p:cNvPr id="184" name="楕円 8">
                    <a:extLst>
                      <a:ext uri="{FF2B5EF4-FFF2-40B4-BE49-F238E27FC236}">
                        <a16:creationId xmlns:a16="http://schemas.microsoft.com/office/drawing/2014/main" id="{5CC28A5D-105C-42E7-8216-DE7BFC0529AD}"/>
                      </a:ext>
                    </a:extLst>
                  </p:cNvPr>
                  <p:cNvSpPr/>
                  <p:nvPr/>
                </p:nvSpPr>
                <p:spPr bwMode="auto">
                  <a:xfrm rot="9900000">
                    <a:off x="3502673" y="5211140"/>
                    <a:ext cx="108578" cy="96168"/>
                  </a:xfrm>
                  <a:custGeom>
                    <a:avLst/>
                    <a:gdLst>
                      <a:gd name="connsiteX0" fmla="*/ 0 w 945105"/>
                      <a:gd name="connsiteY0" fmla="*/ 292533 h 585065"/>
                      <a:gd name="connsiteX1" fmla="*/ 472553 w 945105"/>
                      <a:gd name="connsiteY1" fmla="*/ 0 h 585065"/>
                      <a:gd name="connsiteX2" fmla="*/ 945106 w 945105"/>
                      <a:gd name="connsiteY2" fmla="*/ 292533 h 585065"/>
                      <a:gd name="connsiteX3" fmla="*/ 472553 w 945105"/>
                      <a:gd name="connsiteY3" fmla="*/ 585066 h 585065"/>
                      <a:gd name="connsiteX4" fmla="*/ 0 w 945105"/>
                      <a:gd name="connsiteY4" fmla="*/ 292533 h 585065"/>
                      <a:gd name="connsiteX0" fmla="*/ 2 w 945108"/>
                      <a:gd name="connsiteY0" fmla="*/ 663373 h 955906"/>
                      <a:gd name="connsiteX1" fmla="*/ 477635 w 945108"/>
                      <a:gd name="connsiteY1" fmla="*/ 0 h 955906"/>
                      <a:gd name="connsiteX2" fmla="*/ 945108 w 945108"/>
                      <a:gd name="connsiteY2" fmla="*/ 663373 h 955906"/>
                      <a:gd name="connsiteX3" fmla="*/ 472555 w 945108"/>
                      <a:gd name="connsiteY3" fmla="*/ 955906 h 955906"/>
                      <a:gd name="connsiteX4" fmla="*/ 2 w 945108"/>
                      <a:gd name="connsiteY4" fmla="*/ 663373 h 95590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5108" h="955906">
                        <a:moveTo>
                          <a:pt x="2" y="663373"/>
                        </a:moveTo>
                        <a:cubicBezTo>
                          <a:pt x="849" y="504055"/>
                          <a:pt x="216651" y="0"/>
                          <a:pt x="477635" y="0"/>
                        </a:cubicBezTo>
                        <a:cubicBezTo>
                          <a:pt x="738619" y="0"/>
                          <a:pt x="945108" y="501811"/>
                          <a:pt x="945108" y="663373"/>
                        </a:cubicBezTo>
                        <a:cubicBezTo>
                          <a:pt x="945108" y="824935"/>
                          <a:pt x="733539" y="955906"/>
                          <a:pt x="472555" y="955906"/>
                        </a:cubicBezTo>
                        <a:cubicBezTo>
                          <a:pt x="211571" y="955906"/>
                          <a:pt x="-845" y="822691"/>
                          <a:pt x="2" y="663373"/>
                        </a:cubicBezTo>
                        <a:close/>
                      </a:path>
                    </a:pathLst>
                  </a:cu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5" name="楕円 8">
                    <a:extLst>
                      <a:ext uri="{FF2B5EF4-FFF2-40B4-BE49-F238E27FC236}">
                        <a16:creationId xmlns:a16="http://schemas.microsoft.com/office/drawing/2014/main" id="{3BD7A820-F6BD-45A4-BB51-10F7DBEAA3B7}"/>
                      </a:ext>
                    </a:extLst>
                  </p:cNvPr>
                  <p:cNvSpPr/>
                  <p:nvPr/>
                </p:nvSpPr>
                <p:spPr bwMode="auto">
                  <a:xfrm rot="11700000">
                    <a:off x="3639833" y="5211140"/>
                    <a:ext cx="108578" cy="96168"/>
                  </a:xfrm>
                  <a:custGeom>
                    <a:avLst/>
                    <a:gdLst>
                      <a:gd name="connsiteX0" fmla="*/ 0 w 945105"/>
                      <a:gd name="connsiteY0" fmla="*/ 292533 h 585065"/>
                      <a:gd name="connsiteX1" fmla="*/ 472553 w 945105"/>
                      <a:gd name="connsiteY1" fmla="*/ 0 h 585065"/>
                      <a:gd name="connsiteX2" fmla="*/ 945106 w 945105"/>
                      <a:gd name="connsiteY2" fmla="*/ 292533 h 585065"/>
                      <a:gd name="connsiteX3" fmla="*/ 472553 w 945105"/>
                      <a:gd name="connsiteY3" fmla="*/ 585066 h 585065"/>
                      <a:gd name="connsiteX4" fmla="*/ 0 w 945105"/>
                      <a:gd name="connsiteY4" fmla="*/ 292533 h 585065"/>
                      <a:gd name="connsiteX0" fmla="*/ 2 w 945108"/>
                      <a:gd name="connsiteY0" fmla="*/ 663373 h 955906"/>
                      <a:gd name="connsiteX1" fmla="*/ 477635 w 945108"/>
                      <a:gd name="connsiteY1" fmla="*/ 0 h 955906"/>
                      <a:gd name="connsiteX2" fmla="*/ 945108 w 945108"/>
                      <a:gd name="connsiteY2" fmla="*/ 663373 h 955906"/>
                      <a:gd name="connsiteX3" fmla="*/ 472555 w 945108"/>
                      <a:gd name="connsiteY3" fmla="*/ 955906 h 955906"/>
                      <a:gd name="connsiteX4" fmla="*/ 2 w 945108"/>
                      <a:gd name="connsiteY4" fmla="*/ 663373 h 95590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5108" h="955906">
                        <a:moveTo>
                          <a:pt x="2" y="663373"/>
                        </a:moveTo>
                        <a:cubicBezTo>
                          <a:pt x="849" y="504055"/>
                          <a:pt x="216651" y="0"/>
                          <a:pt x="477635" y="0"/>
                        </a:cubicBezTo>
                        <a:cubicBezTo>
                          <a:pt x="738619" y="0"/>
                          <a:pt x="945108" y="501811"/>
                          <a:pt x="945108" y="663373"/>
                        </a:cubicBezTo>
                        <a:cubicBezTo>
                          <a:pt x="945108" y="824935"/>
                          <a:pt x="733539" y="955906"/>
                          <a:pt x="472555" y="955906"/>
                        </a:cubicBezTo>
                        <a:cubicBezTo>
                          <a:pt x="211571" y="955906"/>
                          <a:pt x="-845" y="822691"/>
                          <a:pt x="2" y="663373"/>
                        </a:cubicBezTo>
                        <a:close/>
                      </a:path>
                    </a:pathLst>
                  </a:cu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83" name="楕円 10">
                  <a:extLst>
                    <a:ext uri="{FF2B5EF4-FFF2-40B4-BE49-F238E27FC236}">
                      <a16:creationId xmlns:a16="http://schemas.microsoft.com/office/drawing/2014/main" id="{F6BD4B37-0497-45B4-9C73-2CC09FD7EB50}"/>
                    </a:ext>
                  </a:extLst>
                </p:cNvPr>
                <p:cNvSpPr/>
                <p:nvPr/>
              </p:nvSpPr>
              <p:spPr bwMode="auto">
                <a:xfrm>
                  <a:off x="-1346006" y="3714974"/>
                  <a:ext cx="635684" cy="186741"/>
                </a:xfrm>
                <a:custGeom>
                  <a:avLst/>
                  <a:gdLst>
                    <a:gd name="connsiteX0" fmla="*/ 0 w 315035"/>
                    <a:gd name="connsiteY0" fmla="*/ 45005 h 90010"/>
                    <a:gd name="connsiteX1" fmla="*/ 157518 w 315035"/>
                    <a:gd name="connsiteY1" fmla="*/ 0 h 90010"/>
                    <a:gd name="connsiteX2" fmla="*/ 315036 w 315035"/>
                    <a:gd name="connsiteY2" fmla="*/ 45005 h 90010"/>
                    <a:gd name="connsiteX3" fmla="*/ 157518 w 315035"/>
                    <a:gd name="connsiteY3" fmla="*/ 90010 h 90010"/>
                    <a:gd name="connsiteX4" fmla="*/ 0 w 315035"/>
                    <a:gd name="connsiteY4" fmla="*/ 45005 h 90010"/>
                    <a:gd name="connsiteX0" fmla="*/ 1 w 315037"/>
                    <a:gd name="connsiteY0" fmla="*/ 65325 h 110330"/>
                    <a:gd name="connsiteX1" fmla="*/ 154979 w 315037"/>
                    <a:gd name="connsiteY1" fmla="*/ 0 h 110330"/>
                    <a:gd name="connsiteX2" fmla="*/ 315037 w 315037"/>
                    <a:gd name="connsiteY2" fmla="*/ 65325 h 110330"/>
                    <a:gd name="connsiteX3" fmla="*/ 157519 w 315037"/>
                    <a:gd name="connsiteY3" fmla="*/ 110330 h 110330"/>
                    <a:gd name="connsiteX4" fmla="*/ 1 w 315037"/>
                    <a:gd name="connsiteY4" fmla="*/ 65325 h 110330"/>
                    <a:gd name="connsiteX0" fmla="*/ 1 w 315037"/>
                    <a:gd name="connsiteY0" fmla="*/ 65325 h 85393"/>
                    <a:gd name="connsiteX1" fmla="*/ 154979 w 315037"/>
                    <a:gd name="connsiteY1" fmla="*/ 0 h 85393"/>
                    <a:gd name="connsiteX2" fmla="*/ 315037 w 315037"/>
                    <a:gd name="connsiteY2" fmla="*/ 65325 h 85393"/>
                    <a:gd name="connsiteX3" fmla="*/ 157519 w 315037"/>
                    <a:gd name="connsiteY3" fmla="*/ 84930 h 85393"/>
                    <a:gd name="connsiteX4" fmla="*/ 1 w 315037"/>
                    <a:gd name="connsiteY4" fmla="*/ 65325 h 85393"/>
                    <a:gd name="connsiteX0" fmla="*/ 585 w 315621"/>
                    <a:gd name="connsiteY0" fmla="*/ 65325 h 91925"/>
                    <a:gd name="connsiteX1" fmla="*/ 155563 w 315621"/>
                    <a:gd name="connsiteY1" fmla="*/ 0 h 91925"/>
                    <a:gd name="connsiteX2" fmla="*/ 315621 w 315621"/>
                    <a:gd name="connsiteY2" fmla="*/ 65325 h 91925"/>
                    <a:gd name="connsiteX3" fmla="*/ 158103 w 315621"/>
                    <a:gd name="connsiteY3" fmla="*/ 84930 h 91925"/>
                    <a:gd name="connsiteX4" fmla="*/ 585 w 315621"/>
                    <a:gd name="connsiteY4" fmla="*/ 65325 h 91925"/>
                    <a:gd name="connsiteX0" fmla="*/ 585 w 318436"/>
                    <a:gd name="connsiteY0" fmla="*/ 65325 h 91925"/>
                    <a:gd name="connsiteX1" fmla="*/ 155563 w 318436"/>
                    <a:gd name="connsiteY1" fmla="*/ 0 h 91925"/>
                    <a:gd name="connsiteX2" fmla="*/ 315621 w 318436"/>
                    <a:gd name="connsiteY2" fmla="*/ 65325 h 91925"/>
                    <a:gd name="connsiteX3" fmla="*/ 158103 w 318436"/>
                    <a:gd name="connsiteY3" fmla="*/ 84930 h 91925"/>
                    <a:gd name="connsiteX4" fmla="*/ 585 w 318436"/>
                    <a:gd name="connsiteY4" fmla="*/ 65325 h 919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18436" h="91925">
                      <a:moveTo>
                        <a:pt x="585" y="65325"/>
                      </a:moveTo>
                      <a:cubicBezTo>
                        <a:pt x="-7458" y="20690"/>
                        <a:pt x="68568" y="0"/>
                        <a:pt x="155563" y="0"/>
                      </a:cubicBezTo>
                      <a:cubicBezTo>
                        <a:pt x="242558" y="0"/>
                        <a:pt x="335941" y="22689"/>
                        <a:pt x="315621" y="65325"/>
                      </a:cubicBezTo>
                      <a:cubicBezTo>
                        <a:pt x="295301" y="107961"/>
                        <a:pt x="245098" y="84930"/>
                        <a:pt x="158103" y="84930"/>
                      </a:cubicBezTo>
                      <a:cubicBezTo>
                        <a:pt x="71108" y="84930"/>
                        <a:pt x="8628" y="109960"/>
                        <a:pt x="585" y="65325"/>
                      </a:cubicBezTo>
                      <a:close/>
                    </a:path>
                  </a:pathLst>
                </a:cu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71" name="グループ化 170">
                <a:extLst>
                  <a:ext uri="{FF2B5EF4-FFF2-40B4-BE49-F238E27FC236}">
                    <a16:creationId xmlns:a16="http://schemas.microsoft.com/office/drawing/2014/main" id="{EDC3E121-3A99-459E-A135-EAEBFEA6348D}"/>
                  </a:ext>
                </a:extLst>
              </p:cNvPr>
              <p:cNvGrpSpPr/>
              <p:nvPr/>
            </p:nvGrpSpPr>
            <p:grpSpPr>
              <a:xfrm>
                <a:off x="-1186444" y="4599472"/>
                <a:ext cx="1040251" cy="1272716"/>
                <a:chOff x="-2417572" y="3322612"/>
                <a:chExt cx="2778812" cy="3399795"/>
              </a:xfrm>
              <a:solidFill>
                <a:schemeClr val="accent1">
                  <a:lumMod val="90000"/>
                </a:schemeClr>
              </a:solidFill>
            </p:grpSpPr>
            <p:sp>
              <p:nvSpPr>
                <p:cNvPr id="172" name="楕円 8">
                  <a:extLst>
                    <a:ext uri="{FF2B5EF4-FFF2-40B4-BE49-F238E27FC236}">
                      <a16:creationId xmlns:a16="http://schemas.microsoft.com/office/drawing/2014/main" id="{ED38BE6B-DA92-44BB-93C9-52EB534D9610}"/>
                    </a:ext>
                  </a:extLst>
                </p:cNvPr>
                <p:cNvSpPr/>
                <p:nvPr/>
              </p:nvSpPr>
              <p:spPr bwMode="auto">
                <a:xfrm rot="10800000">
                  <a:off x="-1556513" y="3322612"/>
                  <a:ext cx="1056704" cy="506768"/>
                </a:xfrm>
                <a:custGeom>
                  <a:avLst/>
                  <a:gdLst>
                    <a:gd name="connsiteX0" fmla="*/ 0 w 945105"/>
                    <a:gd name="connsiteY0" fmla="*/ 292533 h 585065"/>
                    <a:gd name="connsiteX1" fmla="*/ 472553 w 945105"/>
                    <a:gd name="connsiteY1" fmla="*/ 0 h 585065"/>
                    <a:gd name="connsiteX2" fmla="*/ 945106 w 945105"/>
                    <a:gd name="connsiteY2" fmla="*/ 292533 h 585065"/>
                    <a:gd name="connsiteX3" fmla="*/ 472553 w 945105"/>
                    <a:gd name="connsiteY3" fmla="*/ 585066 h 585065"/>
                    <a:gd name="connsiteX4" fmla="*/ 0 w 945105"/>
                    <a:gd name="connsiteY4" fmla="*/ 292533 h 585065"/>
                    <a:gd name="connsiteX0" fmla="*/ 2 w 945108"/>
                    <a:gd name="connsiteY0" fmla="*/ 663373 h 955906"/>
                    <a:gd name="connsiteX1" fmla="*/ 477635 w 945108"/>
                    <a:gd name="connsiteY1" fmla="*/ 0 h 955906"/>
                    <a:gd name="connsiteX2" fmla="*/ 945108 w 945108"/>
                    <a:gd name="connsiteY2" fmla="*/ 663373 h 955906"/>
                    <a:gd name="connsiteX3" fmla="*/ 472555 w 945108"/>
                    <a:gd name="connsiteY3" fmla="*/ 955906 h 955906"/>
                    <a:gd name="connsiteX4" fmla="*/ 2 w 945108"/>
                    <a:gd name="connsiteY4" fmla="*/ 663373 h 9559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45108" h="955906">
                      <a:moveTo>
                        <a:pt x="2" y="663373"/>
                      </a:moveTo>
                      <a:cubicBezTo>
                        <a:pt x="849" y="504055"/>
                        <a:pt x="216651" y="0"/>
                        <a:pt x="477635" y="0"/>
                      </a:cubicBezTo>
                      <a:cubicBezTo>
                        <a:pt x="738619" y="0"/>
                        <a:pt x="945108" y="501811"/>
                        <a:pt x="945108" y="663373"/>
                      </a:cubicBezTo>
                      <a:cubicBezTo>
                        <a:pt x="945108" y="824935"/>
                        <a:pt x="733539" y="955906"/>
                        <a:pt x="472555" y="955906"/>
                      </a:cubicBezTo>
                      <a:cubicBezTo>
                        <a:pt x="211571" y="955906"/>
                        <a:pt x="-845" y="822691"/>
                        <a:pt x="2" y="663373"/>
                      </a:cubicBezTo>
                      <a:close/>
                    </a:path>
                  </a:pathLst>
                </a:cu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3" name="フリーフォーム: 図形 172">
                  <a:extLst>
                    <a:ext uri="{FF2B5EF4-FFF2-40B4-BE49-F238E27FC236}">
                      <a16:creationId xmlns:a16="http://schemas.microsoft.com/office/drawing/2014/main" id="{4A879FC9-816D-43DE-AACB-BA54E4D2F54D}"/>
                    </a:ext>
                  </a:extLst>
                </p:cNvPr>
                <p:cNvSpPr/>
                <p:nvPr/>
              </p:nvSpPr>
              <p:spPr bwMode="auto">
                <a:xfrm>
                  <a:off x="-2417572" y="3911847"/>
                  <a:ext cx="2778812" cy="2810560"/>
                </a:xfrm>
                <a:custGeom>
                  <a:avLst/>
                  <a:gdLst>
                    <a:gd name="connsiteX0" fmla="*/ 1404346 w 2778812"/>
                    <a:gd name="connsiteY0" fmla="*/ 0 h 2810560"/>
                    <a:gd name="connsiteX1" fmla="*/ 2778812 w 2778812"/>
                    <a:gd name="connsiteY1" fmla="*/ 1950453 h 2810560"/>
                    <a:gd name="connsiteX2" fmla="*/ 1389410 w 2778812"/>
                    <a:gd name="connsiteY2" fmla="*/ 2810560 h 2810560"/>
                    <a:gd name="connsiteX3" fmla="*/ 7 w 2778812"/>
                    <a:gd name="connsiteY3" fmla="*/ 1950453 h 2810560"/>
                    <a:gd name="connsiteX4" fmla="*/ 1404346 w 2778812"/>
                    <a:gd name="connsiteY4" fmla="*/ 0 h 28105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778812" h="2810560">
                      <a:moveTo>
                        <a:pt x="1404346" y="0"/>
                      </a:moveTo>
                      <a:cubicBezTo>
                        <a:pt x="2171692" y="0"/>
                        <a:pt x="2778812" y="1475428"/>
                        <a:pt x="2778812" y="1950453"/>
                      </a:cubicBezTo>
                      <a:cubicBezTo>
                        <a:pt x="2778812" y="2425478"/>
                        <a:pt x="2156756" y="2810560"/>
                        <a:pt x="1389410" y="2810560"/>
                      </a:cubicBezTo>
                      <a:cubicBezTo>
                        <a:pt x="622063" y="2810560"/>
                        <a:pt x="-2484" y="2418881"/>
                        <a:pt x="7" y="1950453"/>
                      </a:cubicBezTo>
                      <a:cubicBezTo>
                        <a:pt x="2497" y="1482025"/>
                        <a:pt x="636999" y="0"/>
                        <a:pt x="1404346" y="0"/>
                      </a:cubicBezTo>
                      <a:close/>
                    </a:path>
                  </a:pathLst>
                </a:cu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74" name="楕円 10">
                  <a:extLst>
                    <a:ext uri="{FF2B5EF4-FFF2-40B4-BE49-F238E27FC236}">
                      <a16:creationId xmlns:a16="http://schemas.microsoft.com/office/drawing/2014/main" id="{58402E5B-7689-428A-9FBD-00EEF9080E62}"/>
                    </a:ext>
                  </a:extLst>
                </p:cNvPr>
                <p:cNvSpPr/>
                <p:nvPr/>
              </p:nvSpPr>
              <p:spPr bwMode="auto">
                <a:xfrm>
                  <a:off x="-1346006" y="3856868"/>
                  <a:ext cx="635684" cy="186741"/>
                </a:xfrm>
                <a:custGeom>
                  <a:avLst/>
                  <a:gdLst>
                    <a:gd name="connsiteX0" fmla="*/ 0 w 315035"/>
                    <a:gd name="connsiteY0" fmla="*/ 45005 h 90010"/>
                    <a:gd name="connsiteX1" fmla="*/ 157518 w 315035"/>
                    <a:gd name="connsiteY1" fmla="*/ 0 h 90010"/>
                    <a:gd name="connsiteX2" fmla="*/ 315036 w 315035"/>
                    <a:gd name="connsiteY2" fmla="*/ 45005 h 90010"/>
                    <a:gd name="connsiteX3" fmla="*/ 157518 w 315035"/>
                    <a:gd name="connsiteY3" fmla="*/ 90010 h 90010"/>
                    <a:gd name="connsiteX4" fmla="*/ 0 w 315035"/>
                    <a:gd name="connsiteY4" fmla="*/ 45005 h 90010"/>
                    <a:gd name="connsiteX0" fmla="*/ 1 w 315037"/>
                    <a:gd name="connsiteY0" fmla="*/ 65325 h 110330"/>
                    <a:gd name="connsiteX1" fmla="*/ 154979 w 315037"/>
                    <a:gd name="connsiteY1" fmla="*/ 0 h 110330"/>
                    <a:gd name="connsiteX2" fmla="*/ 315037 w 315037"/>
                    <a:gd name="connsiteY2" fmla="*/ 65325 h 110330"/>
                    <a:gd name="connsiteX3" fmla="*/ 157519 w 315037"/>
                    <a:gd name="connsiteY3" fmla="*/ 110330 h 110330"/>
                    <a:gd name="connsiteX4" fmla="*/ 1 w 315037"/>
                    <a:gd name="connsiteY4" fmla="*/ 65325 h 110330"/>
                    <a:gd name="connsiteX0" fmla="*/ 1 w 315037"/>
                    <a:gd name="connsiteY0" fmla="*/ 65325 h 85393"/>
                    <a:gd name="connsiteX1" fmla="*/ 154979 w 315037"/>
                    <a:gd name="connsiteY1" fmla="*/ 0 h 85393"/>
                    <a:gd name="connsiteX2" fmla="*/ 315037 w 315037"/>
                    <a:gd name="connsiteY2" fmla="*/ 65325 h 85393"/>
                    <a:gd name="connsiteX3" fmla="*/ 157519 w 315037"/>
                    <a:gd name="connsiteY3" fmla="*/ 84930 h 85393"/>
                    <a:gd name="connsiteX4" fmla="*/ 1 w 315037"/>
                    <a:gd name="connsiteY4" fmla="*/ 65325 h 85393"/>
                    <a:gd name="connsiteX0" fmla="*/ 585 w 315621"/>
                    <a:gd name="connsiteY0" fmla="*/ 65325 h 91925"/>
                    <a:gd name="connsiteX1" fmla="*/ 155563 w 315621"/>
                    <a:gd name="connsiteY1" fmla="*/ 0 h 91925"/>
                    <a:gd name="connsiteX2" fmla="*/ 315621 w 315621"/>
                    <a:gd name="connsiteY2" fmla="*/ 65325 h 91925"/>
                    <a:gd name="connsiteX3" fmla="*/ 158103 w 315621"/>
                    <a:gd name="connsiteY3" fmla="*/ 84930 h 91925"/>
                    <a:gd name="connsiteX4" fmla="*/ 585 w 315621"/>
                    <a:gd name="connsiteY4" fmla="*/ 65325 h 91925"/>
                    <a:gd name="connsiteX0" fmla="*/ 585 w 318436"/>
                    <a:gd name="connsiteY0" fmla="*/ 65325 h 91925"/>
                    <a:gd name="connsiteX1" fmla="*/ 155563 w 318436"/>
                    <a:gd name="connsiteY1" fmla="*/ 0 h 91925"/>
                    <a:gd name="connsiteX2" fmla="*/ 315621 w 318436"/>
                    <a:gd name="connsiteY2" fmla="*/ 65325 h 91925"/>
                    <a:gd name="connsiteX3" fmla="*/ 158103 w 318436"/>
                    <a:gd name="connsiteY3" fmla="*/ 84930 h 91925"/>
                    <a:gd name="connsiteX4" fmla="*/ 585 w 318436"/>
                    <a:gd name="connsiteY4" fmla="*/ 65325 h 919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18436" h="91925">
                      <a:moveTo>
                        <a:pt x="585" y="65325"/>
                      </a:moveTo>
                      <a:cubicBezTo>
                        <a:pt x="-7458" y="20690"/>
                        <a:pt x="68568" y="0"/>
                        <a:pt x="155563" y="0"/>
                      </a:cubicBezTo>
                      <a:cubicBezTo>
                        <a:pt x="242558" y="0"/>
                        <a:pt x="335941" y="22689"/>
                        <a:pt x="315621" y="65325"/>
                      </a:cubicBezTo>
                      <a:cubicBezTo>
                        <a:pt x="295301" y="107961"/>
                        <a:pt x="245098" y="84930"/>
                        <a:pt x="158103" y="84930"/>
                      </a:cubicBezTo>
                      <a:cubicBezTo>
                        <a:pt x="71108" y="84930"/>
                        <a:pt x="8628" y="109960"/>
                        <a:pt x="585" y="65325"/>
                      </a:cubicBezTo>
                      <a:close/>
                    </a:path>
                  </a:pathLst>
                </a:cu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75" name="グループ化 174">
                  <a:extLst>
                    <a:ext uri="{FF2B5EF4-FFF2-40B4-BE49-F238E27FC236}">
                      <a16:creationId xmlns:a16="http://schemas.microsoft.com/office/drawing/2014/main" id="{A2142719-F7FF-4FA0-861E-0A70E9DD1C7E}"/>
                    </a:ext>
                  </a:extLst>
                </p:cNvPr>
                <p:cNvGrpSpPr/>
                <p:nvPr/>
              </p:nvGrpSpPr>
              <p:grpSpPr>
                <a:xfrm>
                  <a:off x="-1248459" y="3445001"/>
                  <a:ext cx="440590" cy="363342"/>
                  <a:chOff x="3502673" y="5211140"/>
                  <a:chExt cx="245738" cy="96168"/>
                </a:xfrm>
                <a:grpFill/>
              </p:grpSpPr>
              <p:sp>
                <p:nvSpPr>
                  <p:cNvPr id="177" name="楕円 8">
                    <a:extLst>
                      <a:ext uri="{FF2B5EF4-FFF2-40B4-BE49-F238E27FC236}">
                        <a16:creationId xmlns:a16="http://schemas.microsoft.com/office/drawing/2014/main" id="{828E5065-E2F0-4FF5-A8EA-00A9030582EF}"/>
                      </a:ext>
                    </a:extLst>
                  </p:cNvPr>
                  <p:cNvSpPr/>
                  <p:nvPr/>
                </p:nvSpPr>
                <p:spPr bwMode="auto">
                  <a:xfrm rot="9900000">
                    <a:off x="3502673" y="5211140"/>
                    <a:ext cx="108578" cy="96168"/>
                  </a:xfrm>
                  <a:custGeom>
                    <a:avLst/>
                    <a:gdLst>
                      <a:gd name="connsiteX0" fmla="*/ 0 w 945105"/>
                      <a:gd name="connsiteY0" fmla="*/ 292533 h 585065"/>
                      <a:gd name="connsiteX1" fmla="*/ 472553 w 945105"/>
                      <a:gd name="connsiteY1" fmla="*/ 0 h 585065"/>
                      <a:gd name="connsiteX2" fmla="*/ 945106 w 945105"/>
                      <a:gd name="connsiteY2" fmla="*/ 292533 h 585065"/>
                      <a:gd name="connsiteX3" fmla="*/ 472553 w 945105"/>
                      <a:gd name="connsiteY3" fmla="*/ 585066 h 585065"/>
                      <a:gd name="connsiteX4" fmla="*/ 0 w 945105"/>
                      <a:gd name="connsiteY4" fmla="*/ 292533 h 585065"/>
                      <a:gd name="connsiteX0" fmla="*/ 2 w 945108"/>
                      <a:gd name="connsiteY0" fmla="*/ 663373 h 955906"/>
                      <a:gd name="connsiteX1" fmla="*/ 477635 w 945108"/>
                      <a:gd name="connsiteY1" fmla="*/ 0 h 955906"/>
                      <a:gd name="connsiteX2" fmla="*/ 945108 w 945108"/>
                      <a:gd name="connsiteY2" fmla="*/ 663373 h 955906"/>
                      <a:gd name="connsiteX3" fmla="*/ 472555 w 945108"/>
                      <a:gd name="connsiteY3" fmla="*/ 955906 h 955906"/>
                      <a:gd name="connsiteX4" fmla="*/ 2 w 945108"/>
                      <a:gd name="connsiteY4" fmla="*/ 663373 h 95590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5108" h="955906">
                        <a:moveTo>
                          <a:pt x="2" y="663373"/>
                        </a:moveTo>
                        <a:cubicBezTo>
                          <a:pt x="849" y="504055"/>
                          <a:pt x="216651" y="0"/>
                          <a:pt x="477635" y="0"/>
                        </a:cubicBezTo>
                        <a:cubicBezTo>
                          <a:pt x="738619" y="0"/>
                          <a:pt x="945108" y="501811"/>
                          <a:pt x="945108" y="663373"/>
                        </a:cubicBezTo>
                        <a:cubicBezTo>
                          <a:pt x="945108" y="824935"/>
                          <a:pt x="733539" y="955906"/>
                          <a:pt x="472555" y="955906"/>
                        </a:cubicBezTo>
                        <a:cubicBezTo>
                          <a:pt x="211571" y="955906"/>
                          <a:pt x="-845" y="822691"/>
                          <a:pt x="2" y="663373"/>
                        </a:cubicBezTo>
                        <a:close/>
                      </a:path>
                    </a:pathLst>
                  </a:cu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8" name="楕円 8">
                    <a:extLst>
                      <a:ext uri="{FF2B5EF4-FFF2-40B4-BE49-F238E27FC236}">
                        <a16:creationId xmlns:a16="http://schemas.microsoft.com/office/drawing/2014/main" id="{3E388E62-65F5-4003-96BF-F7C1CD60EC07}"/>
                      </a:ext>
                    </a:extLst>
                  </p:cNvPr>
                  <p:cNvSpPr/>
                  <p:nvPr/>
                </p:nvSpPr>
                <p:spPr bwMode="auto">
                  <a:xfrm rot="11700000">
                    <a:off x="3639833" y="5211140"/>
                    <a:ext cx="108578" cy="96168"/>
                  </a:xfrm>
                  <a:custGeom>
                    <a:avLst/>
                    <a:gdLst>
                      <a:gd name="connsiteX0" fmla="*/ 0 w 945105"/>
                      <a:gd name="connsiteY0" fmla="*/ 292533 h 585065"/>
                      <a:gd name="connsiteX1" fmla="*/ 472553 w 945105"/>
                      <a:gd name="connsiteY1" fmla="*/ 0 h 585065"/>
                      <a:gd name="connsiteX2" fmla="*/ 945106 w 945105"/>
                      <a:gd name="connsiteY2" fmla="*/ 292533 h 585065"/>
                      <a:gd name="connsiteX3" fmla="*/ 472553 w 945105"/>
                      <a:gd name="connsiteY3" fmla="*/ 585066 h 585065"/>
                      <a:gd name="connsiteX4" fmla="*/ 0 w 945105"/>
                      <a:gd name="connsiteY4" fmla="*/ 292533 h 585065"/>
                      <a:gd name="connsiteX0" fmla="*/ 2 w 945108"/>
                      <a:gd name="connsiteY0" fmla="*/ 663373 h 955906"/>
                      <a:gd name="connsiteX1" fmla="*/ 477635 w 945108"/>
                      <a:gd name="connsiteY1" fmla="*/ 0 h 955906"/>
                      <a:gd name="connsiteX2" fmla="*/ 945108 w 945108"/>
                      <a:gd name="connsiteY2" fmla="*/ 663373 h 955906"/>
                      <a:gd name="connsiteX3" fmla="*/ 472555 w 945108"/>
                      <a:gd name="connsiteY3" fmla="*/ 955906 h 955906"/>
                      <a:gd name="connsiteX4" fmla="*/ 2 w 945108"/>
                      <a:gd name="connsiteY4" fmla="*/ 663373 h 95590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5108" h="955906">
                        <a:moveTo>
                          <a:pt x="2" y="663373"/>
                        </a:moveTo>
                        <a:cubicBezTo>
                          <a:pt x="849" y="504055"/>
                          <a:pt x="216651" y="0"/>
                          <a:pt x="477635" y="0"/>
                        </a:cubicBezTo>
                        <a:cubicBezTo>
                          <a:pt x="738619" y="0"/>
                          <a:pt x="945108" y="501811"/>
                          <a:pt x="945108" y="663373"/>
                        </a:cubicBezTo>
                        <a:cubicBezTo>
                          <a:pt x="945108" y="824935"/>
                          <a:pt x="733539" y="955906"/>
                          <a:pt x="472555" y="955906"/>
                        </a:cubicBezTo>
                        <a:cubicBezTo>
                          <a:pt x="211571" y="955906"/>
                          <a:pt x="-845" y="822691"/>
                          <a:pt x="2" y="663373"/>
                        </a:cubicBezTo>
                        <a:close/>
                      </a:path>
                    </a:pathLst>
                  </a:cu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76" name="楕円 10">
                  <a:extLst>
                    <a:ext uri="{FF2B5EF4-FFF2-40B4-BE49-F238E27FC236}">
                      <a16:creationId xmlns:a16="http://schemas.microsoft.com/office/drawing/2014/main" id="{716B050C-28B4-4E77-906D-712C9C72E5B7}"/>
                    </a:ext>
                  </a:extLst>
                </p:cNvPr>
                <p:cNvSpPr/>
                <p:nvPr/>
              </p:nvSpPr>
              <p:spPr bwMode="auto">
                <a:xfrm>
                  <a:off x="-1346006" y="3714974"/>
                  <a:ext cx="635684" cy="186741"/>
                </a:xfrm>
                <a:custGeom>
                  <a:avLst/>
                  <a:gdLst>
                    <a:gd name="connsiteX0" fmla="*/ 0 w 315035"/>
                    <a:gd name="connsiteY0" fmla="*/ 45005 h 90010"/>
                    <a:gd name="connsiteX1" fmla="*/ 157518 w 315035"/>
                    <a:gd name="connsiteY1" fmla="*/ 0 h 90010"/>
                    <a:gd name="connsiteX2" fmla="*/ 315036 w 315035"/>
                    <a:gd name="connsiteY2" fmla="*/ 45005 h 90010"/>
                    <a:gd name="connsiteX3" fmla="*/ 157518 w 315035"/>
                    <a:gd name="connsiteY3" fmla="*/ 90010 h 90010"/>
                    <a:gd name="connsiteX4" fmla="*/ 0 w 315035"/>
                    <a:gd name="connsiteY4" fmla="*/ 45005 h 90010"/>
                    <a:gd name="connsiteX0" fmla="*/ 1 w 315037"/>
                    <a:gd name="connsiteY0" fmla="*/ 65325 h 110330"/>
                    <a:gd name="connsiteX1" fmla="*/ 154979 w 315037"/>
                    <a:gd name="connsiteY1" fmla="*/ 0 h 110330"/>
                    <a:gd name="connsiteX2" fmla="*/ 315037 w 315037"/>
                    <a:gd name="connsiteY2" fmla="*/ 65325 h 110330"/>
                    <a:gd name="connsiteX3" fmla="*/ 157519 w 315037"/>
                    <a:gd name="connsiteY3" fmla="*/ 110330 h 110330"/>
                    <a:gd name="connsiteX4" fmla="*/ 1 w 315037"/>
                    <a:gd name="connsiteY4" fmla="*/ 65325 h 110330"/>
                    <a:gd name="connsiteX0" fmla="*/ 1 w 315037"/>
                    <a:gd name="connsiteY0" fmla="*/ 65325 h 85393"/>
                    <a:gd name="connsiteX1" fmla="*/ 154979 w 315037"/>
                    <a:gd name="connsiteY1" fmla="*/ 0 h 85393"/>
                    <a:gd name="connsiteX2" fmla="*/ 315037 w 315037"/>
                    <a:gd name="connsiteY2" fmla="*/ 65325 h 85393"/>
                    <a:gd name="connsiteX3" fmla="*/ 157519 w 315037"/>
                    <a:gd name="connsiteY3" fmla="*/ 84930 h 85393"/>
                    <a:gd name="connsiteX4" fmla="*/ 1 w 315037"/>
                    <a:gd name="connsiteY4" fmla="*/ 65325 h 85393"/>
                    <a:gd name="connsiteX0" fmla="*/ 585 w 315621"/>
                    <a:gd name="connsiteY0" fmla="*/ 65325 h 91925"/>
                    <a:gd name="connsiteX1" fmla="*/ 155563 w 315621"/>
                    <a:gd name="connsiteY1" fmla="*/ 0 h 91925"/>
                    <a:gd name="connsiteX2" fmla="*/ 315621 w 315621"/>
                    <a:gd name="connsiteY2" fmla="*/ 65325 h 91925"/>
                    <a:gd name="connsiteX3" fmla="*/ 158103 w 315621"/>
                    <a:gd name="connsiteY3" fmla="*/ 84930 h 91925"/>
                    <a:gd name="connsiteX4" fmla="*/ 585 w 315621"/>
                    <a:gd name="connsiteY4" fmla="*/ 65325 h 91925"/>
                    <a:gd name="connsiteX0" fmla="*/ 585 w 318436"/>
                    <a:gd name="connsiteY0" fmla="*/ 65325 h 91925"/>
                    <a:gd name="connsiteX1" fmla="*/ 155563 w 318436"/>
                    <a:gd name="connsiteY1" fmla="*/ 0 h 91925"/>
                    <a:gd name="connsiteX2" fmla="*/ 315621 w 318436"/>
                    <a:gd name="connsiteY2" fmla="*/ 65325 h 91925"/>
                    <a:gd name="connsiteX3" fmla="*/ 158103 w 318436"/>
                    <a:gd name="connsiteY3" fmla="*/ 84930 h 91925"/>
                    <a:gd name="connsiteX4" fmla="*/ 585 w 318436"/>
                    <a:gd name="connsiteY4" fmla="*/ 65325 h 919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18436" h="91925">
                      <a:moveTo>
                        <a:pt x="585" y="65325"/>
                      </a:moveTo>
                      <a:cubicBezTo>
                        <a:pt x="-7458" y="20690"/>
                        <a:pt x="68568" y="0"/>
                        <a:pt x="155563" y="0"/>
                      </a:cubicBezTo>
                      <a:cubicBezTo>
                        <a:pt x="242558" y="0"/>
                        <a:pt x="335941" y="22689"/>
                        <a:pt x="315621" y="65325"/>
                      </a:cubicBezTo>
                      <a:cubicBezTo>
                        <a:pt x="295301" y="107961"/>
                        <a:pt x="245098" y="84930"/>
                        <a:pt x="158103" y="84930"/>
                      </a:cubicBezTo>
                      <a:cubicBezTo>
                        <a:pt x="71108" y="84930"/>
                        <a:pt x="8628" y="109960"/>
                        <a:pt x="585" y="65325"/>
                      </a:cubicBezTo>
                      <a:close/>
                    </a:path>
                  </a:pathLst>
                </a:cu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45" name="グループ化 144">
              <a:extLst>
                <a:ext uri="{FF2B5EF4-FFF2-40B4-BE49-F238E27FC236}">
                  <a16:creationId xmlns:a16="http://schemas.microsoft.com/office/drawing/2014/main" id="{750B7355-5A18-4F35-924E-C3AD10D899E5}"/>
                </a:ext>
              </a:extLst>
            </p:cNvPr>
            <p:cNvGrpSpPr/>
            <p:nvPr/>
          </p:nvGrpSpPr>
          <p:grpSpPr>
            <a:xfrm flipH="1">
              <a:off x="1200254" y="3837898"/>
              <a:ext cx="1233097" cy="2196421"/>
              <a:chOff x="3193076" y="4262134"/>
              <a:chExt cx="1233097" cy="2196421"/>
            </a:xfrm>
          </p:grpSpPr>
          <p:grpSp>
            <p:nvGrpSpPr>
              <p:cNvPr id="151" name="グループ化 150">
                <a:extLst>
                  <a:ext uri="{FF2B5EF4-FFF2-40B4-BE49-F238E27FC236}">
                    <a16:creationId xmlns:a16="http://schemas.microsoft.com/office/drawing/2014/main" id="{8B110A88-5C36-4B4D-8838-C4CE1A37EFFF}"/>
                  </a:ext>
                </a:extLst>
              </p:cNvPr>
              <p:cNvGrpSpPr/>
              <p:nvPr/>
            </p:nvGrpSpPr>
            <p:grpSpPr>
              <a:xfrm flipH="1">
                <a:off x="3193076" y="4262134"/>
                <a:ext cx="1233097" cy="2196421"/>
                <a:chOff x="2237125" y="2944633"/>
                <a:chExt cx="1178095" cy="2098450"/>
              </a:xfrm>
            </p:grpSpPr>
            <p:grpSp>
              <p:nvGrpSpPr>
                <p:cNvPr id="158" name="グループ化 157">
                  <a:extLst>
                    <a:ext uri="{FF2B5EF4-FFF2-40B4-BE49-F238E27FC236}">
                      <a16:creationId xmlns:a16="http://schemas.microsoft.com/office/drawing/2014/main" id="{D6D1F537-9C43-494F-B4D2-7720D549A1BE}"/>
                    </a:ext>
                  </a:extLst>
                </p:cNvPr>
                <p:cNvGrpSpPr/>
                <p:nvPr/>
              </p:nvGrpSpPr>
              <p:grpSpPr>
                <a:xfrm flipH="1">
                  <a:off x="2519586" y="2944633"/>
                  <a:ext cx="895634" cy="2098450"/>
                  <a:chOff x="-2539276" y="4813127"/>
                  <a:chExt cx="1194657" cy="2799054"/>
                </a:xfrm>
              </p:grpSpPr>
              <p:sp>
                <p:nvSpPr>
                  <p:cNvPr id="161" name="楕円 160">
                    <a:extLst>
                      <a:ext uri="{FF2B5EF4-FFF2-40B4-BE49-F238E27FC236}">
                        <a16:creationId xmlns:a16="http://schemas.microsoft.com/office/drawing/2014/main" id="{2A36A136-C12A-4BCC-972E-B34EFB511CC2}"/>
                      </a:ext>
                    </a:extLst>
                  </p:cNvPr>
                  <p:cNvSpPr/>
                  <p:nvPr/>
                </p:nvSpPr>
                <p:spPr bwMode="auto">
                  <a:xfrm flipH="1">
                    <a:off x="-2260104" y="4813127"/>
                    <a:ext cx="915485" cy="1057564"/>
                  </a:xfrm>
                  <a:prstGeom prst="ellipse">
                    <a:avLst/>
                  </a:pr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2" name="四角形: 角を丸くする 161">
                    <a:extLst>
                      <a:ext uri="{FF2B5EF4-FFF2-40B4-BE49-F238E27FC236}">
                        <a16:creationId xmlns:a16="http://schemas.microsoft.com/office/drawing/2014/main" id="{854182B7-9CCD-47A8-9A5B-5B4B91A2D96D}"/>
                      </a:ext>
                    </a:extLst>
                  </p:cNvPr>
                  <p:cNvSpPr/>
                  <p:nvPr/>
                </p:nvSpPr>
                <p:spPr bwMode="auto">
                  <a:xfrm flipH="1">
                    <a:off x="-2066670" y="5907015"/>
                    <a:ext cx="500773" cy="108714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3" name="台形 162">
                    <a:extLst>
                      <a:ext uri="{FF2B5EF4-FFF2-40B4-BE49-F238E27FC236}">
                        <a16:creationId xmlns:a16="http://schemas.microsoft.com/office/drawing/2014/main" id="{221897EE-D916-4BF1-9F35-0D40348631A4}"/>
                      </a:ext>
                    </a:extLst>
                  </p:cNvPr>
                  <p:cNvSpPr/>
                  <p:nvPr/>
                </p:nvSpPr>
                <p:spPr bwMode="auto">
                  <a:xfrm flipH="1">
                    <a:off x="-1925778" y="5808122"/>
                    <a:ext cx="254908" cy="278731"/>
                  </a:xfrm>
                  <a:prstGeom prst="trapezoid">
                    <a:avLst>
                      <a:gd name="adj" fmla="val 16563"/>
                    </a:avLst>
                  </a:pr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4" name="台形 163">
                    <a:extLst>
                      <a:ext uri="{FF2B5EF4-FFF2-40B4-BE49-F238E27FC236}">
                        <a16:creationId xmlns:a16="http://schemas.microsoft.com/office/drawing/2014/main" id="{6401D140-D451-4100-AC1A-C326F80ACC99}"/>
                      </a:ext>
                    </a:extLst>
                  </p:cNvPr>
                  <p:cNvSpPr/>
                  <p:nvPr/>
                </p:nvSpPr>
                <p:spPr bwMode="auto">
                  <a:xfrm rot="9000000" flipH="1">
                    <a:off x="-1678450" y="6713605"/>
                    <a:ext cx="275827" cy="898576"/>
                  </a:xfrm>
                  <a:prstGeom prst="trapezoid">
                    <a:avLst>
                      <a:gd name="adj" fmla="val 26735"/>
                    </a:avLst>
                  </a:pr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dirty="0"/>
                  </a:p>
                </p:txBody>
              </p:sp>
              <p:sp>
                <p:nvSpPr>
                  <p:cNvPr id="165" name="フリーフォーム: 図形 164">
                    <a:extLst>
                      <a:ext uri="{FF2B5EF4-FFF2-40B4-BE49-F238E27FC236}">
                        <a16:creationId xmlns:a16="http://schemas.microsoft.com/office/drawing/2014/main" id="{37B5ADD2-1DEA-4311-A02D-F2DAF0ECC7F1}"/>
                      </a:ext>
                    </a:extLst>
                  </p:cNvPr>
                  <p:cNvSpPr/>
                  <p:nvPr/>
                </p:nvSpPr>
                <p:spPr bwMode="auto">
                  <a:xfrm rot="13500000" flipH="1">
                    <a:off x="-2311108" y="6701563"/>
                    <a:ext cx="413538" cy="869874"/>
                  </a:xfrm>
                  <a:custGeom>
                    <a:avLst/>
                    <a:gdLst>
                      <a:gd name="connsiteX0" fmla="*/ 0 w 420127"/>
                      <a:gd name="connsiteY0" fmla="*/ 737088 h 869873"/>
                      <a:gd name="connsiteX1" fmla="*/ 229992 w 420127"/>
                      <a:gd name="connsiteY1" fmla="*/ 869873 h 869873"/>
                      <a:gd name="connsiteX2" fmla="*/ 413538 w 420127"/>
                      <a:gd name="connsiteY2" fmla="*/ 488722 h 869873"/>
                      <a:gd name="connsiteX3" fmla="*/ 420127 w 420127"/>
                      <a:gd name="connsiteY3" fmla="*/ 488722 h 869873"/>
                      <a:gd name="connsiteX4" fmla="*/ 395310 w 420127"/>
                      <a:gd name="connsiteY4" fmla="*/ 0 h 869873"/>
                      <a:gd name="connsiteX5" fmla="*/ 261524 w 420127"/>
                      <a:gd name="connsiteY5" fmla="*/ 0 h 869873"/>
                      <a:gd name="connsiteX6" fmla="*/ 242128 w 420127"/>
                      <a:gd name="connsiteY6" fmla="*/ 381962 h 869873"/>
                      <a:gd name="connsiteX0" fmla="*/ 0 w 413538"/>
                      <a:gd name="connsiteY0" fmla="*/ 737088 h 869873"/>
                      <a:gd name="connsiteX1" fmla="*/ 229992 w 413538"/>
                      <a:gd name="connsiteY1" fmla="*/ 869873 h 869873"/>
                      <a:gd name="connsiteX2" fmla="*/ 413538 w 413538"/>
                      <a:gd name="connsiteY2" fmla="*/ 488722 h 869873"/>
                      <a:gd name="connsiteX3" fmla="*/ 395310 w 413538"/>
                      <a:gd name="connsiteY3" fmla="*/ 0 h 869873"/>
                      <a:gd name="connsiteX4" fmla="*/ 261524 w 413538"/>
                      <a:gd name="connsiteY4" fmla="*/ 0 h 869873"/>
                      <a:gd name="connsiteX5" fmla="*/ 242128 w 413538"/>
                      <a:gd name="connsiteY5" fmla="*/ 381962 h 869873"/>
                      <a:gd name="connsiteX6" fmla="*/ 0 w 413538"/>
                      <a:gd name="connsiteY6" fmla="*/ 737088 h 86987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413538" h="869873">
                        <a:moveTo>
                          <a:pt x="0" y="737088"/>
                        </a:moveTo>
                        <a:lnTo>
                          <a:pt x="229992" y="869873"/>
                        </a:lnTo>
                        <a:lnTo>
                          <a:pt x="413538" y="488722"/>
                        </a:lnTo>
                        <a:lnTo>
                          <a:pt x="395310" y="0"/>
                        </a:lnTo>
                        <a:lnTo>
                          <a:pt x="261524" y="0"/>
                        </a:lnTo>
                        <a:lnTo>
                          <a:pt x="242128" y="381962"/>
                        </a:lnTo>
                        <a:lnTo>
                          <a:pt x="0" y="737088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 dirty="0"/>
                  </a:p>
                </p:txBody>
              </p:sp>
            </p:grpSp>
            <p:sp>
              <p:nvSpPr>
                <p:cNvPr id="159" name="フリーフォーム: 図形 158">
                  <a:extLst>
                    <a:ext uri="{FF2B5EF4-FFF2-40B4-BE49-F238E27FC236}">
                      <a16:creationId xmlns:a16="http://schemas.microsoft.com/office/drawing/2014/main" id="{62B5F579-DDD5-440D-A381-F8F2A5589A59}"/>
                    </a:ext>
                  </a:extLst>
                </p:cNvPr>
                <p:cNvSpPr/>
                <p:nvPr/>
              </p:nvSpPr>
              <p:spPr bwMode="auto">
                <a:xfrm rot="16991981">
                  <a:off x="2312805" y="3695379"/>
                  <a:ext cx="434807" cy="586168"/>
                </a:xfrm>
                <a:custGeom>
                  <a:avLst/>
                  <a:gdLst>
                    <a:gd name="connsiteX0" fmla="*/ 433296 w 434807"/>
                    <a:gd name="connsiteY0" fmla="*/ 490865 h 586168"/>
                    <a:gd name="connsiteX1" fmla="*/ 421245 w 434807"/>
                    <a:gd name="connsiteY1" fmla="*/ 550799 h 586168"/>
                    <a:gd name="connsiteX2" fmla="*/ 310410 w 434807"/>
                    <a:gd name="connsiteY2" fmla="*/ 572607 h 586168"/>
                    <a:gd name="connsiteX3" fmla="*/ 34190 w 434807"/>
                    <a:gd name="connsiteY3" fmla="*/ 387212 h 586168"/>
                    <a:gd name="connsiteX4" fmla="*/ 331 w 434807"/>
                    <a:gd name="connsiteY4" fmla="*/ 336311 h 586168"/>
                    <a:gd name="connsiteX5" fmla="*/ 278 w 434807"/>
                    <a:gd name="connsiteY5" fmla="*/ 310939 h 586168"/>
                    <a:gd name="connsiteX6" fmla="*/ 0 w 434807"/>
                    <a:gd name="connsiteY6" fmla="*/ 309562 h 586168"/>
                    <a:gd name="connsiteX7" fmla="*/ 0 w 434807"/>
                    <a:gd name="connsiteY7" fmla="*/ 79875 h 586168"/>
                    <a:gd name="connsiteX8" fmla="*/ 79875 w 434807"/>
                    <a:gd name="connsiteY8" fmla="*/ 0 h 586168"/>
                    <a:gd name="connsiteX9" fmla="*/ 159750 w 434807"/>
                    <a:gd name="connsiteY9" fmla="*/ 79875 h 586168"/>
                    <a:gd name="connsiteX10" fmla="*/ 159750 w 434807"/>
                    <a:gd name="connsiteY10" fmla="*/ 279090 h 586168"/>
                    <a:gd name="connsiteX11" fmla="*/ 399437 w 434807"/>
                    <a:gd name="connsiteY11" fmla="*/ 439964 h 586168"/>
                    <a:gd name="connsiteX12" fmla="*/ 433296 w 434807"/>
                    <a:gd name="connsiteY12" fmla="*/ 490865 h 5861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434807" h="586168">
                      <a:moveTo>
                        <a:pt x="433296" y="490865"/>
                      </a:moveTo>
                      <a:cubicBezTo>
                        <a:pt x="437243" y="510922"/>
                        <a:pt x="433538" y="532485"/>
                        <a:pt x="421245" y="550799"/>
                      </a:cubicBezTo>
                      <a:cubicBezTo>
                        <a:pt x="396661" y="587428"/>
                        <a:pt x="347039" y="597191"/>
                        <a:pt x="310410" y="572607"/>
                      </a:cubicBezTo>
                      <a:lnTo>
                        <a:pt x="34190" y="387212"/>
                      </a:lnTo>
                      <a:cubicBezTo>
                        <a:pt x="15875" y="374920"/>
                        <a:pt x="4278" y="356368"/>
                        <a:pt x="331" y="336311"/>
                      </a:cubicBezTo>
                      <a:lnTo>
                        <a:pt x="278" y="310939"/>
                      </a:lnTo>
                      <a:lnTo>
                        <a:pt x="0" y="309562"/>
                      </a:lnTo>
                      <a:lnTo>
                        <a:pt x="0" y="79875"/>
                      </a:lnTo>
                      <a:cubicBezTo>
                        <a:pt x="0" y="35761"/>
                        <a:pt x="35761" y="0"/>
                        <a:pt x="79875" y="0"/>
                      </a:cubicBezTo>
                      <a:cubicBezTo>
                        <a:pt x="123989" y="0"/>
                        <a:pt x="159750" y="35761"/>
                        <a:pt x="159750" y="79875"/>
                      </a:cubicBezTo>
                      <a:lnTo>
                        <a:pt x="159750" y="279090"/>
                      </a:lnTo>
                      <a:lnTo>
                        <a:pt x="399437" y="439964"/>
                      </a:lnTo>
                      <a:cubicBezTo>
                        <a:pt x="417751" y="452256"/>
                        <a:pt x="429350" y="470808"/>
                        <a:pt x="433296" y="490865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0" name="フリーフォーム: 図形 159">
                  <a:extLst>
                    <a:ext uri="{FF2B5EF4-FFF2-40B4-BE49-F238E27FC236}">
                      <a16:creationId xmlns:a16="http://schemas.microsoft.com/office/drawing/2014/main" id="{2B429057-6E00-43B9-B480-362EED7CBF30}"/>
                    </a:ext>
                  </a:extLst>
                </p:cNvPr>
                <p:cNvSpPr/>
                <p:nvPr/>
              </p:nvSpPr>
              <p:spPr bwMode="auto">
                <a:xfrm rot="10289867">
                  <a:off x="2878813" y="3777302"/>
                  <a:ext cx="434807" cy="586168"/>
                </a:xfrm>
                <a:custGeom>
                  <a:avLst/>
                  <a:gdLst>
                    <a:gd name="connsiteX0" fmla="*/ 433296 w 434807"/>
                    <a:gd name="connsiteY0" fmla="*/ 490865 h 586168"/>
                    <a:gd name="connsiteX1" fmla="*/ 421245 w 434807"/>
                    <a:gd name="connsiteY1" fmla="*/ 550799 h 586168"/>
                    <a:gd name="connsiteX2" fmla="*/ 310410 w 434807"/>
                    <a:gd name="connsiteY2" fmla="*/ 572607 h 586168"/>
                    <a:gd name="connsiteX3" fmla="*/ 34190 w 434807"/>
                    <a:gd name="connsiteY3" fmla="*/ 387212 h 586168"/>
                    <a:gd name="connsiteX4" fmla="*/ 331 w 434807"/>
                    <a:gd name="connsiteY4" fmla="*/ 336311 h 586168"/>
                    <a:gd name="connsiteX5" fmla="*/ 278 w 434807"/>
                    <a:gd name="connsiteY5" fmla="*/ 310939 h 586168"/>
                    <a:gd name="connsiteX6" fmla="*/ 0 w 434807"/>
                    <a:gd name="connsiteY6" fmla="*/ 309562 h 586168"/>
                    <a:gd name="connsiteX7" fmla="*/ 0 w 434807"/>
                    <a:gd name="connsiteY7" fmla="*/ 79875 h 586168"/>
                    <a:gd name="connsiteX8" fmla="*/ 79875 w 434807"/>
                    <a:gd name="connsiteY8" fmla="*/ 0 h 586168"/>
                    <a:gd name="connsiteX9" fmla="*/ 159750 w 434807"/>
                    <a:gd name="connsiteY9" fmla="*/ 79875 h 586168"/>
                    <a:gd name="connsiteX10" fmla="*/ 159750 w 434807"/>
                    <a:gd name="connsiteY10" fmla="*/ 279090 h 586168"/>
                    <a:gd name="connsiteX11" fmla="*/ 399437 w 434807"/>
                    <a:gd name="connsiteY11" fmla="*/ 439964 h 586168"/>
                    <a:gd name="connsiteX12" fmla="*/ 433296 w 434807"/>
                    <a:gd name="connsiteY12" fmla="*/ 490865 h 5861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434807" h="586168">
                      <a:moveTo>
                        <a:pt x="433296" y="490865"/>
                      </a:moveTo>
                      <a:cubicBezTo>
                        <a:pt x="437243" y="510922"/>
                        <a:pt x="433538" y="532485"/>
                        <a:pt x="421245" y="550799"/>
                      </a:cubicBezTo>
                      <a:cubicBezTo>
                        <a:pt x="396661" y="587428"/>
                        <a:pt x="347039" y="597191"/>
                        <a:pt x="310410" y="572607"/>
                      </a:cubicBezTo>
                      <a:lnTo>
                        <a:pt x="34190" y="387212"/>
                      </a:lnTo>
                      <a:cubicBezTo>
                        <a:pt x="15875" y="374920"/>
                        <a:pt x="4278" y="356368"/>
                        <a:pt x="331" y="336311"/>
                      </a:cubicBezTo>
                      <a:lnTo>
                        <a:pt x="278" y="310939"/>
                      </a:lnTo>
                      <a:lnTo>
                        <a:pt x="0" y="309562"/>
                      </a:lnTo>
                      <a:lnTo>
                        <a:pt x="0" y="79875"/>
                      </a:lnTo>
                      <a:cubicBezTo>
                        <a:pt x="0" y="35761"/>
                        <a:pt x="35761" y="0"/>
                        <a:pt x="79875" y="0"/>
                      </a:cubicBezTo>
                      <a:cubicBezTo>
                        <a:pt x="123989" y="0"/>
                        <a:pt x="159750" y="35761"/>
                        <a:pt x="159750" y="79875"/>
                      </a:cubicBezTo>
                      <a:lnTo>
                        <a:pt x="159750" y="279090"/>
                      </a:lnTo>
                      <a:lnTo>
                        <a:pt x="399437" y="439964"/>
                      </a:lnTo>
                      <a:cubicBezTo>
                        <a:pt x="417751" y="452256"/>
                        <a:pt x="429350" y="470808"/>
                        <a:pt x="433296" y="490865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52" name="グループ化 151">
                <a:extLst>
                  <a:ext uri="{FF2B5EF4-FFF2-40B4-BE49-F238E27FC236}">
                    <a16:creationId xmlns:a16="http://schemas.microsoft.com/office/drawing/2014/main" id="{1CC38340-EC33-42F6-9D37-789AB9F5BD01}"/>
                  </a:ext>
                </a:extLst>
              </p:cNvPr>
              <p:cNvGrpSpPr/>
              <p:nvPr/>
            </p:nvGrpSpPr>
            <p:grpSpPr>
              <a:xfrm>
                <a:off x="3449305" y="4631756"/>
                <a:ext cx="514963" cy="316306"/>
                <a:chOff x="2786904" y="4109854"/>
                <a:chExt cx="431446" cy="265007"/>
              </a:xfrm>
            </p:grpSpPr>
            <p:sp>
              <p:nvSpPr>
                <p:cNvPr id="153" name="月 152">
                  <a:extLst>
                    <a:ext uri="{FF2B5EF4-FFF2-40B4-BE49-F238E27FC236}">
                      <a16:creationId xmlns:a16="http://schemas.microsoft.com/office/drawing/2014/main" id="{701D29A2-BA34-4C0F-AD27-1E4847733D22}"/>
                    </a:ext>
                  </a:extLst>
                </p:cNvPr>
                <p:cNvSpPr/>
                <p:nvPr/>
              </p:nvSpPr>
              <p:spPr bwMode="auto">
                <a:xfrm rot="14400000">
                  <a:off x="3040190" y="4286044"/>
                  <a:ext cx="45719" cy="131916"/>
                </a:xfrm>
                <a:prstGeom prst="moon">
                  <a:avLst>
                    <a:gd name="adj" fmla="val 74942"/>
                  </a:avLst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4" name="フリーフォーム: 図形 153">
                  <a:extLst>
                    <a:ext uri="{FF2B5EF4-FFF2-40B4-BE49-F238E27FC236}">
                      <a16:creationId xmlns:a16="http://schemas.microsoft.com/office/drawing/2014/main" id="{26097558-0EB6-4271-B078-DFD23E15BC11}"/>
                    </a:ext>
                  </a:extLst>
                </p:cNvPr>
                <p:cNvSpPr/>
                <p:nvPr/>
              </p:nvSpPr>
              <p:spPr bwMode="auto">
                <a:xfrm>
                  <a:off x="2788298" y="4109854"/>
                  <a:ext cx="180021" cy="98685"/>
                </a:xfrm>
                <a:custGeom>
                  <a:avLst/>
                  <a:gdLst>
                    <a:gd name="connsiteX0" fmla="*/ 10186 w 619508"/>
                    <a:gd name="connsiteY0" fmla="*/ 0 h 247430"/>
                    <a:gd name="connsiteX1" fmla="*/ 609322 w 619508"/>
                    <a:gd name="connsiteY1" fmla="*/ 0 h 247430"/>
                    <a:gd name="connsiteX2" fmla="*/ 619508 w 619508"/>
                    <a:gd name="connsiteY2" fmla="*/ 34656 h 247430"/>
                    <a:gd name="connsiteX3" fmla="*/ 309754 w 619508"/>
                    <a:gd name="connsiteY3" fmla="*/ 247430 h 247430"/>
                    <a:gd name="connsiteX4" fmla="*/ 0 w 619508"/>
                    <a:gd name="connsiteY4" fmla="*/ 34656 h 2474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19508" h="247430">
                      <a:moveTo>
                        <a:pt x="10186" y="0"/>
                      </a:moveTo>
                      <a:lnTo>
                        <a:pt x="609322" y="0"/>
                      </a:lnTo>
                      <a:lnTo>
                        <a:pt x="619508" y="34656"/>
                      </a:lnTo>
                      <a:cubicBezTo>
                        <a:pt x="619508" y="152168"/>
                        <a:pt x="480826" y="247430"/>
                        <a:pt x="309754" y="247430"/>
                      </a:cubicBezTo>
                      <a:cubicBezTo>
                        <a:pt x="138682" y="247430"/>
                        <a:pt x="0" y="152168"/>
                        <a:pt x="0" y="34656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5" name="フリーフォーム: 図形 154">
                  <a:extLst>
                    <a:ext uri="{FF2B5EF4-FFF2-40B4-BE49-F238E27FC236}">
                      <a16:creationId xmlns:a16="http://schemas.microsoft.com/office/drawing/2014/main" id="{0D5AA429-0A9B-4EE0-BCDA-8A3FF2B667A0}"/>
                    </a:ext>
                  </a:extLst>
                </p:cNvPr>
                <p:cNvSpPr/>
                <p:nvPr/>
              </p:nvSpPr>
              <p:spPr bwMode="auto">
                <a:xfrm>
                  <a:off x="2786904" y="4109855"/>
                  <a:ext cx="83401" cy="45719"/>
                </a:xfrm>
                <a:custGeom>
                  <a:avLst/>
                  <a:gdLst>
                    <a:gd name="connsiteX0" fmla="*/ 10186 w 619508"/>
                    <a:gd name="connsiteY0" fmla="*/ 0 h 247430"/>
                    <a:gd name="connsiteX1" fmla="*/ 609322 w 619508"/>
                    <a:gd name="connsiteY1" fmla="*/ 0 h 247430"/>
                    <a:gd name="connsiteX2" fmla="*/ 619508 w 619508"/>
                    <a:gd name="connsiteY2" fmla="*/ 34656 h 247430"/>
                    <a:gd name="connsiteX3" fmla="*/ 309754 w 619508"/>
                    <a:gd name="connsiteY3" fmla="*/ 247430 h 247430"/>
                    <a:gd name="connsiteX4" fmla="*/ 0 w 619508"/>
                    <a:gd name="connsiteY4" fmla="*/ 34656 h 2474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19508" h="247430">
                      <a:moveTo>
                        <a:pt x="10186" y="0"/>
                      </a:moveTo>
                      <a:lnTo>
                        <a:pt x="609322" y="0"/>
                      </a:lnTo>
                      <a:lnTo>
                        <a:pt x="619508" y="34656"/>
                      </a:lnTo>
                      <a:cubicBezTo>
                        <a:pt x="619508" y="152168"/>
                        <a:pt x="480826" y="247430"/>
                        <a:pt x="309754" y="247430"/>
                      </a:cubicBezTo>
                      <a:cubicBezTo>
                        <a:pt x="138682" y="247430"/>
                        <a:pt x="0" y="152168"/>
                        <a:pt x="0" y="34656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6" name="フリーフォーム: 図形 155">
                  <a:extLst>
                    <a:ext uri="{FF2B5EF4-FFF2-40B4-BE49-F238E27FC236}">
                      <a16:creationId xmlns:a16="http://schemas.microsoft.com/office/drawing/2014/main" id="{53181757-4945-4E49-A224-EFE7C01AC63D}"/>
                    </a:ext>
                  </a:extLst>
                </p:cNvPr>
                <p:cNvSpPr/>
                <p:nvPr/>
              </p:nvSpPr>
              <p:spPr bwMode="auto">
                <a:xfrm>
                  <a:off x="3038329" y="4109854"/>
                  <a:ext cx="180021" cy="98685"/>
                </a:xfrm>
                <a:custGeom>
                  <a:avLst/>
                  <a:gdLst>
                    <a:gd name="connsiteX0" fmla="*/ 10186 w 619508"/>
                    <a:gd name="connsiteY0" fmla="*/ 0 h 247430"/>
                    <a:gd name="connsiteX1" fmla="*/ 609322 w 619508"/>
                    <a:gd name="connsiteY1" fmla="*/ 0 h 247430"/>
                    <a:gd name="connsiteX2" fmla="*/ 619508 w 619508"/>
                    <a:gd name="connsiteY2" fmla="*/ 34656 h 247430"/>
                    <a:gd name="connsiteX3" fmla="*/ 309754 w 619508"/>
                    <a:gd name="connsiteY3" fmla="*/ 247430 h 247430"/>
                    <a:gd name="connsiteX4" fmla="*/ 0 w 619508"/>
                    <a:gd name="connsiteY4" fmla="*/ 34656 h 2474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19508" h="247430">
                      <a:moveTo>
                        <a:pt x="10186" y="0"/>
                      </a:moveTo>
                      <a:lnTo>
                        <a:pt x="609322" y="0"/>
                      </a:lnTo>
                      <a:lnTo>
                        <a:pt x="619508" y="34656"/>
                      </a:lnTo>
                      <a:cubicBezTo>
                        <a:pt x="619508" y="152168"/>
                        <a:pt x="480826" y="247430"/>
                        <a:pt x="309754" y="247430"/>
                      </a:cubicBezTo>
                      <a:cubicBezTo>
                        <a:pt x="138682" y="247430"/>
                        <a:pt x="0" y="152168"/>
                        <a:pt x="0" y="34656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7" name="フリーフォーム: 図形 156">
                  <a:extLst>
                    <a:ext uri="{FF2B5EF4-FFF2-40B4-BE49-F238E27FC236}">
                      <a16:creationId xmlns:a16="http://schemas.microsoft.com/office/drawing/2014/main" id="{E3D44144-64A4-4FEA-99E7-D8E7D70A564E}"/>
                    </a:ext>
                  </a:extLst>
                </p:cNvPr>
                <p:cNvSpPr/>
                <p:nvPr/>
              </p:nvSpPr>
              <p:spPr bwMode="auto">
                <a:xfrm>
                  <a:off x="3036935" y="4109855"/>
                  <a:ext cx="83401" cy="45719"/>
                </a:xfrm>
                <a:custGeom>
                  <a:avLst/>
                  <a:gdLst>
                    <a:gd name="connsiteX0" fmla="*/ 10186 w 619508"/>
                    <a:gd name="connsiteY0" fmla="*/ 0 h 247430"/>
                    <a:gd name="connsiteX1" fmla="*/ 609322 w 619508"/>
                    <a:gd name="connsiteY1" fmla="*/ 0 h 247430"/>
                    <a:gd name="connsiteX2" fmla="*/ 619508 w 619508"/>
                    <a:gd name="connsiteY2" fmla="*/ 34656 h 247430"/>
                    <a:gd name="connsiteX3" fmla="*/ 309754 w 619508"/>
                    <a:gd name="connsiteY3" fmla="*/ 247430 h 247430"/>
                    <a:gd name="connsiteX4" fmla="*/ 0 w 619508"/>
                    <a:gd name="connsiteY4" fmla="*/ 34656 h 2474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19508" h="247430">
                      <a:moveTo>
                        <a:pt x="10186" y="0"/>
                      </a:moveTo>
                      <a:lnTo>
                        <a:pt x="609322" y="0"/>
                      </a:lnTo>
                      <a:lnTo>
                        <a:pt x="619508" y="34656"/>
                      </a:lnTo>
                      <a:cubicBezTo>
                        <a:pt x="619508" y="152168"/>
                        <a:pt x="480826" y="247430"/>
                        <a:pt x="309754" y="247430"/>
                      </a:cubicBezTo>
                      <a:cubicBezTo>
                        <a:pt x="138682" y="247430"/>
                        <a:pt x="0" y="152168"/>
                        <a:pt x="0" y="34656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46" name="グループ化 145">
              <a:extLst>
                <a:ext uri="{FF2B5EF4-FFF2-40B4-BE49-F238E27FC236}">
                  <a16:creationId xmlns:a16="http://schemas.microsoft.com/office/drawing/2014/main" id="{180FCE9C-AFA3-40E4-B30B-DA6BD5C42478}"/>
                </a:ext>
              </a:extLst>
            </p:cNvPr>
            <p:cNvGrpSpPr/>
            <p:nvPr/>
          </p:nvGrpSpPr>
          <p:grpSpPr>
            <a:xfrm>
              <a:off x="-837285" y="3056332"/>
              <a:ext cx="1057094" cy="1086348"/>
              <a:chOff x="-748212" y="3147869"/>
              <a:chExt cx="878947" cy="903273"/>
            </a:xfrm>
          </p:grpSpPr>
          <p:sp>
            <p:nvSpPr>
              <p:cNvPr id="147" name="四角形: 角を丸くする 146">
                <a:extLst>
                  <a:ext uri="{FF2B5EF4-FFF2-40B4-BE49-F238E27FC236}">
                    <a16:creationId xmlns:a16="http://schemas.microsoft.com/office/drawing/2014/main" id="{859264C3-B7CC-462D-BA7E-99F680A8E556}"/>
                  </a:ext>
                </a:extLst>
              </p:cNvPr>
              <p:cNvSpPr/>
              <p:nvPr/>
            </p:nvSpPr>
            <p:spPr bwMode="auto">
              <a:xfrm>
                <a:off x="-444601" y="3147869"/>
                <a:ext cx="111160" cy="742734"/>
              </a:xfrm>
              <a:prstGeom prst="roundRect">
                <a:avLst>
                  <a:gd name="adj" fmla="val 6948"/>
                </a:avLst>
              </a:pr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48" name="グループ化 147">
                <a:extLst>
                  <a:ext uri="{FF2B5EF4-FFF2-40B4-BE49-F238E27FC236}">
                    <a16:creationId xmlns:a16="http://schemas.microsoft.com/office/drawing/2014/main" id="{51A4A4FE-B6BE-4841-A049-2EAC92DB4FB9}"/>
                  </a:ext>
                </a:extLst>
              </p:cNvPr>
              <p:cNvGrpSpPr/>
              <p:nvPr/>
            </p:nvGrpSpPr>
            <p:grpSpPr>
              <a:xfrm rot="900000">
                <a:off x="-748212" y="3637962"/>
                <a:ext cx="878947" cy="413180"/>
                <a:chOff x="5898106" y="3919093"/>
                <a:chExt cx="878947" cy="413180"/>
              </a:xfrm>
            </p:grpSpPr>
            <p:sp>
              <p:nvSpPr>
                <p:cNvPr id="149" name="台形 148">
                  <a:extLst>
                    <a:ext uri="{FF2B5EF4-FFF2-40B4-BE49-F238E27FC236}">
                      <a16:creationId xmlns:a16="http://schemas.microsoft.com/office/drawing/2014/main" id="{5B783BB7-9306-441E-8D1D-788893D1BFFE}"/>
                    </a:ext>
                  </a:extLst>
                </p:cNvPr>
                <p:cNvSpPr/>
                <p:nvPr/>
              </p:nvSpPr>
              <p:spPr bwMode="auto">
                <a:xfrm rot="16200000">
                  <a:off x="6548000" y="4019099"/>
                  <a:ext cx="270030" cy="188076"/>
                </a:xfrm>
                <a:prstGeom prst="trapezoid">
                  <a:avLst/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50" name="四角形: 角を丸くする 149">
                  <a:extLst>
                    <a:ext uri="{FF2B5EF4-FFF2-40B4-BE49-F238E27FC236}">
                      <a16:creationId xmlns:a16="http://schemas.microsoft.com/office/drawing/2014/main" id="{483B71BE-89C5-485C-98C8-D2521906642A}"/>
                    </a:ext>
                  </a:extLst>
                </p:cNvPr>
                <p:cNvSpPr/>
                <p:nvPr/>
              </p:nvSpPr>
              <p:spPr bwMode="auto">
                <a:xfrm>
                  <a:off x="5898106" y="3919093"/>
                  <a:ext cx="718382" cy="413180"/>
                </a:xfrm>
                <a:prstGeom prst="roundRect">
                  <a:avLst>
                    <a:gd name="adj" fmla="val 6948"/>
                  </a:avLst>
                </a:prstGeom>
                <a:solidFill>
                  <a:schemeClr val="bg1">
                    <a:lumMod val="85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21872867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角丸四角形 3">
            <a:extLst>
              <a:ext uri="{FF2B5EF4-FFF2-40B4-BE49-F238E27FC236}">
                <a16:creationId xmlns:a16="http://schemas.microsoft.com/office/drawing/2014/main" id="{4EA2DCE3-8E2C-44F6-BE05-12D28563F070}"/>
              </a:ext>
            </a:extLst>
          </p:cNvPr>
          <p:cNvSpPr/>
          <p:nvPr/>
        </p:nvSpPr>
        <p:spPr>
          <a:xfrm>
            <a:off x="295275" y="323849"/>
            <a:ext cx="6284075" cy="9264665"/>
          </a:xfrm>
          <a:prstGeom prst="roundRect">
            <a:avLst>
              <a:gd name="adj" fmla="val 3725"/>
            </a:avLst>
          </a:prstGeom>
          <a:noFill/>
          <a:ln w="254000" cmpd="thickThin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7" name="テキスト ボックス 206">
            <a:extLst>
              <a:ext uri="{FF2B5EF4-FFF2-40B4-BE49-F238E27FC236}">
                <a16:creationId xmlns:a16="http://schemas.microsoft.com/office/drawing/2014/main" id="{0E26AB52-63C8-4185-884C-F0AEA78D9267}"/>
              </a:ext>
            </a:extLst>
          </p:cNvPr>
          <p:cNvSpPr txBox="1"/>
          <p:nvPr/>
        </p:nvSpPr>
        <p:spPr>
          <a:xfrm>
            <a:off x="788692" y="5187719"/>
            <a:ext cx="5364458" cy="4006368"/>
          </a:xfrm>
          <a:prstGeom prst="rect">
            <a:avLst/>
          </a:prstGeom>
          <a:noFill/>
        </p:spPr>
        <p:txBody>
          <a:bodyPr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3000" dirty="0">
                <a:ln w="38100">
                  <a:noFill/>
                </a:ln>
                <a:solidFill>
                  <a:schemeClr val="tx1"/>
                </a:solidFill>
                <a:effectLst/>
              </a:rPr>
              <a:t>ゴミ置き場</a:t>
            </a:r>
          </a:p>
          <a:p>
            <a:r>
              <a:rPr lang="ja-JP" altLang="en-US" sz="13000" dirty="0">
                <a:ln w="38100">
                  <a:noFill/>
                </a:ln>
                <a:effectLst/>
              </a:rPr>
              <a:t>監視中</a:t>
            </a:r>
          </a:p>
        </p:txBody>
      </p:sp>
      <p:grpSp>
        <p:nvGrpSpPr>
          <p:cNvPr id="88" name="グループ化 87">
            <a:extLst>
              <a:ext uri="{FF2B5EF4-FFF2-40B4-BE49-F238E27FC236}">
                <a16:creationId xmlns:a16="http://schemas.microsoft.com/office/drawing/2014/main" id="{82E21370-C957-471E-82FD-E44E783A784A}"/>
              </a:ext>
            </a:extLst>
          </p:cNvPr>
          <p:cNvGrpSpPr/>
          <p:nvPr/>
        </p:nvGrpSpPr>
        <p:grpSpPr>
          <a:xfrm>
            <a:off x="1375420" y="842682"/>
            <a:ext cx="4191002" cy="3950610"/>
            <a:chOff x="-969726" y="3025140"/>
            <a:chExt cx="3403077" cy="3207880"/>
          </a:xfrm>
        </p:grpSpPr>
        <p:sp>
          <p:nvSpPr>
            <p:cNvPr id="89" name="楕円 88">
              <a:extLst>
                <a:ext uri="{FF2B5EF4-FFF2-40B4-BE49-F238E27FC236}">
                  <a16:creationId xmlns:a16="http://schemas.microsoft.com/office/drawing/2014/main" id="{3D4D3970-52F2-4B9C-A1B0-ECB4B305E49F}"/>
                </a:ext>
              </a:extLst>
            </p:cNvPr>
            <p:cNvSpPr/>
            <p:nvPr/>
          </p:nvSpPr>
          <p:spPr bwMode="auto">
            <a:xfrm>
              <a:off x="-969726" y="3025140"/>
              <a:ext cx="3207880" cy="3207880"/>
            </a:xfrm>
            <a:prstGeom prst="ellipse">
              <a:avLst/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90" name="グループ化 89">
              <a:extLst>
                <a:ext uri="{FF2B5EF4-FFF2-40B4-BE49-F238E27FC236}">
                  <a16:creationId xmlns:a16="http://schemas.microsoft.com/office/drawing/2014/main" id="{A3EB05E8-29A6-47EF-AF81-DD5E6FD5E240}"/>
                </a:ext>
              </a:extLst>
            </p:cNvPr>
            <p:cNvGrpSpPr/>
            <p:nvPr/>
          </p:nvGrpSpPr>
          <p:grpSpPr>
            <a:xfrm>
              <a:off x="-353673" y="4192891"/>
              <a:ext cx="1862897" cy="1597471"/>
              <a:chOff x="-1186444" y="3815350"/>
              <a:chExt cx="2466726" cy="2115266"/>
            </a:xfrm>
          </p:grpSpPr>
          <p:grpSp>
            <p:nvGrpSpPr>
              <p:cNvPr id="112" name="グループ化 111">
                <a:extLst>
                  <a:ext uri="{FF2B5EF4-FFF2-40B4-BE49-F238E27FC236}">
                    <a16:creationId xmlns:a16="http://schemas.microsoft.com/office/drawing/2014/main" id="{6B4B40E5-C437-4466-9EED-99BD76493977}"/>
                  </a:ext>
                </a:extLst>
              </p:cNvPr>
              <p:cNvGrpSpPr/>
              <p:nvPr/>
            </p:nvGrpSpPr>
            <p:grpSpPr>
              <a:xfrm rot="408769">
                <a:off x="-360127" y="3815350"/>
                <a:ext cx="1040251" cy="1272716"/>
                <a:chOff x="-2417572" y="3322612"/>
                <a:chExt cx="2778812" cy="3399795"/>
              </a:xfrm>
              <a:solidFill>
                <a:schemeClr val="accent1">
                  <a:lumMod val="90000"/>
                </a:schemeClr>
              </a:solidFill>
            </p:grpSpPr>
            <p:sp>
              <p:nvSpPr>
                <p:cNvPr id="192" name="楕円 8">
                  <a:extLst>
                    <a:ext uri="{FF2B5EF4-FFF2-40B4-BE49-F238E27FC236}">
                      <a16:creationId xmlns:a16="http://schemas.microsoft.com/office/drawing/2014/main" id="{204B4B7F-531C-4E80-B039-B9182CB24C5B}"/>
                    </a:ext>
                  </a:extLst>
                </p:cNvPr>
                <p:cNvSpPr/>
                <p:nvPr/>
              </p:nvSpPr>
              <p:spPr bwMode="auto">
                <a:xfrm rot="10800000">
                  <a:off x="-1556513" y="3322612"/>
                  <a:ext cx="1056704" cy="506768"/>
                </a:xfrm>
                <a:custGeom>
                  <a:avLst/>
                  <a:gdLst>
                    <a:gd name="connsiteX0" fmla="*/ 0 w 945105"/>
                    <a:gd name="connsiteY0" fmla="*/ 292533 h 585065"/>
                    <a:gd name="connsiteX1" fmla="*/ 472553 w 945105"/>
                    <a:gd name="connsiteY1" fmla="*/ 0 h 585065"/>
                    <a:gd name="connsiteX2" fmla="*/ 945106 w 945105"/>
                    <a:gd name="connsiteY2" fmla="*/ 292533 h 585065"/>
                    <a:gd name="connsiteX3" fmla="*/ 472553 w 945105"/>
                    <a:gd name="connsiteY3" fmla="*/ 585066 h 585065"/>
                    <a:gd name="connsiteX4" fmla="*/ 0 w 945105"/>
                    <a:gd name="connsiteY4" fmla="*/ 292533 h 585065"/>
                    <a:gd name="connsiteX0" fmla="*/ 2 w 945108"/>
                    <a:gd name="connsiteY0" fmla="*/ 663373 h 955906"/>
                    <a:gd name="connsiteX1" fmla="*/ 477635 w 945108"/>
                    <a:gd name="connsiteY1" fmla="*/ 0 h 955906"/>
                    <a:gd name="connsiteX2" fmla="*/ 945108 w 945108"/>
                    <a:gd name="connsiteY2" fmla="*/ 663373 h 955906"/>
                    <a:gd name="connsiteX3" fmla="*/ 472555 w 945108"/>
                    <a:gd name="connsiteY3" fmla="*/ 955906 h 955906"/>
                    <a:gd name="connsiteX4" fmla="*/ 2 w 945108"/>
                    <a:gd name="connsiteY4" fmla="*/ 663373 h 9559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45108" h="955906">
                      <a:moveTo>
                        <a:pt x="2" y="663373"/>
                      </a:moveTo>
                      <a:cubicBezTo>
                        <a:pt x="849" y="504055"/>
                        <a:pt x="216651" y="0"/>
                        <a:pt x="477635" y="0"/>
                      </a:cubicBezTo>
                      <a:cubicBezTo>
                        <a:pt x="738619" y="0"/>
                        <a:pt x="945108" y="501811"/>
                        <a:pt x="945108" y="663373"/>
                      </a:cubicBezTo>
                      <a:cubicBezTo>
                        <a:pt x="945108" y="824935"/>
                        <a:pt x="733539" y="955906"/>
                        <a:pt x="472555" y="955906"/>
                      </a:cubicBezTo>
                      <a:cubicBezTo>
                        <a:pt x="211571" y="955906"/>
                        <a:pt x="-845" y="822691"/>
                        <a:pt x="2" y="663373"/>
                      </a:cubicBezTo>
                      <a:close/>
                    </a:path>
                  </a:pathLst>
                </a:cu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3" name="フリーフォーム: 図形 192">
                  <a:extLst>
                    <a:ext uri="{FF2B5EF4-FFF2-40B4-BE49-F238E27FC236}">
                      <a16:creationId xmlns:a16="http://schemas.microsoft.com/office/drawing/2014/main" id="{3B6AECAF-8AEE-4878-ADDC-BB2F8C917778}"/>
                    </a:ext>
                  </a:extLst>
                </p:cNvPr>
                <p:cNvSpPr/>
                <p:nvPr/>
              </p:nvSpPr>
              <p:spPr bwMode="auto">
                <a:xfrm>
                  <a:off x="-2417572" y="3911847"/>
                  <a:ext cx="2778812" cy="2810560"/>
                </a:xfrm>
                <a:custGeom>
                  <a:avLst/>
                  <a:gdLst>
                    <a:gd name="connsiteX0" fmla="*/ 1404346 w 2778812"/>
                    <a:gd name="connsiteY0" fmla="*/ 0 h 2810560"/>
                    <a:gd name="connsiteX1" fmla="*/ 2778812 w 2778812"/>
                    <a:gd name="connsiteY1" fmla="*/ 1950453 h 2810560"/>
                    <a:gd name="connsiteX2" fmla="*/ 1389410 w 2778812"/>
                    <a:gd name="connsiteY2" fmla="*/ 2810560 h 2810560"/>
                    <a:gd name="connsiteX3" fmla="*/ 7 w 2778812"/>
                    <a:gd name="connsiteY3" fmla="*/ 1950453 h 2810560"/>
                    <a:gd name="connsiteX4" fmla="*/ 1404346 w 2778812"/>
                    <a:gd name="connsiteY4" fmla="*/ 0 h 28105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778812" h="2810560">
                      <a:moveTo>
                        <a:pt x="1404346" y="0"/>
                      </a:moveTo>
                      <a:cubicBezTo>
                        <a:pt x="2171692" y="0"/>
                        <a:pt x="2778812" y="1475428"/>
                        <a:pt x="2778812" y="1950453"/>
                      </a:cubicBezTo>
                      <a:cubicBezTo>
                        <a:pt x="2778812" y="2425478"/>
                        <a:pt x="2156756" y="2810560"/>
                        <a:pt x="1389410" y="2810560"/>
                      </a:cubicBezTo>
                      <a:cubicBezTo>
                        <a:pt x="622063" y="2810560"/>
                        <a:pt x="-2484" y="2418881"/>
                        <a:pt x="7" y="1950453"/>
                      </a:cubicBezTo>
                      <a:cubicBezTo>
                        <a:pt x="2497" y="1482025"/>
                        <a:pt x="636999" y="0"/>
                        <a:pt x="1404346" y="0"/>
                      </a:cubicBezTo>
                      <a:close/>
                    </a:path>
                  </a:pathLst>
                </a:cu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94" name="楕円 10">
                  <a:extLst>
                    <a:ext uri="{FF2B5EF4-FFF2-40B4-BE49-F238E27FC236}">
                      <a16:creationId xmlns:a16="http://schemas.microsoft.com/office/drawing/2014/main" id="{01677656-D3AA-4A81-B6FA-41DD69F1307C}"/>
                    </a:ext>
                  </a:extLst>
                </p:cNvPr>
                <p:cNvSpPr/>
                <p:nvPr/>
              </p:nvSpPr>
              <p:spPr bwMode="auto">
                <a:xfrm>
                  <a:off x="-1346006" y="3856868"/>
                  <a:ext cx="635684" cy="186741"/>
                </a:xfrm>
                <a:custGeom>
                  <a:avLst/>
                  <a:gdLst>
                    <a:gd name="connsiteX0" fmla="*/ 0 w 315035"/>
                    <a:gd name="connsiteY0" fmla="*/ 45005 h 90010"/>
                    <a:gd name="connsiteX1" fmla="*/ 157518 w 315035"/>
                    <a:gd name="connsiteY1" fmla="*/ 0 h 90010"/>
                    <a:gd name="connsiteX2" fmla="*/ 315036 w 315035"/>
                    <a:gd name="connsiteY2" fmla="*/ 45005 h 90010"/>
                    <a:gd name="connsiteX3" fmla="*/ 157518 w 315035"/>
                    <a:gd name="connsiteY3" fmla="*/ 90010 h 90010"/>
                    <a:gd name="connsiteX4" fmla="*/ 0 w 315035"/>
                    <a:gd name="connsiteY4" fmla="*/ 45005 h 90010"/>
                    <a:gd name="connsiteX0" fmla="*/ 1 w 315037"/>
                    <a:gd name="connsiteY0" fmla="*/ 65325 h 110330"/>
                    <a:gd name="connsiteX1" fmla="*/ 154979 w 315037"/>
                    <a:gd name="connsiteY1" fmla="*/ 0 h 110330"/>
                    <a:gd name="connsiteX2" fmla="*/ 315037 w 315037"/>
                    <a:gd name="connsiteY2" fmla="*/ 65325 h 110330"/>
                    <a:gd name="connsiteX3" fmla="*/ 157519 w 315037"/>
                    <a:gd name="connsiteY3" fmla="*/ 110330 h 110330"/>
                    <a:gd name="connsiteX4" fmla="*/ 1 w 315037"/>
                    <a:gd name="connsiteY4" fmla="*/ 65325 h 110330"/>
                    <a:gd name="connsiteX0" fmla="*/ 1 w 315037"/>
                    <a:gd name="connsiteY0" fmla="*/ 65325 h 85393"/>
                    <a:gd name="connsiteX1" fmla="*/ 154979 w 315037"/>
                    <a:gd name="connsiteY1" fmla="*/ 0 h 85393"/>
                    <a:gd name="connsiteX2" fmla="*/ 315037 w 315037"/>
                    <a:gd name="connsiteY2" fmla="*/ 65325 h 85393"/>
                    <a:gd name="connsiteX3" fmla="*/ 157519 w 315037"/>
                    <a:gd name="connsiteY3" fmla="*/ 84930 h 85393"/>
                    <a:gd name="connsiteX4" fmla="*/ 1 w 315037"/>
                    <a:gd name="connsiteY4" fmla="*/ 65325 h 85393"/>
                    <a:gd name="connsiteX0" fmla="*/ 585 w 315621"/>
                    <a:gd name="connsiteY0" fmla="*/ 65325 h 91925"/>
                    <a:gd name="connsiteX1" fmla="*/ 155563 w 315621"/>
                    <a:gd name="connsiteY1" fmla="*/ 0 h 91925"/>
                    <a:gd name="connsiteX2" fmla="*/ 315621 w 315621"/>
                    <a:gd name="connsiteY2" fmla="*/ 65325 h 91925"/>
                    <a:gd name="connsiteX3" fmla="*/ 158103 w 315621"/>
                    <a:gd name="connsiteY3" fmla="*/ 84930 h 91925"/>
                    <a:gd name="connsiteX4" fmla="*/ 585 w 315621"/>
                    <a:gd name="connsiteY4" fmla="*/ 65325 h 91925"/>
                    <a:gd name="connsiteX0" fmla="*/ 585 w 318436"/>
                    <a:gd name="connsiteY0" fmla="*/ 65325 h 91925"/>
                    <a:gd name="connsiteX1" fmla="*/ 155563 w 318436"/>
                    <a:gd name="connsiteY1" fmla="*/ 0 h 91925"/>
                    <a:gd name="connsiteX2" fmla="*/ 315621 w 318436"/>
                    <a:gd name="connsiteY2" fmla="*/ 65325 h 91925"/>
                    <a:gd name="connsiteX3" fmla="*/ 158103 w 318436"/>
                    <a:gd name="connsiteY3" fmla="*/ 84930 h 91925"/>
                    <a:gd name="connsiteX4" fmla="*/ 585 w 318436"/>
                    <a:gd name="connsiteY4" fmla="*/ 65325 h 919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18436" h="91925">
                      <a:moveTo>
                        <a:pt x="585" y="65325"/>
                      </a:moveTo>
                      <a:cubicBezTo>
                        <a:pt x="-7458" y="20690"/>
                        <a:pt x="68568" y="0"/>
                        <a:pt x="155563" y="0"/>
                      </a:cubicBezTo>
                      <a:cubicBezTo>
                        <a:pt x="242558" y="0"/>
                        <a:pt x="335941" y="22689"/>
                        <a:pt x="315621" y="65325"/>
                      </a:cubicBezTo>
                      <a:cubicBezTo>
                        <a:pt x="295301" y="107961"/>
                        <a:pt x="245098" y="84930"/>
                        <a:pt x="158103" y="84930"/>
                      </a:cubicBezTo>
                      <a:cubicBezTo>
                        <a:pt x="71108" y="84930"/>
                        <a:pt x="8628" y="109960"/>
                        <a:pt x="585" y="65325"/>
                      </a:cubicBezTo>
                      <a:close/>
                    </a:path>
                  </a:pathLst>
                </a:cu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95" name="グループ化 194">
                  <a:extLst>
                    <a:ext uri="{FF2B5EF4-FFF2-40B4-BE49-F238E27FC236}">
                      <a16:creationId xmlns:a16="http://schemas.microsoft.com/office/drawing/2014/main" id="{C3959BF9-26C6-4309-A597-13F59BEF6370}"/>
                    </a:ext>
                  </a:extLst>
                </p:cNvPr>
                <p:cNvGrpSpPr/>
                <p:nvPr/>
              </p:nvGrpSpPr>
              <p:grpSpPr>
                <a:xfrm>
                  <a:off x="-1248459" y="3445001"/>
                  <a:ext cx="440590" cy="363342"/>
                  <a:chOff x="3502673" y="5211140"/>
                  <a:chExt cx="245738" cy="96168"/>
                </a:xfrm>
                <a:grpFill/>
              </p:grpSpPr>
              <p:sp>
                <p:nvSpPr>
                  <p:cNvPr id="197" name="楕円 8">
                    <a:extLst>
                      <a:ext uri="{FF2B5EF4-FFF2-40B4-BE49-F238E27FC236}">
                        <a16:creationId xmlns:a16="http://schemas.microsoft.com/office/drawing/2014/main" id="{254F334C-609F-4F46-8BF2-ED43CF29EB47}"/>
                      </a:ext>
                    </a:extLst>
                  </p:cNvPr>
                  <p:cNvSpPr/>
                  <p:nvPr/>
                </p:nvSpPr>
                <p:spPr bwMode="auto">
                  <a:xfrm rot="9900000">
                    <a:off x="3502673" y="5211140"/>
                    <a:ext cx="108578" cy="96168"/>
                  </a:xfrm>
                  <a:custGeom>
                    <a:avLst/>
                    <a:gdLst>
                      <a:gd name="connsiteX0" fmla="*/ 0 w 945105"/>
                      <a:gd name="connsiteY0" fmla="*/ 292533 h 585065"/>
                      <a:gd name="connsiteX1" fmla="*/ 472553 w 945105"/>
                      <a:gd name="connsiteY1" fmla="*/ 0 h 585065"/>
                      <a:gd name="connsiteX2" fmla="*/ 945106 w 945105"/>
                      <a:gd name="connsiteY2" fmla="*/ 292533 h 585065"/>
                      <a:gd name="connsiteX3" fmla="*/ 472553 w 945105"/>
                      <a:gd name="connsiteY3" fmla="*/ 585066 h 585065"/>
                      <a:gd name="connsiteX4" fmla="*/ 0 w 945105"/>
                      <a:gd name="connsiteY4" fmla="*/ 292533 h 585065"/>
                      <a:gd name="connsiteX0" fmla="*/ 2 w 945108"/>
                      <a:gd name="connsiteY0" fmla="*/ 663373 h 955906"/>
                      <a:gd name="connsiteX1" fmla="*/ 477635 w 945108"/>
                      <a:gd name="connsiteY1" fmla="*/ 0 h 955906"/>
                      <a:gd name="connsiteX2" fmla="*/ 945108 w 945108"/>
                      <a:gd name="connsiteY2" fmla="*/ 663373 h 955906"/>
                      <a:gd name="connsiteX3" fmla="*/ 472555 w 945108"/>
                      <a:gd name="connsiteY3" fmla="*/ 955906 h 955906"/>
                      <a:gd name="connsiteX4" fmla="*/ 2 w 945108"/>
                      <a:gd name="connsiteY4" fmla="*/ 663373 h 95590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5108" h="955906">
                        <a:moveTo>
                          <a:pt x="2" y="663373"/>
                        </a:moveTo>
                        <a:cubicBezTo>
                          <a:pt x="849" y="504055"/>
                          <a:pt x="216651" y="0"/>
                          <a:pt x="477635" y="0"/>
                        </a:cubicBezTo>
                        <a:cubicBezTo>
                          <a:pt x="738619" y="0"/>
                          <a:pt x="945108" y="501811"/>
                          <a:pt x="945108" y="663373"/>
                        </a:cubicBezTo>
                        <a:cubicBezTo>
                          <a:pt x="945108" y="824935"/>
                          <a:pt x="733539" y="955906"/>
                          <a:pt x="472555" y="955906"/>
                        </a:cubicBezTo>
                        <a:cubicBezTo>
                          <a:pt x="211571" y="955906"/>
                          <a:pt x="-845" y="822691"/>
                          <a:pt x="2" y="663373"/>
                        </a:cubicBezTo>
                        <a:close/>
                      </a:path>
                    </a:pathLst>
                  </a:cu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98" name="楕円 8">
                    <a:extLst>
                      <a:ext uri="{FF2B5EF4-FFF2-40B4-BE49-F238E27FC236}">
                        <a16:creationId xmlns:a16="http://schemas.microsoft.com/office/drawing/2014/main" id="{26D8A310-0A78-46C7-9531-BB0832F638DE}"/>
                      </a:ext>
                    </a:extLst>
                  </p:cNvPr>
                  <p:cNvSpPr/>
                  <p:nvPr/>
                </p:nvSpPr>
                <p:spPr bwMode="auto">
                  <a:xfrm rot="11700000">
                    <a:off x="3639833" y="5211140"/>
                    <a:ext cx="108578" cy="96168"/>
                  </a:xfrm>
                  <a:custGeom>
                    <a:avLst/>
                    <a:gdLst>
                      <a:gd name="connsiteX0" fmla="*/ 0 w 945105"/>
                      <a:gd name="connsiteY0" fmla="*/ 292533 h 585065"/>
                      <a:gd name="connsiteX1" fmla="*/ 472553 w 945105"/>
                      <a:gd name="connsiteY1" fmla="*/ 0 h 585065"/>
                      <a:gd name="connsiteX2" fmla="*/ 945106 w 945105"/>
                      <a:gd name="connsiteY2" fmla="*/ 292533 h 585065"/>
                      <a:gd name="connsiteX3" fmla="*/ 472553 w 945105"/>
                      <a:gd name="connsiteY3" fmla="*/ 585066 h 585065"/>
                      <a:gd name="connsiteX4" fmla="*/ 0 w 945105"/>
                      <a:gd name="connsiteY4" fmla="*/ 292533 h 585065"/>
                      <a:gd name="connsiteX0" fmla="*/ 2 w 945108"/>
                      <a:gd name="connsiteY0" fmla="*/ 663373 h 955906"/>
                      <a:gd name="connsiteX1" fmla="*/ 477635 w 945108"/>
                      <a:gd name="connsiteY1" fmla="*/ 0 h 955906"/>
                      <a:gd name="connsiteX2" fmla="*/ 945108 w 945108"/>
                      <a:gd name="connsiteY2" fmla="*/ 663373 h 955906"/>
                      <a:gd name="connsiteX3" fmla="*/ 472555 w 945108"/>
                      <a:gd name="connsiteY3" fmla="*/ 955906 h 955906"/>
                      <a:gd name="connsiteX4" fmla="*/ 2 w 945108"/>
                      <a:gd name="connsiteY4" fmla="*/ 663373 h 95590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5108" h="955906">
                        <a:moveTo>
                          <a:pt x="2" y="663373"/>
                        </a:moveTo>
                        <a:cubicBezTo>
                          <a:pt x="849" y="504055"/>
                          <a:pt x="216651" y="0"/>
                          <a:pt x="477635" y="0"/>
                        </a:cubicBezTo>
                        <a:cubicBezTo>
                          <a:pt x="738619" y="0"/>
                          <a:pt x="945108" y="501811"/>
                          <a:pt x="945108" y="663373"/>
                        </a:cubicBezTo>
                        <a:cubicBezTo>
                          <a:pt x="945108" y="824935"/>
                          <a:pt x="733539" y="955906"/>
                          <a:pt x="472555" y="955906"/>
                        </a:cubicBezTo>
                        <a:cubicBezTo>
                          <a:pt x="211571" y="955906"/>
                          <a:pt x="-845" y="822691"/>
                          <a:pt x="2" y="663373"/>
                        </a:cubicBezTo>
                        <a:close/>
                      </a:path>
                    </a:pathLst>
                  </a:cu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96" name="楕円 10">
                  <a:extLst>
                    <a:ext uri="{FF2B5EF4-FFF2-40B4-BE49-F238E27FC236}">
                      <a16:creationId xmlns:a16="http://schemas.microsoft.com/office/drawing/2014/main" id="{4F60C268-A2D4-42A2-87B6-4749B48CDB14}"/>
                    </a:ext>
                  </a:extLst>
                </p:cNvPr>
                <p:cNvSpPr/>
                <p:nvPr/>
              </p:nvSpPr>
              <p:spPr bwMode="auto">
                <a:xfrm>
                  <a:off x="-1346006" y="3714974"/>
                  <a:ext cx="635684" cy="186741"/>
                </a:xfrm>
                <a:custGeom>
                  <a:avLst/>
                  <a:gdLst>
                    <a:gd name="connsiteX0" fmla="*/ 0 w 315035"/>
                    <a:gd name="connsiteY0" fmla="*/ 45005 h 90010"/>
                    <a:gd name="connsiteX1" fmla="*/ 157518 w 315035"/>
                    <a:gd name="connsiteY1" fmla="*/ 0 h 90010"/>
                    <a:gd name="connsiteX2" fmla="*/ 315036 w 315035"/>
                    <a:gd name="connsiteY2" fmla="*/ 45005 h 90010"/>
                    <a:gd name="connsiteX3" fmla="*/ 157518 w 315035"/>
                    <a:gd name="connsiteY3" fmla="*/ 90010 h 90010"/>
                    <a:gd name="connsiteX4" fmla="*/ 0 w 315035"/>
                    <a:gd name="connsiteY4" fmla="*/ 45005 h 90010"/>
                    <a:gd name="connsiteX0" fmla="*/ 1 w 315037"/>
                    <a:gd name="connsiteY0" fmla="*/ 65325 h 110330"/>
                    <a:gd name="connsiteX1" fmla="*/ 154979 w 315037"/>
                    <a:gd name="connsiteY1" fmla="*/ 0 h 110330"/>
                    <a:gd name="connsiteX2" fmla="*/ 315037 w 315037"/>
                    <a:gd name="connsiteY2" fmla="*/ 65325 h 110330"/>
                    <a:gd name="connsiteX3" fmla="*/ 157519 w 315037"/>
                    <a:gd name="connsiteY3" fmla="*/ 110330 h 110330"/>
                    <a:gd name="connsiteX4" fmla="*/ 1 w 315037"/>
                    <a:gd name="connsiteY4" fmla="*/ 65325 h 110330"/>
                    <a:gd name="connsiteX0" fmla="*/ 1 w 315037"/>
                    <a:gd name="connsiteY0" fmla="*/ 65325 h 85393"/>
                    <a:gd name="connsiteX1" fmla="*/ 154979 w 315037"/>
                    <a:gd name="connsiteY1" fmla="*/ 0 h 85393"/>
                    <a:gd name="connsiteX2" fmla="*/ 315037 w 315037"/>
                    <a:gd name="connsiteY2" fmla="*/ 65325 h 85393"/>
                    <a:gd name="connsiteX3" fmla="*/ 157519 w 315037"/>
                    <a:gd name="connsiteY3" fmla="*/ 84930 h 85393"/>
                    <a:gd name="connsiteX4" fmla="*/ 1 w 315037"/>
                    <a:gd name="connsiteY4" fmla="*/ 65325 h 85393"/>
                    <a:gd name="connsiteX0" fmla="*/ 585 w 315621"/>
                    <a:gd name="connsiteY0" fmla="*/ 65325 h 91925"/>
                    <a:gd name="connsiteX1" fmla="*/ 155563 w 315621"/>
                    <a:gd name="connsiteY1" fmla="*/ 0 h 91925"/>
                    <a:gd name="connsiteX2" fmla="*/ 315621 w 315621"/>
                    <a:gd name="connsiteY2" fmla="*/ 65325 h 91925"/>
                    <a:gd name="connsiteX3" fmla="*/ 158103 w 315621"/>
                    <a:gd name="connsiteY3" fmla="*/ 84930 h 91925"/>
                    <a:gd name="connsiteX4" fmla="*/ 585 w 315621"/>
                    <a:gd name="connsiteY4" fmla="*/ 65325 h 91925"/>
                    <a:gd name="connsiteX0" fmla="*/ 585 w 318436"/>
                    <a:gd name="connsiteY0" fmla="*/ 65325 h 91925"/>
                    <a:gd name="connsiteX1" fmla="*/ 155563 w 318436"/>
                    <a:gd name="connsiteY1" fmla="*/ 0 h 91925"/>
                    <a:gd name="connsiteX2" fmla="*/ 315621 w 318436"/>
                    <a:gd name="connsiteY2" fmla="*/ 65325 h 91925"/>
                    <a:gd name="connsiteX3" fmla="*/ 158103 w 318436"/>
                    <a:gd name="connsiteY3" fmla="*/ 84930 h 91925"/>
                    <a:gd name="connsiteX4" fmla="*/ 585 w 318436"/>
                    <a:gd name="connsiteY4" fmla="*/ 65325 h 919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18436" h="91925">
                      <a:moveTo>
                        <a:pt x="585" y="65325"/>
                      </a:moveTo>
                      <a:cubicBezTo>
                        <a:pt x="-7458" y="20690"/>
                        <a:pt x="68568" y="0"/>
                        <a:pt x="155563" y="0"/>
                      </a:cubicBezTo>
                      <a:cubicBezTo>
                        <a:pt x="242558" y="0"/>
                        <a:pt x="335941" y="22689"/>
                        <a:pt x="315621" y="65325"/>
                      </a:cubicBezTo>
                      <a:cubicBezTo>
                        <a:pt x="295301" y="107961"/>
                        <a:pt x="245098" y="84930"/>
                        <a:pt x="158103" y="84930"/>
                      </a:cubicBezTo>
                      <a:cubicBezTo>
                        <a:pt x="71108" y="84930"/>
                        <a:pt x="8628" y="109960"/>
                        <a:pt x="585" y="65325"/>
                      </a:cubicBezTo>
                      <a:close/>
                    </a:path>
                  </a:pathLst>
                </a:cu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52" name="グループ化 151">
                <a:extLst>
                  <a:ext uri="{FF2B5EF4-FFF2-40B4-BE49-F238E27FC236}">
                    <a16:creationId xmlns:a16="http://schemas.microsoft.com/office/drawing/2014/main" id="{58D41380-9172-445C-99FC-4BEB5CD5CD88}"/>
                  </a:ext>
                </a:extLst>
              </p:cNvPr>
              <p:cNvGrpSpPr/>
              <p:nvPr/>
            </p:nvGrpSpPr>
            <p:grpSpPr>
              <a:xfrm rot="20993371">
                <a:off x="-883579" y="4109995"/>
                <a:ext cx="1040251" cy="1272716"/>
                <a:chOff x="-2417572" y="3322612"/>
                <a:chExt cx="2778812" cy="3399795"/>
              </a:xfrm>
              <a:solidFill>
                <a:schemeClr val="accent1">
                  <a:lumMod val="90000"/>
                </a:schemeClr>
              </a:solidFill>
            </p:grpSpPr>
            <p:sp>
              <p:nvSpPr>
                <p:cNvPr id="185" name="楕円 8">
                  <a:extLst>
                    <a:ext uri="{FF2B5EF4-FFF2-40B4-BE49-F238E27FC236}">
                      <a16:creationId xmlns:a16="http://schemas.microsoft.com/office/drawing/2014/main" id="{5060FA82-22D9-4899-8CA3-0DA89478CFDE}"/>
                    </a:ext>
                  </a:extLst>
                </p:cNvPr>
                <p:cNvSpPr/>
                <p:nvPr/>
              </p:nvSpPr>
              <p:spPr bwMode="auto">
                <a:xfrm rot="10800000">
                  <a:off x="-1556513" y="3322612"/>
                  <a:ext cx="1056704" cy="506768"/>
                </a:xfrm>
                <a:custGeom>
                  <a:avLst/>
                  <a:gdLst>
                    <a:gd name="connsiteX0" fmla="*/ 0 w 945105"/>
                    <a:gd name="connsiteY0" fmla="*/ 292533 h 585065"/>
                    <a:gd name="connsiteX1" fmla="*/ 472553 w 945105"/>
                    <a:gd name="connsiteY1" fmla="*/ 0 h 585065"/>
                    <a:gd name="connsiteX2" fmla="*/ 945106 w 945105"/>
                    <a:gd name="connsiteY2" fmla="*/ 292533 h 585065"/>
                    <a:gd name="connsiteX3" fmla="*/ 472553 w 945105"/>
                    <a:gd name="connsiteY3" fmla="*/ 585066 h 585065"/>
                    <a:gd name="connsiteX4" fmla="*/ 0 w 945105"/>
                    <a:gd name="connsiteY4" fmla="*/ 292533 h 585065"/>
                    <a:gd name="connsiteX0" fmla="*/ 2 w 945108"/>
                    <a:gd name="connsiteY0" fmla="*/ 663373 h 955906"/>
                    <a:gd name="connsiteX1" fmla="*/ 477635 w 945108"/>
                    <a:gd name="connsiteY1" fmla="*/ 0 h 955906"/>
                    <a:gd name="connsiteX2" fmla="*/ 945108 w 945108"/>
                    <a:gd name="connsiteY2" fmla="*/ 663373 h 955906"/>
                    <a:gd name="connsiteX3" fmla="*/ 472555 w 945108"/>
                    <a:gd name="connsiteY3" fmla="*/ 955906 h 955906"/>
                    <a:gd name="connsiteX4" fmla="*/ 2 w 945108"/>
                    <a:gd name="connsiteY4" fmla="*/ 663373 h 9559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45108" h="955906">
                      <a:moveTo>
                        <a:pt x="2" y="663373"/>
                      </a:moveTo>
                      <a:cubicBezTo>
                        <a:pt x="849" y="504055"/>
                        <a:pt x="216651" y="0"/>
                        <a:pt x="477635" y="0"/>
                      </a:cubicBezTo>
                      <a:cubicBezTo>
                        <a:pt x="738619" y="0"/>
                        <a:pt x="945108" y="501811"/>
                        <a:pt x="945108" y="663373"/>
                      </a:cubicBezTo>
                      <a:cubicBezTo>
                        <a:pt x="945108" y="824935"/>
                        <a:pt x="733539" y="955906"/>
                        <a:pt x="472555" y="955906"/>
                      </a:cubicBezTo>
                      <a:cubicBezTo>
                        <a:pt x="211571" y="955906"/>
                        <a:pt x="-845" y="822691"/>
                        <a:pt x="2" y="663373"/>
                      </a:cubicBezTo>
                      <a:close/>
                    </a:path>
                  </a:pathLst>
                </a:cu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6" name="フリーフォーム: 図形 185">
                  <a:extLst>
                    <a:ext uri="{FF2B5EF4-FFF2-40B4-BE49-F238E27FC236}">
                      <a16:creationId xmlns:a16="http://schemas.microsoft.com/office/drawing/2014/main" id="{9F013496-8794-40BB-AE64-2A82E8EE35B2}"/>
                    </a:ext>
                  </a:extLst>
                </p:cNvPr>
                <p:cNvSpPr/>
                <p:nvPr/>
              </p:nvSpPr>
              <p:spPr bwMode="auto">
                <a:xfrm>
                  <a:off x="-2417572" y="3911847"/>
                  <a:ext cx="2778812" cy="2810560"/>
                </a:xfrm>
                <a:custGeom>
                  <a:avLst/>
                  <a:gdLst>
                    <a:gd name="connsiteX0" fmla="*/ 1404346 w 2778812"/>
                    <a:gd name="connsiteY0" fmla="*/ 0 h 2810560"/>
                    <a:gd name="connsiteX1" fmla="*/ 2778812 w 2778812"/>
                    <a:gd name="connsiteY1" fmla="*/ 1950453 h 2810560"/>
                    <a:gd name="connsiteX2" fmla="*/ 1389410 w 2778812"/>
                    <a:gd name="connsiteY2" fmla="*/ 2810560 h 2810560"/>
                    <a:gd name="connsiteX3" fmla="*/ 7 w 2778812"/>
                    <a:gd name="connsiteY3" fmla="*/ 1950453 h 2810560"/>
                    <a:gd name="connsiteX4" fmla="*/ 1404346 w 2778812"/>
                    <a:gd name="connsiteY4" fmla="*/ 0 h 28105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778812" h="2810560">
                      <a:moveTo>
                        <a:pt x="1404346" y="0"/>
                      </a:moveTo>
                      <a:cubicBezTo>
                        <a:pt x="2171692" y="0"/>
                        <a:pt x="2778812" y="1475428"/>
                        <a:pt x="2778812" y="1950453"/>
                      </a:cubicBezTo>
                      <a:cubicBezTo>
                        <a:pt x="2778812" y="2425478"/>
                        <a:pt x="2156756" y="2810560"/>
                        <a:pt x="1389410" y="2810560"/>
                      </a:cubicBezTo>
                      <a:cubicBezTo>
                        <a:pt x="622063" y="2810560"/>
                        <a:pt x="-2484" y="2418881"/>
                        <a:pt x="7" y="1950453"/>
                      </a:cubicBezTo>
                      <a:cubicBezTo>
                        <a:pt x="2497" y="1482025"/>
                        <a:pt x="636999" y="0"/>
                        <a:pt x="1404346" y="0"/>
                      </a:cubicBezTo>
                      <a:close/>
                    </a:path>
                  </a:pathLst>
                </a:cu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87" name="楕円 10">
                  <a:extLst>
                    <a:ext uri="{FF2B5EF4-FFF2-40B4-BE49-F238E27FC236}">
                      <a16:creationId xmlns:a16="http://schemas.microsoft.com/office/drawing/2014/main" id="{4F5B5F9C-4E34-46FB-88D7-90A018C1D835}"/>
                    </a:ext>
                  </a:extLst>
                </p:cNvPr>
                <p:cNvSpPr/>
                <p:nvPr/>
              </p:nvSpPr>
              <p:spPr bwMode="auto">
                <a:xfrm>
                  <a:off x="-1346006" y="3856868"/>
                  <a:ext cx="635684" cy="186741"/>
                </a:xfrm>
                <a:custGeom>
                  <a:avLst/>
                  <a:gdLst>
                    <a:gd name="connsiteX0" fmla="*/ 0 w 315035"/>
                    <a:gd name="connsiteY0" fmla="*/ 45005 h 90010"/>
                    <a:gd name="connsiteX1" fmla="*/ 157518 w 315035"/>
                    <a:gd name="connsiteY1" fmla="*/ 0 h 90010"/>
                    <a:gd name="connsiteX2" fmla="*/ 315036 w 315035"/>
                    <a:gd name="connsiteY2" fmla="*/ 45005 h 90010"/>
                    <a:gd name="connsiteX3" fmla="*/ 157518 w 315035"/>
                    <a:gd name="connsiteY3" fmla="*/ 90010 h 90010"/>
                    <a:gd name="connsiteX4" fmla="*/ 0 w 315035"/>
                    <a:gd name="connsiteY4" fmla="*/ 45005 h 90010"/>
                    <a:gd name="connsiteX0" fmla="*/ 1 w 315037"/>
                    <a:gd name="connsiteY0" fmla="*/ 65325 h 110330"/>
                    <a:gd name="connsiteX1" fmla="*/ 154979 w 315037"/>
                    <a:gd name="connsiteY1" fmla="*/ 0 h 110330"/>
                    <a:gd name="connsiteX2" fmla="*/ 315037 w 315037"/>
                    <a:gd name="connsiteY2" fmla="*/ 65325 h 110330"/>
                    <a:gd name="connsiteX3" fmla="*/ 157519 w 315037"/>
                    <a:gd name="connsiteY3" fmla="*/ 110330 h 110330"/>
                    <a:gd name="connsiteX4" fmla="*/ 1 w 315037"/>
                    <a:gd name="connsiteY4" fmla="*/ 65325 h 110330"/>
                    <a:gd name="connsiteX0" fmla="*/ 1 w 315037"/>
                    <a:gd name="connsiteY0" fmla="*/ 65325 h 85393"/>
                    <a:gd name="connsiteX1" fmla="*/ 154979 w 315037"/>
                    <a:gd name="connsiteY1" fmla="*/ 0 h 85393"/>
                    <a:gd name="connsiteX2" fmla="*/ 315037 w 315037"/>
                    <a:gd name="connsiteY2" fmla="*/ 65325 h 85393"/>
                    <a:gd name="connsiteX3" fmla="*/ 157519 w 315037"/>
                    <a:gd name="connsiteY3" fmla="*/ 84930 h 85393"/>
                    <a:gd name="connsiteX4" fmla="*/ 1 w 315037"/>
                    <a:gd name="connsiteY4" fmla="*/ 65325 h 85393"/>
                    <a:gd name="connsiteX0" fmla="*/ 585 w 315621"/>
                    <a:gd name="connsiteY0" fmla="*/ 65325 h 91925"/>
                    <a:gd name="connsiteX1" fmla="*/ 155563 w 315621"/>
                    <a:gd name="connsiteY1" fmla="*/ 0 h 91925"/>
                    <a:gd name="connsiteX2" fmla="*/ 315621 w 315621"/>
                    <a:gd name="connsiteY2" fmla="*/ 65325 h 91925"/>
                    <a:gd name="connsiteX3" fmla="*/ 158103 w 315621"/>
                    <a:gd name="connsiteY3" fmla="*/ 84930 h 91925"/>
                    <a:gd name="connsiteX4" fmla="*/ 585 w 315621"/>
                    <a:gd name="connsiteY4" fmla="*/ 65325 h 91925"/>
                    <a:gd name="connsiteX0" fmla="*/ 585 w 318436"/>
                    <a:gd name="connsiteY0" fmla="*/ 65325 h 91925"/>
                    <a:gd name="connsiteX1" fmla="*/ 155563 w 318436"/>
                    <a:gd name="connsiteY1" fmla="*/ 0 h 91925"/>
                    <a:gd name="connsiteX2" fmla="*/ 315621 w 318436"/>
                    <a:gd name="connsiteY2" fmla="*/ 65325 h 91925"/>
                    <a:gd name="connsiteX3" fmla="*/ 158103 w 318436"/>
                    <a:gd name="connsiteY3" fmla="*/ 84930 h 91925"/>
                    <a:gd name="connsiteX4" fmla="*/ 585 w 318436"/>
                    <a:gd name="connsiteY4" fmla="*/ 65325 h 919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18436" h="91925">
                      <a:moveTo>
                        <a:pt x="585" y="65325"/>
                      </a:moveTo>
                      <a:cubicBezTo>
                        <a:pt x="-7458" y="20690"/>
                        <a:pt x="68568" y="0"/>
                        <a:pt x="155563" y="0"/>
                      </a:cubicBezTo>
                      <a:cubicBezTo>
                        <a:pt x="242558" y="0"/>
                        <a:pt x="335941" y="22689"/>
                        <a:pt x="315621" y="65325"/>
                      </a:cubicBezTo>
                      <a:cubicBezTo>
                        <a:pt x="295301" y="107961"/>
                        <a:pt x="245098" y="84930"/>
                        <a:pt x="158103" y="84930"/>
                      </a:cubicBezTo>
                      <a:cubicBezTo>
                        <a:pt x="71108" y="84930"/>
                        <a:pt x="8628" y="109960"/>
                        <a:pt x="585" y="65325"/>
                      </a:cubicBezTo>
                      <a:close/>
                    </a:path>
                  </a:pathLst>
                </a:cu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88" name="グループ化 187">
                  <a:extLst>
                    <a:ext uri="{FF2B5EF4-FFF2-40B4-BE49-F238E27FC236}">
                      <a16:creationId xmlns:a16="http://schemas.microsoft.com/office/drawing/2014/main" id="{3C586258-68A1-4D17-9196-72FE97C2246F}"/>
                    </a:ext>
                  </a:extLst>
                </p:cNvPr>
                <p:cNvGrpSpPr/>
                <p:nvPr/>
              </p:nvGrpSpPr>
              <p:grpSpPr>
                <a:xfrm>
                  <a:off x="-1248459" y="3445001"/>
                  <a:ext cx="440590" cy="363342"/>
                  <a:chOff x="3502673" y="5211140"/>
                  <a:chExt cx="245738" cy="96168"/>
                </a:xfrm>
                <a:grpFill/>
              </p:grpSpPr>
              <p:sp>
                <p:nvSpPr>
                  <p:cNvPr id="190" name="楕円 8">
                    <a:extLst>
                      <a:ext uri="{FF2B5EF4-FFF2-40B4-BE49-F238E27FC236}">
                        <a16:creationId xmlns:a16="http://schemas.microsoft.com/office/drawing/2014/main" id="{5CCA157D-2ECE-4555-A8CD-42F1B27F9B0F}"/>
                      </a:ext>
                    </a:extLst>
                  </p:cNvPr>
                  <p:cNvSpPr/>
                  <p:nvPr/>
                </p:nvSpPr>
                <p:spPr bwMode="auto">
                  <a:xfrm rot="9900000">
                    <a:off x="3502673" y="5211140"/>
                    <a:ext cx="108578" cy="96168"/>
                  </a:xfrm>
                  <a:custGeom>
                    <a:avLst/>
                    <a:gdLst>
                      <a:gd name="connsiteX0" fmla="*/ 0 w 945105"/>
                      <a:gd name="connsiteY0" fmla="*/ 292533 h 585065"/>
                      <a:gd name="connsiteX1" fmla="*/ 472553 w 945105"/>
                      <a:gd name="connsiteY1" fmla="*/ 0 h 585065"/>
                      <a:gd name="connsiteX2" fmla="*/ 945106 w 945105"/>
                      <a:gd name="connsiteY2" fmla="*/ 292533 h 585065"/>
                      <a:gd name="connsiteX3" fmla="*/ 472553 w 945105"/>
                      <a:gd name="connsiteY3" fmla="*/ 585066 h 585065"/>
                      <a:gd name="connsiteX4" fmla="*/ 0 w 945105"/>
                      <a:gd name="connsiteY4" fmla="*/ 292533 h 585065"/>
                      <a:gd name="connsiteX0" fmla="*/ 2 w 945108"/>
                      <a:gd name="connsiteY0" fmla="*/ 663373 h 955906"/>
                      <a:gd name="connsiteX1" fmla="*/ 477635 w 945108"/>
                      <a:gd name="connsiteY1" fmla="*/ 0 h 955906"/>
                      <a:gd name="connsiteX2" fmla="*/ 945108 w 945108"/>
                      <a:gd name="connsiteY2" fmla="*/ 663373 h 955906"/>
                      <a:gd name="connsiteX3" fmla="*/ 472555 w 945108"/>
                      <a:gd name="connsiteY3" fmla="*/ 955906 h 955906"/>
                      <a:gd name="connsiteX4" fmla="*/ 2 w 945108"/>
                      <a:gd name="connsiteY4" fmla="*/ 663373 h 95590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5108" h="955906">
                        <a:moveTo>
                          <a:pt x="2" y="663373"/>
                        </a:moveTo>
                        <a:cubicBezTo>
                          <a:pt x="849" y="504055"/>
                          <a:pt x="216651" y="0"/>
                          <a:pt x="477635" y="0"/>
                        </a:cubicBezTo>
                        <a:cubicBezTo>
                          <a:pt x="738619" y="0"/>
                          <a:pt x="945108" y="501811"/>
                          <a:pt x="945108" y="663373"/>
                        </a:cubicBezTo>
                        <a:cubicBezTo>
                          <a:pt x="945108" y="824935"/>
                          <a:pt x="733539" y="955906"/>
                          <a:pt x="472555" y="955906"/>
                        </a:cubicBezTo>
                        <a:cubicBezTo>
                          <a:pt x="211571" y="955906"/>
                          <a:pt x="-845" y="822691"/>
                          <a:pt x="2" y="663373"/>
                        </a:cubicBezTo>
                        <a:close/>
                      </a:path>
                    </a:pathLst>
                  </a:cu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91" name="楕円 8">
                    <a:extLst>
                      <a:ext uri="{FF2B5EF4-FFF2-40B4-BE49-F238E27FC236}">
                        <a16:creationId xmlns:a16="http://schemas.microsoft.com/office/drawing/2014/main" id="{ED2660DC-C396-49C7-8A98-312BE4912390}"/>
                      </a:ext>
                    </a:extLst>
                  </p:cNvPr>
                  <p:cNvSpPr/>
                  <p:nvPr/>
                </p:nvSpPr>
                <p:spPr bwMode="auto">
                  <a:xfrm rot="11700000">
                    <a:off x="3639833" y="5211140"/>
                    <a:ext cx="108578" cy="96168"/>
                  </a:xfrm>
                  <a:custGeom>
                    <a:avLst/>
                    <a:gdLst>
                      <a:gd name="connsiteX0" fmla="*/ 0 w 945105"/>
                      <a:gd name="connsiteY0" fmla="*/ 292533 h 585065"/>
                      <a:gd name="connsiteX1" fmla="*/ 472553 w 945105"/>
                      <a:gd name="connsiteY1" fmla="*/ 0 h 585065"/>
                      <a:gd name="connsiteX2" fmla="*/ 945106 w 945105"/>
                      <a:gd name="connsiteY2" fmla="*/ 292533 h 585065"/>
                      <a:gd name="connsiteX3" fmla="*/ 472553 w 945105"/>
                      <a:gd name="connsiteY3" fmla="*/ 585066 h 585065"/>
                      <a:gd name="connsiteX4" fmla="*/ 0 w 945105"/>
                      <a:gd name="connsiteY4" fmla="*/ 292533 h 585065"/>
                      <a:gd name="connsiteX0" fmla="*/ 2 w 945108"/>
                      <a:gd name="connsiteY0" fmla="*/ 663373 h 955906"/>
                      <a:gd name="connsiteX1" fmla="*/ 477635 w 945108"/>
                      <a:gd name="connsiteY1" fmla="*/ 0 h 955906"/>
                      <a:gd name="connsiteX2" fmla="*/ 945108 w 945108"/>
                      <a:gd name="connsiteY2" fmla="*/ 663373 h 955906"/>
                      <a:gd name="connsiteX3" fmla="*/ 472555 w 945108"/>
                      <a:gd name="connsiteY3" fmla="*/ 955906 h 955906"/>
                      <a:gd name="connsiteX4" fmla="*/ 2 w 945108"/>
                      <a:gd name="connsiteY4" fmla="*/ 663373 h 95590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5108" h="955906">
                        <a:moveTo>
                          <a:pt x="2" y="663373"/>
                        </a:moveTo>
                        <a:cubicBezTo>
                          <a:pt x="849" y="504055"/>
                          <a:pt x="216651" y="0"/>
                          <a:pt x="477635" y="0"/>
                        </a:cubicBezTo>
                        <a:cubicBezTo>
                          <a:pt x="738619" y="0"/>
                          <a:pt x="945108" y="501811"/>
                          <a:pt x="945108" y="663373"/>
                        </a:cubicBezTo>
                        <a:cubicBezTo>
                          <a:pt x="945108" y="824935"/>
                          <a:pt x="733539" y="955906"/>
                          <a:pt x="472555" y="955906"/>
                        </a:cubicBezTo>
                        <a:cubicBezTo>
                          <a:pt x="211571" y="955906"/>
                          <a:pt x="-845" y="822691"/>
                          <a:pt x="2" y="663373"/>
                        </a:cubicBezTo>
                        <a:close/>
                      </a:path>
                    </a:pathLst>
                  </a:cu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89" name="楕円 10">
                  <a:extLst>
                    <a:ext uri="{FF2B5EF4-FFF2-40B4-BE49-F238E27FC236}">
                      <a16:creationId xmlns:a16="http://schemas.microsoft.com/office/drawing/2014/main" id="{0623BBB2-65DE-4460-97E1-EC7980B3061D}"/>
                    </a:ext>
                  </a:extLst>
                </p:cNvPr>
                <p:cNvSpPr/>
                <p:nvPr/>
              </p:nvSpPr>
              <p:spPr bwMode="auto">
                <a:xfrm>
                  <a:off x="-1346006" y="3714974"/>
                  <a:ext cx="635684" cy="186741"/>
                </a:xfrm>
                <a:custGeom>
                  <a:avLst/>
                  <a:gdLst>
                    <a:gd name="connsiteX0" fmla="*/ 0 w 315035"/>
                    <a:gd name="connsiteY0" fmla="*/ 45005 h 90010"/>
                    <a:gd name="connsiteX1" fmla="*/ 157518 w 315035"/>
                    <a:gd name="connsiteY1" fmla="*/ 0 h 90010"/>
                    <a:gd name="connsiteX2" fmla="*/ 315036 w 315035"/>
                    <a:gd name="connsiteY2" fmla="*/ 45005 h 90010"/>
                    <a:gd name="connsiteX3" fmla="*/ 157518 w 315035"/>
                    <a:gd name="connsiteY3" fmla="*/ 90010 h 90010"/>
                    <a:gd name="connsiteX4" fmla="*/ 0 w 315035"/>
                    <a:gd name="connsiteY4" fmla="*/ 45005 h 90010"/>
                    <a:gd name="connsiteX0" fmla="*/ 1 w 315037"/>
                    <a:gd name="connsiteY0" fmla="*/ 65325 h 110330"/>
                    <a:gd name="connsiteX1" fmla="*/ 154979 w 315037"/>
                    <a:gd name="connsiteY1" fmla="*/ 0 h 110330"/>
                    <a:gd name="connsiteX2" fmla="*/ 315037 w 315037"/>
                    <a:gd name="connsiteY2" fmla="*/ 65325 h 110330"/>
                    <a:gd name="connsiteX3" fmla="*/ 157519 w 315037"/>
                    <a:gd name="connsiteY3" fmla="*/ 110330 h 110330"/>
                    <a:gd name="connsiteX4" fmla="*/ 1 w 315037"/>
                    <a:gd name="connsiteY4" fmla="*/ 65325 h 110330"/>
                    <a:gd name="connsiteX0" fmla="*/ 1 w 315037"/>
                    <a:gd name="connsiteY0" fmla="*/ 65325 h 85393"/>
                    <a:gd name="connsiteX1" fmla="*/ 154979 w 315037"/>
                    <a:gd name="connsiteY1" fmla="*/ 0 h 85393"/>
                    <a:gd name="connsiteX2" fmla="*/ 315037 w 315037"/>
                    <a:gd name="connsiteY2" fmla="*/ 65325 h 85393"/>
                    <a:gd name="connsiteX3" fmla="*/ 157519 w 315037"/>
                    <a:gd name="connsiteY3" fmla="*/ 84930 h 85393"/>
                    <a:gd name="connsiteX4" fmla="*/ 1 w 315037"/>
                    <a:gd name="connsiteY4" fmla="*/ 65325 h 85393"/>
                    <a:gd name="connsiteX0" fmla="*/ 585 w 315621"/>
                    <a:gd name="connsiteY0" fmla="*/ 65325 h 91925"/>
                    <a:gd name="connsiteX1" fmla="*/ 155563 w 315621"/>
                    <a:gd name="connsiteY1" fmla="*/ 0 h 91925"/>
                    <a:gd name="connsiteX2" fmla="*/ 315621 w 315621"/>
                    <a:gd name="connsiteY2" fmla="*/ 65325 h 91925"/>
                    <a:gd name="connsiteX3" fmla="*/ 158103 w 315621"/>
                    <a:gd name="connsiteY3" fmla="*/ 84930 h 91925"/>
                    <a:gd name="connsiteX4" fmla="*/ 585 w 315621"/>
                    <a:gd name="connsiteY4" fmla="*/ 65325 h 91925"/>
                    <a:gd name="connsiteX0" fmla="*/ 585 w 318436"/>
                    <a:gd name="connsiteY0" fmla="*/ 65325 h 91925"/>
                    <a:gd name="connsiteX1" fmla="*/ 155563 w 318436"/>
                    <a:gd name="connsiteY1" fmla="*/ 0 h 91925"/>
                    <a:gd name="connsiteX2" fmla="*/ 315621 w 318436"/>
                    <a:gd name="connsiteY2" fmla="*/ 65325 h 91925"/>
                    <a:gd name="connsiteX3" fmla="*/ 158103 w 318436"/>
                    <a:gd name="connsiteY3" fmla="*/ 84930 h 91925"/>
                    <a:gd name="connsiteX4" fmla="*/ 585 w 318436"/>
                    <a:gd name="connsiteY4" fmla="*/ 65325 h 919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18436" h="91925">
                      <a:moveTo>
                        <a:pt x="585" y="65325"/>
                      </a:moveTo>
                      <a:cubicBezTo>
                        <a:pt x="-7458" y="20690"/>
                        <a:pt x="68568" y="0"/>
                        <a:pt x="155563" y="0"/>
                      </a:cubicBezTo>
                      <a:cubicBezTo>
                        <a:pt x="242558" y="0"/>
                        <a:pt x="335941" y="22689"/>
                        <a:pt x="315621" y="65325"/>
                      </a:cubicBezTo>
                      <a:cubicBezTo>
                        <a:pt x="295301" y="107961"/>
                        <a:pt x="245098" y="84930"/>
                        <a:pt x="158103" y="84930"/>
                      </a:cubicBezTo>
                      <a:cubicBezTo>
                        <a:pt x="71108" y="84930"/>
                        <a:pt x="8628" y="109960"/>
                        <a:pt x="585" y="65325"/>
                      </a:cubicBezTo>
                      <a:close/>
                    </a:path>
                  </a:pathLst>
                </a:cu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53" name="グループ化 152">
                <a:extLst>
                  <a:ext uri="{FF2B5EF4-FFF2-40B4-BE49-F238E27FC236}">
                    <a16:creationId xmlns:a16="http://schemas.microsoft.com/office/drawing/2014/main" id="{8F3731DB-7B2D-4726-851F-2637293B9C1F}"/>
                  </a:ext>
                </a:extLst>
              </p:cNvPr>
              <p:cNvGrpSpPr/>
              <p:nvPr/>
            </p:nvGrpSpPr>
            <p:grpSpPr>
              <a:xfrm>
                <a:off x="125201" y="4139165"/>
                <a:ext cx="1040251" cy="1272716"/>
                <a:chOff x="-2417572" y="3322612"/>
                <a:chExt cx="2778812" cy="3399795"/>
              </a:xfrm>
              <a:solidFill>
                <a:schemeClr val="accent1">
                  <a:lumMod val="90000"/>
                </a:schemeClr>
              </a:solidFill>
            </p:grpSpPr>
            <p:sp>
              <p:nvSpPr>
                <p:cNvPr id="178" name="楕円 8">
                  <a:extLst>
                    <a:ext uri="{FF2B5EF4-FFF2-40B4-BE49-F238E27FC236}">
                      <a16:creationId xmlns:a16="http://schemas.microsoft.com/office/drawing/2014/main" id="{C4F7855F-AB9E-40C4-9258-D484DEAD8776}"/>
                    </a:ext>
                  </a:extLst>
                </p:cNvPr>
                <p:cNvSpPr/>
                <p:nvPr/>
              </p:nvSpPr>
              <p:spPr bwMode="auto">
                <a:xfrm rot="10800000">
                  <a:off x="-1556513" y="3322612"/>
                  <a:ext cx="1056704" cy="506768"/>
                </a:xfrm>
                <a:custGeom>
                  <a:avLst/>
                  <a:gdLst>
                    <a:gd name="connsiteX0" fmla="*/ 0 w 945105"/>
                    <a:gd name="connsiteY0" fmla="*/ 292533 h 585065"/>
                    <a:gd name="connsiteX1" fmla="*/ 472553 w 945105"/>
                    <a:gd name="connsiteY1" fmla="*/ 0 h 585065"/>
                    <a:gd name="connsiteX2" fmla="*/ 945106 w 945105"/>
                    <a:gd name="connsiteY2" fmla="*/ 292533 h 585065"/>
                    <a:gd name="connsiteX3" fmla="*/ 472553 w 945105"/>
                    <a:gd name="connsiteY3" fmla="*/ 585066 h 585065"/>
                    <a:gd name="connsiteX4" fmla="*/ 0 w 945105"/>
                    <a:gd name="connsiteY4" fmla="*/ 292533 h 585065"/>
                    <a:gd name="connsiteX0" fmla="*/ 2 w 945108"/>
                    <a:gd name="connsiteY0" fmla="*/ 663373 h 955906"/>
                    <a:gd name="connsiteX1" fmla="*/ 477635 w 945108"/>
                    <a:gd name="connsiteY1" fmla="*/ 0 h 955906"/>
                    <a:gd name="connsiteX2" fmla="*/ 945108 w 945108"/>
                    <a:gd name="connsiteY2" fmla="*/ 663373 h 955906"/>
                    <a:gd name="connsiteX3" fmla="*/ 472555 w 945108"/>
                    <a:gd name="connsiteY3" fmla="*/ 955906 h 955906"/>
                    <a:gd name="connsiteX4" fmla="*/ 2 w 945108"/>
                    <a:gd name="connsiteY4" fmla="*/ 663373 h 9559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45108" h="955906">
                      <a:moveTo>
                        <a:pt x="2" y="663373"/>
                      </a:moveTo>
                      <a:cubicBezTo>
                        <a:pt x="849" y="504055"/>
                        <a:pt x="216651" y="0"/>
                        <a:pt x="477635" y="0"/>
                      </a:cubicBezTo>
                      <a:cubicBezTo>
                        <a:pt x="738619" y="0"/>
                        <a:pt x="945108" y="501811"/>
                        <a:pt x="945108" y="663373"/>
                      </a:cubicBezTo>
                      <a:cubicBezTo>
                        <a:pt x="945108" y="824935"/>
                        <a:pt x="733539" y="955906"/>
                        <a:pt x="472555" y="955906"/>
                      </a:cubicBezTo>
                      <a:cubicBezTo>
                        <a:pt x="211571" y="955906"/>
                        <a:pt x="-845" y="822691"/>
                        <a:pt x="2" y="663373"/>
                      </a:cubicBezTo>
                      <a:close/>
                    </a:path>
                  </a:pathLst>
                </a:cu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9" name="フリーフォーム: 図形 178">
                  <a:extLst>
                    <a:ext uri="{FF2B5EF4-FFF2-40B4-BE49-F238E27FC236}">
                      <a16:creationId xmlns:a16="http://schemas.microsoft.com/office/drawing/2014/main" id="{8242CAE9-A1D1-4B7A-93C4-A7248F57E59F}"/>
                    </a:ext>
                  </a:extLst>
                </p:cNvPr>
                <p:cNvSpPr/>
                <p:nvPr/>
              </p:nvSpPr>
              <p:spPr bwMode="auto">
                <a:xfrm>
                  <a:off x="-2417572" y="3911847"/>
                  <a:ext cx="2778812" cy="2810560"/>
                </a:xfrm>
                <a:custGeom>
                  <a:avLst/>
                  <a:gdLst>
                    <a:gd name="connsiteX0" fmla="*/ 1404346 w 2778812"/>
                    <a:gd name="connsiteY0" fmla="*/ 0 h 2810560"/>
                    <a:gd name="connsiteX1" fmla="*/ 2778812 w 2778812"/>
                    <a:gd name="connsiteY1" fmla="*/ 1950453 h 2810560"/>
                    <a:gd name="connsiteX2" fmla="*/ 1389410 w 2778812"/>
                    <a:gd name="connsiteY2" fmla="*/ 2810560 h 2810560"/>
                    <a:gd name="connsiteX3" fmla="*/ 7 w 2778812"/>
                    <a:gd name="connsiteY3" fmla="*/ 1950453 h 2810560"/>
                    <a:gd name="connsiteX4" fmla="*/ 1404346 w 2778812"/>
                    <a:gd name="connsiteY4" fmla="*/ 0 h 28105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778812" h="2810560">
                      <a:moveTo>
                        <a:pt x="1404346" y="0"/>
                      </a:moveTo>
                      <a:cubicBezTo>
                        <a:pt x="2171692" y="0"/>
                        <a:pt x="2778812" y="1475428"/>
                        <a:pt x="2778812" y="1950453"/>
                      </a:cubicBezTo>
                      <a:cubicBezTo>
                        <a:pt x="2778812" y="2425478"/>
                        <a:pt x="2156756" y="2810560"/>
                        <a:pt x="1389410" y="2810560"/>
                      </a:cubicBezTo>
                      <a:cubicBezTo>
                        <a:pt x="622063" y="2810560"/>
                        <a:pt x="-2484" y="2418881"/>
                        <a:pt x="7" y="1950453"/>
                      </a:cubicBezTo>
                      <a:cubicBezTo>
                        <a:pt x="2497" y="1482025"/>
                        <a:pt x="636999" y="0"/>
                        <a:pt x="1404346" y="0"/>
                      </a:cubicBezTo>
                      <a:close/>
                    </a:path>
                  </a:pathLst>
                </a:cu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80" name="楕円 10">
                  <a:extLst>
                    <a:ext uri="{FF2B5EF4-FFF2-40B4-BE49-F238E27FC236}">
                      <a16:creationId xmlns:a16="http://schemas.microsoft.com/office/drawing/2014/main" id="{A6EEC6F4-A1BA-48B6-B0C0-E57DF2BFC23F}"/>
                    </a:ext>
                  </a:extLst>
                </p:cNvPr>
                <p:cNvSpPr/>
                <p:nvPr/>
              </p:nvSpPr>
              <p:spPr bwMode="auto">
                <a:xfrm>
                  <a:off x="-1346006" y="3856868"/>
                  <a:ext cx="635684" cy="186741"/>
                </a:xfrm>
                <a:custGeom>
                  <a:avLst/>
                  <a:gdLst>
                    <a:gd name="connsiteX0" fmla="*/ 0 w 315035"/>
                    <a:gd name="connsiteY0" fmla="*/ 45005 h 90010"/>
                    <a:gd name="connsiteX1" fmla="*/ 157518 w 315035"/>
                    <a:gd name="connsiteY1" fmla="*/ 0 h 90010"/>
                    <a:gd name="connsiteX2" fmla="*/ 315036 w 315035"/>
                    <a:gd name="connsiteY2" fmla="*/ 45005 h 90010"/>
                    <a:gd name="connsiteX3" fmla="*/ 157518 w 315035"/>
                    <a:gd name="connsiteY3" fmla="*/ 90010 h 90010"/>
                    <a:gd name="connsiteX4" fmla="*/ 0 w 315035"/>
                    <a:gd name="connsiteY4" fmla="*/ 45005 h 90010"/>
                    <a:gd name="connsiteX0" fmla="*/ 1 w 315037"/>
                    <a:gd name="connsiteY0" fmla="*/ 65325 h 110330"/>
                    <a:gd name="connsiteX1" fmla="*/ 154979 w 315037"/>
                    <a:gd name="connsiteY1" fmla="*/ 0 h 110330"/>
                    <a:gd name="connsiteX2" fmla="*/ 315037 w 315037"/>
                    <a:gd name="connsiteY2" fmla="*/ 65325 h 110330"/>
                    <a:gd name="connsiteX3" fmla="*/ 157519 w 315037"/>
                    <a:gd name="connsiteY3" fmla="*/ 110330 h 110330"/>
                    <a:gd name="connsiteX4" fmla="*/ 1 w 315037"/>
                    <a:gd name="connsiteY4" fmla="*/ 65325 h 110330"/>
                    <a:gd name="connsiteX0" fmla="*/ 1 w 315037"/>
                    <a:gd name="connsiteY0" fmla="*/ 65325 h 85393"/>
                    <a:gd name="connsiteX1" fmla="*/ 154979 w 315037"/>
                    <a:gd name="connsiteY1" fmla="*/ 0 h 85393"/>
                    <a:gd name="connsiteX2" fmla="*/ 315037 w 315037"/>
                    <a:gd name="connsiteY2" fmla="*/ 65325 h 85393"/>
                    <a:gd name="connsiteX3" fmla="*/ 157519 w 315037"/>
                    <a:gd name="connsiteY3" fmla="*/ 84930 h 85393"/>
                    <a:gd name="connsiteX4" fmla="*/ 1 w 315037"/>
                    <a:gd name="connsiteY4" fmla="*/ 65325 h 85393"/>
                    <a:gd name="connsiteX0" fmla="*/ 585 w 315621"/>
                    <a:gd name="connsiteY0" fmla="*/ 65325 h 91925"/>
                    <a:gd name="connsiteX1" fmla="*/ 155563 w 315621"/>
                    <a:gd name="connsiteY1" fmla="*/ 0 h 91925"/>
                    <a:gd name="connsiteX2" fmla="*/ 315621 w 315621"/>
                    <a:gd name="connsiteY2" fmla="*/ 65325 h 91925"/>
                    <a:gd name="connsiteX3" fmla="*/ 158103 w 315621"/>
                    <a:gd name="connsiteY3" fmla="*/ 84930 h 91925"/>
                    <a:gd name="connsiteX4" fmla="*/ 585 w 315621"/>
                    <a:gd name="connsiteY4" fmla="*/ 65325 h 91925"/>
                    <a:gd name="connsiteX0" fmla="*/ 585 w 318436"/>
                    <a:gd name="connsiteY0" fmla="*/ 65325 h 91925"/>
                    <a:gd name="connsiteX1" fmla="*/ 155563 w 318436"/>
                    <a:gd name="connsiteY1" fmla="*/ 0 h 91925"/>
                    <a:gd name="connsiteX2" fmla="*/ 315621 w 318436"/>
                    <a:gd name="connsiteY2" fmla="*/ 65325 h 91925"/>
                    <a:gd name="connsiteX3" fmla="*/ 158103 w 318436"/>
                    <a:gd name="connsiteY3" fmla="*/ 84930 h 91925"/>
                    <a:gd name="connsiteX4" fmla="*/ 585 w 318436"/>
                    <a:gd name="connsiteY4" fmla="*/ 65325 h 919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18436" h="91925">
                      <a:moveTo>
                        <a:pt x="585" y="65325"/>
                      </a:moveTo>
                      <a:cubicBezTo>
                        <a:pt x="-7458" y="20690"/>
                        <a:pt x="68568" y="0"/>
                        <a:pt x="155563" y="0"/>
                      </a:cubicBezTo>
                      <a:cubicBezTo>
                        <a:pt x="242558" y="0"/>
                        <a:pt x="335941" y="22689"/>
                        <a:pt x="315621" y="65325"/>
                      </a:cubicBezTo>
                      <a:cubicBezTo>
                        <a:pt x="295301" y="107961"/>
                        <a:pt x="245098" y="84930"/>
                        <a:pt x="158103" y="84930"/>
                      </a:cubicBezTo>
                      <a:cubicBezTo>
                        <a:pt x="71108" y="84930"/>
                        <a:pt x="8628" y="109960"/>
                        <a:pt x="585" y="65325"/>
                      </a:cubicBezTo>
                      <a:close/>
                    </a:path>
                  </a:pathLst>
                </a:cu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81" name="グループ化 180">
                  <a:extLst>
                    <a:ext uri="{FF2B5EF4-FFF2-40B4-BE49-F238E27FC236}">
                      <a16:creationId xmlns:a16="http://schemas.microsoft.com/office/drawing/2014/main" id="{ABC21904-E8A8-4C90-ACE2-E6A92ED42936}"/>
                    </a:ext>
                  </a:extLst>
                </p:cNvPr>
                <p:cNvGrpSpPr/>
                <p:nvPr/>
              </p:nvGrpSpPr>
              <p:grpSpPr>
                <a:xfrm>
                  <a:off x="-1248459" y="3445001"/>
                  <a:ext cx="440590" cy="363342"/>
                  <a:chOff x="3502673" y="5211140"/>
                  <a:chExt cx="245738" cy="96168"/>
                </a:xfrm>
                <a:grpFill/>
              </p:grpSpPr>
              <p:sp>
                <p:nvSpPr>
                  <p:cNvPr id="183" name="楕円 8">
                    <a:extLst>
                      <a:ext uri="{FF2B5EF4-FFF2-40B4-BE49-F238E27FC236}">
                        <a16:creationId xmlns:a16="http://schemas.microsoft.com/office/drawing/2014/main" id="{D13308C4-EC34-415D-B0B4-1BF590830F68}"/>
                      </a:ext>
                    </a:extLst>
                  </p:cNvPr>
                  <p:cNvSpPr/>
                  <p:nvPr/>
                </p:nvSpPr>
                <p:spPr bwMode="auto">
                  <a:xfrm rot="9900000">
                    <a:off x="3502673" y="5211140"/>
                    <a:ext cx="108578" cy="96168"/>
                  </a:xfrm>
                  <a:custGeom>
                    <a:avLst/>
                    <a:gdLst>
                      <a:gd name="connsiteX0" fmla="*/ 0 w 945105"/>
                      <a:gd name="connsiteY0" fmla="*/ 292533 h 585065"/>
                      <a:gd name="connsiteX1" fmla="*/ 472553 w 945105"/>
                      <a:gd name="connsiteY1" fmla="*/ 0 h 585065"/>
                      <a:gd name="connsiteX2" fmla="*/ 945106 w 945105"/>
                      <a:gd name="connsiteY2" fmla="*/ 292533 h 585065"/>
                      <a:gd name="connsiteX3" fmla="*/ 472553 w 945105"/>
                      <a:gd name="connsiteY3" fmla="*/ 585066 h 585065"/>
                      <a:gd name="connsiteX4" fmla="*/ 0 w 945105"/>
                      <a:gd name="connsiteY4" fmla="*/ 292533 h 585065"/>
                      <a:gd name="connsiteX0" fmla="*/ 2 w 945108"/>
                      <a:gd name="connsiteY0" fmla="*/ 663373 h 955906"/>
                      <a:gd name="connsiteX1" fmla="*/ 477635 w 945108"/>
                      <a:gd name="connsiteY1" fmla="*/ 0 h 955906"/>
                      <a:gd name="connsiteX2" fmla="*/ 945108 w 945108"/>
                      <a:gd name="connsiteY2" fmla="*/ 663373 h 955906"/>
                      <a:gd name="connsiteX3" fmla="*/ 472555 w 945108"/>
                      <a:gd name="connsiteY3" fmla="*/ 955906 h 955906"/>
                      <a:gd name="connsiteX4" fmla="*/ 2 w 945108"/>
                      <a:gd name="connsiteY4" fmla="*/ 663373 h 95590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5108" h="955906">
                        <a:moveTo>
                          <a:pt x="2" y="663373"/>
                        </a:moveTo>
                        <a:cubicBezTo>
                          <a:pt x="849" y="504055"/>
                          <a:pt x="216651" y="0"/>
                          <a:pt x="477635" y="0"/>
                        </a:cubicBezTo>
                        <a:cubicBezTo>
                          <a:pt x="738619" y="0"/>
                          <a:pt x="945108" y="501811"/>
                          <a:pt x="945108" y="663373"/>
                        </a:cubicBezTo>
                        <a:cubicBezTo>
                          <a:pt x="945108" y="824935"/>
                          <a:pt x="733539" y="955906"/>
                          <a:pt x="472555" y="955906"/>
                        </a:cubicBezTo>
                        <a:cubicBezTo>
                          <a:pt x="211571" y="955906"/>
                          <a:pt x="-845" y="822691"/>
                          <a:pt x="2" y="663373"/>
                        </a:cubicBezTo>
                        <a:close/>
                      </a:path>
                    </a:pathLst>
                  </a:cu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4" name="楕円 8">
                    <a:extLst>
                      <a:ext uri="{FF2B5EF4-FFF2-40B4-BE49-F238E27FC236}">
                        <a16:creationId xmlns:a16="http://schemas.microsoft.com/office/drawing/2014/main" id="{96C351C6-ED84-4A6A-8338-FCA8E6D73179}"/>
                      </a:ext>
                    </a:extLst>
                  </p:cNvPr>
                  <p:cNvSpPr/>
                  <p:nvPr/>
                </p:nvSpPr>
                <p:spPr bwMode="auto">
                  <a:xfrm rot="11700000">
                    <a:off x="3639833" y="5211140"/>
                    <a:ext cx="108578" cy="96168"/>
                  </a:xfrm>
                  <a:custGeom>
                    <a:avLst/>
                    <a:gdLst>
                      <a:gd name="connsiteX0" fmla="*/ 0 w 945105"/>
                      <a:gd name="connsiteY0" fmla="*/ 292533 h 585065"/>
                      <a:gd name="connsiteX1" fmla="*/ 472553 w 945105"/>
                      <a:gd name="connsiteY1" fmla="*/ 0 h 585065"/>
                      <a:gd name="connsiteX2" fmla="*/ 945106 w 945105"/>
                      <a:gd name="connsiteY2" fmla="*/ 292533 h 585065"/>
                      <a:gd name="connsiteX3" fmla="*/ 472553 w 945105"/>
                      <a:gd name="connsiteY3" fmla="*/ 585066 h 585065"/>
                      <a:gd name="connsiteX4" fmla="*/ 0 w 945105"/>
                      <a:gd name="connsiteY4" fmla="*/ 292533 h 585065"/>
                      <a:gd name="connsiteX0" fmla="*/ 2 w 945108"/>
                      <a:gd name="connsiteY0" fmla="*/ 663373 h 955906"/>
                      <a:gd name="connsiteX1" fmla="*/ 477635 w 945108"/>
                      <a:gd name="connsiteY1" fmla="*/ 0 h 955906"/>
                      <a:gd name="connsiteX2" fmla="*/ 945108 w 945108"/>
                      <a:gd name="connsiteY2" fmla="*/ 663373 h 955906"/>
                      <a:gd name="connsiteX3" fmla="*/ 472555 w 945108"/>
                      <a:gd name="connsiteY3" fmla="*/ 955906 h 955906"/>
                      <a:gd name="connsiteX4" fmla="*/ 2 w 945108"/>
                      <a:gd name="connsiteY4" fmla="*/ 663373 h 95590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5108" h="955906">
                        <a:moveTo>
                          <a:pt x="2" y="663373"/>
                        </a:moveTo>
                        <a:cubicBezTo>
                          <a:pt x="849" y="504055"/>
                          <a:pt x="216651" y="0"/>
                          <a:pt x="477635" y="0"/>
                        </a:cubicBezTo>
                        <a:cubicBezTo>
                          <a:pt x="738619" y="0"/>
                          <a:pt x="945108" y="501811"/>
                          <a:pt x="945108" y="663373"/>
                        </a:cubicBezTo>
                        <a:cubicBezTo>
                          <a:pt x="945108" y="824935"/>
                          <a:pt x="733539" y="955906"/>
                          <a:pt x="472555" y="955906"/>
                        </a:cubicBezTo>
                        <a:cubicBezTo>
                          <a:pt x="211571" y="955906"/>
                          <a:pt x="-845" y="822691"/>
                          <a:pt x="2" y="663373"/>
                        </a:cubicBezTo>
                        <a:close/>
                      </a:path>
                    </a:pathLst>
                  </a:cu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82" name="楕円 10">
                  <a:extLst>
                    <a:ext uri="{FF2B5EF4-FFF2-40B4-BE49-F238E27FC236}">
                      <a16:creationId xmlns:a16="http://schemas.microsoft.com/office/drawing/2014/main" id="{01158197-B0B2-45B1-B810-C00410489C2F}"/>
                    </a:ext>
                  </a:extLst>
                </p:cNvPr>
                <p:cNvSpPr/>
                <p:nvPr/>
              </p:nvSpPr>
              <p:spPr bwMode="auto">
                <a:xfrm>
                  <a:off x="-1346006" y="3714974"/>
                  <a:ext cx="635684" cy="186741"/>
                </a:xfrm>
                <a:custGeom>
                  <a:avLst/>
                  <a:gdLst>
                    <a:gd name="connsiteX0" fmla="*/ 0 w 315035"/>
                    <a:gd name="connsiteY0" fmla="*/ 45005 h 90010"/>
                    <a:gd name="connsiteX1" fmla="*/ 157518 w 315035"/>
                    <a:gd name="connsiteY1" fmla="*/ 0 h 90010"/>
                    <a:gd name="connsiteX2" fmla="*/ 315036 w 315035"/>
                    <a:gd name="connsiteY2" fmla="*/ 45005 h 90010"/>
                    <a:gd name="connsiteX3" fmla="*/ 157518 w 315035"/>
                    <a:gd name="connsiteY3" fmla="*/ 90010 h 90010"/>
                    <a:gd name="connsiteX4" fmla="*/ 0 w 315035"/>
                    <a:gd name="connsiteY4" fmla="*/ 45005 h 90010"/>
                    <a:gd name="connsiteX0" fmla="*/ 1 w 315037"/>
                    <a:gd name="connsiteY0" fmla="*/ 65325 h 110330"/>
                    <a:gd name="connsiteX1" fmla="*/ 154979 w 315037"/>
                    <a:gd name="connsiteY1" fmla="*/ 0 h 110330"/>
                    <a:gd name="connsiteX2" fmla="*/ 315037 w 315037"/>
                    <a:gd name="connsiteY2" fmla="*/ 65325 h 110330"/>
                    <a:gd name="connsiteX3" fmla="*/ 157519 w 315037"/>
                    <a:gd name="connsiteY3" fmla="*/ 110330 h 110330"/>
                    <a:gd name="connsiteX4" fmla="*/ 1 w 315037"/>
                    <a:gd name="connsiteY4" fmla="*/ 65325 h 110330"/>
                    <a:gd name="connsiteX0" fmla="*/ 1 w 315037"/>
                    <a:gd name="connsiteY0" fmla="*/ 65325 h 85393"/>
                    <a:gd name="connsiteX1" fmla="*/ 154979 w 315037"/>
                    <a:gd name="connsiteY1" fmla="*/ 0 h 85393"/>
                    <a:gd name="connsiteX2" fmla="*/ 315037 w 315037"/>
                    <a:gd name="connsiteY2" fmla="*/ 65325 h 85393"/>
                    <a:gd name="connsiteX3" fmla="*/ 157519 w 315037"/>
                    <a:gd name="connsiteY3" fmla="*/ 84930 h 85393"/>
                    <a:gd name="connsiteX4" fmla="*/ 1 w 315037"/>
                    <a:gd name="connsiteY4" fmla="*/ 65325 h 85393"/>
                    <a:gd name="connsiteX0" fmla="*/ 585 w 315621"/>
                    <a:gd name="connsiteY0" fmla="*/ 65325 h 91925"/>
                    <a:gd name="connsiteX1" fmla="*/ 155563 w 315621"/>
                    <a:gd name="connsiteY1" fmla="*/ 0 h 91925"/>
                    <a:gd name="connsiteX2" fmla="*/ 315621 w 315621"/>
                    <a:gd name="connsiteY2" fmla="*/ 65325 h 91925"/>
                    <a:gd name="connsiteX3" fmla="*/ 158103 w 315621"/>
                    <a:gd name="connsiteY3" fmla="*/ 84930 h 91925"/>
                    <a:gd name="connsiteX4" fmla="*/ 585 w 315621"/>
                    <a:gd name="connsiteY4" fmla="*/ 65325 h 91925"/>
                    <a:gd name="connsiteX0" fmla="*/ 585 w 318436"/>
                    <a:gd name="connsiteY0" fmla="*/ 65325 h 91925"/>
                    <a:gd name="connsiteX1" fmla="*/ 155563 w 318436"/>
                    <a:gd name="connsiteY1" fmla="*/ 0 h 91925"/>
                    <a:gd name="connsiteX2" fmla="*/ 315621 w 318436"/>
                    <a:gd name="connsiteY2" fmla="*/ 65325 h 91925"/>
                    <a:gd name="connsiteX3" fmla="*/ 158103 w 318436"/>
                    <a:gd name="connsiteY3" fmla="*/ 84930 h 91925"/>
                    <a:gd name="connsiteX4" fmla="*/ 585 w 318436"/>
                    <a:gd name="connsiteY4" fmla="*/ 65325 h 919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18436" h="91925">
                      <a:moveTo>
                        <a:pt x="585" y="65325"/>
                      </a:moveTo>
                      <a:cubicBezTo>
                        <a:pt x="-7458" y="20690"/>
                        <a:pt x="68568" y="0"/>
                        <a:pt x="155563" y="0"/>
                      </a:cubicBezTo>
                      <a:cubicBezTo>
                        <a:pt x="242558" y="0"/>
                        <a:pt x="335941" y="22689"/>
                        <a:pt x="315621" y="65325"/>
                      </a:cubicBezTo>
                      <a:cubicBezTo>
                        <a:pt x="295301" y="107961"/>
                        <a:pt x="245098" y="84930"/>
                        <a:pt x="158103" y="84930"/>
                      </a:cubicBezTo>
                      <a:cubicBezTo>
                        <a:pt x="71108" y="84930"/>
                        <a:pt x="8628" y="109960"/>
                        <a:pt x="585" y="65325"/>
                      </a:cubicBezTo>
                      <a:close/>
                    </a:path>
                  </a:pathLst>
                </a:cu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54" name="グループ化 153">
                <a:extLst>
                  <a:ext uri="{FF2B5EF4-FFF2-40B4-BE49-F238E27FC236}">
                    <a16:creationId xmlns:a16="http://schemas.microsoft.com/office/drawing/2014/main" id="{85A81683-8FC3-4B8A-8F23-51628D869278}"/>
                  </a:ext>
                </a:extLst>
              </p:cNvPr>
              <p:cNvGrpSpPr/>
              <p:nvPr/>
            </p:nvGrpSpPr>
            <p:grpSpPr>
              <a:xfrm>
                <a:off x="-493239" y="4586730"/>
                <a:ext cx="1040251" cy="1272716"/>
                <a:chOff x="-2417572" y="3322612"/>
                <a:chExt cx="2778812" cy="3399795"/>
              </a:xfrm>
              <a:solidFill>
                <a:schemeClr val="accent1">
                  <a:lumMod val="90000"/>
                </a:schemeClr>
              </a:solidFill>
            </p:grpSpPr>
            <p:sp>
              <p:nvSpPr>
                <p:cNvPr id="171" name="楕円 8">
                  <a:extLst>
                    <a:ext uri="{FF2B5EF4-FFF2-40B4-BE49-F238E27FC236}">
                      <a16:creationId xmlns:a16="http://schemas.microsoft.com/office/drawing/2014/main" id="{C7AD25F1-E2D3-48DF-89DA-838D9E384C76}"/>
                    </a:ext>
                  </a:extLst>
                </p:cNvPr>
                <p:cNvSpPr/>
                <p:nvPr/>
              </p:nvSpPr>
              <p:spPr bwMode="auto">
                <a:xfrm rot="10800000">
                  <a:off x="-1556513" y="3322612"/>
                  <a:ext cx="1056704" cy="506768"/>
                </a:xfrm>
                <a:custGeom>
                  <a:avLst/>
                  <a:gdLst>
                    <a:gd name="connsiteX0" fmla="*/ 0 w 945105"/>
                    <a:gd name="connsiteY0" fmla="*/ 292533 h 585065"/>
                    <a:gd name="connsiteX1" fmla="*/ 472553 w 945105"/>
                    <a:gd name="connsiteY1" fmla="*/ 0 h 585065"/>
                    <a:gd name="connsiteX2" fmla="*/ 945106 w 945105"/>
                    <a:gd name="connsiteY2" fmla="*/ 292533 h 585065"/>
                    <a:gd name="connsiteX3" fmla="*/ 472553 w 945105"/>
                    <a:gd name="connsiteY3" fmla="*/ 585066 h 585065"/>
                    <a:gd name="connsiteX4" fmla="*/ 0 w 945105"/>
                    <a:gd name="connsiteY4" fmla="*/ 292533 h 585065"/>
                    <a:gd name="connsiteX0" fmla="*/ 2 w 945108"/>
                    <a:gd name="connsiteY0" fmla="*/ 663373 h 955906"/>
                    <a:gd name="connsiteX1" fmla="*/ 477635 w 945108"/>
                    <a:gd name="connsiteY1" fmla="*/ 0 h 955906"/>
                    <a:gd name="connsiteX2" fmla="*/ 945108 w 945108"/>
                    <a:gd name="connsiteY2" fmla="*/ 663373 h 955906"/>
                    <a:gd name="connsiteX3" fmla="*/ 472555 w 945108"/>
                    <a:gd name="connsiteY3" fmla="*/ 955906 h 955906"/>
                    <a:gd name="connsiteX4" fmla="*/ 2 w 945108"/>
                    <a:gd name="connsiteY4" fmla="*/ 663373 h 9559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45108" h="955906">
                      <a:moveTo>
                        <a:pt x="2" y="663373"/>
                      </a:moveTo>
                      <a:cubicBezTo>
                        <a:pt x="849" y="504055"/>
                        <a:pt x="216651" y="0"/>
                        <a:pt x="477635" y="0"/>
                      </a:cubicBezTo>
                      <a:cubicBezTo>
                        <a:pt x="738619" y="0"/>
                        <a:pt x="945108" y="501811"/>
                        <a:pt x="945108" y="663373"/>
                      </a:cubicBezTo>
                      <a:cubicBezTo>
                        <a:pt x="945108" y="824935"/>
                        <a:pt x="733539" y="955906"/>
                        <a:pt x="472555" y="955906"/>
                      </a:cubicBezTo>
                      <a:cubicBezTo>
                        <a:pt x="211571" y="955906"/>
                        <a:pt x="-845" y="822691"/>
                        <a:pt x="2" y="663373"/>
                      </a:cubicBezTo>
                      <a:close/>
                    </a:path>
                  </a:pathLst>
                </a:cu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2" name="フリーフォーム: 図形 171">
                  <a:extLst>
                    <a:ext uri="{FF2B5EF4-FFF2-40B4-BE49-F238E27FC236}">
                      <a16:creationId xmlns:a16="http://schemas.microsoft.com/office/drawing/2014/main" id="{A1091213-3608-4F0E-88E6-AE774718D8A6}"/>
                    </a:ext>
                  </a:extLst>
                </p:cNvPr>
                <p:cNvSpPr/>
                <p:nvPr/>
              </p:nvSpPr>
              <p:spPr bwMode="auto">
                <a:xfrm>
                  <a:off x="-2417572" y="3911847"/>
                  <a:ext cx="2778812" cy="2810560"/>
                </a:xfrm>
                <a:custGeom>
                  <a:avLst/>
                  <a:gdLst>
                    <a:gd name="connsiteX0" fmla="*/ 1404346 w 2778812"/>
                    <a:gd name="connsiteY0" fmla="*/ 0 h 2810560"/>
                    <a:gd name="connsiteX1" fmla="*/ 2778812 w 2778812"/>
                    <a:gd name="connsiteY1" fmla="*/ 1950453 h 2810560"/>
                    <a:gd name="connsiteX2" fmla="*/ 1389410 w 2778812"/>
                    <a:gd name="connsiteY2" fmla="*/ 2810560 h 2810560"/>
                    <a:gd name="connsiteX3" fmla="*/ 7 w 2778812"/>
                    <a:gd name="connsiteY3" fmla="*/ 1950453 h 2810560"/>
                    <a:gd name="connsiteX4" fmla="*/ 1404346 w 2778812"/>
                    <a:gd name="connsiteY4" fmla="*/ 0 h 28105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778812" h="2810560">
                      <a:moveTo>
                        <a:pt x="1404346" y="0"/>
                      </a:moveTo>
                      <a:cubicBezTo>
                        <a:pt x="2171692" y="0"/>
                        <a:pt x="2778812" y="1475428"/>
                        <a:pt x="2778812" y="1950453"/>
                      </a:cubicBezTo>
                      <a:cubicBezTo>
                        <a:pt x="2778812" y="2425478"/>
                        <a:pt x="2156756" y="2810560"/>
                        <a:pt x="1389410" y="2810560"/>
                      </a:cubicBezTo>
                      <a:cubicBezTo>
                        <a:pt x="622063" y="2810560"/>
                        <a:pt x="-2484" y="2418881"/>
                        <a:pt x="7" y="1950453"/>
                      </a:cubicBezTo>
                      <a:cubicBezTo>
                        <a:pt x="2497" y="1482025"/>
                        <a:pt x="636999" y="0"/>
                        <a:pt x="1404346" y="0"/>
                      </a:cubicBezTo>
                      <a:close/>
                    </a:path>
                  </a:pathLst>
                </a:cu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73" name="楕円 10">
                  <a:extLst>
                    <a:ext uri="{FF2B5EF4-FFF2-40B4-BE49-F238E27FC236}">
                      <a16:creationId xmlns:a16="http://schemas.microsoft.com/office/drawing/2014/main" id="{D6DAF143-D415-479C-B0E4-AFFC6113C742}"/>
                    </a:ext>
                  </a:extLst>
                </p:cNvPr>
                <p:cNvSpPr/>
                <p:nvPr/>
              </p:nvSpPr>
              <p:spPr bwMode="auto">
                <a:xfrm>
                  <a:off x="-1346006" y="3856868"/>
                  <a:ext cx="635684" cy="186741"/>
                </a:xfrm>
                <a:custGeom>
                  <a:avLst/>
                  <a:gdLst>
                    <a:gd name="connsiteX0" fmla="*/ 0 w 315035"/>
                    <a:gd name="connsiteY0" fmla="*/ 45005 h 90010"/>
                    <a:gd name="connsiteX1" fmla="*/ 157518 w 315035"/>
                    <a:gd name="connsiteY1" fmla="*/ 0 h 90010"/>
                    <a:gd name="connsiteX2" fmla="*/ 315036 w 315035"/>
                    <a:gd name="connsiteY2" fmla="*/ 45005 h 90010"/>
                    <a:gd name="connsiteX3" fmla="*/ 157518 w 315035"/>
                    <a:gd name="connsiteY3" fmla="*/ 90010 h 90010"/>
                    <a:gd name="connsiteX4" fmla="*/ 0 w 315035"/>
                    <a:gd name="connsiteY4" fmla="*/ 45005 h 90010"/>
                    <a:gd name="connsiteX0" fmla="*/ 1 w 315037"/>
                    <a:gd name="connsiteY0" fmla="*/ 65325 h 110330"/>
                    <a:gd name="connsiteX1" fmla="*/ 154979 w 315037"/>
                    <a:gd name="connsiteY1" fmla="*/ 0 h 110330"/>
                    <a:gd name="connsiteX2" fmla="*/ 315037 w 315037"/>
                    <a:gd name="connsiteY2" fmla="*/ 65325 h 110330"/>
                    <a:gd name="connsiteX3" fmla="*/ 157519 w 315037"/>
                    <a:gd name="connsiteY3" fmla="*/ 110330 h 110330"/>
                    <a:gd name="connsiteX4" fmla="*/ 1 w 315037"/>
                    <a:gd name="connsiteY4" fmla="*/ 65325 h 110330"/>
                    <a:gd name="connsiteX0" fmla="*/ 1 w 315037"/>
                    <a:gd name="connsiteY0" fmla="*/ 65325 h 85393"/>
                    <a:gd name="connsiteX1" fmla="*/ 154979 w 315037"/>
                    <a:gd name="connsiteY1" fmla="*/ 0 h 85393"/>
                    <a:gd name="connsiteX2" fmla="*/ 315037 w 315037"/>
                    <a:gd name="connsiteY2" fmla="*/ 65325 h 85393"/>
                    <a:gd name="connsiteX3" fmla="*/ 157519 w 315037"/>
                    <a:gd name="connsiteY3" fmla="*/ 84930 h 85393"/>
                    <a:gd name="connsiteX4" fmla="*/ 1 w 315037"/>
                    <a:gd name="connsiteY4" fmla="*/ 65325 h 85393"/>
                    <a:gd name="connsiteX0" fmla="*/ 585 w 315621"/>
                    <a:gd name="connsiteY0" fmla="*/ 65325 h 91925"/>
                    <a:gd name="connsiteX1" fmla="*/ 155563 w 315621"/>
                    <a:gd name="connsiteY1" fmla="*/ 0 h 91925"/>
                    <a:gd name="connsiteX2" fmla="*/ 315621 w 315621"/>
                    <a:gd name="connsiteY2" fmla="*/ 65325 h 91925"/>
                    <a:gd name="connsiteX3" fmla="*/ 158103 w 315621"/>
                    <a:gd name="connsiteY3" fmla="*/ 84930 h 91925"/>
                    <a:gd name="connsiteX4" fmla="*/ 585 w 315621"/>
                    <a:gd name="connsiteY4" fmla="*/ 65325 h 91925"/>
                    <a:gd name="connsiteX0" fmla="*/ 585 w 318436"/>
                    <a:gd name="connsiteY0" fmla="*/ 65325 h 91925"/>
                    <a:gd name="connsiteX1" fmla="*/ 155563 w 318436"/>
                    <a:gd name="connsiteY1" fmla="*/ 0 h 91925"/>
                    <a:gd name="connsiteX2" fmla="*/ 315621 w 318436"/>
                    <a:gd name="connsiteY2" fmla="*/ 65325 h 91925"/>
                    <a:gd name="connsiteX3" fmla="*/ 158103 w 318436"/>
                    <a:gd name="connsiteY3" fmla="*/ 84930 h 91925"/>
                    <a:gd name="connsiteX4" fmla="*/ 585 w 318436"/>
                    <a:gd name="connsiteY4" fmla="*/ 65325 h 919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18436" h="91925">
                      <a:moveTo>
                        <a:pt x="585" y="65325"/>
                      </a:moveTo>
                      <a:cubicBezTo>
                        <a:pt x="-7458" y="20690"/>
                        <a:pt x="68568" y="0"/>
                        <a:pt x="155563" y="0"/>
                      </a:cubicBezTo>
                      <a:cubicBezTo>
                        <a:pt x="242558" y="0"/>
                        <a:pt x="335941" y="22689"/>
                        <a:pt x="315621" y="65325"/>
                      </a:cubicBezTo>
                      <a:cubicBezTo>
                        <a:pt x="295301" y="107961"/>
                        <a:pt x="245098" y="84930"/>
                        <a:pt x="158103" y="84930"/>
                      </a:cubicBezTo>
                      <a:cubicBezTo>
                        <a:pt x="71108" y="84930"/>
                        <a:pt x="8628" y="109960"/>
                        <a:pt x="585" y="65325"/>
                      </a:cubicBezTo>
                      <a:close/>
                    </a:path>
                  </a:pathLst>
                </a:cu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74" name="グループ化 173">
                  <a:extLst>
                    <a:ext uri="{FF2B5EF4-FFF2-40B4-BE49-F238E27FC236}">
                      <a16:creationId xmlns:a16="http://schemas.microsoft.com/office/drawing/2014/main" id="{7BDA57C3-D57E-4616-94A6-6E369A5C429C}"/>
                    </a:ext>
                  </a:extLst>
                </p:cNvPr>
                <p:cNvGrpSpPr/>
                <p:nvPr/>
              </p:nvGrpSpPr>
              <p:grpSpPr>
                <a:xfrm>
                  <a:off x="-1248459" y="3445001"/>
                  <a:ext cx="440590" cy="363342"/>
                  <a:chOff x="3502673" y="5211140"/>
                  <a:chExt cx="245738" cy="96168"/>
                </a:xfrm>
                <a:grpFill/>
              </p:grpSpPr>
              <p:sp>
                <p:nvSpPr>
                  <p:cNvPr id="176" name="楕円 8">
                    <a:extLst>
                      <a:ext uri="{FF2B5EF4-FFF2-40B4-BE49-F238E27FC236}">
                        <a16:creationId xmlns:a16="http://schemas.microsoft.com/office/drawing/2014/main" id="{51878973-29DD-4A3A-97C2-6118BFA0D536}"/>
                      </a:ext>
                    </a:extLst>
                  </p:cNvPr>
                  <p:cNvSpPr/>
                  <p:nvPr/>
                </p:nvSpPr>
                <p:spPr bwMode="auto">
                  <a:xfrm rot="9900000">
                    <a:off x="3502673" y="5211140"/>
                    <a:ext cx="108578" cy="96168"/>
                  </a:xfrm>
                  <a:custGeom>
                    <a:avLst/>
                    <a:gdLst>
                      <a:gd name="connsiteX0" fmla="*/ 0 w 945105"/>
                      <a:gd name="connsiteY0" fmla="*/ 292533 h 585065"/>
                      <a:gd name="connsiteX1" fmla="*/ 472553 w 945105"/>
                      <a:gd name="connsiteY1" fmla="*/ 0 h 585065"/>
                      <a:gd name="connsiteX2" fmla="*/ 945106 w 945105"/>
                      <a:gd name="connsiteY2" fmla="*/ 292533 h 585065"/>
                      <a:gd name="connsiteX3" fmla="*/ 472553 w 945105"/>
                      <a:gd name="connsiteY3" fmla="*/ 585066 h 585065"/>
                      <a:gd name="connsiteX4" fmla="*/ 0 w 945105"/>
                      <a:gd name="connsiteY4" fmla="*/ 292533 h 585065"/>
                      <a:gd name="connsiteX0" fmla="*/ 2 w 945108"/>
                      <a:gd name="connsiteY0" fmla="*/ 663373 h 955906"/>
                      <a:gd name="connsiteX1" fmla="*/ 477635 w 945108"/>
                      <a:gd name="connsiteY1" fmla="*/ 0 h 955906"/>
                      <a:gd name="connsiteX2" fmla="*/ 945108 w 945108"/>
                      <a:gd name="connsiteY2" fmla="*/ 663373 h 955906"/>
                      <a:gd name="connsiteX3" fmla="*/ 472555 w 945108"/>
                      <a:gd name="connsiteY3" fmla="*/ 955906 h 955906"/>
                      <a:gd name="connsiteX4" fmla="*/ 2 w 945108"/>
                      <a:gd name="connsiteY4" fmla="*/ 663373 h 95590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5108" h="955906">
                        <a:moveTo>
                          <a:pt x="2" y="663373"/>
                        </a:moveTo>
                        <a:cubicBezTo>
                          <a:pt x="849" y="504055"/>
                          <a:pt x="216651" y="0"/>
                          <a:pt x="477635" y="0"/>
                        </a:cubicBezTo>
                        <a:cubicBezTo>
                          <a:pt x="738619" y="0"/>
                          <a:pt x="945108" y="501811"/>
                          <a:pt x="945108" y="663373"/>
                        </a:cubicBezTo>
                        <a:cubicBezTo>
                          <a:pt x="945108" y="824935"/>
                          <a:pt x="733539" y="955906"/>
                          <a:pt x="472555" y="955906"/>
                        </a:cubicBezTo>
                        <a:cubicBezTo>
                          <a:pt x="211571" y="955906"/>
                          <a:pt x="-845" y="822691"/>
                          <a:pt x="2" y="663373"/>
                        </a:cubicBezTo>
                        <a:close/>
                      </a:path>
                    </a:pathLst>
                  </a:cu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7" name="楕円 8">
                    <a:extLst>
                      <a:ext uri="{FF2B5EF4-FFF2-40B4-BE49-F238E27FC236}">
                        <a16:creationId xmlns:a16="http://schemas.microsoft.com/office/drawing/2014/main" id="{861F6ACB-0258-41A5-81BB-055F7D263655}"/>
                      </a:ext>
                    </a:extLst>
                  </p:cNvPr>
                  <p:cNvSpPr/>
                  <p:nvPr/>
                </p:nvSpPr>
                <p:spPr bwMode="auto">
                  <a:xfrm rot="11700000">
                    <a:off x="3639833" y="5211140"/>
                    <a:ext cx="108578" cy="96168"/>
                  </a:xfrm>
                  <a:custGeom>
                    <a:avLst/>
                    <a:gdLst>
                      <a:gd name="connsiteX0" fmla="*/ 0 w 945105"/>
                      <a:gd name="connsiteY0" fmla="*/ 292533 h 585065"/>
                      <a:gd name="connsiteX1" fmla="*/ 472553 w 945105"/>
                      <a:gd name="connsiteY1" fmla="*/ 0 h 585065"/>
                      <a:gd name="connsiteX2" fmla="*/ 945106 w 945105"/>
                      <a:gd name="connsiteY2" fmla="*/ 292533 h 585065"/>
                      <a:gd name="connsiteX3" fmla="*/ 472553 w 945105"/>
                      <a:gd name="connsiteY3" fmla="*/ 585066 h 585065"/>
                      <a:gd name="connsiteX4" fmla="*/ 0 w 945105"/>
                      <a:gd name="connsiteY4" fmla="*/ 292533 h 585065"/>
                      <a:gd name="connsiteX0" fmla="*/ 2 w 945108"/>
                      <a:gd name="connsiteY0" fmla="*/ 663373 h 955906"/>
                      <a:gd name="connsiteX1" fmla="*/ 477635 w 945108"/>
                      <a:gd name="connsiteY1" fmla="*/ 0 h 955906"/>
                      <a:gd name="connsiteX2" fmla="*/ 945108 w 945108"/>
                      <a:gd name="connsiteY2" fmla="*/ 663373 h 955906"/>
                      <a:gd name="connsiteX3" fmla="*/ 472555 w 945108"/>
                      <a:gd name="connsiteY3" fmla="*/ 955906 h 955906"/>
                      <a:gd name="connsiteX4" fmla="*/ 2 w 945108"/>
                      <a:gd name="connsiteY4" fmla="*/ 663373 h 95590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5108" h="955906">
                        <a:moveTo>
                          <a:pt x="2" y="663373"/>
                        </a:moveTo>
                        <a:cubicBezTo>
                          <a:pt x="849" y="504055"/>
                          <a:pt x="216651" y="0"/>
                          <a:pt x="477635" y="0"/>
                        </a:cubicBezTo>
                        <a:cubicBezTo>
                          <a:pt x="738619" y="0"/>
                          <a:pt x="945108" y="501811"/>
                          <a:pt x="945108" y="663373"/>
                        </a:cubicBezTo>
                        <a:cubicBezTo>
                          <a:pt x="945108" y="824935"/>
                          <a:pt x="733539" y="955906"/>
                          <a:pt x="472555" y="955906"/>
                        </a:cubicBezTo>
                        <a:cubicBezTo>
                          <a:pt x="211571" y="955906"/>
                          <a:pt x="-845" y="822691"/>
                          <a:pt x="2" y="663373"/>
                        </a:cubicBezTo>
                        <a:close/>
                      </a:path>
                    </a:pathLst>
                  </a:cu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75" name="楕円 10">
                  <a:extLst>
                    <a:ext uri="{FF2B5EF4-FFF2-40B4-BE49-F238E27FC236}">
                      <a16:creationId xmlns:a16="http://schemas.microsoft.com/office/drawing/2014/main" id="{8D6DB5C4-0F72-47B5-9A51-6CC15FA8716E}"/>
                    </a:ext>
                  </a:extLst>
                </p:cNvPr>
                <p:cNvSpPr/>
                <p:nvPr/>
              </p:nvSpPr>
              <p:spPr bwMode="auto">
                <a:xfrm>
                  <a:off x="-1346006" y="3714974"/>
                  <a:ext cx="635684" cy="186741"/>
                </a:xfrm>
                <a:custGeom>
                  <a:avLst/>
                  <a:gdLst>
                    <a:gd name="connsiteX0" fmla="*/ 0 w 315035"/>
                    <a:gd name="connsiteY0" fmla="*/ 45005 h 90010"/>
                    <a:gd name="connsiteX1" fmla="*/ 157518 w 315035"/>
                    <a:gd name="connsiteY1" fmla="*/ 0 h 90010"/>
                    <a:gd name="connsiteX2" fmla="*/ 315036 w 315035"/>
                    <a:gd name="connsiteY2" fmla="*/ 45005 h 90010"/>
                    <a:gd name="connsiteX3" fmla="*/ 157518 w 315035"/>
                    <a:gd name="connsiteY3" fmla="*/ 90010 h 90010"/>
                    <a:gd name="connsiteX4" fmla="*/ 0 w 315035"/>
                    <a:gd name="connsiteY4" fmla="*/ 45005 h 90010"/>
                    <a:gd name="connsiteX0" fmla="*/ 1 w 315037"/>
                    <a:gd name="connsiteY0" fmla="*/ 65325 h 110330"/>
                    <a:gd name="connsiteX1" fmla="*/ 154979 w 315037"/>
                    <a:gd name="connsiteY1" fmla="*/ 0 h 110330"/>
                    <a:gd name="connsiteX2" fmla="*/ 315037 w 315037"/>
                    <a:gd name="connsiteY2" fmla="*/ 65325 h 110330"/>
                    <a:gd name="connsiteX3" fmla="*/ 157519 w 315037"/>
                    <a:gd name="connsiteY3" fmla="*/ 110330 h 110330"/>
                    <a:gd name="connsiteX4" fmla="*/ 1 w 315037"/>
                    <a:gd name="connsiteY4" fmla="*/ 65325 h 110330"/>
                    <a:gd name="connsiteX0" fmla="*/ 1 w 315037"/>
                    <a:gd name="connsiteY0" fmla="*/ 65325 h 85393"/>
                    <a:gd name="connsiteX1" fmla="*/ 154979 w 315037"/>
                    <a:gd name="connsiteY1" fmla="*/ 0 h 85393"/>
                    <a:gd name="connsiteX2" fmla="*/ 315037 w 315037"/>
                    <a:gd name="connsiteY2" fmla="*/ 65325 h 85393"/>
                    <a:gd name="connsiteX3" fmla="*/ 157519 w 315037"/>
                    <a:gd name="connsiteY3" fmla="*/ 84930 h 85393"/>
                    <a:gd name="connsiteX4" fmla="*/ 1 w 315037"/>
                    <a:gd name="connsiteY4" fmla="*/ 65325 h 85393"/>
                    <a:gd name="connsiteX0" fmla="*/ 585 w 315621"/>
                    <a:gd name="connsiteY0" fmla="*/ 65325 h 91925"/>
                    <a:gd name="connsiteX1" fmla="*/ 155563 w 315621"/>
                    <a:gd name="connsiteY1" fmla="*/ 0 h 91925"/>
                    <a:gd name="connsiteX2" fmla="*/ 315621 w 315621"/>
                    <a:gd name="connsiteY2" fmla="*/ 65325 h 91925"/>
                    <a:gd name="connsiteX3" fmla="*/ 158103 w 315621"/>
                    <a:gd name="connsiteY3" fmla="*/ 84930 h 91925"/>
                    <a:gd name="connsiteX4" fmla="*/ 585 w 315621"/>
                    <a:gd name="connsiteY4" fmla="*/ 65325 h 91925"/>
                    <a:gd name="connsiteX0" fmla="*/ 585 w 318436"/>
                    <a:gd name="connsiteY0" fmla="*/ 65325 h 91925"/>
                    <a:gd name="connsiteX1" fmla="*/ 155563 w 318436"/>
                    <a:gd name="connsiteY1" fmla="*/ 0 h 91925"/>
                    <a:gd name="connsiteX2" fmla="*/ 315621 w 318436"/>
                    <a:gd name="connsiteY2" fmla="*/ 65325 h 91925"/>
                    <a:gd name="connsiteX3" fmla="*/ 158103 w 318436"/>
                    <a:gd name="connsiteY3" fmla="*/ 84930 h 91925"/>
                    <a:gd name="connsiteX4" fmla="*/ 585 w 318436"/>
                    <a:gd name="connsiteY4" fmla="*/ 65325 h 919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18436" h="91925">
                      <a:moveTo>
                        <a:pt x="585" y="65325"/>
                      </a:moveTo>
                      <a:cubicBezTo>
                        <a:pt x="-7458" y="20690"/>
                        <a:pt x="68568" y="0"/>
                        <a:pt x="155563" y="0"/>
                      </a:cubicBezTo>
                      <a:cubicBezTo>
                        <a:pt x="242558" y="0"/>
                        <a:pt x="335941" y="22689"/>
                        <a:pt x="315621" y="65325"/>
                      </a:cubicBezTo>
                      <a:cubicBezTo>
                        <a:pt x="295301" y="107961"/>
                        <a:pt x="245098" y="84930"/>
                        <a:pt x="158103" y="84930"/>
                      </a:cubicBezTo>
                      <a:cubicBezTo>
                        <a:pt x="71108" y="84930"/>
                        <a:pt x="8628" y="109960"/>
                        <a:pt x="585" y="65325"/>
                      </a:cubicBezTo>
                      <a:close/>
                    </a:path>
                  </a:pathLst>
                </a:cu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55" name="グループ化 154">
                <a:extLst>
                  <a:ext uri="{FF2B5EF4-FFF2-40B4-BE49-F238E27FC236}">
                    <a16:creationId xmlns:a16="http://schemas.microsoft.com/office/drawing/2014/main" id="{A5BB9106-D4E8-4394-A337-C358560241B5}"/>
                  </a:ext>
                </a:extLst>
              </p:cNvPr>
              <p:cNvGrpSpPr/>
              <p:nvPr/>
            </p:nvGrpSpPr>
            <p:grpSpPr>
              <a:xfrm>
                <a:off x="240031" y="4657900"/>
                <a:ext cx="1040251" cy="1272716"/>
                <a:chOff x="-2417572" y="3322612"/>
                <a:chExt cx="2778812" cy="3399795"/>
              </a:xfrm>
              <a:solidFill>
                <a:schemeClr val="accent1">
                  <a:lumMod val="90000"/>
                </a:schemeClr>
              </a:solidFill>
            </p:grpSpPr>
            <p:sp>
              <p:nvSpPr>
                <p:cNvPr id="164" name="楕円 8">
                  <a:extLst>
                    <a:ext uri="{FF2B5EF4-FFF2-40B4-BE49-F238E27FC236}">
                      <a16:creationId xmlns:a16="http://schemas.microsoft.com/office/drawing/2014/main" id="{40B8C4BD-AB18-46D6-8A39-2F23E901C154}"/>
                    </a:ext>
                  </a:extLst>
                </p:cNvPr>
                <p:cNvSpPr/>
                <p:nvPr/>
              </p:nvSpPr>
              <p:spPr bwMode="auto">
                <a:xfrm rot="10800000">
                  <a:off x="-1556513" y="3322612"/>
                  <a:ext cx="1056704" cy="506768"/>
                </a:xfrm>
                <a:custGeom>
                  <a:avLst/>
                  <a:gdLst>
                    <a:gd name="connsiteX0" fmla="*/ 0 w 945105"/>
                    <a:gd name="connsiteY0" fmla="*/ 292533 h 585065"/>
                    <a:gd name="connsiteX1" fmla="*/ 472553 w 945105"/>
                    <a:gd name="connsiteY1" fmla="*/ 0 h 585065"/>
                    <a:gd name="connsiteX2" fmla="*/ 945106 w 945105"/>
                    <a:gd name="connsiteY2" fmla="*/ 292533 h 585065"/>
                    <a:gd name="connsiteX3" fmla="*/ 472553 w 945105"/>
                    <a:gd name="connsiteY3" fmla="*/ 585066 h 585065"/>
                    <a:gd name="connsiteX4" fmla="*/ 0 w 945105"/>
                    <a:gd name="connsiteY4" fmla="*/ 292533 h 585065"/>
                    <a:gd name="connsiteX0" fmla="*/ 2 w 945108"/>
                    <a:gd name="connsiteY0" fmla="*/ 663373 h 955906"/>
                    <a:gd name="connsiteX1" fmla="*/ 477635 w 945108"/>
                    <a:gd name="connsiteY1" fmla="*/ 0 h 955906"/>
                    <a:gd name="connsiteX2" fmla="*/ 945108 w 945108"/>
                    <a:gd name="connsiteY2" fmla="*/ 663373 h 955906"/>
                    <a:gd name="connsiteX3" fmla="*/ 472555 w 945108"/>
                    <a:gd name="connsiteY3" fmla="*/ 955906 h 955906"/>
                    <a:gd name="connsiteX4" fmla="*/ 2 w 945108"/>
                    <a:gd name="connsiteY4" fmla="*/ 663373 h 9559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45108" h="955906">
                      <a:moveTo>
                        <a:pt x="2" y="663373"/>
                      </a:moveTo>
                      <a:cubicBezTo>
                        <a:pt x="849" y="504055"/>
                        <a:pt x="216651" y="0"/>
                        <a:pt x="477635" y="0"/>
                      </a:cubicBezTo>
                      <a:cubicBezTo>
                        <a:pt x="738619" y="0"/>
                        <a:pt x="945108" y="501811"/>
                        <a:pt x="945108" y="663373"/>
                      </a:cubicBezTo>
                      <a:cubicBezTo>
                        <a:pt x="945108" y="824935"/>
                        <a:pt x="733539" y="955906"/>
                        <a:pt x="472555" y="955906"/>
                      </a:cubicBezTo>
                      <a:cubicBezTo>
                        <a:pt x="211571" y="955906"/>
                        <a:pt x="-845" y="822691"/>
                        <a:pt x="2" y="663373"/>
                      </a:cubicBezTo>
                      <a:close/>
                    </a:path>
                  </a:pathLst>
                </a:cu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5" name="フリーフォーム: 図形 164">
                  <a:extLst>
                    <a:ext uri="{FF2B5EF4-FFF2-40B4-BE49-F238E27FC236}">
                      <a16:creationId xmlns:a16="http://schemas.microsoft.com/office/drawing/2014/main" id="{24570655-B9AB-4ACD-88AD-051BBDC4C4BB}"/>
                    </a:ext>
                  </a:extLst>
                </p:cNvPr>
                <p:cNvSpPr/>
                <p:nvPr/>
              </p:nvSpPr>
              <p:spPr bwMode="auto">
                <a:xfrm>
                  <a:off x="-2417572" y="3911847"/>
                  <a:ext cx="2778812" cy="2810560"/>
                </a:xfrm>
                <a:custGeom>
                  <a:avLst/>
                  <a:gdLst>
                    <a:gd name="connsiteX0" fmla="*/ 1404346 w 2778812"/>
                    <a:gd name="connsiteY0" fmla="*/ 0 h 2810560"/>
                    <a:gd name="connsiteX1" fmla="*/ 2778812 w 2778812"/>
                    <a:gd name="connsiteY1" fmla="*/ 1950453 h 2810560"/>
                    <a:gd name="connsiteX2" fmla="*/ 1389410 w 2778812"/>
                    <a:gd name="connsiteY2" fmla="*/ 2810560 h 2810560"/>
                    <a:gd name="connsiteX3" fmla="*/ 7 w 2778812"/>
                    <a:gd name="connsiteY3" fmla="*/ 1950453 h 2810560"/>
                    <a:gd name="connsiteX4" fmla="*/ 1404346 w 2778812"/>
                    <a:gd name="connsiteY4" fmla="*/ 0 h 28105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778812" h="2810560">
                      <a:moveTo>
                        <a:pt x="1404346" y="0"/>
                      </a:moveTo>
                      <a:cubicBezTo>
                        <a:pt x="2171692" y="0"/>
                        <a:pt x="2778812" y="1475428"/>
                        <a:pt x="2778812" y="1950453"/>
                      </a:cubicBezTo>
                      <a:cubicBezTo>
                        <a:pt x="2778812" y="2425478"/>
                        <a:pt x="2156756" y="2810560"/>
                        <a:pt x="1389410" y="2810560"/>
                      </a:cubicBezTo>
                      <a:cubicBezTo>
                        <a:pt x="622063" y="2810560"/>
                        <a:pt x="-2484" y="2418881"/>
                        <a:pt x="7" y="1950453"/>
                      </a:cubicBezTo>
                      <a:cubicBezTo>
                        <a:pt x="2497" y="1482025"/>
                        <a:pt x="636999" y="0"/>
                        <a:pt x="1404346" y="0"/>
                      </a:cubicBezTo>
                      <a:close/>
                    </a:path>
                  </a:pathLst>
                </a:cu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66" name="楕円 10">
                  <a:extLst>
                    <a:ext uri="{FF2B5EF4-FFF2-40B4-BE49-F238E27FC236}">
                      <a16:creationId xmlns:a16="http://schemas.microsoft.com/office/drawing/2014/main" id="{4EC8C851-E555-4DD5-BC35-99AF42898D02}"/>
                    </a:ext>
                  </a:extLst>
                </p:cNvPr>
                <p:cNvSpPr/>
                <p:nvPr/>
              </p:nvSpPr>
              <p:spPr bwMode="auto">
                <a:xfrm>
                  <a:off x="-1346006" y="3856868"/>
                  <a:ext cx="635684" cy="186741"/>
                </a:xfrm>
                <a:custGeom>
                  <a:avLst/>
                  <a:gdLst>
                    <a:gd name="connsiteX0" fmla="*/ 0 w 315035"/>
                    <a:gd name="connsiteY0" fmla="*/ 45005 h 90010"/>
                    <a:gd name="connsiteX1" fmla="*/ 157518 w 315035"/>
                    <a:gd name="connsiteY1" fmla="*/ 0 h 90010"/>
                    <a:gd name="connsiteX2" fmla="*/ 315036 w 315035"/>
                    <a:gd name="connsiteY2" fmla="*/ 45005 h 90010"/>
                    <a:gd name="connsiteX3" fmla="*/ 157518 w 315035"/>
                    <a:gd name="connsiteY3" fmla="*/ 90010 h 90010"/>
                    <a:gd name="connsiteX4" fmla="*/ 0 w 315035"/>
                    <a:gd name="connsiteY4" fmla="*/ 45005 h 90010"/>
                    <a:gd name="connsiteX0" fmla="*/ 1 w 315037"/>
                    <a:gd name="connsiteY0" fmla="*/ 65325 h 110330"/>
                    <a:gd name="connsiteX1" fmla="*/ 154979 w 315037"/>
                    <a:gd name="connsiteY1" fmla="*/ 0 h 110330"/>
                    <a:gd name="connsiteX2" fmla="*/ 315037 w 315037"/>
                    <a:gd name="connsiteY2" fmla="*/ 65325 h 110330"/>
                    <a:gd name="connsiteX3" fmla="*/ 157519 w 315037"/>
                    <a:gd name="connsiteY3" fmla="*/ 110330 h 110330"/>
                    <a:gd name="connsiteX4" fmla="*/ 1 w 315037"/>
                    <a:gd name="connsiteY4" fmla="*/ 65325 h 110330"/>
                    <a:gd name="connsiteX0" fmla="*/ 1 w 315037"/>
                    <a:gd name="connsiteY0" fmla="*/ 65325 h 85393"/>
                    <a:gd name="connsiteX1" fmla="*/ 154979 w 315037"/>
                    <a:gd name="connsiteY1" fmla="*/ 0 h 85393"/>
                    <a:gd name="connsiteX2" fmla="*/ 315037 w 315037"/>
                    <a:gd name="connsiteY2" fmla="*/ 65325 h 85393"/>
                    <a:gd name="connsiteX3" fmla="*/ 157519 w 315037"/>
                    <a:gd name="connsiteY3" fmla="*/ 84930 h 85393"/>
                    <a:gd name="connsiteX4" fmla="*/ 1 w 315037"/>
                    <a:gd name="connsiteY4" fmla="*/ 65325 h 85393"/>
                    <a:gd name="connsiteX0" fmla="*/ 585 w 315621"/>
                    <a:gd name="connsiteY0" fmla="*/ 65325 h 91925"/>
                    <a:gd name="connsiteX1" fmla="*/ 155563 w 315621"/>
                    <a:gd name="connsiteY1" fmla="*/ 0 h 91925"/>
                    <a:gd name="connsiteX2" fmla="*/ 315621 w 315621"/>
                    <a:gd name="connsiteY2" fmla="*/ 65325 h 91925"/>
                    <a:gd name="connsiteX3" fmla="*/ 158103 w 315621"/>
                    <a:gd name="connsiteY3" fmla="*/ 84930 h 91925"/>
                    <a:gd name="connsiteX4" fmla="*/ 585 w 315621"/>
                    <a:gd name="connsiteY4" fmla="*/ 65325 h 91925"/>
                    <a:gd name="connsiteX0" fmla="*/ 585 w 318436"/>
                    <a:gd name="connsiteY0" fmla="*/ 65325 h 91925"/>
                    <a:gd name="connsiteX1" fmla="*/ 155563 w 318436"/>
                    <a:gd name="connsiteY1" fmla="*/ 0 h 91925"/>
                    <a:gd name="connsiteX2" fmla="*/ 315621 w 318436"/>
                    <a:gd name="connsiteY2" fmla="*/ 65325 h 91925"/>
                    <a:gd name="connsiteX3" fmla="*/ 158103 w 318436"/>
                    <a:gd name="connsiteY3" fmla="*/ 84930 h 91925"/>
                    <a:gd name="connsiteX4" fmla="*/ 585 w 318436"/>
                    <a:gd name="connsiteY4" fmla="*/ 65325 h 919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18436" h="91925">
                      <a:moveTo>
                        <a:pt x="585" y="65325"/>
                      </a:moveTo>
                      <a:cubicBezTo>
                        <a:pt x="-7458" y="20690"/>
                        <a:pt x="68568" y="0"/>
                        <a:pt x="155563" y="0"/>
                      </a:cubicBezTo>
                      <a:cubicBezTo>
                        <a:pt x="242558" y="0"/>
                        <a:pt x="335941" y="22689"/>
                        <a:pt x="315621" y="65325"/>
                      </a:cubicBezTo>
                      <a:cubicBezTo>
                        <a:pt x="295301" y="107961"/>
                        <a:pt x="245098" y="84930"/>
                        <a:pt x="158103" y="84930"/>
                      </a:cubicBezTo>
                      <a:cubicBezTo>
                        <a:pt x="71108" y="84930"/>
                        <a:pt x="8628" y="109960"/>
                        <a:pt x="585" y="65325"/>
                      </a:cubicBezTo>
                      <a:close/>
                    </a:path>
                  </a:pathLst>
                </a:cu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67" name="グループ化 166">
                  <a:extLst>
                    <a:ext uri="{FF2B5EF4-FFF2-40B4-BE49-F238E27FC236}">
                      <a16:creationId xmlns:a16="http://schemas.microsoft.com/office/drawing/2014/main" id="{CCB908A6-DAAF-4989-A767-B68F42A351F4}"/>
                    </a:ext>
                  </a:extLst>
                </p:cNvPr>
                <p:cNvGrpSpPr/>
                <p:nvPr/>
              </p:nvGrpSpPr>
              <p:grpSpPr>
                <a:xfrm>
                  <a:off x="-1248459" y="3445001"/>
                  <a:ext cx="440590" cy="363342"/>
                  <a:chOff x="3502673" y="5211140"/>
                  <a:chExt cx="245738" cy="96168"/>
                </a:xfrm>
                <a:grpFill/>
              </p:grpSpPr>
              <p:sp>
                <p:nvSpPr>
                  <p:cNvPr id="169" name="楕円 8">
                    <a:extLst>
                      <a:ext uri="{FF2B5EF4-FFF2-40B4-BE49-F238E27FC236}">
                        <a16:creationId xmlns:a16="http://schemas.microsoft.com/office/drawing/2014/main" id="{D2014F73-EFA2-4AA3-87A2-B29EA5CEF1E2}"/>
                      </a:ext>
                    </a:extLst>
                  </p:cNvPr>
                  <p:cNvSpPr/>
                  <p:nvPr/>
                </p:nvSpPr>
                <p:spPr bwMode="auto">
                  <a:xfrm rot="9900000">
                    <a:off x="3502673" y="5211140"/>
                    <a:ext cx="108578" cy="96168"/>
                  </a:xfrm>
                  <a:custGeom>
                    <a:avLst/>
                    <a:gdLst>
                      <a:gd name="connsiteX0" fmla="*/ 0 w 945105"/>
                      <a:gd name="connsiteY0" fmla="*/ 292533 h 585065"/>
                      <a:gd name="connsiteX1" fmla="*/ 472553 w 945105"/>
                      <a:gd name="connsiteY1" fmla="*/ 0 h 585065"/>
                      <a:gd name="connsiteX2" fmla="*/ 945106 w 945105"/>
                      <a:gd name="connsiteY2" fmla="*/ 292533 h 585065"/>
                      <a:gd name="connsiteX3" fmla="*/ 472553 w 945105"/>
                      <a:gd name="connsiteY3" fmla="*/ 585066 h 585065"/>
                      <a:gd name="connsiteX4" fmla="*/ 0 w 945105"/>
                      <a:gd name="connsiteY4" fmla="*/ 292533 h 585065"/>
                      <a:gd name="connsiteX0" fmla="*/ 2 w 945108"/>
                      <a:gd name="connsiteY0" fmla="*/ 663373 h 955906"/>
                      <a:gd name="connsiteX1" fmla="*/ 477635 w 945108"/>
                      <a:gd name="connsiteY1" fmla="*/ 0 h 955906"/>
                      <a:gd name="connsiteX2" fmla="*/ 945108 w 945108"/>
                      <a:gd name="connsiteY2" fmla="*/ 663373 h 955906"/>
                      <a:gd name="connsiteX3" fmla="*/ 472555 w 945108"/>
                      <a:gd name="connsiteY3" fmla="*/ 955906 h 955906"/>
                      <a:gd name="connsiteX4" fmla="*/ 2 w 945108"/>
                      <a:gd name="connsiteY4" fmla="*/ 663373 h 95590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5108" h="955906">
                        <a:moveTo>
                          <a:pt x="2" y="663373"/>
                        </a:moveTo>
                        <a:cubicBezTo>
                          <a:pt x="849" y="504055"/>
                          <a:pt x="216651" y="0"/>
                          <a:pt x="477635" y="0"/>
                        </a:cubicBezTo>
                        <a:cubicBezTo>
                          <a:pt x="738619" y="0"/>
                          <a:pt x="945108" y="501811"/>
                          <a:pt x="945108" y="663373"/>
                        </a:cubicBezTo>
                        <a:cubicBezTo>
                          <a:pt x="945108" y="824935"/>
                          <a:pt x="733539" y="955906"/>
                          <a:pt x="472555" y="955906"/>
                        </a:cubicBezTo>
                        <a:cubicBezTo>
                          <a:pt x="211571" y="955906"/>
                          <a:pt x="-845" y="822691"/>
                          <a:pt x="2" y="663373"/>
                        </a:cubicBezTo>
                        <a:close/>
                      </a:path>
                    </a:pathLst>
                  </a:cu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0" name="楕円 8">
                    <a:extLst>
                      <a:ext uri="{FF2B5EF4-FFF2-40B4-BE49-F238E27FC236}">
                        <a16:creationId xmlns:a16="http://schemas.microsoft.com/office/drawing/2014/main" id="{C3C28956-171C-43E7-93B6-F2D57518D2D2}"/>
                      </a:ext>
                    </a:extLst>
                  </p:cNvPr>
                  <p:cNvSpPr/>
                  <p:nvPr/>
                </p:nvSpPr>
                <p:spPr bwMode="auto">
                  <a:xfrm rot="11700000">
                    <a:off x="3639833" y="5211140"/>
                    <a:ext cx="108578" cy="96168"/>
                  </a:xfrm>
                  <a:custGeom>
                    <a:avLst/>
                    <a:gdLst>
                      <a:gd name="connsiteX0" fmla="*/ 0 w 945105"/>
                      <a:gd name="connsiteY0" fmla="*/ 292533 h 585065"/>
                      <a:gd name="connsiteX1" fmla="*/ 472553 w 945105"/>
                      <a:gd name="connsiteY1" fmla="*/ 0 h 585065"/>
                      <a:gd name="connsiteX2" fmla="*/ 945106 w 945105"/>
                      <a:gd name="connsiteY2" fmla="*/ 292533 h 585065"/>
                      <a:gd name="connsiteX3" fmla="*/ 472553 w 945105"/>
                      <a:gd name="connsiteY3" fmla="*/ 585066 h 585065"/>
                      <a:gd name="connsiteX4" fmla="*/ 0 w 945105"/>
                      <a:gd name="connsiteY4" fmla="*/ 292533 h 585065"/>
                      <a:gd name="connsiteX0" fmla="*/ 2 w 945108"/>
                      <a:gd name="connsiteY0" fmla="*/ 663373 h 955906"/>
                      <a:gd name="connsiteX1" fmla="*/ 477635 w 945108"/>
                      <a:gd name="connsiteY1" fmla="*/ 0 h 955906"/>
                      <a:gd name="connsiteX2" fmla="*/ 945108 w 945108"/>
                      <a:gd name="connsiteY2" fmla="*/ 663373 h 955906"/>
                      <a:gd name="connsiteX3" fmla="*/ 472555 w 945108"/>
                      <a:gd name="connsiteY3" fmla="*/ 955906 h 955906"/>
                      <a:gd name="connsiteX4" fmla="*/ 2 w 945108"/>
                      <a:gd name="connsiteY4" fmla="*/ 663373 h 95590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5108" h="955906">
                        <a:moveTo>
                          <a:pt x="2" y="663373"/>
                        </a:moveTo>
                        <a:cubicBezTo>
                          <a:pt x="849" y="504055"/>
                          <a:pt x="216651" y="0"/>
                          <a:pt x="477635" y="0"/>
                        </a:cubicBezTo>
                        <a:cubicBezTo>
                          <a:pt x="738619" y="0"/>
                          <a:pt x="945108" y="501811"/>
                          <a:pt x="945108" y="663373"/>
                        </a:cubicBezTo>
                        <a:cubicBezTo>
                          <a:pt x="945108" y="824935"/>
                          <a:pt x="733539" y="955906"/>
                          <a:pt x="472555" y="955906"/>
                        </a:cubicBezTo>
                        <a:cubicBezTo>
                          <a:pt x="211571" y="955906"/>
                          <a:pt x="-845" y="822691"/>
                          <a:pt x="2" y="663373"/>
                        </a:cubicBezTo>
                        <a:close/>
                      </a:path>
                    </a:pathLst>
                  </a:cu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68" name="楕円 10">
                  <a:extLst>
                    <a:ext uri="{FF2B5EF4-FFF2-40B4-BE49-F238E27FC236}">
                      <a16:creationId xmlns:a16="http://schemas.microsoft.com/office/drawing/2014/main" id="{5679F507-CE87-4736-8CA7-308C16B9630F}"/>
                    </a:ext>
                  </a:extLst>
                </p:cNvPr>
                <p:cNvSpPr/>
                <p:nvPr/>
              </p:nvSpPr>
              <p:spPr bwMode="auto">
                <a:xfrm>
                  <a:off x="-1346006" y="3714974"/>
                  <a:ext cx="635684" cy="186741"/>
                </a:xfrm>
                <a:custGeom>
                  <a:avLst/>
                  <a:gdLst>
                    <a:gd name="connsiteX0" fmla="*/ 0 w 315035"/>
                    <a:gd name="connsiteY0" fmla="*/ 45005 h 90010"/>
                    <a:gd name="connsiteX1" fmla="*/ 157518 w 315035"/>
                    <a:gd name="connsiteY1" fmla="*/ 0 h 90010"/>
                    <a:gd name="connsiteX2" fmla="*/ 315036 w 315035"/>
                    <a:gd name="connsiteY2" fmla="*/ 45005 h 90010"/>
                    <a:gd name="connsiteX3" fmla="*/ 157518 w 315035"/>
                    <a:gd name="connsiteY3" fmla="*/ 90010 h 90010"/>
                    <a:gd name="connsiteX4" fmla="*/ 0 w 315035"/>
                    <a:gd name="connsiteY4" fmla="*/ 45005 h 90010"/>
                    <a:gd name="connsiteX0" fmla="*/ 1 w 315037"/>
                    <a:gd name="connsiteY0" fmla="*/ 65325 h 110330"/>
                    <a:gd name="connsiteX1" fmla="*/ 154979 w 315037"/>
                    <a:gd name="connsiteY1" fmla="*/ 0 h 110330"/>
                    <a:gd name="connsiteX2" fmla="*/ 315037 w 315037"/>
                    <a:gd name="connsiteY2" fmla="*/ 65325 h 110330"/>
                    <a:gd name="connsiteX3" fmla="*/ 157519 w 315037"/>
                    <a:gd name="connsiteY3" fmla="*/ 110330 h 110330"/>
                    <a:gd name="connsiteX4" fmla="*/ 1 w 315037"/>
                    <a:gd name="connsiteY4" fmla="*/ 65325 h 110330"/>
                    <a:gd name="connsiteX0" fmla="*/ 1 w 315037"/>
                    <a:gd name="connsiteY0" fmla="*/ 65325 h 85393"/>
                    <a:gd name="connsiteX1" fmla="*/ 154979 w 315037"/>
                    <a:gd name="connsiteY1" fmla="*/ 0 h 85393"/>
                    <a:gd name="connsiteX2" fmla="*/ 315037 w 315037"/>
                    <a:gd name="connsiteY2" fmla="*/ 65325 h 85393"/>
                    <a:gd name="connsiteX3" fmla="*/ 157519 w 315037"/>
                    <a:gd name="connsiteY3" fmla="*/ 84930 h 85393"/>
                    <a:gd name="connsiteX4" fmla="*/ 1 w 315037"/>
                    <a:gd name="connsiteY4" fmla="*/ 65325 h 85393"/>
                    <a:gd name="connsiteX0" fmla="*/ 585 w 315621"/>
                    <a:gd name="connsiteY0" fmla="*/ 65325 h 91925"/>
                    <a:gd name="connsiteX1" fmla="*/ 155563 w 315621"/>
                    <a:gd name="connsiteY1" fmla="*/ 0 h 91925"/>
                    <a:gd name="connsiteX2" fmla="*/ 315621 w 315621"/>
                    <a:gd name="connsiteY2" fmla="*/ 65325 h 91925"/>
                    <a:gd name="connsiteX3" fmla="*/ 158103 w 315621"/>
                    <a:gd name="connsiteY3" fmla="*/ 84930 h 91925"/>
                    <a:gd name="connsiteX4" fmla="*/ 585 w 315621"/>
                    <a:gd name="connsiteY4" fmla="*/ 65325 h 91925"/>
                    <a:gd name="connsiteX0" fmla="*/ 585 w 318436"/>
                    <a:gd name="connsiteY0" fmla="*/ 65325 h 91925"/>
                    <a:gd name="connsiteX1" fmla="*/ 155563 w 318436"/>
                    <a:gd name="connsiteY1" fmla="*/ 0 h 91925"/>
                    <a:gd name="connsiteX2" fmla="*/ 315621 w 318436"/>
                    <a:gd name="connsiteY2" fmla="*/ 65325 h 91925"/>
                    <a:gd name="connsiteX3" fmla="*/ 158103 w 318436"/>
                    <a:gd name="connsiteY3" fmla="*/ 84930 h 91925"/>
                    <a:gd name="connsiteX4" fmla="*/ 585 w 318436"/>
                    <a:gd name="connsiteY4" fmla="*/ 65325 h 919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18436" h="91925">
                      <a:moveTo>
                        <a:pt x="585" y="65325"/>
                      </a:moveTo>
                      <a:cubicBezTo>
                        <a:pt x="-7458" y="20690"/>
                        <a:pt x="68568" y="0"/>
                        <a:pt x="155563" y="0"/>
                      </a:cubicBezTo>
                      <a:cubicBezTo>
                        <a:pt x="242558" y="0"/>
                        <a:pt x="335941" y="22689"/>
                        <a:pt x="315621" y="65325"/>
                      </a:cubicBezTo>
                      <a:cubicBezTo>
                        <a:pt x="295301" y="107961"/>
                        <a:pt x="245098" y="84930"/>
                        <a:pt x="158103" y="84930"/>
                      </a:cubicBezTo>
                      <a:cubicBezTo>
                        <a:pt x="71108" y="84930"/>
                        <a:pt x="8628" y="109960"/>
                        <a:pt x="585" y="65325"/>
                      </a:cubicBezTo>
                      <a:close/>
                    </a:path>
                  </a:pathLst>
                </a:cu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56" name="グループ化 155">
                <a:extLst>
                  <a:ext uri="{FF2B5EF4-FFF2-40B4-BE49-F238E27FC236}">
                    <a16:creationId xmlns:a16="http://schemas.microsoft.com/office/drawing/2014/main" id="{4965A5C1-CEE3-4458-95F7-F5D4D54B72E9}"/>
                  </a:ext>
                </a:extLst>
              </p:cNvPr>
              <p:cNvGrpSpPr/>
              <p:nvPr/>
            </p:nvGrpSpPr>
            <p:grpSpPr>
              <a:xfrm>
                <a:off x="-1186444" y="4599472"/>
                <a:ext cx="1040251" cy="1272716"/>
                <a:chOff x="-2417572" y="3322612"/>
                <a:chExt cx="2778812" cy="3399795"/>
              </a:xfrm>
              <a:solidFill>
                <a:schemeClr val="accent1">
                  <a:lumMod val="90000"/>
                </a:schemeClr>
              </a:solidFill>
            </p:grpSpPr>
            <p:sp>
              <p:nvSpPr>
                <p:cNvPr id="157" name="楕円 8">
                  <a:extLst>
                    <a:ext uri="{FF2B5EF4-FFF2-40B4-BE49-F238E27FC236}">
                      <a16:creationId xmlns:a16="http://schemas.microsoft.com/office/drawing/2014/main" id="{6FE918B6-AC3E-4421-B912-8F356F42C110}"/>
                    </a:ext>
                  </a:extLst>
                </p:cNvPr>
                <p:cNvSpPr/>
                <p:nvPr/>
              </p:nvSpPr>
              <p:spPr bwMode="auto">
                <a:xfrm rot="10800000">
                  <a:off x="-1556513" y="3322612"/>
                  <a:ext cx="1056704" cy="506768"/>
                </a:xfrm>
                <a:custGeom>
                  <a:avLst/>
                  <a:gdLst>
                    <a:gd name="connsiteX0" fmla="*/ 0 w 945105"/>
                    <a:gd name="connsiteY0" fmla="*/ 292533 h 585065"/>
                    <a:gd name="connsiteX1" fmla="*/ 472553 w 945105"/>
                    <a:gd name="connsiteY1" fmla="*/ 0 h 585065"/>
                    <a:gd name="connsiteX2" fmla="*/ 945106 w 945105"/>
                    <a:gd name="connsiteY2" fmla="*/ 292533 h 585065"/>
                    <a:gd name="connsiteX3" fmla="*/ 472553 w 945105"/>
                    <a:gd name="connsiteY3" fmla="*/ 585066 h 585065"/>
                    <a:gd name="connsiteX4" fmla="*/ 0 w 945105"/>
                    <a:gd name="connsiteY4" fmla="*/ 292533 h 585065"/>
                    <a:gd name="connsiteX0" fmla="*/ 2 w 945108"/>
                    <a:gd name="connsiteY0" fmla="*/ 663373 h 955906"/>
                    <a:gd name="connsiteX1" fmla="*/ 477635 w 945108"/>
                    <a:gd name="connsiteY1" fmla="*/ 0 h 955906"/>
                    <a:gd name="connsiteX2" fmla="*/ 945108 w 945108"/>
                    <a:gd name="connsiteY2" fmla="*/ 663373 h 955906"/>
                    <a:gd name="connsiteX3" fmla="*/ 472555 w 945108"/>
                    <a:gd name="connsiteY3" fmla="*/ 955906 h 955906"/>
                    <a:gd name="connsiteX4" fmla="*/ 2 w 945108"/>
                    <a:gd name="connsiteY4" fmla="*/ 663373 h 9559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45108" h="955906">
                      <a:moveTo>
                        <a:pt x="2" y="663373"/>
                      </a:moveTo>
                      <a:cubicBezTo>
                        <a:pt x="849" y="504055"/>
                        <a:pt x="216651" y="0"/>
                        <a:pt x="477635" y="0"/>
                      </a:cubicBezTo>
                      <a:cubicBezTo>
                        <a:pt x="738619" y="0"/>
                        <a:pt x="945108" y="501811"/>
                        <a:pt x="945108" y="663373"/>
                      </a:cubicBezTo>
                      <a:cubicBezTo>
                        <a:pt x="945108" y="824935"/>
                        <a:pt x="733539" y="955906"/>
                        <a:pt x="472555" y="955906"/>
                      </a:cubicBezTo>
                      <a:cubicBezTo>
                        <a:pt x="211571" y="955906"/>
                        <a:pt x="-845" y="822691"/>
                        <a:pt x="2" y="663373"/>
                      </a:cubicBezTo>
                      <a:close/>
                    </a:path>
                  </a:pathLst>
                </a:cu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8" name="フリーフォーム: 図形 157">
                  <a:extLst>
                    <a:ext uri="{FF2B5EF4-FFF2-40B4-BE49-F238E27FC236}">
                      <a16:creationId xmlns:a16="http://schemas.microsoft.com/office/drawing/2014/main" id="{AA5453A5-A2F7-4557-873C-E094892D23BD}"/>
                    </a:ext>
                  </a:extLst>
                </p:cNvPr>
                <p:cNvSpPr/>
                <p:nvPr/>
              </p:nvSpPr>
              <p:spPr bwMode="auto">
                <a:xfrm>
                  <a:off x="-2417572" y="3911847"/>
                  <a:ext cx="2778812" cy="2810560"/>
                </a:xfrm>
                <a:custGeom>
                  <a:avLst/>
                  <a:gdLst>
                    <a:gd name="connsiteX0" fmla="*/ 1404346 w 2778812"/>
                    <a:gd name="connsiteY0" fmla="*/ 0 h 2810560"/>
                    <a:gd name="connsiteX1" fmla="*/ 2778812 w 2778812"/>
                    <a:gd name="connsiteY1" fmla="*/ 1950453 h 2810560"/>
                    <a:gd name="connsiteX2" fmla="*/ 1389410 w 2778812"/>
                    <a:gd name="connsiteY2" fmla="*/ 2810560 h 2810560"/>
                    <a:gd name="connsiteX3" fmla="*/ 7 w 2778812"/>
                    <a:gd name="connsiteY3" fmla="*/ 1950453 h 2810560"/>
                    <a:gd name="connsiteX4" fmla="*/ 1404346 w 2778812"/>
                    <a:gd name="connsiteY4" fmla="*/ 0 h 28105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778812" h="2810560">
                      <a:moveTo>
                        <a:pt x="1404346" y="0"/>
                      </a:moveTo>
                      <a:cubicBezTo>
                        <a:pt x="2171692" y="0"/>
                        <a:pt x="2778812" y="1475428"/>
                        <a:pt x="2778812" y="1950453"/>
                      </a:cubicBezTo>
                      <a:cubicBezTo>
                        <a:pt x="2778812" y="2425478"/>
                        <a:pt x="2156756" y="2810560"/>
                        <a:pt x="1389410" y="2810560"/>
                      </a:cubicBezTo>
                      <a:cubicBezTo>
                        <a:pt x="622063" y="2810560"/>
                        <a:pt x="-2484" y="2418881"/>
                        <a:pt x="7" y="1950453"/>
                      </a:cubicBezTo>
                      <a:cubicBezTo>
                        <a:pt x="2497" y="1482025"/>
                        <a:pt x="636999" y="0"/>
                        <a:pt x="1404346" y="0"/>
                      </a:cubicBezTo>
                      <a:close/>
                    </a:path>
                  </a:pathLst>
                </a:cu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59" name="楕円 10">
                  <a:extLst>
                    <a:ext uri="{FF2B5EF4-FFF2-40B4-BE49-F238E27FC236}">
                      <a16:creationId xmlns:a16="http://schemas.microsoft.com/office/drawing/2014/main" id="{95B4A892-1CB1-4EDB-87FB-4F44A86567C1}"/>
                    </a:ext>
                  </a:extLst>
                </p:cNvPr>
                <p:cNvSpPr/>
                <p:nvPr/>
              </p:nvSpPr>
              <p:spPr bwMode="auto">
                <a:xfrm>
                  <a:off x="-1346006" y="3856868"/>
                  <a:ext cx="635684" cy="186741"/>
                </a:xfrm>
                <a:custGeom>
                  <a:avLst/>
                  <a:gdLst>
                    <a:gd name="connsiteX0" fmla="*/ 0 w 315035"/>
                    <a:gd name="connsiteY0" fmla="*/ 45005 h 90010"/>
                    <a:gd name="connsiteX1" fmla="*/ 157518 w 315035"/>
                    <a:gd name="connsiteY1" fmla="*/ 0 h 90010"/>
                    <a:gd name="connsiteX2" fmla="*/ 315036 w 315035"/>
                    <a:gd name="connsiteY2" fmla="*/ 45005 h 90010"/>
                    <a:gd name="connsiteX3" fmla="*/ 157518 w 315035"/>
                    <a:gd name="connsiteY3" fmla="*/ 90010 h 90010"/>
                    <a:gd name="connsiteX4" fmla="*/ 0 w 315035"/>
                    <a:gd name="connsiteY4" fmla="*/ 45005 h 90010"/>
                    <a:gd name="connsiteX0" fmla="*/ 1 w 315037"/>
                    <a:gd name="connsiteY0" fmla="*/ 65325 h 110330"/>
                    <a:gd name="connsiteX1" fmla="*/ 154979 w 315037"/>
                    <a:gd name="connsiteY1" fmla="*/ 0 h 110330"/>
                    <a:gd name="connsiteX2" fmla="*/ 315037 w 315037"/>
                    <a:gd name="connsiteY2" fmla="*/ 65325 h 110330"/>
                    <a:gd name="connsiteX3" fmla="*/ 157519 w 315037"/>
                    <a:gd name="connsiteY3" fmla="*/ 110330 h 110330"/>
                    <a:gd name="connsiteX4" fmla="*/ 1 w 315037"/>
                    <a:gd name="connsiteY4" fmla="*/ 65325 h 110330"/>
                    <a:gd name="connsiteX0" fmla="*/ 1 w 315037"/>
                    <a:gd name="connsiteY0" fmla="*/ 65325 h 85393"/>
                    <a:gd name="connsiteX1" fmla="*/ 154979 w 315037"/>
                    <a:gd name="connsiteY1" fmla="*/ 0 h 85393"/>
                    <a:gd name="connsiteX2" fmla="*/ 315037 w 315037"/>
                    <a:gd name="connsiteY2" fmla="*/ 65325 h 85393"/>
                    <a:gd name="connsiteX3" fmla="*/ 157519 w 315037"/>
                    <a:gd name="connsiteY3" fmla="*/ 84930 h 85393"/>
                    <a:gd name="connsiteX4" fmla="*/ 1 w 315037"/>
                    <a:gd name="connsiteY4" fmla="*/ 65325 h 85393"/>
                    <a:gd name="connsiteX0" fmla="*/ 585 w 315621"/>
                    <a:gd name="connsiteY0" fmla="*/ 65325 h 91925"/>
                    <a:gd name="connsiteX1" fmla="*/ 155563 w 315621"/>
                    <a:gd name="connsiteY1" fmla="*/ 0 h 91925"/>
                    <a:gd name="connsiteX2" fmla="*/ 315621 w 315621"/>
                    <a:gd name="connsiteY2" fmla="*/ 65325 h 91925"/>
                    <a:gd name="connsiteX3" fmla="*/ 158103 w 315621"/>
                    <a:gd name="connsiteY3" fmla="*/ 84930 h 91925"/>
                    <a:gd name="connsiteX4" fmla="*/ 585 w 315621"/>
                    <a:gd name="connsiteY4" fmla="*/ 65325 h 91925"/>
                    <a:gd name="connsiteX0" fmla="*/ 585 w 318436"/>
                    <a:gd name="connsiteY0" fmla="*/ 65325 h 91925"/>
                    <a:gd name="connsiteX1" fmla="*/ 155563 w 318436"/>
                    <a:gd name="connsiteY1" fmla="*/ 0 h 91925"/>
                    <a:gd name="connsiteX2" fmla="*/ 315621 w 318436"/>
                    <a:gd name="connsiteY2" fmla="*/ 65325 h 91925"/>
                    <a:gd name="connsiteX3" fmla="*/ 158103 w 318436"/>
                    <a:gd name="connsiteY3" fmla="*/ 84930 h 91925"/>
                    <a:gd name="connsiteX4" fmla="*/ 585 w 318436"/>
                    <a:gd name="connsiteY4" fmla="*/ 65325 h 919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18436" h="91925">
                      <a:moveTo>
                        <a:pt x="585" y="65325"/>
                      </a:moveTo>
                      <a:cubicBezTo>
                        <a:pt x="-7458" y="20690"/>
                        <a:pt x="68568" y="0"/>
                        <a:pt x="155563" y="0"/>
                      </a:cubicBezTo>
                      <a:cubicBezTo>
                        <a:pt x="242558" y="0"/>
                        <a:pt x="335941" y="22689"/>
                        <a:pt x="315621" y="65325"/>
                      </a:cubicBezTo>
                      <a:cubicBezTo>
                        <a:pt x="295301" y="107961"/>
                        <a:pt x="245098" y="84930"/>
                        <a:pt x="158103" y="84930"/>
                      </a:cubicBezTo>
                      <a:cubicBezTo>
                        <a:pt x="71108" y="84930"/>
                        <a:pt x="8628" y="109960"/>
                        <a:pt x="585" y="65325"/>
                      </a:cubicBezTo>
                      <a:close/>
                    </a:path>
                  </a:pathLst>
                </a:cu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60" name="グループ化 159">
                  <a:extLst>
                    <a:ext uri="{FF2B5EF4-FFF2-40B4-BE49-F238E27FC236}">
                      <a16:creationId xmlns:a16="http://schemas.microsoft.com/office/drawing/2014/main" id="{9E257187-EF6B-46C5-877C-2757704D428D}"/>
                    </a:ext>
                  </a:extLst>
                </p:cNvPr>
                <p:cNvGrpSpPr/>
                <p:nvPr/>
              </p:nvGrpSpPr>
              <p:grpSpPr>
                <a:xfrm>
                  <a:off x="-1248459" y="3445001"/>
                  <a:ext cx="440590" cy="363342"/>
                  <a:chOff x="3502673" y="5211140"/>
                  <a:chExt cx="245738" cy="96168"/>
                </a:xfrm>
                <a:grpFill/>
              </p:grpSpPr>
              <p:sp>
                <p:nvSpPr>
                  <p:cNvPr id="162" name="楕円 8">
                    <a:extLst>
                      <a:ext uri="{FF2B5EF4-FFF2-40B4-BE49-F238E27FC236}">
                        <a16:creationId xmlns:a16="http://schemas.microsoft.com/office/drawing/2014/main" id="{9207B966-14CA-4A16-BD27-0424A540495E}"/>
                      </a:ext>
                    </a:extLst>
                  </p:cNvPr>
                  <p:cNvSpPr/>
                  <p:nvPr/>
                </p:nvSpPr>
                <p:spPr bwMode="auto">
                  <a:xfrm rot="9900000">
                    <a:off x="3502673" y="5211140"/>
                    <a:ext cx="108578" cy="96168"/>
                  </a:xfrm>
                  <a:custGeom>
                    <a:avLst/>
                    <a:gdLst>
                      <a:gd name="connsiteX0" fmla="*/ 0 w 945105"/>
                      <a:gd name="connsiteY0" fmla="*/ 292533 h 585065"/>
                      <a:gd name="connsiteX1" fmla="*/ 472553 w 945105"/>
                      <a:gd name="connsiteY1" fmla="*/ 0 h 585065"/>
                      <a:gd name="connsiteX2" fmla="*/ 945106 w 945105"/>
                      <a:gd name="connsiteY2" fmla="*/ 292533 h 585065"/>
                      <a:gd name="connsiteX3" fmla="*/ 472553 w 945105"/>
                      <a:gd name="connsiteY3" fmla="*/ 585066 h 585065"/>
                      <a:gd name="connsiteX4" fmla="*/ 0 w 945105"/>
                      <a:gd name="connsiteY4" fmla="*/ 292533 h 585065"/>
                      <a:gd name="connsiteX0" fmla="*/ 2 w 945108"/>
                      <a:gd name="connsiteY0" fmla="*/ 663373 h 955906"/>
                      <a:gd name="connsiteX1" fmla="*/ 477635 w 945108"/>
                      <a:gd name="connsiteY1" fmla="*/ 0 h 955906"/>
                      <a:gd name="connsiteX2" fmla="*/ 945108 w 945108"/>
                      <a:gd name="connsiteY2" fmla="*/ 663373 h 955906"/>
                      <a:gd name="connsiteX3" fmla="*/ 472555 w 945108"/>
                      <a:gd name="connsiteY3" fmla="*/ 955906 h 955906"/>
                      <a:gd name="connsiteX4" fmla="*/ 2 w 945108"/>
                      <a:gd name="connsiteY4" fmla="*/ 663373 h 95590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5108" h="955906">
                        <a:moveTo>
                          <a:pt x="2" y="663373"/>
                        </a:moveTo>
                        <a:cubicBezTo>
                          <a:pt x="849" y="504055"/>
                          <a:pt x="216651" y="0"/>
                          <a:pt x="477635" y="0"/>
                        </a:cubicBezTo>
                        <a:cubicBezTo>
                          <a:pt x="738619" y="0"/>
                          <a:pt x="945108" y="501811"/>
                          <a:pt x="945108" y="663373"/>
                        </a:cubicBezTo>
                        <a:cubicBezTo>
                          <a:pt x="945108" y="824935"/>
                          <a:pt x="733539" y="955906"/>
                          <a:pt x="472555" y="955906"/>
                        </a:cubicBezTo>
                        <a:cubicBezTo>
                          <a:pt x="211571" y="955906"/>
                          <a:pt x="-845" y="822691"/>
                          <a:pt x="2" y="663373"/>
                        </a:cubicBezTo>
                        <a:close/>
                      </a:path>
                    </a:pathLst>
                  </a:cu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3" name="楕円 8">
                    <a:extLst>
                      <a:ext uri="{FF2B5EF4-FFF2-40B4-BE49-F238E27FC236}">
                        <a16:creationId xmlns:a16="http://schemas.microsoft.com/office/drawing/2014/main" id="{BD2E311A-986C-455F-A063-96FB5C36FDD2}"/>
                      </a:ext>
                    </a:extLst>
                  </p:cNvPr>
                  <p:cNvSpPr/>
                  <p:nvPr/>
                </p:nvSpPr>
                <p:spPr bwMode="auto">
                  <a:xfrm rot="11700000">
                    <a:off x="3639833" y="5211140"/>
                    <a:ext cx="108578" cy="96168"/>
                  </a:xfrm>
                  <a:custGeom>
                    <a:avLst/>
                    <a:gdLst>
                      <a:gd name="connsiteX0" fmla="*/ 0 w 945105"/>
                      <a:gd name="connsiteY0" fmla="*/ 292533 h 585065"/>
                      <a:gd name="connsiteX1" fmla="*/ 472553 w 945105"/>
                      <a:gd name="connsiteY1" fmla="*/ 0 h 585065"/>
                      <a:gd name="connsiteX2" fmla="*/ 945106 w 945105"/>
                      <a:gd name="connsiteY2" fmla="*/ 292533 h 585065"/>
                      <a:gd name="connsiteX3" fmla="*/ 472553 w 945105"/>
                      <a:gd name="connsiteY3" fmla="*/ 585066 h 585065"/>
                      <a:gd name="connsiteX4" fmla="*/ 0 w 945105"/>
                      <a:gd name="connsiteY4" fmla="*/ 292533 h 585065"/>
                      <a:gd name="connsiteX0" fmla="*/ 2 w 945108"/>
                      <a:gd name="connsiteY0" fmla="*/ 663373 h 955906"/>
                      <a:gd name="connsiteX1" fmla="*/ 477635 w 945108"/>
                      <a:gd name="connsiteY1" fmla="*/ 0 h 955906"/>
                      <a:gd name="connsiteX2" fmla="*/ 945108 w 945108"/>
                      <a:gd name="connsiteY2" fmla="*/ 663373 h 955906"/>
                      <a:gd name="connsiteX3" fmla="*/ 472555 w 945108"/>
                      <a:gd name="connsiteY3" fmla="*/ 955906 h 955906"/>
                      <a:gd name="connsiteX4" fmla="*/ 2 w 945108"/>
                      <a:gd name="connsiteY4" fmla="*/ 663373 h 95590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5108" h="955906">
                        <a:moveTo>
                          <a:pt x="2" y="663373"/>
                        </a:moveTo>
                        <a:cubicBezTo>
                          <a:pt x="849" y="504055"/>
                          <a:pt x="216651" y="0"/>
                          <a:pt x="477635" y="0"/>
                        </a:cubicBezTo>
                        <a:cubicBezTo>
                          <a:pt x="738619" y="0"/>
                          <a:pt x="945108" y="501811"/>
                          <a:pt x="945108" y="663373"/>
                        </a:cubicBezTo>
                        <a:cubicBezTo>
                          <a:pt x="945108" y="824935"/>
                          <a:pt x="733539" y="955906"/>
                          <a:pt x="472555" y="955906"/>
                        </a:cubicBezTo>
                        <a:cubicBezTo>
                          <a:pt x="211571" y="955906"/>
                          <a:pt x="-845" y="822691"/>
                          <a:pt x="2" y="663373"/>
                        </a:cubicBezTo>
                        <a:close/>
                      </a:path>
                    </a:pathLst>
                  </a:cu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61" name="楕円 10">
                  <a:extLst>
                    <a:ext uri="{FF2B5EF4-FFF2-40B4-BE49-F238E27FC236}">
                      <a16:creationId xmlns:a16="http://schemas.microsoft.com/office/drawing/2014/main" id="{DF84E8F8-1E95-4485-A94A-EE7FB1491385}"/>
                    </a:ext>
                  </a:extLst>
                </p:cNvPr>
                <p:cNvSpPr/>
                <p:nvPr/>
              </p:nvSpPr>
              <p:spPr bwMode="auto">
                <a:xfrm>
                  <a:off x="-1346006" y="3714974"/>
                  <a:ext cx="635684" cy="186741"/>
                </a:xfrm>
                <a:custGeom>
                  <a:avLst/>
                  <a:gdLst>
                    <a:gd name="connsiteX0" fmla="*/ 0 w 315035"/>
                    <a:gd name="connsiteY0" fmla="*/ 45005 h 90010"/>
                    <a:gd name="connsiteX1" fmla="*/ 157518 w 315035"/>
                    <a:gd name="connsiteY1" fmla="*/ 0 h 90010"/>
                    <a:gd name="connsiteX2" fmla="*/ 315036 w 315035"/>
                    <a:gd name="connsiteY2" fmla="*/ 45005 h 90010"/>
                    <a:gd name="connsiteX3" fmla="*/ 157518 w 315035"/>
                    <a:gd name="connsiteY3" fmla="*/ 90010 h 90010"/>
                    <a:gd name="connsiteX4" fmla="*/ 0 w 315035"/>
                    <a:gd name="connsiteY4" fmla="*/ 45005 h 90010"/>
                    <a:gd name="connsiteX0" fmla="*/ 1 w 315037"/>
                    <a:gd name="connsiteY0" fmla="*/ 65325 h 110330"/>
                    <a:gd name="connsiteX1" fmla="*/ 154979 w 315037"/>
                    <a:gd name="connsiteY1" fmla="*/ 0 h 110330"/>
                    <a:gd name="connsiteX2" fmla="*/ 315037 w 315037"/>
                    <a:gd name="connsiteY2" fmla="*/ 65325 h 110330"/>
                    <a:gd name="connsiteX3" fmla="*/ 157519 w 315037"/>
                    <a:gd name="connsiteY3" fmla="*/ 110330 h 110330"/>
                    <a:gd name="connsiteX4" fmla="*/ 1 w 315037"/>
                    <a:gd name="connsiteY4" fmla="*/ 65325 h 110330"/>
                    <a:gd name="connsiteX0" fmla="*/ 1 w 315037"/>
                    <a:gd name="connsiteY0" fmla="*/ 65325 h 85393"/>
                    <a:gd name="connsiteX1" fmla="*/ 154979 w 315037"/>
                    <a:gd name="connsiteY1" fmla="*/ 0 h 85393"/>
                    <a:gd name="connsiteX2" fmla="*/ 315037 w 315037"/>
                    <a:gd name="connsiteY2" fmla="*/ 65325 h 85393"/>
                    <a:gd name="connsiteX3" fmla="*/ 157519 w 315037"/>
                    <a:gd name="connsiteY3" fmla="*/ 84930 h 85393"/>
                    <a:gd name="connsiteX4" fmla="*/ 1 w 315037"/>
                    <a:gd name="connsiteY4" fmla="*/ 65325 h 85393"/>
                    <a:gd name="connsiteX0" fmla="*/ 585 w 315621"/>
                    <a:gd name="connsiteY0" fmla="*/ 65325 h 91925"/>
                    <a:gd name="connsiteX1" fmla="*/ 155563 w 315621"/>
                    <a:gd name="connsiteY1" fmla="*/ 0 h 91925"/>
                    <a:gd name="connsiteX2" fmla="*/ 315621 w 315621"/>
                    <a:gd name="connsiteY2" fmla="*/ 65325 h 91925"/>
                    <a:gd name="connsiteX3" fmla="*/ 158103 w 315621"/>
                    <a:gd name="connsiteY3" fmla="*/ 84930 h 91925"/>
                    <a:gd name="connsiteX4" fmla="*/ 585 w 315621"/>
                    <a:gd name="connsiteY4" fmla="*/ 65325 h 91925"/>
                    <a:gd name="connsiteX0" fmla="*/ 585 w 318436"/>
                    <a:gd name="connsiteY0" fmla="*/ 65325 h 91925"/>
                    <a:gd name="connsiteX1" fmla="*/ 155563 w 318436"/>
                    <a:gd name="connsiteY1" fmla="*/ 0 h 91925"/>
                    <a:gd name="connsiteX2" fmla="*/ 315621 w 318436"/>
                    <a:gd name="connsiteY2" fmla="*/ 65325 h 91925"/>
                    <a:gd name="connsiteX3" fmla="*/ 158103 w 318436"/>
                    <a:gd name="connsiteY3" fmla="*/ 84930 h 91925"/>
                    <a:gd name="connsiteX4" fmla="*/ 585 w 318436"/>
                    <a:gd name="connsiteY4" fmla="*/ 65325 h 919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18436" h="91925">
                      <a:moveTo>
                        <a:pt x="585" y="65325"/>
                      </a:moveTo>
                      <a:cubicBezTo>
                        <a:pt x="-7458" y="20690"/>
                        <a:pt x="68568" y="0"/>
                        <a:pt x="155563" y="0"/>
                      </a:cubicBezTo>
                      <a:cubicBezTo>
                        <a:pt x="242558" y="0"/>
                        <a:pt x="335941" y="22689"/>
                        <a:pt x="315621" y="65325"/>
                      </a:cubicBezTo>
                      <a:cubicBezTo>
                        <a:pt x="295301" y="107961"/>
                        <a:pt x="245098" y="84930"/>
                        <a:pt x="158103" y="84930"/>
                      </a:cubicBezTo>
                      <a:cubicBezTo>
                        <a:pt x="71108" y="84930"/>
                        <a:pt x="8628" y="109960"/>
                        <a:pt x="585" y="65325"/>
                      </a:cubicBezTo>
                      <a:close/>
                    </a:path>
                  </a:pathLst>
                </a:cu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91" name="グループ化 90">
              <a:extLst>
                <a:ext uri="{FF2B5EF4-FFF2-40B4-BE49-F238E27FC236}">
                  <a16:creationId xmlns:a16="http://schemas.microsoft.com/office/drawing/2014/main" id="{61D20398-2601-4FBD-8A29-7BBF18676F53}"/>
                </a:ext>
              </a:extLst>
            </p:cNvPr>
            <p:cNvGrpSpPr/>
            <p:nvPr/>
          </p:nvGrpSpPr>
          <p:grpSpPr>
            <a:xfrm flipH="1">
              <a:off x="1200254" y="3837898"/>
              <a:ext cx="1233097" cy="2196421"/>
              <a:chOff x="3193076" y="4262134"/>
              <a:chExt cx="1233097" cy="2196421"/>
            </a:xfrm>
          </p:grpSpPr>
          <p:grpSp>
            <p:nvGrpSpPr>
              <p:cNvPr id="97" name="グループ化 96">
                <a:extLst>
                  <a:ext uri="{FF2B5EF4-FFF2-40B4-BE49-F238E27FC236}">
                    <a16:creationId xmlns:a16="http://schemas.microsoft.com/office/drawing/2014/main" id="{32EC6B2A-3B7A-449F-9A67-AA119128D83E}"/>
                  </a:ext>
                </a:extLst>
              </p:cNvPr>
              <p:cNvGrpSpPr/>
              <p:nvPr/>
            </p:nvGrpSpPr>
            <p:grpSpPr>
              <a:xfrm flipH="1">
                <a:off x="3193076" y="4262134"/>
                <a:ext cx="1233097" cy="2196421"/>
                <a:chOff x="2237125" y="2944633"/>
                <a:chExt cx="1178095" cy="2098450"/>
              </a:xfrm>
            </p:grpSpPr>
            <p:grpSp>
              <p:nvGrpSpPr>
                <p:cNvPr id="104" name="グループ化 103">
                  <a:extLst>
                    <a:ext uri="{FF2B5EF4-FFF2-40B4-BE49-F238E27FC236}">
                      <a16:creationId xmlns:a16="http://schemas.microsoft.com/office/drawing/2014/main" id="{3317EEDD-3ADB-4B4A-BB2F-82AE4B43DEB5}"/>
                    </a:ext>
                  </a:extLst>
                </p:cNvPr>
                <p:cNvGrpSpPr/>
                <p:nvPr/>
              </p:nvGrpSpPr>
              <p:grpSpPr>
                <a:xfrm flipH="1">
                  <a:off x="2519586" y="2944633"/>
                  <a:ext cx="895634" cy="2098450"/>
                  <a:chOff x="-2539276" y="4813127"/>
                  <a:chExt cx="1194657" cy="2799054"/>
                </a:xfrm>
              </p:grpSpPr>
              <p:sp>
                <p:nvSpPr>
                  <p:cNvPr id="107" name="楕円 106">
                    <a:extLst>
                      <a:ext uri="{FF2B5EF4-FFF2-40B4-BE49-F238E27FC236}">
                        <a16:creationId xmlns:a16="http://schemas.microsoft.com/office/drawing/2014/main" id="{28CC7C49-87C6-42C2-B9BC-D347DAA4C007}"/>
                      </a:ext>
                    </a:extLst>
                  </p:cNvPr>
                  <p:cNvSpPr/>
                  <p:nvPr/>
                </p:nvSpPr>
                <p:spPr bwMode="auto">
                  <a:xfrm flipH="1">
                    <a:off x="-2260104" y="4813127"/>
                    <a:ext cx="915485" cy="1057564"/>
                  </a:xfrm>
                  <a:prstGeom prst="ellipse">
                    <a:avLst/>
                  </a:pr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8" name="四角形: 角を丸くする 107">
                    <a:extLst>
                      <a:ext uri="{FF2B5EF4-FFF2-40B4-BE49-F238E27FC236}">
                        <a16:creationId xmlns:a16="http://schemas.microsoft.com/office/drawing/2014/main" id="{F1674D0C-FF20-4ABE-9E63-D85AECAE89BA}"/>
                      </a:ext>
                    </a:extLst>
                  </p:cNvPr>
                  <p:cNvSpPr/>
                  <p:nvPr/>
                </p:nvSpPr>
                <p:spPr bwMode="auto">
                  <a:xfrm flipH="1">
                    <a:off x="-2066670" y="5907015"/>
                    <a:ext cx="500773" cy="108714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9" name="台形 108">
                    <a:extLst>
                      <a:ext uri="{FF2B5EF4-FFF2-40B4-BE49-F238E27FC236}">
                        <a16:creationId xmlns:a16="http://schemas.microsoft.com/office/drawing/2014/main" id="{172EA887-8C86-44BD-A456-193D30363C92}"/>
                      </a:ext>
                    </a:extLst>
                  </p:cNvPr>
                  <p:cNvSpPr/>
                  <p:nvPr/>
                </p:nvSpPr>
                <p:spPr bwMode="auto">
                  <a:xfrm flipH="1">
                    <a:off x="-1925778" y="5808122"/>
                    <a:ext cx="254908" cy="278731"/>
                  </a:xfrm>
                  <a:prstGeom prst="trapezoid">
                    <a:avLst>
                      <a:gd name="adj" fmla="val 16563"/>
                    </a:avLst>
                  </a:pr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0" name="台形 109">
                    <a:extLst>
                      <a:ext uri="{FF2B5EF4-FFF2-40B4-BE49-F238E27FC236}">
                        <a16:creationId xmlns:a16="http://schemas.microsoft.com/office/drawing/2014/main" id="{47A60766-0583-4642-9639-7F1ABE43E759}"/>
                      </a:ext>
                    </a:extLst>
                  </p:cNvPr>
                  <p:cNvSpPr/>
                  <p:nvPr/>
                </p:nvSpPr>
                <p:spPr bwMode="auto">
                  <a:xfrm rot="9000000" flipH="1">
                    <a:off x="-1678450" y="6713605"/>
                    <a:ext cx="275827" cy="898576"/>
                  </a:xfrm>
                  <a:prstGeom prst="trapezoid">
                    <a:avLst>
                      <a:gd name="adj" fmla="val 26735"/>
                    </a:avLst>
                  </a:pr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dirty="0"/>
                  </a:p>
                </p:txBody>
              </p:sp>
              <p:sp>
                <p:nvSpPr>
                  <p:cNvPr id="111" name="フリーフォーム: 図形 110">
                    <a:extLst>
                      <a:ext uri="{FF2B5EF4-FFF2-40B4-BE49-F238E27FC236}">
                        <a16:creationId xmlns:a16="http://schemas.microsoft.com/office/drawing/2014/main" id="{782A414C-9C44-4452-8498-5CCAA2F95F05}"/>
                      </a:ext>
                    </a:extLst>
                  </p:cNvPr>
                  <p:cNvSpPr/>
                  <p:nvPr/>
                </p:nvSpPr>
                <p:spPr bwMode="auto">
                  <a:xfrm rot="13500000" flipH="1">
                    <a:off x="-2311108" y="6701563"/>
                    <a:ext cx="413538" cy="869874"/>
                  </a:xfrm>
                  <a:custGeom>
                    <a:avLst/>
                    <a:gdLst>
                      <a:gd name="connsiteX0" fmla="*/ 0 w 420127"/>
                      <a:gd name="connsiteY0" fmla="*/ 737088 h 869873"/>
                      <a:gd name="connsiteX1" fmla="*/ 229992 w 420127"/>
                      <a:gd name="connsiteY1" fmla="*/ 869873 h 869873"/>
                      <a:gd name="connsiteX2" fmla="*/ 413538 w 420127"/>
                      <a:gd name="connsiteY2" fmla="*/ 488722 h 869873"/>
                      <a:gd name="connsiteX3" fmla="*/ 420127 w 420127"/>
                      <a:gd name="connsiteY3" fmla="*/ 488722 h 869873"/>
                      <a:gd name="connsiteX4" fmla="*/ 395310 w 420127"/>
                      <a:gd name="connsiteY4" fmla="*/ 0 h 869873"/>
                      <a:gd name="connsiteX5" fmla="*/ 261524 w 420127"/>
                      <a:gd name="connsiteY5" fmla="*/ 0 h 869873"/>
                      <a:gd name="connsiteX6" fmla="*/ 242128 w 420127"/>
                      <a:gd name="connsiteY6" fmla="*/ 381962 h 869873"/>
                      <a:gd name="connsiteX0" fmla="*/ 0 w 413538"/>
                      <a:gd name="connsiteY0" fmla="*/ 737088 h 869873"/>
                      <a:gd name="connsiteX1" fmla="*/ 229992 w 413538"/>
                      <a:gd name="connsiteY1" fmla="*/ 869873 h 869873"/>
                      <a:gd name="connsiteX2" fmla="*/ 413538 w 413538"/>
                      <a:gd name="connsiteY2" fmla="*/ 488722 h 869873"/>
                      <a:gd name="connsiteX3" fmla="*/ 395310 w 413538"/>
                      <a:gd name="connsiteY3" fmla="*/ 0 h 869873"/>
                      <a:gd name="connsiteX4" fmla="*/ 261524 w 413538"/>
                      <a:gd name="connsiteY4" fmla="*/ 0 h 869873"/>
                      <a:gd name="connsiteX5" fmla="*/ 242128 w 413538"/>
                      <a:gd name="connsiteY5" fmla="*/ 381962 h 869873"/>
                      <a:gd name="connsiteX6" fmla="*/ 0 w 413538"/>
                      <a:gd name="connsiteY6" fmla="*/ 737088 h 86987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413538" h="869873">
                        <a:moveTo>
                          <a:pt x="0" y="737088"/>
                        </a:moveTo>
                        <a:lnTo>
                          <a:pt x="229992" y="869873"/>
                        </a:lnTo>
                        <a:lnTo>
                          <a:pt x="413538" y="488722"/>
                        </a:lnTo>
                        <a:lnTo>
                          <a:pt x="395310" y="0"/>
                        </a:lnTo>
                        <a:lnTo>
                          <a:pt x="261524" y="0"/>
                        </a:lnTo>
                        <a:lnTo>
                          <a:pt x="242128" y="381962"/>
                        </a:lnTo>
                        <a:lnTo>
                          <a:pt x="0" y="737088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 dirty="0"/>
                  </a:p>
                </p:txBody>
              </p:sp>
            </p:grpSp>
            <p:sp>
              <p:nvSpPr>
                <p:cNvPr id="105" name="フリーフォーム: 図形 104">
                  <a:extLst>
                    <a:ext uri="{FF2B5EF4-FFF2-40B4-BE49-F238E27FC236}">
                      <a16:creationId xmlns:a16="http://schemas.microsoft.com/office/drawing/2014/main" id="{7EE002C7-401D-489A-8520-4AEB972085AC}"/>
                    </a:ext>
                  </a:extLst>
                </p:cNvPr>
                <p:cNvSpPr/>
                <p:nvPr/>
              </p:nvSpPr>
              <p:spPr bwMode="auto">
                <a:xfrm rot="16991981">
                  <a:off x="2312805" y="3695379"/>
                  <a:ext cx="434807" cy="586168"/>
                </a:xfrm>
                <a:custGeom>
                  <a:avLst/>
                  <a:gdLst>
                    <a:gd name="connsiteX0" fmla="*/ 433296 w 434807"/>
                    <a:gd name="connsiteY0" fmla="*/ 490865 h 586168"/>
                    <a:gd name="connsiteX1" fmla="*/ 421245 w 434807"/>
                    <a:gd name="connsiteY1" fmla="*/ 550799 h 586168"/>
                    <a:gd name="connsiteX2" fmla="*/ 310410 w 434807"/>
                    <a:gd name="connsiteY2" fmla="*/ 572607 h 586168"/>
                    <a:gd name="connsiteX3" fmla="*/ 34190 w 434807"/>
                    <a:gd name="connsiteY3" fmla="*/ 387212 h 586168"/>
                    <a:gd name="connsiteX4" fmla="*/ 331 w 434807"/>
                    <a:gd name="connsiteY4" fmla="*/ 336311 h 586168"/>
                    <a:gd name="connsiteX5" fmla="*/ 278 w 434807"/>
                    <a:gd name="connsiteY5" fmla="*/ 310939 h 586168"/>
                    <a:gd name="connsiteX6" fmla="*/ 0 w 434807"/>
                    <a:gd name="connsiteY6" fmla="*/ 309562 h 586168"/>
                    <a:gd name="connsiteX7" fmla="*/ 0 w 434807"/>
                    <a:gd name="connsiteY7" fmla="*/ 79875 h 586168"/>
                    <a:gd name="connsiteX8" fmla="*/ 79875 w 434807"/>
                    <a:gd name="connsiteY8" fmla="*/ 0 h 586168"/>
                    <a:gd name="connsiteX9" fmla="*/ 159750 w 434807"/>
                    <a:gd name="connsiteY9" fmla="*/ 79875 h 586168"/>
                    <a:gd name="connsiteX10" fmla="*/ 159750 w 434807"/>
                    <a:gd name="connsiteY10" fmla="*/ 279090 h 586168"/>
                    <a:gd name="connsiteX11" fmla="*/ 399437 w 434807"/>
                    <a:gd name="connsiteY11" fmla="*/ 439964 h 586168"/>
                    <a:gd name="connsiteX12" fmla="*/ 433296 w 434807"/>
                    <a:gd name="connsiteY12" fmla="*/ 490865 h 5861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434807" h="586168">
                      <a:moveTo>
                        <a:pt x="433296" y="490865"/>
                      </a:moveTo>
                      <a:cubicBezTo>
                        <a:pt x="437243" y="510922"/>
                        <a:pt x="433538" y="532485"/>
                        <a:pt x="421245" y="550799"/>
                      </a:cubicBezTo>
                      <a:cubicBezTo>
                        <a:pt x="396661" y="587428"/>
                        <a:pt x="347039" y="597191"/>
                        <a:pt x="310410" y="572607"/>
                      </a:cubicBezTo>
                      <a:lnTo>
                        <a:pt x="34190" y="387212"/>
                      </a:lnTo>
                      <a:cubicBezTo>
                        <a:pt x="15875" y="374920"/>
                        <a:pt x="4278" y="356368"/>
                        <a:pt x="331" y="336311"/>
                      </a:cubicBezTo>
                      <a:lnTo>
                        <a:pt x="278" y="310939"/>
                      </a:lnTo>
                      <a:lnTo>
                        <a:pt x="0" y="309562"/>
                      </a:lnTo>
                      <a:lnTo>
                        <a:pt x="0" y="79875"/>
                      </a:lnTo>
                      <a:cubicBezTo>
                        <a:pt x="0" y="35761"/>
                        <a:pt x="35761" y="0"/>
                        <a:pt x="79875" y="0"/>
                      </a:cubicBezTo>
                      <a:cubicBezTo>
                        <a:pt x="123989" y="0"/>
                        <a:pt x="159750" y="35761"/>
                        <a:pt x="159750" y="79875"/>
                      </a:cubicBezTo>
                      <a:lnTo>
                        <a:pt x="159750" y="279090"/>
                      </a:lnTo>
                      <a:lnTo>
                        <a:pt x="399437" y="439964"/>
                      </a:lnTo>
                      <a:cubicBezTo>
                        <a:pt x="417751" y="452256"/>
                        <a:pt x="429350" y="470808"/>
                        <a:pt x="433296" y="490865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6" name="フリーフォーム: 図形 105">
                  <a:extLst>
                    <a:ext uri="{FF2B5EF4-FFF2-40B4-BE49-F238E27FC236}">
                      <a16:creationId xmlns:a16="http://schemas.microsoft.com/office/drawing/2014/main" id="{4C0327E6-20A3-4D85-B625-1E480377F027}"/>
                    </a:ext>
                  </a:extLst>
                </p:cNvPr>
                <p:cNvSpPr/>
                <p:nvPr/>
              </p:nvSpPr>
              <p:spPr bwMode="auto">
                <a:xfrm rot="10289867">
                  <a:off x="2878813" y="3777302"/>
                  <a:ext cx="434807" cy="586168"/>
                </a:xfrm>
                <a:custGeom>
                  <a:avLst/>
                  <a:gdLst>
                    <a:gd name="connsiteX0" fmla="*/ 433296 w 434807"/>
                    <a:gd name="connsiteY0" fmla="*/ 490865 h 586168"/>
                    <a:gd name="connsiteX1" fmla="*/ 421245 w 434807"/>
                    <a:gd name="connsiteY1" fmla="*/ 550799 h 586168"/>
                    <a:gd name="connsiteX2" fmla="*/ 310410 w 434807"/>
                    <a:gd name="connsiteY2" fmla="*/ 572607 h 586168"/>
                    <a:gd name="connsiteX3" fmla="*/ 34190 w 434807"/>
                    <a:gd name="connsiteY3" fmla="*/ 387212 h 586168"/>
                    <a:gd name="connsiteX4" fmla="*/ 331 w 434807"/>
                    <a:gd name="connsiteY4" fmla="*/ 336311 h 586168"/>
                    <a:gd name="connsiteX5" fmla="*/ 278 w 434807"/>
                    <a:gd name="connsiteY5" fmla="*/ 310939 h 586168"/>
                    <a:gd name="connsiteX6" fmla="*/ 0 w 434807"/>
                    <a:gd name="connsiteY6" fmla="*/ 309562 h 586168"/>
                    <a:gd name="connsiteX7" fmla="*/ 0 w 434807"/>
                    <a:gd name="connsiteY7" fmla="*/ 79875 h 586168"/>
                    <a:gd name="connsiteX8" fmla="*/ 79875 w 434807"/>
                    <a:gd name="connsiteY8" fmla="*/ 0 h 586168"/>
                    <a:gd name="connsiteX9" fmla="*/ 159750 w 434807"/>
                    <a:gd name="connsiteY9" fmla="*/ 79875 h 586168"/>
                    <a:gd name="connsiteX10" fmla="*/ 159750 w 434807"/>
                    <a:gd name="connsiteY10" fmla="*/ 279090 h 586168"/>
                    <a:gd name="connsiteX11" fmla="*/ 399437 w 434807"/>
                    <a:gd name="connsiteY11" fmla="*/ 439964 h 586168"/>
                    <a:gd name="connsiteX12" fmla="*/ 433296 w 434807"/>
                    <a:gd name="connsiteY12" fmla="*/ 490865 h 5861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434807" h="586168">
                      <a:moveTo>
                        <a:pt x="433296" y="490865"/>
                      </a:moveTo>
                      <a:cubicBezTo>
                        <a:pt x="437243" y="510922"/>
                        <a:pt x="433538" y="532485"/>
                        <a:pt x="421245" y="550799"/>
                      </a:cubicBezTo>
                      <a:cubicBezTo>
                        <a:pt x="396661" y="587428"/>
                        <a:pt x="347039" y="597191"/>
                        <a:pt x="310410" y="572607"/>
                      </a:cubicBezTo>
                      <a:lnTo>
                        <a:pt x="34190" y="387212"/>
                      </a:lnTo>
                      <a:cubicBezTo>
                        <a:pt x="15875" y="374920"/>
                        <a:pt x="4278" y="356368"/>
                        <a:pt x="331" y="336311"/>
                      </a:cubicBezTo>
                      <a:lnTo>
                        <a:pt x="278" y="310939"/>
                      </a:lnTo>
                      <a:lnTo>
                        <a:pt x="0" y="309562"/>
                      </a:lnTo>
                      <a:lnTo>
                        <a:pt x="0" y="79875"/>
                      </a:lnTo>
                      <a:cubicBezTo>
                        <a:pt x="0" y="35761"/>
                        <a:pt x="35761" y="0"/>
                        <a:pt x="79875" y="0"/>
                      </a:cubicBezTo>
                      <a:cubicBezTo>
                        <a:pt x="123989" y="0"/>
                        <a:pt x="159750" y="35761"/>
                        <a:pt x="159750" y="79875"/>
                      </a:cubicBezTo>
                      <a:lnTo>
                        <a:pt x="159750" y="279090"/>
                      </a:lnTo>
                      <a:lnTo>
                        <a:pt x="399437" y="439964"/>
                      </a:lnTo>
                      <a:cubicBezTo>
                        <a:pt x="417751" y="452256"/>
                        <a:pt x="429350" y="470808"/>
                        <a:pt x="433296" y="490865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98" name="グループ化 97">
                <a:extLst>
                  <a:ext uri="{FF2B5EF4-FFF2-40B4-BE49-F238E27FC236}">
                    <a16:creationId xmlns:a16="http://schemas.microsoft.com/office/drawing/2014/main" id="{C3915DF4-F40D-4114-B260-A25F3D1B3B40}"/>
                  </a:ext>
                </a:extLst>
              </p:cNvPr>
              <p:cNvGrpSpPr/>
              <p:nvPr/>
            </p:nvGrpSpPr>
            <p:grpSpPr>
              <a:xfrm>
                <a:off x="3449305" y="4631756"/>
                <a:ext cx="514963" cy="316306"/>
                <a:chOff x="2786904" y="4109854"/>
                <a:chExt cx="431446" cy="265007"/>
              </a:xfrm>
            </p:grpSpPr>
            <p:sp>
              <p:nvSpPr>
                <p:cNvPr id="99" name="月 98">
                  <a:extLst>
                    <a:ext uri="{FF2B5EF4-FFF2-40B4-BE49-F238E27FC236}">
                      <a16:creationId xmlns:a16="http://schemas.microsoft.com/office/drawing/2014/main" id="{F2ED99E2-A430-428C-B231-9DC2D73FEFB2}"/>
                    </a:ext>
                  </a:extLst>
                </p:cNvPr>
                <p:cNvSpPr/>
                <p:nvPr/>
              </p:nvSpPr>
              <p:spPr bwMode="auto">
                <a:xfrm rot="14400000">
                  <a:off x="3040190" y="4286044"/>
                  <a:ext cx="45719" cy="131916"/>
                </a:xfrm>
                <a:prstGeom prst="moon">
                  <a:avLst>
                    <a:gd name="adj" fmla="val 74942"/>
                  </a:avLst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0" name="フリーフォーム: 図形 99">
                  <a:extLst>
                    <a:ext uri="{FF2B5EF4-FFF2-40B4-BE49-F238E27FC236}">
                      <a16:creationId xmlns:a16="http://schemas.microsoft.com/office/drawing/2014/main" id="{4EB4D63C-B19C-4E1F-AFFF-6FCBA13B8FFA}"/>
                    </a:ext>
                  </a:extLst>
                </p:cNvPr>
                <p:cNvSpPr/>
                <p:nvPr/>
              </p:nvSpPr>
              <p:spPr bwMode="auto">
                <a:xfrm>
                  <a:off x="2788298" y="4109854"/>
                  <a:ext cx="180021" cy="98685"/>
                </a:xfrm>
                <a:custGeom>
                  <a:avLst/>
                  <a:gdLst>
                    <a:gd name="connsiteX0" fmla="*/ 10186 w 619508"/>
                    <a:gd name="connsiteY0" fmla="*/ 0 h 247430"/>
                    <a:gd name="connsiteX1" fmla="*/ 609322 w 619508"/>
                    <a:gd name="connsiteY1" fmla="*/ 0 h 247430"/>
                    <a:gd name="connsiteX2" fmla="*/ 619508 w 619508"/>
                    <a:gd name="connsiteY2" fmla="*/ 34656 h 247430"/>
                    <a:gd name="connsiteX3" fmla="*/ 309754 w 619508"/>
                    <a:gd name="connsiteY3" fmla="*/ 247430 h 247430"/>
                    <a:gd name="connsiteX4" fmla="*/ 0 w 619508"/>
                    <a:gd name="connsiteY4" fmla="*/ 34656 h 2474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19508" h="247430">
                      <a:moveTo>
                        <a:pt x="10186" y="0"/>
                      </a:moveTo>
                      <a:lnTo>
                        <a:pt x="609322" y="0"/>
                      </a:lnTo>
                      <a:lnTo>
                        <a:pt x="619508" y="34656"/>
                      </a:lnTo>
                      <a:cubicBezTo>
                        <a:pt x="619508" y="152168"/>
                        <a:pt x="480826" y="247430"/>
                        <a:pt x="309754" y="247430"/>
                      </a:cubicBezTo>
                      <a:cubicBezTo>
                        <a:pt x="138682" y="247430"/>
                        <a:pt x="0" y="152168"/>
                        <a:pt x="0" y="34656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1" name="フリーフォーム: 図形 100">
                  <a:extLst>
                    <a:ext uri="{FF2B5EF4-FFF2-40B4-BE49-F238E27FC236}">
                      <a16:creationId xmlns:a16="http://schemas.microsoft.com/office/drawing/2014/main" id="{CC851DC6-CEFC-42F3-908B-EAA133F919EE}"/>
                    </a:ext>
                  </a:extLst>
                </p:cNvPr>
                <p:cNvSpPr/>
                <p:nvPr/>
              </p:nvSpPr>
              <p:spPr bwMode="auto">
                <a:xfrm>
                  <a:off x="2786904" y="4109855"/>
                  <a:ext cx="83401" cy="45719"/>
                </a:xfrm>
                <a:custGeom>
                  <a:avLst/>
                  <a:gdLst>
                    <a:gd name="connsiteX0" fmla="*/ 10186 w 619508"/>
                    <a:gd name="connsiteY0" fmla="*/ 0 h 247430"/>
                    <a:gd name="connsiteX1" fmla="*/ 609322 w 619508"/>
                    <a:gd name="connsiteY1" fmla="*/ 0 h 247430"/>
                    <a:gd name="connsiteX2" fmla="*/ 619508 w 619508"/>
                    <a:gd name="connsiteY2" fmla="*/ 34656 h 247430"/>
                    <a:gd name="connsiteX3" fmla="*/ 309754 w 619508"/>
                    <a:gd name="connsiteY3" fmla="*/ 247430 h 247430"/>
                    <a:gd name="connsiteX4" fmla="*/ 0 w 619508"/>
                    <a:gd name="connsiteY4" fmla="*/ 34656 h 2474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19508" h="247430">
                      <a:moveTo>
                        <a:pt x="10186" y="0"/>
                      </a:moveTo>
                      <a:lnTo>
                        <a:pt x="609322" y="0"/>
                      </a:lnTo>
                      <a:lnTo>
                        <a:pt x="619508" y="34656"/>
                      </a:lnTo>
                      <a:cubicBezTo>
                        <a:pt x="619508" y="152168"/>
                        <a:pt x="480826" y="247430"/>
                        <a:pt x="309754" y="247430"/>
                      </a:cubicBezTo>
                      <a:cubicBezTo>
                        <a:pt x="138682" y="247430"/>
                        <a:pt x="0" y="152168"/>
                        <a:pt x="0" y="34656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2" name="フリーフォーム: 図形 101">
                  <a:extLst>
                    <a:ext uri="{FF2B5EF4-FFF2-40B4-BE49-F238E27FC236}">
                      <a16:creationId xmlns:a16="http://schemas.microsoft.com/office/drawing/2014/main" id="{80FA0224-CC97-42C2-9CE5-E466C35EB891}"/>
                    </a:ext>
                  </a:extLst>
                </p:cNvPr>
                <p:cNvSpPr/>
                <p:nvPr/>
              </p:nvSpPr>
              <p:spPr bwMode="auto">
                <a:xfrm>
                  <a:off x="3038329" y="4109854"/>
                  <a:ext cx="180021" cy="98685"/>
                </a:xfrm>
                <a:custGeom>
                  <a:avLst/>
                  <a:gdLst>
                    <a:gd name="connsiteX0" fmla="*/ 10186 w 619508"/>
                    <a:gd name="connsiteY0" fmla="*/ 0 h 247430"/>
                    <a:gd name="connsiteX1" fmla="*/ 609322 w 619508"/>
                    <a:gd name="connsiteY1" fmla="*/ 0 h 247430"/>
                    <a:gd name="connsiteX2" fmla="*/ 619508 w 619508"/>
                    <a:gd name="connsiteY2" fmla="*/ 34656 h 247430"/>
                    <a:gd name="connsiteX3" fmla="*/ 309754 w 619508"/>
                    <a:gd name="connsiteY3" fmla="*/ 247430 h 247430"/>
                    <a:gd name="connsiteX4" fmla="*/ 0 w 619508"/>
                    <a:gd name="connsiteY4" fmla="*/ 34656 h 2474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19508" h="247430">
                      <a:moveTo>
                        <a:pt x="10186" y="0"/>
                      </a:moveTo>
                      <a:lnTo>
                        <a:pt x="609322" y="0"/>
                      </a:lnTo>
                      <a:lnTo>
                        <a:pt x="619508" y="34656"/>
                      </a:lnTo>
                      <a:cubicBezTo>
                        <a:pt x="619508" y="152168"/>
                        <a:pt x="480826" y="247430"/>
                        <a:pt x="309754" y="247430"/>
                      </a:cubicBezTo>
                      <a:cubicBezTo>
                        <a:pt x="138682" y="247430"/>
                        <a:pt x="0" y="152168"/>
                        <a:pt x="0" y="34656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3" name="フリーフォーム: 図形 102">
                  <a:extLst>
                    <a:ext uri="{FF2B5EF4-FFF2-40B4-BE49-F238E27FC236}">
                      <a16:creationId xmlns:a16="http://schemas.microsoft.com/office/drawing/2014/main" id="{37DED2DC-6A36-448A-849B-C41D0EC6FCCA}"/>
                    </a:ext>
                  </a:extLst>
                </p:cNvPr>
                <p:cNvSpPr/>
                <p:nvPr/>
              </p:nvSpPr>
              <p:spPr bwMode="auto">
                <a:xfrm>
                  <a:off x="3036935" y="4109855"/>
                  <a:ext cx="83401" cy="45719"/>
                </a:xfrm>
                <a:custGeom>
                  <a:avLst/>
                  <a:gdLst>
                    <a:gd name="connsiteX0" fmla="*/ 10186 w 619508"/>
                    <a:gd name="connsiteY0" fmla="*/ 0 h 247430"/>
                    <a:gd name="connsiteX1" fmla="*/ 609322 w 619508"/>
                    <a:gd name="connsiteY1" fmla="*/ 0 h 247430"/>
                    <a:gd name="connsiteX2" fmla="*/ 619508 w 619508"/>
                    <a:gd name="connsiteY2" fmla="*/ 34656 h 247430"/>
                    <a:gd name="connsiteX3" fmla="*/ 309754 w 619508"/>
                    <a:gd name="connsiteY3" fmla="*/ 247430 h 247430"/>
                    <a:gd name="connsiteX4" fmla="*/ 0 w 619508"/>
                    <a:gd name="connsiteY4" fmla="*/ 34656 h 2474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19508" h="247430">
                      <a:moveTo>
                        <a:pt x="10186" y="0"/>
                      </a:moveTo>
                      <a:lnTo>
                        <a:pt x="609322" y="0"/>
                      </a:lnTo>
                      <a:lnTo>
                        <a:pt x="619508" y="34656"/>
                      </a:lnTo>
                      <a:cubicBezTo>
                        <a:pt x="619508" y="152168"/>
                        <a:pt x="480826" y="247430"/>
                        <a:pt x="309754" y="247430"/>
                      </a:cubicBezTo>
                      <a:cubicBezTo>
                        <a:pt x="138682" y="247430"/>
                        <a:pt x="0" y="152168"/>
                        <a:pt x="0" y="34656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92" name="グループ化 91">
              <a:extLst>
                <a:ext uri="{FF2B5EF4-FFF2-40B4-BE49-F238E27FC236}">
                  <a16:creationId xmlns:a16="http://schemas.microsoft.com/office/drawing/2014/main" id="{D5627F00-C3DF-459F-A9AA-AF2A17DFA828}"/>
                </a:ext>
              </a:extLst>
            </p:cNvPr>
            <p:cNvGrpSpPr/>
            <p:nvPr/>
          </p:nvGrpSpPr>
          <p:grpSpPr>
            <a:xfrm>
              <a:off x="-837285" y="3056332"/>
              <a:ext cx="1057094" cy="1086348"/>
              <a:chOff x="-748212" y="3147869"/>
              <a:chExt cx="878947" cy="903273"/>
            </a:xfrm>
          </p:grpSpPr>
          <p:sp>
            <p:nvSpPr>
              <p:cNvPr id="93" name="四角形: 角を丸くする 92">
                <a:extLst>
                  <a:ext uri="{FF2B5EF4-FFF2-40B4-BE49-F238E27FC236}">
                    <a16:creationId xmlns:a16="http://schemas.microsoft.com/office/drawing/2014/main" id="{7EE675FA-8F50-4A18-912C-9E65E60B8412}"/>
                  </a:ext>
                </a:extLst>
              </p:cNvPr>
              <p:cNvSpPr/>
              <p:nvPr/>
            </p:nvSpPr>
            <p:spPr bwMode="auto">
              <a:xfrm>
                <a:off x="-444601" y="3147869"/>
                <a:ext cx="111160" cy="742734"/>
              </a:xfrm>
              <a:prstGeom prst="roundRect">
                <a:avLst>
                  <a:gd name="adj" fmla="val 6948"/>
                </a:avLst>
              </a:pr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94" name="グループ化 93">
                <a:extLst>
                  <a:ext uri="{FF2B5EF4-FFF2-40B4-BE49-F238E27FC236}">
                    <a16:creationId xmlns:a16="http://schemas.microsoft.com/office/drawing/2014/main" id="{762898C4-040F-4563-AF4D-56646B3C6E31}"/>
                  </a:ext>
                </a:extLst>
              </p:cNvPr>
              <p:cNvGrpSpPr/>
              <p:nvPr/>
            </p:nvGrpSpPr>
            <p:grpSpPr>
              <a:xfrm rot="900000">
                <a:off x="-748212" y="3637962"/>
                <a:ext cx="878947" cy="413180"/>
                <a:chOff x="5898106" y="3919093"/>
                <a:chExt cx="878947" cy="413180"/>
              </a:xfrm>
            </p:grpSpPr>
            <p:sp>
              <p:nvSpPr>
                <p:cNvPr id="95" name="台形 94">
                  <a:extLst>
                    <a:ext uri="{FF2B5EF4-FFF2-40B4-BE49-F238E27FC236}">
                      <a16:creationId xmlns:a16="http://schemas.microsoft.com/office/drawing/2014/main" id="{868D2F5E-AA20-4881-ABB7-B8B5E0DB8BC3}"/>
                    </a:ext>
                  </a:extLst>
                </p:cNvPr>
                <p:cNvSpPr/>
                <p:nvPr/>
              </p:nvSpPr>
              <p:spPr bwMode="auto">
                <a:xfrm rot="16200000">
                  <a:off x="6548000" y="4019099"/>
                  <a:ext cx="270030" cy="188076"/>
                </a:xfrm>
                <a:prstGeom prst="trapezoid">
                  <a:avLst/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96" name="四角形: 角を丸くする 95">
                  <a:extLst>
                    <a:ext uri="{FF2B5EF4-FFF2-40B4-BE49-F238E27FC236}">
                      <a16:creationId xmlns:a16="http://schemas.microsoft.com/office/drawing/2014/main" id="{895F708E-4D40-44F4-8D63-46265FC7A047}"/>
                    </a:ext>
                  </a:extLst>
                </p:cNvPr>
                <p:cNvSpPr/>
                <p:nvPr/>
              </p:nvSpPr>
              <p:spPr bwMode="auto">
                <a:xfrm>
                  <a:off x="5898106" y="3919093"/>
                  <a:ext cx="718382" cy="413180"/>
                </a:xfrm>
                <a:prstGeom prst="roundRect">
                  <a:avLst>
                    <a:gd name="adj" fmla="val 6948"/>
                  </a:avLst>
                </a:prstGeom>
                <a:solidFill>
                  <a:schemeClr val="bg1">
                    <a:lumMod val="85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17900601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テキスト ボックス 56">
            <a:extLst>
              <a:ext uri="{FF2B5EF4-FFF2-40B4-BE49-F238E27FC236}">
                <a16:creationId xmlns:a16="http://schemas.microsoft.com/office/drawing/2014/main" id="{B754F769-14CC-494F-BBF2-ABB585132E7D}"/>
              </a:ext>
            </a:extLst>
          </p:cNvPr>
          <p:cNvSpPr txBox="1"/>
          <p:nvPr/>
        </p:nvSpPr>
        <p:spPr>
          <a:xfrm>
            <a:off x="407692" y="5806380"/>
            <a:ext cx="6126458" cy="3826651"/>
          </a:xfrm>
          <a:prstGeom prst="rect">
            <a:avLst/>
          </a:prstGeom>
          <a:noFill/>
        </p:spPr>
        <p:txBody>
          <a:bodyPr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3000" dirty="0">
                <a:ln w="38100">
                  <a:noFill/>
                </a:ln>
                <a:solidFill>
                  <a:schemeClr val="tx1"/>
                </a:solidFill>
                <a:effectLst/>
              </a:rPr>
              <a:t>ゴミ置き場</a:t>
            </a:r>
          </a:p>
          <a:p>
            <a:r>
              <a:rPr lang="ja-JP" altLang="en-US" sz="13000" dirty="0">
                <a:ln w="38100">
                  <a:noFill/>
                </a:ln>
                <a:effectLst/>
              </a:rPr>
              <a:t>監視中</a:t>
            </a:r>
          </a:p>
        </p:txBody>
      </p:sp>
      <p:sp>
        <p:nvSpPr>
          <p:cNvPr id="88" name="テキスト ボックス 87">
            <a:extLst>
              <a:ext uri="{FF2B5EF4-FFF2-40B4-BE49-F238E27FC236}">
                <a16:creationId xmlns:a16="http://schemas.microsoft.com/office/drawing/2014/main" id="{54CFD3BF-0B73-48CB-86A5-FC8B06973752}"/>
              </a:ext>
            </a:extLst>
          </p:cNvPr>
          <p:cNvSpPr txBox="1"/>
          <p:nvPr/>
        </p:nvSpPr>
        <p:spPr>
          <a:xfrm>
            <a:off x="445792" y="513175"/>
            <a:ext cx="6050258" cy="833058"/>
          </a:xfrm>
          <a:prstGeom prst="rect">
            <a:avLst/>
          </a:prstGeom>
          <a:noFill/>
        </p:spPr>
        <p:txBody>
          <a:bodyPr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3000" dirty="0">
                <a:ln w="38100">
                  <a:noFill/>
                </a:ln>
                <a:solidFill>
                  <a:schemeClr val="tx1"/>
                </a:solidFill>
                <a:effectLst/>
              </a:rPr>
              <a:t>ゴミルールを守ろう</a:t>
            </a:r>
          </a:p>
        </p:txBody>
      </p:sp>
      <p:grpSp>
        <p:nvGrpSpPr>
          <p:cNvPr id="90" name="グループ化 89">
            <a:extLst>
              <a:ext uri="{FF2B5EF4-FFF2-40B4-BE49-F238E27FC236}">
                <a16:creationId xmlns:a16="http://schemas.microsoft.com/office/drawing/2014/main" id="{DDC18757-5588-40A8-BD57-2C1ABAA1914F}"/>
              </a:ext>
            </a:extLst>
          </p:cNvPr>
          <p:cNvGrpSpPr/>
          <p:nvPr/>
        </p:nvGrpSpPr>
        <p:grpSpPr>
          <a:xfrm>
            <a:off x="1375420" y="1608641"/>
            <a:ext cx="4191002" cy="3950610"/>
            <a:chOff x="-969726" y="3025140"/>
            <a:chExt cx="3403077" cy="3207880"/>
          </a:xfrm>
        </p:grpSpPr>
        <p:sp>
          <p:nvSpPr>
            <p:cNvPr id="91" name="楕円 90">
              <a:extLst>
                <a:ext uri="{FF2B5EF4-FFF2-40B4-BE49-F238E27FC236}">
                  <a16:creationId xmlns:a16="http://schemas.microsoft.com/office/drawing/2014/main" id="{69F339A5-F08D-4E68-8C55-B687186D8FD8}"/>
                </a:ext>
              </a:extLst>
            </p:cNvPr>
            <p:cNvSpPr/>
            <p:nvPr/>
          </p:nvSpPr>
          <p:spPr bwMode="auto">
            <a:xfrm>
              <a:off x="-969726" y="3025140"/>
              <a:ext cx="3207880" cy="3207880"/>
            </a:xfrm>
            <a:prstGeom prst="ellipse">
              <a:avLst/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92" name="グループ化 91">
              <a:extLst>
                <a:ext uri="{FF2B5EF4-FFF2-40B4-BE49-F238E27FC236}">
                  <a16:creationId xmlns:a16="http://schemas.microsoft.com/office/drawing/2014/main" id="{AEA9C3E3-749F-4397-ADAF-48BCBACFACFE}"/>
                </a:ext>
              </a:extLst>
            </p:cNvPr>
            <p:cNvGrpSpPr/>
            <p:nvPr/>
          </p:nvGrpSpPr>
          <p:grpSpPr>
            <a:xfrm>
              <a:off x="-353673" y="4192891"/>
              <a:ext cx="1862897" cy="1597471"/>
              <a:chOff x="-1186444" y="3815350"/>
              <a:chExt cx="2466726" cy="2115266"/>
            </a:xfrm>
          </p:grpSpPr>
          <p:grpSp>
            <p:nvGrpSpPr>
              <p:cNvPr id="199" name="グループ化 198">
                <a:extLst>
                  <a:ext uri="{FF2B5EF4-FFF2-40B4-BE49-F238E27FC236}">
                    <a16:creationId xmlns:a16="http://schemas.microsoft.com/office/drawing/2014/main" id="{28D40AD5-2335-43D3-851F-FA20A48C6EAD}"/>
                  </a:ext>
                </a:extLst>
              </p:cNvPr>
              <p:cNvGrpSpPr/>
              <p:nvPr/>
            </p:nvGrpSpPr>
            <p:grpSpPr>
              <a:xfrm rot="408769">
                <a:off x="-360127" y="3815350"/>
                <a:ext cx="1040251" cy="1272716"/>
                <a:chOff x="-2417572" y="3322612"/>
                <a:chExt cx="2778812" cy="3399795"/>
              </a:xfrm>
              <a:solidFill>
                <a:schemeClr val="accent1">
                  <a:lumMod val="90000"/>
                </a:schemeClr>
              </a:solidFill>
            </p:grpSpPr>
            <p:sp>
              <p:nvSpPr>
                <p:cNvPr id="240" name="楕円 8">
                  <a:extLst>
                    <a:ext uri="{FF2B5EF4-FFF2-40B4-BE49-F238E27FC236}">
                      <a16:creationId xmlns:a16="http://schemas.microsoft.com/office/drawing/2014/main" id="{18A24F91-6ABE-4F68-B133-22A56ED4B9FB}"/>
                    </a:ext>
                  </a:extLst>
                </p:cNvPr>
                <p:cNvSpPr/>
                <p:nvPr/>
              </p:nvSpPr>
              <p:spPr bwMode="auto">
                <a:xfrm rot="10800000">
                  <a:off x="-1556513" y="3322612"/>
                  <a:ext cx="1056704" cy="506768"/>
                </a:xfrm>
                <a:custGeom>
                  <a:avLst/>
                  <a:gdLst>
                    <a:gd name="connsiteX0" fmla="*/ 0 w 945105"/>
                    <a:gd name="connsiteY0" fmla="*/ 292533 h 585065"/>
                    <a:gd name="connsiteX1" fmla="*/ 472553 w 945105"/>
                    <a:gd name="connsiteY1" fmla="*/ 0 h 585065"/>
                    <a:gd name="connsiteX2" fmla="*/ 945106 w 945105"/>
                    <a:gd name="connsiteY2" fmla="*/ 292533 h 585065"/>
                    <a:gd name="connsiteX3" fmla="*/ 472553 w 945105"/>
                    <a:gd name="connsiteY3" fmla="*/ 585066 h 585065"/>
                    <a:gd name="connsiteX4" fmla="*/ 0 w 945105"/>
                    <a:gd name="connsiteY4" fmla="*/ 292533 h 585065"/>
                    <a:gd name="connsiteX0" fmla="*/ 2 w 945108"/>
                    <a:gd name="connsiteY0" fmla="*/ 663373 h 955906"/>
                    <a:gd name="connsiteX1" fmla="*/ 477635 w 945108"/>
                    <a:gd name="connsiteY1" fmla="*/ 0 h 955906"/>
                    <a:gd name="connsiteX2" fmla="*/ 945108 w 945108"/>
                    <a:gd name="connsiteY2" fmla="*/ 663373 h 955906"/>
                    <a:gd name="connsiteX3" fmla="*/ 472555 w 945108"/>
                    <a:gd name="connsiteY3" fmla="*/ 955906 h 955906"/>
                    <a:gd name="connsiteX4" fmla="*/ 2 w 945108"/>
                    <a:gd name="connsiteY4" fmla="*/ 663373 h 9559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45108" h="955906">
                      <a:moveTo>
                        <a:pt x="2" y="663373"/>
                      </a:moveTo>
                      <a:cubicBezTo>
                        <a:pt x="849" y="504055"/>
                        <a:pt x="216651" y="0"/>
                        <a:pt x="477635" y="0"/>
                      </a:cubicBezTo>
                      <a:cubicBezTo>
                        <a:pt x="738619" y="0"/>
                        <a:pt x="945108" y="501811"/>
                        <a:pt x="945108" y="663373"/>
                      </a:cubicBezTo>
                      <a:cubicBezTo>
                        <a:pt x="945108" y="824935"/>
                        <a:pt x="733539" y="955906"/>
                        <a:pt x="472555" y="955906"/>
                      </a:cubicBezTo>
                      <a:cubicBezTo>
                        <a:pt x="211571" y="955906"/>
                        <a:pt x="-845" y="822691"/>
                        <a:pt x="2" y="663373"/>
                      </a:cubicBezTo>
                      <a:close/>
                    </a:path>
                  </a:pathLst>
                </a:cu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1" name="フリーフォーム: 図形 240">
                  <a:extLst>
                    <a:ext uri="{FF2B5EF4-FFF2-40B4-BE49-F238E27FC236}">
                      <a16:creationId xmlns:a16="http://schemas.microsoft.com/office/drawing/2014/main" id="{50235248-F468-4CC6-A993-3A32F4A8C244}"/>
                    </a:ext>
                  </a:extLst>
                </p:cNvPr>
                <p:cNvSpPr/>
                <p:nvPr/>
              </p:nvSpPr>
              <p:spPr bwMode="auto">
                <a:xfrm>
                  <a:off x="-2417572" y="3911847"/>
                  <a:ext cx="2778812" cy="2810560"/>
                </a:xfrm>
                <a:custGeom>
                  <a:avLst/>
                  <a:gdLst>
                    <a:gd name="connsiteX0" fmla="*/ 1404346 w 2778812"/>
                    <a:gd name="connsiteY0" fmla="*/ 0 h 2810560"/>
                    <a:gd name="connsiteX1" fmla="*/ 2778812 w 2778812"/>
                    <a:gd name="connsiteY1" fmla="*/ 1950453 h 2810560"/>
                    <a:gd name="connsiteX2" fmla="*/ 1389410 w 2778812"/>
                    <a:gd name="connsiteY2" fmla="*/ 2810560 h 2810560"/>
                    <a:gd name="connsiteX3" fmla="*/ 7 w 2778812"/>
                    <a:gd name="connsiteY3" fmla="*/ 1950453 h 2810560"/>
                    <a:gd name="connsiteX4" fmla="*/ 1404346 w 2778812"/>
                    <a:gd name="connsiteY4" fmla="*/ 0 h 28105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778812" h="2810560">
                      <a:moveTo>
                        <a:pt x="1404346" y="0"/>
                      </a:moveTo>
                      <a:cubicBezTo>
                        <a:pt x="2171692" y="0"/>
                        <a:pt x="2778812" y="1475428"/>
                        <a:pt x="2778812" y="1950453"/>
                      </a:cubicBezTo>
                      <a:cubicBezTo>
                        <a:pt x="2778812" y="2425478"/>
                        <a:pt x="2156756" y="2810560"/>
                        <a:pt x="1389410" y="2810560"/>
                      </a:cubicBezTo>
                      <a:cubicBezTo>
                        <a:pt x="622063" y="2810560"/>
                        <a:pt x="-2484" y="2418881"/>
                        <a:pt x="7" y="1950453"/>
                      </a:cubicBezTo>
                      <a:cubicBezTo>
                        <a:pt x="2497" y="1482025"/>
                        <a:pt x="636999" y="0"/>
                        <a:pt x="1404346" y="0"/>
                      </a:cubicBezTo>
                      <a:close/>
                    </a:path>
                  </a:pathLst>
                </a:cu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42" name="楕円 10">
                  <a:extLst>
                    <a:ext uri="{FF2B5EF4-FFF2-40B4-BE49-F238E27FC236}">
                      <a16:creationId xmlns:a16="http://schemas.microsoft.com/office/drawing/2014/main" id="{1E24909D-66B9-46E0-85DB-ABAC50501C84}"/>
                    </a:ext>
                  </a:extLst>
                </p:cNvPr>
                <p:cNvSpPr/>
                <p:nvPr/>
              </p:nvSpPr>
              <p:spPr bwMode="auto">
                <a:xfrm>
                  <a:off x="-1346006" y="3856868"/>
                  <a:ext cx="635684" cy="186741"/>
                </a:xfrm>
                <a:custGeom>
                  <a:avLst/>
                  <a:gdLst>
                    <a:gd name="connsiteX0" fmla="*/ 0 w 315035"/>
                    <a:gd name="connsiteY0" fmla="*/ 45005 h 90010"/>
                    <a:gd name="connsiteX1" fmla="*/ 157518 w 315035"/>
                    <a:gd name="connsiteY1" fmla="*/ 0 h 90010"/>
                    <a:gd name="connsiteX2" fmla="*/ 315036 w 315035"/>
                    <a:gd name="connsiteY2" fmla="*/ 45005 h 90010"/>
                    <a:gd name="connsiteX3" fmla="*/ 157518 w 315035"/>
                    <a:gd name="connsiteY3" fmla="*/ 90010 h 90010"/>
                    <a:gd name="connsiteX4" fmla="*/ 0 w 315035"/>
                    <a:gd name="connsiteY4" fmla="*/ 45005 h 90010"/>
                    <a:gd name="connsiteX0" fmla="*/ 1 w 315037"/>
                    <a:gd name="connsiteY0" fmla="*/ 65325 h 110330"/>
                    <a:gd name="connsiteX1" fmla="*/ 154979 w 315037"/>
                    <a:gd name="connsiteY1" fmla="*/ 0 h 110330"/>
                    <a:gd name="connsiteX2" fmla="*/ 315037 w 315037"/>
                    <a:gd name="connsiteY2" fmla="*/ 65325 h 110330"/>
                    <a:gd name="connsiteX3" fmla="*/ 157519 w 315037"/>
                    <a:gd name="connsiteY3" fmla="*/ 110330 h 110330"/>
                    <a:gd name="connsiteX4" fmla="*/ 1 w 315037"/>
                    <a:gd name="connsiteY4" fmla="*/ 65325 h 110330"/>
                    <a:gd name="connsiteX0" fmla="*/ 1 w 315037"/>
                    <a:gd name="connsiteY0" fmla="*/ 65325 h 85393"/>
                    <a:gd name="connsiteX1" fmla="*/ 154979 w 315037"/>
                    <a:gd name="connsiteY1" fmla="*/ 0 h 85393"/>
                    <a:gd name="connsiteX2" fmla="*/ 315037 w 315037"/>
                    <a:gd name="connsiteY2" fmla="*/ 65325 h 85393"/>
                    <a:gd name="connsiteX3" fmla="*/ 157519 w 315037"/>
                    <a:gd name="connsiteY3" fmla="*/ 84930 h 85393"/>
                    <a:gd name="connsiteX4" fmla="*/ 1 w 315037"/>
                    <a:gd name="connsiteY4" fmla="*/ 65325 h 85393"/>
                    <a:gd name="connsiteX0" fmla="*/ 585 w 315621"/>
                    <a:gd name="connsiteY0" fmla="*/ 65325 h 91925"/>
                    <a:gd name="connsiteX1" fmla="*/ 155563 w 315621"/>
                    <a:gd name="connsiteY1" fmla="*/ 0 h 91925"/>
                    <a:gd name="connsiteX2" fmla="*/ 315621 w 315621"/>
                    <a:gd name="connsiteY2" fmla="*/ 65325 h 91925"/>
                    <a:gd name="connsiteX3" fmla="*/ 158103 w 315621"/>
                    <a:gd name="connsiteY3" fmla="*/ 84930 h 91925"/>
                    <a:gd name="connsiteX4" fmla="*/ 585 w 315621"/>
                    <a:gd name="connsiteY4" fmla="*/ 65325 h 91925"/>
                    <a:gd name="connsiteX0" fmla="*/ 585 w 318436"/>
                    <a:gd name="connsiteY0" fmla="*/ 65325 h 91925"/>
                    <a:gd name="connsiteX1" fmla="*/ 155563 w 318436"/>
                    <a:gd name="connsiteY1" fmla="*/ 0 h 91925"/>
                    <a:gd name="connsiteX2" fmla="*/ 315621 w 318436"/>
                    <a:gd name="connsiteY2" fmla="*/ 65325 h 91925"/>
                    <a:gd name="connsiteX3" fmla="*/ 158103 w 318436"/>
                    <a:gd name="connsiteY3" fmla="*/ 84930 h 91925"/>
                    <a:gd name="connsiteX4" fmla="*/ 585 w 318436"/>
                    <a:gd name="connsiteY4" fmla="*/ 65325 h 919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18436" h="91925">
                      <a:moveTo>
                        <a:pt x="585" y="65325"/>
                      </a:moveTo>
                      <a:cubicBezTo>
                        <a:pt x="-7458" y="20690"/>
                        <a:pt x="68568" y="0"/>
                        <a:pt x="155563" y="0"/>
                      </a:cubicBezTo>
                      <a:cubicBezTo>
                        <a:pt x="242558" y="0"/>
                        <a:pt x="335941" y="22689"/>
                        <a:pt x="315621" y="65325"/>
                      </a:cubicBezTo>
                      <a:cubicBezTo>
                        <a:pt x="295301" y="107961"/>
                        <a:pt x="245098" y="84930"/>
                        <a:pt x="158103" y="84930"/>
                      </a:cubicBezTo>
                      <a:cubicBezTo>
                        <a:pt x="71108" y="84930"/>
                        <a:pt x="8628" y="109960"/>
                        <a:pt x="585" y="65325"/>
                      </a:cubicBezTo>
                      <a:close/>
                    </a:path>
                  </a:pathLst>
                </a:cu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243" name="グループ化 242">
                  <a:extLst>
                    <a:ext uri="{FF2B5EF4-FFF2-40B4-BE49-F238E27FC236}">
                      <a16:creationId xmlns:a16="http://schemas.microsoft.com/office/drawing/2014/main" id="{652C3609-03FD-45E2-B365-1072D15F1045}"/>
                    </a:ext>
                  </a:extLst>
                </p:cNvPr>
                <p:cNvGrpSpPr/>
                <p:nvPr/>
              </p:nvGrpSpPr>
              <p:grpSpPr>
                <a:xfrm>
                  <a:off x="-1248459" y="3445001"/>
                  <a:ext cx="440590" cy="363342"/>
                  <a:chOff x="3502673" y="5211140"/>
                  <a:chExt cx="245738" cy="96168"/>
                </a:xfrm>
                <a:grpFill/>
              </p:grpSpPr>
              <p:sp>
                <p:nvSpPr>
                  <p:cNvPr id="245" name="楕円 8">
                    <a:extLst>
                      <a:ext uri="{FF2B5EF4-FFF2-40B4-BE49-F238E27FC236}">
                        <a16:creationId xmlns:a16="http://schemas.microsoft.com/office/drawing/2014/main" id="{7C990250-1465-4E85-ADCB-B793C7A9A7D0}"/>
                      </a:ext>
                    </a:extLst>
                  </p:cNvPr>
                  <p:cNvSpPr/>
                  <p:nvPr/>
                </p:nvSpPr>
                <p:spPr bwMode="auto">
                  <a:xfrm rot="9900000">
                    <a:off x="3502673" y="5211140"/>
                    <a:ext cx="108578" cy="96168"/>
                  </a:xfrm>
                  <a:custGeom>
                    <a:avLst/>
                    <a:gdLst>
                      <a:gd name="connsiteX0" fmla="*/ 0 w 945105"/>
                      <a:gd name="connsiteY0" fmla="*/ 292533 h 585065"/>
                      <a:gd name="connsiteX1" fmla="*/ 472553 w 945105"/>
                      <a:gd name="connsiteY1" fmla="*/ 0 h 585065"/>
                      <a:gd name="connsiteX2" fmla="*/ 945106 w 945105"/>
                      <a:gd name="connsiteY2" fmla="*/ 292533 h 585065"/>
                      <a:gd name="connsiteX3" fmla="*/ 472553 w 945105"/>
                      <a:gd name="connsiteY3" fmla="*/ 585066 h 585065"/>
                      <a:gd name="connsiteX4" fmla="*/ 0 w 945105"/>
                      <a:gd name="connsiteY4" fmla="*/ 292533 h 585065"/>
                      <a:gd name="connsiteX0" fmla="*/ 2 w 945108"/>
                      <a:gd name="connsiteY0" fmla="*/ 663373 h 955906"/>
                      <a:gd name="connsiteX1" fmla="*/ 477635 w 945108"/>
                      <a:gd name="connsiteY1" fmla="*/ 0 h 955906"/>
                      <a:gd name="connsiteX2" fmla="*/ 945108 w 945108"/>
                      <a:gd name="connsiteY2" fmla="*/ 663373 h 955906"/>
                      <a:gd name="connsiteX3" fmla="*/ 472555 w 945108"/>
                      <a:gd name="connsiteY3" fmla="*/ 955906 h 955906"/>
                      <a:gd name="connsiteX4" fmla="*/ 2 w 945108"/>
                      <a:gd name="connsiteY4" fmla="*/ 663373 h 95590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5108" h="955906">
                        <a:moveTo>
                          <a:pt x="2" y="663373"/>
                        </a:moveTo>
                        <a:cubicBezTo>
                          <a:pt x="849" y="504055"/>
                          <a:pt x="216651" y="0"/>
                          <a:pt x="477635" y="0"/>
                        </a:cubicBezTo>
                        <a:cubicBezTo>
                          <a:pt x="738619" y="0"/>
                          <a:pt x="945108" y="501811"/>
                          <a:pt x="945108" y="663373"/>
                        </a:cubicBezTo>
                        <a:cubicBezTo>
                          <a:pt x="945108" y="824935"/>
                          <a:pt x="733539" y="955906"/>
                          <a:pt x="472555" y="955906"/>
                        </a:cubicBezTo>
                        <a:cubicBezTo>
                          <a:pt x="211571" y="955906"/>
                          <a:pt x="-845" y="822691"/>
                          <a:pt x="2" y="663373"/>
                        </a:cubicBezTo>
                        <a:close/>
                      </a:path>
                    </a:pathLst>
                  </a:cu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46" name="楕円 8">
                    <a:extLst>
                      <a:ext uri="{FF2B5EF4-FFF2-40B4-BE49-F238E27FC236}">
                        <a16:creationId xmlns:a16="http://schemas.microsoft.com/office/drawing/2014/main" id="{7A10BD35-70C9-49C9-97EC-73BC1F0BD158}"/>
                      </a:ext>
                    </a:extLst>
                  </p:cNvPr>
                  <p:cNvSpPr/>
                  <p:nvPr/>
                </p:nvSpPr>
                <p:spPr bwMode="auto">
                  <a:xfrm rot="11700000">
                    <a:off x="3639833" y="5211140"/>
                    <a:ext cx="108578" cy="96168"/>
                  </a:xfrm>
                  <a:custGeom>
                    <a:avLst/>
                    <a:gdLst>
                      <a:gd name="connsiteX0" fmla="*/ 0 w 945105"/>
                      <a:gd name="connsiteY0" fmla="*/ 292533 h 585065"/>
                      <a:gd name="connsiteX1" fmla="*/ 472553 w 945105"/>
                      <a:gd name="connsiteY1" fmla="*/ 0 h 585065"/>
                      <a:gd name="connsiteX2" fmla="*/ 945106 w 945105"/>
                      <a:gd name="connsiteY2" fmla="*/ 292533 h 585065"/>
                      <a:gd name="connsiteX3" fmla="*/ 472553 w 945105"/>
                      <a:gd name="connsiteY3" fmla="*/ 585066 h 585065"/>
                      <a:gd name="connsiteX4" fmla="*/ 0 w 945105"/>
                      <a:gd name="connsiteY4" fmla="*/ 292533 h 585065"/>
                      <a:gd name="connsiteX0" fmla="*/ 2 w 945108"/>
                      <a:gd name="connsiteY0" fmla="*/ 663373 h 955906"/>
                      <a:gd name="connsiteX1" fmla="*/ 477635 w 945108"/>
                      <a:gd name="connsiteY1" fmla="*/ 0 h 955906"/>
                      <a:gd name="connsiteX2" fmla="*/ 945108 w 945108"/>
                      <a:gd name="connsiteY2" fmla="*/ 663373 h 955906"/>
                      <a:gd name="connsiteX3" fmla="*/ 472555 w 945108"/>
                      <a:gd name="connsiteY3" fmla="*/ 955906 h 955906"/>
                      <a:gd name="connsiteX4" fmla="*/ 2 w 945108"/>
                      <a:gd name="connsiteY4" fmla="*/ 663373 h 95590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5108" h="955906">
                        <a:moveTo>
                          <a:pt x="2" y="663373"/>
                        </a:moveTo>
                        <a:cubicBezTo>
                          <a:pt x="849" y="504055"/>
                          <a:pt x="216651" y="0"/>
                          <a:pt x="477635" y="0"/>
                        </a:cubicBezTo>
                        <a:cubicBezTo>
                          <a:pt x="738619" y="0"/>
                          <a:pt x="945108" y="501811"/>
                          <a:pt x="945108" y="663373"/>
                        </a:cubicBezTo>
                        <a:cubicBezTo>
                          <a:pt x="945108" y="824935"/>
                          <a:pt x="733539" y="955906"/>
                          <a:pt x="472555" y="955906"/>
                        </a:cubicBezTo>
                        <a:cubicBezTo>
                          <a:pt x="211571" y="955906"/>
                          <a:pt x="-845" y="822691"/>
                          <a:pt x="2" y="663373"/>
                        </a:cubicBezTo>
                        <a:close/>
                      </a:path>
                    </a:pathLst>
                  </a:cu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44" name="楕円 10">
                  <a:extLst>
                    <a:ext uri="{FF2B5EF4-FFF2-40B4-BE49-F238E27FC236}">
                      <a16:creationId xmlns:a16="http://schemas.microsoft.com/office/drawing/2014/main" id="{9DF3206F-BED4-417D-A11C-80868AC59B4E}"/>
                    </a:ext>
                  </a:extLst>
                </p:cNvPr>
                <p:cNvSpPr/>
                <p:nvPr/>
              </p:nvSpPr>
              <p:spPr bwMode="auto">
                <a:xfrm>
                  <a:off x="-1346006" y="3714974"/>
                  <a:ext cx="635684" cy="186741"/>
                </a:xfrm>
                <a:custGeom>
                  <a:avLst/>
                  <a:gdLst>
                    <a:gd name="connsiteX0" fmla="*/ 0 w 315035"/>
                    <a:gd name="connsiteY0" fmla="*/ 45005 h 90010"/>
                    <a:gd name="connsiteX1" fmla="*/ 157518 w 315035"/>
                    <a:gd name="connsiteY1" fmla="*/ 0 h 90010"/>
                    <a:gd name="connsiteX2" fmla="*/ 315036 w 315035"/>
                    <a:gd name="connsiteY2" fmla="*/ 45005 h 90010"/>
                    <a:gd name="connsiteX3" fmla="*/ 157518 w 315035"/>
                    <a:gd name="connsiteY3" fmla="*/ 90010 h 90010"/>
                    <a:gd name="connsiteX4" fmla="*/ 0 w 315035"/>
                    <a:gd name="connsiteY4" fmla="*/ 45005 h 90010"/>
                    <a:gd name="connsiteX0" fmla="*/ 1 w 315037"/>
                    <a:gd name="connsiteY0" fmla="*/ 65325 h 110330"/>
                    <a:gd name="connsiteX1" fmla="*/ 154979 w 315037"/>
                    <a:gd name="connsiteY1" fmla="*/ 0 h 110330"/>
                    <a:gd name="connsiteX2" fmla="*/ 315037 w 315037"/>
                    <a:gd name="connsiteY2" fmla="*/ 65325 h 110330"/>
                    <a:gd name="connsiteX3" fmla="*/ 157519 w 315037"/>
                    <a:gd name="connsiteY3" fmla="*/ 110330 h 110330"/>
                    <a:gd name="connsiteX4" fmla="*/ 1 w 315037"/>
                    <a:gd name="connsiteY4" fmla="*/ 65325 h 110330"/>
                    <a:gd name="connsiteX0" fmla="*/ 1 w 315037"/>
                    <a:gd name="connsiteY0" fmla="*/ 65325 h 85393"/>
                    <a:gd name="connsiteX1" fmla="*/ 154979 w 315037"/>
                    <a:gd name="connsiteY1" fmla="*/ 0 h 85393"/>
                    <a:gd name="connsiteX2" fmla="*/ 315037 w 315037"/>
                    <a:gd name="connsiteY2" fmla="*/ 65325 h 85393"/>
                    <a:gd name="connsiteX3" fmla="*/ 157519 w 315037"/>
                    <a:gd name="connsiteY3" fmla="*/ 84930 h 85393"/>
                    <a:gd name="connsiteX4" fmla="*/ 1 w 315037"/>
                    <a:gd name="connsiteY4" fmla="*/ 65325 h 85393"/>
                    <a:gd name="connsiteX0" fmla="*/ 585 w 315621"/>
                    <a:gd name="connsiteY0" fmla="*/ 65325 h 91925"/>
                    <a:gd name="connsiteX1" fmla="*/ 155563 w 315621"/>
                    <a:gd name="connsiteY1" fmla="*/ 0 h 91925"/>
                    <a:gd name="connsiteX2" fmla="*/ 315621 w 315621"/>
                    <a:gd name="connsiteY2" fmla="*/ 65325 h 91925"/>
                    <a:gd name="connsiteX3" fmla="*/ 158103 w 315621"/>
                    <a:gd name="connsiteY3" fmla="*/ 84930 h 91925"/>
                    <a:gd name="connsiteX4" fmla="*/ 585 w 315621"/>
                    <a:gd name="connsiteY4" fmla="*/ 65325 h 91925"/>
                    <a:gd name="connsiteX0" fmla="*/ 585 w 318436"/>
                    <a:gd name="connsiteY0" fmla="*/ 65325 h 91925"/>
                    <a:gd name="connsiteX1" fmla="*/ 155563 w 318436"/>
                    <a:gd name="connsiteY1" fmla="*/ 0 h 91925"/>
                    <a:gd name="connsiteX2" fmla="*/ 315621 w 318436"/>
                    <a:gd name="connsiteY2" fmla="*/ 65325 h 91925"/>
                    <a:gd name="connsiteX3" fmla="*/ 158103 w 318436"/>
                    <a:gd name="connsiteY3" fmla="*/ 84930 h 91925"/>
                    <a:gd name="connsiteX4" fmla="*/ 585 w 318436"/>
                    <a:gd name="connsiteY4" fmla="*/ 65325 h 919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18436" h="91925">
                      <a:moveTo>
                        <a:pt x="585" y="65325"/>
                      </a:moveTo>
                      <a:cubicBezTo>
                        <a:pt x="-7458" y="20690"/>
                        <a:pt x="68568" y="0"/>
                        <a:pt x="155563" y="0"/>
                      </a:cubicBezTo>
                      <a:cubicBezTo>
                        <a:pt x="242558" y="0"/>
                        <a:pt x="335941" y="22689"/>
                        <a:pt x="315621" y="65325"/>
                      </a:cubicBezTo>
                      <a:cubicBezTo>
                        <a:pt x="295301" y="107961"/>
                        <a:pt x="245098" y="84930"/>
                        <a:pt x="158103" y="84930"/>
                      </a:cubicBezTo>
                      <a:cubicBezTo>
                        <a:pt x="71108" y="84930"/>
                        <a:pt x="8628" y="109960"/>
                        <a:pt x="585" y="65325"/>
                      </a:cubicBezTo>
                      <a:close/>
                    </a:path>
                  </a:pathLst>
                </a:cu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00" name="グループ化 199">
                <a:extLst>
                  <a:ext uri="{FF2B5EF4-FFF2-40B4-BE49-F238E27FC236}">
                    <a16:creationId xmlns:a16="http://schemas.microsoft.com/office/drawing/2014/main" id="{B6B192AE-B67F-43FC-8483-789C1CA881FB}"/>
                  </a:ext>
                </a:extLst>
              </p:cNvPr>
              <p:cNvGrpSpPr/>
              <p:nvPr/>
            </p:nvGrpSpPr>
            <p:grpSpPr>
              <a:xfrm rot="20993371">
                <a:off x="-883579" y="4109995"/>
                <a:ext cx="1040251" cy="1272716"/>
                <a:chOff x="-2417572" y="3322612"/>
                <a:chExt cx="2778812" cy="3399795"/>
              </a:xfrm>
              <a:solidFill>
                <a:schemeClr val="accent1">
                  <a:lumMod val="90000"/>
                </a:schemeClr>
              </a:solidFill>
            </p:grpSpPr>
            <p:sp>
              <p:nvSpPr>
                <p:cNvPr id="233" name="楕円 8">
                  <a:extLst>
                    <a:ext uri="{FF2B5EF4-FFF2-40B4-BE49-F238E27FC236}">
                      <a16:creationId xmlns:a16="http://schemas.microsoft.com/office/drawing/2014/main" id="{C77B567D-B9CB-4EC1-9676-23A064E4FE23}"/>
                    </a:ext>
                  </a:extLst>
                </p:cNvPr>
                <p:cNvSpPr/>
                <p:nvPr/>
              </p:nvSpPr>
              <p:spPr bwMode="auto">
                <a:xfrm rot="10800000">
                  <a:off x="-1556513" y="3322612"/>
                  <a:ext cx="1056704" cy="506768"/>
                </a:xfrm>
                <a:custGeom>
                  <a:avLst/>
                  <a:gdLst>
                    <a:gd name="connsiteX0" fmla="*/ 0 w 945105"/>
                    <a:gd name="connsiteY0" fmla="*/ 292533 h 585065"/>
                    <a:gd name="connsiteX1" fmla="*/ 472553 w 945105"/>
                    <a:gd name="connsiteY1" fmla="*/ 0 h 585065"/>
                    <a:gd name="connsiteX2" fmla="*/ 945106 w 945105"/>
                    <a:gd name="connsiteY2" fmla="*/ 292533 h 585065"/>
                    <a:gd name="connsiteX3" fmla="*/ 472553 w 945105"/>
                    <a:gd name="connsiteY3" fmla="*/ 585066 h 585065"/>
                    <a:gd name="connsiteX4" fmla="*/ 0 w 945105"/>
                    <a:gd name="connsiteY4" fmla="*/ 292533 h 585065"/>
                    <a:gd name="connsiteX0" fmla="*/ 2 w 945108"/>
                    <a:gd name="connsiteY0" fmla="*/ 663373 h 955906"/>
                    <a:gd name="connsiteX1" fmla="*/ 477635 w 945108"/>
                    <a:gd name="connsiteY1" fmla="*/ 0 h 955906"/>
                    <a:gd name="connsiteX2" fmla="*/ 945108 w 945108"/>
                    <a:gd name="connsiteY2" fmla="*/ 663373 h 955906"/>
                    <a:gd name="connsiteX3" fmla="*/ 472555 w 945108"/>
                    <a:gd name="connsiteY3" fmla="*/ 955906 h 955906"/>
                    <a:gd name="connsiteX4" fmla="*/ 2 w 945108"/>
                    <a:gd name="connsiteY4" fmla="*/ 663373 h 9559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45108" h="955906">
                      <a:moveTo>
                        <a:pt x="2" y="663373"/>
                      </a:moveTo>
                      <a:cubicBezTo>
                        <a:pt x="849" y="504055"/>
                        <a:pt x="216651" y="0"/>
                        <a:pt x="477635" y="0"/>
                      </a:cubicBezTo>
                      <a:cubicBezTo>
                        <a:pt x="738619" y="0"/>
                        <a:pt x="945108" y="501811"/>
                        <a:pt x="945108" y="663373"/>
                      </a:cubicBezTo>
                      <a:cubicBezTo>
                        <a:pt x="945108" y="824935"/>
                        <a:pt x="733539" y="955906"/>
                        <a:pt x="472555" y="955906"/>
                      </a:cubicBezTo>
                      <a:cubicBezTo>
                        <a:pt x="211571" y="955906"/>
                        <a:pt x="-845" y="822691"/>
                        <a:pt x="2" y="663373"/>
                      </a:cubicBezTo>
                      <a:close/>
                    </a:path>
                  </a:pathLst>
                </a:cu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4" name="フリーフォーム: 図形 233">
                  <a:extLst>
                    <a:ext uri="{FF2B5EF4-FFF2-40B4-BE49-F238E27FC236}">
                      <a16:creationId xmlns:a16="http://schemas.microsoft.com/office/drawing/2014/main" id="{20B3AC06-D54C-40B0-9961-B8CCC03B7202}"/>
                    </a:ext>
                  </a:extLst>
                </p:cNvPr>
                <p:cNvSpPr/>
                <p:nvPr/>
              </p:nvSpPr>
              <p:spPr bwMode="auto">
                <a:xfrm>
                  <a:off x="-2417572" y="3911847"/>
                  <a:ext cx="2778812" cy="2810560"/>
                </a:xfrm>
                <a:custGeom>
                  <a:avLst/>
                  <a:gdLst>
                    <a:gd name="connsiteX0" fmla="*/ 1404346 w 2778812"/>
                    <a:gd name="connsiteY0" fmla="*/ 0 h 2810560"/>
                    <a:gd name="connsiteX1" fmla="*/ 2778812 w 2778812"/>
                    <a:gd name="connsiteY1" fmla="*/ 1950453 h 2810560"/>
                    <a:gd name="connsiteX2" fmla="*/ 1389410 w 2778812"/>
                    <a:gd name="connsiteY2" fmla="*/ 2810560 h 2810560"/>
                    <a:gd name="connsiteX3" fmla="*/ 7 w 2778812"/>
                    <a:gd name="connsiteY3" fmla="*/ 1950453 h 2810560"/>
                    <a:gd name="connsiteX4" fmla="*/ 1404346 w 2778812"/>
                    <a:gd name="connsiteY4" fmla="*/ 0 h 28105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778812" h="2810560">
                      <a:moveTo>
                        <a:pt x="1404346" y="0"/>
                      </a:moveTo>
                      <a:cubicBezTo>
                        <a:pt x="2171692" y="0"/>
                        <a:pt x="2778812" y="1475428"/>
                        <a:pt x="2778812" y="1950453"/>
                      </a:cubicBezTo>
                      <a:cubicBezTo>
                        <a:pt x="2778812" y="2425478"/>
                        <a:pt x="2156756" y="2810560"/>
                        <a:pt x="1389410" y="2810560"/>
                      </a:cubicBezTo>
                      <a:cubicBezTo>
                        <a:pt x="622063" y="2810560"/>
                        <a:pt x="-2484" y="2418881"/>
                        <a:pt x="7" y="1950453"/>
                      </a:cubicBezTo>
                      <a:cubicBezTo>
                        <a:pt x="2497" y="1482025"/>
                        <a:pt x="636999" y="0"/>
                        <a:pt x="1404346" y="0"/>
                      </a:cubicBezTo>
                      <a:close/>
                    </a:path>
                  </a:pathLst>
                </a:cu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35" name="楕円 10">
                  <a:extLst>
                    <a:ext uri="{FF2B5EF4-FFF2-40B4-BE49-F238E27FC236}">
                      <a16:creationId xmlns:a16="http://schemas.microsoft.com/office/drawing/2014/main" id="{01F7959A-4E9E-46AD-A2B9-6E0249D71E1D}"/>
                    </a:ext>
                  </a:extLst>
                </p:cNvPr>
                <p:cNvSpPr/>
                <p:nvPr/>
              </p:nvSpPr>
              <p:spPr bwMode="auto">
                <a:xfrm>
                  <a:off x="-1346006" y="3856868"/>
                  <a:ext cx="635684" cy="186741"/>
                </a:xfrm>
                <a:custGeom>
                  <a:avLst/>
                  <a:gdLst>
                    <a:gd name="connsiteX0" fmla="*/ 0 w 315035"/>
                    <a:gd name="connsiteY0" fmla="*/ 45005 h 90010"/>
                    <a:gd name="connsiteX1" fmla="*/ 157518 w 315035"/>
                    <a:gd name="connsiteY1" fmla="*/ 0 h 90010"/>
                    <a:gd name="connsiteX2" fmla="*/ 315036 w 315035"/>
                    <a:gd name="connsiteY2" fmla="*/ 45005 h 90010"/>
                    <a:gd name="connsiteX3" fmla="*/ 157518 w 315035"/>
                    <a:gd name="connsiteY3" fmla="*/ 90010 h 90010"/>
                    <a:gd name="connsiteX4" fmla="*/ 0 w 315035"/>
                    <a:gd name="connsiteY4" fmla="*/ 45005 h 90010"/>
                    <a:gd name="connsiteX0" fmla="*/ 1 w 315037"/>
                    <a:gd name="connsiteY0" fmla="*/ 65325 h 110330"/>
                    <a:gd name="connsiteX1" fmla="*/ 154979 w 315037"/>
                    <a:gd name="connsiteY1" fmla="*/ 0 h 110330"/>
                    <a:gd name="connsiteX2" fmla="*/ 315037 w 315037"/>
                    <a:gd name="connsiteY2" fmla="*/ 65325 h 110330"/>
                    <a:gd name="connsiteX3" fmla="*/ 157519 w 315037"/>
                    <a:gd name="connsiteY3" fmla="*/ 110330 h 110330"/>
                    <a:gd name="connsiteX4" fmla="*/ 1 w 315037"/>
                    <a:gd name="connsiteY4" fmla="*/ 65325 h 110330"/>
                    <a:gd name="connsiteX0" fmla="*/ 1 w 315037"/>
                    <a:gd name="connsiteY0" fmla="*/ 65325 h 85393"/>
                    <a:gd name="connsiteX1" fmla="*/ 154979 w 315037"/>
                    <a:gd name="connsiteY1" fmla="*/ 0 h 85393"/>
                    <a:gd name="connsiteX2" fmla="*/ 315037 w 315037"/>
                    <a:gd name="connsiteY2" fmla="*/ 65325 h 85393"/>
                    <a:gd name="connsiteX3" fmla="*/ 157519 w 315037"/>
                    <a:gd name="connsiteY3" fmla="*/ 84930 h 85393"/>
                    <a:gd name="connsiteX4" fmla="*/ 1 w 315037"/>
                    <a:gd name="connsiteY4" fmla="*/ 65325 h 85393"/>
                    <a:gd name="connsiteX0" fmla="*/ 585 w 315621"/>
                    <a:gd name="connsiteY0" fmla="*/ 65325 h 91925"/>
                    <a:gd name="connsiteX1" fmla="*/ 155563 w 315621"/>
                    <a:gd name="connsiteY1" fmla="*/ 0 h 91925"/>
                    <a:gd name="connsiteX2" fmla="*/ 315621 w 315621"/>
                    <a:gd name="connsiteY2" fmla="*/ 65325 h 91925"/>
                    <a:gd name="connsiteX3" fmla="*/ 158103 w 315621"/>
                    <a:gd name="connsiteY3" fmla="*/ 84930 h 91925"/>
                    <a:gd name="connsiteX4" fmla="*/ 585 w 315621"/>
                    <a:gd name="connsiteY4" fmla="*/ 65325 h 91925"/>
                    <a:gd name="connsiteX0" fmla="*/ 585 w 318436"/>
                    <a:gd name="connsiteY0" fmla="*/ 65325 h 91925"/>
                    <a:gd name="connsiteX1" fmla="*/ 155563 w 318436"/>
                    <a:gd name="connsiteY1" fmla="*/ 0 h 91925"/>
                    <a:gd name="connsiteX2" fmla="*/ 315621 w 318436"/>
                    <a:gd name="connsiteY2" fmla="*/ 65325 h 91925"/>
                    <a:gd name="connsiteX3" fmla="*/ 158103 w 318436"/>
                    <a:gd name="connsiteY3" fmla="*/ 84930 h 91925"/>
                    <a:gd name="connsiteX4" fmla="*/ 585 w 318436"/>
                    <a:gd name="connsiteY4" fmla="*/ 65325 h 919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18436" h="91925">
                      <a:moveTo>
                        <a:pt x="585" y="65325"/>
                      </a:moveTo>
                      <a:cubicBezTo>
                        <a:pt x="-7458" y="20690"/>
                        <a:pt x="68568" y="0"/>
                        <a:pt x="155563" y="0"/>
                      </a:cubicBezTo>
                      <a:cubicBezTo>
                        <a:pt x="242558" y="0"/>
                        <a:pt x="335941" y="22689"/>
                        <a:pt x="315621" y="65325"/>
                      </a:cubicBezTo>
                      <a:cubicBezTo>
                        <a:pt x="295301" y="107961"/>
                        <a:pt x="245098" y="84930"/>
                        <a:pt x="158103" y="84930"/>
                      </a:cubicBezTo>
                      <a:cubicBezTo>
                        <a:pt x="71108" y="84930"/>
                        <a:pt x="8628" y="109960"/>
                        <a:pt x="585" y="65325"/>
                      </a:cubicBezTo>
                      <a:close/>
                    </a:path>
                  </a:pathLst>
                </a:cu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236" name="グループ化 235">
                  <a:extLst>
                    <a:ext uri="{FF2B5EF4-FFF2-40B4-BE49-F238E27FC236}">
                      <a16:creationId xmlns:a16="http://schemas.microsoft.com/office/drawing/2014/main" id="{BD0E1ED0-0212-4A72-93CD-B12620AC8281}"/>
                    </a:ext>
                  </a:extLst>
                </p:cNvPr>
                <p:cNvGrpSpPr/>
                <p:nvPr/>
              </p:nvGrpSpPr>
              <p:grpSpPr>
                <a:xfrm>
                  <a:off x="-1248459" y="3445001"/>
                  <a:ext cx="440590" cy="363342"/>
                  <a:chOff x="3502673" y="5211140"/>
                  <a:chExt cx="245738" cy="96168"/>
                </a:xfrm>
                <a:grpFill/>
              </p:grpSpPr>
              <p:sp>
                <p:nvSpPr>
                  <p:cNvPr id="238" name="楕円 8">
                    <a:extLst>
                      <a:ext uri="{FF2B5EF4-FFF2-40B4-BE49-F238E27FC236}">
                        <a16:creationId xmlns:a16="http://schemas.microsoft.com/office/drawing/2014/main" id="{92DB8D0A-F34E-4C07-9474-D052192446B4}"/>
                      </a:ext>
                    </a:extLst>
                  </p:cNvPr>
                  <p:cNvSpPr/>
                  <p:nvPr/>
                </p:nvSpPr>
                <p:spPr bwMode="auto">
                  <a:xfrm rot="9900000">
                    <a:off x="3502673" y="5211140"/>
                    <a:ext cx="108578" cy="96168"/>
                  </a:xfrm>
                  <a:custGeom>
                    <a:avLst/>
                    <a:gdLst>
                      <a:gd name="connsiteX0" fmla="*/ 0 w 945105"/>
                      <a:gd name="connsiteY0" fmla="*/ 292533 h 585065"/>
                      <a:gd name="connsiteX1" fmla="*/ 472553 w 945105"/>
                      <a:gd name="connsiteY1" fmla="*/ 0 h 585065"/>
                      <a:gd name="connsiteX2" fmla="*/ 945106 w 945105"/>
                      <a:gd name="connsiteY2" fmla="*/ 292533 h 585065"/>
                      <a:gd name="connsiteX3" fmla="*/ 472553 w 945105"/>
                      <a:gd name="connsiteY3" fmla="*/ 585066 h 585065"/>
                      <a:gd name="connsiteX4" fmla="*/ 0 w 945105"/>
                      <a:gd name="connsiteY4" fmla="*/ 292533 h 585065"/>
                      <a:gd name="connsiteX0" fmla="*/ 2 w 945108"/>
                      <a:gd name="connsiteY0" fmla="*/ 663373 h 955906"/>
                      <a:gd name="connsiteX1" fmla="*/ 477635 w 945108"/>
                      <a:gd name="connsiteY1" fmla="*/ 0 h 955906"/>
                      <a:gd name="connsiteX2" fmla="*/ 945108 w 945108"/>
                      <a:gd name="connsiteY2" fmla="*/ 663373 h 955906"/>
                      <a:gd name="connsiteX3" fmla="*/ 472555 w 945108"/>
                      <a:gd name="connsiteY3" fmla="*/ 955906 h 955906"/>
                      <a:gd name="connsiteX4" fmla="*/ 2 w 945108"/>
                      <a:gd name="connsiteY4" fmla="*/ 663373 h 95590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5108" h="955906">
                        <a:moveTo>
                          <a:pt x="2" y="663373"/>
                        </a:moveTo>
                        <a:cubicBezTo>
                          <a:pt x="849" y="504055"/>
                          <a:pt x="216651" y="0"/>
                          <a:pt x="477635" y="0"/>
                        </a:cubicBezTo>
                        <a:cubicBezTo>
                          <a:pt x="738619" y="0"/>
                          <a:pt x="945108" y="501811"/>
                          <a:pt x="945108" y="663373"/>
                        </a:cubicBezTo>
                        <a:cubicBezTo>
                          <a:pt x="945108" y="824935"/>
                          <a:pt x="733539" y="955906"/>
                          <a:pt x="472555" y="955906"/>
                        </a:cubicBezTo>
                        <a:cubicBezTo>
                          <a:pt x="211571" y="955906"/>
                          <a:pt x="-845" y="822691"/>
                          <a:pt x="2" y="663373"/>
                        </a:cubicBezTo>
                        <a:close/>
                      </a:path>
                    </a:pathLst>
                  </a:cu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39" name="楕円 8">
                    <a:extLst>
                      <a:ext uri="{FF2B5EF4-FFF2-40B4-BE49-F238E27FC236}">
                        <a16:creationId xmlns:a16="http://schemas.microsoft.com/office/drawing/2014/main" id="{5D4AC7A2-3A3B-40C6-A833-E8928E151E34}"/>
                      </a:ext>
                    </a:extLst>
                  </p:cNvPr>
                  <p:cNvSpPr/>
                  <p:nvPr/>
                </p:nvSpPr>
                <p:spPr bwMode="auto">
                  <a:xfrm rot="11700000">
                    <a:off x="3639833" y="5211140"/>
                    <a:ext cx="108578" cy="96168"/>
                  </a:xfrm>
                  <a:custGeom>
                    <a:avLst/>
                    <a:gdLst>
                      <a:gd name="connsiteX0" fmla="*/ 0 w 945105"/>
                      <a:gd name="connsiteY0" fmla="*/ 292533 h 585065"/>
                      <a:gd name="connsiteX1" fmla="*/ 472553 w 945105"/>
                      <a:gd name="connsiteY1" fmla="*/ 0 h 585065"/>
                      <a:gd name="connsiteX2" fmla="*/ 945106 w 945105"/>
                      <a:gd name="connsiteY2" fmla="*/ 292533 h 585065"/>
                      <a:gd name="connsiteX3" fmla="*/ 472553 w 945105"/>
                      <a:gd name="connsiteY3" fmla="*/ 585066 h 585065"/>
                      <a:gd name="connsiteX4" fmla="*/ 0 w 945105"/>
                      <a:gd name="connsiteY4" fmla="*/ 292533 h 585065"/>
                      <a:gd name="connsiteX0" fmla="*/ 2 w 945108"/>
                      <a:gd name="connsiteY0" fmla="*/ 663373 h 955906"/>
                      <a:gd name="connsiteX1" fmla="*/ 477635 w 945108"/>
                      <a:gd name="connsiteY1" fmla="*/ 0 h 955906"/>
                      <a:gd name="connsiteX2" fmla="*/ 945108 w 945108"/>
                      <a:gd name="connsiteY2" fmla="*/ 663373 h 955906"/>
                      <a:gd name="connsiteX3" fmla="*/ 472555 w 945108"/>
                      <a:gd name="connsiteY3" fmla="*/ 955906 h 955906"/>
                      <a:gd name="connsiteX4" fmla="*/ 2 w 945108"/>
                      <a:gd name="connsiteY4" fmla="*/ 663373 h 95590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5108" h="955906">
                        <a:moveTo>
                          <a:pt x="2" y="663373"/>
                        </a:moveTo>
                        <a:cubicBezTo>
                          <a:pt x="849" y="504055"/>
                          <a:pt x="216651" y="0"/>
                          <a:pt x="477635" y="0"/>
                        </a:cubicBezTo>
                        <a:cubicBezTo>
                          <a:pt x="738619" y="0"/>
                          <a:pt x="945108" y="501811"/>
                          <a:pt x="945108" y="663373"/>
                        </a:cubicBezTo>
                        <a:cubicBezTo>
                          <a:pt x="945108" y="824935"/>
                          <a:pt x="733539" y="955906"/>
                          <a:pt x="472555" y="955906"/>
                        </a:cubicBezTo>
                        <a:cubicBezTo>
                          <a:pt x="211571" y="955906"/>
                          <a:pt x="-845" y="822691"/>
                          <a:pt x="2" y="663373"/>
                        </a:cubicBezTo>
                        <a:close/>
                      </a:path>
                    </a:pathLst>
                  </a:cu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37" name="楕円 10">
                  <a:extLst>
                    <a:ext uri="{FF2B5EF4-FFF2-40B4-BE49-F238E27FC236}">
                      <a16:creationId xmlns:a16="http://schemas.microsoft.com/office/drawing/2014/main" id="{45D5382F-8B8B-471A-8CFB-36ED14E8BDF8}"/>
                    </a:ext>
                  </a:extLst>
                </p:cNvPr>
                <p:cNvSpPr/>
                <p:nvPr/>
              </p:nvSpPr>
              <p:spPr bwMode="auto">
                <a:xfrm>
                  <a:off x="-1346006" y="3714974"/>
                  <a:ext cx="635684" cy="186741"/>
                </a:xfrm>
                <a:custGeom>
                  <a:avLst/>
                  <a:gdLst>
                    <a:gd name="connsiteX0" fmla="*/ 0 w 315035"/>
                    <a:gd name="connsiteY0" fmla="*/ 45005 h 90010"/>
                    <a:gd name="connsiteX1" fmla="*/ 157518 w 315035"/>
                    <a:gd name="connsiteY1" fmla="*/ 0 h 90010"/>
                    <a:gd name="connsiteX2" fmla="*/ 315036 w 315035"/>
                    <a:gd name="connsiteY2" fmla="*/ 45005 h 90010"/>
                    <a:gd name="connsiteX3" fmla="*/ 157518 w 315035"/>
                    <a:gd name="connsiteY3" fmla="*/ 90010 h 90010"/>
                    <a:gd name="connsiteX4" fmla="*/ 0 w 315035"/>
                    <a:gd name="connsiteY4" fmla="*/ 45005 h 90010"/>
                    <a:gd name="connsiteX0" fmla="*/ 1 w 315037"/>
                    <a:gd name="connsiteY0" fmla="*/ 65325 h 110330"/>
                    <a:gd name="connsiteX1" fmla="*/ 154979 w 315037"/>
                    <a:gd name="connsiteY1" fmla="*/ 0 h 110330"/>
                    <a:gd name="connsiteX2" fmla="*/ 315037 w 315037"/>
                    <a:gd name="connsiteY2" fmla="*/ 65325 h 110330"/>
                    <a:gd name="connsiteX3" fmla="*/ 157519 w 315037"/>
                    <a:gd name="connsiteY3" fmla="*/ 110330 h 110330"/>
                    <a:gd name="connsiteX4" fmla="*/ 1 w 315037"/>
                    <a:gd name="connsiteY4" fmla="*/ 65325 h 110330"/>
                    <a:gd name="connsiteX0" fmla="*/ 1 w 315037"/>
                    <a:gd name="connsiteY0" fmla="*/ 65325 h 85393"/>
                    <a:gd name="connsiteX1" fmla="*/ 154979 w 315037"/>
                    <a:gd name="connsiteY1" fmla="*/ 0 h 85393"/>
                    <a:gd name="connsiteX2" fmla="*/ 315037 w 315037"/>
                    <a:gd name="connsiteY2" fmla="*/ 65325 h 85393"/>
                    <a:gd name="connsiteX3" fmla="*/ 157519 w 315037"/>
                    <a:gd name="connsiteY3" fmla="*/ 84930 h 85393"/>
                    <a:gd name="connsiteX4" fmla="*/ 1 w 315037"/>
                    <a:gd name="connsiteY4" fmla="*/ 65325 h 85393"/>
                    <a:gd name="connsiteX0" fmla="*/ 585 w 315621"/>
                    <a:gd name="connsiteY0" fmla="*/ 65325 h 91925"/>
                    <a:gd name="connsiteX1" fmla="*/ 155563 w 315621"/>
                    <a:gd name="connsiteY1" fmla="*/ 0 h 91925"/>
                    <a:gd name="connsiteX2" fmla="*/ 315621 w 315621"/>
                    <a:gd name="connsiteY2" fmla="*/ 65325 h 91925"/>
                    <a:gd name="connsiteX3" fmla="*/ 158103 w 315621"/>
                    <a:gd name="connsiteY3" fmla="*/ 84930 h 91925"/>
                    <a:gd name="connsiteX4" fmla="*/ 585 w 315621"/>
                    <a:gd name="connsiteY4" fmla="*/ 65325 h 91925"/>
                    <a:gd name="connsiteX0" fmla="*/ 585 w 318436"/>
                    <a:gd name="connsiteY0" fmla="*/ 65325 h 91925"/>
                    <a:gd name="connsiteX1" fmla="*/ 155563 w 318436"/>
                    <a:gd name="connsiteY1" fmla="*/ 0 h 91925"/>
                    <a:gd name="connsiteX2" fmla="*/ 315621 w 318436"/>
                    <a:gd name="connsiteY2" fmla="*/ 65325 h 91925"/>
                    <a:gd name="connsiteX3" fmla="*/ 158103 w 318436"/>
                    <a:gd name="connsiteY3" fmla="*/ 84930 h 91925"/>
                    <a:gd name="connsiteX4" fmla="*/ 585 w 318436"/>
                    <a:gd name="connsiteY4" fmla="*/ 65325 h 919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18436" h="91925">
                      <a:moveTo>
                        <a:pt x="585" y="65325"/>
                      </a:moveTo>
                      <a:cubicBezTo>
                        <a:pt x="-7458" y="20690"/>
                        <a:pt x="68568" y="0"/>
                        <a:pt x="155563" y="0"/>
                      </a:cubicBezTo>
                      <a:cubicBezTo>
                        <a:pt x="242558" y="0"/>
                        <a:pt x="335941" y="22689"/>
                        <a:pt x="315621" y="65325"/>
                      </a:cubicBezTo>
                      <a:cubicBezTo>
                        <a:pt x="295301" y="107961"/>
                        <a:pt x="245098" y="84930"/>
                        <a:pt x="158103" y="84930"/>
                      </a:cubicBezTo>
                      <a:cubicBezTo>
                        <a:pt x="71108" y="84930"/>
                        <a:pt x="8628" y="109960"/>
                        <a:pt x="585" y="65325"/>
                      </a:cubicBezTo>
                      <a:close/>
                    </a:path>
                  </a:pathLst>
                </a:cu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01" name="グループ化 200">
                <a:extLst>
                  <a:ext uri="{FF2B5EF4-FFF2-40B4-BE49-F238E27FC236}">
                    <a16:creationId xmlns:a16="http://schemas.microsoft.com/office/drawing/2014/main" id="{1ED22532-9436-478A-8CFB-59A14A056638}"/>
                  </a:ext>
                </a:extLst>
              </p:cNvPr>
              <p:cNvGrpSpPr/>
              <p:nvPr/>
            </p:nvGrpSpPr>
            <p:grpSpPr>
              <a:xfrm>
                <a:off x="125201" y="4139165"/>
                <a:ext cx="1040251" cy="1272716"/>
                <a:chOff x="-2417572" y="3322612"/>
                <a:chExt cx="2778812" cy="3399795"/>
              </a:xfrm>
              <a:solidFill>
                <a:schemeClr val="accent1">
                  <a:lumMod val="90000"/>
                </a:schemeClr>
              </a:solidFill>
            </p:grpSpPr>
            <p:sp>
              <p:nvSpPr>
                <p:cNvPr id="226" name="楕円 8">
                  <a:extLst>
                    <a:ext uri="{FF2B5EF4-FFF2-40B4-BE49-F238E27FC236}">
                      <a16:creationId xmlns:a16="http://schemas.microsoft.com/office/drawing/2014/main" id="{9CE00003-ADB4-419F-A6A5-54719F7A46E1}"/>
                    </a:ext>
                  </a:extLst>
                </p:cNvPr>
                <p:cNvSpPr/>
                <p:nvPr/>
              </p:nvSpPr>
              <p:spPr bwMode="auto">
                <a:xfrm rot="10800000">
                  <a:off x="-1556513" y="3322612"/>
                  <a:ext cx="1056704" cy="506768"/>
                </a:xfrm>
                <a:custGeom>
                  <a:avLst/>
                  <a:gdLst>
                    <a:gd name="connsiteX0" fmla="*/ 0 w 945105"/>
                    <a:gd name="connsiteY0" fmla="*/ 292533 h 585065"/>
                    <a:gd name="connsiteX1" fmla="*/ 472553 w 945105"/>
                    <a:gd name="connsiteY1" fmla="*/ 0 h 585065"/>
                    <a:gd name="connsiteX2" fmla="*/ 945106 w 945105"/>
                    <a:gd name="connsiteY2" fmla="*/ 292533 h 585065"/>
                    <a:gd name="connsiteX3" fmla="*/ 472553 w 945105"/>
                    <a:gd name="connsiteY3" fmla="*/ 585066 h 585065"/>
                    <a:gd name="connsiteX4" fmla="*/ 0 w 945105"/>
                    <a:gd name="connsiteY4" fmla="*/ 292533 h 585065"/>
                    <a:gd name="connsiteX0" fmla="*/ 2 w 945108"/>
                    <a:gd name="connsiteY0" fmla="*/ 663373 h 955906"/>
                    <a:gd name="connsiteX1" fmla="*/ 477635 w 945108"/>
                    <a:gd name="connsiteY1" fmla="*/ 0 h 955906"/>
                    <a:gd name="connsiteX2" fmla="*/ 945108 w 945108"/>
                    <a:gd name="connsiteY2" fmla="*/ 663373 h 955906"/>
                    <a:gd name="connsiteX3" fmla="*/ 472555 w 945108"/>
                    <a:gd name="connsiteY3" fmla="*/ 955906 h 955906"/>
                    <a:gd name="connsiteX4" fmla="*/ 2 w 945108"/>
                    <a:gd name="connsiteY4" fmla="*/ 663373 h 9559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45108" h="955906">
                      <a:moveTo>
                        <a:pt x="2" y="663373"/>
                      </a:moveTo>
                      <a:cubicBezTo>
                        <a:pt x="849" y="504055"/>
                        <a:pt x="216651" y="0"/>
                        <a:pt x="477635" y="0"/>
                      </a:cubicBezTo>
                      <a:cubicBezTo>
                        <a:pt x="738619" y="0"/>
                        <a:pt x="945108" y="501811"/>
                        <a:pt x="945108" y="663373"/>
                      </a:cubicBezTo>
                      <a:cubicBezTo>
                        <a:pt x="945108" y="824935"/>
                        <a:pt x="733539" y="955906"/>
                        <a:pt x="472555" y="955906"/>
                      </a:cubicBezTo>
                      <a:cubicBezTo>
                        <a:pt x="211571" y="955906"/>
                        <a:pt x="-845" y="822691"/>
                        <a:pt x="2" y="663373"/>
                      </a:cubicBezTo>
                      <a:close/>
                    </a:path>
                  </a:pathLst>
                </a:cu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7" name="フリーフォーム: 図形 226">
                  <a:extLst>
                    <a:ext uri="{FF2B5EF4-FFF2-40B4-BE49-F238E27FC236}">
                      <a16:creationId xmlns:a16="http://schemas.microsoft.com/office/drawing/2014/main" id="{A2E39347-30AA-4F99-8753-352D5EADA980}"/>
                    </a:ext>
                  </a:extLst>
                </p:cNvPr>
                <p:cNvSpPr/>
                <p:nvPr/>
              </p:nvSpPr>
              <p:spPr bwMode="auto">
                <a:xfrm>
                  <a:off x="-2417572" y="3911847"/>
                  <a:ext cx="2778812" cy="2810560"/>
                </a:xfrm>
                <a:custGeom>
                  <a:avLst/>
                  <a:gdLst>
                    <a:gd name="connsiteX0" fmla="*/ 1404346 w 2778812"/>
                    <a:gd name="connsiteY0" fmla="*/ 0 h 2810560"/>
                    <a:gd name="connsiteX1" fmla="*/ 2778812 w 2778812"/>
                    <a:gd name="connsiteY1" fmla="*/ 1950453 h 2810560"/>
                    <a:gd name="connsiteX2" fmla="*/ 1389410 w 2778812"/>
                    <a:gd name="connsiteY2" fmla="*/ 2810560 h 2810560"/>
                    <a:gd name="connsiteX3" fmla="*/ 7 w 2778812"/>
                    <a:gd name="connsiteY3" fmla="*/ 1950453 h 2810560"/>
                    <a:gd name="connsiteX4" fmla="*/ 1404346 w 2778812"/>
                    <a:gd name="connsiteY4" fmla="*/ 0 h 28105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778812" h="2810560">
                      <a:moveTo>
                        <a:pt x="1404346" y="0"/>
                      </a:moveTo>
                      <a:cubicBezTo>
                        <a:pt x="2171692" y="0"/>
                        <a:pt x="2778812" y="1475428"/>
                        <a:pt x="2778812" y="1950453"/>
                      </a:cubicBezTo>
                      <a:cubicBezTo>
                        <a:pt x="2778812" y="2425478"/>
                        <a:pt x="2156756" y="2810560"/>
                        <a:pt x="1389410" y="2810560"/>
                      </a:cubicBezTo>
                      <a:cubicBezTo>
                        <a:pt x="622063" y="2810560"/>
                        <a:pt x="-2484" y="2418881"/>
                        <a:pt x="7" y="1950453"/>
                      </a:cubicBezTo>
                      <a:cubicBezTo>
                        <a:pt x="2497" y="1482025"/>
                        <a:pt x="636999" y="0"/>
                        <a:pt x="1404346" y="0"/>
                      </a:cubicBezTo>
                      <a:close/>
                    </a:path>
                  </a:pathLst>
                </a:cu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28" name="楕円 10">
                  <a:extLst>
                    <a:ext uri="{FF2B5EF4-FFF2-40B4-BE49-F238E27FC236}">
                      <a16:creationId xmlns:a16="http://schemas.microsoft.com/office/drawing/2014/main" id="{78CE9F94-539B-4A80-AAA6-FE9D59CCBCD2}"/>
                    </a:ext>
                  </a:extLst>
                </p:cNvPr>
                <p:cNvSpPr/>
                <p:nvPr/>
              </p:nvSpPr>
              <p:spPr bwMode="auto">
                <a:xfrm>
                  <a:off x="-1346006" y="3856868"/>
                  <a:ext cx="635684" cy="186741"/>
                </a:xfrm>
                <a:custGeom>
                  <a:avLst/>
                  <a:gdLst>
                    <a:gd name="connsiteX0" fmla="*/ 0 w 315035"/>
                    <a:gd name="connsiteY0" fmla="*/ 45005 h 90010"/>
                    <a:gd name="connsiteX1" fmla="*/ 157518 w 315035"/>
                    <a:gd name="connsiteY1" fmla="*/ 0 h 90010"/>
                    <a:gd name="connsiteX2" fmla="*/ 315036 w 315035"/>
                    <a:gd name="connsiteY2" fmla="*/ 45005 h 90010"/>
                    <a:gd name="connsiteX3" fmla="*/ 157518 w 315035"/>
                    <a:gd name="connsiteY3" fmla="*/ 90010 h 90010"/>
                    <a:gd name="connsiteX4" fmla="*/ 0 w 315035"/>
                    <a:gd name="connsiteY4" fmla="*/ 45005 h 90010"/>
                    <a:gd name="connsiteX0" fmla="*/ 1 w 315037"/>
                    <a:gd name="connsiteY0" fmla="*/ 65325 h 110330"/>
                    <a:gd name="connsiteX1" fmla="*/ 154979 w 315037"/>
                    <a:gd name="connsiteY1" fmla="*/ 0 h 110330"/>
                    <a:gd name="connsiteX2" fmla="*/ 315037 w 315037"/>
                    <a:gd name="connsiteY2" fmla="*/ 65325 h 110330"/>
                    <a:gd name="connsiteX3" fmla="*/ 157519 w 315037"/>
                    <a:gd name="connsiteY3" fmla="*/ 110330 h 110330"/>
                    <a:gd name="connsiteX4" fmla="*/ 1 w 315037"/>
                    <a:gd name="connsiteY4" fmla="*/ 65325 h 110330"/>
                    <a:gd name="connsiteX0" fmla="*/ 1 w 315037"/>
                    <a:gd name="connsiteY0" fmla="*/ 65325 h 85393"/>
                    <a:gd name="connsiteX1" fmla="*/ 154979 w 315037"/>
                    <a:gd name="connsiteY1" fmla="*/ 0 h 85393"/>
                    <a:gd name="connsiteX2" fmla="*/ 315037 w 315037"/>
                    <a:gd name="connsiteY2" fmla="*/ 65325 h 85393"/>
                    <a:gd name="connsiteX3" fmla="*/ 157519 w 315037"/>
                    <a:gd name="connsiteY3" fmla="*/ 84930 h 85393"/>
                    <a:gd name="connsiteX4" fmla="*/ 1 w 315037"/>
                    <a:gd name="connsiteY4" fmla="*/ 65325 h 85393"/>
                    <a:gd name="connsiteX0" fmla="*/ 585 w 315621"/>
                    <a:gd name="connsiteY0" fmla="*/ 65325 h 91925"/>
                    <a:gd name="connsiteX1" fmla="*/ 155563 w 315621"/>
                    <a:gd name="connsiteY1" fmla="*/ 0 h 91925"/>
                    <a:gd name="connsiteX2" fmla="*/ 315621 w 315621"/>
                    <a:gd name="connsiteY2" fmla="*/ 65325 h 91925"/>
                    <a:gd name="connsiteX3" fmla="*/ 158103 w 315621"/>
                    <a:gd name="connsiteY3" fmla="*/ 84930 h 91925"/>
                    <a:gd name="connsiteX4" fmla="*/ 585 w 315621"/>
                    <a:gd name="connsiteY4" fmla="*/ 65325 h 91925"/>
                    <a:gd name="connsiteX0" fmla="*/ 585 w 318436"/>
                    <a:gd name="connsiteY0" fmla="*/ 65325 h 91925"/>
                    <a:gd name="connsiteX1" fmla="*/ 155563 w 318436"/>
                    <a:gd name="connsiteY1" fmla="*/ 0 h 91925"/>
                    <a:gd name="connsiteX2" fmla="*/ 315621 w 318436"/>
                    <a:gd name="connsiteY2" fmla="*/ 65325 h 91925"/>
                    <a:gd name="connsiteX3" fmla="*/ 158103 w 318436"/>
                    <a:gd name="connsiteY3" fmla="*/ 84930 h 91925"/>
                    <a:gd name="connsiteX4" fmla="*/ 585 w 318436"/>
                    <a:gd name="connsiteY4" fmla="*/ 65325 h 919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18436" h="91925">
                      <a:moveTo>
                        <a:pt x="585" y="65325"/>
                      </a:moveTo>
                      <a:cubicBezTo>
                        <a:pt x="-7458" y="20690"/>
                        <a:pt x="68568" y="0"/>
                        <a:pt x="155563" y="0"/>
                      </a:cubicBezTo>
                      <a:cubicBezTo>
                        <a:pt x="242558" y="0"/>
                        <a:pt x="335941" y="22689"/>
                        <a:pt x="315621" y="65325"/>
                      </a:cubicBezTo>
                      <a:cubicBezTo>
                        <a:pt x="295301" y="107961"/>
                        <a:pt x="245098" y="84930"/>
                        <a:pt x="158103" y="84930"/>
                      </a:cubicBezTo>
                      <a:cubicBezTo>
                        <a:pt x="71108" y="84930"/>
                        <a:pt x="8628" y="109960"/>
                        <a:pt x="585" y="65325"/>
                      </a:cubicBezTo>
                      <a:close/>
                    </a:path>
                  </a:pathLst>
                </a:cu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229" name="グループ化 228">
                  <a:extLst>
                    <a:ext uri="{FF2B5EF4-FFF2-40B4-BE49-F238E27FC236}">
                      <a16:creationId xmlns:a16="http://schemas.microsoft.com/office/drawing/2014/main" id="{2559330A-081D-47FB-8C3B-72C5CAB2E176}"/>
                    </a:ext>
                  </a:extLst>
                </p:cNvPr>
                <p:cNvGrpSpPr/>
                <p:nvPr/>
              </p:nvGrpSpPr>
              <p:grpSpPr>
                <a:xfrm>
                  <a:off x="-1248459" y="3445001"/>
                  <a:ext cx="440590" cy="363342"/>
                  <a:chOff x="3502673" y="5211140"/>
                  <a:chExt cx="245738" cy="96168"/>
                </a:xfrm>
                <a:grpFill/>
              </p:grpSpPr>
              <p:sp>
                <p:nvSpPr>
                  <p:cNvPr id="231" name="楕円 8">
                    <a:extLst>
                      <a:ext uri="{FF2B5EF4-FFF2-40B4-BE49-F238E27FC236}">
                        <a16:creationId xmlns:a16="http://schemas.microsoft.com/office/drawing/2014/main" id="{4BFF60EF-6683-468E-9145-988897C4A11F}"/>
                      </a:ext>
                    </a:extLst>
                  </p:cNvPr>
                  <p:cNvSpPr/>
                  <p:nvPr/>
                </p:nvSpPr>
                <p:spPr bwMode="auto">
                  <a:xfrm rot="9900000">
                    <a:off x="3502673" y="5211140"/>
                    <a:ext cx="108578" cy="96168"/>
                  </a:xfrm>
                  <a:custGeom>
                    <a:avLst/>
                    <a:gdLst>
                      <a:gd name="connsiteX0" fmla="*/ 0 w 945105"/>
                      <a:gd name="connsiteY0" fmla="*/ 292533 h 585065"/>
                      <a:gd name="connsiteX1" fmla="*/ 472553 w 945105"/>
                      <a:gd name="connsiteY1" fmla="*/ 0 h 585065"/>
                      <a:gd name="connsiteX2" fmla="*/ 945106 w 945105"/>
                      <a:gd name="connsiteY2" fmla="*/ 292533 h 585065"/>
                      <a:gd name="connsiteX3" fmla="*/ 472553 w 945105"/>
                      <a:gd name="connsiteY3" fmla="*/ 585066 h 585065"/>
                      <a:gd name="connsiteX4" fmla="*/ 0 w 945105"/>
                      <a:gd name="connsiteY4" fmla="*/ 292533 h 585065"/>
                      <a:gd name="connsiteX0" fmla="*/ 2 w 945108"/>
                      <a:gd name="connsiteY0" fmla="*/ 663373 h 955906"/>
                      <a:gd name="connsiteX1" fmla="*/ 477635 w 945108"/>
                      <a:gd name="connsiteY1" fmla="*/ 0 h 955906"/>
                      <a:gd name="connsiteX2" fmla="*/ 945108 w 945108"/>
                      <a:gd name="connsiteY2" fmla="*/ 663373 h 955906"/>
                      <a:gd name="connsiteX3" fmla="*/ 472555 w 945108"/>
                      <a:gd name="connsiteY3" fmla="*/ 955906 h 955906"/>
                      <a:gd name="connsiteX4" fmla="*/ 2 w 945108"/>
                      <a:gd name="connsiteY4" fmla="*/ 663373 h 95590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5108" h="955906">
                        <a:moveTo>
                          <a:pt x="2" y="663373"/>
                        </a:moveTo>
                        <a:cubicBezTo>
                          <a:pt x="849" y="504055"/>
                          <a:pt x="216651" y="0"/>
                          <a:pt x="477635" y="0"/>
                        </a:cubicBezTo>
                        <a:cubicBezTo>
                          <a:pt x="738619" y="0"/>
                          <a:pt x="945108" y="501811"/>
                          <a:pt x="945108" y="663373"/>
                        </a:cubicBezTo>
                        <a:cubicBezTo>
                          <a:pt x="945108" y="824935"/>
                          <a:pt x="733539" y="955906"/>
                          <a:pt x="472555" y="955906"/>
                        </a:cubicBezTo>
                        <a:cubicBezTo>
                          <a:pt x="211571" y="955906"/>
                          <a:pt x="-845" y="822691"/>
                          <a:pt x="2" y="663373"/>
                        </a:cubicBezTo>
                        <a:close/>
                      </a:path>
                    </a:pathLst>
                  </a:cu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32" name="楕円 8">
                    <a:extLst>
                      <a:ext uri="{FF2B5EF4-FFF2-40B4-BE49-F238E27FC236}">
                        <a16:creationId xmlns:a16="http://schemas.microsoft.com/office/drawing/2014/main" id="{AB2D9883-D629-40FB-A1F2-CF2F86C4DE61}"/>
                      </a:ext>
                    </a:extLst>
                  </p:cNvPr>
                  <p:cNvSpPr/>
                  <p:nvPr/>
                </p:nvSpPr>
                <p:spPr bwMode="auto">
                  <a:xfrm rot="11700000">
                    <a:off x="3639833" y="5211140"/>
                    <a:ext cx="108578" cy="96168"/>
                  </a:xfrm>
                  <a:custGeom>
                    <a:avLst/>
                    <a:gdLst>
                      <a:gd name="connsiteX0" fmla="*/ 0 w 945105"/>
                      <a:gd name="connsiteY0" fmla="*/ 292533 h 585065"/>
                      <a:gd name="connsiteX1" fmla="*/ 472553 w 945105"/>
                      <a:gd name="connsiteY1" fmla="*/ 0 h 585065"/>
                      <a:gd name="connsiteX2" fmla="*/ 945106 w 945105"/>
                      <a:gd name="connsiteY2" fmla="*/ 292533 h 585065"/>
                      <a:gd name="connsiteX3" fmla="*/ 472553 w 945105"/>
                      <a:gd name="connsiteY3" fmla="*/ 585066 h 585065"/>
                      <a:gd name="connsiteX4" fmla="*/ 0 w 945105"/>
                      <a:gd name="connsiteY4" fmla="*/ 292533 h 585065"/>
                      <a:gd name="connsiteX0" fmla="*/ 2 w 945108"/>
                      <a:gd name="connsiteY0" fmla="*/ 663373 h 955906"/>
                      <a:gd name="connsiteX1" fmla="*/ 477635 w 945108"/>
                      <a:gd name="connsiteY1" fmla="*/ 0 h 955906"/>
                      <a:gd name="connsiteX2" fmla="*/ 945108 w 945108"/>
                      <a:gd name="connsiteY2" fmla="*/ 663373 h 955906"/>
                      <a:gd name="connsiteX3" fmla="*/ 472555 w 945108"/>
                      <a:gd name="connsiteY3" fmla="*/ 955906 h 955906"/>
                      <a:gd name="connsiteX4" fmla="*/ 2 w 945108"/>
                      <a:gd name="connsiteY4" fmla="*/ 663373 h 95590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5108" h="955906">
                        <a:moveTo>
                          <a:pt x="2" y="663373"/>
                        </a:moveTo>
                        <a:cubicBezTo>
                          <a:pt x="849" y="504055"/>
                          <a:pt x="216651" y="0"/>
                          <a:pt x="477635" y="0"/>
                        </a:cubicBezTo>
                        <a:cubicBezTo>
                          <a:pt x="738619" y="0"/>
                          <a:pt x="945108" y="501811"/>
                          <a:pt x="945108" y="663373"/>
                        </a:cubicBezTo>
                        <a:cubicBezTo>
                          <a:pt x="945108" y="824935"/>
                          <a:pt x="733539" y="955906"/>
                          <a:pt x="472555" y="955906"/>
                        </a:cubicBezTo>
                        <a:cubicBezTo>
                          <a:pt x="211571" y="955906"/>
                          <a:pt x="-845" y="822691"/>
                          <a:pt x="2" y="663373"/>
                        </a:cubicBezTo>
                        <a:close/>
                      </a:path>
                    </a:pathLst>
                  </a:cu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30" name="楕円 10">
                  <a:extLst>
                    <a:ext uri="{FF2B5EF4-FFF2-40B4-BE49-F238E27FC236}">
                      <a16:creationId xmlns:a16="http://schemas.microsoft.com/office/drawing/2014/main" id="{20204B63-44A9-4592-9FEE-2F37C14EF715}"/>
                    </a:ext>
                  </a:extLst>
                </p:cNvPr>
                <p:cNvSpPr/>
                <p:nvPr/>
              </p:nvSpPr>
              <p:spPr bwMode="auto">
                <a:xfrm>
                  <a:off x="-1346006" y="3714974"/>
                  <a:ext cx="635684" cy="186741"/>
                </a:xfrm>
                <a:custGeom>
                  <a:avLst/>
                  <a:gdLst>
                    <a:gd name="connsiteX0" fmla="*/ 0 w 315035"/>
                    <a:gd name="connsiteY0" fmla="*/ 45005 h 90010"/>
                    <a:gd name="connsiteX1" fmla="*/ 157518 w 315035"/>
                    <a:gd name="connsiteY1" fmla="*/ 0 h 90010"/>
                    <a:gd name="connsiteX2" fmla="*/ 315036 w 315035"/>
                    <a:gd name="connsiteY2" fmla="*/ 45005 h 90010"/>
                    <a:gd name="connsiteX3" fmla="*/ 157518 w 315035"/>
                    <a:gd name="connsiteY3" fmla="*/ 90010 h 90010"/>
                    <a:gd name="connsiteX4" fmla="*/ 0 w 315035"/>
                    <a:gd name="connsiteY4" fmla="*/ 45005 h 90010"/>
                    <a:gd name="connsiteX0" fmla="*/ 1 w 315037"/>
                    <a:gd name="connsiteY0" fmla="*/ 65325 h 110330"/>
                    <a:gd name="connsiteX1" fmla="*/ 154979 w 315037"/>
                    <a:gd name="connsiteY1" fmla="*/ 0 h 110330"/>
                    <a:gd name="connsiteX2" fmla="*/ 315037 w 315037"/>
                    <a:gd name="connsiteY2" fmla="*/ 65325 h 110330"/>
                    <a:gd name="connsiteX3" fmla="*/ 157519 w 315037"/>
                    <a:gd name="connsiteY3" fmla="*/ 110330 h 110330"/>
                    <a:gd name="connsiteX4" fmla="*/ 1 w 315037"/>
                    <a:gd name="connsiteY4" fmla="*/ 65325 h 110330"/>
                    <a:gd name="connsiteX0" fmla="*/ 1 w 315037"/>
                    <a:gd name="connsiteY0" fmla="*/ 65325 h 85393"/>
                    <a:gd name="connsiteX1" fmla="*/ 154979 w 315037"/>
                    <a:gd name="connsiteY1" fmla="*/ 0 h 85393"/>
                    <a:gd name="connsiteX2" fmla="*/ 315037 w 315037"/>
                    <a:gd name="connsiteY2" fmla="*/ 65325 h 85393"/>
                    <a:gd name="connsiteX3" fmla="*/ 157519 w 315037"/>
                    <a:gd name="connsiteY3" fmla="*/ 84930 h 85393"/>
                    <a:gd name="connsiteX4" fmla="*/ 1 w 315037"/>
                    <a:gd name="connsiteY4" fmla="*/ 65325 h 85393"/>
                    <a:gd name="connsiteX0" fmla="*/ 585 w 315621"/>
                    <a:gd name="connsiteY0" fmla="*/ 65325 h 91925"/>
                    <a:gd name="connsiteX1" fmla="*/ 155563 w 315621"/>
                    <a:gd name="connsiteY1" fmla="*/ 0 h 91925"/>
                    <a:gd name="connsiteX2" fmla="*/ 315621 w 315621"/>
                    <a:gd name="connsiteY2" fmla="*/ 65325 h 91925"/>
                    <a:gd name="connsiteX3" fmla="*/ 158103 w 315621"/>
                    <a:gd name="connsiteY3" fmla="*/ 84930 h 91925"/>
                    <a:gd name="connsiteX4" fmla="*/ 585 w 315621"/>
                    <a:gd name="connsiteY4" fmla="*/ 65325 h 91925"/>
                    <a:gd name="connsiteX0" fmla="*/ 585 w 318436"/>
                    <a:gd name="connsiteY0" fmla="*/ 65325 h 91925"/>
                    <a:gd name="connsiteX1" fmla="*/ 155563 w 318436"/>
                    <a:gd name="connsiteY1" fmla="*/ 0 h 91925"/>
                    <a:gd name="connsiteX2" fmla="*/ 315621 w 318436"/>
                    <a:gd name="connsiteY2" fmla="*/ 65325 h 91925"/>
                    <a:gd name="connsiteX3" fmla="*/ 158103 w 318436"/>
                    <a:gd name="connsiteY3" fmla="*/ 84930 h 91925"/>
                    <a:gd name="connsiteX4" fmla="*/ 585 w 318436"/>
                    <a:gd name="connsiteY4" fmla="*/ 65325 h 919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18436" h="91925">
                      <a:moveTo>
                        <a:pt x="585" y="65325"/>
                      </a:moveTo>
                      <a:cubicBezTo>
                        <a:pt x="-7458" y="20690"/>
                        <a:pt x="68568" y="0"/>
                        <a:pt x="155563" y="0"/>
                      </a:cubicBezTo>
                      <a:cubicBezTo>
                        <a:pt x="242558" y="0"/>
                        <a:pt x="335941" y="22689"/>
                        <a:pt x="315621" y="65325"/>
                      </a:cubicBezTo>
                      <a:cubicBezTo>
                        <a:pt x="295301" y="107961"/>
                        <a:pt x="245098" y="84930"/>
                        <a:pt x="158103" y="84930"/>
                      </a:cubicBezTo>
                      <a:cubicBezTo>
                        <a:pt x="71108" y="84930"/>
                        <a:pt x="8628" y="109960"/>
                        <a:pt x="585" y="65325"/>
                      </a:cubicBezTo>
                      <a:close/>
                    </a:path>
                  </a:pathLst>
                </a:cu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02" name="グループ化 201">
                <a:extLst>
                  <a:ext uri="{FF2B5EF4-FFF2-40B4-BE49-F238E27FC236}">
                    <a16:creationId xmlns:a16="http://schemas.microsoft.com/office/drawing/2014/main" id="{655A29C6-8ED7-436B-ACB0-1E8215683CB1}"/>
                  </a:ext>
                </a:extLst>
              </p:cNvPr>
              <p:cNvGrpSpPr/>
              <p:nvPr/>
            </p:nvGrpSpPr>
            <p:grpSpPr>
              <a:xfrm>
                <a:off x="-493239" y="4586730"/>
                <a:ext cx="1040251" cy="1272716"/>
                <a:chOff x="-2417572" y="3322612"/>
                <a:chExt cx="2778812" cy="3399795"/>
              </a:xfrm>
              <a:solidFill>
                <a:schemeClr val="accent1">
                  <a:lumMod val="90000"/>
                </a:schemeClr>
              </a:solidFill>
            </p:grpSpPr>
            <p:sp>
              <p:nvSpPr>
                <p:cNvPr id="219" name="楕円 8">
                  <a:extLst>
                    <a:ext uri="{FF2B5EF4-FFF2-40B4-BE49-F238E27FC236}">
                      <a16:creationId xmlns:a16="http://schemas.microsoft.com/office/drawing/2014/main" id="{D809ED0B-2482-4571-9F96-A6841F3095C7}"/>
                    </a:ext>
                  </a:extLst>
                </p:cNvPr>
                <p:cNvSpPr/>
                <p:nvPr/>
              </p:nvSpPr>
              <p:spPr bwMode="auto">
                <a:xfrm rot="10800000">
                  <a:off x="-1556513" y="3322612"/>
                  <a:ext cx="1056704" cy="506768"/>
                </a:xfrm>
                <a:custGeom>
                  <a:avLst/>
                  <a:gdLst>
                    <a:gd name="connsiteX0" fmla="*/ 0 w 945105"/>
                    <a:gd name="connsiteY0" fmla="*/ 292533 h 585065"/>
                    <a:gd name="connsiteX1" fmla="*/ 472553 w 945105"/>
                    <a:gd name="connsiteY1" fmla="*/ 0 h 585065"/>
                    <a:gd name="connsiteX2" fmla="*/ 945106 w 945105"/>
                    <a:gd name="connsiteY2" fmla="*/ 292533 h 585065"/>
                    <a:gd name="connsiteX3" fmla="*/ 472553 w 945105"/>
                    <a:gd name="connsiteY3" fmla="*/ 585066 h 585065"/>
                    <a:gd name="connsiteX4" fmla="*/ 0 w 945105"/>
                    <a:gd name="connsiteY4" fmla="*/ 292533 h 585065"/>
                    <a:gd name="connsiteX0" fmla="*/ 2 w 945108"/>
                    <a:gd name="connsiteY0" fmla="*/ 663373 h 955906"/>
                    <a:gd name="connsiteX1" fmla="*/ 477635 w 945108"/>
                    <a:gd name="connsiteY1" fmla="*/ 0 h 955906"/>
                    <a:gd name="connsiteX2" fmla="*/ 945108 w 945108"/>
                    <a:gd name="connsiteY2" fmla="*/ 663373 h 955906"/>
                    <a:gd name="connsiteX3" fmla="*/ 472555 w 945108"/>
                    <a:gd name="connsiteY3" fmla="*/ 955906 h 955906"/>
                    <a:gd name="connsiteX4" fmla="*/ 2 w 945108"/>
                    <a:gd name="connsiteY4" fmla="*/ 663373 h 9559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45108" h="955906">
                      <a:moveTo>
                        <a:pt x="2" y="663373"/>
                      </a:moveTo>
                      <a:cubicBezTo>
                        <a:pt x="849" y="504055"/>
                        <a:pt x="216651" y="0"/>
                        <a:pt x="477635" y="0"/>
                      </a:cubicBezTo>
                      <a:cubicBezTo>
                        <a:pt x="738619" y="0"/>
                        <a:pt x="945108" y="501811"/>
                        <a:pt x="945108" y="663373"/>
                      </a:cubicBezTo>
                      <a:cubicBezTo>
                        <a:pt x="945108" y="824935"/>
                        <a:pt x="733539" y="955906"/>
                        <a:pt x="472555" y="955906"/>
                      </a:cubicBezTo>
                      <a:cubicBezTo>
                        <a:pt x="211571" y="955906"/>
                        <a:pt x="-845" y="822691"/>
                        <a:pt x="2" y="663373"/>
                      </a:cubicBezTo>
                      <a:close/>
                    </a:path>
                  </a:pathLst>
                </a:cu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0" name="フリーフォーム: 図形 219">
                  <a:extLst>
                    <a:ext uri="{FF2B5EF4-FFF2-40B4-BE49-F238E27FC236}">
                      <a16:creationId xmlns:a16="http://schemas.microsoft.com/office/drawing/2014/main" id="{3A36DC44-BB6B-4580-B65D-6094FF2A6EE4}"/>
                    </a:ext>
                  </a:extLst>
                </p:cNvPr>
                <p:cNvSpPr/>
                <p:nvPr/>
              </p:nvSpPr>
              <p:spPr bwMode="auto">
                <a:xfrm>
                  <a:off x="-2417572" y="3911847"/>
                  <a:ext cx="2778812" cy="2810560"/>
                </a:xfrm>
                <a:custGeom>
                  <a:avLst/>
                  <a:gdLst>
                    <a:gd name="connsiteX0" fmla="*/ 1404346 w 2778812"/>
                    <a:gd name="connsiteY0" fmla="*/ 0 h 2810560"/>
                    <a:gd name="connsiteX1" fmla="*/ 2778812 w 2778812"/>
                    <a:gd name="connsiteY1" fmla="*/ 1950453 h 2810560"/>
                    <a:gd name="connsiteX2" fmla="*/ 1389410 w 2778812"/>
                    <a:gd name="connsiteY2" fmla="*/ 2810560 h 2810560"/>
                    <a:gd name="connsiteX3" fmla="*/ 7 w 2778812"/>
                    <a:gd name="connsiteY3" fmla="*/ 1950453 h 2810560"/>
                    <a:gd name="connsiteX4" fmla="*/ 1404346 w 2778812"/>
                    <a:gd name="connsiteY4" fmla="*/ 0 h 28105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778812" h="2810560">
                      <a:moveTo>
                        <a:pt x="1404346" y="0"/>
                      </a:moveTo>
                      <a:cubicBezTo>
                        <a:pt x="2171692" y="0"/>
                        <a:pt x="2778812" y="1475428"/>
                        <a:pt x="2778812" y="1950453"/>
                      </a:cubicBezTo>
                      <a:cubicBezTo>
                        <a:pt x="2778812" y="2425478"/>
                        <a:pt x="2156756" y="2810560"/>
                        <a:pt x="1389410" y="2810560"/>
                      </a:cubicBezTo>
                      <a:cubicBezTo>
                        <a:pt x="622063" y="2810560"/>
                        <a:pt x="-2484" y="2418881"/>
                        <a:pt x="7" y="1950453"/>
                      </a:cubicBezTo>
                      <a:cubicBezTo>
                        <a:pt x="2497" y="1482025"/>
                        <a:pt x="636999" y="0"/>
                        <a:pt x="1404346" y="0"/>
                      </a:cubicBezTo>
                      <a:close/>
                    </a:path>
                  </a:pathLst>
                </a:cu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21" name="楕円 10">
                  <a:extLst>
                    <a:ext uri="{FF2B5EF4-FFF2-40B4-BE49-F238E27FC236}">
                      <a16:creationId xmlns:a16="http://schemas.microsoft.com/office/drawing/2014/main" id="{2607E7A7-E4E3-45E5-BE18-C26A27B58DFD}"/>
                    </a:ext>
                  </a:extLst>
                </p:cNvPr>
                <p:cNvSpPr/>
                <p:nvPr/>
              </p:nvSpPr>
              <p:spPr bwMode="auto">
                <a:xfrm>
                  <a:off x="-1346006" y="3856868"/>
                  <a:ext cx="635684" cy="186741"/>
                </a:xfrm>
                <a:custGeom>
                  <a:avLst/>
                  <a:gdLst>
                    <a:gd name="connsiteX0" fmla="*/ 0 w 315035"/>
                    <a:gd name="connsiteY0" fmla="*/ 45005 h 90010"/>
                    <a:gd name="connsiteX1" fmla="*/ 157518 w 315035"/>
                    <a:gd name="connsiteY1" fmla="*/ 0 h 90010"/>
                    <a:gd name="connsiteX2" fmla="*/ 315036 w 315035"/>
                    <a:gd name="connsiteY2" fmla="*/ 45005 h 90010"/>
                    <a:gd name="connsiteX3" fmla="*/ 157518 w 315035"/>
                    <a:gd name="connsiteY3" fmla="*/ 90010 h 90010"/>
                    <a:gd name="connsiteX4" fmla="*/ 0 w 315035"/>
                    <a:gd name="connsiteY4" fmla="*/ 45005 h 90010"/>
                    <a:gd name="connsiteX0" fmla="*/ 1 w 315037"/>
                    <a:gd name="connsiteY0" fmla="*/ 65325 h 110330"/>
                    <a:gd name="connsiteX1" fmla="*/ 154979 w 315037"/>
                    <a:gd name="connsiteY1" fmla="*/ 0 h 110330"/>
                    <a:gd name="connsiteX2" fmla="*/ 315037 w 315037"/>
                    <a:gd name="connsiteY2" fmla="*/ 65325 h 110330"/>
                    <a:gd name="connsiteX3" fmla="*/ 157519 w 315037"/>
                    <a:gd name="connsiteY3" fmla="*/ 110330 h 110330"/>
                    <a:gd name="connsiteX4" fmla="*/ 1 w 315037"/>
                    <a:gd name="connsiteY4" fmla="*/ 65325 h 110330"/>
                    <a:gd name="connsiteX0" fmla="*/ 1 w 315037"/>
                    <a:gd name="connsiteY0" fmla="*/ 65325 h 85393"/>
                    <a:gd name="connsiteX1" fmla="*/ 154979 w 315037"/>
                    <a:gd name="connsiteY1" fmla="*/ 0 h 85393"/>
                    <a:gd name="connsiteX2" fmla="*/ 315037 w 315037"/>
                    <a:gd name="connsiteY2" fmla="*/ 65325 h 85393"/>
                    <a:gd name="connsiteX3" fmla="*/ 157519 w 315037"/>
                    <a:gd name="connsiteY3" fmla="*/ 84930 h 85393"/>
                    <a:gd name="connsiteX4" fmla="*/ 1 w 315037"/>
                    <a:gd name="connsiteY4" fmla="*/ 65325 h 85393"/>
                    <a:gd name="connsiteX0" fmla="*/ 585 w 315621"/>
                    <a:gd name="connsiteY0" fmla="*/ 65325 h 91925"/>
                    <a:gd name="connsiteX1" fmla="*/ 155563 w 315621"/>
                    <a:gd name="connsiteY1" fmla="*/ 0 h 91925"/>
                    <a:gd name="connsiteX2" fmla="*/ 315621 w 315621"/>
                    <a:gd name="connsiteY2" fmla="*/ 65325 h 91925"/>
                    <a:gd name="connsiteX3" fmla="*/ 158103 w 315621"/>
                    <a:gd name="connsiteY3" fmla="*/ 84930 h 91925"/>
                    <a:gd name="connsiteX4" fmla="*/ 585 w 315621"/>
                    <a:gd name="connsiteY4" fmla="*/ 65325 h 91925"/>
                    <a:gd name="connsiteX0" fmla="*/ 585 w 318436"/>
                    <a:gd name="connsiteY0" fmla="*/ 65325 h 91925"/>
                    <a:gd name="connsiteX1" fmla="*/ 155563 w 318436"/>
                    <a:gd name="connsiteY1" fmla="*/ 0 h 91925"/>
                    <a:gd name="connsiteX2" fmla="*/ 315621 w 318436"/>
                    <a:gd name="connsiteY2" fmla="*/ 65325 h 91925"/>
                    <a:gd name="connsiteX3" fmla="*/ 158103 w 318436"/>
                    <a:gd name="connsiteY3" fmla="*/ 84930 h 91925"/>
                    <a:gd name="connsiteX4" fmla="*/ 585 w 318436"/>
                    <a:gd name="connsiteY4" fmla="*/ 65325 h 919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18436" h="91925">
                      <a:moveTo>
                        <a:pt x="585" y="65325"/>
                      </a:moveTo>
                      <a:cubicBezTo>
                        <a:pt x="-7458" y="20690"/>
                        <a:pt x="68568" y="0"/>
                        <a:pt x="155563" y="0"/>
                      </a:cubicBezTo>
                      <a:cubicBezTo>
                        <a:pt x="242558" y="0"/>
                        <a:pt x="335941" y="22689"/>
                        <a:pt x="315621" y="65325"/>
                      </a:cubicBezTo>
                      <a:cubicBezTo>
                        <a:pt x="295301" y="107961"/>
                        <a:pt x="245098" y="84930"/>
                        <a:pt x="158103" y="84930"/>
                      </a:cubicBezTo>
                      <a:cubicBezTo>
                        <a:pt x="71108" y="84930"/>
                        <a:pt x="8628" y="109960"/>
                        <a:pt x="585" y="65325"/>
                      </a:cubicBezTo>
                      <a:close/>
                    </a:path>
                  </a:pathLst>
                </a:cu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222" name="グループ化 221">
                  <a:extLst>
                    <a:ext uri="{FF2B5EF4-FFF2-40B4-BE49-F238E27FC236}">
                      <a16:creationId xmlns:a16="http://schemas.microsoft.com/office/drawing/2014/main" id="{9DFCCE36-FF74-4508-AFD1-91C8530D3710}"/>
                    </a:ext>
                  </a:extLst>
                </p:cNvPr>
                <p:cNvGrpSpPr/>
                <p:nvPr/>
              </p:nvGrpSpPr>
              <p:grpSpPr>
                <a:xfrm>
                  <a:off x="-1248459" y="3445001"/>
                  <a:ext cx="440590" cy="363342"/>
                  <a:chOff x="3502673" y="5211140"/>
                  <a:chExt cx="245738" cy="96168"/>
                </a:xfrm>
                <a:grpFill/>
              </p:grpSpPr>
              <p:sp>
                <p:nvSpPr>
                  <p:cNvPr id="224" name="楕円 8">
                    <a:extLst>
                      <a:ext uri="{FF2B5EF4-FFF2-40B4-BE49-F238E27FC236}">
                        <a16:creationId xmlns:a16="http://schemas.microsoft.com/office/drawing/2014/main" id="{0622EE26-51D3-40FF-8381-FFE023C91187}"/>
                      </a:ext>
                    </a:extLst>
                  </p:cNvPr>
                  <p:cNvSpPr/>
                  <p:nvPr/>
                </p:nvSpPr>
                <p:spPr bwMode="auto">
                  <a:xfrm rot="9900000">
                    <a:off x="3502673" y="5211140"/>
                    <a:ext cx="108578" cy="96168"/>
                  </a:xfrm>
                  <a:custGeom>
                    <a:avLst/>
                    <a:gdLst>
                      <a:gd name="connsiteX0" fmla="*/ 0 w 945105"/>
                      <a:gd name="connsiteY0" fmla="*/ 292533 h 585065"/>
                      <a:gd name="connsiteX1" fmla="*/ 472553 w 945105"/>
                      <a:gd name="connsiteY1" fmla="*/ 0 h 585065"/>
                      <a:gd name="connsiteX2" fmla="*/ 945106 w 945105"/>
                      <a:gd name="connsiteY2" fmla="*/ 292533 h 585065"/>
                      <a:gd name="connsiteX3" fmla="*/ 472553 w 945105"/>
                      <a:gd name="connsiteY3" fmla="*/ 585066 h 585065"/>
                      <a:gd name="connsiteX4" fmla="*/ 0 w 945105"/>
                      <a:gd name="connsiteY4" fmla="*/ 292533 h 585065"/>
                      <a:gd name="connsiteX0" fmla="*/ 2 w 945108"/>
                      <a:gd name="connsiteY0" fmla="*/ 663373 h 955906"/>
                      <a:gd name="connsiteX1" fmla="*/ 477635 w 945108"/>
                      <a:gd name="connsiteY1" fmla="*/ 0 h 955906"/>
                      <a:gd name="connsiteX2" fmla="*/ 945108 w 945108"/>
                      <a:gd name="connsiteY2" fmla="*/ 663373 h 955906"/>
                      <a:gd name="connsiteX3" fmla="*/ 472555 w 945108"/>
                      <a:gd name="connsiteY3" fmla="*/ 955906 h 955906"/>
                      <a:gd name="connsiteX4" fmla="*/ 2 w 945108"/>
                      <a:gd name="connsiteY4" fmla="*/ 663373 h 95590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5108" h="955906">
                        <a:moveTo>
                          <a:pt x="2" y="663373"/>
                        </a:moveTo>
                        <a:cubicBezTo>
                          <a:pt x="849" y="504055"/>
                          <a:pt x="216651" y="0"/>
                          <a:pt x="477635" y="0"/>
                        </a:cubicBezTo>
                        <a:cubicBezTo>
                          <a:pt x="738619" y="0"/>
                          <a:pt x="945108" y="501811"/>
                          <a:pt x="945108" y="663373"/>
                        </a:cubicBezTo>
                        <a:cubicBezTo>
                          <a:pt x="945108" y="824935"/>
                          <a:pt x="733539" y="955906"/>
                          <a:pt x="472555" y="955906"/>
                        </a:cubicBezTo>
                        <a:cubicBezTo>
                          <a:pt x="211571" y="955906"/>
                          <a:pt x="-845" y="822691"/>
                          <a:pt x="2" y="663373"/>
                        </a:cubicBezTo>
                        <a:close/>
                      </a:path>
                    </a:pathLst>
                  </a:cu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25" name="楕円 8">
                    <a:extLst>
                      <a:ext uri="{FF2B5EF4-FFF2-40B4-BE49-F238E27FC236}">
                        <a16:creationId xmlns:a16="http://schemas.microsoft.com/office/drawing/2014/main" id="{AD5D3170-FBD1-4833-B397-EB728718FD68}"/>
                      </a:ext>
                    </a:extLst>
                  </p:cNvPr>
                  <p:cNvSpPr/>
                  <p:nvPr/>
                </p:nvSpPr>
                <p:spPr bwMode="auto">
                  <a:xfrm rot="11700000">
                    <a:off x="3639833" y="5211140"/>
                    <a:ext cx="108578" cy="96168"/>
                  </a:xfrm>
                  <a:custGeom>
                    <a:avLst/>
                    <a:gdLst>
                      <a:gd name="connsiteX0" fmla="*/ 0 w 945105"/>
                      <a:gd name="connsiteY0" fmla="*/ 292533 h 585065"/>
                      <a:gd name="connsiteX1" fmla="*/ 472553 w 945105"/>
                      <a:gd name="connsiteY1" fmla="*/ 0 h 585065"/>
                      <a:gd name="connsiteX2" fmla="*/ 945106 w 945105"/>
                      <a:gd name="connsiteY2" fmla="*/ 292533 h 585065"/>
                      <a:gd name="connsiteX3" fmla="*/ 472553 w 945105"/>
                      <a:gd name="connsiteY3" fmla="*/ 585066 h 585065"/>
                      <a:gd name="connsiteX4" fmla="*/ 0 w 945105"/>
                      <a:gd name="connsiteY4" fmla="*/ 292533 h 585065"/>
                      <a:gd name="connsiteX0" fmla="*/ 2 w 945108"/>
                      <a:gd name="connsiteY0" fmla="*/ 663373 h 955906"/>
                      <a:gd name="connsiteX1" fmla="*/ 477635 w 945108"/>
                      <a:gd name="connsiteY1" fmla="*/ 0 h 955906"/>
                      <a:gd name="connsiteX2" fmla="*/ 945108 w 945108"/>
                      <a:gd name="connsiteY2" fmla="*/ 663373 h 955906"/>
                      <a:gd name="connsiteX3" fmla="*/ 472555 w 945108"/>
                      <a:gd name="connsiteY3" fmla="*/ 955906 h 955906"/>
                      <a:gd name="connsiteX4" fmla="*/ 2 w 945108"/>
                      <a:gd name="connsiteY4" fmla="*/ 663373 h 95590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5108" h="955906">
                        <a:moveTo>
                          <a:pt x="2" y="663373"/>
                        </a:moveTo>
                        <a:cubicBezTo>
                          <a:pt x="849" y="504055"/>
                          <a:pt x="216651" y="0"/>
                          <a:pt x="477635" y="0"/>
                        </a:cubicBezTo>
                        <a:cubicBezTo>
                          <a:pt x="738619" y="0"/>
                          <a:pt x="945108" y="501811"/>
                          <a:pt x="945108" y="663373"/>
                        </a:cubicBezTo>
                        <a:cubicBezTo>
                          <a:pt x="945108" y="824935"/>
                          <a:pt x="733539" y="955906"/>
                          <a:pt x="472555" y="955906"/>
                        </a:cubicBezTo>
                        <a:cubicBezTo>
                          <a:pt x="211571" y="955906"/>
                          <a:pt x="-845" y="822691"/>
                          <a:pt x="2" y="663373"/>
                        </a:cubicBezTo>
                        <a:close/>
                      </a:path>
                    </a:pathLst>
                  </a:cu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23" name="楕円 10">
                  <a:extLst>
                    <a:ext uri="{FF2B5EF4-FFF2-40B4-BE49-F238E27FC236}">
                      <a16:creationId xmlns:a16="http://schemas.microsoft.com/office/drawing/2014/main" id="{FCF0E62B-9F5A-4434-8D44-0E84D8BC28CD}"/>
                    </a:ext>
                  </a:extLst>
                </p:cNvPr>
                <p:cNvSpPr/>
                <p:nvPr/>
              </p:nvSpPr>
              <p:spPr bwMode="auto">
                <a:xfrm>
                  <a:off x="-1346006" y="3714974"/>
                  <a:ext cx="635684" cy="186741"/>
                </a:xfrm>
                <a:custGeom>
                  <a:avLst/>
                  <a:gdLst>
                    <a:gd name="connsiteX0" fmla="*/ 0 w 315035"/>
                    <a:gd name="connsiteY0" fmla="*/ 45005 h 90010"/>
                    <a:gd name="connsiteX1" fmla="*/ 157518 w 315035"/>
                    <a:gd name="connsiteY1" fmla="*/ 0 h 90010"/>
                    <a:gd name="connsiteX2" fmla="*/ 315036 w 315035"/>
                    <a:gd name="connsiteY2" fmla="*/ 45005 h 90010"/>
                    <a:gd name="connsiteX3" fmla="*/ 157518 w 315035"/>
                    <a:gd name="connsiteY3" fmla="*/ 90010 h 90010"/>
                    <a:gd name="connsiteX4" fmla="*/ 0 w 315035"/>
                    <a:gd name="connsiteY4" fmla="*/ 45005 h 90010"/>
                    <a:gd name="connsiteX0" fmla="*/ 1 w 315037"/>
                    <a:gd name="connsiteY0" fmla="*/ 65325 h 110330"/>
                    <a:gd name="connsiteX1" fmla="*/ 154979 w 315037"/>
                    <a:gd name="connsiteY1" fmla="*/ 0 h 110330"/>
                    <a:gd name="connsiteX2" fmla="*/ 315037 w 315037"/>
                    <a:gd name="connsiteY2" fmla="*/ 65325 h 110330"/>
                    <a:gd name="connsiteX3" fmla="*/ 157519 w 315037"/>
                    <a:gd name="connsiteY3" fmla="*/ 110330 h 110330"/>
                    <a:gd name="connsiteX4" fmla="*/ 1 w 315037"/>
                    <a:gd name="connsiteY4" fmla="*/ 65325 h 110330"/>
                    <a:gd name="connsiteX0" fmla="*/ 1 w 315037"/>
                    <a:gd name="connsiteY0" fmla="*/ 65325 h 85393"/>
                    <a:gd name="connsiteX1" fmla="*/ 154979 w 315037"/>
                    <a:gd name="connsiteY1" fmla="*/ 0 h 85393"/>
                    <a:gd name="connsiteX2" fmla="*/ 315037 w 315037"/>
                    <a:gd name="connsiteY2" fmla="*/ 65325 h 85393"/>
                    <a:gd name="connsiteX3" fmla="*/ 157519 w 315037"/>
                    <a:gd name="connsiteY3" fmla="*/ 84930 h 85393"/>
                    <a:gd name="connsiteX4" fmla="*/ 1 w 315037"/>
                    <a:gd name="connsiteY4" fmla="*/ 65325 h 85393"/>
                    <a:gd name="connsiteX0" fmla="*/ 585 w 315621"/>
                    <a:gd name="connsiteY0" fmla="*/ 65325 h 91925"/>
                    <a:gd name="connsiteX1" fmla="*/ 155563 w 315621"/>
                    <a:gd name="connsiteY1" fmla="*/ 0 h 91925"/>
                    <a:gd name="connsiteX2" fmla="*/ 315621 w 315621"/>
                    <a:gd name="connsiteY2" fmla="*/ 65325 h 91925"/>
                    <a:gd name="connsiteX3" fmla="*/ 158103 w 315621"/>
                    <a:gd name="connsiteY3" fmla="*/ 84930 h 91925"/>
                    <a:gd name="connsiteX4" fmla="*/ 585 w 315621"/>
                    <a:gd name="connsiteY4" fmla="*/ 65325 h 91925"/>
                    <a:gd name="connsiteX0" fmla="*/ 585 w 318436"/>
                    <a:gd name="connsiteY0" fmla="*/ 65325 h 91925"/>
                    <a:gd name="connsiteX1" fmla="*/ 155563 w 318436"/>
                    <a:gd name="connsiteY1" fmla="*/ 0 h 91925"/>
                    <a:gd name="connsiteX2" fmla="*/ 315621 w 318436"/>
                    <a:gd name="connsiteY2" fmla="*/ 65325 h 91925"/>
                    <a:gd name="connsiteX3" fmla="*/ 158103 w 318436"/>
                    <a:gd name="connsiteY3" fmla="*/ 84930 h 91925"/>
                    <a:gd name="connsiteX4" fmla="*/ 585 w 318436"/>
                    <a:gd name="connsiteY4" fmla="*/ 65325 h 919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18436" h="91925">
                      <a:moveTo>
                        <a:pt x="585" y="65325"/>
                      </a:moveTo>
                      <a:cubicBezTo>
                        <a:pt x="-7458" y="20690"/>
                        <a:pt x="68568" y="0"/>
                        <a:pt x="155563" y="0"/>
                      </a:cubicBezTo>
                      <a:cubicBezTo>
                        <a:pt x="242558" y="0"/>
                        <a:pt x="335941" y="22689"/>
                        <a:pt x="315621" y="65325"/>
                      </a:cubicBezTo>
                      <a:cubicBezTo>
                        <a:pt x="295301" y="107961"/>
                        <a:pt x="245098" y="84930"/>
                        <a:pt x="158103" y="84930"/>
                      </a:cubicBezTo>
                      <a:cubicBezTo>
                        <a:pt x="71108" y="84930"/>
                        <a:pt x="8628" y="109960"/>
                        <a:pt x="585" y="65325"/>
                      </a:cubicBezTo>
                      <a:close/>
                    </a:path>
                  </a:pathLst>
                </a:cu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03" name="グループ化 202">
                <a:extLst>
                  <a:ext uri="{FF2B5EF4-FFF2-40B4-BE49-F238E27FC236}">
                    <a16:creationId xmlns:a16="http://schemas.microsoft.com/office/drawing/2014/main" id="{24E1C246-9D1B-42D2-9FB0-71260D9E70F8}"/>
                  </a:ext>
                </a:extLst>
              </p:cNvPr>
              <p:cNvGrpSpPr/>
              <p:nvPr/>
            </p:nvGrpSpPr>
            <p:grpSpPr>
              <a:xfrm>
                <a:off x="240031" y="4657900"/>
                <a:ext cx="1040251" cy="1272716"/>
                <a:chOff x="-2417572" y="3322612"/>
                <a:chExt cx="2778812" cy="3399795"/>
              </a:xfrm>
              <a:solidFill>
                <a:schemeClr val="accent1">
                  <a:lumMod val="90000"/>
                </a:schemeClr>
              </a:solidFill>
            </p:grpSpPr>
            <p:sp>
              <p:nvSpPr>
                <p:cNvPr id="212" name="楕円 8">
                  <a:extLst>
                    <a:ext uri="{FF2B5EF4-FFF2-40B4-BE49-F238E27FC236}">
                      <a16:creationId xmlns:a16="http://schemas.microsoft.com/office/drawing/2014/main" id="{119E3036-4BE5-4DE3-8810-C17A1DE0A56E}"/>
                    </a:ext>
                  </a:extLst>
                </p:cNvPr>
                <p:cNvSpPr/>
                <p:nvPr/>
              </p:nvSpPr>
              <p:spPr bwMode="auto">
                <a:xfrm rot="10800000">
                  <a:off x="-1556513" y="3322612"/>
                  <a:ext cx="1056704" cy="506768"/>
                </a:xfrm>
                <a:custGeom>
                  <a:avLst/>
                  <a:gdLst>
                    <a:gd name="connsiteX0" fmla="*/ 0 w 945105"/>
                    <a:gd name="connsiteY0" fmla="*/ 292533 h 585065"/>
                    <a:gd name="connsiteX1" fmla="*/ 472553 w 945105"/>
                    <a:gd name="connsiteY1" fmla="*/ 0 h 585065"/>
                    <a:gd name="connsiteX2" fmla="*/ 945106 w 945105"/>
                    <a:gd name="connsiteY2" fmla="*/ 292533 h 585065"/>
                    <a:gd name="connsiteX3" fmla="*/ 472553 w 945105"/>
                    <a:gd name="connsiteY3" fmla="*/ 585066 h 585065"/>
                    <a:gd name="connsiteX4" fmla="*/ 0 w 945105"/>
                    <a:gd name="connsiteY4" fmla="*/ 292533 h 585065"/>
                    <a:gd name="connsiteX0" fmla="*/ 2 w 945108"/>
                    <a:gd name="connsiteY0" fmla="*/ 663373 h 955906"/>
                    <a:gd name="connsiteX1" fmla="*/ 477635 w 945108"/>
                    <a:gd name="connsiteY1" fmla="*/ 0 h 955906"/>
                    <a:gd name="connsiteX2" fmla="*/ 945108 w 945108"/>
                    <a:gd name="connsiteY2" fmla="*/ 663373 h 955906"/>
                    <a:gd name="connsiteX3" fmla="*/ 472555 w 945108"/>
                    <a:gd name="connsiteY3" fmla="*/ 955906 h 955906"/>
                    <a:gd name="connsiteX4" fmla="*/ 2 w 945108"/>
                    <a:gd name="connsiteY4" fmla="*/ 663373 h 9559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45108" h="955906">
                      <a:moveTo>
                        <a:pt x="2" y="663373"/>
                      </a:moveTo>
                      <a:cubicBezTo>
                        <a:pt x="849" y="504055"/>
                        <a:pt x="216651" y="0"/>
                        <a:pt x="477635" y="0"/>
                      </a:cubicBezTo>
                      <a:cubicBezTo>
                        <a:pt x="738619" y="0"/>
                        <a:pt x="945108" y="501811"/>
                        <a:pt x="945108" y="663373"/>
                      </a:cubicBezTo>
                      <a:cubicBezTo>
                        <a:pt x="945108" y="824935"/>
                        <a:pt x="733539" y="955906"/>
                        <a:pt x="472555" y="955906"/>
                      </a:cubicBezTo>
                      <a:cubicBezTo>
                        <a:pt x="211571" y="955906"/>
                        <a:pt x="-845" y="822691"/>
                        <a:pt x="2" y="663373"/>
                      </a:cubicBezTo>
                      <a:close/>
                    </a:path>
                  </a:pathLst>
                </a:cu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3" name="フリーフォーム: 図形 212">
                  <a:extLst>
                    <a:ext uri="{FF2B5EF4-FFF2-40B4-BE49-F238E27FC236}">
                      <a16:creationId xmlns:a16="http://schemas.microsoft.com/office/drawing/2014/main" id="{DF571246-9153-4FB6-9972-910887C20629}"/>
                    </a:ext>
                  </a:extLst>
                </p:cNvPr>
                <p:cNvSpPr/>
                <p:nvPr/>
              </p:nvSpPr>
              <p:spPr bwMode="auto">
                <a:xfrm>
                  <a:off x="-2417572" y="3911847"/>
                  <a:ext cx="2778812" cy="2810560"/>
                </a:xfrm>
                <a:custGeom>
                  <a:avLst/>
                  <a:gdLst>
                    <a:gd name="connsiteX0" fmla="*/ 1404346 w 2778812"/>
                    <a:gd name="connsiteY0" fmla="*/ 0 h 2810560"/>
                    <a:gd name="connsiteX1" fmla="*/ 2778812 w 2778812"/>
                    <a:gd name="connsiteY1" fmla="*/ 1950453 h 2810560"/>
                    <a:gd name="connsiteX2" fmla="*/ 1389410 w 2778812"/>
                    <a:gd name="connsiteY2" fmla="*/ 2810560 h 2810560"/>
                    <a:gd name="connsiteX3" fmla="*/ 7 w 2778812"/>
                    <a:gd name="connsiteY3" fmla="*/ 1950453 h 2810560"/>
                    <a:gd name="connsiteX4" fmla="*/ 1404346 w 2778812"/>
                    <a:gd name="connsiteY4" fmla="*/ 0 h 28105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778812" h="2810560">
                      <a:moveTo>
                        <a:pt x="1404346" y="0"/>
                      </a:moveTo>
                      <a:cubicBezTo>
                        <a:pt x="2171692" y="0"/>
                        <a:pt x="2778812" y="1475428"/>
                        <a:pt x="2778812" y="1950453"/>
                      </a:cubicBezTo>
                      <a:cubicBezTo>
                        <a:pt x="2778812" y="2425478"/>
                        <a:pt x="2156756" y="2810560"/>
                        <a:pt x="1389410" y="2810560"/>
                      </a:cubicBezTo>
                      <a:cubicBezTo>
                        <a:pt x="622063" y="2810560"/>
                        <a:pt x="-2484" y="2418881"/>
                        <a:pt x="7" y="1950453"/>
                      </a:cubicBezTo>
                      <a:cubicBezTo>
                        <a:pt x="2497" y="1482025"/>
                        <a:pt x="636999" y="0"/>
                        <a:pt x="1404346" y="0"/>
                      </a:cubicBezTo>
                      <a:close/>
                    </a:path>
                  </a:pathLst>
                </a:cu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14" name="楕円 10">
                  <a:extLst>
                    <a:ext uri="{FF2B5EF4-FFF2-40B4-BE49-F238E27FC236}">
                      <a16:creationId xmlns:a16="http://schemas.microsoft.com/office/drawing/2014/main" id="{CA6DCE03-6804-4D0E-8E20-9E627BF7A733}"/>
                    </a:ext>
                  </a:extLst>
                </p:cNvPr>
                <p:cNvSpPr/>
                <p:nvPr/>
              </p:nvSpPr>
              <p:spPr bwMode="auto">
                <a:xfrm>
                  <a:off x="-1346006" y="3856868"/>
                  <a:ext cx="635684" cy="186741"/>
                </a:xfrm>
                <a:custGeom>
                  <a:avLst/>
                  <a:gdLst>
                    <a:gd name="connsiteX0" fmla="*/ 0 w 315035"/>
                    <a:gd name="connsiteY0" fmla="*/ 45005 h 90010"/>
                    <a:gd name="connsiteX1" fmla="*/ 157518 w 315035"/>
                    <a:gd name="connsiteY1" fmla="*/ 0 h 90010"/>
                    <a:gd name="connsiteX2" fmla="*/ 315036 w 315035"/>
                    <a:gd name="connsiteY2" fmla="*/ 45005 h 90010"/>
                    <a:gd name="connsiteX3" fmla="*/ 157518 w 315035"/>
                    <a:gd name="connsiteY3" fmla="*/ 90010 h 90010"/>
                    <a:gd name="connsiteX4" fmla="*/ 0 w 315035"/>
                    <a:gd name="connsiteY4" fmla="*/ 45005 h 90010"/>
                    <a:gd name="connsiteX0" fmla="*/ 1 w 315037"/>
                    <a:gd name="connsiteY0" fmla="*/ 65325 h 110330"/>
                    <a:gd name="connsiteX1" fmla="*/ 154979 w 315037"/>
                    <a:gd name="connsiteY1" fmla="*/ 0 h 110330"/>
                    <a:gd name="connsiteX2" fmla="*/ 315037 w 315037"/>
                    <a:gd name="connsiteY2" fmla="*/ 65325 h 110330"/>
                    <a:gd name="connsiteX3" fmla="*/ 157519 w 315037"/>
                    <a:gd name="connsiteY3" fmla="*/ 110330 h 110330"/>
                    <a:gd name="connsiteX4" fmla="*/ 1 w 315037"/>
                    <a:gd name="connsiteY4" fmla="*/ 65325 h 110330"/>
                    <a:gd name="connsiteX0" fmla="*/ 1 w 315037"/>
                    <a:gd name="connsiteY0" fmla="*/ 65325 h 85393"/>
                    <a:gd name="connsiteX1" fmla="*/ 154979 w 315037"/>
                    <a:gd name="connsiteY1" fmla="*/ 0 h 85393"/>
                    <a:gd name="connsiteX2" fmla="*/ 315037 w 315037"/>
                    <a:gd name="connsiteY2" fmla="*/ 65325 h 85393"/>
                    <a:gd name="connsiteX3" fmla="*/ 157519 w 315037"/>
                    <a:gd name="connsiteY3" fmla="*/ 84930 h 85393"/>
                    <a:gd name="connsiteX4" fmla="*/ 1 w 315037"/>
                    <a:gd name="connsiteY4" fmla="*/ 65325 h 85393"/>
                    <a:gd name="connsiteX0" fmla="*/ 585 w 315621"/>
                    <a:gd name="connsiteY0" fmla="*/ 65325 h 91925"/>
                    <a:gd name="connsiteX1" fmla="*/ 155563 w 315621"/>
                    <a:gd name="connsiteY1" fmla="*/ 0 h 91925"/>
                    <a:gd name="connsiteX2" fmla="*/ 315621 w 315621"/>
                    <a:gd name="connsiteY2" fmla="*/ 65325 h 91925"/>
                    <a:gd name="connsiteX3" fmla="*/ 158103 w 315621"/>
                    <a:gd name="connsiteY3" fmla="*/ 84930 h 91925"/>
                    <a:gd name="connsiteX4" fmla="*/ 585 w 315621"/>
                    <a:gd name="connsiteY4" fmla="*/ 65325 h 91925"/>
                    <a:gd name="connsiteX0" fmla="*/ 585 w 318436"/>
                    <a:gd name="connsiteY0" fmla="*/ 65325 h 91925"/>
                    <a:gd name="connsiteX1" fmla="*/ 155563 w 318436"/>
                    <a:gd name="connsiteY1" fmla="*/ 0 h 91925"/>
                    <a:gd name="connsiteX2" fmla="*/ 315621 w 318436"/>
                    <a:gd name="connsiteY2" fmla="*/ 65325 h 91925"/>
                    <a:gd name="connsiteX3" fmla="*/ 158103 w 318436"/>
                    <a:gd name="connsiteY3" fmla="*/ 84930 h 91925"/>
                    <a:gd name="connsiteX4" fmla="*/ 585 w 318436"/>
                    <a:gd name="connsiteY4" fmla="*/ 65325 h 919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18436" h="91925">
                      <a:moveTo>
                        <a:pt x="585" y="65325"/>
                      </a:moveTo>
                      <a:cubicBezTo>
                        <a:pt x="-7458" y="20690"/>
                        <a:pt x="68568" y="0"/>
                        <a:pt x="155563" y="0"/>
                      </a:cubicBezTo>
                      <a:cubicBezTo>
                        <a:pt x="242558" y="0"/>
                        <a:pt x="335941" y="22689"/>
                        <a:pt x="315621" y="65325"/>
                      </a:cubicBezTo>
                      <a:cubicBezTo>
                        <a:pt x="295301" y="107961"/>
                        <a:pt x="245098" y="84930"/>
                        <a:pt x="158103" y="84930"/>
                      </a:cubicBezTo>
                      <a:cubicBezTo>
                        <a:pt x="71108" y="84930"/>
                        <a:pt x="8628" y="109960"/>
                        <a:pt x="585" y="65325"/>
                      </a:cubicBezTo>
                      <a:close/>
                    </a:path>
                  </a:pathLst>
                </a:cu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215" name="グループ化 214">
                  <a:extLst>
                    <a:ext uri="{FF2B5EF4-FFF2-40B4-BE49-F238E27FC236}">
                      <a16:creationId xmlns:a16="http://schemas.microsoft.com/office/drawing/2014/main" id="{A48601A0-FA04-4C93-A7B7-1481D0A34540}"/>
                    </a:ext>
                  </a:extLst>
                </p:cNvPr>
                <p:cNvGrpSpPr/>
                <p:nvPr/>
              </p:nvGrpSpPr>
              <p:grpSpPr>
                <a:xfrm>
                  <a:off x="-1248459" y="3445001"/>
                  <a:ext cx="440590" cy="363342"/>
                  <a:chOff x="3502673" y="5211140"/>
                  <a:chExt cx="245738" cy="96168"/>
                </a:xfrm>
                <a:grpFill/>
              </p:grpSpPr>
              <p:sp>
                <p:nvSpPr>
                  <p:cNvPr id="217" name="楕円 8">
                    <a:extLst>
                      <a:ext uri="{FF2B5EF4-FFF2-40B4-BE49-F238E27FC236}">
                        <a16:creationId xmlns:a16="http://schemas.microsoft.com/office/drawing/2014/main" id="{9127A813-2E06-436D-BEBE-7545CD6D3FD7}"/>
                      </a:ext>
                    </a:extLst>
                  </p:cNvPr>
                  <p:cNvSpPr/>
                  <p:nvPr/>
                </p:nvSpPr>
                <p:spPr bwMode="auto">
                  <a:xfrm rot="9900000">
                    <a:off x="3502673" y="5211140"/>
                    <a:ext cx="108578" cy="96168"/>
                  </a:xfrm>
                  <a:custGeom>
                    <a:avLst/>
                    <a:gdLst>
                      <a:gd name="connsiteX0" fmla="*/ 0 w 945105"/>
                      <a:gd name="connsiteY0" fmla="*/ 292533 h 585065"/>
                      <a:gd name="connsiteX1" fmla="*/ 472553 w 945105"/>
                      <a:gd name="connsiteY1" fmla="*/ 0 h 585065"/>
                      <a:gd name="connsiteX2" fmla="*/ 945106 w 945105"/>
                      <a:gd name="connsiteY2" fmla="*/ 292533 h 585065"/>
                      <a:gd name="connsiteX3" fmla="*/ 472553 w 945105"/>
                      <a:gd name="connsiteY3" fmla="*/ 585066 h 585065"/>
                      <a:gd name="connsiteX4" fmla="*/ 0 w 945105"/>
                      <a:gd name="connsiteY4" fmla="*/ 292533 h 585065"/>
                      <a:gd name="connsiteX0" fmla="*/ 2 w 945108"/>
                      <a:gd name="connsiteY0" fmla="*/ 663373 h 955906"/>
                      <a:gd name="connsiteX1" fmla="*/ 477635 w 945108"/>
                      <a:gd name="connsiteY1" fmla="*/ 0 h 955906"/>
                      <a:gd name="connsiteX2" fmla="*/ 945108 w 945108"/>
                      <a:gd name="connsiteY2" fmla="*/ 663373 h 955906"/>
                      <a:gd name="connsiteX3" fmla="*/ 472555 w 945108"/>
                      <a:gd name="connsiteY3" fmla="*/ 955906 h 955906"/>
                      <a:gd name="connsiteX4" fmla="*/ 2 w 945108"/>
                      <a:gd name="connsiteY4" fmla="*/ 663373 h 95590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5108" h="955906">
                        <a:moveTo>
                          <a:pt x="2" y="663373"/>
                        </a:moveTo>
                        <a:cubicBezTo>
                          <a:pt x="849" y="504055"/>
                          <a:pt x="216651" y="0"/>
                          <a:pt x="477635" y="0"/>
                        </a:cubicBezTo>
                        <a:cubicBezTo>
                          <a:pt x="738619" y="0"/>
                          <a:pt x="945108" y="501811"/>
                          <a:pt x="945108" y="663373"/>
                        </a:cubicBezTo>
                        <a:cubicBezTo>
                          <a:pt x="945108" y="824935"/>
                          <a:pt x="733539" y="955906"/>
                          <a:pt x="472555" y="955906"/>
                        </a:cubicBezTo>
                        <a:cubicBezTo>
                          <a:pt x="211571" y="955906"/>
                          <a:pt x="-845" y="822691"/>
                          <a:pt x="2" y="663373"/>
                        </a:cubicBezTo>
                        <a:close/>
                      </a:path>
                    </a:pathLst>
                  </a:cu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18" name="楕円 8">
                    <a:extLst>
                      <a:ext uri="{FF2B5EF4-FFF2-40B4-BE49-F238E27FC236}">
                        <a16:creationId xmlns:a16="http://schemas.microsoft.com/office/drawing/2014/main" id="{50BBE856-F1D7-462F-BAE2-55A4191131F7}"/>
                      </a:ext>
                    </a:extLst>
                  </p:cNvPr>
                  <p:cNvSpPr/>
                  <p:nvPr/>
                </p:nvSpPr>
                <p:spPr bwMode="auto">
                  <a:xfrm rot="11700000">
                    <a:off x="3639833" y="5211140"/>
                    <a:ext cx="108578" cy="96168"/>
                  </a:xfrm>
                  <a:custGeom>
                    <a:avLst/>
                    <a:gdLst>
                      <a:gd name="connsiteX0" fmla="*/ 0 w 945105"/>
                      <a:gd name="connsiteY0" fmla="*/ 292533 h 585065"/>
                      <a:gd name="connsiteX1" fmla="*/ 472553 w 945105"/>
                      <a:gd name="connsiteY1" fmla="*/ 0 h 585065"/>
                      <a:gd name="connsiteX2" fmla="*/ 945106 w 945105"/>
                      <a:gd name="connsiteY2" fmla="*/ 292533 h 585065"/>
                      <a:gd name="connsiteX3" fmla="*/ 472553 w 945105"/>
                      <a:gd name="connsiteY3" fmla="*/ 585066 h 585065"/>
                      <a:gd name="connsiteX4" fmla="*/ 0 w 945105"/>
                      <a:gd name="connsiteY4" fmla="*/ 292533 h 585065"/>
                      <a:gd name="connsiteX0" fmla="*/ 2 w 945108"/>
                      <a:gd name="connsiteY0" fmla="*/ 663373 h 955906"/>
                      <a:gd name="connsiteX1" fmla="*/ 477635 w 945108"/>
                      <a:gd name="connsiteY1" fmla="*/ 0 h 955906"/>
                      <a:gd name="connsiteX2" fmla="*/ 945108 w 945108"/>
                      <a:gd name="connsiteY2" fmla="*/ 663373 h 955906"/>
                      <a:gd name="connsiteX3" fmla="*/ 472555 w 945108"/>
                      <a:gd name="connsiteY3" fmla="*/ 955906 h 955906"/>
                      <a:gd name="connsiteX4" fmla="*/ 2 w 945108"/>
                      <a:gd name="connsiteY4" fmla="*/ 663373 h 95590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5108" h="955906">
                        <a:moveTo>
                          <a:pt x="2" y="663373"/>
                        </a:moveTo>
                        <a:cubicBezTo>
                          <a:pt x="849" y="504055"/>
                          <a:pt x="216651" y="0"/>
                          <a:pt x="477635" y="0"/>
                        </a:cubicBezTo>
                        <a:cubicBezTo>
                          <a:pt x="738619" y="0"/>
                          <a:pt x="945108" y="501811"/>
                          <a:pt x="945108" y="663373"/>
                        </a:cubicBezTo>
                        <a:cubicBezTo>
                          <a:pt x="945108" y="824935"/>
                          <a:pt x="733539" y="955906"/>
                          <a:pt x="472555" y="955906"/>
                        </a:cubicBezTo>
                        <a:cubicBezTo>
                          <a:pt x="211571" y="955906"/>
                          <a:pt x="-845" y="822691"/>
                          <a:pt x="2" y="663373"/>
                        </a:cubicBezTo>
                        <a:close/>
                      </a:path>
                    </a:pathLst>
                  </a:cu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16" name="楕円 10">
                  <a:extLst>
                    <a:ext uri="{FF2B5EF4-FFF2-40B4-BE49-F238E27FC236}">
                      <a16:creationId xmlns:a16="http://schemas.microsoft.com/office/drawing/2014/main" id="{B599AA0D-57B0-4DD4-A306-3CA0D7515812}"/>
                    </a:ext>
                  </a:extLst>
                </p:cNvPr>
                <p:cNvSpPr/>
                <p:nvPr/>
              </p:nvSpPr>
              <p:spPr bwMode="auto">
                <a:xfrm>
                  <a:off x="-1346006" y="3714974"/>
                  <a:ext cx="635684" cy="186741"/>
                </a:xfrm>
                <a:custGeom>
                  <a:avLst/>
                  <a:gdLst>
                    <a:gd name="connsiteX0" fmla="*/ 0 w 315035"/>
                    <a:gd name="connsiteY0" fmla="*/ 45005 h 90010"/>
                    <a:gd name="connsiteX1" fmla="*/ 157518 w 315035"/>
                    <a:gd name="connsiteY1" fmla="*/ 0 h 90010"/>
                    <a:gd name="connsiteX2" fmla="*/ 315036 w 315035"/>
                    <a:gd name="connsiteY2" fmla="*/ 45005 h 90010"/>
                    <a:gd name="connsiteX3" fmla="*/ 157518 w 315035"/>
                    <a:gd name="connsiteY3" fmla="*/ 90010 h 90010"/>
                    <a:gd name="connsiteX4" fmla="*/ 0 w 315035"/>
                    <a:gd name="connsiteY4" fmla="*/ 45005 h 90010"/>
                    <a:gd name="connsiteX0" fmla="*/ 1 w 315037"/>
                    <a:gd name="connsiteY0" fmla="*/ 65325 h 110330"/>
                    <a:gd name="connsiteX1" fmla="*/ 154979 w 315037"/>
                    <a:gd name="connsiteY1" fmla="*/ 0 h 110330"/>
                    <a:gd name="connsiteX2" fmla="*/ 315037 w 315037"/>
                    <a:gd name="connsiteY2" fmla="*/ 65325 h 110330"/>
                    <a:gd name="connsiteX3" fmla="*/ 157519 w 315037"/>
                    <a:gd name="connsiteY3" fmla="*/ 110330 h 110330"/>
                    <a:gd name="connsiteX4" fmla="*/ 1 w 315037"/>
                    <a:gd name="connsiteY4" fmla="*/ 65325 h 110330"/>
                    <a:gd name="connsiteX0" fmla="*/ 1 w 315037"/>
                    <a:gd name="connsiteY0" fmla="*/ 65325 h 85393"/>
                    <a:gd name="connsiteX1" fmla="*/ 154979 w 315037"/>
                    <a:gd name="connsiteY1" fmla="*/ 0 h 85393"/>
                    <a:gd name="connsiteX2" fmla="*/ 315037 w 315037"/>
                    <a:gd name="connsiteY2" fmla="*/ 65325 h 85393"/>
                    <a:gd name="connsiteX3" fmla="*/ 157519 w 315037"/>
                    <a:gd name="connsiteY3" fmla="*/ 84930 h 85393"/>
                    <a:gd name="connsiteX4" fmla="*/ 1 w 315037"/>
                    <a:gd name="connsiteY4" fmla="*/ 65325 h 85393"/>
                    <a:gd name="connsiteX0" fmla="*/ 585 w 315621"/>
                    <a:gd name="connsiteY0" fmla="*/ 65325 h 91925"/>
                    <a:gd name="connsiteX1" fmla="*/ 155563 w 315621"/>
                    <a:gd name="connsiteY1" fmla="*/ 0 h 91925"/>
                    <a:gd name="connsiteX2" fmla="*/ 315621 w 315621"/>
                    <a:gd name="connsiteY2" fmla="*/ 65325 h 91925"/>
                    <a:gd name="connsiteX3" fmla="*/ 158103 w 315621"/>
                    <a:gd name="connsiteY3" fmla="*/ 84930 h 91925"/>
                    <a:gd name="connsiteX4" fmla="*/ 585 w 315621"/>
                    <a:gd name="connsiteY4" fmla="*/ 65325 h 91925"/>
                    <a:gd name="connsiteX0" fmla="*/ 585 w 318436"/>
                    <a:gd name="connsiteY0" fmla="*/ 65325 h 91925"/>
                    <a:gd name="connsiteX1" fmla="*/ 155563 w 318436"/>
                    <a:gd name="connsiteY1" fmla="*/ 0 h 91925"/>
                    <a:gd name="connsiteX2" fmla="*/ 315621 w 318436"/>
                    <a:gd name="connsiteY2" fmla="*/ 65325 h 91925"/>
                    <a:gd name="connsiteX3" fmla="*/ 158103 w 318436"/>
                    <a:gd name="connsiteY3" fmla="*/ 84930 h 91925"/>
                    <a:gd name="connsiteX4" fmla="*/ 585 w 318436"/>
                    <a:gd name="connsiteY4" fmla="*/ 65325 h 919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18436" h="91925">
                      <a:moveTo>
                        <a:pt x="585" y="65325"/>
                      </a:moveTo>
                      <a:cubicBezTo>
                        <a:pt x="-7458" y="20690"/>
                        <a:pt x="68568" y="0"/>
                        <a:pt x="155563" y="0"/>
                      </a:cubicBezTo>
                      <a:cubicBezTo>
                        <a:pt x="242558" y="0"/>
                        <a:pt x="335941" y="22689"/>
                        <a:pt x="315621" y="65325"/>
                      </a:cubicBezTo>
                      <a:cubicBezTo>
                        <a:pt x="295301" y="107961"/>
                        <a:pt x="245098" y="84930"/>
                        <a:pt x="158103" y="84930"/>
                      </a:cubicBezTo>
                      <a:cubicBezTo>
                        <a:pt x="71108" y="84930"/>
                        <a:pt x="8628" y="109960"/>
                        <a:pt x="585" y="65325"/>
                      </a:cubicBezTo>
                      <a:close/>
                    </a:path>
                  </a:pathLst>
                </a:cu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04" name="グループ化 203">
                <a:extLst>
                  <a:ext uri="{FF2B5EF4-FFF2-40B4-BE49-F238E27FC236}">
                    <a16:creationId xmlns:a16="http://schemas.microsoft.com/office/drawing/2014/main" id="{C1FCD1B9-C7F1-4E70-B127-09DBEADB43B3}"/>
                  </a:ext>
                </a:extLst>
              </p:cNvPr>
              <p:cNvGrpSpPr/>
              <p:nvPr/>
            </p:nvGrpSpPr>
            <p:grpSpPr>
              <a:xfrm>
                <a:off x="-1186444" y="4599472"/>
                <a:ext cx="1040251" cy="1272716"/>
                <a:chOff x="-2417572" y="3322612"/>
                <a:chExt cx="2778812" cy="3399795"/>
              </a:xfrm>
              <a:solidFill>
                <a:schemeClr val="accent1">
                  <a:lumMod val="90000"/>
                </a:schemeClr>
              </a:solidFill>
            </p:grpSpPr>
            <p:sp>
              <p:nvSpPr>
                <p:cNvPr id="205" name="楕円 8">
                  <a:extLst>
                    <a:ext uri="{FF2B5EF4-FFF2-40B4-BE49-F238E27FC236}">
                      <a16:creationId xmlns:a16="http://schemas.microsoft.com/office/drawing/2014/main" id="{72778325-F3EC-4D96-928C-6DA66EBB952D}"/>
                    </a:ext>
                  </a:extLst>
                </p:cNvPr>
                <p:cNvSpPr/>
                <p:nvPr/>
              </p:nvSpPr>
              <p:spPr bwMode="auto">
                <a:xfrm rot="10800000">
                  <a:off x="-1556513" y="3322612"/>
                  <a:ext cx="1056704" cy="506768"/>
                </a:xfrm>
                <a:custGeom>
                  <a:avLst/>
                  <a:gdLst>
                    <a:gd name="connsiteX0" fmla="*/ 0 w 945105"/>
                    <a:gd name="connsiteY0" fmla="*/ 292533 h 585065"/>
                    <a:gd name="connsiteX1" fmla="*/ 472553 w 945105"/>
                    <a:gd name="connsiteY1" fmla="*/ 0 h 585065"/>
                    <a:gd name="connsiteX2" fmla="*/ 945106 w 945105"/>
                    <a:gd name="connsiteY2" fmla="*/ 292533 h 585065"/>
                    <a:gd name="connsiteX3" fmla="*/ 472553 w 945105"/>
                    <a:gd name="connsiteY3" fmla="*/ 585066 h 585065"/>
                    <a:gd name="connsiteX4" fmla="*/ 0 w 945105"/>
                    <a:gd name="connsiteY4" fmla="*/ 292533 h 585065"/>
                    <a:gd name="connsiteX0" fmla="*/ 2 w 945108"/>
                    <a:gd name="connsiteY0" fmla="*/ 663373 h 955906"/>
                    <a:gd name="connsiteX1" fmla="*/ 477635 w 945108"/>
                    <a:gd name="connsiteY1" fmla="*/ 0 h 955906"/>
                    <a:gd name="connsiteX2" fmla="*/ 945108 w 945108"/>
                    <a:gd name="connsiteY2" fmla="*/ 663373 h 955906"/>
                    <a:gd name="connsiteX3" fmla="*/ 472555 w 945108"/>
                    <a:gd name="connsiteY3" fmla="*/ 955906 h 955906"/>
                    <a:gd name="connsiteX4" fmla="*/ 2 w 945108"/>
                    <a:gd name="connsiteY4" fmla="*/ 663373 h 9559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45108" h="955906">
                      <a:moveTo>
                        <a:pt x="2" y="663373"/>
                      </a:moveTo>
                      <a:cubicBezTo>
                        <a:pt x="849" y="504055"/>
                        <a:pt x="216651" y="0"/>
                        <a:pt x="477635" y="0"/>
                      </a:cubicBezTo>
                      <a:cubicBezTo>
                        <a:pt x="738619" y="0"/>
                        <a:pt x="945108" y="501811"/>
                        <a:pt x="945108" y="663373"/>
                      </a:cubicBezTo>
                      <a:cubicBezTo>
                        <a:pt x="945108" y="824935"/>
                        <a:pt x="733539" y="955906"/>
                        <a:pt x="472555" y="955906"/>
                      </a:cubicBezTo>
                      <a:cubicBezTo>
                        <a:pt x="211571" y="955906"/>
                        <a:pt x="-845" y="822691"/>
                        <a:pt x="2" y="663373"/>
                      </a:cubicBezTo>
                      <a:close/>
                    </a:path>
                  </a:pathLst>
                </a:cu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6" name="フリーフォーム: 図形 205">
                  <a:extLst>
                    <a:ext uri="{FF2B5EF4-FFF2-40B4-BE49-F238E27FC236}">
                      <a16:creationId xmlns:a16="http://schemas.microsoft.com/office/drawing/2014/main" id="{52F786BA-69CB-403F-8718-B0B0D6B8DD0D}"/>
                    </a:ext>
                  </a:extLst>
                </p:cNvPr>
                <p:cNvSpPr/>
                <p:nvPr/>
              </p:nvSpPr>
              <p:spPr bwMode="auto">
                <a:xfrm>
                  <a:off x="-2417572" y="3911847"/>
                  <a:ext cx="2778812" cy="2810560"/>
                </a:xfrm>
                <a:custGeom>
                  <a:avLst/>
                  <a:gdLst>
                    <a:gd name="connsiteX0" fmla="*/ 1404346 w 2778812"/>
                    <a:gd name="connsiteY0" fmla="*/ 0 h 2810560"/>
                    <a:gd name="connsiteX1" fmla="*/ 2778812 w 2778812"/>
                    <a:gd name="connsiteY1" fmla="*/ 1950453 h 2810560"/>
                    <a:gd name="connsiteX2" fmla="*/ 1389410 w 2778812"/>
                    <a:gd name="connsiteY2" fmla="*/ 2810560 h 2810560"/>
                    <a:gd name="connsiteX3" fmla="*/ 7 w 2778812"/>
                    <a:gd name="connsiteY3" fmla="*/ 1950453 h 2810560"/>
                    <a:gd name="connsiteX4" fmla="*/ 1404346 w 2778812"/>
                    <a:gd name="connsiteY4" fmla="*/ 0 h 28105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778812" h="2810560">
                      <a:moveTo>
                        <a:pt x="1404346" y="0"/>
                      </a:moveTo>
                      <a:cubicBezTo>
                        <a:pt x="2171692" y="0"/>
                        <a:pt x="2778812" y="1475428"/>
                        <a:pt x="2778812" y="1950453"/>
                      </a:cubicBezTo>
                      <a:cubicBezTo>
                        <a:pt x="2778812" y="2425478"/>
                        <a:pt x="2156756" y="2810560"/>
                        <a:pt x="1389410" y="2810560"/>
                      </a:cubicBezTo>
                      <a:cubicBezTo>
                        <a:pt x="622063" y="2810560"/>
                        <a:pt x="-2484" y="2418881"/>
                        <a:pt x="7" y="1950453"/>
                      </a:cubicBezTo>
                      <a:cubicBezTo>
                        <a:pt x="2497" y="1482025"/>
                        <a:pt x="636999" y="0"/>
                        <a:pt x="1404346" y="0"/>
                      </a:cubicBezTo>
                      <a:close/>
                    </a:path>
                  </a:pathLst>
                </a:cu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07" name="楕円 10">
                  <a:extLst>
                    <a:ext uri="{FF2B5EF4-FFF2-40B4-BE49-F238E27FC236}">
                      <a16:creationId xmlns:a16="http://schemas.microsoft.com/office/drawing/2014/main" id="{F47E6904-024E-4936-BA2D-28A1F091970A}"/>
                    </a:ext>
                  </a:extLst>
                </p:cNvPr>
                <p:cNvSpPr/>
                <p:nvPr/>
              </p:nvSpPr>
              <p:spPr bwMode="auto">
                <a:xfrm>
                  <a:off x="-1346006" y="3856868"/>
                  <a:ext cx="635684" cy="186741"/>
                </a:xfrm>
                <a:custGeom>
                  <a:avLst/>
                  <a:gdLst>
                    <a:gd name="connsiteX0" fmla="*/ 0 w 315035"/>
                    <a:gd name="connsiteY0" fmla="*/ 45005 h 90010"/>
                    <a:gd name="connsiteX1" fmla="*/ 157518 w 315035"/>
                    <a:gd name="connsiteY1" fmla="*/ 0 h 90010"/>
                    <a:gd name="connsiteX2" fmla="*/ 315036 w 315035"/>
                    <a:gd name="connsiteY2" fmla="*/ 45005 h 90010"/>
                    <a:gd name="connsiteX3" fmla="*/ 157518 w 315035"/>
                    <a:gd name="connsiteY3" fmla="*/ 90010 h 90010"/>
                    <a:gd name="connsiteX4" fmla="*/ 0 w 315035"/>
                    <a:gd name="connsiteY4" fmla="*/ 45005 h 90010"/>
                    <a:gd name="connsiteX0" fmla="*/ 1 w 315037"/>
                    <a:gd name="connsiteY0" fmla="*/ 65325 h 110330"/>
                    <a:gd name="connsiteX1" fmla="*/ 154979 w 315037"/>
                    <a:gd name="connsiteY1" fmla="*/ 0 h 110330"/>
                    <a:gd name="connsiteX2" fmla="*/ 315037 w 315037"/>
                    <a:gd name="connsiteY2" fmla="*/ 65325 h 110330"/>
                    <a:gd name="connsiteX3" fmla="*/ 157519 w 315037"/>
                    <a:gd name="connsiteY3" fmla="*/ 110330 h 110330"/>
                    <a:gd name="connsiteX4" fmla="*/ 1 w 315037"/>
                    <a:gd name="connsiteY4" fmla="*/ 65325 h 110330"/>
                    <a:gd name="connsiteX0" fmla="*/ 1 w 315037"/>
                    <a:gd name="connsiteY0" fmla="*/ 65325 h 85393"/>
                    <a:gd name="connsiteX1" fmla="*/ 154979 w 315037"/>
                    <a:gd name="connsiteY1" fmla="*/ 0 h 85393"/>
                    <a:gd name="connsiteX2" fmla="*/ 315037 w 315037"/>
                    <a:gd name="connsiteY2" fmla="*/ 65325 h 85393"/>
                    <a:gd name="connsiteX3" fmla="*/ 157519 w 315037"/>
                    <a:gd name="connsiteY3" fmla="*/ 84930 h 85393"/>
                    <a:gd name="connsiteX4" fmla="*/ 1 w 315037"/>
                    <a:gd name="connsiteY4" fmla="*/ 65325 h 85393"/>
                    <a:gd name="connsiteX0" fmla="*/ 585 w 315621"/>
                    <a:gd name="connsiteY0" fmla="*/ 65325 h 91925"/>
                    <a:gd name="connsiteX1" fmla="*/ 155563 w 315621"/>
                    <a:gd name="connsiteY1" fmla="*/ 0 h 91925"/>
                    <a:gd name="connsiteX2" fmla="*/ 315621 w 315621"/>
                    <a:gd name="connsiteY2" fmla="*/ 65325 h 91925"/>
                    <a:gd name="connsiteX3" fmla="*/ 158103 w 315621"/>
                    <a:gd name="connsiteY3" fmla="*/ 84930 h 91925"/>
                    <a:gd name="connsiteX4" fmla="*/ 585 w 315621"/>
                    <a:gd name="connsiteY4" fmla="*/ 65325 h 91925"/>
                    <a:gd name="connsiteX0" fmla="*/ 585 w 318436"/>
                    <a:gd name="connsiteY0" fmla="*/ 65325 h 91925"/>
                    <a:gd name="connsiteX1" fmla="*/ 155563 w 318436"/>
                    <a:gd name="connsiteY1" fmla="*/ 0 h 91925"/>
                    <a:gd name="connsiteX2" fmla="*/ 315621 w 318436"/>
                    <a:gd name="connsiteY2" fmla="*/ 65325 h 91925"/>
                    <a:gd name="connsiteX3" fmla="*/ 158103 w 318436"/>
                    <a:gd name="connsiteY3" fmla="*/ 84930 h 91925"/>
                    <a:gd name="connsiteX4" fmla="*/ 585 w 318436"/>
                    <a:gd name="connsiteY4" fmla="*/ 65325 h 919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18436" h="91925">
                      <a:moveTo>
                        <a:pt x="585" y="65325"/>
                      </a:moveTo>
                      <a:cubicBezTo>
                        <a:pt x="-7458" y="20690"/>
                        <a:pt x="68568" y="0"/>
                        <a:pt x="155563" y="0"/>
                      </a:cubicBezTo>
                      <a:cubicBezTo>
                        <a:pt x="242558" y="0"/>
                        <a:pt x="335941" y="22689"/>
                        <a:pt x="315621" y="65325"/>
                      </a:cubicBezTo>
                      <a:cubicBezTo>
                        <a:pt x="295301" y="107961"/>
                        <a:pt x="245098" y="84930"/>
                        <a:pt x="158103" y="84930"/>
                      </a:cubicBezTo>
                      <a:cubicBezTo>
                        <a:pt x="71108" y="84930"/>
                        <a:pt x="8628" y="109960"/>
                        <a:pt x="585" y="65325"/>
                      </a:cubicBezTo>
                      <a:close/>
                    </a:path>
                  </a:pathLst>
                </a:cu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208" name="グループ化 207">
                  <a:extLst>
                    <a:ext uri="{FF2B5EF4-FFF2-40B4-BE49-F238E27FC236}">
                      <a16:creationId xmlns:a16="http://schemas.microsoft.com/office/drawing/2014/main" id="{FFE0E0C4-F443-4EFE-8D7B-BA6BFB26B085}"/>
                    </a:ext>
                  </a:extLst>
                </p:cNvPr>
                <p:cNvGrpSpPr/>
                <p:nvPr/>
              </p:nvGrpSpPr>
              <p:grpSpPr>
                <a:xfrm>
                  <a:off x="-1248459" y="3445001"/>
                  <a:ext cx="440590" cy="363342"/>
                  <a:chOff x="3502673" y="5211140"/>
                  <a:chExt cx="245738" cy="96168"/>
                </a:xfrm>
                <a:grpFill/>
              </p:grpSpPr>
              <p:sp>
                <p:nvSpPr>
                  <p:cNvPr id="210" name="楕円 8">
                    <a:extLst>
                      <a:ext uri="{FF2B5EF4-FFF2-40B4-BE49-F238E27FC236}">
                        <a16:creationId xmlns:a16="http://schemas.microsoft.com/office/drawing/2014/main" id="{17CF6295-9AD2-4D83-A3A5-7A217678D207}"/>
                      </a:ext>
                    </a:extLst>
                  </p:cNvPr>
                  <p:cNvSpPr/>
                  <p:nvPr/>
                </p:nvSpPr>
                <p:spPr bwMode="auto">
                  <a:xfrm rot="9900000">
                    <a:off x="3502673" y="5211140"/>
                    <a:ext cx="108578" cy="96168"/>
                  </a:xfrm>
                  <a:custGeom>
                    <a:avLst/>
                    <a:gdLst>
                      <a:gd name="connsiteX0" fmla="*/ 0 w 945105"/>
                      <a:gd name="connsiteY0" fmla="*/ 292533 h 585065"/>
                      <a:gd name="connsiteX1" fmla="*/ 472553 w 945105"/>
                      <a:gd name="connsiteY1" fmla="*/ 0 h 585065"/>
                      <a:gd name="connsiteX2" fmla="*/ 945106 w 945105"/>
                      <a:gd name="connsiteY2" fmla="*/ 292533 h 585065"/>
                      <a:gd name="connsiteX3" fmla="*/ 472553 w 945105"/>
                      <a:gd name="connsiteY3" fmla="*/ 585066 h 585065"/>
                      <a:gd name="connsiteX4" fmla="*/ 0 w 945105"/>
                      <a:gd name="connsiteY4" fmla="*/ 292533 h 585065"/>
                      <a:gd name="connsiteX0" fmla="*/ 2 w 945108"/>
                      <a:gd name="connsiteY0" fmla="*/ 663373 h 955906"/>
                      <a:gd name="connsiteX1" fmla="*/ 477635 w 945108"/>
                      <a:gd name="connsiteY1" fmla="*/ 0 h 955906"/>
                      <a:gd name="connsiteX2" fmla="*/ 945108 w 945108"/>
                      <a:gd name="connsiteY2" fmla="*/ 663373 h 955906"/>
                      <a:gd name="connsiteX3" fmla="*/ 472555 w 945108"/>
                      <a:gd name="connsiteY3" fmla="*/ 955906 h 955906"/>
                      <a:gd name="connsiteX4" fmla="*/ 2 w 945108"/>
                      <a:gd name="connsiteY4" fmla="*/ 663373 h 95590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5108" h="955906">
                        <a:moveTo>
                          <a:pt x="2" y="663373"/>
                        </a:moveTo>
                        <a:cubicBezTo>
                          <a:pt x="849" y="504055"/>
                          <a:pt x="216651" y="0"/>
                          <a:pt x="477635" y="0"/>
                        </a:cubicBezTo>
                        <a:cubicBezTo>
                          <a:pt x="738619" y="0"/>
                          <a:pt x="945108" y="501811"/>
                          <a:pt x="945108" y="663373"/>
                        </a:cubicBezTo>
                        <a:cubicBezTo>
                          <a:pt x="945108" y="824935"/>
                          <a:pt x="733539" y="955906"/>
                          <a:pt x="472555" y="955906"/>
                        </a:cubicBezTo>
                        <a:cubicBezTo>
                          <a:pt x="211571" y="955906"/>
                          <a:pt x="-845" y="822691"/>
                          <a:pt x="2" y="663373"/>
                        </a:cubicBezTo>
                        <a:close/>
                      </a:path>
                    </a:pathLst>
                  </a:cu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11" name="楕円 8">
                    <a:extLst>
                      <a:ext uri="{FF2B5EF4-FFF2-40B4-BE49-F238E27FC236}">
                        <a16:creationId xmlns:a16="http://schemas.microsoft.com/office/drawing/2014/main" id="{0FEF0C77-4556-4399-B096-D6ED8EE50210}"/>
                      </a:ext>
                    </a:extLst>
                  </p:cNvPr>
                  <p:cNvSpPr/>
                  <p:nvPr/>
                </p:nvSpPr>
                <p:spPr bwMode="auto">
                  <a:xfrm rot="11700000">
                    <a:off x="3639833" y="5211140"/>
                    <a:ext cx="108578" cy="96168"/>
                  </a:xfrm>
                  <a:custGeom>
                    <a:avLst/>
                    <a:gdLst>
                      <a:gd name="connsiteX0" fmla="*/ 0 w 945105"/>
                      <a:gd name="connsiteY0" fmla="*/ 292533 h 585065"/>
                      <a:gd name="connsiteX1" fmla="*/ 472553 w 945105"/>
                      <a:gd name="connsiteY1" fmla="*/ 0 h 585065"/>
                      <a:gd name="connsiteX2" fmla="*/ 945106 w 945105"/>
                      <a:gd name="connsiteY2" fmla="*/ 292533 h 585065"/>
                      <a:gd name="connsiteX3" fmla="*/ 472553 w 945105"/>
                      <a:gd name="connsiteY3" fmla="*/ 585066 h 585065"/>
                      <a:gd name="connsiteX4" fmla="*/ 0 w 945105"/>
                      <a:gd name="connsiteY4" fmla="*/ 292533 h 585065"/>
                      <a:gd name="connsiteX0" fmla="*/ 2 w 945108"/>
                      <a:gd name="connsiteY0" fmla="*/ 663373 h 955906"/>
                      <a:gd name="connsiteX1" fmla="*/ 477635 w 945108"/>
                      <a:gd name="connsiteY1" fmla="*/ 0 h 955906"/>
                      <a:gd name="connsiteX2" fmla="*/ 945108 w 945108"/>
                      <a:gd name="connsiteY2" fmla="*/ 663373 h 955906"/>
                      <a:gd name="connsiteX3" fmla="*/ 472555 w 945108"/>
                      <a:gd name="connsiteY3" fmla="*/ 955906 h 955906"/>
                      <a:gd name="connsiteX4" fmla="*/ 2 w 945108"/>
                      <a:gd name="connsiteY4" fmla="*/ 663373 h 95590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5108" h="955906">
                        <a:moveTo>
                          <a:pt x="2" y="663373"/>
                        </a:moveTo>
                        <a:cubicBezTo>
                          <a:pt x="849" y="504055"/>
                          <a:pt x="216651" y="0"/>
                          <a:pt x="477635" y="0"/>
                        </a:cubicBezTo>
                        <a:cubicBezTo>
                          <a:pt x="738619" y="0"/>
                          <a:pt x="945108" y="501811"/>
                          <a:pt x="945108" y="663373"/>
                        </a:cubicBezTo>
                        <a:cubicBezTo>
                          <a:pt x="945108" y="824935"/>
                          <a:pt x="733539" y="955906"/>
                          <a:pt x="472555" y="955906"/>
                        </a:cubicBezTo>
                        <a:cubicBezTo>
                          <a:pt x="211571" y="955906"/>
                          <a:pt x="-845" y="822691"/>
                          <a:pt x="2" y="663373"/>
                        </a:cubicBezTo>
                        <a:close/>
                      </a:path>
                    </a:pathLst>
                  </a:cu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09" name="楕円 10">
                  <a:extLst>
                    <a:ext uri="{FF2B5EF4-FFF2-40B4-BE49-F238E27FC236}">
                      <a16:creationId xmlns:a16="http://schemas.microsoft.com/office/drawing/2014/main" id="{3587B9BB-FA5F-40E7-955A-B750B35291AF}"/>
                    </a:ext>
                  </a:extLst>
                </p:cNvPr>
                <p:cNvSpPr/>
                <p:nvPr/>
              </p:nvSpPr>
              <p:spPr bwMode="auto">
                <a:xfrm>
                  <a:off x="-1346006" y="3714974"/>
                  <a:ext cx="635684" cy="186741"/>
                </a:xfrm>
                <a:custGeom>
                  <a:avLst/>
                  <a:gdLst>
                    <a:gd name="connsiteX0" fmla="*/ 0 w 315035"/>
                    <a:gd name="connsiteY0" fmla="*/ 45005 h 90010"/>
                    <a:gd name="connsiteX1" fmla="*/ 157518 w 315035"/>
                    <a:gd name="connsiteY1" fmla="*/ 0 h 90010"/>
                    <a:gd name="connsiteX2" fmla="*/ 315036 w 315035"/>
                    <a:gd name="connsiteY2" fmla="*/ 45005 h 90010"/>
                    <a:gd name="connsiteX3" fmla="*/ 157518 w 315035"/>
                    <a:gd name="connsiteY3" fmla="*/ 90010 h 90010"/>
                    <a:gd name="connsiteX4" fmla="*/ 0 w 315035"/>
                    <a:gd name="connsiteY4" fmla="*/ 45005 h 90010"/>
                    <a:gd name="connsiteX0" fmla="*/ 1 w 315037"/>
                    <a:gd name="connsiteY0" fmla="*/ 65325 h 110330"/>
                    <a:gd name="connsiteX1" fmla="*/ 154979 w 315037"/>
                    <a:gd name="connsiteY1" fmla="*/ 0 h 110330"/>
                    <a:gd name="connsiteX2" fmla="*/ 315037 w 315037"/>
                    <a:gd name="connsiteY2" fmla="*/ 65325 h 110330"/>
                    <a:gd name="connsiteX3" fmla="*/ 157519 w 315037"/>
                    <a:gd name="connsiteY3" fmla="*/ 110330 h 110330"/>
                    <a:gd name="connsiteX4" fmla="*/ 1 w 315037"/>
                    <a:gd name="connsiteY4" fmla="*/ 65325 h 110330"/>
                    <a:gd name="connsiteX0" fmla="*/ 1 w 315037"/>
                    <a:gd name="connsiteY0" fmla="*/ 65325 h 85393"/>
                    <a:gd name="connsiteX1" fmla="*/ 154979 w 315037"/>
                    <a:gd name="connsiteY1" fmla="*/ 0 h 85393"/>
                    <a:gd name="connsiteX2" fmla="*/ 315037 w 315037"/>
                    <a:gd name="connsiteY2" fmla="*/ 65325 h 85393"/>
                    <a:gd name="connsiteX3" fmla="*/ 157519 w 315037"/>
                    <a:gd name="connsiteY3" fmla="*/ 84930 h 85393"/>
                    <a:gd name="connsiteX4" fmla="*/ 1 w 315037"/>
                    <a:gd name="connsiteY4" fmla="*/ 65325 h 85393"/>
                    <a:gd name="connsiteX0" fmla="*/ 585 w 315621"/>
                    <a:gd name="connsiteY0" fmla="*/ 65325 h 91925"/>
                    <a:gd name="connsiteX1" fmla="*/ 155563 w 315621"/>
                    <a:gd name="connsiteY1" fmla="*/ 0 h 91925"/>
                    <a:gd name="connsiteX2" fmla="*/ 315621 w 315621"/>
                    <a:gd name="connsiteY2" fmla="*/ 65325 h 91925"/>
                    <a:gd name="connsiteX3" fmla="*/ 158103 w 315621"/>
                    <a:gd name="connsiteY3" fmla="*/ 84930 h 91925"/>
                    <a:gd name="connsiteX4" fmla="*/ 585 w 315621"/>
                    <a:gd name="connsiteY4" fmla="*/ 65325 h 91925"/>
                    <a:gd name="connsiteX0" fmla="*/ 585 w 318436"/>
                    <a:gd name="connsiteY0" fmla="*/ 65325 h 91925"/>
                    <a:gd name="connsiteX1" fmla="*/ 155563 w 318436"/>
                    <a:gd name="connsiteY1" fmla="*/ 0 h 91925"/>
                    <a:gd name="connsiteX2" fmla="*/ 315621 w 318436"/>
                    <a:gd name="connsiteY2" fmla="*/ 65325 h 91925"/>
                    <a:gd name="connsiteX3" fmla="*/ 158103 w 318436"/>
                    <a:gd name="connsiteY3" fmla="*/ 84930 h 91925"/>
                    <a:gd name="connsiteX4" fmla="*/ 585 w 318436"/>
                    <a:gd name="connsiteY4" fmla="*/ 65325 h 919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18436" h="91925">
                      <a:moveTo>
                        <a:pt x="585" y="65325"/>
                      </a:moveTo>
                      <a:cubicBezTo>
                        <a:pt x="-7458" y="20690"/>
                        <a:pt x="68568" y="0"/>
                        <a:pt x="155563" y="0"/>
                      </a:cubicBezTo>
                      <a:cubicBezTo>
                        <a:pt x="242558" y="0"/>
                        <a:pt x="335941" y="22689"/>
                        <a:pt x="315621" y="65325"/>
                      </a:cubicBezTo>
                      <a:cubicBezTo>
                        <a:pt x="295301" y="107961"/>
                        <a:pt x="245098" y="84930"/>
                        <a:pt x="158103" y="84930"/>
                      </a:cubicBezTo>
                      <a:cubicBezTo>
                        <a:pt x="71108" y="84930"/>
                        <a:pt x="8628" y="109960"/>
                        <a:pt x="585" y="65325"/>
                      </a:cubicBezTo>
                      <a:close/>
                    </a:path>
                  </a:pathLst>
                </a:cu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93" name="グループ化 92">
              <a:extLst>
                <a:ext uri="{FF2B5EF4-FFF2-40B4-BE49-F238E27FC236}">
                  <a16:creationId xmlns:a16="http://schemas.microsoft.com/office/drawing/2014/main" id="{93525541-008C-4E92-80D7-AEB06365B0AC}"/>
                </a:ext>
              </a:extLst>
            </p:cNvPr>
            <p:cNvGrpSpPr/>
            <p:nvPr/>
          </p:nvGrpSpPr>
          <p:grpSpPr>
            <a:xfrm flipH="1">
              <a:off x="1200254" y="3837898"/>
              <a:ext cx="1233097" cy="2196421"/>
              <a:chOff x="3193076" y="4262134"/>
              <a:chExt cx="1233097" cy="2196421"/>
            </a:xfrm>
          </p:grpSpPr>
          <p:grpSp>
            <p:nvGrpSpPr>
              <p:cNvPr id="99" name="グループ化 98">
                <a:extLst>
                  <a:ext uri="{FF2B5EF4-FFF2-40B4-BE49-F238E27FC236}">
                    <a16:creationId xmlns:a16="http://schemas.microsoft.com/office/drawing/2014/main" id="{2C6FE3F7-2602-44A4-A213-656ACDAAC414}"/>
                  </a:ext>
                </a:extLst>
              </p:cNvPr>
              <p:cNvGrpSpPr/>
              <p:nvPr/>
            </p:nvGrpSpPr>
            <p:grpSpPr>
              <a:xfrm flipH="1">
                <a:off x="3193076" y="4262134"/>
                <a:ext cx="1233097" cy="2196421"/>
                <a:chOff x="2237125" y="2944633"/>
                <a:chExt cx="1178095" cy="2098450"/>
              </a:xfrm>
            </p:grpSpPr>
            <p:grpSp>
              <p:nvGrpSpPr>
                <p:cNvPr id="106" name="グループ化 105">
                  <a:extLst>
                    <a:ext uri="{FF2B5EF4-FFF2-40B4-BE49-F238E27FC236}">
                      <a16:creationId xmlns:a16="http://schemas.microsoft.com/office/drawing/2014/main" id="{C955C60C-8758-4832-B4B9-BF1B5DDD9BA2}"/>
                    </a:ext>
                  </a:extLst>
                </p:cNvPr>
                <p:cNvGrpSpPr/>
                <p:nvPr/>
              </p:nvGrpSpPr>
              <p:grpSpPr>
                <a:xfrm flipH="1">
                  <a:off x="2519586" y="2944633"/>
                  <a:ext cx="895634" cy="2098450"/>
                  <a:chOff x="-2539276" y="4813127"/>
                  <a:chExt cx="1194657" cy="2799054"/>
                </a:xfrm>
              </p:grpSpPr>
              <p:sp>
                <p:nvSpPr>
                  <p:cNvPr id="109" name="楕円 108">
                    <a:extLst>
                      <a:ext uri="{FF2B5EF4-FFF2-40B4-BE49-F238E27FC236}">
                        <a16:creationId xmlns:a16="http://schemas.microsoft.com/office/drawing/2014/main" id="{6848250E-5687-4C2A-A106-E11AE70B744F}"/>
                      </a:ext>
                    </a:extLst>
                  </p:cNvPr>
                  <p:cNvSpPr/>
                  <p:nvPr/>
                </p:nvSpPr>
                <p:spPr bwMode="auto">
                  <a:xfrm flipH="1">
                    <a:off x="-2260104" y="4813127"/>
                    <a:ext cx="915485" cy="1057564"/>
                  </a:xfrm>
                  <a:prstGeom prst="ellipse">
                    <a:avLst/>
                  </a:pr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0" name="四角形: 角を丸くする 109">
                    <a:extLst>
                      <a:ext uri="{FF2B5EF4-FFF2-40B4-BE49-F238E27FC236}">
                        <a16:creationId xmlns:a16="http://schemas.microsoft.com/office/drawing/2014/main" id="{90F8CC72-E06D-4A2E-9E2B-D424C9E9D69C}"/>
                      </a:ext>
                    </a:extLst>
                  </p:cNvPr>
                  <p:cNvSpPr/>
                  <p:nvPr/>
                </p:nvSpPr>
                <p:spPr bwMode="auto">
                  <a:xfrm flipH="1">
                    <a:off x="-2066670" y="5907015"/>
                    <a:ext cx="500773" cy="108714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1" name="台形 110">
                    <a:extLst>
                      <a:ext uri="{FF2B5EF4-FFF2-40B4-BE49-F238E27FC236}">
                        <a16:creationId xmlns:a16="http://schemas.microsoft.com/office/drawing/2014/main" id="{68531EF8-2245-4F69-8175-C28C33DB0FB5}"/>
                      </a:ext>
                    </a:extLst>
                  </p:cNvPr>
                  <p:cNvSpPr/>
                  <p:nvPr/>
                </p:nvSpPr>
                <p:spPr bwMode="auto">
                  <a:xfrm flipH="1">
                    <a:off x="-1925778" y="5808122"/>
                    <a:ext cx="254908" cy="278731"/>
                  </a:xfrm>
                  <a:prstGeom prst="trapezoid">
                    <a:avLst>
                      <a:gd name="adj" fmla="val 16563"/>
                    </a:avLst>
                  </a:pr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2" name="台形 111">
                    <a:extLst>
                      <a:ext uri="{FF2B5EF4-FFF2-40B4-BE49-F238E27FC236}">
                        <a16:creationId xmlns:a16="http://schemas.microsoft.com/office/drawing/2014/main" id="{E5BCFCE0-97E7-4530-814F-0A1AC9398EFC}"/>
                      </a:ext>
                    </a:extLst>
                  </p:cNvPr>
                  <p:cNvSpPr/>
                  <p:nvPr/>
                </p:nvSpPr>
                <p:spPr bwMode="auto">
                  <a:xfrm rot="9000000" flipH="1">
                    <a:off x="-1678450" y="6713605"/>
                    <a:ext cx="275827" cy="898576"/>
                  </a:xfrm>
                  <a:prstGeom prst="trapezoid">
                    <a:avLst>
                      <a:gd name="adj" fmla="val 26735"/>
                    </a:avLst>
                  </a:pr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dirty="0"/>
                  </a:p>
                </p:txBody>
              </p:sp>
              <p:sp>
                <p:nvSpPr>
                  <p:cNvPr id="198" name="フリーフォーム: 図形 197">
                    <a:extLst>
                      <a:ext uri="{FF2B5EF4-FFF2-40B4-BE49-F238E27FC236}">
                        <a16:creationId xmlns:a16="http://schemas.microsoft.com/office/drawing/2014/main" id="{3EB82FCB-2C0D-4F80-9482-24F33E797E85}"/>
                      </a:ext>
                    </a:extLst>
                  </p:cNvPr>
                  <p:cNvSpPr/>
                  <p:nvPr/>
                </p:nvSpPr>
                <p:spPr bwMode="auto">
                  <a:xfrm rot="13500000" flipH="1">
                    <a:off x="-2311108" y="6701563"/>
                    <a:ext cx="413538" cy="869874"/>
                  </a:xfrm>
                  <a:custGeom>
                    <a:avLst/>
                    <a:gdLst>
                      <a:gd name="connsiteX0" fmla="*/ 0 w 420127"/>
                      <a:gd name="connsiteY0" fmla="*/ 737088 h 869873"/>
                      <a:gd name="connsiteX1" fmla="*/ 229992 w 420127"/>
                      <a:gd name="connsiteY1" fmla="*/ 869873 h 869873"/>
                      <a:gd name="connsiteX2" fmla="*/ 413538 w 420127"/>
                      <a:gd name="connsiteY2" fmla="*/ 488722 h 869873"/>
                      <a:gd name="connsiteX3" fmla="*/ 420127 w 420127"/>
                      <a:gd name="connsiteY3" fmla="*/ 488722 h 869873"/>
                      <a:gd name="connsiteX4" fmla="*/ 395310 w 420127"/>
                      <a:gd name="connsiteY4" fmla="*/ 0 h 869873"/>
                      <a:gd name="connsiteX5" fmla="*/ 261524 w 420127"/>
                      <a:gd name="connsiteY5" fmla="*/ 0 h 869873"/>
                      <a:gd name="connsiteX6" fmla="*/ 242128 w 420127"/>
                      <a:gd name="connsiteY6" fmla="*/ 381962 h 869873"/>
                      <a:gd name="connsiteX0" fmla="*/ 0 w 413538"/>
                      <a:gd name="connsiteY0" fmla="*/ 737088 h 869873"/>
                      <a:gd name="connsiteX1" fmla="*/ 229992 w 413538"/>
                      <a:gd name="connsiteY1" fmla="*/ 869873 h 869873"/>
                      <a:gd name="connsiteX2" fmla="*/ 413538 w 413538"/>
                      <a:gd name="connsiteY2" fmla="*/ 488722 h 869873"/>
                      <a:gd name="connsiteX3" fmla="*/ 395310 w 413538"/>
                      <a:gd name="connsiteY3" fmla="*/ 0 h 869873"/>
                      <a:gd name="connsiteX4" fmla="*/ 261524 w 413538"/>
                      <a:gd name="connsiteY4" fmla="*/ 0 h 869873"/>
                      <a:gd name="connsiteX5" fmla="*/ 242128 w 413538"/>
                      <a:gd name="connsiteY5" fmla="*/ 381962 h 869873"/>
                      <a:gd name="connsiteX6" fmla="*/ 0 w 413538"/>
                      <a:gd name="connsiteY6" fmla="*/ 737088 h 86987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413538" h="869873">
                        <a:moveTo>
                          <a:pt x="0" y="737088"/>
                        </a:moveTo>
                        <a:lnTo>
                          <a:pt x="229992" y="869873"/>
                        </a:lnTo>
                        <a:lnTo>
                          <a:pt x="413538" y="488722"/>
                        </a:lnTo>
                        <a:lnTo>
                          <a:pt x="395310" y="0"/>
                        </a:lnTo>
                        <a:lnTo>
                          <a:pt x="261524" y="0"/>
                        </a:lnTo>
                        <a:lnTo>
                          <a:pt x="242128" y="381962"/>
                        </a:lnTo>
                        <a:lnTo>
                          <a:pt x="0" y="737088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 dirty="0"/>
                  </a:p>
                </p:txBody>
              </p:sp>
            </p:grpSp>
            <p:sp>
              <p:nvSpPr>
                <p:cNvPr id="107" name="フリーフォーム: 図形 106">
                  <a:extLst>
                    <a:ext uri="{FF2B5EF4-FFF2-40B4-BE49-F238E27FC236}">
                      <a16:creationId xmlns:a16="http://schemas.microsoft.com/office/drawing/2014/main" id="{6EBA72F4-78A0-4C1C-9D2D-8F32C5D9D1B6}"/>
                    </a:ext>
                  </a:extLst>
                </p:cNvPr>
                <p:cNvSpPr/>
                <p:nvPr/>
              </p:nvSpPr>
              <p:spPr bwMode="auto">
                <a:xfrm rot="16991981">
                  <a:off x="2312805" y="3695379"/>
                  <a:ext cx="434807" cy="586168"/>
                </a:xfrm>
                <a:custGeom>
                  <a:avLst/>
                  <a:gdLst>
                    <a:gd name="connsiteX0" fmla="*/ 433296 w 434807"/>
                    <a:gd name="connsiteY0" fmla="*/ 490865 h 586168"/>
                    <a:gd name="connsiteX1" fmla="*/ 421245 w 434807"/>
                    <a:gd name="connsiteY1" fmla="*/ 550799 h 586168"/>
                    <a:gd name="connsiteX2" fmla="*/ 310410 w 434807"/>
                    <a:gd name="connsiteY2" fmla="*/ 572607 h 586168"/>
                    <a:gd name="connsiteX3" fmla="*/ 34190 w 434807"/>
                    <a:gd name="connsiteY3" fmla="*/ 387212 h 586168"/>
                    <a:gd name="connsiteX4" fmla="*/ 331 w 434807"/>
                    <a:gd name="connsiteY4" fmla="*/ 336311 h 586168"/>
                    <a:gd name="connsiteX5" fmla="*/ 278 w 434807"/>
                    <a:gd name="connsiteY5" fmla="*/ 310939 h 586168"/>
                    <a:gd name="connsiteX6" fmla="*/ 0 w 434807"/>
                    <a:gd name="connsiteY6" fmla="*/ 309562 h 586168"/>
                    <a:gd name="connsiteX7" fmla="*/ 0 w 434807"/>
                    <a:gd name="connsiteY7" fmla="*/ 79875 h 586168"/>
                    <a:gd name="connsiteX8" fmla="*/ 79875 w 434807"/>
                    <a:gd name="connsiteY8" fmla="*/ 0 h 586168"/>
                    <a:gd name="connsiteX9" fmla="*/ 159750 w 434807"/>
                    <a:gd name="connsiteY9" fmla="*/ 79875 h 586168"/>
                    <a:gd name="connsiteX10" fmla="*/ 159750 w 434807"/>
                    <a:gd name="connsiteY10" fmla="*/ 279090 h 586168"/>
                    <a:gd name="connsiteX11" fmla="*/ 399437 w 434807"/>
                    <a:gd name="connsiteY11" fmla="*/ 439964 h 586168"/>
                    <a:gd name="connsiteX12" fmla="*/ 433296 w 434807"/>
                    <a:gd name="connsiteY12" fmla="*/ 490865 h 5861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434807" h="586168">
                      <a:moveTo>
                        <a:pt x="433296" y="490865"/>
                      </a:moveTo>
                      <a:cubicBezTo>
                        <a:pt x="437243" y="510922"/>
                        <a:pt x="433538" y="532485"/>
                        <a:pt x="421245" y="550799"/>
                      </a:cubicBezTo>
                      <a:cubicBezTo>
                        <a:pt x="396661" y="587428"/>
                        <a:pt x="347039" y="597191"/>
                        <a:pt x="310410" y="572607"/>
                      </a:cubicBezTo>
                      <a:lnTo>
                        <a:pt x="34190" y="387212"/>
                      </a:lnTo>
                      <a:cubicBezTo>
                        <a:pt x="15875" y="374920"/>
                        <a:pt x="4278" y="356368"/>
                        <a:pt x="331" y="336311"/>
                      </a:cubicBezTo>
                      <a:lnTo>
                        <a:pt x="278" y="310939"/>
                      </a:lnTo>
                      <a:lnTo>
                        <a:pt x="0" y="309562"/>
                      </a:lnTo>
                      <a:lnTo>
                        <a:pt x="0" y="79875"/>
                      </a:lnTo>
                      <a:cubicBezTo>
                        <a:pt x="0" y="35761"/>
                        <a:pt x="35761" y="0"/>
                        <a:pt x="79875" y="0"/>
                      </a:cubicBezTo>
                      <a:cubicBezTo>
                        <a:pt x="123989" y="0"/>
                        <a:pt x="159750" y="35761"/>
                        <a:pt x="159750" y="79875"/>
                      </a:cubicBezTo>
                      <a:lnTo>
                        <a:pt x="159750" y="279090"/>
                      </a:lnTo>
                      <a:lnTo>
                        <a:pt x="399437" y="439964"/>
                      </a:lnTo>
                      <a:cubicBezTo>
                        <a:pt x="417751" y="452256"/>
                        <a:pt x="429350" y="470808"/>
                        <a:pt x="433296" y="490865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8" name="フリーフォーム: 図形 107">
                  <a:extLst>
                    <a:ext uri="{FF2B5EF4-FFF2-40B4-BE49-F238E27FC236}">
                      <a16:creationId xmlns:a16="http://schemas.microsoft.com/office/drawing/2014/main" id="{6EBD615D-8E03-4551-AFCD-610321966422}"/>
                    </a:ext>
                  </a:extLst>
                </p:cNvPr>
                <p:cNvSpPr/>
                <p:nvPr/>
              </p:nvSpPr>
              <p:spPr bwMode="auto">
                <a:xfrm rot="10289867">
                  <a:off x="2878813" y="3777302"/>
                  <a:ext cx="434807" cy="586168"/>
                </a:xfrm>
                <a:custGeom>
                  <a:avLst/>
                  <a:gdLst>
                    <a:gd name="connsiteX0" fmla="*/ 433296 w 434807"/>
                    <a:gd name="connsiteY0" fmla="*/ 490865 h 586168"/>
                    <a:gd name="connsiteX1" fmla="*/ 421245 w 434807"/>
                    <a:gd name="connsiteY1" fmla="*/ 550799 h 586168"/>
                    <a:gd name="connsiteX2" fmla="*/ 310410 w 434807"/>
                    <a:gd name="connsiteY2" fmla="*/ 572607 h 586168"/>
                    <a:gd name="connsiteX3" fmla="*/ 34190 w 434807"/>
                    <a:gd name="connsiteY3" fmla="*/ 387212 h 586168"/>
                    <a:gd name="connsiteX4" fmla="*/ 331 w 434807"/>
                    <a:gd name="connsiteY4" fmla="*/ 336311 h 586168"/>
                    <a:gd name="connsiteX5" fmla="*/ 278 w 434807"/>
                    <a:gd name="connsiteY5" fmla="*/ 310939 h 586168"/>
                    <a:gd name="connsiteX6" fmla="*/ 0 w 434807"/>
                    <a:gd name="connsiteY6" fmla="*/ 309562 h 586168"/>
                    <a:gd name="connsiteX7" fmla="*/ 0 w 434807"/>
                    <a:gd name="connsiteY7" fmla="*/ 79875 h 586168"/>
                    <a:gd name="connsiteX8" fmla="*/ 79875 w 434807"/>
                    <a:gd name="connsiteY8" fmla="*/ 0 h 586168"/>
                    <a:gd name="connsiteX9" fmla="*/ 159750 w 434807"/>
                    <a:gd name="connsiteY9" fmla="*/ 79875 h 586168"/>
                    <a:gd name="connsiteX10" fmla="*/ 159750 w 434807"/>
                    <a:gd name="connsiteY10" fmla="*/ 279090 h 586168"/>
                    <a:gd name="connsiteX11" fmla="*/ 399437 w 434807"/>
                    <a:gd name="connsiteY11" fmla="*/ 439964 h 586168"/>
                    <a:gd name="connsiteX12" fmla="*/ 433296 w 434807"/>
                    <a:gd name="connsiteY12" fmla="*/ 490865 h 5861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434807" h="586168">
                      <a:moveTo>
                        <a:pt x="433296" y="490865"/>
                      </a:moveTo>
                      <a:cubicBezTo>
                        <a:pt x="437243" y="510922"/>
                        <a:pt x="433538" y="532485"/>
                        <a:pt x="421245" y="550799"/>
                      </a:cubicBezTo>
                      <a:cubicBezTo>
                        <a:pt x="396661" y="587428"/>
                        <a:pt x="347039" y="597191"/>
                        <a:pt x="310410" y="572607"/>
                      </a:cubicBezTo>
                      <a:lnTo>
                        <a:pt x="34190" y="387212"/>
                      </a:lnTo>
                      <a:cubicBezTo>
                        <a:pt x="15875" y="374920"/>
                        <a:pt x="4278" y="356368"/>
                        <a:pt x="331" y="336311"/>
                      </a:cubicBezTo>
                      <a:lnTo>
                        <a:pt x="278" y="310939"/>
                      </a:lnTo>
                      <a:lnTo>
                        <a:pt x="0" y="309562"/>
                      </a:lnTo>
                      <a:lnTo>
                        <a:pt x="0" y="79875"/>
                      </a:lnTo>
                      <a:cubicBezTo>
                        <a:pt x="0" y="35761"/>
                        <a:pt x="35761" y="0"/>
                        <a:pt x="79875" y="0"/>
                      </a:cubicBezTo>
                      <a:cubicBezTo>
                        <a:pt x="123989" y="0"/>
                        <a:pt x="159750" y="35761"/>
                        <a:pt x="159750" y="79875"/>
                      </a:cubicBezTo>
                      <a:lnTo>
                        <a:pt x="159750" y="279090"/>
                      </a:lnTo>
                      <a:lnTo>
                        <a:pt x="399437" y="439964"/>
                      </a:lnTo>
                      <a:cubicBezTo>
                        <a:pt x="417751" y="452256"/>
                        <a:pt x="429350" y="470808"/>
                        <a:pt x="433296" y="490865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00" name="グループ化 99">
                <a:extLst>
                  <a:ext uri="{FF2B5EF4-FFF2-40B4-BE49-F238E27FC236}">
                    <a16:creationId xmlns:a16="http://schemas.microsoft.com/office/drawing/2014/main" id="{BE62E26C-E5A7-49F6-8884-CDE9CBAA1777}"/>
                  </a:ext>
                </a:extLst>
              </p:cNvPr>
              <p:cNvGrpSpPr/>
              <p:nvPr/>
            </p:nvGrpSpPr>
            <p:grpSpPr>
              <a:xfrm>
                <a:off x="3449305" y="4631756"/>
                <a:ext cx="514963" cy="316306"/>
                <a:chOff x="2786904" y="4109854"/>
                <a:chExt cx="431446" cy="265007"/>
              </a:xfrm>
            </p:grpSpPr>
            <p:sp>
              <p:nvSpPr>
                <p:cNvPr id="101" name="月 100">
                  <a:extLst>
                    <a:ext uri="{FF2B5EF4-FFF2-40B4-BE49-F238E27FC236}">
                      <a16:creationId xmlns:a16="http://schemas.microsoft.com/office/drawing/2014/main" id="{0FA079DD-9DD8-42E1-84B3-E7FAF10BEE2C}"/>
                    </a:ext>
                  </a:extLst>
                </p:cNvPr>
                <p:cNvSpPr/>
                <p:nvPr/>
              </p:nvSpPr>
              <p:spPr bwMode="auto">
                <a:xfrm rot="14400000">
                  <a:off x="3040190" y="4286044"/>
                  <a:ext cx="45719" cy="131916"/>
                </a:xfrm>
                <a:prstGeom prst="moon">
                  <a:avLst>
                    <a:gd name="adj" fmla="val 74942"/>
                  </a:avLst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2" name="フリーフォーム: 図形 101">
                  <a:extLst>
                    <a:ext uri="{FF2B5EF4-FFF2-40B4-BE49-F238E27FC236}">
                      <a16:creationId xmlns:a16="http://schemas.microsoft.com/office/drawing/2014/main" id="{C1585739-AE95-477F-873B-10C05D3DC482}"/>
                    </a:ext>
                  </a:extLst>
                </p:cNvPr>
                <p:cNvSpPr/>
                <p:nvPr/>
              </p:nvSpPr>
              <p:spPr bwMode="auto">
                <a:xfrm>
                  <a:off x="2788298" y="4109854"/>
                  <a:ext cx="180021" cy="98685"/>
                </a:xfrm>
                <a:custGeom>
                  <a:avLst/>
                  <a:gdLst>
                    <a:gd name="connsiteX0" fmla="*/ 10186 w 619508"/>
                    <a:gd name="connsiteY0" fmla="*/ 0 h 247430"/>
                    <a:gd name="connsiteX1" fmla="*/ 609322 w 619508"/>
                    <a:gd name="connsiteY1" fmla="*/ 0 h 247430"/>
                    <a:gd name="connsiteX2" fmla="*/ 619508 w 619508"/>
                    <a:gd name="connsiteY2" fmla="*/ 34656 h 247430"/>
                    <a:gd name="connsiteX3" fmla="*/ 309754 w 619508"/>
                    <a:gd name="connsiteY3" fmla="*/ 247430 h 247430"/>
                    <a:gd name="connsiteX4" fmla="*/ 0 w 619508"/>
                    <a:gd name="connsiteY4" fmla="*/ 34656 h 2474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19508" h="247430">
                      <a:moveTo>
                        <a:pt x="10186" y="0"/>
                      </a:moveTo>
                      <a:lnTo>
                        <a:pt x="609322" y="0"/>
                      </a:lnTo>
                      <a:lnTo>
                        <a:pt x="619508" y="34656"/>
                      </a:lnTo>
                      <a:cubicBezTo>
                        <a:pt x="619508" y="152168"/>
                        <a:pt x="480826" y="247430"/>
                        <a:pt x="309754" y="247430"/>
                      </a:cubicBezTo>
                      <a:cubicBezTo>
                        <a:pt x="138682" y="247430"/>
                        <a:pt x="0" y="152168"/>
                        <a:pt x="0" y="34656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3" name="フリーフォーム: 図形 102">
                  <a:extLst>
                    <a:ext uri="{FF2B5EF4-FFF2-40B4-BE49-F238E27FC236}">
                      <a16:creationId xmlns:a16="http://schemas.microsoft.com/office/drawing/2014/main" id="{E4AA5425-417D-4252-8500-F76E4E278A4D}"/>
                    </a:ext>
                  </a:extLst>
                </p:cNvPr>
                <p:cNvSpPr/>
                <p:nvPr/>
              </p:nvSpPr>
              <p:spPr bwMode="auto">
                <a:xfrm>
                  <a:off x="2786904" y="4109855"/>
                  <a:ext cx="83401" cy="45719"/>
                </a:xfrm>
                <a:custGeom>
                  <a:avLst/>
                  <a:gdLst>
                    <a:gd name="connsiteX0" fmla="*/ 10186 w 619508"/>
                    <a:gd name="connsiteY0" fmla="*/ 0 h 247430"/>
                    <a:gd name="connsiteX1" fmla="*/ 609322 w 619508"/>
                    <a:gd name="connsiteY1" fmla="*/ 0 h 247430"/>
                    <a:gd name="connsiteX2" fmla="*/ 619508 w 619508"/>
                    <a:gd name="connsiteY2" fmla="*/ 34656 h 247430"/>
                    <a:gd name="connsiteX3" fmla="*/ 309754 w 619508"/>
                    <a:gd name="connsiteY3" fmla="*/ 247430 h 247430"/>
                    <a:gd name="connsiteX4" fmla="*/ 0 w 619508"/>
                    <a:gd name="connsiteY4" fmla="*/ 34656 h 2474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19508" h="247430">
                      <a:moveTo>
                        <a:pt x="10186" y="0"/>
                      </a:moveTo>
                      <a:lnTo>
                        <a:pt x="609322" y="0"/>
                      </a:lnTo>
                      <a:lnTo>
                        <a:pt x="619508" y="34656"/>
                      </a:lnTo>
                      <a:cubicBezTo>
                        <a:pt x="619508" y="152168"/>
                        <a:pt x="480826" y="247430"/>
                        <a:pt x="309754" y="247430"/>
                      </a:cubicBezTo>
                      <a:cubicBezTo>
                        <a:pt x="138682" y="247430"/>
                        <a:pt x="0" y="152168"/>
                        <a:pt x="0" y="34656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4" name="フリーフォーム: 図形 103">
                  <a:extLst>
                    <a:ext uri="{FF2B5EF4-FFF2-40B4-BE49-F238E27FC236}">
                      <a16:creationId xmlns:a16="http://schemas.microsoft.com/office/drawing/2014/main" id="{88CE625E-C3E0-4FFD-B8F1-2F4BFC3BFDFB}"/>
                    </a:ext>
                  </a:extLst>
                </p:cNvPr>
                <p:cNvSpPr/>
                <p:nvPr/>
              </p:nvSpPr>
              <p:spPr bwMode="auto">
                <a:xfrm>
                  <a:off x="3038329" y="4109854"/>
                  <a:ext cx="180021" cy="98685"/>
                </a:xfrm>
                <a:custGeom>
                  <a:avLst/>
                  <a:gdLst>
                    <a:gd name="connsiteX0" fmla="*/ 10186 w 619508"/>
                    <a:gd name="connsiteY0" fmla="*/ 0 h 247430"/>
                    <a:gd name="connsiteX1" fmla="*/ 609322 w 619508"/>
                    <a:gd name="connsiteY1" fmla="*/ 0 h 247430"/>
                    <a:gd name="connsiteX2" fmla="*/ 619508 w 619508"/>
                    <a:gd name="connsiteY2" fmla="*/ 34656 h 247430"/>
                    <a:gd name="connsiteX3" fmla="*/ 309754 w 619508"/>
                    <a:gd name="connsiteY3" fmla="*/ 247430 h 247430"/>
                    <a:gd name="connsiteX4" fmla="*/ 0 w 619508"/>
                    <a:gd name="connsiteY4" fmla="*/ 34656 h 2474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19508" h="247430">
                      <a:moveTo>
                        <a:pt x="10186" y="0"/>
                      </a:moveTo>
                      <a:lnTo>
                        <a:pt x="609322" y="0"/>
                      </a:lnTo>
                      <a:lnTo>
                        <a:pt x="619508" y="34656"/>
                      </a:lnTo>
                      <a:cubicBezTo>
                        <a:pt x="619508" y="152168"/>
                        <a:pt x="480826" y="247430"/>
                        <a:pt x="309754" y="247430"/>
                      </a:cubicBezTo>
                      <a:cubicBezTo>
                        <a:pt x="138682" y="247430"/>
                        <a:pt x="0" y="152168"/>
                        <a:pt x="0" y="34656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5" name="フリーフォーム: 図形 104">
                  <a:extLst>
                    <a:ext uri="{FF2B5EF4-FFF2-40B4-BE49-F238E27FC236}">
                      <a16:creationId xmlns:a16="http://schemas.microsoft.com/office/drawing/2014/main" id="{D5A7F874-6EC2-42AF-A162-30CD2A89702C}"/>
                    </a:ext>
                  </a:extLst>
                </p:cNvPr>
                <p:cNvSpPr/>
                <p:nvPr/>
              </p:nvSpPr>
              <p:spPr bwMode="auto">
                <a:xfrm>
                  <a:off x="3036935" y="4109855"/>
                  <a:ext cx="83401" cy="45719"/>
                </a:xfrm>
                <a:custGeom>
                  <a:avLst/>
                  <a:gdLst>
                    <a:gd name="connsiteX0" fmla="*/ 10186 w 619508"/>
                    <a:gd name="connsiteY0" fmla="*/ 0 h 247430"/>
                    <a:gd name="connsiteX1" fmla="*/ 609322 w 619508"/>
                    <a:gd name="connsiteY1" fmla="*/ 0 h 247430"/>
                    <a:gd name="connsiteX2" fmla="*/ 619508 w 619508"/>
                    <a:gd name="connsiteY2" fmla="*/ 34656 h 247430"/>
                    <a:gd name="connsiteX3" fmla="*/ 309754 w 619508"/>
                    <a:gd name="connsiteY3" fmla="*/ 247430 h 247430"/>
                    <a:gd name="connsiteX4" fmla="*/ 0 w 619508"/>
                    <a:gd name="connsiteY4" fmla="*/ 34656 h 2474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19508" h="247430">
                      <a:moveTo>
                        <a:pt x="10186" y="0"/>
                      </a:moveTo>
                      <a:lnTo>
                        <a:pt x="609322" y="0"/>
                      </a:lnTo>
                      <a:lnTo>
                        <a:pt x="619508" y="34656"/>
                      </a:lnTo>
                      <a:cubicBezTo>
                        <a:pt x="619508" y="152168"/>
                        <a:pt x="480826" y="247430"/>
                        <a:pt x="309754" y="247430"/>
                      </a:cubicBezTo>
                      <a:cubicBezTo>
                        <a:pt x="138682" y="247430"/>
                        <a:pt x="0" y="152168"/>
                        <a:pt x="0" y="34656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94" name="グループ化 93">
              <a:extLst>
                <a:ext uri="{FF2B5EF4-FFF2-40B4-BE49-F238E27FC236}">
                  <a16:creationId xmlns:a16="http://schemas.microsoft.com/office/drawing/2014/main" id="{9DADCF93-CA9E-4D58-BD74-B415735AFFB4}"/>
                </a:ext>
              </a:extLst>
            </p:cNvPr>
            <p:cNvGrpSpPr/>
            <p:nvPr/>
          </p:nvGrpSpPr>
          <p:grpSpPr>
            <a:xfrm>
              <a:off x="-837285" y="3056332"/>
              <a:ext cx="1057094" cy="1086348"/>
              <a:chOff x="-748212" y="3147869"/>
              <a:chExt cx="878947" cy="903273"/>
            </a:xfrm>
          </p:grpSpPr>
          <p:sp>
            <p:nvSpPr>
              <p:cNvPr id="95" name="四角形: 角を丸くする 94">
                <a:extLst>
                  <a:ext uri="{FF2B5EF4-FFF2-40B4-BE49-F238E27FC236}">
                    <a16:creationId xmlns:a16="http://schemas.microsoft.com/office/drawing/2014/main" id="{B7377FE2-2487-4AE5-B79F-1EE238811AEB}"/>
                  </a:ext>
                </a:extLst>
              </p:cNvPr>
              <p:cNvSpPr/>
              <p:nvPr/>
            </p:nvSpPr>
            <p:spPr bwMode="auto">
              <a:xfrm>
                <a:off x="-444601" y="3147869"/>
                <a:ext cx="111160" cy="742734"/>
              </a:xfrm>
              <a:prstGeom prst="roundRect">
                <a:avLst>
                  <a:gd name="adj" fmla="val 6948"/>
                </a:avLst>
              </a:pr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96" name="グループ化 95">
                <a:extLst>
                  <a:ext uri="{FF2B5EF4-FFF2-40B4-BE49-F238E27FC236}">
                    <a16:creationId xmlns:a16="http://schemas.microsoft.com/office/drawing/2014/main" id="{6D6453B3-870B-44E9-BE5A-60CF902C1C32}"/>
                  </a:ext>
                </a:extLst>
              </p:cNvPr>
              <p:cNvGrpSpPr/>
              <p:nvPr/>
            </p:nvGrpSpPr>
            <p:grpSpPr>
              <a:xfrm rot="900000">
                <a:off x="-748212" y="3637962"/>
                <a:ext cx="878947" cy="413180"/>
                <a:chOff x="5898106" y="3919093"/>
                <a:chExt cx="878947" cy="413180"/>
              </a:xfrm>
            </p:grpSpPr>
            <p:sp>
              <p:nvSpPr>
                <p:cNvPr id="97" name="台形 96">
                  <a:extLst>
                    <a:ext uri="{FF2B5EF4-FFF2-40B4-BE49-F238E27FC236}">
                      <a16:creationId xmlns:a16="http://schemas.microsoft.com/office/drawing/2014/main" id="{BFFC29BC-C730-4960-B770-AA725470ED33}"/>
                    </a:ext>
                  </a:extLst>
                </p:cNvPr>
                <p:cNvSpPr/>
                <p:nvPr/>
              </p:nvSpPr>
              <p:spPr bwMode="auto">
                <a:xfrm rot="16200000">
                  <a:off x="6548000" y="4019099"/>
                  <a:ext cx="270030" cy="188076"/>
                </a:xfrm>
                <a:prstGeom prst="trapezoid">
                  <a:avLst/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98" name="四角形: 角を丸くする 97">
                  <a:extLst>
                    <a:ext uri="{FF2B5EF4-FFF2-40B4-BE49-F238E27FC236}">
                      <a16:creationId xmlns:a16="http://schemas.microsoft.com/office/drawing/2014/main" id="{B428CA78-9408-4968-8FD6-CC3EB0EF5B7E}"/>
                    </a:ext>
                  </a:extLst>
                </p:cNvPr>
                <p:cNvSpPr/>
                <p:nvPr/>
              </p:nvSpPr>
              <p:spPr bwMode="auto">
                <a:xfrm>
                  <a:off x="5898106" y="3919093"/>
                  <a:ext cx="718382" cy="413180"/>
                </a:xfrm>
                <a:prstGeom prst="roundRect">
                  <a:avLst>
                    <a:gd name="adj" fmla="val 6948"/>
                  </a:avLst>
                </a:prstGeom>
                <a:solidFill>
                  <a:schemeClr val="bg1">
                    <a:lumMod val="85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27491752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角丸四角形 3">
            <a:extLst>
              <a:ext uri="{FF2B5EF4-FFF2-40B4-BE49-F238E27FC236}">
                <a16:creationId xmlns:a16="http://schemas.microsoft.com/office/drawing/2014/main" id="{4EA2DCE3-8E2C-44F6-BE05-12D28563F070}"/>
              </a:ext>
            </a:extLst>
          </p:cNvPr>
          <p:cNvSpPr/>
          <p:nvPr/>
        </p:nvSpPr>
        <p:spPr>
          <a:xfrm>
            <a:off x="295275" y="323849"/>
            <a:ext cx="6284075" cy="9264665"/>
          </a:xfrm>
          <a:prstGeom prst="roundRect">
            <a:avLst>
              <a:gd name="adj" fmla="val 3725"/>
            </a:avLst>
          </a:prstGeom>
          <a:noFill/>
          <a:ln w="254000" cmpd="thickThin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4" name="テキスト ボックス 93">
            <a:extLst>
              <a:ext uri="{FF2B5EF4-FFF2-40B4-BE49-F238E27FC236}">
                <a16:creationId xmlns:a16="http://schemas.microsoft.com/office/drawing/2014/main" id="{BE14062C-13A0-4910-B8F1-F046B59C46F2}"/>
              </a:ext>
            </a:extLst>
          </p:cNvPr>
          <p:cNvSpPr txBox="1"/>
          <p:nvPr/>
        </p:nvSpPr>
        <p:spPr>
          <a:xfrm>
            <a:off x="826792" y="5857566"/>
            <a:ext cx="5288258" cy="3303102"/>
          </a:xfrm>
          <a:prstGeom prst="rect">
            <a:avLst/>
          </a:prstGeom>
          <a:noFill/>
        </p:spPr>
        <p:txBody>
          <a:bodyPr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3000" dirty="0">
                <a:ln w="38100">
                  <a:noFill/>
                </a:ln>
                <a:solidFill>
                  <a:schemeClr val="tx1"/>
                </a:solidFill>
                <a:effectLst/>
              </a:rPr>
              <a:t>ゴミ置き場</a:t>
            </a:r>
          </a:p>
          <a:p>
            <a:r>
              <a:rPr lang="ja-JP" altLang="en-US" sz="13000" dirty="0">
                <a:ln w="38100">
                  <a:noFill/>
                </a:ln>
                <a:effectLst/>
              </a:rPr>
              <a:t>監視中</a:t>
            </a:r>
          </a:p>
        </p:txBody>
      </p:sp>
      <p:sp>
        <p:nvSpPr>
          <p:cNvPr id="151" name="テキスト ボックス 150">
            <a:extLst>
              <a:ext uri="{FF2B5EF4-FFF2-40B4-BE49-F238E27FC236}">
                <a16:creationId xmlns:a16="http://schemas.microsoft.com/office/drawing/2014/main" id="{C5EDB28E-E8A6-42F9-BE12-EE676147DCCD}"/>
              </a:ext>
            </a:extLst>
          </p:cNvPr>
          <p:cNvSpPr txBox="1"/>
          <p:nvPr/>
        </p:nvSpPr>
        <p:spPr>
          <a:xfrm>
            <a:off x="845842" y="733602"/>
            <a:ext cx="5250158" cy="889854"/>
          </a:xfrm>
          <a:prstGeom prst="rect">
            <a:avLst/>
          </a:prstGeom>
          <a:noFill/>
        </p:spPr>
        <p:txBody>
          <a:bodyPr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3000" dirty="0">
                <a:ln w="38100">
                  <a:noFill/>
                </a:ln>
                <a:solidFill>
                  <a:schemeClr val="tx1"/>
                </a:solidFill>
                <a:effectLst/>
              </a:rPr>
              <a:t>ゴミルールを守ろう</a:t>
            </a:r>
          </a:p>
        </p:txBody>
      </p:sp>
      <p:grpSp>
        <p:nvGrpSpPr>
          <p:cNvPr id="95" name="グループ化 94">
            <a:extLst>
              <a:ext uri="{FF2B5EF4-FFF2-40B4-BE49-F238E27FC236}">
                <a16:creationId xmlns:a16="http://schemas.microsoft.com/office/drawing/2014/main" id="{BBA551C2-230B-4CB0-BD23-F90A16374B3E}"/>
              </a:ext>
            </a:extLst>
          </p:cNvPr>
          <p:cNvGrpSpPr/>
          <p:nvPr/>
        </p:nvGrpSpPr>
        <p:grpSpPr>
          <a:xfrm>
            <a:off x="1493785" y="1832190"/>
            <a:ext cx="4191002" cy="3950610"/>
            <a:chOff x="-969726" y="3025140"/>
            <a:chExt cx="3403077" cy="3207880"/>
          </a:xfrm>
        </p:grpSpPr>
        <p:sp>
          <p:nvSpPr>
            <p:cNvPr id="96" name="楕円 95">
              <a:extLst>
                <a:ext uri="{FF2B5EF4-FFF2-40B4-BE49-F238E27FC236}">
                  <a16:creationId xmlns:a16="http://schemas.microsoft.com/office/drawing/2014/main" id="{5BB5A87A-7AA1-44B5-840A-3EEABA2431A9}"/>
                </a:ext>
              </a:extLst>
            </p:cNvPr>
            <p:cNvSpPr/>
            <p:nvPr/>
          </p:nvSpPr>
          <p:spPr bwMode="auto">
            <a:xfrm>
              <a:off x="-969726" y="3025140"/>
              <a:ext cx="3207880" cy="3207880"/>
            </a:xfrm>
            <a:prstGeom prst="ellipse">
              <a:avLst/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97" name="グループ化 96">
              <a:extLst>
                <a:ext uri="{FF2B5EF4-FFF2-40B4-BE49-F238E27FC236}">
                  <a16:creationId xmlns:a16="http://schemas.microsoft.com/office/drawing/2014/main" id="{93B839C4-9AA9-477F-B391-C891C0CB5BE0}"/>
                </a:ext>
              </a:extLst>
            </p:cNvPr>
            <p:cNvGrpSpPr/>
            <p:nvPr/>
          </p:nvGrpSpPr>
          <p:grpSpPr>
            <a:xfrm>
              <a:off x="-353673" y="4192891"/>
              <a:ext cx="1862897" cy="1597471"/>
              <a:chOff x="-1186444" y="3815350"/>
              <a:chExt cx="2466726" cy="2115266"/>
            </a:xfrm>
          </p:grpSpPr>
          <p:grpSp>
            <p:nvGrpSpPr>
              <p:cNvPr id="120" name="グループ化 119">
                <a:extLst>
                  <a:ext uri="{FF2B5EF4-FFF2-40B4-BE49-F238E27FC236}">
                    <a16:creationId xmlns:a16="http://schemas.microsoft.com/office/drawing/2014/main" id="{8BF539EE-656B-4C60-B17B-107677E243D8}"/>
                  </a:ext>
                </a:extLst>
              </p:cNvPr>
              <p:cNvGrpSpPr/>
              <p:nvPr/>
            </p:nvGrpSpPr>
            <p:grpSpPr>
              <a:xfrm rot="408769">
                <a:off x="-360127" y="3815350"/>
                <a:ext cx="1040251" cy="1272716"/>
                <a:chOff x="-2417572" y="3322612"/>
                <a:chExt cx="2778812" cy="3399795"/>
              </a:xfrm>
              <a:solidFill>
                <a:schemeClr val="accent1">
                  <a:lumMod val="90000"/>
                </a:schemeClr>
              </a:solidFill>
            </p:grpSpPr>
            <p:sp>
              <p:nvSpPr>
                <p:cNvPr id="211" name="楕円 8">
                  <a:extLst>
                    <a:ext uri="{FF2B5EF4-FFF2-40B4-BE49-F238E27FC236}">
                      <a16:creationId xmlns:a16="http://schemas.microsoft.com/office/drawing/2014/main" id="{CF143881-61F6-40C2-8BA4-1738ED2266CE}"/>
                    </a:ext>
                  </a:extLst>
                </p:cNvPr>
                <p:cNvSpPr/>
                <p:nvPr/>
              </p:nvSpPr>
              <p:spPr bwMode="auto">
                <a:xfrm rot="10800000">
                  <a:off x="-1556513" y="3322612"/>
                  <a:ext cx="1056704" cy="506768"/>
                </a:xfrm>
                <a:custGeom>
                  <a:avLst/>
                  <a:gdLst>
                    <a:gd name="connsiteX0" fmla="*/ 0 w 945105"/>
                    <a:gd name="connsiteY0" fmla="*/ 292533 h 585065"/>
                    <a:gd name="connsiteX1" fmla="*/ 472553 w 945105"/>
                    <a:gd name="connsiteY1" fmla="*/ 0 h 585065"/>
                    <a:gd name="connsiteX2" fmla="*/ 945106 w 945105"/>
                    <a:gd name="connsiteY2" fmla="*/ 292533 h 585065"/>
                    <a:gd name="connsiteX3" fmla="*/ 472553 w 945105"/>
                    <a:gd name="connsiteY3" fmla="*/ 585066 h 585065"/>
                    <a:gd name="connsiteX4" fmla="*/ 0 w 945105"/>
                    <a:gd name="connsiteY4" fmla="*/ 292533 h 585065"/>
                    <a:gd name="connsiteX0" fmla="*/ 2 w 945108"/>
                    <a:gd name="connsiteY0" fmla="*/ 663373 h 955906"/>
                    <a:gd name="connsiteX1" fmla="*/ 477635 w 945108"/>
                    <a:gd name="connsiteY1" fmla="*/ 0 h 955906"/>
                    <a:gd name="connsiteX2" fmla="*/ 945108 w 945108"/>
                    <a:gd name="connsiteY2" fmla="*/ 663373 h 955906"/>
                    <a:gd name="connsiteX3" fmla="*/ 472555 w 945108"/>
                    <a:gd name="connsiteY3" fmla="*/ 955906 h 955906"/>
                    <a:gd name="connsiteX4" fmla="*/ 2 w 945108"/>
                    <a:gd name="connsiteY4" fmla="*/ 663373 h 9559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45108" h="955906">
                      <a:moveTo>
                        <a:pt x="2" y="663373"/>
                      </a:moveTo>
                      <a:cubicBezTo>
                        <a:pt x="849" y="504055"/>
                        <a:pt x="216651" y="0"/>
                        <a:pt x="477635" y="0"/>
                      </a:cubicBezTo>
                      <a:cubicBezTo>
                        <a:pt x="738619" y="0"/>
                        <a:pt x="945108" y="501811"/>
                        <a:pt x="945108" y="663373"/>
                      </a:cubicBezTo>
                      <a:cubicBezTo>
                        <a:pt x="945108" y="824935"/>
                        <a:pt x="733539" y="955906"/>
                        <a:pt x="472555" y="955906"/>
                      </a:cubicBezTo>
                      <a:cubicBezTo>
                        <a:pt x="211571" y="955906"/>
                        <a:pt x="-845" y="822691"/>
                        <a:pt x="2" y="663373"/>
                      </a:cubicBezTo>
                      <a:close/>
                    </a:path>
                  </a:pathLst>
                </a:cu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2" name="フリーフォーム: 図形 211">
                  <a:extLst>
                    <a:ext uri="{FF2B5EF4-FFF2-40B4-BE49-F238E27FC236}">
                      <a16:creationId xmlns:a16="http://schemas.microsoft.com/office/drawing/2014/main" id="{BC33A431-51BE-4C04-BDC7-F0CF314B6194}"/>
                    </a:ext>
                  </a:extLst>
                </p:cNvPr>
                <p:cNvSpPr/>
                <p:nvPr/>
              </p:nvSpPr>
              <p:spPr bwMode="auto">
                <a:xfrm>
                  <a:off x="-2417572" y="3911847"/>
                  <a:ext cx="2778812" cy="2810560"/>
                </a:xfrm>
                <a:custGeom>
                  <a:avLst/>
                  <a:gdLst>
                    <a:gd name="connsiteX0" fmla="*/ 1404346 w 2778812"/>
                    <a:gd name="connsiteY0" fmla="*/ 0 h 2810560"/>
                    <a:gd name="connsiteX1" fmla="*/ 2778812 w 2778812"/>
                    <a:gd name="connsiteY1" fmla="*/ 1950453 h 2810560"/>
                    <a:gd name="connsiteX2" fmla="*/ 1389410 w 2778812"/>
                    <a:gd name="connsiteY2" fmla="*/ 2810560 h 2810560"/>
                    <a:gd name="connsiteX3" fmla="*/ 7 w 2778812"/>
                    <a:gd name="connsiteY3" fmla="*/ 1950453 h 2810560"/>
                    <a:gd name="connsiteX4" fmla="*/ 1404346 w 2778812"/>
                    <a:gd name="connsiteY4" fmla="*/ 0 h 28105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778812" h="2810560">
                      <a:moveTo>
                        <a:pt x="1404346" y="0"/>
                      </a:moveTo>
                      <a:cubicBezTo>
                        <a:pt x="2171692" y="0"/>
                        <a:pt x="2778812" y="1475428"/>
                        <a:pt x="2778812" y="1950453"/>
                      </a:cubicBezTo>
                      <a:cubicBezTo>
                        <a:pt x="2778812" y="2425478"/>
                        <a:pt x="2156756" y="2810560"/>
                        <a:pt x="1389410" y="2810560"/>
                      </a:cubicBezTo>
                      <a:cubicBezTo>
                        <a:pt x="622063" y="2810560"/>
                        <a:pt x="-2484" y="2418881"/>
                        <a:pt x="7" y="1950453"/>
                      </a:cubicBezTo>
                      <a:cubicBezTo>
                        <a:pt x="2497" y="1482025"/>
                        <a:pt x="636999" y="0"/>
                        <a:pt x="1404346" y="0"/>
                      </a:cubicBezTo>
                      <a:close/>
                    </a:path>
                  </a:pathLst>
                </a:cu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13" name="楕円 10">
                  <a:extLst>
                    <a:ext uri="{FF2B5EF4-FFF2-40B4-BE49-F238E27FC236}">
                      <a16:creationId xmlns:a16="http://schemas.microsoft.com/office/drawing/2014/main" id="{92D413C5-EC2B-47E5-991E-18A74FAA31F1}"/>
                    </a:ext>
                  </a:extLst>
                </p:cNvPr>
                <p:cNvSpPr/>
                <p:nvPr/>
              </p:nvSpPr>
              <p:spPr bwMode="auto">
                <a:xfrm>
                  <a:off x="-1346006" y="3856868"/>
                  <a:ext cx="635684" cy="186741"/>
                </a:xfrm>
                <a:custGeom>
                  <a:avLst/>
                  <a:gdLst>
                    <a:gd name="connsiteX0" fmla="*/ 0 w 315035"/>
                    <a:gd name="connsiteY0" fmla="*/ 45005 h 90010"/>
                    <a:gd name="connsiteX1" fmla="*/ 157518 w 315035"/>
                    <a:gd name="connsiteY1" fmla="*/ 0 h 90010"/>
                    <a:gd name="connsiteX2" fmla="*/ 315036 w 315035"/>
                    <a:gd name="connsiteY2" fmla="*/ 45005 h 90010"/>
                    <a:gd name="connsiteX3" fmla="*/ 157518 w 315035"/>
                    <a:gd name="connsiteY3" fmla="*/ 90010 h 90010"/>
                    <a:gd name="connsiteX4" fmla="*/ 0 w 315035"/>
                    <a:gd name="connsiteY4" fmla="*/ 45005 h 90010"/>
                    <a:gd name="connsiteX0" fmla="*/ 1 w 315037"/>
                    <a:gd name="connsiteY0" fmla="*/ 65325 h 110330"/>
                    <a:gd name="connsiteX1" fmla="*/ 154979 w 315037"/>
                    <a:gd name="connsiteY1" fmla="*/ 0 h 110330"/>
                    <a:gd name="connsiteX2" fmla="*/ 315037 w 315037"/>
                    <a:gd name="connsiteY2" fmla="*/ 65325 h 110330"/>
                    <a:gd name="connsiteX3" fmla="*/ 157519 w 315037"/>
                    <a:gd name="connsiteY3" fmla="*/ 110330 h 110330"/>
                    <a:gd name="connsiteX4" fmla="*/ 1 w 315037"/>
                    <a:gd name="connsiteY4" fmla="*/ 65325 h 110330"/>
                    <a:gd name="connsiteX0" fmla="*/ 1 w 315037"/>
                    <a:gd name="connsiteY0" fmla="*/ 65325 h 85393"/>
                    <a:gd name="connsiteX1" fmla="*/ 154979 w 315037"/>
                    <a:gd name="connsiteY1" fmla="*/ 0 h 85393"/>
                    <a:gd name="connsiteX2" fmla="*/ 315037 w 315037"/>
                    <a:gd name="connsiteY2" fmla="*/ 65325 h 85393"/>
                    <a:gd name="connsiteX3" fmla="*/ 157519 w 315037"/>
                    <a:gd name="connsiteY3" fmla="*/ 84930 h 85393"/>
                    <a:gd name="connsiteX4" fmla="*/ 1 w 315037"/>
                    <a:gd name="connsiteY4" fmla="*/ 65325 h 85393"/>
                    <a:gd name="connsiteX0" fmla="*/ 585 w 315621"/>
                    <a:gd name="connsiteY0" fmla="*/ 65325 h 91925"/>
                    <a:gd name="connsiteX1" fmla="*/ 155563 w 315621"/>
                    <a:gd name="connsiteY1" fmla="*/ 0 h 91925"/>
                    <a:gd name="connsiteX2" fmla="*/ 315621 w 315621"/>
                    <a:gd name="connsiteY2" fmla="*/ 65325 h 91925"/>
                    <a:gd name="connsiteX3" fmla="*/ 158103 w 315621"/>
                    <a:gd name="connsiteY3" fmla="*/ 84930 h 91925"/>
                    <a:gd name="connsiteX4" fmla="*/ 585 w 315621"/>
                    <a:gd name="connsiteY4" fmla="*/ 65325 h 91925"/>
                    <a:gd name="connsiteX0" fmla="*/ 585 w 318436"/>
                    <a:gd name="connsiteY0" fmla="*/ 65325 h 91925"/>
                    <a:gd name="connsiteX1" fmla="*/ 155563 w 318436"/>
                    <a:gd name="connsiteY1" fmla="*/ 0 h 91925"/>
                    <a:gd name="connsiteX2" fmla="*/ 315621 w 318436"/>
                    <a:gd name="connsiteY2" fmla="*/ 65325 h 91925"/>
                    <a:gd name="connsiteX3" fmla="*/ 158103 w 318436"/>
                    <a:gd name="connsiteY3" fmla="*/ 84930 h 91925"/>
                    <a:gd name="connsiteX4" fmla="*/ 585 w 318436"/>
                    <a:gd name="connsiteY4" fmla="*/ 65325 h 919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18436" h="91925">
                      <a:moveTo>
                        <a:pt x="585" y="65325"/>
                      </a:moveTo>
                      <a:cubicBezTo>
                        <a:pt x="-7458" y="20690"/>
                        <a:pt x="68568" y="0"/>
                        <a:pt x="155563" y="0"/>
                      </a:cubicBezTo>
                      <a:cubicBezTo>
                        <a:pt x="242558" y="0"/>
                        <a:pt x="335941" y="22689"/>
                        <a:pt x="315621" y="65325"/>
                      </a:cubicBezTo>
                      <a:cubicBezTo>
                        <a:pt x="295301" y="107961"/>
                        <a:pt x="245098" y="84930"/>
                        <a:pt x="158103" y="84930"/>
                      </a:cubicBezTo>
                      <a:cubicBezTo>
                        <a:pt x="71108" y="84930"/>
                        <a:pt x="8628" y="109960"/>
                        <a:pt x="585" y="65325"/>
                      </a:cubicBezTo>
                      <a:close/>
                    </a:path>
                  </a:pathLst>
                </a:cu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214" name="グループ化 213">
                  <a:extLst>
                    <a:ext uri="{FF2B5EF4-FFF2-40B4-BE49-F238E27FC236}">
                      <a16:creationId xmlns:a16="http://schemas.microsoft.com/office/drawing/2014/main" id="{152A6EA9-58C1-406C-AA8C-BAACC5238D42}"/>
                    </a:ext>
                  </a:extLst>
                </p:cNvPr>
                <p:cNvGrpSpPr/>
                <p:nvPr/>
              </p:nvGrpSpPr>
              <p:grpSpPr>
                <a:xfrm>
                  <a:off x="-1248459" y="3445001"/>
                  <a:ext cx="440590" cy="363342"/>
                  <a:chOff x="3502673" y="5211140"/>
                  <a:chExt cx="245738" cy="96168"/>
                </a:xfrm>
                <a:grpFill/>
              </p:grpSpPr>
              <p:sp>
                <p:nvSpPr>
                  <p:cNvPr id="216" name="楕円 8">
                    <a:extLst>
                      <a:ext uri="{FF2B5EF4-FFF2-40B4-BE49-F238E27FC236}">
                        <a16:creationId xmlns:a16="http://schemas.microsoft.com/office/drawing/2014/main" id="{67C36BC7-36DC-4291-81CB-D462B86C7F24}"/>
                      </a:ext>
                    </a:extLst>
                  </p:cNvPr>
                  <p:cNvSpPr/>
                  <p:nvPr/>
                </p:nvSpPr>
                <p:spPr bwMode="auto">
                  <a:xfrm rot="9900000">
                    <a:off x="3502673" y="5211140"/>
                    <a:ext cx="108578" cy="96168"/>
                  </a:xfrm>
                  <a:custGeom>
                    <a:avLst/>
                    <a:gdLst>
                      <a:gd name="connsiteX0" fmla="*/ 0 w 945105"/>
                      <a:gd name="connsiteY0" fmla="*/ 292533 h 585065"/>
                      <a:gd name="connsiteX1" fmla="*/ 472553 w 945105"/>
                      <a:gd name="connsiteY1" fmla="*/ 0 h 585065"/>
                      <a:gd name="connsiteX2" fmla="*/ 945106 w 945105"/>
                      <a:gd name="connsiteY2" fmla="*/ 292533 h 585065"/>
                      <a:gd name="connsiteX3" fmla="*/ 472553 w 945105"/>
                      <a:gd name="connsiteY3" fmla="*/ 585066 h 585065"/>
                      <a:gd name="connsiteX4" fmla="*/ 0 w 945105"/>
                      <a:gd name="connsiteY4" fmla="*/ 292533 h 585065"/>
                      <a:gd name="connsiteX0" fmla="*/ 2 w 945108"/>
                      <a:gd name="connsiteY0" fmla="*/ 663373 h 955906"/>
                      <a:gd name="connsiteX1" fmla="*/ 477635 w 945108"/>
                      <a:gd name="connsiteY1" fmla="*/ 0 h 955906"/>
                      <a:gd name="connsiteX2" fmla="*/ 945108 w 945108"/>
                      <a:gd name="connsiteY2" fmla="*/ 663373 h 955906"/>
                      <a:gd name="connsiteX3" fmla="*/ 472555 w 945108"/>
                      <a:gd name="connsiteY3" fmla="*/ 955906 h 955906"/>
                      <a:gd name="connsiteX4" fmla="*/ 2 w 945108"/>
                      <a:gd name="connsiteY4" fmla="*/ 663373 h 95590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5108" h="955906">
                        <a:moveTo>
                          <a:pt x="2" y="663373"/>
                        </a:moveTo>
                        <a:cubicBezTo>
                          <a:pt x="849" y="504055"/>
                          <a:pt x="216651" y="0"/>
                          <a:pt x="477635" y="0"/>
                        </a:cubicBezTo>
                        <a:cubicBezTo>
                          <a:pt x="738619" y="0"/>
                          <a:pt x="945108" y="501811"/>
                          <a:pt x="945108" y="663373"/>
                        </a:cubicBezTo>
                        <a:cubicBezTo>
                          <a:pt x="945108" y="824935"/>
                          <a:pt x="733539" y="955906"/>
                          <a:pt x="472555" y="955906"/>
                        </a:cubicBezTo>
                        <a:cubicBezTo>
                          <a:pt x="211571" y="955906"/>
                          <a:pt x="-845" y="822691"/>
                          <a:pt x="2" y="663373"/>
                        </a:cubicBezTo>
                        <a:close/>
                      </a:path>
                    </a:pathLst>
                  </a:cu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17" name="楕円 8">
                    <a:extLst>
                      <a:ext uri="{FF2B5EF4-FFF2-40B4-BE49-F238E27FC236}">
                        <a16:creationId xmlns:a16="http://schemas.microsoft.com/office/drawing/2014/main" id="{4205AF69-04B7-440E-973C-02705FFC8CAB}"/>
                      </a:ext>
                    </a:extLst>
                  </p:cNvPr>
                  <p:cNvSpPr/>
                  <p:nvPr/>
                </p:nvSpPr>
                <p:spPr bwMode="auto">
                  <a:xfrm rot="11700000">
                    <a:off x="3639833" y="5211140"/>
                    <a:ext cx="108578" cy="96168"/>
                  </a:xfrm>
                  <a:custGeom>
                    <a:avLst/>
                    <a:gdLst>
                      <a:gd name="connsiteX0" fmla="*/ 0 w 945105"/>
                      <a:gd name="connsiteY0" fmla="*/ 292533 h 585065"/>
                      <a:gd name="connsiteX1" fmla="*/ 472553 w 945105"/>
                      <a:gd name="connsiteY1" fmla="*/ 0 h 585065"/>
                      <a:gd name="connsiteX2" fmla="*/ 945106 w 945105"/>
                      <a:gd name="connsiteY2" fmla="*/ 292533 h 585065"/>
                      <a:gd name="connsiteX3" fmla="*/ 472553 w 945105"/>
                      <a:gd name="connsiteY3" fmla="*/ 585066 h 585065"/>
                      <a:gd name="connsiteX4" fmla="*/ 0 w 945105"/>
                      <a:gd name="connsiteY4" fmla="*/ 292533 h 585065"/>
                      <a:gd name="connsiteX0" fmla="*/ 2 w 945108"/>
                      <a:gd name="connsiteY0" fmla="*/ 663373 h 955906"/>
                      <a:gd name="connsiteX1" fmla="*/ 477635 w 945108"/>
                      <a:gd name="connsiteY1" fmla="*/ 0 h 955906"/>
                      <a:gd name="connsiteX2" fmla="*/ 945108 w 945108"/>
                      <a:gd name="connsiteY2" fmla="*/ 663373 h 955906"/>
                      <a:gd name="connsiteX3" fmla="*/ 472555 w 945108"/>
                      <a:gd name="connsiteY3" fmla="*/ 955906 h 955906"/>
                      <a:gd name="connsiteX4" fmla="*/ 2 w 945108"/>
                      <a:gd name="connsiteY4" fmla="*/ 663373 h 95590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5108" h="955906">
                        <a:moveTo>
                          <a:pt x="2" y="663373"/>
                        </a:moveTo>
                        <a:cubicBezTo>
                          <a:pt x="849" y="504055"/>
                          <a:pt x="216651" y="0"/>
                          <a:pt x="477635" y="0"/>
                        </a:cubicBezTo>
                        <a:cubicBezTo>
                          <a:pt x="738619" y="0"/>
                          <a:pt x="945108" y="501811"/>
                          <a:pt x="945108" y="663373"/>
                        </a:cubicBezTo>
                        <a:cubicBezTo>
                          <a:pt x="945108" y="824935"/>
                          <a:pt x="733539" y="955906"/>
                          <a:pt x="472555" y="955906"/>
                        </a:cubicBezTo>
                        <a:cubicBezTo>
                          <a:pt x="211571" y="955906"/>
                          <a:pt x="-845" y="822691"/>
                          <a:pt x="2" y="663373"/>
                        </a:cubicBezTo>
                        <a:close/>
                      </a:path>
                    </a:pathLst>
                  </a:cu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15" name="楕円 10">
                  <a:extLst>
                    <a:ext uri="{FF2B5EF4-FFF2-40B4-BE49-F238E27FC236}">
                      <a16:creationId xmlns:a16="http://schemas.microsoft.com/office/drawing/2014/main" id="{BDA9E62D-F191-46F1-8C1B-F78C712F6385}"/>
                    </a:ext>
                  </a:extLst>
                </p:cNvPr>
                <p:cNvSpPr/>
                <p:nvPr/>
              </p:nvSpPr>
              <p:spPr bwMode="auto">
                <a:xfrm>
                  <a:off x="-1346006" y="3714974"/>
                  <a:ext cx="635684" cy="186741"/>
                </a:xfrm>
                <a:custGeom>
                  <a:avLst/>
                  <a:gdLst>
                    <a:gd name="connsiteX0" fmla="*/ 0 w 315035"/>
                    <a:gd name="connsiteY0" fmla="*/ 45005 h 90010"/>
                    <a:gd name="connsiteX1" fmla="*/ 157518 w 315035"/>
                    <a:gd name="connsiteY1" fmla="*/ 0 h 90010"/>
                    <a:gd name="connsiteX2" fmla="*/ 315036 w 315035"/>
                    <a:gd name="connsiteY2" fmla="*/ 45005 h 90010"/>
                    <a:gd name="connsiteX3" fmla="*/ 157518 w 315035"/>
                    <a:gd name="connsiteY3" fmla="*/ 90010 h 90010"/>
                    <a:gd name="connsiteX4" fmla="*/ 0 w 315035"/>
                    <a:gd name="connsiteY4" fmla="*/ 45005 h 90010"/>
                    <a:gd name="connsiteX0" fmla="*/ 1 w 315037"/>
                    <a:gd name="connsiteY0" fmla="*/ 65325 h 110330"/>
                    <a:gd name="connsiteX1" fmla="*/ 154979 w 315037"/>
                    <a:gd name="connsiteY1" fmla="*/ 0 h 110330"/>
                    <a:gd name="connsiteX2" fmla="*/ 315037 w 315037"/>
                    <a:gd name="connsiteY2" fmla="*/ 65325 h 110330"/>
                    <a:gd name="connsiteX3" fmla="*/ 157519 w 315037"/>
                    <a:gd name="connsiteY3" fmla="*/ 110330 h 110330"/>
                    <a:gd name="connsiteX4" fmla="*/ 1 w 315037"/>
                    <a:gd name="connsiteY4" fmla="*/ 65325 h 110330"/>
                    <a:gd name="connsiteX0" fmla="*/ 1 w 315037"/>
                    <a:gd name="connsiteY0" fmla="*/ 65325 h 85393"/>
                    <a:gd name="connsiteX1" fmla="*/ 154979 w 315037"/>
                    <a:gd name="connsiteY1" fmla="*/ 0 h 85393"/>
                    <a:gd name="connsiteX2" fmla="*/ 315037 w 315037"/>
                    <a:gd name="connsiteY2" fmla="*/ 65325 h 85393"/>
                    <a:gd name="connsiteX3" fmla="*/ 157519 w 315037"/>
                    <a:gd name="connsiteY3" fmla="*/ 84930 h 85393"/>
                    <a:gd name="connsiteX4" fmla="*/ 1 w 315037"/>
                    <a:gd name="connsiteY4" fmla="*/ 65325 h 85393"/>
                    <a:gd name="connsiteX0" fmla="*/ 585 w 315621"/>
                    <a:gd name="connsiteY0" fmla="*/ 65325 h 91925"/>
                    <a:gd name="connsiteX1" fmla="*/ 155563 w 315621"/>
                    <a:gd name="connsiteY1" fmla="*/ 0 h 91925"/>
                    <a:gd name="connsiteX2" fmla="*/ 315621 w 315621"/>
                    <a:gd name="connsiteY2" fmla="*/ 65325 h 91925"/>
                    <a:gd name="connsiteX3" fmla="*/ 158103 w 315621"/>
                    <a:gd name="connsiteY3" fmla="*/ 84930 h 91925"/>
                    <a:gd name="connsiteX4" fmla="*/ 585 w 315621"/>
                    <a:gd name="connsiteY4" fmla="*/ 65325 h 91925"/>
                    <a:gd name="connsiteX0" fmla="*/ 585 w 318436"/>
                    <a:gd name="connsiteY0" fmla="*/ 65325 h 91925"/>
                    <a:gd name="connsiteX1" fmla="*/ 155563 w 318436"/>
                    <a:gd name="connsiteY1" fmla="*/ 0 h 91925"/>
                    <a:gd name="connsiteX2" fmla="*/ 315621 w 318436"/>
                    <a:gd name="connsiteY2" fmla="*/ 65325 h 91925"/>
                    <a:gd name="connsiteX3" fmla="*/ 158103 w 318436"/>
                    <a:gd name="connsiteY3" fmla="*/ 84930 h 91925"/>
                    <a:gd name="connsiteX4" fmla="*/ 585 w 318436"/>
                    <a:gd name="connsiteY4" fmla="*/ 65325 h 919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18436" h="91925">
                      <a:moveTo>
                        <a:pt x="585" y="65325"/>
                      </a:moveTo>
                      <a:cubicBezTo>
                        <a:pt x="-7458" y="20690"/>
                        <a:pt x="68568" y="0"/>
                        <a:pt x="155563" y="0"/>
                      </a:cubicBezTo>
                      <a:cubicBezTo>
                        <a:pt x="242558" y="0"/>
                        <a:pt x="335941" y="22689"/>
                        <a:pt x="315621" y="65325"/>
                      </a:cubicBezTo>
                      <a:cubicBezTo>
                        <a:pt x="295301" y="107961"/>
                        <a:pt x="245098" y="84930"/>
                        <a:pt x="158103" y="84930"/>
                      </a:cubicBezTo>
                      <a:cubicBezTo>
                        <a:pt x="71108" y="84930"/>
                        <a:pt x="8628" y="109960"/>
                        <a:pt x="585" y="65325"/>
                      </a:cubicBezTo>
                      <a:close/>
                    </a:path>
                  </a:pathLst>
                </a:cu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21" name="グループ化 120">
                <a:extLst>
                  <a:ext uri="{FF2B5EF4-FFF2-40B4-BE49-F238E27FC236}">
                    <a16:creationId xmlns:a16="http://schemas.microsoft.com/office/drawing/2014/main" id="{3BB2CAF5-5A4C-4523-A9C4-44B3AC9E1D7D}"/>
                  </a:ext>
                </a:extLst>
              </p:cNvPr>
              <p:cNvGrpSpPr/>
              <p:nvPr/>
            </p:nvGrpSpPr>
            <p:grpSpPr>
              <a:xfrm rot="20993371">
                <a:off x="-883579" y="4109995"/>
                <a:ext cx="1040251" cy="1272716"/>
                <a:chOff x="-2417572" y="3322612"/>
                <a:chExt cx="2778812" cy="3399795"/>
              </a:xfrm>
              <a:solidFill>
                <a:schemeClr val="accent1">
                  <a:lumMod val="90000"/>
                </a:schemeClr>
              </a:solidFill>
            </p:grpSpPr>
            <p:sp>
              <p:nvSpPr>
                <p:cNvPr id="204" name="楕円 8">
                  <a:extLst>
                    <a:ext uri="{FF2B5EF4-FFF2-40B4-BE49-F238E27FC236}">
                      <a16:creationId xmlns:a16="http://schemas.microsoft.com/office/drawing/2014/main" id="{0652D06E-86D2-431A-9349-08B0610CDEAB}"/>
                    </a:ext>
                  </a:extLst>
                </p:cNvPr>
                <p:cNvSpPr/>
                <p:nvPr/>
              </p:nvSpPr>
              <p:spPr bwMode="auto">
                <a:xfrm rot="10800000">
                  <a:off x="-1556513" y="3322612"/>
                  <a:ext cx="1056704" cy="506768"/>
                </a:xfrm>
                <a:custGeom>
                  <a:avLst/>
                  <a:gdLst>
                    <a:gd name="connsiteX0" fmla="*/ 0 w 945105"/>
                    <a:gd name="connsiteY0" fmla="*/ 292533 h 585065"/>
                    <a:gd name="connsiteX1" fmla="*/ 472553 w 945105"/>
                    <a:gd name="connsiteY1" fmla="*/ 0 h 585065"/>
                    <a:gd name="connsiteX2" fmla="*/ 945106 w 945105"/>
                    <a:gd name="connsiteY2" fmla="*/ 292533 h 585065"/>
                    <a:gd name="connsiteX3" fmla="*/ 472553 w 945105"/>
                    <a:gd name="connsiteY3" fmla="*/ 585066 h 585065"/>
                    <a:gd name="connsiteX4" fmla="*/ 0 w 945105"/>
                    <a:gd name="connsiteY4" fmla="*/ 292533 h 585065"/>
                    <a:gd name="connsiteX0" fmla="*/ 2 w 945108"/>
                    <a:gd name="connsiteY0" fmla="*/ 663373 h 955906"/>
                    <a:gd name="connsiteX1" fmla="*/ 477635 w 945108"/>
                    <a:gd name="connsiteY1" fmla="*/ 0 h 955906"/>
                    <a:gd name="connsiteX2" fmla="*/ 945108 w 945108"/>
                    <a:gd name="connsiteY2" fmla="*/ 663373 h 955906"/>
                    <a:gd name="connsiteX3" fmla="*/ 472555 w 945108"/>
                    <a:gd name="connsiteY3" fmla="*/ 955906 h 955906"/>
                    <a:gd name="connsiteX4" fmla="*/ 2 w 945108"/>
                    <a:gd name="connsiteY4" fmla="*/ 663373 h 9559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45108" h="955906">
                      <a:moveTo>
                        <a:pt x="2" y="663373"/>
                      </a:moveTo>
                      <a:cubicBezTo>
                        <a:pt x="849" y="504055"/>
                        <a:pt x="216651" y="0"/>
                        <a:pt x="477635" y="0"/>
                      </a:cubicBezTo>
                      <a:cubicBezTo>
                        <a:pt x="738619" y="0"/>
                        <a:pt x="945108" y="501811"/>
                        <a:pt x="945108" y="663373"/>
                      </a:cubicBezTo>
                      <a:cubicBezTo>
                        <a:pt x="945108" y="824935"/>
                        <a:pt x="733539" y="955906"/>
                        <a:pt x="472555" y="955906"/>
                      </a:cubicBezTo>
                      <a:cubicBezTo>
                        <a:pt x="211571" y="955906"/>
                        <a:pt x="-845" y="822691"/>
                        <a:pt x="2" y="663373"/>
                      </a:cubicBezTo>
                      <a:close/>
                    </a:path>
                  </a:pathLst>
                </a:cu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5" name="フリーフォーム: 図形 204">
                  <a:extLst>
                    <a:ext uri="{FF2B5EF4-FFF2-40B4-BE49-F238E27FC236}">
                      <a16:creationId xmlns:a16="http://schemas.microsoft.com/office/drawing/2014/main" id="{44A5651F-032F-4727-B386-097C22BD8EB9}"/>
                    </a:ext>
                  </a:extLst>
                </p:cNvPr>
                <p:cNvSpPr/>
                <p:nvPr/>
              </p:nvSpPr>
              <p:spPr bwMode="auto">
                <a:xfrm>
                  <a:off x="-2417572" y="3911847"/>
                  <a:ext cx="2778812" cy="2810560"/>
                </a:xfrm>
                <a:custGeom>
                  <a:avLst/>
                  <a:gdLst>
                    <a:gd name="connsiteX0" fmla="*/ 1404346 w 2778812"/>
                    <a:gd name="connsiteY0" fmla="*/ 0 h 2810560"/>
                    <a:gd name="connsiteX1" fmla="*/ 2778812 w 2778812"/>
                    <a:gd name="connsiteY1" fmla="*/ 1950453 h 2810560"/>
                    <a:gd name="connsiteX2" fmla="*/ 1389410 w 2778812"/>
                    <a:gd name="connsiteY2" fmla="*/ 2810560 h 2810560"/>
                    <a:gd name="connsiteX3" fmla="*/ 7 w 2778812"/>
                    <a:gd name="connsiteY3" fmla="*/ 1950453 h 2810560"/>
                    <a:gd name="connsiteX4" fmla="*/ 1404346 w 2778812"/>
                    <a:gd name="connsiteY4" fmla="*/ 0 h 28105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778812" h="2810560">
                      <a:moveTo>
                        <a:pt x="1404346" y="0"/>
                      </a:moveTo>
                      <a:cubicBezTo>
                        <a:pt x="2171692" y="0"/>
                        <a:pt x="2778812" y="1475428"/>
                        <a:pt x="2778812" y="1950453"/>
                      </a:cubicBezTo>
                      <a:cubicBezTo>
                        <a:pt x="2778812" y="2425478"/>
                        <a:pt x="2156756" y="2810560"/>
                        <a:pt x="1389410" y="2810560"/>
                      </a:cubicBezTo>
                      <a:cubicBezTo>
                        <a:pt x="622063" y="2810560"/>
                        <a:pt x="-2484" y="2418881"/>
                        <a:pt x="7" y="1950453"/>
                      </a:cubicBezTo>
                      <a:cubicBezTo>
                        <a:pt x="2497" y="1482025"/>
                        <a:pt x="636999" y="0"/>
                        <a:pt x="1404346" y="0"/>
                      </a:cubicBezTo>
                      <a:close/>
                    </a:path>
                  </a:pathLst>
                </a:cu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06" name="楕円 10">
                  <a:extLst>
                    <a:ext uri="{FF2B5EF4-FFF2-40B4-BE49-F238E27FC236}">
                      <a16:creationId xmlns:a16="http://schemas.microsoft.com/office/drawing/2014/main" id="{6B058B55-A8B1-42C7-AB62-6609036FD263}"/>
                    </a:ext>
                  </a:extLst>
                </p:cNvPr>
                <p:cNvSpPr/>
                <p:nvPr/>
              </p:nvSpPr>
              <p:spPr bwMode="auto">
                <a:xfrm>
                  <a:off x="-1346006" y="3856868"/>
                  <a:ext cx="635684" cy="186741"/>
                </a:xfrm>
                <a:custGeom>
                  <a:avLst/>
                  <a:gdLst>
                    <a:gd name="connsiteX0" fmla="*/ 0 w 315035"/>
                    <a:gd name="connsiteY0" fmla="*/ 45005 h 90010"/>
                    <a:gd name="connsiteX1" fmla="*/ 157518 w 315035"/>
                    <a:gd name="connsiteY1" fmla="*/ 0 h 90010"/>
                    <a:gd name="connsiteX2" fmla="*/ 315036 w 315035"/>
                    <a:gd name="connsiteY2" fmla="*/ 45005 h 90010"/>
                    <a:gd name="connsiteX3" fmla="*/ 157518 w 315035"/>
                    <a:gd name="connsiteY3" fmla="*/ 90010 h 90010"/>
                    <a:gd name="connsiteX4" fmla="*/ 0 w 315035"/>
                    <a:gd name="connsiteY4" fmla="*/ 45005 h 90010"/>
                    <a:gd name="connsiteX0" fmla="*/ 1 w 315037"/>
                    <a:gd name="connsiteY0" fmla="*/ 65325 h 110330"/>
                    <a:gd name="connsiteX1" fmla="*/ 154979 w 315037"/>
                    <a:gd name="connsiteY1" fmla="*/ 0 h 110330"/>
                    <a:gd name="connsiteX2" fmla="*/ 315037 w 315037"/>
                    <a:gd name="connsiteY2" fmla="*/ 65325 h 110330"/>
                    <a:gd name="connsiteX3" fmla="*/ 157519 w 315037"/>
                    <a:gd name="connsiteY3" fmla="*/ 110330 h 110330"/>
                    <a:gd name="connsiteX4" fmla="*/ 1 w 315037"/>
                    <a:gd name="connsiteY4" fmla="*/ 65325 h 110330"/>
                    <a:gd name="connsiteX0" fmla="*/ 1 w 315037"/>
                    <a:gd name="connsiteY0" fmla="*/ 65325 h 85393"/>
                    <a:gd name="connsiteX1" fmla="*/ 154979 w 315037"/>
                    <a:gd name="connsiteY1" fmla="*/ 0 h 85393"/>
                    <a:gd name="connsiteX2" fmla="*/ 315037 w 315037"/>
                    <a:gd name="connsiteY2" fmla="*/ 65325 h 85393"/>
                    <a:gd name="connsiteX3" fmla="*/ 157519 w 315037"/>
                    <a:gd name="connsiteY3" fmla="*/ 84930 h 85393"/>
                    <a:gd name="connsiteX4" fmla="*/ 1 w 315037"/>
                    <a:gd name="connsiteY4" fmla="*/ 65325 h 85393"/>
                    <a:gd name="connsiteX0" fmla="*/ 585 w 315621"/>
                    <a:gd name="connsiteY0" fmla="*/ 65325 h 91925"/>
                    <a:gd name="connsiteX1" fmla="*/ 155563 w 315621"/>
                    <a:gd name="connsiteY1" fmla="*/ 0 h 91925"/>
                    <a:gd name="connsiteX2" fmla="*/ 315621 w 315621"/>
                    <a:gd name="connsiteY2" fmla="*/ 65325 h 91925"/>
                    <a:gd name="connsiteX3" fmla="*/ 158103 w 315621"/>
                    <a:gd name="connsiteY3" fmla="*/ 84930 h 91925"/>
                    <a:gd name="connsiteX4" fmla="*/ 585 w 315621"/>
                    <a:gd name="connsiteY4" fmla="*/ 65325 h 91925"/>
                    <a:gd name="connsiteX0" fmla="*/ 585 w 318436"/>
                    <a:gd name="connsiteY0" fmla="*/ 65325 h 91925"/>
                    <a:gd name="connsiteX1" fmla="*/ 155563 w 318436"/>
                    <a:gd name="connsiteY1" fmla="*/ 0 h 91925"/>
                    <a:gd name="connsiteX2" fmla="*/ 315621 w 318436"/>
                    <a:gd name="connsiteY2" fmla="*/ 65325 h 91925"/>
                    <a:gd name="connsiteX3" fmla="*/ 158103 w 318436"/>
                    <a:gd name="connsiteY3" fmla="*/ 84930 h 91925"/>
                    <a:gd name="connsiteX4" fmla="*/ 585 w 318436"/>
                    <a:gd name="connsiteY4" fmla="*/ 65325 h 919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18436" h="91925">
                      <a:moveTo>
                        <a:pt x="585" y="65325"/>
                      </a:moveTo>
                      <a:cubicBezTo>
                        <a:pt x="-7458" y="20690"/>
                        <a:pt x="68568" y="0"/>
                        <a:pt x="155563" y="0"/>
                      </a:cubicBezTo>
                      <a:cubicBezTo>
                        <a:pt x="242558" y="0"/>
                        <a:pt x="335941" y="22689"/>
                        <a:pt x="315621" y="65325"/>
                      </a:cubicBezTo>
                      <a:cubicBezTo>
                        <a:pt x="295301" y="107961"/>
                        <a:pt x="245098" y="84930"/>
                        <a:pt x="158103" y="84930"/>
                      </a:cubicBezTo>
                      <a:cubicBezTo>
                        <a:pt x="71108" y="84930"/>
                        <a:pt x="8628" y="109960"/>
                        <a:pt x="585" y="65325"/>
                      </a:cubicBezTo>
                      <a:close/>
                    </a:path>
                  </a:pathLst>
                </a:cu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207" name="グループ化 206">
                  <a:extLst>
                    <a:ext uri="{FF2B5EF4-FFF2-40B4-BE49-F238E27FC236}">
                      <a16:creationId xmlns:a16="http://schemas.microsoft.com/office/drawing/2014/main" id="{65D89759-5F98-4CBA-8212-311D092FEE70}"/>
                    </a:ext>
                  </a:extLst>
                </p:cNvPr>
                <p:cNvGrpSpPr/>
                <p:nvPr/>
              </p:nvGrpSpPr>
              <p:grpSpPr>
                <a:xfrm>
                  <a:off x="-1248459" y="3445001"/>
                  <a:ext cx="440590" cy="363342"/>
                  <a:chOff x="3502673" y="5211140"/>
                  <a:chExt cx="245738" cy="96168"/>
                </a:xfrm>
                <a:grpFill/>
              </p:grpSpPr>
              <p:sp>
                <p:nvSpPr>
                  <p:cNvPr id="209" name="楕円 8">
                    <a:extLst>
                      <a:ext uri="{FF2B5EF4-FFF2-40B4-BE49-F238E27FC236}">
                        <a16:creationId xmlns:a16="http://schemas.microsoft.com/office/drawing/2014/main" id="{900462FC-9B3F-4ED9-A3E6-49C62DE62CB0}"/>
                      </a:ext>
                    </a:extLst>
                  </p:cNvPr>
                  <p:cNvSpPr/>
                  <p:nvPr/>
                </p:nvSpPr>
                <p:spPr bwMode="auto">
                  <a:xfrm rot="9900000">
                    <a:off x="3502673" y="5211140"/>
                    <a:ext cx="108578" cy="96168"/>
                  </a:xfrm>
                  <a:custGeom>
                    <a:avLst/>
                    <a:gdLst>
                      <a:gd name="connsiteX0" fmla="*/ 0 w 945105"/>
                      <a:gd name="connsiteY0" fmla="*/ 292533 h 585065"/>
                      <a:gd name="connsiteX1" fmla="*/ 472553 w 945105"/>
                      <a:gd name="connsiteY1" fmla="*/ 0 h 585065"/>
                      <a:gd name="connsiteX2" fmla="*/ 945106 w 945105"/>
                      <a:gd name="connsiteY2" fmla="*/ 292533 h 585065"/>
                      <a:gd name="connsiteX3" fmla="*/ 472553 w 945105"/>
                      <a:gd name="connsiteY3" fmla="*/ 585066 h 585065"/>
                      <a:gd name="connsiteX4" fmla="*/ 0 w 945105"/>
                      <a:gd name="connsiteY4" fmla="*/ 292533 h 585065"/>
                      <a:gd name="connsiteX0" fmla="*/ 2 w 945108"/>
                      <a:gd name="connsiteY0" fmla="*/ 663373 h 955906"/>
                      <a:gd name="connsiteX1" fmla="*/ 477635 w 945108"/>
                      <a:gd name="connsiteY1" fmla="*/ 0 h 955906"/>
                      <a:gd name="connsiteX2" fmla="*/ 945108 w 945108"/>
                      <a:gd name="connsiteY2" fmla="*/ 663373 h 955906"/>
                      <a:gd name="connsiteX3" fmla="*/ 472555 w 945108"/>
                      <a:gd name="connsiteY3" fmla="*/ 955906 h 955906"/>
                      <a:gd name="connsiteX4" fmla="*/ 2 w 945108"/>
                      <a:gd name="connsiteY4" fmla="*/ 663373 h 95590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5108" h="955906">
                        <a:moveTo>
                          <a:pt x="2" y="663373"/>
                        </a:moveTo>
                        <a:cubicBezTo>
                          <a:pt x="849" y="504055"/>
                          <a:pt x="216651" y="0"/>
                          <a:pt x="477635" y="0"/>
                        </a:cubicBezTo>
                        <a:cubicBezTo>
                          <a:pt x="738619" y="0"/>
                          <a:pt x="945108" y="501811"/>
                          <a:pt x="945108" y="663373"/>
                        </a:cubicBezTo>
                        <a:cubicBezTo>
                          <a:pt x="945108" y="824935"/>
                          <a:pt x="733539" y="955906"/>
                          <a:pt x="472555" y="955906"/>
                        </a:cubicBezTo>
                        <a:cubicBezTo>
                          <a:pt x="211571" y="955906"/>
                          <a:pt x="-845" y="822691"/>
                          <a:pt x="2" y="663373"/>
                        </a:cubicBezTo>
                        <a:close/>
                      </a:path>
                    </a:pathLst>
                  </a:cu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10" name="楕円 8">
                    <a:extLst>
                      <a:ext uri="{FF2B5EF4-FFF2-40B4-BE49-F238E27FC236}">
                        <a16:creationId xmlns:a16="http://schemas.microsoft.com/office/drawing/2014/main" id="{CAA5144D-81F7-4E21-8C23-004B39218B57}"/>
                      </a:ext>
                    </a:extLst>
                  </p:cNvPr>
                  <p:cNvSpPr/>
                  <p:nvPr/>
                </p:nvSpPr>
                <p:spPr bwMode="auto">
                  <a:xfrm rot="11700000">
                    <a:off x="3639833" y="5211140"/>
                    <a:ext cx="108578" cy="96168"/>
                  </a:xfrm>
                  <a:custGeom>
                    <a:avLst/>
                    <a:gdLst>
                      <a:gd name="connsiteX0" fmla="*/ 0 w 945105"/>
                      <a:gd name="connsiteY0" fmla="*/ 292533 h 585065"/>
                      <a:gd name="connsiteX1" fmla="*/ 472553 w 945105"/>
                      <a:gd name="connsiteY1" fmla="*/ 0 h 585065"/>
                      <a:gd name="connsiteX2" fmla="*/ 945106 w 945105"/>
                      <a:gd name="connsiteY2" fmla="*/ 292533 h 585065"/>
                      <a:gd name="connsiteX3" fmla="*/ 472553 w 945105"/>
                      <a:gd name="connsiteY3" fmla="*/ 585066 h 585065"/>
                      <a:gd name="connsiteX4" fmla="*/ 0 w 945105"/>
                      <a:gd name="connsiteY4" fmla="*/ 292533 h 585065"/>
                      <a:gd name="connsiteX0" fmla="*/ 2 w 945108"/>
                      <a:gd name="connsiteY0" fmla="*/ 663373 h 955906"/>
                      <a:gd name="connsiteX1" fmla="*/ 477635 w 945108"/>
                      <a:gd name="connsiteY1" fmla="*/ 0 h 955906"/>
                      <a:gd name="connsiteX2" fmla="*/ 945108 w 945108"/>
                      <a:gd name="connsiteY2" fmla="*/ 663373 h 955906"/>
                      <a:gd name="connsiteX3" fmla="*/ 472555 w 945108"/>
                      <a:gd name="connsiteY3" fmla="*/ 955906 h 955906"/>
                      <a:gd name="connsiteX4" fmla="*/ 2 w 945108"/>
                      <a:gd name="connsiteY4" fmla="*/ 663373 h 95590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5108" h="955906">
                        <a:moveTo>
                          <a:pt x="2" y="663373"/>
                        </a:moveTo>
                        <a:cubicBezTo>
                          <a:pt x="849" y="504055"/>
                          <a:pt x="216651" y="0"/>
                          <a:pt x="477635" y="0"/>
                        </a:cubicBezTo>
                        <a:cubicBezTo>
                          <a:pt x="738619" y="0"/>
                          <a:pt x="945108" y="501811"/>
                          <a:pt x="945108" y="663373"/>
                        </a:cubicBezTo>
                        <a:cubicBezTo>
                          <a:pt x="945108" y="824935"/>
                          <a:pt x="733539" y="955906"/>
                          <a:pt x="472555" y="955906"/>
                        </a:cubicBezTo>
                        <a:cubicBezTo>
                          <a:pt x="211571" y="955906"/>
                          <a:pt x="-845" y="822691"/>
                          <a:pt x="2" y="663373"/>
                        </a:cubicBezTo>
                        <a:close/>
                      </a:path>
                    </a:pathLst>
                  </a:cu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08" name="楕円 10">
                  <a:extLst>
                    <a:ext uri="{FF2B5EF4-FFF2-40B4-BE49-F238E27FC236}">
                      <a16:creationId xmlns:a16="http://schemas.microsoft.com/office/drawing/2014/main" id="{705CF931-9436-42DC-8E4C-CD5AC26BDFC5}"/>
                    </a:ext>
                  </a:extLst>
                </p:cNvPr>
                <p:cNvSpPr/>
                <p:nvPr/>
              </p:nvSpPr>
              <p:spPr bwMode="auto">
                <a:xfrm>
                  <a:off x="-1346006" y="3714974"/>
                  <a:ext cx="635684" cy="186741"/>
                </a:xfrm>
                <a:custGeom>
                  <a:avLst/>
                  <a:gdLst>
                    <a:gd name="connsiteX0" fmla="*/ 0 w 315035"/>
                    <a:gd name="connsiteY0" fmla="*/ 45005 h 90010"/>
                    <a:gd name="connsiteX1" fmla="*/ 157518 w 315035"/>
                    <a:gd name="connsiteY1" fmla="*/ 0 h 90010"/>
                    <a:gd name="connsiteX2" fmla="*/ 315036 w 315035"/>
                    <a:gd name="connsiteY2" fmla="*/ 45005 h 90010"/>
                    <a:gd name="connsiteX3" fmla="*/ 157518 w 315035"/>
                    <a:gd name="connsiteY3" fmla="*/ 90010 h 90010"/>
                    <a:gd name="connsiteX4" fmla="*/ 0 w 315035"/>
                    <a:gd name="connsiteY4" fmla="*/ 45005 h 90010"/>
                    <a:gd name="connsiteX0" fmla="*/ 1 w 315037"/>
                    <a:gd name="connsiteY0" fmla="*/ 65325 h 110330"/>
                    <a:gd name="connsiteX1" fmla="*/ 154979 w 315037"/>
                    <a:gd name="connsiteY1" fmla="*/ 0 h 110330"/>
                    <a:gd name="connsiteX2" fmla="*/ 315037 w 315037"/>
                    <a:gd name="connsiteY2" fmla="*/ 65325 h 110330"/>
                    <a:gd name="connsiteX3" fmla="*/ 157519 w 315037"/>
                    <a:gd name="connsiteY3" fmla="*/ 110330 h 110330"/>
                    <a:gd name="connsiteX4" fmla="*/ 1 w 315037"/>
                    <a:gd name="connsiteY4" fmla="*/ 65325 h 110330"/>
                    <a:gd name="connsiteX0" fmla="*/ 1 w 315037"/>
                    <a:gd name="connsiteY0" fmla="*/ 65325 h 85393"/>
                    <a:gd name="connsiteX1" fmla="*/ 154979 w 315037"/>
                    <a:gd name="connsiteY1" fmla="*/ 0 h 85393"/>
                    <a:gd name="connsiteX2" fmla="*/ 315037 w 315037"/>
                    <a:gd name="connsiteY2" fmla="*/ 65325 h 85393"/>
                    <a:gd name="connsiteX3" fmla="*/ 157519 w 315037"/>
                    <a:gd name="connsiteY3" fmla="*/ 84930 h 85393"/>
                    <a:gd name="connsiteX4" fmla="*/ 1 w 315037"/>
                    <a:gd name="connsiteY4" fmla="*/ 65325 h 85393"/>
                    <a:gd name="connsiteX0" fmla="*/ 585 w 315621"/>
                    <a:gd name="connsiteY0" fmla="*/ 65325 h 91925"/>
                    <a:gd name="connsiteX1" fmla="*/ 155563 w 315621"/>
                    <a:gd name="connsiteY1" fmla="*/ 0 h 91925"/>
                    <a:gd name="connsiteX2" fmla="*/ 315621 w 315621"/>
                    <a:gd name="connsiteY2" fmla="*/ 65325 h 91925"/>
                    <a:gd name="connsiteX3" fmla="*/ 158103 w 315621"/>
                    <a:gd name="connsiteY3" fmla="*/ 84930 h 91925"/>
                    <a:gd name="connsiteX4" fmla="*/ 585 w 315621"/>
                    <a:gd name="connsiteY4" fmla="*/ 65325 h 91925"/>
                    <a:gd name="connsiteX0" fmla="*/ 585 w 318436"/>
                    <a:gd name="connsiteY0" fmla="*/ 65325 h 91925"/>
                    <a:gd name="connsiteX1" fmla="*/ 155563 w 318436"/>
                    <a:gd name="connsiteY1" fmla="*/ 0 h 91925"/>
                    <a:gd name="connsiteX2" fmla="*/ 315621 w 318436"/>
                    <a:gd name="connsiteY2" fmla="*/ 65325 h 91925"/>
                    <a:gd name="connsiteX3" fmla="*/ 158103 w 318436"/>
                    <a:gd name="connsiteY3" fmla="*/ 84930 h 91925"/>
                    <a:gd name="connsiteX4" fmla="*/ 585 w 318436"/>
                    <a:gd name="connsiteY4" fmla="*/ 65325 h 919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18436" h="91925">
                      <a:moveTo>
                        <a:pt x="585" y="65325"/>
                      </a:moveTo>
                      <a:cubicBezTo>
                        <a:pt x="-7458" y="20690"/>
                        <a:pt x="68568" y="0"/>
                        <a:pt x="155563" y="0"/>
                      </a:cubicBezTo>
                      <a:cubicBezTo>
                        <a:pt x="242558" y="0"/>
                        <a:pt x="335941" y="22689"/>
                        <a:pt x="315621" y="65325"/>
                      </a:cubicBezTo>
                      <a:cubicBezTo>
                        <a:pt x="295301" y="107961"/>
                        <a:pt x="245098" y="84930"/>
                        <a:pt x="158103" y="84930"/>
                      </a:cubicBezTo>
                      <a:cubicBezTo>
                        <a:pt x="71108" y="84930"/>
                        <a:pt x="8628" y="109960"/>
                        <a:pt x="585" y="65325"/>
                      </a:cubicBezTo>
                      <a:close/>
                    </a:path>
                  </a:pathLst>
                </a:cu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22" name="グループ化 121">
                <a:extLst>
                  <a:ext uri="{FF2B5EF4-FFF2-40B4-BE49-F238E27FC236}">
                    <a16:creationId xmlns:a16="http://schemas.microsoft.com/office/drawing/2014/main" id="{D6A9F6A3-BED2-42DE-A9BF-D87022BBB0B5}"/>
                  </a:ext>
                </a:extLst>
              </p:cNvPr>
              <p:cNvGrpSpPr/>
              <p:nvPr/>
            </p:nvGrpSpPr>
            <p:grpSpPr>
              <a:xfrm>
                <a:off x="125201" y="4139165"/>
                <a:ext cx="1040251" cy="1272716"/>
                <a:chOff x="-2417572" y="3322612"/>
                <a:chExt cx="2778812" cy="3399795"/>
              </a:xfrm>
              <a:solidFill>
                <a:schemeClr val="accent1">
                  <a:lumMod val="90000"/>
                </a:schemeClr>
              </a:solidFill>
            </p:grpSpPr>
            <p:sp>
              <p:nvSpPr>
                <p:cNvPr id="147" name="楕円 8">
                  <a:extLst>
                    <a:ext uri="{FF2B5EF4-FFF2-40B4-BE49-F238E27FC236}">
                      <a16:creationId xmlns:a16="http://schemas.microsoft.com/office/drawing/2014/main" id="{E0E3B4DA-E90D-4B28-B4B9-948F2F44D669}"/>
                    </a:ext>
                  </a:extLst>
                </p:cNvPr>
                <p:cNvSpPr/>
                <p:nvPr/>
              </p:nvSpPr>
              <p:spPr bwMode="auto">
                <a:xfrm rot="10800000">
                  <a:off x="-1556513" y="3322612"/>
                  <a:ext cx="1056704" cy="506768"/>
                </a:xfrm>
                <a:custGeom>
                  <a:avLst/>
                  <a:gdLst>
                    <a:gd name="connsiteX0" fmla="*/ 0 w 945105"/>
                    <a:gd name="connsiteY0" fmla="*/ 292533 h 585065"/>
                    <a:gd name="connsiteX1" fmla="*/ 472553 w 945105"/>
                    <a:gd name="connsiteY1" fmla="*/ 0 h 585065"/>
                    <a:gd name="connsiteX2" fmla="*/ 945106 w 945105"/>
                    <a:gd name="connsiteY2" fmla="*/ 292533 h 585065"/>
                    <a:gd name="connsiteX3" fmla="*/ 472553 w 945105"/>
                    <a:gd name="connsiteY3" fmla="*/ 585066 h 585065"/>
                    <a:gd name="connsiteX4" fmla="*/ 0 w 945105"/>
                    <a:gd name="connsiteY4" fmla="*/ 292533 h 585065"/>
                    <a:gd name="connsiteX0" fmla="*/ 2 w 945108"/>
                    <a:gd name="connsiteY0" fmla="*/ 663373 h 955906"/>
                    <a:gd name="connsiteX1" fmla="*/ 477635 w 945108"/>
                    <a:gd name="connsiteY1" fmla="*/ 0 h 955906"/>
                    <a:gd name="connsiteX2" fmla="*/ 945108 w 945108"/>
                    <a:gd name="connsiteY2" fmla="*/ 663373 h 955906"/>
                    <a:gd name="connsiteX3" fmla="*/ 472555 w 945108"/>
                    <a:gd name="connsiteY3" fmla="*/ 955906 h 955906"/>
                    <a:gd name="connsiteX4" fmla="*/ 2 w 945108"/>
                    <a:gd name="connsiteY4" fmla="*/ 663373 h 9559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45108" h="955906">
                      <a:moveTo>
                        <a:pt x="2" y="663373"/>
                      </a:moveTo>
                      <a:cubicBezTo>
                        <a:pt x="849" y="504055"/>
                        <a:pt x="216651" y="0"/>
                        <a:pt x="477635" y="0"/>
                      </a:cubicBezTo>
                      <a:cubicBezTo>
                        <a:pt x="738619" y="0"/>
                        <a:pt x="945108" y="501811"/>
                        <a:pt x="945108" y="663373"/>
                      </a:cubicBezTo>
                      <a:cubicBezTo>
                        <a:pt x="945108" y="824935"/>
                        <a:pt x="733539" y="955906"/>
                        <a:pt x="472555" y="955906"/>
                      </a:cubicBezTo>
                      <a:cubicBezTo>
                        <a:pt x="211571" y="955906"/>
                        <a:pt x="-845" y="822691"/>
                        <a:pt x="2" y="663373"/>
                      </a:cubicBezTo>
                      <a:close/>
                    </a:path>
                  </a:pathLst>
                </a:cu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8" name="フリーフォーム: 図形 147">
                  <a:extLst>
                    <a:ext uri="{FF2B5EF4-FFF2-40B4-BE49-F238E27FC236}">
                      <a16:creationId xmlns:a16="http://schemas.microsoft.com/office/drawing/2014/main" id="{85096945-AD92-4FF9-A884-61AD457470B4}"/>
                    </a:ext>
                  </a:extLst>
                </p:cNvPr>
                <p:cNvSpPr/>
                <p:nvPr/>
              </p:nvSpPr>
              <p:spPr bwMode="auto">
                <a:xfrm>
                  <a:off x="-2417572" y="3911847"/>
                  <a:ext cx="2778812" cy="2810560"/>
                </a:xfrm>
                <a:custGeom>
                  <a:avLst/>
                  <a:gdLst>
                    <a:gd name="connsiteX0" fmla="*/ 1404346 w 2778812"/>
                    <a:gd name="connsiteY0" fmla="*/ 0 h 2810560"/>
                    <a:gd name="connsiteX1" fmla="*/ 2778812 w 2778812"/>
                    <a:gd name="connsiteY1" fmla="*/ 1950453 h 2810560"/>
                    <a:gd name="connsiteX2" fmla="*/ 1389410 w 2778812"/>
                    <a:gd name="connsiteY2" fmla="*/ 2810560 h 2810560"/>
                    <a:gd name="connsiteX3" fmla="*/ 7 w 2778812"/>
                    <a:gd name="connsiteY3" fmla="*/ 1950453 h 2810560"/>
                    <a:gd name="connsiteX4" fmla="*/ 1404346 w 2778812"/>
                    <a:gd name="connsiteY4" fmla="*/ 0 h 28105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778812" h="2810560">
                      <a:moveTo>
                        <a:pt x="1404346" y="0"/>
                      </a:moveTo>
                      <a:cubicBezTo>
                        <a:pt x="2171692" y="0"/>
                        <a:pt x="2778812" y="1475428"/>
                        <a:pt x="2778812" y="1950453"/>
                      </a:cubicBezTo>
                      <a:cubicBezTo>
                        <a:pt x="2778812" y="2425478"/>
                        <a:pt x="2156756" y="2810560"/>
                        <a:pt x="1389410" y="2810560"/>
                      </a:cubicBezTo>
                      <a:cubicBezTo>
                        <a:pt x="622063" y="2810560"/>
                        <a:pt x="-2484" y="2418881"/>
                        <a:pt x="7" y="1950453"/>
                      </a:cubicBezTo>
                      <a:cubicBezTo>
                        <a:pt x="2497" y="1482025"/>
                        <a:pt x="636999" y="0"/>
                        <a:pt x="1404346" y="0"/>
                      </a:cubicBezTo>
                      <a:close/>
                    </a:path>
                  </a:pathLst>
                </a:cu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49" name="楕円 10">
                  <a:extLst>
                    <a:ext uri="{FF2B5EF4-FFF2-40B4-BE49-F238E27FC236}">
                      <a16:creationId xmlns:a16="http://schemas.microsoft.com/office/drawing/2014/main" id="{991F0DDB-60FA-41B2-BE15-E674AD38C434}"/>
                    </a:ext>
                  </a:extLst>
                </p:cNvPr>
                <p:cNvSpPr/>
                <p:nvPr/>
              </p:nvSpPr>
              <p:spPr bwMode="auto">
                <a:xfrm>
                  <a:off x="-1346006" y="3856868"/>
                  <a:ext cx="635684" cy="186741"/>
                </a:xfrm>
                <a:custGeom>
                  <a:avLst/>
                  <a:gdLst>
                    <a:gd name="connsiteX0" fmla="*/ 0 w 315035"/>
                    <a:gd name="connsiteY0" fmla="*/ 45005 h 90010"/>
                    <a:gd name="connsiteX1" fmla="*/ 157518 w 315035"/>
                    <a:gd name="connsiteY1" fmla="*/ 0 h 90010"/>
                    <a:gd name="connsiteX2" fmla="*/ 315036 w 315035"/>
                    <a:gd name="connsiteY2" fmla="*/ 45005 h 90010"/>
                    <a:gd name="connsiteX3" fmla="*/ 157518 w 315035"/>
                    <a:gd name="connsiteY3" fmla="*/ 90010 h 90010"/>
                    <a:gd name="connsiteX4" fmla="*/ 0 w 315035"/>
                    <a:gd name="connsiteY4" fmla="*/ 45005 h 90010"/>
                    <a:gd name="connsiteX0" fmla="*/ 1 w 315037"/>
                    <a:gd name="connsiteY0" fmla="*/ 65325 h 110330"/>
                    <a:gd name="connsiteX1" fmla="*/ 154979 w 315037"/>
                    <a:gd name="connsiteY1" fmla="*/ 0 h 110330"/>
                    <a:gd name="connsiteX2" fmla="*/ 315037 w 315037"/>
                    <a:gd name="connsiteY2" fmla="*/ 65325 h 110330"/>
                    <a:gd name="connsiteX3" fmla="*/ 157519 w 315037"/>
                    <a:gd name="connsiteY3" fmla="*/ 110330 h 110330"/>
                    <a:gd name="connsiteX4" fmla="*/ 1 w 315037"/>
                    <a:gd name="connsiteY4" fmla="*/ 65325 h 110330"/>
                    <a:gd name="connsiteX0" fmla="*/ 1 w 315037"/>
                    <a:gd name="connsiteY0" fmla="*/ 65325 h 85393"/>
                    <a:gd name="connsiteX1" fmla="*/ 154979 w 315037"/>
                    <a:gd name="connsiteY1" fmla="*/ 0 h 85393"/>
                    <a:gd name="connsiteX2" fmla="*/ 315037 w 315037"/>
                    <a:gd name="connsiteY2" fmla="*/ 65325 h 85393"/>
                    <a:gd name="connsiteX3" fmla="*/ 157519 w 315037"/>
                    <a:gd name="connsiteY3" fmla="*/ 84930 h 85393"/>
                    <a:gd name="connsiteX4" fmla="*/ 1 w 315037"/>
                    <a:gd name="connsiteY4" fmla="*/ 65325 h 85393"/>
                    <a:gd name="connsiteX0" fmla="*/ 585 w 315621"/>
                    <a:gd name="connsiteY0" fmla="*/ 65325 h 91925"/>
                    <a:gd name="connsiteX1" fmla="*/ 155563 w 315621"/>
                    <a:gd name="connsiteY1" fmla="*/ 0 h 91925"/>
                    <a:gd name="connsiteX2" fmla="*/ 315621 w 315621"/>
                    <a:gd name="connsiteY2" fmla="*/ 65325 h 91925"/>
                    <a:gd name="connsiteX3" fmla="*/ 158103 w 315621"/>
                    <a:gd name="connsiteY3" fmla="*/ 84930 h 91925"/>
                    <a:gd name="connsiteX4" fmla="*/ 585 w 315621"/>
                    <a:gd name="connsiteY4" fmla="*/ 65325 h 91925"/>
                    <a:gd name="connsiteX0" fmla="*/ 585 w 318436"/>
                    <a:gd name="connsiteY0" fmla="*/ 65325 h 91925"/>
                    <a:gd name="connsiteX1" fmla="*/ 155563 w 318436"/>
                    <a:gd name="connsiteY1" fmla="*/ 0 h 91925"/>
                    <a:gd name="connsiteX2" fmla="*/ 315621 w 318436"/>
                    <a:gd name="connsiteY2" fmla="*/ 65325 h 91925"/>
                    <a:gd name="connsiteX3" fmla="*/ 158103 w 318436"/>
                    <a:gd name="connsiteY3" fmla="*/ 84930 h 91925"/>
                    <a:gd name="connsiteX4" fmla="*/ 585 w 318436"/>
                    <a:gd name="connsiteY4" fmla="*/ 65325 h 919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18436" h="91925">
                      <a:moveTo>
                        <a:pt x="585" y="65325"/>
                      </a:moveTo>
                      <a:cubicBezTo>
                        <a:pt x="-7458" y="20690"/>
                        <a:pt x="68568" y="0"/>
                        <a:pt x="155563" y="0"/>
                      </a:cubicBezTo>
                      <a:cubicBezTo>
                        <a:pt x="242558" y="0"/>
                        <a:pt x="335941" y="22689"/>
                        <a:pt x="315621" y="65325"/>
                      </a:cubicBezTo>
                      <a:cubicBezTo>
                        <a:pt x="295301" y="107961"/>
                        <a:pt x="245098" y="84930"/>
                        <a:pt x="158103" y="84930"/>
                      </a:cubicBezTo>
                      <a:cubicBezTo>
                        <a:pt x="71108" y="84930"/>
                        <a:pt x="8628" y="109960"/>
                        <a:pt x="585" y="65325"/>
                      </a:cubicBezTo>
                      <a:close/>
                    </a:path>
                  </a:pathLst>
                </a:cu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50" name="グループ化 149">
                  <a:extLst>
                    <a:ext uri="{FF2B5EF4-FFF2-40B4-BE49-F238E27FC236}">
                      <a16:creationId xmlns:a16="http://schemas.microsoft.com/office/drawing/2014/main" id="{52D24C93-A123-4ED7-9C15-A3003A69046A}"/>
                    </a:ext>
                  </a:extLst>
                </p:cNvPr>
                <p:cNvGrpSpPr/>
                <p:nvPr/>
              </p:nvGrpSpPr>
              <p:grpSpPr>
                <a:xfrm>
                  <a:off x="-1248459" y="3445001"/>
                  <a:ext cx="440590" cy="363342"/>
                  <a:chOff x="3502673" y="5211140"/>
                  <a:chExt cx="245738" cy="96168"/>
                </a:xfrm>
                <a:grpFill/>
              </p:grpSpPr>
              <p:sp>
                <p:nvSpPr>
                  <p:cNvPr id="202" name="楕円 8">
                    <a:extLst>
                      <a:ext uri="{FF2B5EF4-FFF2-40B4-BE49-F238E27FC236}">
                        <a16:creationId xmlns:a16="http://schemas.microsoft.com/office/drawing/2014/main" id="{9DF56F9D-66F6-4818-9F34-9F66A9C9ABF1}"/>
                      </a:ext>
                    </a:extLst>
                  </p:cNvPr>
                  <p:cNvSpPr/>
                  <p:nvPr/>
                </p:nvSpPr>
                <p:spPr bwMode="auto">
                  <a:xfrm rot="9900000">
                    <a:off x="3502673" y="5211140"/>
                    <a:ext cx="108578" cy="96168"/>
                  </a:xfrm>
                  <a:custGeom>
                    <a:avLst/>
                    <a:gdLst>
                      <a:gd name="connsiteX0" fmla="*/ 0 w 945105"/>
                      <a:gd name="connsiteY0" fmla="*/ 292533 h 585065"/>
                      <a:gd name="connsiteX1" fmla="*/ 472553 w 945105"/>
                      <a:gd name="connsiteY1" fmla="*/ 0 h 585065"/>
                      <a:gd name="connsiteX2" fmla="*/ 945106 w 945105"/>
                      <a:gd name="connsiteY2" fmla="*/ 292533 h 585065"/>
                      <a:gd name="connsiteX3" fmla="*/ 472553 w 945105"/>
                      <a:gd name="connsiteY3" fmla="*/ 585066 h 585065"/>
                      <a:gd name="connsiteX4" fmla="*/ 0 w 945105"/>
                      <a:gd name="connsiteY4" fmla="*/ 292533 h 585065"/>
                      <a:gd name="connsiteX0" fmla="*/ 2 w 945108"/>
                      <a:gd name="connsiteY0" fmla="*/ 663373 h 955906"/>
                      <a:gd name="connsiteX1" fmla="*/ 477635 w 945108"/>
                      <a:gd name="connsiteY1" fmla="*/ 0 h 955906"/>
                      <a:gd name="connsiteX2" fmla="*/ 945108 w 945108"/>
                      <a:gd name="connsiteY2" fmla="*/ 663373 h 955906"/>
                      <a:gd name="connsiteX3" fmla="*/ 472555 w 945108"/>
                      <a:gd name="connsiteY3" fmla="*/ 955906 h 955906"/>
                      <a:gd name="connsiteX4" fmla="*/ 2 w 945108"/>
                      <a:gd name="connsiteY4" fmla="*/ 663373 h 95590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5108" h="955906">
                        <a:moveTo>
                          <a:pt x="2" y="663373"/>
                        </a:moveTo>
                        <a:cubicBezTo>
                          <a:pt x="849" y="504055"/>
                          <a:pt x="216651" y="0"/>
                          <a:pt x="477635" y="0"/>
                        </a:cubicBezTo>
                        <a:cubicBezTo>
                          <a:pt x="738619" y="0"/>
                          <a:pt x="945108" y="501811"/>
                          <a:pt x="945108" y="663373"/>
                        </a:cubicBezTo>
                        <a:cubicBezTo>
                          <a:pt x="945108" y="824935"/>
                          <a:pt x="733539" y="955906"/>
                          <a:pt x="472555" y="955906"/>
                        </a:cubicBezTo>
                        <a:cubicBezTo>
                          <a:pt x="211571" y="955906"/>
                          <a:pt x="-845" y="822691"/>
                          <a:pt x="2" y="663373"/>
                        </a:cubicBezTo>
                        <a:close/>
                      </a:path>
                    </a:pathLst>
                  </a:cu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3" name="楕円 8">
                    <a:extLst>
                      <a:ext uri="{FF2B5EF4-FFF2-40B4-BE49-F238E27FC236}">
                        <a16:creationId xmlns:a16="http://schemas.microsoft.com/office/drawing/2014/main" id="{C46D72B7-1FBD-4058-B69F-A9083F1BF0BA}"/>
                      </a:ext>
                    </a:extLst>
                  </p:cNvPr>
                  <p:cNvSpPr/>
                  <p:nvPr/>
                </p:nvSpPr>
                <p:spPr bwMode="auto">
                  <a:xfrm rot="11700000">
                    <a:off x="3639833" y="5211140"/>
                    <a:ext cx="108578" cy="96168"/>
                  </a:xfrm>
                  <a:custGeom>
                    <a:avLst/>
                    <a:gdLst>
                      <a:gd name="connsiteX0" fmla="*/ 0 w 945105"/>
                      <a:gd name="connsiteY0" fmla="*/ 292533 h 585065"/>
                      <a:gd name="connsiteX1" fmla="*/ 472553 w 945105"/>
                      <a:gd name="connsiteY1" fmla="*/ 0 h 585065"/>
                      <a:gd name="connsiteX2" fmla="*/ 945106 w 945105"/>
                      <a:gd name="connsiteY2" fmla="*/ 292533 h 585065"/>
                      <a:gd name="connsiteX3" fmla="*/ 472553 w 945105"/>
                      <a:gd name="connsiteY3" fmla="*/ 585066 h 585065"/>
                      <a:gd name="connsiteX4" fmla="*/ 0 w 945105"/>
                      <a:gd name="connsiteY4" fmla="*/ 292533 h 585065"/>
                      <a:gd name="connsiteX0" fmla="*/ 2 w 945108"/>
                      <a:gd name="connsiteY0" fmla="*/ 663373 h 955906"/>
                      <a:gd name="connsiteX1" fmla="*/ 477635 w 945108"/>
                      <a:gd name="connsiteY1" fmla="*/ 0 h 955906"/>
                      <a:gd name="connsiteX2" fmla="*/ 945108 w 945108"/>
                      <a:gd name="connsiteY2" fmla="*/ 663373 h 955906"/>
                      <a:gd name="connsiteX3" fmla="*/ 472555 w 945108"/>
                      <a:gd name="connsiteY3" fmla="*/ 955906 h 955906"/>
                      <a:gd name="connsiteX4" fmla="*/ 2 w 945108"/>
                      <a:gd name="connsiteY4" fmla="*/ 663373 h 95590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5108" h="955906">
                        <a:moveTo>
                          <a:pt x="2" y="663373"/>
                        </a:moveTo>
                        <a:cubicBezTo>
                          <a:pt x="849" y="504055"/>
                          <a:pt x="216651" y="0"/>
                          <a:pt x="477635" y="0"/>
                        </a:cubicBezTo>
                        <a:cubicBezTo>
                          <a:pt x="738619" y="0"/>
                          <a:pt x="945108" y="501811"/>
                          <a:pt x="945108" y="663373"/>
                        </a:cubicBezTo>
                        <a:cubicBezTo>
                          <a:pt x="945108" y="824935"/>
                          <a:pt x="733539" y="955906"/>
                          <a:pt x="472555" y="955906"/>
                        </a:cubicBezTo>
                        <a:cubicBezTo>
                          <a:pt x="211571" y="955906"/>
                          <a:pt x="-845" y="822691"/>
                          <a:pt x="2" y="663373"/>
                        </a:cubicBezTo>
                        <a:close/>
                      </a:path>
                    </a:pathLst>
                  </a:cu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01" name="楕円 10">
                  <a:extLst>
                    <a:ext uri="{FF2B5EF4-FFF2-40B4-BE49-F238E27FC236}">
                      <a16:creationId xmlns:a16="http://schemas.microsoft.com/office/drawing/2014/main" id="{50FD384F-3BC5-4384-912C-8026A91CF0D4}"/>
                    </a:ext>
                  </a:extLst>
                </p:cNvPr>
                <p:cNvSpPr/>
                <p:nvPr/>
              </p:nvSpPr>
              <p:spPr bwMode="auto">
                <a:xfrm>
                  <a:off x="-1346006" y="3714974"/>
                  <a:ext cx="635684" cy="186741"/>
                </a:xfrm>
                <a:custGeom>
                  <a:avLst/>
                  <a:gdLst>
                    <a:gd name="connsiteX0" fmla="*/ 0 w 315035"/>
                    <a:gd name="connsiteY0" fmla="*/ 45005 h 90010"/>
                    <a:gd name="connsiteX1" fmla="*/ 157518 w 315035"/>
                    <a:gd name="connsiteY1" fmla="*/ 0 h 90010"/>
                    <a:gd name="connsiteX2" fmla="*/ 315036 w 315035"/>
                    <a:gd name="connsiteY2" fmla="*/ 45005 h 90010"/>
                    <a:gd name="connsiteX3" fmla="*/ 157518 w 315035"/>
                    <a:gd name="connsiteY3" fmla="*/ 90010 h 90010"/>
                    <a:gd name="connsiteX4" fmla="*/ 0 w 315035"/>
                    <a:gd name="connsiteY4" fmla="*/ 45005 h 90010"/>
                    <a:gd name="connsiteX0" fmla="*/ 1 w 315037"/>
                    <a:gd name="connsiteY0" fmla="*/ 65325 h 110330"/>
                    <a:gd name="connsiteX1" fmla="*/ 154979 w 315037"/>
                    <a:gd name="connsiteY1" fmla="*/ 0 h 110330"/>
                    <a:gd name="connsiteX2" fmla="*/ 315037 w 315037"/>
                    <a:gd name="connsiteY2" fmla="*/ 65325 h 110330"/>
                    <a:gd name="connsiteX3" fmla="*/ 157519 w 315037"/>
                    <a:gd name="connsiteY3" fmla="*/ 110330 h 110330"/>
                    <a:gd name="connsiteX4" fmla="*/ 1 w 315037"/>
                    <a:gd name="connsiteY4" fmla="*/ 65325 h 110330"/>
                    <a:gd name="connsiteX0" fmla="*/ 1 w 315037"/>
                    <a:gd name="connsiteY0" fmla="*/ 65325 h 85393"/>
                    <a:gd name="connsiteX1" fmla="*/ 154979 w 315037"/>
                    <a:gd name="connsiteY1" fmla="*/ 0 h 85393"/>
                    <a:gd name="connsiteX2" fmla="*/ 315037 w 315037"/>
                    <a:gd name="connsiteY2" fmla="*/ 65325 h 85393"/>
                    <a:gd name="connsiteX3" fmla="*/ 157519 w 315037"/>
                    <a:gd name="connsiteY3" fmla="*/ 84930 h 85393"/>
                    <a:gd name="connsiteX4" fmla="*/ 1 w 315037"/>
                    <a:gd name="connsiteY4" fmla="*/ 65325 h 85393"/>
                    <a:gd name="connsiteX0" fmla="*/ 585 w 315621"/>
                    <a:gd name="connsiteY0" fmla="*/ 65325 h 91925"/>
                    <a:gd name="connsiteX1" fmla="*/ 155563 w 315621"/>
                    <a:gd name="connsiteY1" fmla="*/ 0 h 91925"/>
                    <a:gd name="connsiteX2" fmla="*/ 315621 w 315621"/>
                    <a:gd name="connsiteY2" fmla="*/ 65325 h 91925"/>
                    <a:gd name="connsiteX3" fmla="*/ 158103 w 315621"/>
                    <a:gd name="connsiteY3" fmla="*/ 84930 h 91925"/>
                    <a:gd name="connsiteX4" fmla="*/ 585 w 315621"/>
                    <a:gd name="connsiteY4" fmla="*/ 65325 h 91925"/>
                    <a:gd name="connsiteX0" fmla="*/ 585 w 318436"/>
                    <a:gd name="connsiteY0" fmla="*/ 65325 h 91925"/>
                    <a:gd name="connsiteX1" fmla="*/ 155563 w 318436"/>
                    <a:gd name="connsiteY1" fmla="*/ 0 h 91925"/>
                    <a:gd name="connsiteX2" fmla="*/ 315621 w 318436"/>
                    <a:gd name="connsiteY2" fmla="*/ 65325 h 91925"/>
                    <a:gd name="connsiteX3" fmla="*/ 158103 w 318436"/>
                    <a:gd name="connsiteY3" fmla="*/ 84930 h 91925"/>
                    <a:gd name="connsiteX4" fmla="*/ 585 w 318436"/>
                    <a:gd name="connsiteY4" fmla="*/ 65325 h 919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18436" h="91925">
                      <a:moveTo>
                        <a:pt x="585" y="65325"/>
                      </a:moveTo>
                      <a:cubicBezTo>
                        <a:pt x="-7458" y="20690"/>
                        <a:pt x="68568" y="0"/>
                        <a:pt x="155563" y="0"/>
                      </a:cubicBezTo>
                      <a:cubicBezTo>
                        <a:pt x="242558" y="0"/>
                        <a:pt x="335941" y="22689"/>
                        <a:pt x="315621" y="65325"/>
                      </a:cubicBezTo>
                      <a:cubicBezTo>
                        <a:pt x="295301" y="107961"/>
                        <a:pt x="245098" y="84930"/>
                        <a:pt x="158103" y="84930"/>
                      </a:cubicBezTo>
                      <a:cubicBezTo>
                        <a:pt x="71108" y="84930"/>
                        <a:pt x="8628" y="109960"/>
                        <a:pt x="585" y="65325"/>
                      </a:cubicBezTo>
                      <a:close/>
                    </a:path>
                  </a:pathLst>
                </a:cu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23" name="グループ化 122">
                <a:extLst>
                  <a:ext uri="{FF2B5EF4-FFF2-40B4-BE49-F238E27FC236}">
                    <a16:creationId xmlns:a16="http://schemas.microsoft.com/office/drawing/2014/main" id="{C7F970DE-0EA1-40E5-B217-24FE1D6453E3}"/>
                  </a:ext>
                </a:extLst>
              </p:cNvPr>
              <p:cNvGrpSpPr/>
              <p:nvPr/>
            </p:nvGrpSpPr>
            <p:grpSpPr>
              <a:xfrm>
                <a:off x="-493239" y="4586730"/>
                <a:ext cx="1040251" cy="1272716"/>
                <a:chOff x="-2417572" y="3322612"/>
                <a:chExt cx="2778812" cy="3399795"/>
              </a:xfrm>
              <a:solidFill>
                <a:schemeClr val="accent1">
                  <a:lumMod val="90000"/>
                </a:schemeClr>
              </a:solidFill>
            </p:grpSpPr>
            <p:sp>
              <p:nvSpPr>
                <p:cNvPr id="140" name="楕円 8">
                  <a:extLst>
                    <a:ext uri="{FF2B5EF4-FFF2-40B4-BE49-F238E27FC236}">
                      <a16:creationId xmlns:a16="http://schemas.microsoft.com/office/drawing/2014/main" id="{8D6BC98F-C075-4277-A22F-33293F11535C}"/>
                    </a:ext>
                  </a:extLst>
                </p:cNvPr>
                <p:cNvSpPr/>
                <p:nvPr/>
              </p:nvSpPr>
              <p:spPr bwMode="auto">
                <a:xfrm rot="10800000">
                  <a:off x="-1556513" y="3322612"/>
                  <a:ext cx="1056704" cy="506768"/>
                </a:xfrm>
                <a:custGeom>
                  <a:avLst/>
                  <a:gdLst>
                    <a:gd name="connsiteX0" fmla="*/ 0 w 945105"/>
                    <a:gd name="connsiteY0" fmla="*/ 292533 h 585065"/>
                    <a:gd name="connsiteX1" fmla="*/ 472553 w 945105"/>
                    <a:gd name="connsiteY1" fmla="*/ 0 h 585065"/>
                    <a:gd name="connsiteX2" fmla="*/ 945106 w 945105"/>
                    <a:gd name="connsiteY2" fmla="*/ 292533 h 585065"/>
                    <a:gd name="connsiteX3" fmla="*/ 472553 w 945105"/>
                    <a:gd name="connsiteY3" fmla="*/ 585066 h 585065"/>
                    <a:gd name="connsiteX4" fmla="*/ 0 w 945105"/>
                    <a:gd name="connsiteY4" fmla="*/ 292533 h 585065"/>
                    <a:gd name="connsiteX0" fmla="*/ 2 w 945108"/>
                    <a:gd name="connsiteY0" fmla="*/ 663373 h 955906"/>
                    <a:gd name="connsiteX1" fmla="*/ 477635 w 945108"/>
                    <a:gd name="connsiteY1" fmla="*/ 0 h 955906"/>
                    <a:gd name="connsiteX2" fmla="*/ 945108 w 945108"/>
                    <a:gd name="connsiteY2" fmla="*/ 663373 h 955906"/>
                    <a:gd name="connsiteX3" fmla="*/ 472555 w 945108"/>
                    <a:gd name="connsiteY3" fmla="*/ 955906 h 955906"/>
                    <a:gd name="connsiteX4" fmla="*/ 2 w 945108"/>
                    <a:gd name="connsiteY4" fmla="*/ 663373 h 9559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45108" h="955906">
                      <a:moveTo>
                        <a:pt x="2" y="663373"/>
                      </a:moveTo>
                      <a:cubicBezTo>
                        <a:pt x="849" y="504055"/>
                        <a:pt x="216651" y="0"/>
                        <a:pt x="477635" y="0"/>
                      </a:cubicBezTo>
                      <a:cubicBezTo>
                        <a:pt x="738619" y="0"/>
                        <a:pt x="945108" y="501811"/>
                        <a:pt x="945108" y="663373"/>
                      </a:cubicBezTo>
                      <a:cubicBezTo>
                        <a:pt x="945108" y="824935"/>
                        <a:pt x="733539" y="955906"/>
                        <a:pt x="472555" y="955906"/>
                      </a:cubicBezTo>
                      <a:cubicBezTo>
                        <a:pt x="211571" y="955906"/>
                        <a:pt x="-845" y="822691"/>
                        <a:pt x="2" y="663373"/>
                      </a:cubicBezTo>
                      <a:close/>
                    </a:path>
                  </a:pathLst>
                </a:cu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1" name="フリーフォーム: 図形 140">
                  <a:extLst>
                    <a:ext uri="{FF2B5EF4-FFF2-40B4-BE49-F238E27FC236}">
                      <a16:creationId xmlns:a16="http://schemas.microsoft.com/office/drawing/2014/main" id="{E62815E1-A05A-411C-ACAE-235B661B6900}"/>
                    </a:ext>
                  </a:extLst>
                </p:cNvPr>
                <p:cNvSpPr/>
                <p:nvPr/>
              </p:nvSpPr>
              <p:spPr bwMode="auto">
                <a:xfrm>
                  <a:off x="-2417572" y="3911847"/>
                  <a:ext cx="2778812" cy="2810560"/>
                </a:xfrm>
                <a:custGeom>
                  <a:avLst/>
                  <a:gdLst>
                    <a:gd name="connsiteX0" fmla="*/ 1404346 w 2778812"/>
                    <a:gd name="connsiteY0" fmla="*/ 0 h 2810560"/>
                    <a:gd name="connsiteX1" fmla="*/ 2778812 w 2778812"/>
                    <a:gd name="connsiteY1" fmla="*/ 1950453 h 2810560"/>
                    <a:gd name="connsiteX2" fmla="*/ 1389410 w 2778812"/>
                    <a:gd name="connsiteY2" fmla="*/ 2810560 h 2810560"/>
                    <a:gd name="connsiteX3" fmla="*/ 7 w 2778812"/>
                    <a:gd name="connsiteY3" fmla="*/ 1950453 h 2810560"/>
                    <a:gd name="connsiteX4" fmla="*/ 1404346 w 2778812"/>
                    <a:gd name="connsiteY4" fmla="*/ 0 h 28105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778812" h="2810560">
                      <a:moveTo>
                        <a:pt x="1404346" y="0"/>
                      </a:moveTo>
                      <a:cubicBezTo>
                        <a:pt x="2171692" y="0"/>
                        <a:pt x="2778812" y="1475428"/>
                        <a:pt x="2778812" y="1950453"/>
                      </a:cubicBezTo>
                      <a:cubicBezTo>
                        <a:pt x="2778812" y="2425478"/>
                        <a:pt x="2156756" y="2810560"/>
                        <a:pt x="1389410" y="2810560"/>
                      </a:cubicBezTo>
                      <a:cubicBezTo>
                        <a:pt x="622063" y="2810560"/>
                        <a:pt x="-2484" y="2418881"/>
                        <a:pt x="7" y="1950453"/>
                      </a:cubicBezTo>
                      <a:cubicBezTo>
                        <a:pt x="2497" y="1482025"/>
                        <a:pt x="636999" y="0"/>
                        <a:pt x="1404346" y="0"/>
                      </a:cubicBezTo>
                      <a:close/>
                    </a:path>
                  </a:pathLst>
                </a:cu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42" name="楕円 10">
                  <a:extLst>
                    <a:ext uri="{FF2B5EF4-FFF2-40B4-BE49-F238E27FC236}">
                      <a16:creationId xmlns:a16="http://schemas.microsoft.com/office/drawing/2014/main" id="{E9989B3C-3596-4D17-832C-7397EE18834C}"/>
                    </a:ext>
                  </a:extLst>
                </p:cNvPr>
                <p:cNvSpPr/>
                <p:nvPr/>
              </p:nvSpPr>
              <p:spPr bwMode="auto">
                <a:xfrm>
                  <a:off x="-1346006" y="3856868"/>
                  <a:ext cx="635684" cy="186741"/>
                </a:xfrm>
                <a:custGeom>
                  <a:avLst/>
                  <a:gdLst>
                    <a:gd name="connsiteX0" fmla="*/ 0 w 315035"/>
                    <a:gd name="connsiteY0" fmla="*/ 45005 h 90010"/>
                    <a:gd name="connsiteX1" fmla="*/ 157518 w 315035"/>
                    <a:gd name="connsiteY1" fmla="*/ 0 h 90010"/>
                    <a:gd name="connsiteX2" fmla="*/ 315036 w 315035"/>
                    <a:gd name="connsiteY2" fmla="*/ 45005 h 90010"/>
                    <a:gd name="connsiteX3" fmla="*/ 157518 w 315035"/>
                    <a:gd name="connsiteY3" fmla="*/ 90010 h 90010"/>
                    <a:gd name="connsiteX4" fmla="*/ 0 w 315035"/>
                    <a:gd name="connsiteY4" fmla="*/ 45005 h 90010"/>
                    <a:gd name="connsiteX0" fmla="*/ 1 w 315037"/>
                    <a:gd name="connsiteY0" fmla="*/ 65325 h 110330"/>
                    <a:gd name="connsiteX1" fmla="*/ 154979 w 315037"/>
                    <a:gd name="connsiteY1" fmla="*/ 0 h 110330"/>
                    <a:gd name="connsiteX2" fmla="*/ 315037 w 315037"/>
                    <a:gd name="connsiteY2" fmla="*/ 65325 h 110330"/>
                    <a:gd name="connsiteX3" fmla="*/ 157519 w 315037"/>
                    <a:gd name="connsiteY3" fmla="*/ 110330 h 110330"/>
                    <a:gd name="connsiteX4" fmla="*/ 1 w 315037"/>
                    <a:gd name="connsiteY4" fmla="*/ 65325 h 110330"/>
                    <a:gd name="connsiteX0" fmla="*/ 1 w 315037"/>
                    <a:gd name="connsiteY0" fmla="*/ 65325 h 85393"/>
                    <a:gd name="connsiteX1" fmla="*/ 154979 w 315037"/>
                    <a:gd name="connsiteY1" fmla="*/ 0 h 85393"/>
                    <a:gd name="connsiteX2" fmla="*/ 315037 w 315037"/>
                    <a:gd name="connsiteY2" fmla="*/ 65325 h 85393"/>
                    <a:gd name="connsiteX3" fmla="*/ 157519 w 315037"/>
                    <a:gd name="connsiteY3" fmla="*/ 84930 h 85393"/>
                    <a:gd name="connsiteX4" fmla="*/ 1 w 315037"/>
                    <a:gd name="connsiteY4" fmla="*/ 65325 h 85393"/>
                    <a:gd name="connsiteX0" fmla="*/ 585 w 315621"/>
                    <a:gd name="connsiteY0" fmla="*/ 65325 h 91925"/>
                    <a:gd name="connsiteX1" fmla="*/ 155563 w 315621"/>
                    <a:gd name="connsiteY1" fmla="*/ 0 h 91925"/>
                    <a:gd name="connsiteX2" fmla="*/ 315621 w 315621"/>
                    <a:gd name="connsiteY2" fmla="*/ 65325 h 91925"/>
                    <a:gd name="connsiteX3" fmla="*/ 158103 w 315621"/>
                    <a:gd name="connsiteY3" fmla="*/ 84930 h 91925"/>
                    <a:gd name="connsiteX4" fmla="*/ 585 w 315621"/>
                    <a:gd name="connsiteY4" fmla="*/ 65325 h 91925"/>
                    <a:gd name="connsiteX0" fmla="*/ 585 w 318436"/>
                    <a:gd name="connsiteY0" fmla="*/ 65325 h 91925"/>
                    <a:gd name="connsiteX1" fmla="*/ 155563 w 318436"/>
                    <a:gd name="connsiteY1" fmla="*/ 0 h 91925"/>
                    <a:gd name="connsiteX2" fmla="*/ 315621 w 318436"/>
                    <a:gd name="connsiteY2" fmla="*/ 65325 h 91925"/>
                    <a:gd name="connsiteX3" fmla="*/ 158103 w 318436"/>
                    <a:gd name="connsiteY3" fmla="*/ 84930 h 91925"/>
                    <a:gd name="connsiteX4" fmla="*/ 585 w 318436"/>
                    <a:gd name="connsiteY4" fmla="*/ 65325 h 919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18436" h="91925">
                      <a:moveTo>
                        <a:pt x="585" y="65325"/>
                      </a:moveTo>
                      <a:cubicBezTo>
                        <a:pt x="-7458" y="20690"/>
                        <a:pt x="68568" y="0"/>
                        <a:pt x="155563" y="0"/>
                      </a:cubicBezTo>
                      <a:cubicBezTo>
                        <a:pt x="242558" y="0"/>
                        <a:pt x="335941" y="22689"/>
                        <a:pt x="315621" y="65325"/>
                      </a:cubicBezTo>
                      <a:cubicBezTo>
                        <a:pt x="295301" y="107961"/>
                        <a:pt x="245098" y="84930"/>
                        <a:pt x="158103" y="84930"/>
                      </a:cubicBezTo>
                      <a:cubicBezTo>
                        <a:pt x="71108" y="84930"/>
                        <a:pt x="8628" y="109960"/>
                        <a:pt x="585" y="65325"/>
                      </a:cubicBezTo>
                      <a:close/>
                    </a:path>
                  </a:pathLst>
                </a:cu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43" name="グループ化 142">
                  <a:extLst>
                    <a:ext uri="{FF2B5EF4-FFF2-40B4-BE49-F238E27FC236}">
                      <a16:creationId xmlns:a16="http://schemas.microsoft.com/office/drawing/2014/main" id="{E4FC014B-892B-4FA2-B29A-AABE80CD1BBD}"/>
                    </a:ext>
                  </a:extLst>
                </p:cNvPr>
                <p:cNvGrpSpPr/>
                <p:nvPr/>
              </p:nvGrpSpPr>
              <p:grpSpPr>
                <a:xfrm>
                  <a:off x="-1248459" y="3445001"/>
                  <a:ext cx="440590" cy="363342"/>
                  <a:chOff x="3502673" y="5211140"/>
                  <a:chExt cx="245738" cy="96168"/>
                </a:xfrm>
                <a:grpFill/>
              </p:grpSpPr>
              <p:sp>
                <p:nvSpPr>
                  <p:cNvPr id="145" name="楕円 8">
                    <a:extLst>
                      <a:ext uri="{FF2B5EF4-FFF2-40B4-BE49-F238E27FC236}">
                        <a16:creationId xmlns:a16="http://schemas.microsoft.com/office/drawing/2014/main" id="{2152F556-2465-457A-A5D3-CB9A54D76CE4}"/>
                      </a:ext>
                    </a:extLst>
                  </p:cNvPr>
                  <p:cNvSpPr/>
                  <p:nvPr/>
                </p:nvSpPr>
                <p:spPr bwMode="auto">
                  <a:xfrm rot="9900000">
                    <a:off x="3502673" y="5211140"/>
                    <a:ext cx="108578" cy="96168"/>
                  </a:xfrm>
                  <a:custGeom>
                    <a:avLst/>
                    <a:gdLst>
                      <a:gd name="connsiteX0" fmla="*/ 0 w 945105"/>
                      <a:gd name="connsiteY0" fmla="*/ 292533 h 585065"/>
                      <a:gd name="connsiteX1" fmla="*/ 472553 w 945105"/>
                      <a:gd name="connsiteY1" fmla="*/ 0 h 585065"/>
                      <a:gd name="connsiteX2" fmla="*/ 945106 w 945105"/>
                      <a:gd name="connsiteY2" fmla="*/ 292533 h 585065"/>
                      <a:gd name="connsiteX3" fmla="*/ 472553 w 945105"/>
                      <a:gd name="connsiteY3" fmla="*/ 585066 h 585065"/>
                      <a:gd name="connsiteX4" fmla="*/ 0 w 945105"/>
                      <a:gd name="connsiteY4" fmla="*/ 292533 h 585065"/>
                      <a:gd name="connsiteX0" fmla="*/ 2 w 945108"/>
                      <a:gd name="connsiteY0" fmla="*/ 663373 h 955906"/>
                      <a:gd name="connsiteX1" fmla="*/ 477635 w 945108"/>
                      <a:gd name="connsiteY1" fmla="*/ 0 h 955906"/>
                      <a:gd name="connsiteX2" fmla="*/ 945108 w 945108"/>
                      <a:gd name="connsiteY2" fmla="*/ 663373 h 955906"/>
                      <a:gd name="connsiteX3" fmla="*/ 472555 w 945108"/>
                      <a:gd name="connsiteY3" fmla="*/ 955906 h 955906"/>
                      <a:gd name="connsiteX4" fmla="*/ 2 w 945108"/>
                      <a:gd name="connsiteY4" fmla="*/ 663373 h 95590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5108" h="955906">
                        <a:moveTo>
                          <a:pt x="2" y="663373"/>
                        </a:moveTo>
                        <a:cubicBezTo>
                          <a:pt x="849" y="504055"/>
                          <a:pt x="216651" y="0"/>
                          <a:pt x="477635" y="0"/>
                        </a:cubicBezTo>
                        <a:cubicBezTo>
                          <a:pt x="738619" y="0"/>
                          <a:pt x="945108" y="501811"/>
                          <a:pt x="945108" y="663373"/>
                        </a:cubicBezTo>
                        <a:cubicBezTo>
                          <a:pt x="945108" y="824935"/>
                          <a:pt x="733539" y="955906"/>
                          <a:pt x="472555" y="955906"/>
                        </a:cubicBezTo>
                        <a:cubicBezTo>
                          <a:pt x="211571" y="955906"/>
                          <a:pt x="-845" y="822691"/>
                          <a:pt x="2" y="663373"/>
                        </a:cubicBezTo>
                        <a:close/>
                      </a:path>
                    </a:pathLst>
                  </a:cu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6" name="楕円 8">
                    <a:extLst>
                      <a:ext uri="{FF2B5EF4-FFF2-40B4-BE49-F238E27FC236}">
                        <a16:creationId xmlns:a16="http://schemas.microsoft.com/office/drawing/2014/main" id="{98EF0FB7-AE9C-4385-B292-8110FF0C2372}"/>
                      </a:ext>
                    </a:extLst>
                  </p:cNvPr>
                  <p:cNvSpPr/>
                  <p:nvPr/>
                </p:nvSpPr>
                <p:spPr bwMode="auto">
                  <a:xfrm rot="11700000">
                    <a:off x="3639833" y="5211140"/>
                    <a:ext cx="108578" cy="96168"/>
                  </a:xfrm>
                  <a:custGeom>
                    <a:avLst/>
                    <a:gdLst>
                      <a:gd name="connsiteX0" fmla="*/ 0 w 945105"/>
                      <a:gd name="connsiteY0" fmla="*/ 292533 h 585065"/>
                      <a:gd name="connsiteX1" fmla="*/ 472553 w 945105"/>
                      <a:gd name="connsiteY1" fmla="*/ 0 h 585065"/>
                      <a:gd name="connsiteX2" fmla="*/ 945106 w 945105"/>
                      <a:gd name="connsiteY2" fmla="*/ 292533 h 585065"/>
                      <a:gd name="connsiteX3" fmla="*/ 472553 w 945105"/>
                      <a:gd name="connsiteY3" fmla="*/ 585066 h 585065"/>
                      <a:gd name="connsiteX4" fmla="*/ 0 w 945105"/>
                      <a:gd name="connsiteY4" fmla="*/ 292533 h 585065"/>
                      <a:gd name="connsiteX0" fmla="*/ 2 w 945108"/>
                      <a:gd name="connsiteY0" fmla="*/ 663373 h 955906"/>
                      <a:gd name="connsiteX1" fmla="*/ 477635 w 945108"/>
                      <a:gd name="connsiteY1" fmla="*/ 0 h 955906"/>
                      <a:gd name="connsiteX2" fmla="*/ 945108 w 945108"/>
                      <a:gd name="connsiteY2" fmla="*/ 663373 h 955906"/>
                      <a:gd name="connsiteX3" fmla="*/ 472555 w 945108"/>
                      <a:gd name="connsiteY3" fmla="*/ 955906 h 955906"/>
                      <a:gd name="connsiteX4" fmla="*/ 2 w 945108"/>
                      <a:gd name="connsiteY4" fmla="*/ 663373 h 95590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5108" h="955906">
                        <a:moveTo>
                          <a:pt x="2" y="663373"/>
                        </a:moveTo>
                        <a:cubicBezTo>
                          <a:pt x="849" y="504055"/>
                          <a:pt x="216651" y="0"/>
                          <a:pt x="477635" y="0"/>
                        </a:cubicBezTo>
                        <a:cubicBezTo>
                          <a:pt x="738619" y="0"/>
                          <a:pt x="945108" y="501811"/>
                          <a:pt x="945108" y="663373"/>
                        </a:cubicBezTo>
                        <a:cubicBezTo>
                          <a:pt x="945108" y="824935"/>
                          <a:pt x="733539" y="955906"/>
                          <a:pt x="472555" y="955906"/>
                        </a:cubicBezTo>
                        <a:cubicBezTo>
                          <a:pt x="211571" y="955906"/>
                          <a:pt x="-845" y="822691"/>
                          <a:pt x="2" y="663373"/>
                        </a:cubicBezTo>
                        <a:close/>
                      </a:path>
                    </a:pathLst>
                  </a:cu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44" name="楕円 10">
                  <a:extLst>
                    <a:ext uri="{FF2B5EF4-FFF2-40B4-BE49-F238E27FC236}">
                      <a16:creationId xmlns:a16="http://schemas.microsoft.com/office/drawing/2014/main" id="{B3E5F123-1E27-4645-AC46-2A7684DC18B3}"/>
                    </a:ext>
                  </a:extLst>
                </p:cNvPr>
                <p:cNvSpPr/>
                <p:nvPr/>
              </p:nvSpPr>
              <p:spPr bwMode="auto">
                <a:xfrm>
                  <a:off x="-1346006" y="3714974"/>
                  <a:ext cx="635684" cy="186741"/>
                </a:xfrm>
                <a:custGeom>
                  <a:avLst/>
                  <a:gdLst>
                    <a:gd name="connsiteX0" fmla="*/ 0 w 315035"/>
                    <a:gd name="connsiteY0" fmla="*/ 45005 h 90010"/>
                    <a:gd name="connsiteX1" fmla="*/ 157518 w 315035"/>
                    <a:gd name="connsiteY1" fmla="*/ 0 h 90010"/>
                    <a:gd name="connsiteX2" fmla="*/ 315036 w 315035"/>
                    <a:gd name="connsiteY2" fmla="*/ 45005 h 90010"/>
                    <a:gd name="connsiteX3" fmla="*/ 157518 w 315035"/>
                    <a:gd name="connsiteY3" fmla="*/ 90010 h 90010"/>
                    <a:gd name="connsiteX4" fmla="*/ 0 w 315035"/>
                    <a:gd name="connsiteY4" fmla="*/ 45005 h 90010"/>
                    <a:gd name="connsiteX0" fmla="*/ 1 w 315037"/>
                    <a:gd name="connsiteY0" fmla="*/ 65325 h 110330"/>
                    <a:gd name="connsiteX1" fmla="*/ 154979 w 315037"/>
                    <a:gd name="connsiteY1" fmla="*/ 0 h 110330"/>
                    <a:gd name="connsiteX2" fmla="*/ 315037 w 315037"/>
                    <a:gd name="connsiteY2" fmla="*/ 65325 h 110330"/>
                    <a:gd name="connsiteX3" fmla="*/ 157519 w 315037"/>
                    <a:gd name="connsiteY3" fmla="*/ 110330 h 110330"/>
                    <a:gd name="connsiteX4" fmla="*/ 1 w 315037"/>
                    <a:gd name="connsiteY4" fmla="*/ 65325 h 110330"/>
                    <a:gd name="connsiteX0" fmla="*/ 1 w 315037"/>
                    <a:gd name="connsiteY0" fmla="*/ 65325 h 85393"/>
                    <a:gd name="connsiteX1" fmla="*/ 154979 w 315037"/>
                    <a:gd name="connsiteY1" fmla="*/ 0 h 85393"/>
                    <a:gd name="connsiteX2" fmla="*/ 315037 w 315037"/>
                    <a:gd name="connsiteY2" fmla="*/ 65325 h 85393"/>
                    <a:gd name="connsiteX3" fmla="*/ 157519 w 315037"/>
                    <a:gd name="connsiteY3" fmla="*/ 84930 h 85393"/>
                    <a:gd name="connsiteX4" fmla="*/ 1 w 315037"/>
                    <a:gd name="connsiteY4" fmla="*/ 65325 h 85393"/>
                    <a:gd name="connsiteX0" fmla="*/ 585 w 315621"/>
                    <a:gd name="connsiteY0" fmla="*/ 65325 h 91925"/>
                    <a:gd name="connsiteX1" fmla="*/ 155563 w 315621"/>
                    <a:gd name="connsiteY1" fmla="*/ 0 h 91925"/>
                    <a:gd name="connsiteX2" fmla="*/ 315621 w 315621"/>
                    <a:gd name="connsiteY2" fmla="*/ 65325 h 91925"/>
                    <a:gd name="connsiteX3" fmla="*/ 158103 w 315621"/>
                    <a:gd name="connsiteY3" fmla="*/ 84930 h 91925"/>
                    <a:gd name="connsiteX4" fmla="*/ 585 w 315621"/>
                    <a:gd name="connsiteY4" fmla="*/ 65325 h 91925"/>
                    <a:gd name="connsiteX0" fmla="*/ 585 w 318436"/>
                    <a:gd name="connsiteY0" fmla="*/ 65325 h 91925"/>
                    <a:gd name="connsiteX1" fmla="*/ 155563 w 318436"/>
                    <a:gd name="connsiteY1" fmla="*/ 0 h 91925"/>
                    <a:gd name="connsiteX2" fmla="*/ 315621 w 318436"/>
                    <a:gd name="connsiteY2" fmla="*/ 65325 h 91925"/>
                    <a:gd name="connsiteX3" fmla="*/ 158103 w 318436"/>
                    <a:gd name="connsiteY3" fmla="*/ 84930 h 91925"/>
                    <a:gd name="connsiteX4" fmla="*/ 585 w 318436"/>
                    <a:gd name="connsiteY4" fmla="*/ 65325 h 919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18436" h="91925">
                      <a:moveTo>
                        <a:pt x="585" y="65325"/>
                      </a:moveTo>
                      <a:cubicBezTo>
                        <a:pt x="-7458" y="20690"/>
                        <a:pt x="68568" y="0"/>
                        <a:pt x="155563" y="0"/>
                      </a:cubicBezTo>
                      <a:cubicBezTo>
                        <a:pt x="242558" y="0"/>
                        <a:pt x="335941" y="22689"/>
                        <a:pt x="315621" y="65325"/>
                      </a:cubicBezTo>
                      <a:cubicBezTo>
                        <a:pt x="295301" y="107961"/>
                        <a:pt x="245098" y="84930"/>
                        <a:pt x="158103" y="84930"/>
                      </a:cubicBezTo>
                      <a:cubicBezTo>
                        <a:pt x="71108" y="84930"/>
                        <a:pt x="8628" y="109960"/>
                        <a:pt x="585" y="65325"/>
                      </a:cubicBezTo>
                      <a:close/>
                    </a:path>
                  </a:pathLst>
                </a:cu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24" name="グループ化 123">
                <a:extLst>
                  <a:ext uri="{FF2B5EF4-FFF2-40B4-BE49-F238E27FC236}">
                    <a16:creationId xmlns:a16="http://schemas.microsoft.com/office/drawing/2014/main" id="{0F2E0F9D-0D5A-4C91-B68A-D136007D7564}"/>
                  </a:ext>
                </a:extLst>
              </p:cNvPr>
              <p:cNvGrpSpPr/>
              <p:nvPr/>
            </p:nvGrpSpPr>
            <p:grpSpPr>
              <a:xfrm>
                <a:off x="240031" y="4657900"/>
                <a:ext cx="1040251" cy="1272716"/>
                <a:chOff x="-2417572" y="3322612"/>
                <a:chExt cx="2778812" cy="3399795"/>
              </a:xfrm>
              <a:solidFill>
                <a:schemeClr val="accent1">
                  <a:lumMod val="90000"/>
                </a:schemeClr>
              </a:solidFill>
            </p:grpSpPr>
            <p:sp>
              <p:nvSpPr>
                <p:cNvPr id="133" name="楕円 8">
                  <a:extLst>
                    <a:ext uri="{FF2B5EF4-FFF2-40B4-BE49-F238E27FC236}">
                      <a16:creationId xmlns:a16="http://schemas.microsoft.com/office/drawing/2014/main" id="{5620C0FA-FECA-40C3-BC46-C5FBE9591B95}"/>
                    </a:ext>
                  </a:extLst>
                </p:cNvPr>
                <p:cNvSpPr/>
                <p:nvPr/>
              </p:nvSpPr>
              <p:spPr bwMode="auto">
                <a:xfrm rot="10800000">
                  <a:off x="-1556513" y="3322612"/>
                  <a:ext cx="1056704" cy="506768"/>
                </a:xfrm>
                <a:custGeom>
                  <a:avLst/>
                  <a:gdLst>
                    <a:gd name="connsiteX0" fmla="*/ 0 w 945105"/>
                    <a:gd name="connsiteY0" fmla="*/ 292533 h 585065"/>
                    <a:gd name="connsiteX1" fmla="*/ 472553 w 945105"/>
                    <a:gd name="connsiteY1" fmla="*/ 0 h 585065"/>
                    <a:gd name="connsiteX2" fmla="*/ 945106 w 945105"/>
                    <a:gd name="connsiteY2" fmla="*/ 292533 h 585065"/>
                    <a:gd name="connsiteX3" fmla="*/ 472553 w 945105"/>
                    <a:gd name="connsiteY3" fmla="*/ 585066 h 585065"/>
                    <a:gd name="connsiteX4" fmla="*/ 0 w 945105"/>
                    <a:gd name="connsiteY4" fmla="*/ 292533 h 585065"/>
                    <a:gd name="connsiteX0" fmla="*/ 2 w 945108"/>
                    <a:gd name="connsiteY0" fmla="*/ 663373 h 955906"/>
                    <a:gd name="connsiteX1" fmla="*/ 477635 w 945108"/>
                    <a:gd name="connsiteY1" fmla="*/ 0 h 955906"/>
                    <a:gd name="connsiteX2" fmla="*/ 945108 w 945108"/>
                    <a:gd name="connsiteY2" fmla="*/ 663373 h 955906"/>
                    <a:gd name="connsiteX3" fmla="*/ 472555 w 945108"/>
                    <a:gd name="connsiteY3" fmla="*/ 955906 h 955906"/>
                    <a:gd name="connsiteX4" fmla="*/ 2 w 945108"/>
                    <a:gd name="connsiteY4" fmla="*/ 663373 h 9559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45108" h="955906">
                      <a:moveTo>
                        <a:pt x="2" y="663373"/>
                      </a:moveTo>
                      <a:cubicBezTo>
                        <a:pt x="849" y="504055"/>
                        <a:pt x="216651" y="0"/>
                        <a:pt x="477635" y="0"/>
                      </a:cubicBezTo>
                      <a:cubicBezTo>
                        <a:pt x="738619" y="0"/>
                        <a:pt x="945108" y="501811"/>
                        <a:pt x="945108" y="663373"/>
                      </a:cubicBezTo>
                      <a:cubicBezTo>
                        <a:pt x="945108" y="824935"/>
                        <a:pt x="733539" y="955906"/>
                        <a:pt x="472555" y="955906"/>
                      </a:cubicBezTo>
                      <a:cubicBezTo>
                        <a:pt x="211571" y="955906"/>
                        <a:pt x="-845" y="822691"/>
                        <a:pt x="2" y="663373"/>
                      </a:cubicBezTo>
                      <a:close/>
                    </a:path>
                  </a:pathLst>
                </a:cu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4" name="フリーフォーム: 図形 133">
                  <a:extLst>
                    <a:ext uri="{FF2B5EF4-FFF2-40B4-BE49-F238E27FC236}">
                      <a16:creationId xmlns:a16="http://schemas.microsoft.com/office/drawing/2014/main" id="{35E2077C-4D36-4244-8547-2F7C4CDB443B}"/>
                    </a:ext>
                  </a:extLst>
                </p:cNvPr>
                <p:cNvSpPr/>
                <p:nvPr/>
              </p:nvSpPr>
              <p:spPr bwMode="auto">
                <a:xfrm>
                  <a:off x="-2417572" y="3911847"/>
                  <a:ext cx="2778812" cy="2810560"/>
                </a:xfrm>
                <a:custGeom>
                  <a:avLst/>
                  <a:gdLst>
                    <a:gd name="connsiteX0" fmla="*/ 1404346 w 2778812"/>
                    <a:gd name="connsiteY0" fmla="*/ 0 h 2810560"/>
                    <a:gd name="connsiteX1" fmla="*/ 2778812 w 2778812"/>
                    <a:gd name="connsiteY1" fmla="*/ 1950453 h 2810560"/>
                    <a:gd name="connsiteX2" fmla="*/ 1389410 w 2778812"/>
                    <a:gd name="connsiteY2" fmla="*/ 2810560 h 2810560"/>
                    <a:gd name="connsiteX3" fmla="*/ 7 w 2778812"/>
                    <a:gd name="connsiteY3" fmla="*/ 1950453 h 2810560"/>
                    <a:gd name="connsiteX4" fmla="*/ 1404346 w 2778812"/>
                    <a:gd name="connsiteY4" fmla="*/ 0 h 28105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778812" h="2810560">
                      <a:moveTo>
                        <a:pt x="1404346" y="0"/>
                      </a:moveTo>
                      <a:cubicBezTo>
                        <a:pt x="2171692" y="0"/>
                        <a:pt x="2778812" y="1475428"/>
                        <a:pt x="2778812" y="1950453"/>
                      </a:cubicBezTo>
                      <a:cubicBezTo>
                        <a:pt x="2778812" y="2425478"/>
                        <a:pt x="2156756" y="2810560"/>
                        <a:pt x="1389410" y="2810560"/>
                      </a:cubicBezTo>
                      <a:cubicBezTo>
                        <a:pt x="622063" y="2810560"/>
                        <a:pt x="-2484" y="2418881"/>
                        <a:pt x="7" y="1950453"/>
                      </a:cubicBezTo>
                      <a:cubicBezTo>
                        <a:pt x="2497" y="1482025"/>
                        <a:pt x="636999" y="0"/>
                        <a:pt x="1404346" y="0"/>
                      </a:cubicBezTo>
                      <a:close/>
                    </a:path>
                  </a:pathLst>
                </a:cu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35" name="楕円 10">
                  <a:extLst>
                    <a:ext uri="{FF2B5EF4-FFF2-40B4-BE49-F238E27FC236}">
                      <a16:creationId xmlns:a16="http://schemas.microsoft.com/office/drawing/2014/main" id="{472765C3-19EE-4DAD-84E1-CB41351260DA}"/>
                    </a:ext>
                  </a:extLst>
                </p:cNvPr>
                <p:cNvSpPr/>
                <p:nvPr/>
              </p:nvSpPr>
              <p:spPr bwMode="auto">
                <a:xfrm>
                  <a:off x="-1346006" y="3856868"/>
                  <a:ext cx="635684" cy="186741"/>
                </a:xfrm>
                <a:custGeom>
                  <a:avLst/>
                  <a:gdLst>
                    <a:gd name="connsiteX0" fmla="*/ 0 w 315035"/>
                    <a:gd name="connsiteY0" fmla="*/ 45005 h 90010"/>
                    <a:gd name="connsiteX1" fmla="*/ 157518 w 315035"/>
                    <a:gd name="connsiteY1" fmla="*/ 0 h 90010"/>
                    <a:gd name="connsiteX2" fmla="*/ 315036 w 315035"/>
                    <a:gd name="connsiteY2" fmla="*/ 45005 h 90010"/>
                    <a:gd name="connsiteX3" fmla="*/ 157518 w 315035"/>
                    <a:gd name="connsiteY3" fmla="*/ 90010 h 90010"/>
                    <a:gd name="connsiteX4" fmla="*/ 0 w 315035"/>
                    <a:gd name="connsiteY4" fmla="*/ 45005 h 90010"/>
                    <a:gd name="connsiteX0" fmla="*/ 1 w 315037"/>
                    <a:gd name="connsiteY0" fmla="*/ 65325 h 110330"/>
                    <a:gd name="connsiteX1" fmla="*/ 154979 w 315037"/>
                    <a:gd name="connsiteY1" fmla="*/ 0 h 110330"/>
                    <a:gd name="connsiteX2" fmla="*/ 315037 w 315037"/>
                    <a:gd name="connsiteY2" fmla="*/ 65325 h 110330"/>
                    <a:gd name="connsiteX3" fmla="*/ 157519 w 315037"/>
                    <a:gd name="connsiteY3" fmla="*/ 110330 h 110330"/>
                    <a:gd name="connsiteX4" fmla="*/ 1 w 315037"/>
                    <a:gd name="connsiteY4" fmla="*/ 65325 h 110330"/>
                    <a:gd name="connsiteX0" fmla="*/ 1 w 315037"/>
                    <a:gd name="connsiteY0" fmla="*/ 65325 h 85393"/>
                    <a:gd name="connsiteX1" fmla="*/ 154979 w 315037"/>
                    <a:gd name="connsiteY1" fmla="*/ 0 h 85393"/>
                    <a:gd name="connsiteX2" fmla="*/ 315037 w 315037"/>
                    <a:gd name="connsiteY2" fmla="*/ 65325 h 85393"/>
                    <a:gd name="connsiteX3" fmla="*/ 157519 w 315037"/>
                    <a:gd name="connsiteY3" fmla="*/ 84930 h 85393"/>
                    <a:gd name="connsiteX4" fmla="*/ 1 w 315037"/>
                    <a:gd name="connsiteY4" fmla="*/ 65325 h 85393"/>
                    <a:gd name="connsiteX0" fmla="*/ 585 w 315621"/>
                    <a:gd name="connsiteY0" fmla="*/ 65325 h 91925"/>
                    <a:gd name="connsiteX1" fmla="*/ 155563 w 315621"/>
                    <a:gd name="connsiteY1" fmla="*/ 0 h 91925"/>
                    <a:gd name="connsiteX2" fmla="*/ 315621 w 315621"/>
                    <a:gd name="connsiteY2" fmla="*/ 65325 h 91925"/>
                    <a:gd name="connsiteX3" fmla="*/ 158103 w 315621"/>
                    <a:gd name="connsiteY3" fmla="*/ 84930 h 91925"/>
                    <a:gd name="connsiteX4" fmla="*/ 585 w 315621"/>
                    <a:gd name="connsiteY4" fmla="*/ 65325 h 91925"/>
                    <a:gd name="connsiteX0" fmla="*/ 585 w 318436"/>
                    <a:gd name="connsiteY0" fmla="*/ 65325 h 91925"/>
                    <a:gd name="connsiteX1" fmla="*/ 155563 w 318436"/>
                    <a:gd name="connsiteY1" fmla="*/ 0 h 91925"/>
                    <a:gd name="connsiteX2" fmla="*/ 315621 w 318436"/>
                    <a:gd name="connsiteY2" fmla="*/ 65325 h 91925"/>
                    <a:gd name="connsiteX3" fmla="*/ 158103 w 318436"/>
                    <a:gd name="connsiteY3" fmla="*/ 84930 h 91925"/>
                    <a:gd name="connsiteX4" fmla="*/ 585 w 318436"/>
                    <a:gd name="connsiteY4" fmla="*/ 65325 h 919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18436" h="91925">
                      <a:moveTo>
                        <a:pt x="585" y="65325"/>
                      </a:moveTo>
                      <a:cubicBezTo>
                        <a:pt x="-7458" y="20690"/>
                        <a:pt x="68568" y="0"/>
                        <a:pt x="155563" y="0"/>
                      </a:cubicBezTo>
                      <a:cubicBezTo>
                        <a:pt x="242558" y="0"/>
                        <a:pt x="335941" y="22689"/>
                        <a:pt x="315621" y="65325"/>
                      </a:cubicBezTo>
                      <a:cubicBezTo>
                        <a:pt x="295301" y="107961"/>
                        <a:pt x="245098" y="84930"/>
                        <a:pt x="158103" y="84930"/>
                      </a:cubicBezTo>
                      <a:cubicBezTo>
                        <a:pt x="71108" y="84930"/>
                        <a:pt x="8628" y="109960"/>
                        <a:pt x="585" y="65325"/>
                      </a:cubicBezTo>
                      <a:close/>
                    </a:path>
                  </a:pathLst>
                </a:cu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36" name="グループ化 135">
                  <a:extLst>
                    <a:ext uri="{FF2B5EF4-FFF2-40B4-BE49-F238E27FC236}">
                      <a16:creationId xmlns:a16="http://schemas.microsoft.com/office/drawing/2014/main" id="{F6CDC49A-12B1-481D-B779-3D64056F3E60}"/>
                    </a:ext>
                  </a:extLst>
                </p:cNvPr>
                <p:cNvGrpSpPr/>
                <p:nvPr/>
              </p:nvGrpSpPr>
              <p:grpSpPr>
                <a:xfrm>
                  <a:off x="-1248459" y="3445001"/>
                  <a:ext cx="440590" cy="363342"/>
                  <a:chOff x="3502673" y="5211140"/>
                  <a:chExt cx="245738" cy="96168"/>
                </a:xfrm>
                <a:grpFill/>
              </p:grpSpPr>
              <p:sp>
                <p:nvSpPr>
                  <p:cNvPr id="138" name="楕円 8">
                    <a:extLst>
                      <a:ext uri="{FF2B5EF4-FFF2-40B4-BE49-F238E27FC236}">
                        <a16:creationId xmlns:a16="http://schemas.microsoft.com/office/drawing/2014/main" id="{227666A3-F4DC-4DBD-AF2C-05BE6776A0F7}"/>
                      </a:ext>
                    </a:extLst>
                  </p:cNvPr>
                  <p:cNvSpPr/>
                  <p:nvPr/>
                </p:nvSpPr>
                <p:spPr bwMode="auto">
                  <a:xfrm rot="9900000">
                    <a:off x="3502673" y="5211140"/>
                    <a:ext cx="108578" cy="96168"/>
                  </a:xfrm>
                  <a:custGeom>
                    <a:avLst/>
                    <a:gdLst>
                      <a:gd name="connsiteX0" fmla="*/ 0 w 945105"/>
                      <a:gd name="connsiteY0" fmla="*/ 292533 h 585065"/>
                      <a:gd name="connsiteX1" fmla="*/ 472553 w 945105"/>
                      <a:gd name="connsiteY1" fmla="*/ 0 h 585065"/>
                      <a:gd name="connsiteX2" fmla="*/ 945106 w 945105"/>
                      <a:gd name="connsiteY2" fmla="*/ 292533 h 585065"/>
                      <a:gd name="connsiteX3" fmla="*/ 472553 w 945105"/>
                      <a:gd name="connsiteY3" fmla="*/ 585066 h 585065"/>
                      <a:gd name="connsiteX4" fmla="*/ 0 w 945105"/>
                      <a:gd name="connsiteY4" fmla="*/ 292533 h 585065"/>
                      <a:gd name="connsiteX0" fmla="*/ 2 w 945108"/>
                      <a:gd name="connsiteY0" fmla="*/ 663373 h 955906"/>
                      <a:gd name="connsiteX1" fmla="*/ 477635 w 945108"/>
                      <a:gd name="connsiteY1" fmla="*/ 0 h 955906"/>
                      <a:gd name="connsiteX2" fmla="*/ 945108 w 945108"/>
                      <a:gd name="connsiteY2" fmla="*/ 663373 h 955906"/>
                      <a:gd name="connsiteX3" fmla="*/ 472555 w 945108"/>
                      <a:gd name="connsiteY3" fmla="*/ 955906 h 955906"/>
                      <a:gd name="connsiteX4" fmla="*/ 2 w 945108"/>
                      <a:gd name="connsiteY4" fmla="*/ 663373 h 95590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5108" h="955906">
                        <a:moveTo>
                          <a:pt x="2" y="663373"/>
                        </a:moveTo>
                        <a:cubicBezTo>
                          <a:pt x="849" y="504055"/>
                          <a:pt x="216651" y="0"/>
                          <a:pt x="477635" y="0"/>
                        </a:cubicBezTo>
                        <a:cubicBezTo>
                          <a:pt x="738619" y="0"/>
                          <a:pt x="945108" y="501811"/>
                          <a:pt x="945108" y="663373"/>
                        </a:cubicBezTo>
                        <a:cubicBezTo>
                          <a:pt x="945108" y="824935"/>
                          <a:pt x="733539" y="955906"/>
                          <a:pt x="472555" y="955906"/>
                        </a:cubicBezTo>
                        <a:cubicBezTo>
                          <a:pt x="211571" y="955906"/>
                          <a:pt x="-845" y="822691"/>
                          <a:pt x="2" y="663373"/>
                        </a:cubicBezTo>
                        <a:close/>
                      </a:path>
                    </a:pathLst>
                  </a:cu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9" name="楕円 8">
                    <a:extLst>
                      <a:ext uri="{FF2B5EF4-FFF2-40B4-BE49-F238E27FC236}">
                        <a16:creationId xmlns:a16="http://schemas.microsoft.com/office/drawing/2014/main" id="{611FBE7E-466A-477A-8DAB-6B1CFBCA61EE}"/>
                      </a:ext>
                    </a:extLst>
                  </p:cNvPr>
                  <p:cNvSpPr/>
                  <p:nvPr/>
                </p:nvSpPr>
                <p:spPr bwMode="auto">
                  <a:xfrm rot="11700000">
                    <a:off x="3639833" y="5211140"/>
                    <a:ext cx="108578" cy="96168"/>
                  </a:xfrm>
                  <a:custGeom>
                    <a:avLst/>
                    <a:gdLst>
                      <a:gd name="connsiteX0" fmla="*/ 0 w 945105"/>
                      <a:gd name="connsiteY0" fmla="*/ 292533 h 585065"/>
                      <a:gd name="connsiteX1" fmla="*/ 472553 w 945105"/>
                      <a:gd name="connsiteY1" fmla="*/ 0 h 585065"/>
                      <a:gd name="connsiteX2" fmla="*/ 945106 w 945105"/>
                      <a:gd name="connsiteY2" fmla="*/ 292533 h 585065"/>
                      <a:gd name="connsiteX3" fmla="*/ 472553 w 945105"/>
                      <a:gd name="connsiteY3" fmla="*/ 585066 h 585065"/>
                      <a:gd name="connsiteX4" fmla="*/ 0 w 945105"/>
                      <a:gd name="connsiteY4" fmla="*/ 292533 h 585065"/>
                      <a:gd name="connsiteX0" fmla="*/ 2 w 945108"/>
                      <a:gd name="connsiteY0" fmla="*/ 663373 h 955906"/>
                      <a:gd name="connsiteX1" fmla="*/ 477635 w 945108"/>
                      <a:gd name="connsiteY1" fmla="*/ 0 h 955906"/>
                      <a:gd name="connsiteX2" fmla="*/ 945108 w 945108"/>
                      <a:gd name="connsiteY2" fmla="*/ 663373 h 955906"/>
                      <a:gd name="connsiteX3" fmla="*/ 472555 w 945108"/>
                      <a:gd name="connsiteY3" fmla="*/ 955906 h 955906"/>
                      <a:gd name="connsiteX4" fmla="*/ 2 w 945108"/>
                      <a:gd name="connsiteY4" fmla="*/ 663373 h 95590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5108" h="955906">
                        <a:moveTo>
                          <a:pt x="2" y="663373"/>
                        </a:moveTo>
                        <a:cubicBezTo>
                          <a:pt x="849" y="504055"/>
                          <a:pt x="216651" y="0"/>
                          <a:pt x="477635" y="0"/>
                        </a:cubicBezTo>
                        <a:cubicBezTo>
                          <a:pt x="738619" y="0"/>
                          <a:pt x="945108" y="501811"/>
                          <a:pt x="945108" y="663373"/>
                        </a:cubicBezTo>
                        <a:cubicBezTo>
                          <a:pt x="945108" y="824935"/>
                          <a:pt x="733539" y="955906"/>
                          <a:pt x="472555" y="955906"/>
                        </a:cubicBezTo>
                        <a:cubicBezTo>
                          <a:pt x="211571" y="955906"/>
                          <a:pt x="-845" y="822691"/>
                          <a:pt x="2" y="663373"/>
                        </a:cubicBezTo>
                        <a:close/>
                      </a:path>
                    </a:pathLst>
                  </a:cu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37" name="楕円 10">
                  <a:extLst>
                    <a:ext uri="{FF2B5EF4-FFF2-40B4-BE49-F238E27FC236}">
                      <a16:creationId xmlns:a16="http://schemas.microsoft.com/office/drawing/2014/main" id="{66C151FF-E645-4A57-8EFC-F16D9F993328}"/>
                    </a:ext>
                  </a:extLst>
                </p:cNvPr>
                <p:cNvSpPr/>
                <p:nvPr/>
              </p:nvSpPr>
              <p:spPr bwMode="auto">
                <a:xfrm>
                  <a:off x="-1346006" y="3714974"/>
                  <a:ext cx="635684" cy="186741"/>
                </a:xfrm>
                <a:custGeom>
                  <a:avLst/>
                  <a:gdLst>
                    <a:gd name="connsiteX0" fmla="*/ 0 w 315035"/>
                    <a:gd name="connsiteY0" fmla="*/ 45005 h 90010"/>
                    <a:gd name="connsiteX1" fmla="*/ 157518 w 315035"/>
                    <a:gd name="connsiteY1" fmla="*/ 0 h 90010"/>
                    <a:gd name="connsiteX2" fmla="*/ 315036 w 315035"/>
                    <a:gd name="connsiteY2" fmla="*/ 45005 h 90010"/>
                    <a:gd name="connsiteX3" fmla="*/ 157518 w 315035"/>
                    <a:gd name="connsiteY3" fmla="*/ 90010 h 90010"/>
                    <a:gd name="connsiteX4" fmla="*/ 0 w 315035"/>
                    <a:gd name="connsiteY4" fmla="*/ 45005 h 90010"/>
                    <a:gd name="connsiteX0" fmla="*/ 1 w 315037"/>
                    <a:gd name="connsiteY0" fmla="*/ 65325 h 110330"/>
                    <a:gd name="connsiteX1" fmla="*/ 154979 w 315037"/>
                    <a:gd name="connsiteY1" fmla="*/ 0 h 110330"/>
                    <a:gd name="connsiteX2" fmla="*/ 315037 w 315037"/>
                    <a:gd name="connsiteY2" fmla="*/ 65325 h 110330"/>
                    <a:gd name="connsiteX3" fmla="*/ 157519 w 315037"/>
                    <a:gd name="connsiteY3" fmla="*/ 110330 h 110330"/>
                    <a:gd name="connsiteX4" fmla="*/ 1 w 315037"/>
                    <a:gd name="connsiteY4" fmla="*/ 65325 h 110330"/>
                    <a:gd name="connsiteX0" fmla="*/ 1 w 315037"/>
                    <a:gd name="connsiteY0" fmla="*/ 65325 h 85393"/>
                    <a:gd name="connsiteX1" fmla="*/ 154979 w 315037"/>
                    <a:gd name="connsiteY1" fmla="*/ 0 h 85393"/>
                    <a:gd name="connsiteX2" fmla="*/ 315037 w 315037"/>
                    <a:gd name="connsiteY2" fmla="*/ 65325 h 85393"/>
                    <a:gd name="connsiteX3" fmla="*/ 157519 w 315037"/>
                    <a:gd name="connsiteY3" fmla="*/ 84930 h 85393"/>
                    <a:gd name="connsiteX4" fmla="*/ 1 w 315037"/>
                    <a:gd name="connsiteY4" fmla="*/ 65325 h 85393"/>
                    <a:gd name="connsiteX0" fmla="*/ 585 w 315621"/>
                    <a:gd name="connsiteY0" fmla="*/ 65325 h 91925"/>
                    <a:gd name="connsiteX1" fmla="*/ 155563 w 315621"/>
                    <a:gd name="connsiteY1" fmla="*/ 0 h 91925"/>
                    <a:gd name="connsiteX2" fmla="*/ 315621 w 315621"/>
                    <a:gd name="connsiteY2" fmla="*/ 65325 h 91925"/>
                    <a:gd name="connsiteX3" fmla="*/ 158103 w 315621"/>
                    <a:gd name="connsiteY3" fmla="*/ 84930 h 91925"/>
                    <a:gd name="connsiteX4" fmla="*/ 585 w 315621"/>
                    <a:gd name="connsiteY4" fmla="*/ 65325 h 91925"/>
                    <a:gd name="connsiteX0" fmla="*/ 585 w 318436"/>
                    <a:gd name="connsiteY0" fmla="*/ 65325 h 91925"/>
                    <a:gd name="connsiteX1" fmla="*/ 155563 w 318436"/>
                    <a:gd name="connsiteY1" fmla="*/ 0 h 91925"/>
                    <a:gd name="connsiteX2" fmla="*/ 315621 w 318436"/>
                    <a:gd name="connsiteY2" fmla="*/ 65325 h 91925"/>
                    <a:gd name="connsiteX3" fmla="*/ 158103 w 318436"/>
                    <a:gd name="connsiteY3" fmla="*/ 84930 h 91925"/>
                    <a:gd name="connsiteX4" fmla="*/ 585 w 318436"/>
                    <a:gd name="connsiteY4" fmla="*/ 65325 h 919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18436" h="91925">
                      <a:moveTo>
                        <a:pt x="585" y="65325"/>
                      </a:moveTo>
                      <a:cubicBezTo>
                        <a:pt x="-7458" y="20690"/>
                        <a:pt x="68568" y="0"/>
                        <a:pt x="155563" y="0"/>
                      </a:cubicBezTo>
                      <a:cubicBezTo>
                        <a:pt x="242558" y="0"/>
                        <a:pt x="335941" y="22689"/>
                        <a:pt x="315621" y="65325"/>
                      </a:cubicBezTo>
                      <a:cubicBezTo>
                        <a:pt x="295301" y="107961"/>
                        <a:pt x="245098" y="84930"/>
                        <a:pt x="158103" y="84930"/>
                      </a:cubicBezTo>
                      <a:cubicBezTo>
                        <a:pt x="71108" y="84930"/>
                        <a:pt x="8628" y="109960"/>
                        <a:pt x="585" y="65325"/>
                      </a:cubicBezTo>
                      <a:close/>
                    </a:path>
                  </a:pathLst>
                </a:cu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25" name="グループ化 124">
                <a:extLst>
                  <a:ext uri="{FF2B5EF4-FFF2-40B4-BE49-F238E27FC236}">
                    <a16:creationId xmlns:a16="http://schemas.microsoft.com/office/drawing/2014/main" id="{24B107F1-9624-4595-BDDA-58848E987B79}"/>
                  </a:ext>
                </a:extLst>
              </p:cNvPr>
              <p:cNvGrpSpPr/>
              <p:nvPr/>
            </p:nvGrpSpPr>
            <p:grpSpPr>
              <a:xfrm>
                <a:off x="-1186444" y="4599472"/>
                <a:ext cx="1040251" cy="1272716"/>
                <a:chOff x="-2417572" y="3322612"/>
                <a:chExt cx="2778812" cy="3399795"/>
              </a:xfrm>
              <a:solidFill>
                <a:schemeClr val="accent1">
                  <a:lumMod val="90000"/>
                </a:schemeClr>
              </a:solidFill>
            </p:grpSpPr>
            <p:sp>
              <p:nvSpPr>
                <p:cNvPr id="126" name="楕円 8">
                  <a:extLst>
                    <a:ext uri="{FF2B5EF4-FFF2-40B4-BE49-F238E27FC236}">
                      <a16:creationId xmlns:a16="http://schemas.microsoft.com/office/drawing/2014/main" id="{D1C0AF32-D921-4EE7-B8AF-43708FBF0EB3}"/>
                    </a:ext>
                  </a:extLst>
                </p:cNvPr>
                <p:cNvSpPr/>
                <p:nvPr/>
              </p:nvSpPr>
              <p:spPr bwMode="auto">
                <a:xfrm rot="10800000">
                  <a:off x="-1556513" y="3322612"/>
                  <a:ext cx="1056704" cy="506768"/>
                </a:xfrm>
                <a:custGeom>
                  <a:avLst/>
                  <a:gdLst>
                    <a:gd name="connsiteX0" fmla="*/ 0 w 945105"/>
                    <a:gd name="connsiteY0" fmla="*/ 292533 h 585065"/>
                    <a:gd name="connsiteX1" fmla="*/ 472553 w 945105"/>
                    <a:gd name="connsiteY1" fmla="*/ 0 h 585065"/>
                    <a:gd name="connsiteX2" fmla="*/ 945106 w 945105"/>
                    <a:gd name="connsiteY2" fmla="*/ 292533 h 585065"/>
                    <a:gd name="connsiteX3" fmla="*/ 472553 w 945105"/>
                    <a:gd name="connsiteY3" fmla="*/ 585066 h 585065"/>
                    <a:gd name="connsiteX4" fmla="*/ 0 w 945105"/>
                    <a:gd name="connsiteY4" fmla="*/ 292533 h 585065"/>
                    <a:gd name="connsiteX0" fmla="*/ 2 w 945108"/>
                    <a:gd name="connsiteY0" fmla="*/ 663373 h 955906"/>
                    <a:gd name="connsiteX1" fmla="*/ 477635 w 945108"/>
                    <a:gd name="connsiteY1" fmla="*/ 0 h 955906"/>
                    <a:gd name="connsiteX2" fmla="*/ 945108 w 945108"/>
                    <a:gd name="connsiteY2" fmla="*/ 663373 h 955906"/>
                    <a:gd name="connsiteX3" fmla="*/ 472555 w 945108"/>
                    <a:gd name="connsiteY3" fmla="*/ 955906 h 955906"/>
                    <a:gd name="connsiteX4" fmla="*/ 2 w 945108"/>
                    <a:gd name="connsiteY4" fmla="*/ 663373 h 9559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45108" h="955906">
                      <a:moveTo>
                        <a:pt x="2" y="663373"/>
                      </a:moveTo>
                      <a:cubicBezTo>
                        <a:pt x="849" y="504055"/>
                        <a:pt x="216651" y="0"/>
                        <a:pt x="477635" y="0"/>
                      </a:cubicBezTo>
                      <a:cubicBezTo>
                        <a:pt x="738619" y="0"/>
                        <a:pt x="945108" y="501811"/>
                        <a:pt x="945108" y="663373"/>
                      </a:cubicBezTo>
                      <a:cubicBezTo>
                        <a:pt x="945108" y="824935"/>
                        <a:pt x="733539" y="955906"/>
                        <a:pt x="472555" y="955906"/>
                      </a:cubicBezTo>
                      <a:cubicBezTo>
                        <a:pt x="211571" y="955906"/>
                        <a:pt x="-845" y="822691"/>
                        <a:pt x="2" y="663373"/>
                      </a:cubicBezTo>
                      <a:close/>
                    </a:path>
                  </a:pathLst>
                </a:cu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7" name="フリーフォーム: 図形 126">
                  <a:extLst>
                    <a:ext uri="{FF2B5EF4-FFF2-40B4-BE49-F238E27FC236}">
                      <a16:creationId xmlns:a16="http://schemas.microsoft.com/office/drawing/2014/main" id="{3D0D020F-1D22-45F8-82BE-9042EF04081D}"/>
                    </a:ext>
                  </a:extLst>
                </p:cNvPr>
                <p:cNvSpPr/>
                <p:nvPr/>
              </p:nvSpPr>
              <p:spPr bwMode="auto">
                <a:xfrm>
                  <a:off x="-2417572" y="3911847"/>
                  <a:ext cx="2778812" cy="2810560"/>
                </a:xfrm>
                <a:custGeom>
                  <a:avLst/>
                  <a:gdLst>
                    <a:gd name="connsiteX0" fmla="*/ 1404346 w 2778812"/>
                    <a:gd name="connsiteY0" fmla="*/ 0 h 2810560"/>
                    <a:gd name="connsiteX1" fmla="*/ 2778812 w 2778812"/>
                    <a:gd name="connsiteY1" fmla="*/ 1950453 h 2810560"/>
                    <a:gd name="connsiteX2" fmla="*/ 1389410 w 2778812"/>
                    <a:gd name="connsiteY2" fmla="*/ 2810560 h 2810560"/>
                    <a:gd name="connsiteX3" fmla="*/ 7 w 2778812"/>
                    <a:gd name="connsiteY3" fmla="*/ 1950453 h 2810560"/>
                    <a:gd name="connsiteX4" fmla="*/ 1404346 w 2778812"/>
                    <a:gd name="connsiteY4" fmla="*/ 0 h 28105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778812" h="2810560">
                      <a:moveTo>
                        <a:pt x="1404346" y="0"/>
                      </a:moveTo>
                      <a:cubicBezTo>
                        <a:pt x="2171692" y="0"/>
                        <a:pt x="2778812" y="1475428"/>
                        <a:pt x="2778812" y="1950453"/>
                      </a:cubicBezTo>
                      <a:cubicBezTo>
                        <a:pt x="2778812" y="2425478"/>
                        <a:pt x="2156756" y="2810560"/>
                        <a:pt x="1389410" y="2810560"/>
                      </a:cubicBezTo>
                      <a:cubicBezTo>
                        <a:pt x="622063" y="2810560"/>
                        <a:pt x="-2484" y="2418881"/>
                        <a:pt x="7" y="1950453"/>
                      </a:cubicBezTo>
                      <a:cubicBezTo>
                        <a:pt x="2497" y="1482025"/>
                        <a:pt x="636999" y="0"/>
                        <a:pt x="1404346" y="0"/>
                      </a:cubicBezTo>
                      <a:close/>
                    </a:path>
                  </a:pathLst>
                </a:cu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28" name="楕円 10">
                  <a:extLst>
                    <a:ext uri="{FF2B5EF4-FFF2-40B4-BE49-F238E27FC236}">
                      <a16:creationId xmlns:a16="http://schemas.microsoft.com/office/drawing/2014/main" id="{8F81FA33-306E-4E76-914F-0202D1144A48}"/>
                    </a:ext>
                  </a:extLst>
                </p:cNvPr>
                <p:cNvSpPr/>
                <p:nvPr/>
              </p:nvSpPr>
              <p:spPr bwMode="auto">
                <a:xfrm>
                  <a:off x="-1346006" y="3856868"/>
                  <a:ext cx="635684" cy="186741"/>
                </a:xfrm>
                <a:custGeom>
                  <a:avLst/>
                  <a:gdLst>
                    <a:gd name="connsiteX0" fmla="*/ 0 w 315035"/>
                    <a:gd name="connsiteY0" fmla="*/ 45005 h 90010"/>
                    <a:gd name="connsiteX1" fmla="*/ 157518 w 315035"/>
                    <a:gd name="connsiteY1" fmla="*/ 0 h 90010"/>
                    <a:gd name="connsiteX2" fmla="*/ 315036 w 315035"/>
                    <a:gd name="connsiteY2" fmla="*/ 45005 h 90010"/>
                    <a:gd name="connsiteX3" fmla="*/ 157518 w 315035"/>
                    <a:gd name="connsiteY3" fmla="*/ 90010 h 90010"/>
                    <a:gd name="connsiteX4" fmla="*/ 0 w 315035"/>
                    <a:gd name="connsiteY4" fmla="*/ 45005 h 90010"/>
                    <a:gd name="connsiteX0" fmla="*/ 1 w 315037"/>
                    <a:gd name="connsiteY0" fmla="*/ 65325 h 110330"/>
                    <a:gd name="connsiteX1" fmla="*/ 154979 w 315037"/>
                    <a:gd name="connsiteY1" fmla="*/ 0 h 110330"/>
                    <a:gd name="connsiteX2" fmla="*/ 315037 w 315037"/>
                    <a:gd name="connsiteY2" fmla="*/ 65325 h 110330"/>
                    <a:gd name="connsiteX3" fmla="*/ 157519 w 315037"/>
                    <a:gd name="connsiteY3" fmla="*/ 110330 h 110330"/>
                    <a:gd name="connsiteX4" fmla="*/ 1 w 315037"/>
                    <a:gd name="connsiteY4" fmla="*/ 65325 h 110330"/>
                    <a:gd name="connsiteX0" fmla="*/ 1 w 315037"/>
                    <a:gd name="connsiteY0" fmla="*/ 65325 h 85393"/>
                    <a:gd name="connsiteX1" fmla="*/ 154979 w 315037"/>
                    <a:gd name="connsiteY1" fmla="*/ 0 h 85393"/>
                    <a:gd name="connsiteX2" fmla="*/ 315037 w 315037"/>
                    <a:gd name="connsiteY2" fmla="*/ 65325 h 85393"/>
                    <a:gd name="connsiteX3" fmla="*/ 157519 w 315037"/>
                    <a:gd name="connsiteY3" fmla="*/ 84930 h 85393"/>
                    <a:gd name="connsiteX4" fmla="*/ 1 w 315037"/>
                    <a:gd name="connsiteY4" fmla="*/ 65325 h 85393"/>
                    <a:gd name="connsiteX0" fmla="*/ 585 w 315621"/>
                    <a:gd name="connsiteY0" fmla="*/ 65325 h 91925"/>
                    <a:gd name="connsiteX1" fmla="*/ 155563 w 315621"/>
                    <a:gd name="connsiteY1" fmla="*/ 0 h 91925"/>
                    <a:gd name="connsiteX2" fmla="*/ 315621 w 315621"/>
                    <a:gd name="connsiteY2" fmla="*/ 65325 h 91925"/>
                    <a:gd name="connsiteX3" fmla="*/ 158103 w 315621"/>
                    <a:gd name="connsiteY3" fmla="*/ 84930 h 91925"/>
                    <a:gd name="connsiteX4" fmla="*/ 585 w 315621"/>
                    <a:gd name="connsiteY4" fmla="*/ 65325 h 91925"/>
                    <a:gd name="connsiteX0" fmla="*/ 585 w 318436"/>
                    <a:gd name="connsiteY0" fmla="*/ 65325 h 91925"/>
                    <a:gd name="connsiteX1" fmla="*/ 155563 w 318436"/>
                    <a:gd name="connsiteY1" fmla="*/ 0 h 91925"/>
                    <a:gd name="connsiteX2" fmla="*/ 315621 w 318436"/>
                    <a:gd name="connsiteY2" fmla="*/ 65325 h 91925"/>
                    <a:gd name="connsiteX3" fmla="*/ 158103 w 318436"/>
                    <a:gd name="connsiteY3" fmla="*/ 84930 h 91925"/>
                    <a:gd name="connsiteX4" fmla="*/ 585 w 318436"/>
                    <a:gd name="connsiteY4" fmla="*/ 65325 h 919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18436" h="91925">
                      <a:moveTo>
                        <a:pt x="585" y="65325"/>
                      </a:moveTo>
                      <a:cubicBezTo>
                        <a:pt x="-7458" y="20690"/>
                        <a:pt x="68568" y="0"/>
                        <a:pt x="155563" y="0"/>
                      </a:cubicBezTo>
                      <a:cubicBezTo>
                        <a:pt x="242558" y="0"/>
                        <a:pt x="335941" y="22689"/>
                        <a:pt x="315621" y="65325"/>
                      </a:cubicBezTo>
                      <a:cubicBezTo>
                        <a:pt x="295301" y="107961"/>
                        <a:pt x="245098" y="84930"/>
                        <a:pt x="158103" y="84930"/>
                      </a:cubicBezTo>
                      <a:cubicBezTo>
                        <a:pt x="71108" y="84930"/>
                        <a:pt x="8628" y="109960"/>
                        <a:pt x="585" y="65325"/>
                      </a:cubicBezTo>
                      <a:close/>
                    </a:path>
                  </a:pathLst>
                </a:cu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29" name="グループ化 128">
                  <a:extLst>
                    <a:ext uri="{FF2B5EF4-FFF2-40B4-BE49-F238E27FC236}">
                      <a16:creationId xmlns:a16="http://schemas.microsoft.com/office/drawing/2014/main" id="{04FDA71E-4446-46F5-8122-7B6D2A3E1A66}"/>
                    </a:ext>
                  </a:extLst>
                </p:cNvPr>
                <p:cNvGrpSpPr/>
                <p:nvPr/>
              </p:nvGrpSpPr>
              <p:grpSpPr>
                <a:xfrm>
                  <a:off x="-1248459" y="3445001"/>
                  <a:ext cx="440590" cy="363342"/>
                  <a:chOff x="3502673" y="5211140"/>
                  <a:chExt cx="245738" cy="96168"/>
                </a:xfrm>
                <a:grpFill/>
              </p:grpSpPr>
              <p:sp>
                <p:nvSpPr>
                  <p:cNvPr id="131" name="楕円 8">
                    <a:extLst>
                      <a:ext uri="{FF2B5EF4-FFF2-40B4-BE49-F238E27FC236}">
                        <a16:creationId xmlns:a16="http://schemas.microsoft.com/office/drawing/2014/main" id="{0F94D80C-FA9C-41F2-90D4-2F64AC9BE6ED}"/>
                      </a:ext>
                    </a:extLst>
                  </p:cNvPr>
                  <p:cNvSpPr/>
                  <p:nvPr/>
                </p:nvSpPr>
                <p:spPr bwMode="auto">
                  <a:xfrm rot="9900000">
                    <a:off x="3502673" y="5211140"/>
                    <a:ext cx="108578" cy="96168"/>
                  </a:xfrm>
                  <a:custGeom>
                    <a:avLst/>
                    <a:gdLst>
                      <a:gd name="connsiteX0" fmla="*/ 0 w 945105"/>
                      <a:gd name="connsiteY0" fmla="*/ 292533 h 585065"/>
                      <a:gd name="connsiteX1" fmla="*/ 472553 w 945105"/>
                      <a:gd name="connsiteY1" fmla="*/ 0 h 585065"/>
                      <a:gd name="connsiteX2" fmla="*/ 945106 w 945105"/>
                      <a:gd name="connsiteY2" fmla="*/ 292533 h 585065"/>
                      <a:gd name="connsiteX3" fmla="*/ 472553 w 945105"/>
                      <a:gd name="connsiteY3" fmla="*/ 585066 h 585065"/>
                      <a:gd name="connsiteX4" fmla="*/ 0 w 945105"/>
                      <a:gd name="connsiteY4" fmla="*/ 292533 h 585065"/>
                      <a:gd name="connsiteX0" fmla="*/ 2 w 945108"/>
                      <a:gd name="connsiteY0" fmla="*/ 663373 h 955906"/>
                      <a:gd name="connsiteX1" fmla="*/ 477635 w 945108"/>
                      <a:gd name="connsiteY1" fmla="*/ 0 h 955906"/>
                      <a:gd name="connsiteX2" fmla="*/ 945108 w 945108"/>
                      <a:gd name="connsiteY2" fmla="*/ 663373 h 955906"/>
                      <a:gd name="connsiteX3" fmla="*/ 472555 w 945108"/>
                      <a:gd name="connsiteY3" fmla="*/ 955906 h 955906"/>
                      <a:gd name="connsiteX4" fmla="*/ 2 w 945108"/>
                      <a:gd name="connsiteY4" fmla="*/ 663373 h 95590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5108" h="955906">
                        <a:moveTo>
                          <a:pt x="2" y="663373"/>
                        </a:moveTo>
                        <a:cubicBezTo>
                          <a:pt x="849" y="504055"/>
                          <a:pt x="216651" y="0"/>
                          <a:pt x="477635" y="0"/>
                        </a:cubicBezTo>
                        <a:cubicBezTo>
                          <a:pt x="738619" y="0"/>
                          <a:pt x="945108" y="501811"/>
                          <a:pt x="945108" y="663373"/>
                        </a:cubicBezTo>
                        <a:cubicBezTo>
                          <a:pt x="945108" y="824935"/>
                          <a:pt x="733539" y="955906"/>
                          <a:pt x="472555" y="955906"/>
                        </a:cubicBezTo>
                        <a:cubicBezTo>
                          <a:pt x="211571" y="955906"/>
                          <a:pt x="-845" y="822691"/>
                          <a:pt x="2" y="663373"/>
                        </a:cubicBezTo>
                        <a:close/>
                      </a:path>
                    </a:pathLst>
                  </a:cu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2" name="楕円 8">
                    <a:extLst>
                      <a:ext uri="{FF2B5EF4-FFF2-40B4-BE49-F238E27FC236}">
                        <a16:creationId xmlns:a16="http://schemas.microsoft.com/office/drawing/2014/main" id="{8D776763-EB92-46BF-A916-8BAC1F4A3D7C}"/>
                      </a:ext>
                    </a:extLst>
                  </p:cNvPr>
                  <p:cNvSpPr/>
                  <p:nvPr/>
                </p:nvSpPr>
                <p:spPr bwMode="auto">
                  <a:xfrm rot="11700000">
                    <a:off x="3639833" y="5211140"/>
                    <a:ext cx="108578" cy="96168"/>
                  </a:xfrm>
                  <a:custGeom>
                    <a:avLst/>
                    <a:gdLst>
                      <a:gd name="connsiteX0" fmla="*/ 0 w 945105"/>
                      <a:gd name="connsiteY0" fmla="*/ 292533 h 585065"/>
                      <a:gd name="connsiteX1" fmla="*/ 472553 w 945105"/>
                      <a:gd name="connsiteY1" fmla="*/ 0 h 585065"/>
                      <a:gd name="connsiteX2" fmla="*/ 945106 w 945105"/>
                      <a:gd name="connsiteY2" fmla="*/ 292533 h 585065"/>
                      <a:gd name="connsiteX3" fmla="*/ 472553 w 945105"/>
                      <a:gd name="connsiteY3" fmla="*/ 585066 h 585065"/>
                      <a:gd name="connsiteX4" fmla="*/ 0 w 945105"/>
                      <a:gd name="connsiteY4" fmla="*/ 292533 h 585065"/>
                      <a:gd name="connsiteX0" fmla="*/ 2 w 945108"/>
                      <a:gd name="connsiteY0" fmla="*/ 663373 h 955906"/>
                      <a:gd name="connsiteX1" fmla="*/ 477635 w 945108"/>
                      <a:gd name="connsiteY1" fmla="*/ 0 h 955906"/>
                      <a:gd name="connsiteX2" fmla="*/ 945108 w 945108"/>
                      <a:gd name="connsiteY2" fmla="*/ 663373 h 955906"/>
                      <a:gd name="connsiteX3" fmla="*/ 472555 w 945108"/>
                      <a:gd name="connsiteY3" fmla="*/ 955906 h 955906"/>
                      <a:gd name="connsiteX4" fmla="*/ 2 w 945108"/>
                      <a:gd name="connsiteY4" fmla="*/ 663373 h 95590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5108" h="955906">
                        <a:moveTo>
                          <a:pt x="2" y="663373"/>
                        </a:moveTo>
                        <a:cubicBezTo>
                          <a:pt x="849" y="504055"/>
                          <a:pt x="216651" y="0"/>
                          <a:pt x="477635" y="0"/>
                        </a:cubicBezTo>
                        <a:cubicBezTo>
                          <a:pt x="738619" y="0"/>
                          <a:pt x="945108" y="501811"/>
                          <a:pt x="945108" y="663373"/>
                        </a:cubicBezTo>
                        <a:cubicBezTo>
                          <a:pt x="945108" y="824935"/>
                          <a:pt x="733539" y="955906"/>
                          <a:pt x="472555" y="955906"/>
                        </a:cubicBezTo>
                        <a:cubicBezTo>
                          <a:pt x="211571" y="955906"/>
                          <a:pt x="-845" y="822691"/>
                          <a:pt x="2" y="663373"/>
                        </a:cubicBezTo>
                        <a:close/>
                      </a:path>
                    </a:pathLst>
                  </a:cu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30" name="楕円 10">
                  <a:extLst>
                    <a:ext uri="{FF2B5EF4-FFF2-40B4-BE49-F238E27FC236}">
                      <a16:creationId xmlns:a16="http://schemas.microsoft.com/office/drawing/2014/main" id="{C4900857-B28A-450E-B5BF-5CA526DF4F65}"/>
                    </a:ext>
                  </a:extLst>
                </p:cNvPr>
                <p:cNvSpPr/>
                <p:nvPr/>
              </p:nvSpPr>
              <p:spPr bwMode="auto">
                <a:xfrm>
                  <a:off x="-1346006" y="3714974"/>
                  <a:ext cx="635684" cy="186741"/>
                </a:xfrm>
                <a:custGeom>
                  <a:avLst/>
                  <a:gdLst>
                    <a:gd name="connsiteX0" fmla="*/ 0 w 315035"/>
                    <a:gd name="connsiteY0" fmla="*/ 45005 h 90010"/>
                    <a:gd name="connsiteX1" fmla="*/ 157518 w 315035"/>
                    <a:gd name="connsiteY1" fmla="*/ 0 h 90010"/>
                    <a:gd name="connsiteX2" fmla="*/ 315036 w 315035"/>
                    <a:gd name="connsiteY2" fmla="*/ 45005 h 90010"/>
                    <a:gd name="connsiteX3" fmla="*/ 157518 w 315035"/>
                    <a:gd name="connsiteY3" fmla="*/ 90010 h 90010"/>
                    <a:gd name="connsiteX4" fmla="*/ 0 w 315035"/>
                    <a:gd name="connsiteY4" fmla="*/ 45005 h 90010"/>
                    <a:gd name="connsiteX0" fmla="*/ 1 w 315037"/>
                    <a:gd name="connsiteY0" fmla="*/ 65325 h 110330"/>
                    <a:gd name="connsiteX1" fmla="*/ 154979 w 315037"/>
                    <a:gd name="connsiteY1" fmla="*/ 0 h 110330"/>
                    <a:gd name="connsiteX2" fmla="*/ 315037 w 315037"/>
                    <a:gd name="connsiteY2" fmla="*/ 65325 h 110330"/>
                    <a:gd name="connsiteX3" fmla="*/ 157519 w 315037"/>
                    <a:gd name="connsiteY3" fmla="*/ 110330 h 110330"/>
                    <a:gd name="connsiteX4" fmla="*/ 1 w 315037"/>
                    <a:gd name="connsiteY4" fmla="*/ 65325 h 110330"/>
                    <a:gd name="connsiteX0" fmla="*/ 1 w 315037"/>
                    <a:gd name="connsiteY0" fmla="*/ 65325 h 85393"/>
                    <a:gd name="connsiteX1" fmla="*/ 154979 w 315037"/>
                    <a:gd name="connsiteY1" fmla="*/ 0 h 85393"/>
                    <a:gd name="connsiteX2" fmla="*/ 315037 w 315037"/>
                    <a:gd name="connsiteY2" fmla="*/ 65325 h 85393"/>
                    <a:gd name="connsiteX3" fmla="*/ 157519 w 315037"/>
                    <a:gd name="connsiteY3" fmla="*/ 84930 h 85393"/>
                    <a:gd name="connsiteX4" fmla="*/ 1 w 315037"/>
                    <a:gd name="connsiteY4" fmla="*/ 65325 h 85393"/>
                    <a:gd name="connsiteX0" fmla="*/ 585 w 315621"/>
                    <a:gd name="connsiteY0" fmla="*/ 65325 h 91925"/>
                    <a:gd name="connsiteX1" fmla="*/ 155563 w 315621"/>
                    <a:gd name="connsiteY1" fmla="*/ 0 h 91925"/>
                    <a:gd name="connsiteX2" fmla="*/ 315621 w 315621"/>
                    <a:gd name="connsiteY2" fmla="*/ 65325 h 91925"/>
                    <a:gd name="connsiteX3" fmla="*/ 158103 w 315621"/>
                    <a:gd name="connsiteY3" fmla="*/ 84930 h 91925"/>
                    <a:gd name="connsiteX4" fmla="*/ 585 w 315621"/>
                    <a:gd name="connsiteY4" fmla="*/ 65325 h 91925"/>
                    <a:gd name="connsiteX0" fmla="*/ 585 w 318436"/>
                    <a:gd name="connsiteY0" fmla="*/ 65325 h 91925"/>
                    <a:gd name="connsiteX1" fmla="*/ 155563 w 318436"/>
                    <a:gd name="connsiteY1" fmla="*/ 0 h 91925"/>
                    <a:gd name="connsiteX2" fmla="*/ 315621 w 318436"/>
                    <a:gd name="connsiteY2" fmla="*/ 65325 h 91925"/>
                    <a:gd name="connsiteX3" fmla="*/ 158103 w 318436"/>
                    <a:gd name="connsiteY3" fmla="*/ 84930 h 91925"/>
                    <a:gd name="connsiteX4" fmla="*/ 585 w 318436"/>
                    <a:gd name="connsiteY4" fmla="*/ 65325 h 919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18436" h="91925">
                      <a:moveTo>
                        <a:pt x="585" y="65325"/>
                      </a:moveTo>
                      <a:cubicBezTo>
                        <a:pt x="-7458" y="20690"/>
                        <a:pt x="68568" y="0"/>
                        <a:pt x="155563" y="0"/>
                      </a:cubicBezTo>
                      <a:cubicBezTo>
                        <a:pt x="242558" y="0"/>
                        <a:pt x="335941" y="22689"/>
                        <a:pt x="315621" y="65325"/>
                      </a:cubicBezTo>
                      <a:cubicBezTo>
                        <a:pt x="295301" y="107961"/>
                        <a:pt x="245098" y="84930"/>
                        <a:pt x="158103" y="84930"/>
                      </a:cubicBezTo>
                      <a:cubicBezTo>
                        <a:pt x="71108" y="84930"/>
                        <a:pt x="8628" y="109960"/>
                        <a:pt x="585" y="65325"/>
                      </a:cubicBezTo>
                      <a:close/>
                    </a:path>
                  </a:pathLst>
                </a:cu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98" name="グループ化 97">
              <a:extLst>
                <a:ext uri="{FF2B5EF4-FFF2-40B4-BE49-F238E27FC236}">
                  <a16:creationId xmlns:a16="http://schemas.microsoft.com/office/drawing/2014/main" id="{330EB48B-FE41-4B97-8A13-354F3CB496BD}"/>
                </a:ext>
              </a:extLst>
            </p:cNvPr>
            <p:cNvGrpSpPr/>
            <p:nvPr/>
          </p:nvGrpSpPr>
          <p:grpSpPr>
            <a:xfrm flipH="1">
              <a:off x="1200254" y="3837898"/>
              <a:ext cx="1233097" cy="2196421"/>
              <a:chOff x="3193076" y="4262134"/>
              <a:chExt cx="1233097" cy="2196421"/>
            </a:xfrm>
          </p:grpSpPr>
          <p:grpSp>
            <p:nvGrpSpPr>
              <p:cNvPr id="105" name="グループ化 104">
                <a:extLst>
                  <a:ext uri="{FF2B5EF4-FFF2-40B4-BE49-F238E27FC236}">
                    <a16:creationId xmlns:a16="http://schemas.microsoft.com/office/drawing/2014/main" id="{421F075E-8987-471C-BCCA-3BF8C3BB37CB}"/>
                  </a:ext>
                </a:extLst>
              </p:cNvPr>
              <p:cNvGrpSpPr/>
              <p:nvPr/>
            </p:nvGrpSpPr>
            <p:grpSpPr>
              <a:xfrm flipH="1">
                <a:off x="3193076" y="4262134"/>
                <a:ext cx="1233097" cy="2196421"/>
                <a:chOff x="2237125" y="2944633"/>
                <a:chExt cx="1178095" cy="2098450"/>
              </a:xfrm>
            </p:grpSpPr>
            <p:grpSp>
              <p:nvGrpSpPr>
                <p:cNvPr id="112" name="グループ化 111">
                  <a:extLst>
                    <a:ext uri="{FF2B5EF4-FFF2-40B4-BE49-F238E27FC236}">
                      <a16:creationId xmlns:a16="http://schemas.microsoft.com/office/drawing/2014/main" id="{44C71875-9CC3-4A66-B242-F1323FC5011C}"/>
                    </a:ext>
                  </a:extLst>
                </p:cNvPr>
                <p:cNvGrpSpPr/>
                <p:nvPr/>
              </p:nvGrpSpPr>
              <p:grpSpPr>
                <a:xfrm flipH="1">
                  <a:off x="2519586" y="2944633"/>
                  <a:ext cx="895634" cy="2098450"/>
                  <a:chOff x="-2539276" y="4813127"/>
                  <a:chExt cx="1194657" cy="2799054"/>
                </a:xfrm>
              </p:grpSpPr>
              <p:sp>
                <p:nvSpPr>
                  <p:cNvPr id="115" name="楕円 114">
                    <a:extLst>
                      <a:ext uri="{FF2B5EF4-FFF2-40B4-BE49-F238E27FC236}">
                        <a16:creationId xmlns:a16="http://schemas.microsoft.com/office/drawing/2014/main" id="{A3AA94D5-1EEE-4371-B42E-6DC2580AB8C3}"/>
                      </a:ext>
                    </a:extLst>
                  </p:cNvPr>
                  <p:cNvSpPr/>
                  <p:nvPr/>
                </p:nvSpPr>
                <p:spPr bwMode="auto">
                  <a:xfrm flipH="1">
                    <a:off x="-2260104" y="4813127"/>
                    <a:ext cx="915485" cy="1057564"/>
                  </a:xfrm>
                  <a:prstGeom prst="ellipse">
                    <a:avLst/>
                  </a:pr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6" name="四角形: 角を丸くする 115">
                    <a:extLst>
                      <a:ext uri="{FF2B5EF4-FFF2-40B4-BE49-F238E27FC236}">
                        <a16:creationId xmlns:a16="http://schemas.microsoft.com/office/drawing/2014/main" id="{CB0549EC-FB8C-4AAA-94F1-6D6266DC9582}"/>
                      </a:ext>
                    </a:extLst>
                  </p:cNvPr>
                  <p:cNvSpPr/>
                  <p:nvPr/>
                </p:nvSpPr>
                <p:spPr bwMode="auto">
                  <a:xfrm flipH="1">
                    <a:off x="-2066670" y="5907015"/>
                    <a:ext cx="500773" cy="108714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7" name="台形 116">
                    <a:extLst>
                      <a:ext uri="{FF2B5EF4-FFF2-40B4-BE49-F238E27FC236}">
                        <a16:creationId xmlns:a16="http://schemas.microsoft.com/office/drawing/2014/main" id="{207055BF-E79E-46F8-8EED-CE3A5862941E}"/>
                      </a:ext>
                    </a:extLst>
                  </p:cNvPr>
                  <p:cNvSpPr/>
                  <p:nvPr/>
                </p:nvSpPr>
                <p:spPr bwMode="auto">
                  <a:xfrm flipH="1">
                    <a:off x="-1925778" y="5808122"/>
                    <a:ext cx="254908" cy="278731"/>
                  </a:xfrm>
                  <a:prstGeom prst="trapezoid">
                    <a:avLst>
                      <a:gd name="adj" fmla="val 16563"/>
                    </a:avLst>
                  </a:pr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8" name="台形 117">
                    <a:extLst>
                      <a:ext uri="{FF2B5EF4-FFF2-40B4-BE49-F238E27FC236}">
                        <a16:creationId xmlns:a16="http://schemas.microsoft.com/office/drawing/2014/main" id="{EA20921C-710A-4A18-9D61-12857710A0C0}"/>
                      </a:ext>
                    </a:extLst>
                  </p:cNvPr>
                  <p:cNvSpPr/>
                  <p:nvPr/>
                </p:nvSpPr>
                <p:spPr bwMode="auto">
                  <a:xfrm rot="9000000" flipH="1">
                    <a:off x="-1678450" y="6713605"/>
                    <a:ext cx="275827" cy="898576"/>
                  </a:xfrm>
                  <a:prstGeom prst="trapezoid">
                    <a:avLst>
                      <a:gd name="adj" fmla="val 26735"/>
                    </a:avLst>
                  </a:pr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dirty="0"/>
                  </a:p>
                </p:txBody>
              </p:sp>
              <p:sp>
                <p:nvSpPr>
                  <p:cNvPr id="119" name="フリーフォーム: 図形 118">
                    <a:extLst>
                      <a:ext uri="{FF2B5EF4-FFF2-40B4-BE49-F238E27FC236}">
                        <a16:creationId xmlns:a16="http://schemas.microsoft.com/office/drawing/2014/main" id="{6EBB9F34-382D-40C9-8232-E4CCAFFCE516}"/>
                      </a:ext>
                    </a:extLst>
                  </p:cNvPr>
                  <p:cNvSpPr/>
                  <p:nvPr/>
                </p:nvSpPr>
                <p:spPr bwMode="auto">
                  <a:xfrm rot="13500000" flipH="1">
                    <a:off x="-2311108" y="6701563"/>
                    <a:ext cx="413538" cy="869874"/>
                  </a:xfrm>
                  <a:custGeom>
                    <a:avLst/>
                    <a:gdLst>
                      <a:gd name="connsiteX0" fmla="*/ 0 w 420127"/>
                      <a:gd name="connsiteY0" fmla="*/ 737088 h 869873"/>
                      <a:gd name="connsiteX1" fmla="*/ 229992 w 420127"/>
                      <a:gd name="connsiteY1" fmla="*/ 869873 h 869873"/>
                      <a:gd name="connsiteX2" fmla="*/ 413538 w 420127"/>
                      <a:gd name="connsiteY2" fmla="*/ 488722 h 869873"/>
                      <a:gd name="connsiteX3" fmla="*/ 420127 w 420127"/>
                      <a:gd name="connsiteY3" fmla="*/ 488722 h 869873"/>
                      <a:gd name="connsiteX4" fmla="*/ 395310 w 420127"/>
                      <a:gd name="connsiteY4" fmla="*/ 0 h 869873"/>
                      <a:gd name="connsiteX5" fmla="*/ 261524 w 420127"/>
                      <a:gd name="connsiteY5" fmla="*/ 0 h 869873"/>
                      <a:gd name="connsiteX6" fmla="*/ 242128 w 420127"/>
                      <a:gd name="connsiteY6" fmla="*/ 381962 h 869873"/>
                      <a:gd name="connsiteX0" fmla="*/ 0 w 413538"/>
                      <a:gd name="connsiteY0" fmla="*/ 737088 h 869873"/>
                      <a:gd name="connsiteX1" fmla="*/ 229992 w 413538"/>
                      <a:gd name="connsiteY1" fmla="*/ 869873 h 869873"/>
                      <a:gd name="connsiteX2" fmla="*/ 413538 w 413538"/>
                      <a:gd name="connsiteY2" fmla="*/ 488722 h 869873"/>
                      <a:gd name="connsiteX3" fmla="*/ 395310 w 413538"/>
                      <a:gd name="connsiteY3" fmla="*/ 0 h 869873"/>
                      <a:gd name="connsiteX4" fmla="*/ 261524 w 413538"/>
                      <a:gd name="connsiteY4" fmla="*/ 0 h 869873"/>
                      <a:gd name="connsiteX5" fmla="*/ 242128 w 413538"/>
                      <a:gd name="connsiteY5" fmla="*/ 381962 h 869873"/>
                      <a:gd name="connsiteX6" fmla="*/ 0 w 413538"/>
                      <a:gd name="connsiteY6" fmla="*/ 737088 h 86987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413538" h="869873">
                        <a:moveTo>
                          <a:pt x="0" y="737088"/>
                        </a:moveTo>
                        <a:lnTo>
                          <a:pt x="229992" y="869873"/>
                        </a:lnTo>
                        <a:lnTo>
                          <a:pt x="413538" y="488722"/>
                        </a:lnTo>
                        <a:lnTo>
                          <a:pt x="395310" y="0"/>
                        </a:lnTo>
                        <a:lnTo>
                          <a:pt x="261524" y="0"/>
                        </a:lnTo>
                        <a:lnTo>
                          <a:pt x="242128" y="381962"/>
                        </a:lnTo>
                        <a:lnTo>
                          <a:pt x="0" y="737088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 dirty="0"/>
                  </a:p>
                </p:txBody>
              </p:sp>
            </p:grpSp>
            <p:sp>
              <p:nvSpPr>
                <p:cNvPr id="113" name="フリーフォーム: 図形 112">
                  <a:extLst>
                    <a:ext uri="{FF2B5EF4-FFF2-40B4-BE49-F238E27FC236}">
                      <a16:creationId xmlns:a16="http://schemas.microsoft.com/office/drawing/2014/main" id="{D50D7733-F953-45A5-AE41-689B6E6BDC75}"/>
                    </a:ext>
                  </a:extLst>
                </p:cNvPr>
                <p:cNvSpPr/>
                <p:nvPr/>
              </p:nvSpPr>
              <p:spPr bwMode="auto">
                <a:xfrm rot="16991981">
                  <a:off x="2312805" y="3695379"/>
                  <a:ext cx="434807" cy="586168"/>
                </a:xfrm>
                <a:custGeom>
                  <a:avLst/>
                  <a:gdLst>
                    <a:gd name="connsiteX0" fmla="*/ 433296 w 434807"/>
                    <a:gd name="connsiteY0" fmla="*/ 490865 h 586168"/>
                    <a:gd name="connsiteX1" fmla="*/ 421245 w 434807"/>
                    <a:gd name="connsiteY1" fmla="*/ 550799 h 586168"/>
                    <a:gd name="connsiteX2" fmla="*/ 310410 w 434807"/>
                    <a:gd name="connsiteY2" fmla="*/ 572607 h 586168"/>
                    <a:gd name="connsiteX3" fmla="*/ 34190 w 434807"/>
                    <a:gd name="connsiteY3" fmla="*/ 387212 h 586168"/>
                    <a:gd name="connsiteX4" fmla="*/ 331 w 434807"/>
                    <a:gd name="connsiteY4" fmla="*/ 336311 h 586168"/>
                    <a:gd name="connsiteX5" fmla="*/ 278 w 434807"/>
                    <a:gd name="connsiteY5" fmla="*/ 310939 h 586168"/>
                    <a:gd name="connsiteX6" fmla="*/ 0 w 434807"/>
                    <a:gd name="connsiteY6" fmla="*/ 309562 h 586168"/>
                    <a:gd name="connsiteX7" fmla="*/ 0 w 434807"/>
                    <a:gd name="connsiteY7" fmla="*/ 79875 h 586168"/>
                    <a:gd name="connsiteX8" fmla="*/ 79875 w 434807"/>
                    <a:gd name="connsiteY8" fmla="*/ 0 h 586168"/>
                    <a:gd name="connsiteX9" fmla="*/ 159750 w 434807"/>
                    <a:gd name="connsiteY9" fmla="*/ 79875 h 586168"/>
                    <a:gd name="connsiteX10" fmla="*/ 159750 w 434807"/>
                    <a:gd name="connsiteY10" fmla="*/ 279090 h 586168"/>
                    <a:gd name="connsiteX11" fmla="*/ 399437 w 434807"/>
                    <a:gd name="connsiteY11" fmla="*/ 439964 h 586168"/>
                    <a:gd name="connsiteX12" fmla="*/ 433296 w 434807"/>
                    <a:gd name="connsiteY12" fmla="*/ 490865 h 5861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434807" h="586168">
                      <a:moveTo>
                        <a:pt x="433296" y="490865"/>
                      </a:moveTo>
                      <a:cubicBezTo>
                        <a:pt x="437243" y="510922"/>
                        <a:pt x="433538" y="532485"/>
                        <a:pt x="421245" y="550799"/>
                      </a:cubicBezTo>
                      <a:cubicBezTo>
                        <a:pt x="396661" y="587428"/>
                        <a:pt x="347039" y="597191"/>
                        <a:pt x="310410" y="572607"/>
                      </a:cubicBezTo>
                      <a:lnTo>
                        <a:pt x="34190" y="387212"/>
                      </a:lnTo>
                      <a:cubicBezTo>
                        <a:pt x="15875" y="374920"/>
                        <a:pt x="4278" y="356368"/>
                        <a:pt x="331" y="336311"/>
                      </a:cubicBezTo>
                      <a:lnTo>
                        <a:pt x="278" y="310939"/>
                      </a:lnTo>
                      <a:lnTo>
                        <a:pt x="0" y="309562"/>
                      </a:lnTo>
                      <a:lnTo>
                        <a:pt x="0" y="79875"/>
                      </a:lnTo>
                      <a:cubicBezTo>
                        <a:pt x="0" y="35761"/>
                        <a:pt x="35761" y="0"/>
                        <a:pt x="79875" y="0"/>
                      </a:cubicBezTo>
                      <a:cubicBezTo>
                        <a:pt x="123989" y="0"/>
                        <a:pt x="159750" y="35761"/>
                        <a:pt x="159750" y="79875"/>
                      </a:cubicBezTo>
                      <a:lnTo>
                        <a:pt x="159750" y="279090"/>
                      </a:lnTo>
                      <a:lnTo>
                        <a:pt x="399437" y="439964"/>
                      </a:lnTo>
                      <a:cubicBezTo>
                        <a:pt x="417751" y="452256"/>
                        <a:pt x="429350" y="470808"/>
                        <a:pt x="433296" y="490865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4" name="フリーフォーム: 図形 113">
                  <a:extLst>
                    <a:ext uri="{FF2B5EF4-FFF2-40B4-BE49-F238E27FC236}">
                      <a16:creationId xmlns:a16="http://schemas.microsoft.com/office/drawing/2014/main" id="{37D75331-4600-466A-B050-11F8959DB458}"/>
                    </a:ext>
                  </a:extLst>
                </p:cNvPr>
                <p:cNvSpPr/>
                <p:nvPr/>
              </p:nvSpPr>
              <p:spPr bwMode="auto">
                <a:xfrm rot="10289867">
                  <a:off x="2878813" y="3777302"/>
                  <a:ext cx="434807" cy="586168"/>
                </a:xfrm>
                <a:custGeom>
                  <a:avLst/>
                  <a:gdLst>
                    <a:gd name="connsiteX0" fmla="*/ 433296 w 434807"/>
                    <a:gd name="connsiteY0" fmla="*/ 490865 h 586168"/>
                    <a:gd name="connsiteX1" fmla="*/ 421245 w 434807"/>
                    <a:gd name="connsiteY1" fmla="*/ 550799 h 586168"/>
                    <a:gd name="connsiteX2" fmla="*/ 310410 w 434807"/>
                    <a:gd name="connsiteY2" fmla="*/ 572607 h 586168"/>
                    <a:gd name="connsiteX3" fmla="*/ 34190 w 434807"/>
                    <a:gd name="connsiteY3" fmla="*/ 387212 h 586168"/>
                    <a:gd name="connsiteX4" fmla="*/ 331 w 434807"/>
                    <a:gd name="connsiteY4" fmla="*/ 336311 h 586168"/>
                    <a:gd name="connsiteX5" fmla="*/ 278 w 434807"/>
                    <a:gd name="connsiteY5" fmla="*/ 310939 h 586168"/>
                    <a:gd name="connsiteX6" fmla="*/ 0 w 434807"/>
                    <a:gd name="connsiteY6" fmla="*/ 309562 h 586168"/>
                    <a:gd name="connsiteX7" fmla="*/ 0 w 434807"/>
                    <a:gd name="connsiteY7" fmla="*/ 79875 h 586168"/>
                    <a:gd name="connsiteX8" fmla="*/ 79875 w 434807"/>
                    <a:gd name="connsiteY8" fmla="*/ 0 h 586168"/>
                    <a:gd name="connsiteX9" fmla="*/ 159750 w 434807"/>
                    <a:gd name="connsiteY9" fmla="*/ 79875 h 586168"/>
                    <a:gd name="connsiteX10" fmla="*/ 159750 w 434807"/>
                    <a:gd name="connsiteY10" fmla="*/ 279090 h 586168"/>
                    <a:gd name="connsiteX11" fmla="*/ 399437 w 434807"/>
                    <a:gd name="connsiteY11" fmla="*/ 439964 h 586168"/>
                    <a:gd name="connsiteX12" fmla="*/ 433296 w 434807"/>
                    <a:gd name="connsiteY12" fmla="*/ 490865 h 5861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434807" h="586168">
                      <a:moveTo>
                        <a:pt x="433296" y="490865"/>
                      </a:moveTo>
                      <a:cubicBezTo>
                        <a:pt x="437243" y="510922"/>
                        <a:pt x="433538" y="532485"/>
                        <a:pt x="421245" y="550799"/>
                      </a:cubicBezTo>
                      <a:cubicBezTo>
                        <a:pt x="396661" y="587428"/>
                        <a:pt x="347039" y="597191"/>
                        <a:pt x="310410" y="572607"/>
                      </a:cubicBezTo>
                      <a:lnTo>
                        <a:pt x="34190" y="387212"/>
                      </a:lnTo>
                      <a:cubicBezTo>
                        <a:pt x="15875" y="374920"/>
                        <a:pt x="4278" y="356368"/>
                        <a:pt x="331" y="336311"/>
                      </a:cubicBezTo>
                      <a:lnTo>
                        <a:pt x="278" y="310939"/>
                      </a:lnTo>
                      <a:lnTo>
                        <a:pt x="0" y="309562"/>
                      </a:lnTo>
                      <a:lnTo>
                        <a:pt x="0" y="79875"/>
                      </a:lnTo>
                      <a:cubicBezTo>
                        <a:pt x="0" y="35761"/>
                        <a:pt x="35761" y="0"/>
                        <a:pt x="79875" y="0"/>
                      </a:cubicBezTo>
                      <a:cubicBezTo>
                        <a:pt x="123989" y="0"/>
                        <a:pt x="159750" y="35761"/>
                        <a:pt x="159750" y="79875"/>
                      </a:cubicBezTo>
                      <a:lnTo>
                        <a:pt x="159750" y="279090"/>
                      </a:lnTo>
                      <a:lnTo>
                        <a:pt x="399437" y="439964"/>
                      </a:lnTo>
                      <a:cubicBezTo>
                        <a:pt x="417751" y="452256"/>
                        <a:pt x="429350" y="470808"/>
                        <a:pt x="433296" y="490865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06" name="グループ化 105">
                <a:extLst>
                  <a:ext uri="{FF2B5EF4-FFF2-40B4-BE49-F238E27FC236}">
                    <a16:creationId xmlns:a16="http://schemas.microsoft.com/office/drawing/2014/main" id="{566561B2-CD17-4254-A4C4-044DF6ABDAFD}"/>
                  </a:ext>
                </a:extLst>
              </p:cNvPr>
              <p:cNvGrpSpPr/>
              <p:nvPr/>
            </p:nvGrpSpPr>
            <p:grpSpPr>
              <a:xfrm>
                <a:off x="3449305" y="4631756"/>
                <a:ext cx="514963" cy="316306"/>
                <a:chOff x="2786904" y="4109854"/>
                <a:chExt cx="431446" cy="265007"/>
              </a:xfrm>
            </p:grpSpPr>
            <p:sp>
              <p:nvSpPr>
                <p:cNvPr id="107" name="月 106">
                  <a:extLst>
                    <a:ext uri="{FF2B5EF4-FFF2-40B4-BE49-F238E27FC236}">
                      <a16:creationId xmlns:a16="http://schemas.microsoft.com/office/drawing/2014/main" id="{97835EF9-992F-4E2D-A616-8D39EDA7BBA5}"/>
                    </a:ext>
                  </a:extLst>
                </p:cNvPr>
                <p:cNvSpPr/>
                <p:nvPr/>
              </p:nvSpPr>
              <p:spPr bwMode="auto">
                <a:xfrm rot="14400000">
                  <a:off x="3040190" y="4286044"/>
                  <a:ext cx="45719" cy="131916"/>
                </a:xfrm>
                <a:prstGeom prst="moon">
                  <a:avLst>
                    <a:gd name="adj" fmla="val 74942"/>
                  </a:avLst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8" name="フリーフォーム: 図形 107">
                  <a:extLst>
                    <a:ext uri="{FF2B5EF4-FFF2-40B4-BE49-F238E27FC236}">
                      <a16:creationId xmlns:a16="http://schemas.microsoft.com/office/drawing/2014/main" id="{18C90607-88C8-45A1-BF48-E555DC6F9B20}"/>
                    </a:ext>
                  </a:extLst>
                </p:cNvPr>
                <p:cNvSpPr/>
                <p:nvPr/>
              </p:nvSpPr>
              <p:spPr bwMode="auto">
                <a:xfrm>
                  <a:off x="2788298" y="4109854"/>
                  <a:ext cx="180021" cy="98685"/>
                </a:xfrm>
                <a:custGeom>
                  <a:avLst/>
                  <a:gdLst>
                    <a:gd name="connsiteX0" fmla="*/ 10186 w 619508"/>
                    <a:gd name="connsiteY0" fmla="*/ 0 h 247430"/>
                    <a:gd name="connsiteX1" fmla="*/ 609322 w 619508"/>
                    <a:gd name="connsiteY1" fmla="*/ 0 h 247430"/>
                    <a:gd name="connsiteX2" fmla="*/ 619508 w 619508"/>
                    <a:gd name="connsiteY2" fmla="*/ 34656 h 247430"/>
                    <a:gd name="connsiteX3" fmla="*/ 309754 w 619508"/>
                    <a:gd name="connsiteY3" fmla="*/ 247430 h 247430"/>
                    <a:gd name="connsiteX4" fmla="*/ 0 w 619508"/>
                    <a:gd name="connsiteY4" fmla="*/ 34656 h 2474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19508" h="247430">
                      <a:moveTo>
                        <a:pt x="10186" y="0"/>
                      </a:moveTo>
                      <a:lnTo>
                        <a:pt x="609322" y="0"/>
                      </a:lnTo>
                      <a:lnTo>
                        <a:pt x="619508" y="34656"/>
                      </a:lnTo>
                      <a:cubicBezTo>
                        <a:pt x="619508" y="152168"/>
                        <a:pt x="480826" y="247430"/>
                        <a:pt x="309754" y="247430"/>
                      </a:cubicBezTo>
                      <a:cubicBezTo>
                        <a:pt x="138682" y="247430"/>
                        <a:pt x="0" y="152168"/>
                        <a:pt x="0" y="34656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9" name="フリーフォーム: 図形 108">
                  <a:extLst>
                    <a:ext uri="{FF2B5EF4-FFF2-40B4-BE49-F238E27FC236}">
                      <a16:creationId xmlns:a16="http://schemas.microsoft.com/office/drawing/2014/main" id="{40BC7592-AC89-4354-B50C-85266AF9540A}"/>
                    </a:ext>
                  </a:extLst>
                </p:cNvPr>
                <p:cNvSpPr/>
                <p:nvPr/>
              </p:nvSpPr>
              <p:spPr bwMode="auto">
                <a:xfrm>
                  <a:off x="2786904" y="4109855"/>
                  <a:ext cx="83401" cy="45719"/>
                </a:xfrm>
                <a:custGeom>
                  <a:avLst/>
                  <a:gdLst>
                    <a:gd name="connsiteX0" fmla="*/ 10186 w 619508"/>
                    <a:gd name="connsiteY0" fmla="*/ 0 h 247430"/>
                    <a:gd name="connsiteX1" fmla="*/ 609322 w 619508"/>
                    <a:gd name="connsiteY1" fmla="*/ 0 h 247430"/>
                    <a:gd name="connsiteX2" fmla="*/ 619508 w 619508"/>
                    <a:gd name="connsiteY2" fmla="*/ 34656 h 247430"/>
                    <a:gd name="connsiteX3" fmla="*/ 309754 w 619508"/>
                    <a:gd name="connsiteY3" fmla="*/ 247430 h 247430"/>
                    <a:gd name="connsiteX4" fmla="*/ 0 w 619508"/>
                    <a:gd name="connsiteY4" fmla="*/ 34656 h 2474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19508" h="247430">
                      <a:moveTo>
                        <a:pt x="10186" y="0"/>
                      </a:moveTo>
                      <a:lnTo>
                        <a:pt x="609322" y="0"/>
                      </a:lnTo>
                      <a:lnTo>
                        <a:pt x="619508" y="34656"/>
                      </a:lnTo>
                      <a:cubicBezTo>
                        <a:pt x="619508" y="152168"/>
                        <a:pt x="480826" y="247430"/>
                        <a:pt x="309754" y="247430"/>
                      </a:cubicBezTo>
                      <a:cubicBezTo>
                        <a:pt x="138682" y="247430"/>
                        <a:pt x="0" y="152168"/>
                        <a:pt x="0" y="34656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0" name="フリーフォーム: 図形 109">
                  <a:extLst>
                    <a:ext uri="{FF2B5EF4-FFF2-40B4-BE49-F238E27FC236}">
                      <a16:creationId xmlns:a16="http://schemas.microsoft.com/office/drawing/2014/main" id="{87E7B461-53A5-46DD-977A-0EA15D008DBE}"/>
                    </a:ext>
                  </a:extLst>
                </p:cNvPr>
                <p:cNvSpPr/>
                <p:nvPr/>
              </p:nvSpPr>
              <p:spPr bwMode="auto">
                <a:xfrm>
                  <a:off x="3038329" y="4109854"/>
                  <a:ext cx="180021" cy="98685"/>
                </a:xfrm>
                <a:custGeom>
                  <a:avLst/>
                  <a:gdLst>
                    <a:gd name="connsiteX0" fmla="*/ 10186 w 619508"/>
                    <a:gd name="connsiteY0" fmla="*/ 0 h 247430"/>
                    <a:gd name="connsiteX1" fmla="*/ 609322 w 619508"/>
                    <a:gd name="connsiteY1" fmla="*/ 0 h 247430"/>
                    <a:gd name="connsiteX2" fmla="*/ 619508 w 619508"/>
                    <a:gd name="connsiteY2" fmla="*/ 34656 h 247430"/>
                    <a:gd name="connsiteX3" fmla="*/ 309754 w 619508"/>
                    <a:gd name="connsiteY3" fmla="*/ 247430 h 247430"/>
                    <a:gd name="connsiteX4" fmla="*/ 0 w 619508"/>
                    <a:gd name="connsiteY4" fmla="*/ 34656 h 2474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19508" h="247430">
                      <a:moveTo>
                        <a:pt x="10186" y="0"/>
                      </a:moveTo>
                      <a:lnTo>
                        <a:pt x="609322" y="0"/>
                      </a:lnTo>
                      <a:lnTo>
                        <a:pt x="619508" y="34656"/>
                      </a:lnTo>
                      <a:cubicBezTo>
                        <a:pt x="619508" y="152168"/>
                        <a:pt x="480826" y="247430"/>
                        <a:pt x="309754" y="247430"/>
                      </a:cubicBezTo>
                      <a:cubicBezTo>
                        <a:pt x="138682" y="247430"/>
                        <a:pt x="0" y="152168"/>
                        <a:pt x="0" y="34656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1" name="フリーフォーム: 図形 110">
                  <a:extLst>
                    <a:ext uri="{FF2B5EF4-FFF2-40B4-BE49-F238E27FC236}">
                      <a16:creationId xmlns:a16="http://schemas.microsoft.com/office/drawing/2014/main" id="{EA0CEC4D-7BB5-42F4-8578-339B2C6C5D78}"/>
                    </a:ext>
                  </a:extLst>
                </p:cNvPr>
                <p:cNvSpPr/>
                <p:nvPr/>
              </p:nvSpPr>
              <p:spPr bwMode="auto">
                <a:xfrm>
                  <a:off x="3036935" y="4109855"/>
                  <a:ext cx="83401" cy="45719"/>
                </a:xfrm>
                <a:custGeom>
                  <a:avLst/>
                  <a:gdLst>
                    <a:gd name="connsiteX0" fmla="*/ 10186 w 619508"/>
                    <a:gd name="connsiteY0" fmla="*/ 0 h 247430"/>
                    <a:gd name="connsiteX1" fmla="*/ 609322 w 619508"/>
                    <a:gd name="connsiteY1" fmla="*/ 0 h 247430"/>
                    <a:gd name="connsiteX2" fmla="*/ 619508 w 619508"/>
                    <a:gd name="connsiteY2" fmla="*/ 34656 h 247430"/>
                    <a:gd name="connsiteX3" fmla="*/ 309754 w 619508"/>
                    <a:gd name="connsiteY3" fmla="*/ 247430 h 247430"/>
                    <a:gd name="connsiteX4" fmla="*/ 0 w 619508"/>
                    <a:gd name="connsiteY4" fmla="*/ 34656 h 2474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19508" h="247430">
                      <a:moveTo>
                        <a:pt x="10186" y="0"/>
                      </a:moveTo>
                      <a:lnTo>
                        <a:pt x="609322" y="0"/>
                      </a:lnTo>
                      <a:lnTo>
                        <a:pt x="619508" y="34656"/>
                      </a:lnTo>
                      <a:cubicBezTo>
                        <a:pt x="619508" y="152168"/>
                        <a:pt x="480826" y="247430"/>
                        <a:pt x="309754" y="247430"/>
                      </a:cubicBezTo>
                      <a:cubicBezTo>
                        <a:pt x="138682" y="247430"/>
                        <a:pt x="0" y="152168"/>
                        <a:pt x="0" y="34656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99" name="グループ化 98">
              <a:extLst>
                <a:ext uri="{FF2B5EF4-FFF2-40B4-BE49-F238E27FC236}">
                  <a16:creationId xmlns:a16="http://schemas.microsoft.com/office/drawing/2014/main" id="{3426AFCF-2674-4089-9291-620BAEC882D3}"/>
                </a:ext>
              </a:extLst>
            </p:cNvPr>
            <p:cNvGrpSpPr/>
            <p:nvPr/>
          </p:nvGrpSpPr>
          <p:grpSpPr>
            <a:xfrm>
              <a:off x="-837285" y="3056332"/>
              <a:ext cx="1057094" cy="1086348"/>
              <a:chOff x="-748212" y="3147869"/>
              <a:chExt cx="878947" cy="903273"/>
            </a:xfrm>
          </p:grpSpPr>
          <p:sp>
            <p:nvSpPr>
              <p:cNvPr id="100" name="四角形: 角を丸くする 99">
                <a:extLst>
                  <a:ext uri="{FF2B5EF4-FFF2-40B4-BE49-F238E27FC236}">
                    <a16:creationId xmlns:a16="http://schemas.microsoft.com/office/drawing/2014/main" id="{422C58DA-8F55-4083-B5D6-BD6B126F879C}"/>
                  </a:ext>
                </a:extLst>
              </p:cNvPr>
              <p:cNvSpPr/>
              <p:nvPr/>
            </p:nvSpPr>
            <p:spPr bwMode="auto">
              <a:xfrm>
                <a:off x="-444601" y="3147869"/>
                <a:ext cx="111160" cy="742734"/>
              </a:xfrm>
              <a:prstGeom prst="roundRect">
                <a:avLst>
                  <a:gd name="adj" fmla="val 6948"/>
                </a:avLst>
              </a:pr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01" name="グループ化 100">
                <a:extLst>
                  <a:ext uri="{FF2B5EF4-FFF2-40B4-BE49-F238E27FC236}">
                    <a16:creationId xmlns:a16="http://schemas.microsoft.com/office/drawing/2014/main" id="{559A5787-CD0F-435A-B249-969D58C622F4}"/>
                  </a:ext>
                </a:extLst>
              </p:cNvPr>
              <p:cNvGrpSpPr/>
              <p:nvPr/>
            </p:nvGrpSpPr>
            <p:grpSpPr>
              <a:xfrm rot="900000">
                <a:off x="-748212" y="3637962"/>
                <a:ext cx="878947" cy="413180"/>
                <a:chOff x="5898106" y="3919093"/>
                <a:chExt cx="878947" cy="413180"/>
              </a:xfrm>
            </p:grpSpPr>
            <p:sp>
              <p:nvSpPr>
                <p:cNvPr id="103" name="台形 102">
                  <a:extLst>
                    <a:ext uri="{FF2B5EF4-FFF2-40B4-BE49-F238E27FC236}">
                      <a16:creationId xmlns:a16="http://schemas.microsoft.com/office/drawing/2014/main" id="{275F79A9-214F-4251-A378-03DCE2FCC85A}"/>
                    </a:ext>
                  </a:extLst>
                </p:cNvPr>
                <p:cNvSpPr/>
                <p:nvPr/>
              </p:nvSpPr>
              <p:spPr bwMode="auto">
                <a:xfrm rot="16200000">
                  <a:off x="6548000" y="4019099"/>
                  <a:ext cx="270030" cy="188076"/>
                </a:xfrm>
                <a:prstGeom prst="trapezoid">
                  <a:avLst/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4" name="四角形: 角を丸くする 103">
                  <a:extLst>
                    <a:ext uri="{FF2B5EF4-FFF2-40B4-BE49-F238E27FC236}">
                      <a16:creationId xmlns:a16="http://schemas.microsoft.com/office/drawing/2014/main" id="{D1C11007-B518-41A7-829F-401912AD7882}"/>
                    </a:ext>
                  </a:extLst>
                </p:cNvPr>
                <p:cNvSpPr/>
                <p:nvPr/>
              </p:nvSpPr>
              <p:spPr bwMode="auto">
                <a:xfrm>
                  <a:off x="5898106" y="3919093"/>
                  <a:ext cx="718382" cy="413180"/>
                </a:xfrm>
                <a:prstGeom prst="roundRect">
                  <a:avLst>
                    <a:gd name="adj" fmla="val 6948"/>
                  </a:avLst>
                </a:prstGeom>
                <a:solidFill>
                  <a:schemeClr val="bg1">
                    <a:lumMod val="85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2912781106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24</Words>
  <Application>Microsoft Office PowerPoint</Application>
  <PresentationFormat>A4 210 x 297 mm</PresentationFormat>
  <Paragraphs>14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9" baseType="lpstr">
      <vt:lpstr>メイリオ</vt:lpstr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popd32_ゴミ置き場監視中</dc:title>
  <dc:subject>popd32_ゴミ置き場監視中</dc:subject>
  <dc:creator>でじけろお</dc:creator>
  <cp:lastModifiedBy/>
  <cp:revision>1</cp:revision>
  <dcterms:created xsi:type="dcterms:W3CDTF">2014-07-30T05:46:22Z</dcterms:created>
  <dcterms:modified xsi:type="dcterms:W3CDTF">2021-08-26T10:13:23Z</dcterms:modified>
  <cp:version>1</cp:version>
</cp:coreProperties>
</file>