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1" r:id="rId4"/>
    <p:sldId id="286" r:id="rId5"/>
    <p:sldId id="288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60" y="1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1192306" y="833717"/>
            <a:ext cx="7521388" cy="2262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ゴミ置き場</a:t>
            </a:r>
            <a:endParaRPr lang="ja-JP" altLang="en-US" sz="13000" dirty="0"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3DC5C3-52FF-4349-BE64-51950D328C43}"/>
              </a:ext>
            </a:extLst>
          </p:cNvPr>
          <p:cNvSpPr txBox="1"/>
          <p:nvPr/>
        </p:nvSpPr>
        <p:spPr>
          <a:xfrm>
            <a:off x="1192306" y="3492849"/>
            <a:ext cx="7521388" cy="2262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監視中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25BBE2D-61DB-45C5-A4A4-D609A20BB185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319640-AF28-43B1-BDED-FEC2BD2D9103}"/>
              </a:ext>
            </a:extLst>
          </p:cNvPr>
          <p:cNvSpPr txBox="1"/>
          <p:nvPr/>
        </p:nvSpPr>
        <p:spPr>
          <a:xfrm>
            <a:off x="1192306" y="833717"/>
            <a:ext cx="7521388" cy="2262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ゴミ置き場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9FA580B-976F-417B-A0F2-7B9A19C7E1A7}"/>
              </a:ext>
            </a:extLst>
          </p:cNvPr>
          <p:cNvSpPr txBox="1"/>
          <p:nvPr/>
        </p:nvSpPr>
        <p:spPr>
          <a:xfrm>
            <a:off x="1192306" y="3492849"/>
            <a:ext cx="7521388" cy="226219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監視中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A5E8546E-A5A6-4946-B798-1EC4741C9F4F}"/>
              </a:ext>
            </a:extLst>
          </p:cNvPr>
          <p:cNvSpPr/>
          <p:nvPr/>
        </p:nvSpPr>
        <p:spPr>
          <a:xfrm>
            <a:off x="137465" y="98630"/>
            <a:ext cx="4063474" cy="664672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0C7510CF-7006-4C31-96F6-A928D5179981}"/>
              </a:ext>
            </a:extLst>
          </p:cNvPr>
          <p:cNvSpPr txBox="1"/>
          <p:nvPr/>
        </p:nvSpPr>
        <p:spPr>
          <a:xfrm>
            <a:off x="4457700" y="495300"/>
            <a:ext cx="5161483" cy="585902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置き場</a:t>
            </a: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34262FC-29EB-4AE3-9487-29B253631F40}"/>
              </a:ext>
            </a:extLst>
          </p:cNvPr>
          <p:cNvGrpSpPr/>
          <p:nvPr/>
        </p:nvGrpSpPr>
        <p:grpSpPr>
          <a:xfrm>
            <a:off x="427106" y="1673805"/>
            <a:ext cx="3484192" cy="3172434"/>
            <a:chOff x="-837285" y="3056332"/>
            <a:chExt cx="3270636" cy="2977987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C7176C85-69BF-497B-BEE7-D54C67926C85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03862690-34F1-4C83-A6AF-8D638FF4C10F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30" name="楕円 8">
                  <a:extLst>
                    <a:ext uri="{FF2B5EF4-FFF2-40B4-BE49-F238E27FC236}">
                      <a16:creationId xmlns:a16="http://schemas.microsoft.com/office/drawing/2014/main" id="{FE1C8237-5CA9-42DC-8620-7B060912805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0936A7F0-D1C7-4F58-BA9C-93F0333A1A4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2" name="楕円 10">
                  <a:extLst>
                    <a:ext uri="{FF2B5EF4-FFF2-40B4-BE49-F238E27FC236}">
                      <a16:creationId xmlns:a16="http://schemas.microsoft.com/office/drawing/2014/main" id="{E5CA7FF4-06D9-4A18-BC86-0E09D018B5EF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10C88469-465E-449D-BF1A-2BD3AF1ECFE5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35" name="楕円 8">
                    <a:extLst>
                      <a:ext uri="{FF2B5EF4-FFF2-40B4-BE49-F238E27FC236}">
                        <a16:creationId xmlns:a16="http://schemas.microsoft.com/office/drawing/2014/main" id="{7451AC8E-5D90-4160-9B48-E1B0699A4AD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楕円 8">
                    <a:extLst>
                      <a:ext uri="{FF2B5EF4-FFF2-40B4-BE49-F238E27FC236}">
                        <a16:creationId xmlns:a16="http://schemas.microsoft.com/office/drawing/2014/main" id="{9BC27960-8749-4013-BD4B-79949A713F95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10">
                  <a:extLst>
                    <a:ext uri="{FF2B5EF4-FFF2-40B4-BE49-F238E27FC236}">
                      <a16:creationId xmlns:a16="http://schemas.microsoft.com/office/drawing/2014/main" id="{29774F46-2739-4BB0-B35A-A9AF3342FA3B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DD341727-E432-431A-8C5A-E547A385873E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23" name="楕円 8">
                  <a:extLst>
                    <a:ext uri="{FF2B5EF4-FFF2-40B4-BE49-F238E27FC236}">
                      <a16:creationId xmlns:a16="http://schemas.microsoft.com/office/drawing/2014/main" id="{59EE2EE2-900D-4B6C-BA85-E3C49793E46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3C7A5332-D75D-4CAA-8B22-93C2A5F3277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" name="楕円 10">
                  <a:extLst>
                    <a:ext uri="{FF2B5EF4-FFF2-40B4-BE49-F238E27FC236}">
                      <a16:creationId xmlns:a16="http://schemas.microsoft.com/office/drawing/2014/main" id="{4FF36A2B-EE2C-4C0C-9AE7-E68C39794CFB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25E0720-93C4-49FE-84AF-4F8BC12992D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28" name="楕円 8">
                    <a:extLst>
                      <a:ext uri="{FF2B5EF4-FFF2-40B4-BE49-F238E27FC236}">
                        <a16:creationId xmlns:a16="http://schemas.microsoft.com/office/drawing/2014/main" id="{7AAA861B-7402-4A56-B0EA-721BB0993373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8">
                    <a:extLst>
                      <a:ext uri="{FF2B5EF4-FFF2-40B4-BE49-F238E27FC236}">
                        <a16:creationId xmlns:a16="http://schemas.microsoft.com/office/drawing/2014/main" id="{545C0D8D-9ABB-46FB-A1D0-74E9129CE2A2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7" name="楕円 10">
                  <a:extLst>
                    <a:ext uri="{FF2B5EF4-FFF2-40B4-BE49-F238E27FC236}">
                      <a16:creationId xmlns:a16="http://schemas.microsoft.com/office/drawing/2014/main" id="{953527CB-6E3D-4879-9BE1-CE40D6DFA5E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A00DC48B-590D-4C6C-A1FF-873230B9FADA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6" name="楕円 8">
                  <a:extLst>
                    <a:ext uri="{FF2B5EF4-FFF2-40B4-BE49-F238E27FC236}">
                      <a16:creationId xmlns:a16="http://schemas.microsoft.com/office/drawing/2014/main" id="{3E44DBEB-BB55-4A22-9362-90EEFC974CE6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BDAFB6FA-632E-493A-88E4-A73EC2BE35F7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8" name="楕円 10">
                  <a:extLst>
                    <a:ext uri="{FF2B5EF4-FFF2-40B4-BE49-F238E27FC236}">
                      <a16:creationId xmlns:a16="http://schemas.microsoft.com/office/drawing/2014/main" id="{4E8938FD-C98A-48A1-B8FB-CB3F17761557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232315F2-7C4E-4DA6-9812-50780FD5647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21" name="楕円 8">
                    <a:extLst>
                      <a:ext uri="{FF2B5EF4-FFF2-40B4-BE49-F238E27FC236}">
                        <a16:creationId xmlns:a16="http://schemas.microsoft.com/office/drawing/2014/main" id="{649F9E42-6885-40D0-A9DB-4FE1BBCD03D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8">
                    <a:extLst>
                      <a:ext uri="{FF2B5EF4-FFF2-40B4-BE49-F238E27FC236}">
                        <a16:creationId xmlns:a16="http://schemas.microsoft.com/office/drawing/2014/main" id="{40528FE0-79C4-4B1F-B4A4-6BECEC8A99E7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0" name="楕円 10">
                  <a:extLst>
                    <a:ext uri="{FF2B5EF4-FFF2-40B4-BE49-F238E27FC236}">
                      <a16:creationId xmlns:a16="http://schemas.microsoft.com/office/drawing/2014/main" id="{A48FBA72-8179-416C-AA1F-46494EAB88EA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45A1CDD2-79C9-4C4E-8310-6DDCCA4CD5D5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9" name="楕円 8">
                  <a:extLst>
                    <a:ext uri="{FF2B5EF4-FFF2-40B4-BE49-F238E27FC236}">
                      <a16:creationId xmlns:a16="http://schemas.microsoft.com/office/drawing/2014/main" id="{0CBF3A2E-C6F3-4FEE-B05C-5BAE7CFB7B37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CCB5C38-A0A6-4234-97E8-3BA03AD6656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1" name="楕円 10">
                  <a:extLst>
                    <a:ext uri="{FF2B5EF4-FFF2-40B4-BE49-F238E27FC236}">
                      <a16:creationId xmlns:a16="http://schemas.microsoft.com/office/drawing/2014/main" id="{2129D706-C0C7-4864-8AAF-6AE9780A7BDC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90215FE3-904B-4C40-8463-05211B1B8118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4" name="楕円 8">
                    <a:extLst>
                      <a:ext uri="{FF2B5EF4-FFF2-40B4-BE49-F238E27FC236}">
                        <a16:creationId xmlns:a16="http://schemas.microsoft.com/office/drawing/2014/main" id="{9374752F-F950-4401-8FA3-12EF05BA9AE9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楕円 8">
                    <a:extLst>
                      <a:ext uri="{FF2B5EF4-FFF2-40B4-BE49-F238E27FC236}">
                        <a16:creationId xmlns:a16="http://schemas.microsoft.com/office/drawing/2014/main" id="{43344355-6584-4698-B540-3C5484D45183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3" name="楕円 10">
                  <a:extLst>
                    <a:ext uri="{FF2B5EF4-FFF2-40B4-BE49-F238E27FC236}">
                      <a16:creationId xmlns:a16="http://schemas.microsoft.com/office/drawing/2014/main" id="{A63DB1B6-144A-438E-A895-31EBDC255DD5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0CACF9A-10F2-4419-A74B-D980F5C1E86D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2" name="楕円 8">
                  <a:extLst>
                    <a:ext uri="{FF2B5EF4-FFF2-40B4-BE49-F238E27FC236}">
                      <a16:creationId xmlns:a16="http://schemas.microsoft.com/office/drawing/2014/main" id="{D4922A2E-63C5-4569-B0EA-AA6B24B96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B2463BBC-25D2-41A4-8457-44589D3809F3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楕円 10">
                  <a:extLst>
                    <a:ext uri="{FF2B5EF4-FFF2-40B4-BE49-F238E27FC236}">
                      <a16:creationId xmlns:a16="http://schemas.microsoft.com/office/drawing/2014/main" id="{E0B573B0-316D-4C6F-A883-EC8BDD994F48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0429CE3A-7CF8-45C7-BE79-1D110720B2B8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7" name="楕円 8">
                    <a:extLst>
                      <a:ext uri="{FF2B5EF4-FFF2-40B4-BE49-F238E27FC236}">
                        <a16:creationId xmlns:a16="http://schemas.microsoft.com/office/drawing/2014/main" id="{FCD0B7EB-649C-44E4-ACC5-0D4DC4B2C09A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8">
                    <a:extLst>
                      <a:ext uri="{FF2B5EF4-FFF2-40B4-BE49-F238E27FC236}">
                        <a16:creationId xmlns:a16="http://schemas.microsoft.com/office/drawing/2014/main" id="{C1C96CB4-6092-4E3B-BD8B-7522F7D246DB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6" name="楕円 10">
                  <a:extLst>
                    <a:ext uri="{FF2B5EF4-FFF2-40B4-BE49-F238E27FC236}">
                      <a16:creationId xmlns:a16="http://schemas.microsoft.com/office/drawing/2014/main" id="{C89E9CB4-4184-4D43-B23B-9D4E4689DEA7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DF138B1F-C180-40BB-95DD-D5A7EBF42625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2" name="楕円 8">
                  <a:extLst>
                    <a:ext uri="{FF2B5EF4-FFF2-40B4-BE49-F238E27FC236}">
                      <a16:creationId xmlns:a16="http://schemas.microsoft.com/office/drawing/2014/main" id="{31F774D0-BEBC-4E78-8A4F-D0178C1E0284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2F3D4F44-844D-4225-BBA5-2A4D318F7956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4" name="楕円 10">
                  <a:extLst>
                    <a:ext uri="{FF2B5EF4-FFF2-40B4-BE49-F238E27FC236}">
                      <a16:creationId xmlns:a16="http://schemas.microsoft.com/office/drawing/2014/main" id="{5B8CE8FD-82F7-4DF6-AD6A-F42A398F9D8F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F39E2EB0-96D9-4BBB-965D-47A248C0EB2D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0" name="楕円 8">
                    <a:extLst>
                      <a:ext uri="{FF2B5EF4-FFF2-40B4-BE49-F238E27FC236}">
                        <a16:creationId xmlns:a16="http://schemas.microsoft.com/office/drawing/2014/main" id="{11AAA013-A529-42BE-9332-B03605021F14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8">
                    <a:extLst>
                      <a:ext uri="{FF2B5EF4-FFF2-40B4-BE49-F238E27FC236}">
                        <a16:creationId xmlns:a16="http://schemas.microsoft.com/office/drawing/2014/main" id="{0AE94A67-1459-432B-99A1-2D234361D0C4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楕円 10">
                  <a:extLst>
                    <a:ext uri="{FF2B5EF4-FFF2-40B4-BE49-F238E27FC236}">
                      <a16:creationId xmlns:a16="http://schemas.microsoft.com/office/drawing/2014/main" id="{2FA02F98-0941-4891-8DA7-F5EEE3F5F473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64D4B4F-60E3-4F81-86B6-D3A4C1B4042F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1988BBE-A041-4A26-BD6E-B13C044090B9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7A23FB32-41B0-472D-9E95-E0BB0C04D350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2AA2918-372D-4930-AB09-890C9117EF9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7C866DFC-667C-4B35-B9C5-67E8624F489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台形 132">
                    <a:extLst>
                      <a:ext uri="{FF2B5EF4-FFF2-40B4-BE49-F238E27FC236}">
                        <a16:creationId xmlns:a16="http://schemas.microsoft.com/office/drawing/2014/main" id="{2C3D4334-3F36-4F8A-8E9F-FECFB11164F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A1DA80C5-F38B-477A-BB7E-A10BD2062E16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6511046-68F7-4CBB-90E7-8DB3449197F7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524FF8BA-09D5-4A4C-8662-6D842D184C13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8D8DFBA4-DA38-43B4-BF06-2CF1A14AC4AD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B8507DA8-D33E-4289-AF64-EE1A62E762CE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23" name="月 122">
                  <a:extLst>
                    <a:ext uri="{FF2B5EF4-FFF2-40B4-BE49-F238E27FC236}">
                      <a16:creationId xmlns:a16="http://schemas.microsoft.com/office/drawing/2014/main" id="{63D55989-E024-4DCE-ACD2-74F6C00378E0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281573E9-E7BF-4616-997E-B9FA0B706CD4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6399A8F-6144-440E-AA68-2BD36F03D90B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D8F5373C-2807-4FDC-857C-8EE8089E6C10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91E7B12-0A8B-4276-9C28-BD2913127F51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B097B161-0242-48BD-A6B2-FCA1E6CBE994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BA8CC1DB-3FC7-4887-90E7-4763F5398DD7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275BEF4-EDB5-4C67-A6D4-1A3C90D6B6F9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6BEAA02E-7376-4CCA-A601-2DF8DD67B83F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54AAE6BD-CA00-495F-BD86-83039796481F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51562" y="4609276"/>
            <a:ext cx="8431908" cy="142166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sp>
        <p:nvSpPr>
          <p:cNvPr id="71" name="角丸四角形 1">
            <a:extLst>
              <a:ext uri="{FF2B5EF4-FFF2-40B4-BE49-F238E27FC236}">
                <a16:creationId xmlns:a16="http://schemas.microsoft.com/office/drawing/2014/main" id="{96A3056B-D1D9-4428-BA9F-CF5858468A0C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FEC98FA-D98E-40A8-AC09-68D0F13FC964}"/>
              </a:ext>
            </a:extLst>
          </p:cNvPr>
          <p:cNvGrpSpPr/>
          <p:nvPr/>
        </p:nvGrpSpPr>
        <p:grpSpPr>
          <a:xfrm>
            <a:off x="2915667" y="776804"/>
            <a:ext cx="4103698" cy="3868314"/>
            <a:chOff x="-969726" y="3025140"/>
            <a:chExt cx="3403077" cy="3207880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133375C9-1DA3-46EF-A31D-414962EB1702}"/>
                </a:ext>
              </a:extLst>
            </p:cNvPr>
            <p:cNvSpPr/>
            <p:nvPr/>
          </p:nvSpPr>
          <p:spPr bwMode="auto">
            <a:xfrm>
              <a:off x="-969726" y="3025140"/>
              <a:ext cx="3207880" cy="320788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78129439-70EE-4D74-8AEF-1F5A669EC30B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4485A328-BF62-49C4-8842-36D5E7E61132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9" name="楕円 8">
                  <a:extLst>
                    <a:ext uri="{FF2B5EF4-FFF2-40B4-BE49-F238E27FC236}">
                      <a16:creationId xmlns:a16="http://schemas.microsoft.com/office/drawing/2014/main" id="{E1EB1513-6467-4FC7-BE7D-1367F000C8A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F5D9CDEB-9EBB-4782-A79D-1D93831D6941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1" name="楕円 10">
                  <a:extLst>
                    <a:ext uri="{FF2B5EF4-FFF2-40B4-BE49-F238E27FC236}">
                      <a16:creationId xmlns:a16="http://schemas.microsoft.com/office/drawing/2014/main" id="{3B8D005A-137B-477E-9D38-1E1BFFA96FA5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257E7A21-5F50-430E-8030-708FEEFBBD4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4" name="楕円 8">
                    <a:extLst>
                      <a:ext uri="{FF2B5EF4-FFF2-40B4-BE49-F238E27FC236}">
                        <a16:creationId xmlns:a16="http://schemas.microsoft.com/office/drawing/2014/main" id="{5EB92827-530F-4CEA-A267-CF28260C2B0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楕円 8">
                    <a:extLst>
                      <a:ext uri="{FF2B5EF4-FFF2-40B4-BE49-F238E27FC236}">
                        <a16:creationId xmlns:a16="http://schemas.microsoft.com/office/drawing/2014/main" id="{A8310DC2-D06D-47AA-AF49-107A37D86FD5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3" name="楕円 10">
                  <a:extLst>
                    <a:ext uri="{FF2B5EF4-FFF2-40B4-BE49-F238E27FC236}">
                      <a16:creationId xmlns:a16="http://schemas.microsoft.com/office/drawing/2014/main" id="{93B158DF-A0AB-497D-8CAF-D0D7CC05AE16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2EC04CB3-0D73-4DE2-8157-B3CCADC70382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2" name="楕円 8">
                  <a:extLst>
                    <a:ext uri="{FF2B5EF4-FFF2-40B4-BE49-F238E27FC236}">
                      <a16:creationId xmlns:a16="http://schemas.microsoft.com/office/drawing/2014/main" id="{1D7F3915-23A9-4B75-85D8-1C86F5DFB12A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D9AA83E-BB50-4D2E-8C1A-5703B1CC71D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楕円 10">
                  <a:extLst>
                    <a:ext uri="{FF2B5EF4-FFF2-40B4-BE49-F238E27FC236}">
                      <a16:creationId xmlns:a16="http://schemas.microsoft.com/office/drawing/2014/main" id="{61E03272-CFFE-4857-9B8D-4ABA6CEF84C5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405B7C2B-7623-4A0C-8B2B-6EB78D877964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7" name="楕円 8">
                    <a:extLst>
                      <a:ext uri="{FF2B5EF4-FFF2-40B4-BE49-F238E27FC236}">
                        <a16:creationId xmlns:a16="http://schemas.microsoft.com/office/drawing/2014/main" id="{C2DF6FFF-4660-4F22-9DC1-664BA1A4C17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8">
                    <a:extLst>
                      <a:ext uri="{FF2B5EF4-FFF2-40B4-BE49-F238E27FC236}">
                        <a16:creationId xmlns:a16="http://schemas.microsoft.com/office/drawing/2014/main" id="{AF3111F6-F776-4817-974B-6B90F10234BE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6" name="楕円 10">
                  <a:extLst>
                    <a:ext uri="{FF2B5EF4-FFF2-40B4-BE49-F238E27FC236}">
                      <a16:creationId xmlns:a16="http://schemas.microsoft.com/office/drawing/2014/main" id="{68C686F8-8E4A-4783-A290-46A89D3BB8C0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073EF37-E77A-4751-8D91-BF4F4FBD4EB3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4" name="楕円 8">
                  <a:extLst>
                    <a:ext uri="{FF2B5EF4-FFF2-40B4-BE49-F238E27FC236}">
                      <a16:creationId xmlns:a16="http://schemas.microsoft.com/office/drawing/2014/main" id="{F81187E0-B041-422C-AA2F-2AC561A9017C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1A696A44-4567-4882-9E9F-C7A193D69A46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6" name="楕円 10">
                  <a:extLst>
                    <a:ext uri="{FF2B5EF4-FFF2-40B4-BE49-F238E27FC236}">
                      <a16:creationId xmlns:a16="http://schemas.microsoft.com/office/drawing/2014/main" id="{C0484F14-003F-4483-9A9A-179034C3DA2E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2E5534DF-CCD1-442C-8D41-DD7CE909B5C9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0" name="楕円 8">
                    <a:extLst>
                      <a:ext uri="{FF2B5EF4-FFF2-40B4-BE49-F238E27FC236}">
                        <a16:creationId xmlns:a16="http://schemas.microsoft.com/office/drawing/2014/main" id="{22A03B28-911E-4420-8FE3-9D6B04DE576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8">
                    <a:extLst>
                      <a:ext uri="{FF2B5EF4-FFF2-40B4-BE49-F238E27FC236}">
                        <a16:creationId xmlns:a16="http://schemas.microsoft.com/office/drawing/2014/main" id="{1450797E-91E8-48A3-8748-C82BD930179D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楕円 10">
                  <a:extLst>
                    <a:ext uri="{FF2B5EF4-FFF2-40B4-BE49-F238E27FC236}">
                      <a16:creationId xmlns:a16="http://schemas.microsoft.com/office/drawing/2014/main" id="{CB865ACC-9A7E-4374-9604-059FA286D844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8823E777-3AF3-47AB-991C-5087897CA7DE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37" name="楕円 8">
                  <a:extLst>
                    <a:ext uri="{FF2B5EF4-FFF2-40B4-BE49-F238E27FC236}">
                      <a16:creationId xmlns:a16="http://schemas.microsoft.com/office/drawing/2014/main" id="{1FB3A9AA-79B5-4D52-A25B-8DE15E9433BC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1F81E4FA-F2EC-433E-8A56-5BE072ABA137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9" name="楕円 10">
                  <a:extLst>
                    <a:ext uri="{FF2B5EF4-FFF2-40B4-BE49-F238E27FC236}">
                      <a16:creationId xmlns:a16="http://schemas.microsoft.com/office/drawing/2014/main" id="{19710E64-B916-48AB-AE27-E1CD512822A9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CCB8CA86-F0AF-4E8B-8F88-3C307868778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42" name="楕円 8">
                    <a:extLst>
                      <a:ext uri="{FF2B5EF4-FFF2-40B4-BE49-F238E27FC236}">
                        <a16:creationId xmlns:a16="http://schemas.microsoft.com/office/drawing/2014/main" id="{1BB18102-11F4-490C-8EE4-1E13888F99D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8">
                    <a:extLst>
                      <a:ext uri="{FF2B5EF4-FFF2-40B4-BE49-F238E27FC236}">
                        <a16:creationId xmlns:a16="http://schemas.microsoft.com/office/drawing/2014/main" id="{F7AF2B91-9656-4575-BB0C-476ED1AF38C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" name="楕円 10">
                  <a:extLst>
                    <a:ext uri="{FF2B5EF4-FFF2-40B4-BE49-F238E27FC236}">
                      <a16:creationId xmlns:a16="http://schemas.microsoft.com/office/drawing/2014/main" id="{091E01B6-7873-43AD-B66C-2523082DDA62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64B84DB-A177-4A2D-94FB-D2FBBBA23077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30" name="楕円 8">
                  <a:extLst>
                    <a:ext uri="{FF2B5EF4-FFF2-40B4-BE49-F238E27FC236}">
                      <a16:creationId xmlns:a16="http://schemas.microsoft.com/office/drawing/2014/main" id="{9B9D64AB-B971-449E-8D0F-48C2698B3668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4EF2C510-CC33-4769-A6C4-BE98ECDD5FD1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楕円 10">
                  <a:extLst>
                    <a:ext uri="{FF2B5EF4-FFF2-40B4-BE49-F238E27FC236}">
                      <a16:creationId xmlns:a16="http://schemas.microsoft.com/office/drawing/2014/main" id="{1700EBC6-2378-4884-9021-FDE38C0CEEBC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296FD6DF-53DF-43EC-B87B-D40C414B935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35" name="楕円 8">
                    <a:extLst>
                      <a:ext uri="{FF2B5EF4-FFF2-40B4-BE49-F238E27FC236}">
                        <a16:creationId xmlns:a16="http://schemas.microsoft.com/office/drawing/2014/main" id="{80B85099-1317-44F5-A32D-47C945735CE6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8">
                    <a:extLst>
                      <a:ext uri="{FF2B5EF4-FFF2-40B4-BE49-F238E27FC236}">
                        <a16:creationId xmlns:a16="http://schemas.microsoft.com/office/drawing/2014/main" id="{0A92A2A8-F399-4A2D-AEB5-EDE26ED9FC45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楕円 10">
                  <a:extLst>
                    <a:ext uri="{FF2B5EF4-FFF2-40B4-BE49-F238E27FC236}">
                      <a16:creationId xmlns:a16="http://schemas.microsoft.com/office/drawing/2014/main" id="{2758842B-FB65-4969-BA14-EAF3666137B9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10FE24C0-CD5B-4E94-939A-8F074142A5D8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23" name="楕円 8">
                  <a:extLst>
                    <a:ext uri="{FF2B5EF4-FFF2-40B4-BE49-F238E27FC236}">
                      <a16:creationId xmlns:a16="http://schemas.microsoft.com/office/drawing/2014/main" id="{4E2E7041-B18F-4E67-9776-D2B354A8DE5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475A2980-5179-49CB-8BD1-393A7E533EF3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" name="楕円 10">
                  <a:extLst>
                    <a:ext uri="{FF2B5EF4-FFF2-40B4-BE49-F238E27FC236}">
                      <a16:creationId xmlns:a16="http://schemas.microsoft.com/office/drawing/2014/main" id="{4CD2210D-FFE1-4A60-B8A1-C519AC21EB9A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86E93669-D6FB-4B34-9C65-CC08AAA402BB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28" name="楕円 8">
                    <a:extLst>
                      <a:ext uri="{FF2B5EF4-FFF2-40B4-BE49-F238E27FC236}">
                        <a16:creationId xmlns:a16="http://schemas.microsoft.com/office/drawing/2014/main" id="{0BE13A27-1910-4E7F-8700-B756A084724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8">
                    <a:extLst>
                      <a:ext uri="{FF2B5EF4-FFF2-40B4-BE49-F238E27FC236}">
                        <a16:creationId xmlns:a16="http://schemas.microsoft.com/office/drawing/2014/main" id="{03980F22-112C-4981-B229-13FBFE6364DF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" name="楕円 10">
                  <a:extLst>
                    <a:ext uri="{FF2B5EF4-FFF2-40B4-BE49-F238E27FC236}">
                      <a16:creationId xmlns:a16="http://schemas.microsoft.com/office/drawing/2014/main" id="{DEC22760-1D9C-48A5-B48A-A28E53BAA3F6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949344D-BF57-4CF3-804D-5165DC4085DA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9BDF297D-6E80-4E09-BD4B-28E5BA7A283A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10C89ADC-023B-424F-A4AB-0CEB679E0670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239B62B7-D901-4758-94AB-14C1D2218DE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E5D7D8F9-4409-4348-BE86-3118624D80F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台形 113">
                    <a:extLst>
                      <a:ext uri="{FF2B5EF4-FFF2-40B4-BE49-F238E27FC236}">
                        <a16:creationId xmlns:a16="http://schemas.microsoft.com/office/drawing/2014/main" id="{F86F988C-F6C3-43AD-8E68-CABC1D8A176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台形 114">
                    <a:extLst>
                      <a:ext uri="{FF2B5EF4-FFF2-40B4-BE49-F238E27FC236}">
                        <a16:creationId xmlns:a16="http://schemas.microsoft.com/office/drawing/2014/main" id="{FDBFBA40-587E-4074-9256-11DAAFF7011B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CFD7C94E-A8F5-4FB5-BC65-69AD60EF43E0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323A862-8759-4B19-8C51-A83AA9F1B455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E28DC0A-770F-4BDD-B0E3-7891222B7FFD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45FB531-A978-4D25-9F05-19BCFDA172B0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F6B0EE0E-5882-4E40-A52F-72343289A05F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BBDB1E5-B5D1-4DC1-9382-FAC9784EB9A5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26250A13-B854-4BBE-AF97-08BCBA02BC55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B2635244-893E-498F-B3A6-0167E98EBD4B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D316305-8E4C-46F4-BE94-5E19B61C3E75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3055E56-62FF-46C1-8C30-B662D1DCEB4E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FFCC838F-EF76-473A-AE41-1DEAF424A78E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D382DB6-25DB-4010-9B9D-6F28D94150D8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6774B99E-1650-4AC3-972C-406900F3F266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3FD95AC9-C5FB-4852-94C2-5A0E55E208A0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1629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3866078D-C657-4709-9ED6-AA1C83101D23}"/>
              </a:ext>
            </a:extLst>
          </p:cNvPr>
          <p:cNvSpPr txBox="1"/>
          <p:nvPr/>
        </p:nvSpPr>
        <p:spPr>
          <a:xfrm>
            <a:off x="224118" y="4916347"/>
            <a:ext cx="9457764" cy="15807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ED92FF7-E6B0-40E0-954C-1CFB175DC66B}"/>
              </a:ext>
            </a:extLst>
          </p:cNvPr>
          <p:cNvSpPr txBox="1"/>
          <p:nvPr/>
        </p:nvSpPr>
        <p:spPr>
          <a:xfrm>
            <a:off x="1595718" y="410989"/>
            <a:ext cx="6714564" cy="93805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ゴミルールを守ろう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89B358D-A2B4-4BE5-95FF-F6E5AC1AC778}"/>
              </a:ext>
            </a:extLst>
          </p:cNvPr>
          <p:cNvGrpSpPr/>
          <p:nvPr/>
        </p:nvGrpSpPr>
        <p:grpSpPr>
          <a:xfrm>
            <a:off x="2276019" y="1534886"/>
            <a:ext cx="4998840" cy="3282590"/>
            <a:chOff x="-1633275" y="3056332"/>
            <a:chExt cx="4534979" cy="2977987"/>
          </a:xfrm>
        </p:grpSpPr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DA13A600-9E96-4E0A-AA28-62991A7EC98D}"/>
                </a:ext>
              </a:extLst>
            </p:cNvPr>
            <p:cNvSpPr/>
            <p:nvPr/>
          </p:nvSpPr>
          <p:spPr bwMode="auto">
            <a:xfrm>
              <a:off x="-1633275" y="3484933"/>
              <a:ext cx="4534979" cy="228829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7EECA1A-A06E-414A-8F71-DA5CDB740BF5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8008430-DE51-4BE3-ABED-42B1211176BC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1" name="楕円 8">
                  <a:extLst>
                    <a:ext uri="{FF2B5EF4-FFF2-40B4-BE49-F238E27FC236}">
                      <a16:creationId xmlns:a16="http://schemas.microsoft.com/office/drawing/2014/main" id="{45CC103C-0EC3-4908-A3E9-6C74F9C9085C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C9799A1-6229-44DA-A459-5F8DF63C6C0C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3" name="楕円 10">
                  <a:extLst>
                    <a:ext uri="{FF2B5EF4-FFF2-40B4-BE49-F238E27FC236}">
                      <a16:creationId xmlns:a16="http://schemas.microsoft.com/office/drawing/2014/main" id="{2C2D13BD-1EB6-4BC4-95D0-4461775D66E1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E2690BB2-4D8E-4D79-BA63-E07E6650647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6" name="楕円 8">
                    <a:extLst>
                      <a:ext uri="{FF2B5EF4-FFF2-40B4-BE49-F238E27FC236}">
                        <a16:creationId xmlns:a16="http://schemas.microsoft.com/office/drawing/2014/main" id="{5301074B-F0FD-43EB-A7E8-2CEC55F34D16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楕円 8">
                    <a:extLst>
                      <a:ext uri="{FF2B5EF4-FFF2-40B4-BE49-F238E27FC236}">
                        <a16:creationId xmlns:a16="http://schemas.microsoft.com/office/drawing/2014/main" id="{48BBDA30-0259-4405-BE06-022D741A04FB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5" name="楕円 10">
                  <a:extLst>
                    <a:ext uri="{FF2B5EF4-FFF2-40B4-BE49-F238E27FC236}">
                      <a16:creationId xmlns:a16="http://schemas.microsoft.com/office/drawing/2014/main" id="{3DF7131F-46F6-4B52-A051-FADBCF017B76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2B1750E-7E57-455B-87D5-055B080B4682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4" name="楕円 8">
                  <a:extLst>
                    <a:ext uri="{FF2B5EF4-FFF2-40B4-BE49-F238E27FC236}">
                      <a16:creationId xmlns:a16="http://schemas.microsoft.com/office/drawing/2014/main" id="{47290D26-BE10-496B-9855-1883B6D8F69E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F234A40-296E-4399-B328-D54E1696C699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6" name="楕円 10">
                  <a:extLst>
                    <a:ext uri="{FF2B5EF4-FFF2-40B4-BE49-F238E27FC236}">
                      <a16:creationId xmlns:a16="http://schemas.microsoft.com/office/drawing/2014/main" id="{BAEE3F87-F2D0-4ED4-ABFD-8A5228B5587F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310827D6-45C0-4B69-BEF2-D28F1AF735F5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9" name="楕円 8">
                    <a:extLst>
                      <a:ext uri="{FF2B5EF4-FFF2-40B4-BE49-F238E27FC236}">
                        <a16:creationId xmlns:a16="http://schemas.microsoft.com/office/drawing/2014/main" id="{033C94C4-E8A9-4FED-ABE6-811D040498C3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楕円 8">
                    <a:extLst>
                      <a:ext uri="{FF2B5EF4-FFF2-40B4-BE49-F238E27FC236}">
                        <a16:creationId xmlns:a16="http://schemas.microsoft.com/office/drawing/2014/main" id="{267C629F-EF4A-46B3-8F1B-5D0883CA3BC5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" name="楕円 10">
                  <a:extLst>
                    <a:ext uri="{FF2B5EF4-FFF2-40B4-BE49-F238E27FC236}">
                      <a16:creationId xmlns:a16="http://schemas.microsoft.com/office/drawing/2014/main" id="{B8F364A8-88CB-4939-BB06-91F27171018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4B6C4E9E-05BD-4FD4-8E08-B4E89D36005B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7" name="楕円 8">
                  <a:extLst>
                    <a:ext uri="{FF2B5EF4-FFF2-40B4-BE49-F238E27FC236}">
                      <a16:creationId xmlns:a16="http://schemas.microsoft.com/office/drawing/2014/main" id="{DA696283-4861-4897-8468-F5E6C785C342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1708C3A-0273-4463-A94E-0C08547CDA80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9" name="楕円 10">
                  <a:extLst>
                    <a:ext uri="{FF2B5EF4-FFF2-40B4-BE49-F238E27FC236}">
                      <a16:creationId xmlns:a16="http://schemas.microsoft.com/office/drawing/2014/main" id="{BC630DBE-41F1-494D-B7EB-400EA3A6E7CF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B03C717B-EDDF-45A3-A8A2-1A64072B80B3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2" name="楕円 8">
                    <a:extLst>
                      <a:ext uri="{FF2B5EF4-FFF2-40B4-BE49-F238E27FC236}">
                        <a16:creationId xmlns:a16="http://schemas.microsoft.com/office/drawing/2014/main" id="{42CA1428-9C97-4C19-84AE-1DA7148C96F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8">
                    <a:extLst>
                      <a:ext uri="{FF2B5EF4-FFF2-40B4-BE49-F238E27FC236}">
                        <a16:creationId xmlns:a16="http://schemas.microsoft.com/office/drawing/2014/main" id="{76014E95-03E6-4993-8764-E7CB40E8665C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1" name="楕円 10">
                  <a:extLst>
                    <a:ext uri="{FF2B5EF4-FFF2-40B4-BE49-F238E27FC236}">
                      <a16:creationId xmlns:a16="http://schemas.microsoft.com/office/drawing/2014/main" id="{949ECD07-F08D-4C9A-804C-551FB3283323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9971A175-0CE5-418F-B985-0A9410D5FA6C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0" name="楕円 8">
                  <a:extLst>
                    <a:ext uri="{FF2B5EF4-FFF2-40B4-BE49-F238E27FC236}">
                      <a16:creationId xmlns:a16="http://schemas.microsoft.com/office/drawing/2014/main" id="{F19D772F-4A47-4C0E-A47E-D618424EA0A7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7107438-17FA-40A2-8B90-2C25F93A3ED4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2" name="楕円 10">
                  <a:extLst>
                    <a:ext uri="{FF2B5EF4-FFF2-40B4-BE49-F238E27FC236}">
                      <a16:creationId xmlns:a16="http://schemas.microsoft.com/office/drawing/2014/main" id="{C82E42C9-FFCF-478B-B279-D4747FC45989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7BCD38D9-3CF7-46EF-8589-54480E5084EA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45" name="楕円 8">
                    <a:extLst>
                      <a:ext uri="{FF2B5EF4-FFF2-40B4-BE49-F238E27FC236}">
                        <a16:creationId xmlns:a16="http://schemas.microsoft.com/office/drawing/2014/main" id="{18DC3D13-6E36-4B95-AE35-908571A9D72D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8">
                    <a:extLst>
                      <a:ext uri="{FF2B5EF4-FFF2-40B4-BE49-F238E27FC236}">
                        <a16:creationId xmlns:a16="http://schemas.microsoft.com/office/drawing/2014/main" id="{51E1765C-3E47-49CA-A3D7-C1A03BB5BA70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" name="楕円 10">
                  <a:extLst>
                    <a:ext uri="{FF2B5EF4-FFF2-40B4-BE49-F238E27FC236}">
                      <a16:creationId xmlns:a16="http://schemas.microsoft.com/office/drawing/2014/main" id="{987B4189-E5AE-40F4-AFB7-ADCEAE279E43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B992E8A-0244-44E2-88EF-33186E9D1F6D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33" name="楕円 8">
                  <a:extLst>
                    <a:ext uri="{FF2B5EF4-FFF2-40B4-BE49-F238E27FC236}">
                      <a16:creationId xmlns:a16="http://schemas.microsoft.com/office/drawing/2014/main" id="{F41E1309-4AC5-45BF-8294-D9DCCA14EB8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8AF33C5-469A-4FDE-8DE3-AFB1EE210D46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5" name="楕円 10">
                  <a:extLst>
                    <a:ext uri="{FF2B5EF4-FFF2-40B4-BE49-F238E27FC236}">
                      <a16:creationId xmlns:a16="http://schemas.microsoft.com/office/drawing/2014/main" id="{89F24881-2618-4292-8269-AFECA32E6189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5C3036C1-3B2B-42F3-8256-DF7058EC3F3E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38" name="楕円 8">
                    <a:extLst>
                      <a:ext uri="{FF2B5EF4-FFF2-40B4-BE49-F238E27FC236}">
                        <a16:creationId xmlns:a16="http://schemas.microsoft.com/office/drawing/2014/main" id="{2F634AE2-00A5-453D-B291-6C329892CFB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8">
                    <a:extLst>
                      <a:ext uri="{FF2B5EF4-FFF2-40B4-BE49-F238E27FC236}">
                        <a16:creationId xmlns:a16="http://schemas.microsoft.com/office/drawing/2014/main" id="{3677AC47-F6E6-464D-8647-DE9264AFB11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" name="楕円 10">
                  <a:extLst>
                    <a:ext uri="{FF2B5EF4-FFF2-40B4-BE49-F238E27FC236}">
                      <a16:creationId xmlns:a16="http://schemas.microsoft.com/office/drawing/2014/main" id="{09035874-83B3-4F09-A44C-A5BA456B89E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FFA22D1E-60F7-4EBF-9365-FC7B6DF4FC52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26" name="楕円 8">
                  <a:extLst>
                    <a:ext uri="{FF2B5EF4-FFF2-40B4-BE49-F238E27FC236}">
                      <a16:creationId xmlns:a16="http://schemas.microsoft.com/office/drawing/2014/main" id="{122DD475-ECE1-49A0-9666-102305714266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AB3AC21-64D2-4CDA-BB0E-703271E96C37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楕円 10">
                  <a:extLst>
                    <a:ext uri="{FF2B5EF4-FFF2-40B4-BE49-F238E27FC236}">
                      <a16:creationId xmlns:a16="http://schemas.microsoft.com/office/drawing/2014/main" id="{9F218DD7-841F-4D27-A228-24A81D192C70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28E239AC-02B2-4DC9-BC06-A63C2B0A7DD4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31" name="楕円 8">
                    <a:extLst>
                      <a:ext uri="{FF2B5EF4-FFF2-40B4-BE49-F238E27FC236}">
                        <a16:creationId xmlns:a16="http://schemas.microsoft.com/office/drawing/2014/main" id="{F5D5C8DB-B845-4586-B48B-AA9EEC2AD2D5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8">
                    <a:extLst>
                      <a:ext uri="{FF2B5EF4-FFF2-40B4-BE49-F238E27FC236}">
                        <a16:creationId xmlns:a16="http://schemas.microsoft.com/office/drawing/2014/main" id="{7F35D34C-C8BC-4D51-AFB6-62D43B67A549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楕円 10">
                  <a:extLst>
                    <a:ext uri="{FF2B5EF4-FFF2-40B4-BE49-F238E27FC236}">
                      <a16:creationId xmlns:a16="http://schemas.microsoft.com/office/drawing/2014/main" id="{9B2FC41A-BC62-4937-A78C-2CDF8CDB9F7E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AF3965B-049C-4C96-B925-9A32B8AF9800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E86DD1AB-1C8B-4580-A749-C98EA26D69D0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02A2DEFF-4841-4B06-B0DA-1E63E5B5DD23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5BF1D73E-73BD-4F2C-A77F-B5B47B2CBFC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4B8FB19B-AD75-4A05-9CAA-EEC5CCA6BC7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台形 116">
                    <a:extLst>
                      <a:ext uri="{FF2B5EF4-FFF2-40B4-BE49-F238E27FC236}">
                        <a16:creationId xmlns:a16="http://schemas.microsoft.com/office/drawing/2014/main" id="{5AB57DBA-AAC1-4B27-A725-94E96BE843B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台形 117">
                    <a:extLst>
                      <a:ext uri="{FF2B5EF4-FFF2-40B4-BE49-F238E27FC236}">
                        <a16:creationId xmlns:a16="http://schemas.microsoft.com/office/drawing/2014/main" id="{DB08F794-4143-4D93-8648-EBB7BACDD4B6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73513CD9-6D4F-40DC-A811-DD739B973FF6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03ECB25A-6403-4D0E-BB69-6FC9CE6C7D88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96A8568-9CE0-486C-AE1D-D68A8F246D5B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6747C142-22AC-4ACA-8C69-18AD66997C3E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2EF2E36B-B572-4A0D-B594-E79D6267EECB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A6EAC49-DECC-45CF-9E92-E4BD924D7000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A48025E-0CB7-4D7B-8C4B-6FC58DFAB40C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072531F-2C8A-4600-8290-CD8AB82A2BBE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4F3B4FE-D05A-4194-8072-C6E367BDFAA0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860EE8F8-9491-4F60-8C82-5096AF4D9DB4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17CD62A6-090E-4FF7-985E-CC41DF6AF265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B154E123-2AD2-46A6-8B69-43FC07487D86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A8D2E4C0-A371-4914-8846-34C3D894DAB3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0E1F07B0-19D7-40C3-A019-565A2041A2B0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1928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96567" y="4734145"/>
            <a:ext cx="8312866" cy="136398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ゴミ置き場</a:t>
            </a:r>
            <a:r>
              <a:rPr lang="ja-JP" altLang="en-US" sz="13000" dirty="0">
                <a:ln w="38100">
                  <a:noFill/>
                </a:ln>
                <a:effectLst/>
              </a:rPr>
              <a:t>監視中</a:t>
            </a:r>
          </a:p>
        </p:txBody>
      </p:sp>
      <p:sp>
        <p:nvSpPr>
          <p:cNvPr id="71" name="角丸四角形 1">
            <a:extLst>
              <a:ext uri="{FF2B5EF4-FFF2-40B4-BE49-F238E27FC236}">
                <a16:creationId xmlns:a16="http://schemas.microsoft.com/office/drawing/2014/main" id="{96A3056B-D1D9-4428-BA9F-CF5858468A0C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35691D25-8138-493F-8A0F-503FEF98D2C5}"/>
              </a:ext>
            </a:extLst>
          </p:cNvPr>
          <p:cNvSpPr txBox="1"/>
          <p:nvPr/>
        </p:nvSpPr>
        <p:spPr>
          <a:xfrm>
            <a:off x="1595718" y="690742"/>
            <a:ext cx="6714564" cy="93805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ゴミルールを守ろう</a:t>
            </a: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8F0FD63-E10A-4E19-8294-22C4D27F31AB}"/>
              </a:ext>
            </a:extLst>
          </p:cNvPr>
          <p:cNvGrpSpPr/>
          <p:nvPr/>
        </p:nvGrpSpPr>
        <p:grpSpPr>
          <a:xfrm>
            <a:off x="2522730" y="1741002"/>
            <a:ext cx="4434064" cy="2911718"/>
            <a:chOff x="-1633275" y="3056332"/>
            <a:chExt cx="4534979" cy="2977987"/>
          </a:xfrm>
        </p:grpSpPr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2CACF479-B584-4E26-BE40-8F28580E8B77}"/>
                </a:ext>
              </a:extLst>
            </p:cNvPr>
            <p:cNvSpPr/>
            <p:nvPr/>
          </p:nvSpPr>
          <p:spPr bwMode="auto">
            <a:xfrm>
              <a:off x="-1633275" y="3484933"/>
              <a:ext cx="4534979" cy="2288293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C62E078-25C9-4089-92DC-84A0DB45C410}"/>
                </a:ext>
              </a:extLst>
            </p:cNvPr>
            <p:cNvGrpSpPr/>
            <p:nvPr/>
          </p:nvGrpSpPr>
          <p:grpSpPr>
            <a:xfrm>
              <a:off x="-353673" y="4192891"/>
              <a:ext cx="1862897" cy="1597471"/>
              <a:chOff x="-1186444" y="3815350"/>
              <a:chExt cx="2466726" cy="2115266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B5A28644-0AB3-4536-8EF5-19E7F3888803}"/>
                  </a:ext>
                </a:extLst>
              </p:cNvPr>
              <p:cNvGrpSpPr/>
              <p:nvPr/>
            </p:nvGrpSpPr>
            <p:grpSpPr>
              <a:xfrm rot="408769">
                <a:off x="-360127" y="381535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28" name="楕円 8">
                  <a:extLst>
                    <a:ext uri="{FF2B5EF4-FFF2-40B4-BE49-F238E27FC236}">
                      <a16:creationId xmlns:a16="http://schemas.microsoft.com/office/drawing/2014/main" id="{EE94323F-3804-449C-9594-12C507CC33E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D1C2E5F2-2C32-4C83-A52E-BAC8E398810F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0" name="楕円 10">
                  <a:extLst>
                    <a:ext uri="{FF2B5EF4-FFF2-40B4-BE49-F238E27FC236}">
                      <a16:creationId xmlns:a16="http://schemas.microsoft.com/office/drawing/2014/main" id="{07042659-8491-4DD7-B863-E61451372DDB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59EA826C-C467-45BA-A3D9-61133E8D1B8B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33" name="楕円 8">
                    <a:extLst>
                      <a:ext uri="{FF2B5EF4-FFF2-40B4-BE49-F238E27FC236}">
                        <a16:creationId xmlns:a16="http://schemas.microsoft.com/office/drawing/2014/main" id="{BC24EDF5-6134-4A5F-B232-A5E370415253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楕円 8">
                    <a:extLst>
                      <a:ext uri="{FF2B5EF4-FFF2-40B4-BE49-F238E27FC236}">
                        <a16:creationId xmlns:a16="http://schemas.microsoft.com/office/drawing/2014/main" id="{1B4E4720-E46C-4190-AEB6-68F4A656FB73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2" name="楕円 10">
                  <a:extLst>
                    <a:ext uri="{FF2B5EF4-FFF2-40B4-BE49-F238E27FC236}">
                      <a16:creationId xmlns:a16="http://schemas.microsoft.com/office/drawing/2014/main" id="{BDEA27E4-59A4-49FE-80E3-AA8938690EC1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AB6BDC34-5A5C-4ED2-9AFF-CA315A470A5C}"/>
                  </a:ext>
                </a:extLst>
              </p:cNvPr>
              <p:cNvGrpSpPr/>
              <p:nvPr/>
            </p:nvGrpSpPr>
            <p:grpSpPr>
              <a:xfrm rot="20993371">
                <a:off x="-883579" y="410999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21" name="楕円 8">
                  <a:extLst>
                    <a:ext uri="{FF2B5EF4-FFF2-40B4-BE49-F238E27FC236}">
                      <a16:creationId xmlns:a16="http://schemas.microsoft.com/office/drawing/2014/main" id="{04B2E1C8-97F8-429B-B678-4C2E652C19AC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B5E43A30-3611-47F0-BE0D-FDBFF024111B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楕円 10">
                  <a:extLst>
                    <a:ext uri="{FF2B5EF4-FFF2-40B4-BE49-F238E27FC236}">
                      <a16:creationId xmlns:a16="http://schemas.microsoft.com/office/drawing/2014/main" id="{A4D75FB6-433C-4861-B612-15046A32F972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0FF83AF5-1798-4D19-92DE-33FCCC9BBFC0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26" name="楕円 8">
                    <a:extLst>
                      <a:ext uri="{FF2B5EF4-FFF2-40B4-BE49-F238E27FC236}">
                        <a16:creationId xmlns:a16="http://schemas.microsoft.com/office/drawing/2014/main" id="{D873F810-28B8-416F-9E83-93F724961737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8">
                    <a:extLst>
                      <a:ext uri="{FF2B5EF4-FFF2-40B4-BE49-F238E27FC236}">
                        <a16:creationId xmlns:a16="http://schemas.microsoft.com/office/drawing/2014/main" id="{302EA53C-9EAC-4B91-885C-A9DF578E1B0A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楕円 10">
                  <a:extLst>
                    <a:ext uri="{FF2B5EF4-FFF2-40B4-BE49-F238E27FC236}">
                      <a16:creationId xmlns:a16="http://schemas.microsoft.com/office/drawing/2014/main" id="{83E6EB9C-8217-4F95-9A56-94E540DA99E8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D7B64903-28AA-4792-B80F-9F9F73FE4EE8}"/>
                  </a:ext>
                </a:extLst>
              </p:cNvPr>
              <p:cNvGrpSpPr/>
              <p:nvPr/>
            </p:nvGrpSpPr>
            <p:grpSpPr>
              <a:xfrm>
                <a:off x="125201" y="4139165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14" name="楕円 8">
                  <a:extLst>
                    <a:ext uri="{FF2B5EF4-FFF2-40B4-BE49-F238E27FC236}">
                      <a16:creationId xmlns:a16="http://schemas.microsoft.com/office/drawing/2014/main" id="{E3AC8E59-C662-4B2C-83B6-7FC7E6460014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5AEC89A8-71E0-471E-AA1A-820B94EFE2D8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6" name="楕円 10">
                  <a:extLst>
                    <a:ext uri="{FF2B5EF4-FFF2-40B4-BE49-F238E27FC236}">
                      <a16:creationId xmlns:a16="http://schemas.microsoft.com/office/drawing/2014/main" id="{6F1E9CDB-03A5-4E3F-865F-6658F14324D1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6B071D9C-27AC-4C04-8891-ABCC0D1605B1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9" name="楕円 8">
                    <a:extLst>
                      <a:ext uri="{FF2B5EF4-FFF2-40B4-BE49-F238E27FC236}">
                        <a16:creationId xmlns:a16="http://schemas.microsoft.com/office/drawing/2014/main" id="{F5310EE5-D2FF-4777-8D02-353D31CA42EF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楕円 8">
                    <a:extLst>
                      <a:ext uri="{FF2B5EF4-FFF2-40B4-BE49-F238E27FC236}">
                        <a16:creationId xmlns:a16="http://schemas.microsoft.com/office/drawing/2014/main" id="{B0FD4F2A-03C0-46FC-A355-327AFFEA8558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8" name="楕円 10">
                  <a:extLst>
                    <a:ext uri="{FF2B5EF4-FFF2-40B4-BE49-F238E27FC236}">
                      <a16:creationId xmlns:a16="http://schemas.microsoft.com/office/drawing/2014/main" id="{CA977593-118F-4B90-B59D-B194FF9F4221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4884A0A-9D71-46B4-B276-910431C22F8F}"/>
                  </a:ext>
                </a:extLst>
              </p:cNvPr>
              <p:cNvGrpSpPr/>
              <p:nvPr/>
            </p:nvGrpSpPr>
            <p:grpSpPr>
              <a:xfrm>
                <a:off x="-493239" y="458673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207" name="楕円 8">
                  <a:extLst>
                    <a:ext uri="{FF2B5EF4-FFF2-40B4-BE49-F238E27FC236}">
                      <a16:creationId xmlns:a16="http://schemas.microsoft.com/office/drawing/2014/main" id="{7868BB96-B194-4618-BBA6-EFBDFF0F5EBA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24F38A5-3E30-4FFC-AC05-644180DF5A8D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9" name="楕円 10">
                  <a:extLst>
                    <a:ext uri="{FF2B5EF4-FFF2-40B4-BE49-F238E27FC236}">
                      <a16:creationId xmlns:a16="http://schemas.microsoft.com/office/drawing/2014/main" id="{BEE66E3C-B4AF-40E4-8DC9-F2E49A5F6F18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50F0F805-7294-4A78-A246-D1A23356729F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12" name="楕円 8">
                    <a:extLst>
                      <a:ext uri="{FF2B5EF4-FFF2-40B4-BE49-F238E27FC236}">
                        <a16:creationId xmlns:a16="http://schemas.microsoft.com/office/drawing/2014/main" id="{7912E8F9-4820-4C2F-8E32-F33371CA940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8">
                    <a:extLst>
                      <a:ext uri="{FF2B5EF4-FFF2-40B4-BE49-F238E27FC236}">
                        <a16:creationId xmlns:a16="http://schemas.microsoft.com/office/drawing/2014/main" id="{68DAB1A2-9753-4AEC-BA0E-BAD2A2DEC230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1" name="楕円 10">
                  <a:extLst>
                    <a:ext uri="{FF2B5EF4-FFF2-40B4-BE49-F238E27FC236}">
                      <a16:creationId xmlns:a16="http://schemas.microsoft.com/office/drawing/2014/main" id="{65BB7145-72AA-4146-8F45-CD3131832567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598AA324-24FA-49C6-A74E-919B80C64124}"/>
                  </a:ext>
                </a:extLst>
              </p:cNvPr>
              <p:cNvGrpSpPr/>
              <p:nvPr/>
            </p:nvGrpSpPr>
            <p:grpSpPr>
              <a:xfrm>
                <a:off x="240031" y="4657900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50" name="楕円 8">
                  <a:extLst>
                    <a:ext uri="{FF2B5EF4-FFF2-40B4-BE49-F238E27FC236}">
                      <a16:creationId xmlns:a16="http://schemas.microsoft.com/office/drawing/2014/main" id="{5194B898-9231-4999-8CF6-BD326AE53AB0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2B140F6-1C05-4B50-B9E6-B918F7D1C035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2" name="楕円 10">
                  <a:extLst>
                    <a:ext uri="{FF2B5EF4-FFF2-40B4-BE49-F238E27FC236}">
                      <a16:creationId xmlns:a16="http://schemas.microsoft.com/office/drawing/2014/main" id="{9F22B9A5-6874-44D4-A0E8-455CF9900183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B30F90CF-8314-42A2-9370-40F5497E3399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205" name="楕円 8">
                    <a:extLst>
                      <a:ext uri="{FF2B5EF4-FFF2-40B4-BE49-F238E27FC236}">
                        <a16:creationId xmlns:a16="http://schemas.microsoft.com/office/drawing/2014/main" id="{E2F12719-E33F-402F-8D8A-9CCCA3D4320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楕円 8">
                    <a:extLst>
                      <a:ext uri="{FF2B5EF4-FFF2-40B4-BE49-F238E27FC236}">
                        <a16:creationId xmlns:a16="http://schemas.microsoft.com/office/drawing/2014/main" id="{978B0FA8-2754-436F-B66C-D63ACD8E447C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4" name="楕円 10">
                  <a:extLst>
                    <a:ext uri="{FF2B5EF4-FFF2-40B4-BE49-F238E27FC236}">
                      <a16:creationId xmlns:a16="http://schemas.microsoft.com/office/drawing/2014/main" id="{EBAE22CC-4FF6-4920-891B-D0DFE0D5F2D7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75872E2-6421-4D5F-905C-1E1ADE4C0A49}"/>
                  </a:ext>
                </a:extLst>
              </p:cNvPr>
              <p:cNvGrpSpPr/>
              <p:nvPr/>
            </p:nvGrpSpPr>
            <p:grpSpPr>
              <a:xfrm>
                <a:off x="-1186444" y="4599472"/>
                <a:ext cx="1040251" cy="1272716"/>
                <a:chOff x="-2417572" y="3322612"/>
                <a:chExt cx="2778812" cy="3399795"/>
              </a:xfrm>
              <a:solidFill>
                <a:schemeClr val="accent1">
                  <a:lumMod val="90000"/>
                </a:schemeClr>
              </a:solidFill>
            </p:grpSpPr>
            <p:sp>
              <p:nvSpPr>
                <p:cNvPr id="143" name="楕円 8">
                  <a:extLst>
                    <a:ext uri="{FF2B5EF4-FFF2-40B4-BE49-F238E27FC236}">
                      <a16:creationId xmlns:a16="http://schemas.microsoft.com/office/drawing/2014/main" id="{29D85D31-34D7-4318-A7F1-06D9D1DFEB8F}"/>
                    </a:ext>
                  </a:extLst>
                </p:cNvPr>
                <p:cNvSpPr/>
                <p:nvPr/>
              </p:nvSpPr>
              <p:spPr bwMode="auto">
                <a:xfrm rot="10800000">
                  <a:off x="-1556513" y="3322612"/>
                  <a:ext cx="1056704" cy="506768"/>
                </a:xfrm>
                <a:custGeom>
                  <a:avLst/>
                  <a:gdLst>
                    <a:gd name="connsiteX0" fmla="*/ 0 w 945105"/>
                    <a:gd name="connsiteY0" fmla="*/ 292533 h 585065"/>
                    <a:gd name="connsiteX1" fmla="*/ 472553 w 945105"/>
                    <a:gd name="connsiteY1" fmla="*/ 0 h 585065"/>
                    <a:gd name="connsiteX2" fmla="*/ 945106 w 945105"/>
                    <a:gd name="connsiteY2" fmla="*/ 292533 h 585065"/>
                    <a:gd name="connsiteX3" fmla="*/ 472553 w 945105"/>
                    <a:gd name="connsiteY3" fmla="*/ 585066 h 585065"/>
                    <a:gd name="connsiteX4" fmla="*/ 0 w 945105"/>
                    <a:gd name="connsiteY4" fmla="*/ 292533 h 585065"/>
                    <a:gd name="connsiteX0" fmla="*/ 2 w 945108"/>
                    <a:gd name="connsiteY0" fmla="*/ 663373 h 955906"/>
                    <a:gd name="connsiteX1" fmla="*/ 477635 w 945108"/>
                    <a:gd name="connsiteY1" fmla="*/ 0 h 955906"/>
                    <a:gd name="connsiteX2" fmla="*/ 945108 w 945108"/>
                    <a:gd name="connsiteY2" fmla="*/ 663373 h 955906"/>
                    <a:gd name="connsiteX3" fmla="*/ 472555 w 945108"/>
                    <a:gd name="connsiteY3" fmla="*/ 955906 h 955906"/>
                    <a:gd name="connsiteX4" fmla="*/ 2 w 945108"/>
                    <a:gd name="connsiteY4" fmla="*/ 663373 h 955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5108" h="955906">
                      <a:moveTo>
                        <a:pt x="2" y="663373"/>
                      </a:moveTo>
                      <a:cubicBezTo>
                        <a:pt x="849" y="504055"/>
                        <a:pt x="216651" y="0"/>
                        <a:pt x="477635" y="0"/>
                      </a:cubicBezTo>
                      <a:cubicBezTo>
                        <a:pt x="738619" y="0"/>
                        <a:pt x="945108" y="501811"/>
                        <a:pt x="945108" y="663373"/>
                      </a:cubicBezTo>
                      <a:cubicBezTo>
                        <a:pt x="945108" y="824935"/>
                        <a:pt x="733539" y="955906"/>
                        <a:pt x="472555" y="955906"/>
                      </a:cubicBezTo>
                      <a:cubicBezTo>
                        <a:pt x="211571" y="955906"/>
                        <a:pt x="-845" y="822691"/>
                        <a:pt x="2" y="663373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2522E178-A8E8-4171-9544-107C694016EE}"/>
                    </a:ext>
                  </a:extLst>
                </p:cNvPr>
                <p:cNvSpPr/>
                <p:nvPr/>
              </p:nvSpPr>
              <p:spPr bwMode="auto">
                <a:xfrm>
                  <a:off x="-2417572" y="3911847"/>
                  <a:ext cx="2778812" cy="2810560"/>
                </a:xfrm>
                <a:custGeom>
                  <a:avLst/>
                  <a:gdLst>
                    <a:gd name="connsiteX0" fmla="*/ 1404346 w 2778812"/>
                    <a:gd name="connsiteY0" fmla="*/ 0 h 2810560"/>
                    <a:gd name="connsiteX1" fmla="*/ 2778812 w 2778812"/>
                    <a:gd name="connsiteY1" fmla="*/ 1950453 h 2810560"/>
                    <a:gd name="connsiteX2" fmla="*/ 1389410 w 2778812"/>
                    <a:gd name="connsiteY2" fmla="*/ 2810560 h 2810560"/>
                    <a:gd name="connsiteX3" fmla="*/ 7 w 2778812"/>
                    <a:gd name="connsiteY3" fmla="*/ 1950453 h 2810560"/>
                    <a:gd name="connsiteX4" fmla="*/ 1404346 w 2778812"/>
                    <a:gd name="connsiteY4" fmla="*/ 0 h 281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78812" h="2810560">
                      <a:moveTo>
                        <a:pt x="1404346" y="0"/>
                      </a:moveTo>
                      <a:cubicBezTo>
                        <a:pt x="2171692" y="0"/>
                        <a:pt x="2778812" y="1475428"/>
                        <a:pt x="2778812" y="1950453"/>
                      </a:cubicBezTo>
                      <a:cubicBezTo>
                        <a:pt x="2778812" y="2425478"/>
                        <a:pt x="2156756" y="2810560"/>
                        <a:pt x="1389410" y="2810560"/>
                      </a:cubicBezTo>
                      <a:cubicBezTo>
                        <a:pt x="622063" y="2810560"/>
                        <a:pt x="-2484" y="2418881"/>
                        <a:pt x="7" y="1950453"/>
                      </a:cubicBezTo>
                      <a:cubicBezTo>
                        <a:pt x="2497" y="1482025"/>
                        <a:pt x="636999" y="0"/>
                        <a:pt x="140434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5" name="楕円 10">
                  <a:extLst>
                    <a:ext uri="{FF2B5EF4-FFF2-40B4-BE49-F238E27FC236}">
                      <a16:creationId xmlns:a16="http://schemas.microsoft.com/office/drawing/2014/main" id="{FC491F2A-0BCD-465E-AC0A-8F2DC46A2CAD}"/>
                    </a:ext>
                  </a:extLst>
                </p:cNvPr>
                <p:cNvSpPr/>
                <p:nvPr/>
              </p:nvSpPr>
              <p:spPr bwMode="auto">
                <a:xfrm>
                  <a:off x="-1346006" y="3856868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168DF5D1-E887-493E-A202-B0CBA039ED1C}"/>
                    </a:ext>
                  </a:extLst>
                </p:cNvPr>
                <p:cNvGrpSpPr/>
                <p:nvPr/>
              </p:nvGrpSpPr>
              <p:grpSpPr>
                <a:xfrm>
                  <a:off x="-1248459" y="3445001"/>
                  <a:ext cx="440590" cy="363342"/>
                  <a:chOff x="3502673" y="5211140"/>
                  <a:chExt cx="245738" cy="96168"/>
                </a:xfrm>
                <a:grpFill/>
              </p:grpSpPr>
              <p:sp>
                <p:nvSpPr>
                  <p:cNvPr id="148" name="楕円 8">
                    <a:extLst>
                      <a:ext uri="{FF2B5EF4-FFF2-40B4-BE49-F238E27FC236}">
                        <a16:creationId xmlns:a16="http://schemas.microsoft.com/office/drawing/2014/main" id="{E2691267-BE53-4A99-892B-C80B8771C77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350267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8">
                    <a:extLst>
                      <a:ext uri="{FF2B5EF4-FFF2-40B4-BE49-F238E27FC236}">
                        <a16:creationId xmlns:a16="http://schemas.microsoft.com/office/drawing/2014/main" id="{DCB4D1A4-DD54-40A1-AF66-4767AC992374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3639833" y="5211140"/>
                    <a:ext cx="108578" cy="96168"/>
                  </a:xfrm>
                  <a:custGeom>
                    <a:avLst/>
                    <a:gdLst>
                      <a:gd name="connsiteX0" fmla="*/ 0 w 945105"/>
                      <a:gd name="connsiteY0" fmla="*/ 292533 h 585065"/>
                      <a:gd name="connsiteX1" fmla="*/ 472553 w 945105"/>
                      <a:gd name="connsiteY1" fmla="*/ 0 h 585065"/>
                      <a:gd name="connsiteX2" fmla="*/ 945106 w 945105"/>
                      <a:gd name="connsiteY2" fmla="*/ 292533 h 585065"/>
                      <a:gd name="connsiteX3" fmla="*/ 472553 w 945105"/>
                      <a:gd name="connsiteY3" fmla="*/ 585066 h 585065"/>
                      <a:gd name="connsiteX4" fmla="*/ 0 w 945105"/>
                      <a:gd name="connsiteY4" fmla="*/ 292533 h 585065"/>
                      <a:gd name="connsiteX0" fmla="*/ 2 w 945108"/>
                      <a:gd name="connsiteY0" fmla="*/ 663373 h 955906"/>
                      <a:gd name="connsiteX1" fmla="*/ 477635 w 945108"/>
                      <a:gd name="connsiteY1" fmla="*/ 0 h 955906"/>
                      <a:gd name="connsiteX2" fmla="*/ 945108 w 945108"/>
                      <a:gd name="connsiteY2" fmla="*/ 663373 h 955906"/>
                      <a:gd name="connsiteX3" fmla="*/ 472555 w 945108"/>
                      <a:gd name="connsiteY3" fmla="*/ 955906 h 955906"/>
                      <a:gd name="connsiteX4" fmla="*/ 2 w 945108"/>
                      <a:gd name="connsiteY4" fmla="*/ 663373 h 955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5108" h="955906">
                        <a:moveTo>
                          <a:pt x="2" y="663373"/>
                        </a:moveTo>
                        <a:cubicBezTo>
                          <a:pt x="849" y="504055"/>
                          <a:pt x="216651" y="0"/>
                          <a:pt x="477635" y="0"/>
                        </a:cubicBezTo>
                        <a:cubicBezTo>
                          <a:pt x="738619" y="0"/>
                          <a:pt x="945108" y="501811"/>
                          <a:pt x="945108" y="663373"/>
                        </a:cubicBezTo>
                        <a:cubicBezTo>
                          <a:pt x="945108" y="824935"/>
                          <a:pt x="733539" y="955906"/>
                          <a:pt x="472555" y="955906"/>
                        </a:cubicBezTo>
                        <a:cubicBezTo>
                          <a:pt x="211571" y="955906"/>
                          <a:pt x="-845" y="822691"/>
                          <a:pt x="2" y="663373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" name="楕円 10">
                  <a:extLst>
                    <a:ext uri="{FF2B5EF4-FFF2-40B4-BE49-F238E27FC236}">
                      <a16:creationId xmlns:a16="http://schemas.microsoft.com/office/drawing/2014/main" id="{AFC539E4-168C-4BA9-B574-4073AC08AA9B}"/>
                    </a:ext>
                  </a:extLst>
                </p:cNvPr>
                <p:cNvSpPr/>
                <p:nvPr/>
              </p:nvSpPr>
              <p:spPr bwMode="auto">
                <a:xfrm>
                  <a:off x="-1346006" y="3714974"/>
                  <a:ext cx="635684" cy="186741"/>
                </a:xfrm>
                <a:custGeom>
                  <a:avLst/>
                  <a:gdLst>
                    <a:gd name="connsiteX0" fmla="*/ 0 w 315035"/>
                    <a:gd name="connsiteY0" fmla="*/ 45005 h 90010"/>
                    <a:gd name="connsiteX1" fmla="*/ 157518 w 315035"/>
                    <a:gd name="connsiteY1" fmla="*/ 0 h 90010"/>
                    <a:gd name="connsiteX2" fmla="*/ 315036 w 315035"/>
                    <a:gd name="connsiteY2" fmla="*/ 45005 h 90010"/>
                    <a:gd name="connsiteX3" fmla="*/ 157518 w 315035"/>
                    <a:gd name="connsiteY3" fmla="*/ 90010 h 90010"/>
                    <a:gd name="connsiteX4" fmla="*/ 0 w 315035"/>
                    <a:gd name="connsiteY4" fmla="*/ 45005 h 90010"/>
                    <a:gd name="connsiteX0" fmla="*/ 1 w 315037"/>
                    <a:gd name="connsiteY0" fmla="*/ 65325 h 110330"/>
                    <a:gd name="connsiteX1" fmla="*/ 154979 w 315037"/>
                    <a:gd name="connsiteY1" fmla="*/ 0 h 110330"/>
                    <a:gd name="connsiteX2" fmla="*/ 315037 w 315037"/>
                    <a:gd name="connsiteY2" fmla="*/ 65325 h 110330"/>
                    <a:gd name="connsiteX3" fmla="*/ 157519 w 315037"/>
                    <a:gd name="connsiteY3" fmla="*/ 110330 h 110330"/>
                    <a:gd name="connsiteX4" fmla="*/ 1 w 315037"/>
                    <a:gd name="connsiteY4" fmla="*/ 65325 h 110330"/>
                    <a:gd name="connsiteX0" fmla="*/ 1 w 315037"/>
                    <a:gd name="connsiteY0" fmla="*/ 65325 h 85393"/>
                    <a:gd name="connsiteX1" fmla="*/ 154979 w 315037"/>
                    <a:gd name="connsiteY1" fmla="*/ 0 h 85393"/>
                    <a:gd name="connsiteX2" fmla="*/ 315037 w 315037"/>
                    <a:gd name="connsiteY2" fmla="*/ 65325 h 85393"/>
                    <a:gd name="connsiteX3" fmla="*/ 157519 w 315037"/>
                    <a:gd name="connsiteY3" fmla="*/ 84930 h 85393"/>
                    <a:gd name="connsiteX4" fmla="*/ 1 w 315037"/>
                    <a:gd name="connsiteY4" fmla="*/ 65325 h 85393"/>
                    <a:gd name="connsiteX0" fmla="*/ 585 w 315621"/>
                    <a:gd name="connsiteY0" fmla="*/ 65325 h 91925"/>
                    <a:gd name="connsiteX1" fmla="*/ 155563 w 315621"/>
                    <a:gd name="connsiteY1" fmla="*/ 0 h 91925"/>
                    <a:gd name="connsiteX2" fmla="*/ 315621 w 315621"/>
                    <a:gd name="connsiteY2" fmla="*/ 65325 h 91925"/>
                    <a:gd name="connsiteX3" fmla="*/ 158103 w 315621"/>
                    <a:gd name="connsiteY3" fmla="*/ 84930 h 91925"/>
                    <a:gd name="connsiteX4" fmla="*/ 585 w 315621"/>
                    <a:gd name="connsiteY4" fmla="*/ 65325 h 91925"/>
                    <a:gd name="connsiteX0" fmla="*/ 585 w 318436"/>
                    <a:gd name="connsiteY0" fmla="*/ 65325 h 91925"/>
                    <a:gd name="connsiteX1" fmla="*/ 155563 w 318436"/>
                    <a:gd name="connsiteY1" fmla="*/ 0 h 91925"/>
                    <a:gd name="connsiteX2" fmla="*/ 315621 w 318436"/>
                    <a:gd name="connsiteY2" fmla="*/ 65325 h 91925"/>
                    <a:gd name="connsiteX3" fmla="*/ 158103 w 318436"/>
                    <a:gd name="connsiteY3" fmla="*/ 84930 h 91925"/>
                    <a:gd name="connsiteX4" fmla="*/ 585 w 318436"/>
                    <a:gd name="connsiteY4" fmla="*/ 65325 h 9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436" h="91925">
                      <a:moveTo>
                        <a:pt x="585" y="65325"/>
                      </a:moveTo>
                      <a:cubicBezTo>
                        <a:pt x="-7458" y="20690"/>
                        <a:pt x="68568" y="0"/>
                        <a:pt x="155563" y="0"/>
                      </a:cubicBezTo>
                      <a:cubicBezTo>
                        <a:pt x="242558" y="0"/>
                        <a:pt x="335941" y="22689"/>
                        <a:pt x="315621" y="65325"/>
                      </a:cubicBezTo>
                      <a:cubicBezTo>
                        <a:pt x="295301" y="107961"/>
                        <a:pt x="245098" y="84930"/>
                        <a:pt x="158103" y="84930"/>
                      </a:cubicBezTo>
                      <a:cubicBezTo>
                        <a:pt x="71108" y="84930"/>
                        <a:pt x="8628" y="109960"/>
                        <a:pt x="585" y="6532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2EAA0055-B96C-43EE-A397-DFA002FBB85D}"/>
                </a:ext>
              </a:extLst>
            </p:cNvPr>
            <p:cNvGrpSpPr/>
            <p:nvPr/>
          </p:nvGrpSpPr>
          <p:grpSpPr>
            <a:xfrm flipH="1">
              <a:off x="1200254" y="3837898"/>
              <a:ext cx="1233097" cy="2196421"/>
              <a:chOff x="3193076" y="4262134"/>
              <a:chExt cx="1233097" cy="2196421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C4BACF1B-92AC-44BD-ABFF-13B60CCEC584}"/>
                  </a:ext>
                </a:extLst>
              </p:cNvPr>
              <p:cNvGrpSpPr/>
              <p:nvPr/>
            </p:nvGrpSpPr>
            <p:grpSpPr>
              <a:xfrm flipH="1">
                <a:off x="3193076" y="4262134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6B7EAFEA-10FE-4196-B753-C2815BD161FB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D55D9D82-347A-437E-8C66-90D59B80DB5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DEEF97A1-A6A6-4C4E-8B80-1A365F4E38C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54A41354-7CDF-403A-B850-A42E95BBCD9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台形 134">
                    <a:extLst>
                      <a:ext uri="{FF2B5EF4-FFF2-40B4-BE49-F238E27FC236}">
                        <a16:creationId xmlns:a16="http://schemas.microsoft.com/office/drawing/2014/main" id="{02316DA7-1734-4811-B128-910FF084564F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FEAB79C6-C95D-4039-AD68-02EAA06A92F2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555D436-76B4-4452-A282-FBF2575A7157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E0304E9C-1782-427D-B867-E1CFABB5643D}"/>
                    </a:ext>
                  </a:extLst>
                </p:cNvPr>
                <p:cNvSpPr/>
                <p:nvPr/>
              </p:nvSpPr>
              <p:spPr bwMode="auto">
                <a:xfrm rot="10289867">
                  <a:off x="2878813" y="3777302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9889C218-D3A2-4D9F-83AB-38E94B96F0C6}"/>
                  </a:ext>
                </a:extLst>
              </p:cNvPr>
              <p:cNvGrpSpPr/>
              <p:nvPr/>
            </p:nvGrpSpPr>
            <p:grpSpPr>
              <a:xfrm>
                <a:off x="3449305" y="4631756"/>
                <a:ext cx="514963" cy="316306"/>
                <a:chOff x="2786904" y="4109854"/>
                <a:chExt cx="431446" cy="265007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D38407CC-1BBD-49B4-8E51-AC0EA723B21D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61C494C-5F93-4074-9606-446E3A58D930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9C3F1E53-7C97-4BFC-9D76-3A67674E4F5D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69A485E-86BC-4B01-92E0-8C8A1E919A63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C7017746-1F09-4D69-87EB-9B11634DE01C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2E42BF4D-522A-4B5E-B2A9-38F0E96138CE}"/>
                </a:ext>
              </a:extLst>
            </p:cNvPr>
            <p:cNvGrpSpPr/>
            <p:nvPr/>
          </p:nvGrpSpPr>
          <p:grpSpPr>
            <a:xfrm>
              <a:off x="-837285" y="3056332"/>
              <a:ext cx="1057094" cy="1086348"/>
              <a:chOff x="-748212" y="3147869"/>
              <a:chExt cx="878947" cy="903273"/>
            </a:xfrm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935794A1-E26A-4799-A75B-3E19CB91EC09}"/>
                  </a:ext>
                </a:extLst>
              </p:cNvPr>
              <p:cNvSpPr/>
              <p:nvPr/>
            </p:nvSpPr>
            <p:spPr bwMode="auto">
              <a:xfrm>
                <a:off x="-444601" y="3147869"/>
                <a:ext cx="111160" cy="742734"/>
              </a:xfrm>
              <a:prstGeom prst="roundRect">
                <a:avLst>
                  <a:gd name="adj" fmla="val 694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BB8B1524-B9A6-4BBC-9532-981398A56AB0}"/>
                  </a:ext>
                </a:extLst>
              </p:cNvPr>
              <p:cNvGrpSpPr/>
              <p:nvPr/>
            </p:nvGrpSpPr>
            <p:grpSpPr>
              <a:xfrm rot="900000">
                <a:off x="-748212" y="3637962"/>
                <a:ext cx="878947" cy="413180"/>
                <a:chOff x="5898106" y="3919093"/>
                <a:chExt cx="878947" cy="413180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EA24AF38-94FE-4DFD-9BEA-7B7FEED9E042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8000" y="4019099"/>
                  <a:ext cx="270030" cy="188076"/>
                </a:xfrm>
                <a:prstGeom prst="trapezoid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4E731C28-8993-4A35-A6E5-BE1847ADB3A0}"/>
                    </a:ext>
                  </a:extLst>
                </p:cNvPr>
                <p:cNvSpPr/>
                <p:nvPr/>
              </p:nvSpPr>
              <p:spPr bwMode="auto">
                <a:xfrm>
                  <a:off x="5898106" y="3919093"/>
                  <a:ext cx="718382" cy="413180"/>
                </a:xfrm>
                <a:prstGeom prst="roundRect">
                  <a:avLst>
                    <a:gd name="adj" fmla="val 694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31131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popd32_ゴミ置き場監視中</dc:title>
  <dc:subject>popd32_ゴミ置き場監視中</dc:subject>
  <dc:creator>でじけろお</dc:creator>
  <cp:lastModifiedBy/>
  <cp:revision>1</cp:revision>
  <dcterms:created xsi:type="dcterms:W3CDTF">2014-07-30T05:46:34Z</dcterms:created>
  <dcterms:modified xsi:type="dcterms:W3CDTF">2021-08-26T10:13:25Z</dcterms:modified>
  <cp:version>1</cp:version>
</cp:coreProperties>
</file>