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5" r:id="rId2"/>
    <p:sldId id="286" r:id="rId3"/>
    <p:sldId id="279" r:id="rId4"/>
    <p:sldId id="284" r:id="rId5"/>
    <p:sldId id="274" r:id="rId6"/>
    <p:sldId id="283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800000"/>
    <a:srgbClr val="CC6600"/>
    <a:srgbClr val="FF6600"/>
    <a:srgbClr val="CC9900"/>
    <a:srgbClr val="663300"/>
    <a:srgbClr val="003300"/>
    <a:srgbClr val="996633"/>
    <a:srgbClr val="FFCC66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6" d="100"/>
          <a:sy n="46" d="100"/>
        </p:scale>
        <p:origin x="846" y="5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AEB5E99F-489C-43FA-B2E6-9FC35B238CF2}"/>
              </a:ext>
            </a:extLst>
          </p:cNvPr>
          <p:cNvSpPr/>
          <p:nvPr/>
        </p:nvSpPr>
        <p:spPr>
          <a:xfrm>
            <a:off x="243568" y="260025"/>
            <a:ext cx="6365049" cy="938273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08F6686-D385-404A-9937-AD2AC9FE7DC7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3" name="フレーム 2">
              <a:extLst>
                <a:ext uri="{FF2B5EF4-FFF2-40B4-BE49-F238E27FC236}">
                  <a16:creationId xmlns:a16="http://schemas.microsoft.com/office/drawing/2014/main" id="{31356166-A6E7-45CC-A368-7471030497BC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358826BC-3E39-4E30-ABC1-04AFEBE8F6B5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6A70379-3F25-47E3-B62F-E35C8E6F4A8C}"/>
              </a:ext>
            </a:extLst>
          </p:cNvPr>
          <p:cNvSpPr txBox="1"/>
          <p:nvPr/>
        </p:nvSpPr>
        <p:spPr>
          <a:xfrm rot="5400000">
            <a:off x="-422973" y="3114472"/>
            <a:ext cx="7703946" cy="361603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effectLst/>
              </a:rPr>
              <a:t>開封厳禁</a:t>
            </a:r>
          </a:p>
        </p:txBody>
      </p:sp>
    </p:spTree>
    <p:extLst>
      <p:ext uri="{BB962C8B-B14F-4D97-AF65-F5344CB8AC3E}">
        <p14:creationId xmlns:p14="http://schemas.microsoft.com/office/powerpoint/2010/main" val="894608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08F6686-D385-404A-9937-AD2AC9FE7DC7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3" name="フレーム 2">
              <a:extLst>
                <a:ext uri="{FF2B5EF4-FFF2-40B4-BE49-F238E27FC236}">
                  <a16:creationId xmlns:a16="http://schemas.microsoft.com/office/drawing/2014/main" id="{31356166-A6E7-45CC-A368-7471030497BC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358826BC-3E39-4E30-ABC1-04AFEBE8F6B5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chemeClr val="bg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6A70379-3F25-47E3-B62F-E35C8E6F4A8C}"/>
              </a:ext>
            </a:extLst>
          </p:cNvPr>
          <p:cNvSpPr txBox="1"/>
          <p:nvPr/>
        </p:nvSpPr>
        <p:spPr>
          <a:xfrm rot="5400000">
            <a:off x="-422973" y="3114472"/>
            <a:ext cx="7703946" cy="361603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開封厳禁</a:t>
            </a:r>
          </a:p>
        </p:txBody>
      </p:sp>
    </p:spTree>
    <p:extLst>
      <p:ext uri="{BB962C8B-B14F-4D97-AF65-F5344CB8AC3E}">
        <p14:creationId xmlns:p14="http://schemas.microsoft.com/office/powerpoint/2010/main" val="3953095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9087F09-12F7-4287-A802-4EA105C736CE}"/>
              </a:ext>
            </a:extLst>
          </p:cNvPr>
          <p:cNvSpPr/>
          <p:nvPr/>
        </p:nvSpPr>
        <p:spPr>
          <a:xfrm>
            <a:off x="144966" y="133815"/>
            <a:ext cx="6568068" cy="46481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1E78AA5-6038-4295-B471-3CE6FEE5E8FD}"/>
              </a:ext>
            </a:extLst>
          </p:cNvPr>
          <p:cNvSpPr txBox="1"/>
          <p:nvPr/>
        </p:nvSpPr>
        <p:spPr>
          <a:xfrm>
            <a:off x="390293" y="5201928"/>
            <a:ext cx="6077414" cy="426353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開封</a:t>
            </a:r>
            <a:endParaRPr lang="en-US" altLang="ja-JP" sz="13000" dirty="0">
              <a:ln w="38100">
                <a:noFill/>
              </a:ln>
              <a:effectLst/>
            </a:endParaRPr>
          </a:p>
          <a:p>
            <a:r>
              <a:rPr lang="ja-JP" altLang="en-US" sz="13000" dirty="0">
                <a:ln w="38100">
                  <a:noFill/>
                </a:ln>
                <a:effectLst/>
              </a:rPr>
              <a:t>厳禁</a:t>
            </a: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FDB758A8-5900-4E9B-B14C-80F5CC974E11}"/>
              </a:ext>
            </a:extLst>
          </p:cNvPr>
          <p:cNvGrpSpPr/>
          <p:nvPr/>
        </p:nvGrpSpPr>
        <p:grpSpPr>
          <a:xfrm>
            <a:off x="1537854" y="546294"/>
            <a:ext cx="3782291" cy="3782291"/>
            <a:chOff x="3503948" y="-2125842"/>
            <a:chExt cx="2735056" cy="2735056"/>
          </a:xfrm>
        </p:grpSpPr>
        <p:sp>
          <p:nvSpPr>
            <p:cNvPr id="34" name="四角形: 角を丸くする 33">
              <a:extLst>
                <a:ext uri="{FF2B5EF4-FFF2-40B4-BE49-F238E27FC236}">
                  <a16:creationId xmlns:a16="http://schemas.microsoft.com/office/drawing/2014/main" id="{41446406-F99D-408A-89CA-5C35CE4A221D}"/>
                </a:ext>
              </a:extLst>
            </p:cNvPr>
            <p:cNvSpPr/>
            <p:nvPr/>
          </p:nvSpPr>
          <p:spPr bwMode="auto">
            <a:xfrm>
              <a:off x="3503948" y="-2125842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" name="四角形: 角を丸くする 34">
              <a:extLst>
                <a:ext uri="{FF2B5EF4-FFF2-40B4-BE49-F238E27FC236}">
                  <a16:creationId xmlns:a16="http://schemas.microsoft.com/office/drawing/2014/main" id="{9A26DC72-573D-4094-B3A2-AB17471AF11A}"/>
                </a:ext>
              </a:extLst>
            </p:cNvPr>
            <p:cNvSpPr/>
            <p:nvPr/>
          </p:nvSpPr>
          <p:spPr bwMode="auto">
            <a:xfrm>
              <a:off x="3691527" y="-1938263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4906DBB4-9994-494B-99A1-8C23FD3237B5}"/>
                </a:ext>
              </a:extLst>
            </p:cNvPr>
            <p:cNvSpPr/>
            <p:nvPr/>
          </p:nvSpPr>
          <p:spPr bwMode="auto">
            <a:xfrm>
              <a:off x="3582910" y="-2046880"/>
              <a:ext cx="2577132" cy="2577132"/>
            </a:xfrm>
            <a:custGeom>
              <a:avLst/>
              <a:gdLst>
                <a:gd name="connsiteX0" fmla="*/ 1288567 w 2577132"/>
                <a:gd name="connsiteY0" fmla="*/ 1415860 h 2577132"/>
                <a:gd name="connsiteX1" fmla="*/ 296092 w 2577132"/>
                <a:gd name="connsiteY1" fmla="*/ 2408335 h 2577132"/>
                <a:gd name="connsiteX2" fmla="*/ 2281041 w 2577132"/>
                <a:gd name="connsiteY2" fmla="*/ 2408335 h 2577132"/>
                <a:gd name="connsiteX3" fmla="*/ 2407203 w 2577132"/>
                <a:gd name="connsiteY3" fmla="*/ 297223 h 2577132"/>
                <a:gd name="connsiteX4" fmla="*/ 1415860 w 2577132"/>
                <a:gd name="connsiteY4" fmla="*/ 1288566 h 2577132"/>
                <a:gd name="connsiteX5" fmla="*/ 2407203 w 2577132"/>
                <a:gd name="connsiteY5" fmla="*/ 2279909 h 2577132"/>
                <a:gd name="connsiteX6" fmla="*/ 160953 w 2577132"/>
                <a:gd name="connsiteY6" fmla="*/ 288246 h 2577132"/>
                <a:gd name="connsiteX7" fmla="*/ 160953 w 2577132"/>
                <a:gd name="connsiteY7" fmla="*/ 2288886 h 2577132"/>
                <a:gd name="connsiteX8" fmla="*/ 1161273 w 2577132"/>
                <a:gd name="connsiteY8" fmla="*/ 1288566 h 2577132"/>
                <a:gd name="connsiteX9" fmla="*/ 281311 w 2577132"/>
                <a:gd name="connsiteY9" fmla="*/ 154017 h 2577132"/>
                <a:gd name="connsiteX10" fmla="*/ 1288567 w 2577132"/>
                <a:gd name="connsiteY10" fmla="*/ 1161273 h 2577132"/>
                <a:gd name="connsiteX11" fmla="*/ 2295822 w 2577132"/>
                <a:gd name="connsiteY11" fmla="*/ 154017 h 2577132"/>
                <a:gd name="connsiteX12" fmla="*/ 160298 w 2577132"/>
                <a:gd name="connsiteY12" fmla="*/ 0 h 2577132"/>
                <a:gd name="connsiteX13" fmla="*/ 2416834 w 2577132"/>
                <a:gd name="connsiteY13" fmla="*/ 0 h 2577132"/>
                <a:gd name="connsiteX14" fmla="*/ 2577132 w 2577132"/>
                <a:gd name="connsiteY14" fmla="*/ 160298 h 2577132"/>
                <a:gd name="connsiteX15" fmla="*/ 2577132 w 2577132"/>
                <a:gd name="connsiteY15" fmla="*/ 2416834 h 2577132"/>
                <a:gd name="connsiteX16" fmla="*/ 2416834 w 2577132"/>
                <a:gd name="connsiteY16" fmla="*/ 2577132 h 2577132"/>
                <a:gd name="connsiteX17" fmla="*/ 160298 w 2577132"/>
                <a:gd name="connsiteY17" fmla="*/ 2577132 h 2577132"/>
                <a:gd name="connsiteX18" fmla="*/ 0 w 2577132"/>
                <a:gd name="connsiteY18" fmla="*/ 2416834 h 2577132"/>
                <a:gd name="connsiteX19" fmla="*/ 0 w 2577132"/>
                <a:gd name="connsiteY19" fmla="*/ 160298 h 2577132"/>
                <a:gd name="connsiteX20" fmla="*/ 160298 w 2577132"/>
                <a:gd name="connsiteY20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577132" h="2577132">
                  <a:moveTo>
                    <a:pt x="1288567" y="1415860"/>
                  </a:moveTo>
                  <a:lnTo>
                    <a:pt x="296092" y="2408335"/>
                  </a:lnTo>
                  <a:lnTo>
                    <a:pt x="2281041" y="2408335"/>
                  </a:lnTo>
                  <a:close/>
                  <a:moveTo>
                    <a:pt x="2407203" y="297223"/>
                  </a:moveTo>
                  <a:lnTo>
                    <a:pt x="1415860" y="1288566"/>
                  </a:lnTo>
                  <a:lnTo>
                    <a:pt x="2407203" y="2279909"/>
                  </a:lnTo>
                  <a:close/>
                  <a:moveTo>
                    <a:pt x="160953" y="288246"/>
                  </a:moveTo>
                  <a:lnTo>
                    <a:pt x="160953" y="2288886"/>
                  </a:lnTo>
                  <a:lnTo>
                    <a:pt x="1161273" y="1288566"/>
                  </a:lnTo>
                  <a:close/>
                  <a:moveTo>
                    <a:pt x="281311" y="154017"/>
                  </a:moveTo>
                  <a:lnTo>
                    <a:pt x="1288567" y="1161273"/>
                  </a:lnTo>
                  <a:lnTo>
                    <a:pt x="2295822" y="154017"/>
                  </a:ln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0C2FD35A-B63C-45FA-8C5D-E50295CD8E81}"/>
                </a:ext>
              </a:extLst>
            </p:cNvPr>
            <p:cNvGrpSpPr/>
            <p:nvPr/>
          </p:nvGrpSpPr>
          <p:grpSpPr>
            <a:xfrm>
              <a:off x="3932638" y="-1644650"/>
              <a:ext cx="1877677" cy="1772672"/>
              <a:chOff x="9103481" y="1888247"/>
              <a:chExt cx="1546792" cy="1361563"/>
            </a:xfrm>
          </p:grpSpPr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004B9AC1-A028-456D-A77E-68E31933E297}"/>
                  </a:ext>
                </a:extLst>
              </p:cNvPr>
              <p:cNvSpPr/>
              <p:nvPr/>
            </p:nvSpPr>
            <p:spPr bwMode="auto">
              <a:xfrm>
                <a:off x="9103481" y="1888247"/>
                <a:ext cx="1546792" cy="1361562"/>
              </a:xfrm>
              <a:custGeom>
                <a:avLst/>
                <a:gdLst>
                  <a:gd name="connsiteX0" fmla="*/ 117502 w 1546792"/>
                  <a:gd name="connsiteY0" fmla="*/ 0 h 1361562"/>
                  <a:gd name="connsiteX1" fmla="*/ 1429290 w 1546792"/>
                  <a:gd name="connsiteY1" fmla="*/ 0 h 1361562"/>
                  <a:gd name="connsiteX2" fmla="*/ 1546792 w 1546792"/>
                  <a:gd name="connsiteY2" fmla="*/ 273930 h 1361562"/>
                  <a:gd name="connsiteX3" fmla="*/ 1401713 w 1546792"/>
                  <a:gd name="connsiteY3" fmla="*/ 1361562 h 1361562"/>
                  <a:gd name="connsiteX4" fmla="*/ 145079 w 1546792"/>
                  <a:gd name="connsiteY4" fmla="*/ 1361562 h 1361562"/>
                  <a:gd name="connsiteX5" fmla="*/ 0 w 1546792"/>
                  <a:gd name="connsiteY5" fmla="*/ 273930 h 1361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46792" h="1361562">
                    <a:moveTo>
                      <a:pt x="117502" y="0"/>
                    </a:moveTo>
                    <a:lnTo>
                      <a:pt x="1429290" y="0"/>
                    </a:lnTo>
                    <a:lnTo>
                      <a:pt x="1546792" y="273930"/>
                    </a:lnTo>
                    <a:lnTo>
                      <a:pt x="1401713" y="1361562"/>
                    </a:lnTo>
                    <a:lnTo>
                      <a:pt x="145079" y="1361562"/>
                    </a:lnTo>
                    <a:lnTo>
                      <a:pt x="0" y="273930"/>
                    </a:lnTo>
                    <a:close/>
                  </a:path>
                </a:pathLst>
              </a:custGeom>
              <a:solidFill>
                <a:srgbClr val="800000"/>
              </a:solidFill>
              <a:ln w="76200">
                <a:solidFill>
                  <a:srgbClr val="8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1EEDCA80-4088-4D92-8C76-1A95158869EB}"/>
                  </a:ext>
                </a:extLst>
              </p:cNvPr>
              <p:cNvGrpSpPr/>
              <p:nvPr/>
            </p:nvGrpSpPr>
            <p:grpSpPr>
              <a:xfrm>
                <a:off x="9103481" y="1888247"/>
                <a:ext cx="1546792" cy="1361563"/>
                <a:chOff x="3904706" y="3515109"/>
                <a:chExt cx="1546792" cy="1361563"/>
              </a:xfrm>
            </p:grpSpPr>
            <p:sp>
              <p:nvSpPr>
                <p:cNvPr id="57" name="台形 56">
                  <a:extLst>
                    <a:ext uri="{FF2B5EF4-FFF2-40B4-BE49-F238E27FC236}">
                      <a16:creationId xmlns:a16="http://schemas.microsoft.com/office/drawing/2014/main" id="{210E1C98-79B7-480F-95D0-6879C4AE492E}"/>
                    </a:ext>
                  </a:extLst>
                </p:cNvPr>
                <p:cNvSpPr/>
                <p:nvPr/>
              </p:nvSpPr>
              <p:spPr bwMode="auto">
                <a:xfrm rot="10800000">
                  <a:off x="3904706" y="3789039"/>
                  <a:ext cx="1546792" cy="1087632"/>
                </a:xfrm>
                <a:prstGeom prst="trapezoid">
                  <a:avLst>
                    <a:gd name="adj" fmla="val 13339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台形 57">
                  <a:extLst>
                    <a:ext uri="{FF2B5EF4-FFF2-40B4-BE49-F238E27FC236}">
                      <a16:creationId xmlns:a16="http://schemas.microsoft.com/office/drawing/2014/main" id="{308B68D0-BA6D-43C2-9B6E-8449958598A8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3904706" y="3515109"/>
                  <a:ext cx="1546792" cy="273930"/>
                </a:xfrm>
                <a:prstGeom prst="trapezoid">
                  <a:avLst>
                    <a:gd name="adj" fmla="val 42895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1CBB55DC-4A42-4BBC-BEB8-29A4157A280F}"/>
                    </a:ext>
                  </a:extLst>
                </p:cNvPr>
                <p:cNvSpPr/>
                <p:nvPr/>
              </p:nvSpPr>
              <p:spPr bwMode="auto">
                <a:xfrm>
                  <a:off x="3917885" y="3752851"/>
                  <a:ext cx="1519452" cy="72380"/>
                </a:xfrm>
                <a:custGeom>
                  <a:avLst/>
                  <a:gdLst>
                    <a:gd name="connsiteX0" fmla="*/ 500421 w 1000843"/>
                    <a:gd name="connsiteY0" fmla="*/ 0 h 176061"/>
                    <a:gd name="connsiteX1" fmla="*/ 966907 w 1000843"/>
                    <a:gd name="connsiteY1" fmla="*/ 70308 h 176061"/>
                    <a:gd name="connsiteX2" fmla="*/ 1000843 w 1000843"/>
                    <a:gd name="connsiteY2" fmla="*/ 88031 h 176061"/>
                    <a:gd name="connsiteX3" fmla="*/ 966907 w 1000843"/>
                    <a:gd name="connsiteY3" fmla="*/ 105753 h 176061"/>
                    <a:gd name="connsiteX4" fmla="*/ 500421 w 1000843"/>
                    <a:gd name="connsiteY4" fmla="*/ 176061 h 176061"/>
                    <a:gd name="connsiteX5" fmla="*/ 33935 w 1000843"/>
                    <a:gd name="connsiteY5" fmla="*/ 105753 h 176061"/>
                    <a:gd name="connsiteX6" fmla="*/ 0 w 1000843"/>
                    <a:gd name="connsiteY6" fmla="*/ 88031 h 176061"/>
                    <a:gd name="connsiteX7" fmla="*/ 33935 w 1000843"/>
                    <a:gd name="connsiteY7" fmla="*/ 70308 h 176061"/>
                    <a:gd name="connsiteX8" fmla="*/ 500421 w 1000843"/>
                    <a:gd name="connsiteY8" fmla="*/ 0 h 176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00843" h="176061">
                      <a:moveTo>
                        <a:pt x="500421" y="0"/>
                      </a:moveTo>
                      <a:cubicBezTo>
                        <a:pt x="694606" y="0"/>
                        <a:pt x="865811" y="27889"/>
                        <a:pt x="966907" y="70308"/>
                      </a:cubicBezTo>
                      <a:lnTo>
                        <a:pt x="1000843" y="88031"/>
                      </a:lnTo>
                      <a:lnTo>
                        <a:pt x="966907" y="105753"/>
                      </a:lnTo>
                      <a:cubicBezTo>
                        <a:pt x="865811" y="148172"/>
                        <a:pt x="694606" y="176061"/>
                        <a:pt x="500421" y="176061"/>
                      </a:cubicBezTo>
                      <a:cubicBezTo>
                        <a:pt x="306237" y="176061"/>
                        <a:pt x="135032" y="148172"/>
                        <a:pt x="33935" y="105753"/>
                      </a:cubicBezTo>
                      <a:lnTo>
                        <a:pt x="0" y="88031"/>
                      </a:lnTo>
                      <a:lnTo>
                        <a:pt x="33935" y="70308"/>
                      </a:lnTo>
                      <a:cubicBezTo>
                        <a:pt x="135032" y="27889"/>
                        <a:pt x="306237" y="0"/>
                        <a:pt x="50042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60" name="直線コネクタ 59">
                  <a:extLst>
                    <a:ext uri="{FF2B5EF4-FFF2-40B4-BE49-F238E27FC236}">
                      <a16:creationId xmlns:a16="http://schemas.microsoft.com/office/drawing/2014/main" id="{F281C7EA-A9B8-4E76-A959-89D8FED1BDEF}"/>
                    </a:ext>
                  </a:extLst>
                </p:cNvPr>
                <p:cNvCxnSpPr>
                  <a:stCxn id="57" idx="0"/>
                  <a:endCxn id="57" idx="2"/>
                </p:cNvCxnSpPr>
                <p:nvPr/>
              </p:nvCxnSpPr>
              <p:spPr bwMode="auto">
                <a:xfrm flipV="1">
                  <a:off x="4678102" y="3789039"/>
                  <a:ext cx="0" cy="1087632"/>
                </a:xfrm>
                <a:prstGeom prst="line">
                  <a:avLst/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sp>
              <p:nvSpPr>
                <p:cNvPr id="61" name="台形 60">
                  <a:extLst>
                    <a:ext uri="{FF2B5EF4-FFF2-40B4-BE49-F238E27FC236}">
                      <a16:creationId xmlns:a16="http://schemas.microsoft.com/office/drawing/2014/main" id="{66140FC8-9621-48EC-912C-A005BB53A5A1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4053160" y="4779150"/>
                  <a:ext cx="1249884" cy="97522"/>
                </a:xfrm>
                <a:prstGeom prst="trapezoid">
                  <a:avLst>
                    <a:gd name="adj" fmla="val 13594"/>
                  </a:avLst>
                </a:prstGeom>
                <a:gradFill>
                  <a:gsLst>
                    <a:gs pos="100000">
                      <a:srgbClr val="FFC000"/>
                    </a:gs>
                    <a:gs pos="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F80BDF10-D46D-40E8-8622-4DC0D299A51C}"/>
                </a:ext>
              </a:extLst>
            </p:cNvPr>
            <p:cNvSpPr/>
            <p:nvPr/>
          </p:nvSpPr>
          <p:spPr bwMode="auto">
            <a:xfrm>
              <a:off x="3582910" y="-2046880"/>
              <a:ext cx="2577132" cy="2577132"/>
            </a:xfrm>
            <a:custGeom>
              <a:avLst/>
              <a:gdLst>
                <a:gd name="connsiteX0" fmla="*/ 1288567 w 2577132"/>
                <a:gd name="connsiteY0" fmla="*/ 1415860 h 2577132"/>
                <a:gd name="connsiteX1" fmla="*/ 296092 w 2577132"/>
                <a:gd name="connsiteY1" fmla="*/ 2408335 h 2577132"/>
                <a:gd name="connsiteX2" fmla="*/ 2281041 w 2577132"/>
                <a:gd name="connsiteY2" fmla="*/ 2408335 h 2577132"/>
                <a:gd name="connsiteX3" fmla="*/ 2407203 w 2577132"/>
                <a:gd name="connsiteY3" fmla="*/ 297223 h 2577132"/>
                <a:gd name="connsiteX4" fmla="*/ 1415860 w 2577132"/>
                <a:gd name="connsiteY4" fmla="*/ 1288566 h 2577132"/>
                <a:gd name="connsiteX5" fmla="*/ 2407203 w 2577132"/>
                <a:gd name="connsiteY5" fmla="*/ 2279909 h 2577132"/>
                <a:gd name="connsiteX6" fmla="*/ 160953 w 2577132"/>
                <a:gd name="connsiteY6" fmla="*/ 288246 h 2577132"/>
                <a:gd name="connsiteX7" fmla="*/ 160953 w 2577132"/>
                <a:gd name="connsiteY7" fmla="*/ 2288886 h 2577132"/>
                <a:gd name="connsiteX8" fmla="*/ 1161273 w 2577132"/>
                <a:gd name="connsiteY8" fmla="*/ 1288566 h 2577132"/>
                <a:gd name="connsiteX9" fmla="*/ 281311 w 2577132"/>
                <a:gd name="connsiteY9" fmla="*/ 154017 h 2577132"/>
                <a:gd name="connsiteX10" fmla="*/ 1288567 w 2577132"/>
                <a:gd name="connsiteY10" fmla="*/ 1161273 h 2577132"/>
                <a:gd name="connsiteX11" fmla="*/ 2295822 w 2577132"/>
                <a:gd name="connsiteY11" fmla="*/ 154017 h 2577132"/>
                <a:gd name="connsiteX12" fmla="*/ 160298 w 2577132"/>
                <a:gd name="connsiteY12" fmla="*/ 0 h 2577132"/>
                <a:gd name="connsiteX13" fmla="*/ 2416834 w 2577132"/>
                <a:gd name="connsiteY13" fmla="*/ 0 h 2577132"/>
                <a:gd name="connsiteX14" fmla="*/ 2577132 w 2577132"/>
                <a:gd name="connsiteY14" fmla="*/ 160298 h 2577132"/>
                <a:gd name="connsiteX15" fmla="*/ 2577132 w 2577132"/>
                <a:gd name="connsiteY15" fmla="*/ 2416834 h 2577132"/>
                <a:gd name="connsiteX16" fmla="*/ 2416834 w 2577132"/>
                <a:gd name="connsiteY16" fmla="*/ 2577132 h 2577132"/>
                <a:gd name="connsiteX17" fmla="*/ 160298 w 2577132"/>
                <a:gd name="connsiteY17" fmla="*/ 2577132 h 2577132"/>
                <a:gd name="connsiteX18" fmla="*/ 0 w 2577132"/>
                <a:gd name="connsiteY18" fmla="*/ 2416834 h 2577132"/>
                <a:gd name="connsiteX19" fmla="*/ 0 w 2577132"/>
                <a:gd name="connsiteY19" fmla="*/ 160298 h 2577132"/>
                <a:gd name="connsiteX20" fmla="*/ 160298 w 2577132"/>
                <a:gd name="connsiteY20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577132" h="2577132">
                  <a:moveTo>
                    <a:pt x="1288567" y="1415860"/>
                  </a:moveTo>
                  <a:lnTo>
                    <a:pt x="296092" y="2408335"/>
                  </a:lnTo>
                  <a:lnTo>
                    <a:pt x="2281041" y="2408335"/>
                  </a:lnTo>
                  <a:close/>
                  <a:moveTo>
                    <a:pt x="2407203" y="297223"/>
                  </a:moveTo>
                  <a:lnTo>
                    <a:pt x="1415860" y="1288566"/>
                  </a:lnTo>
                  <a:lnTo>
                    <a:pt x="2407203" y="2279909"/>
                  </a:lnTo>
                  <a:close/>
                  <a:moveTo>
                    <a:pt x="160953" y="288246"/>
                  </a:moveTo>
                  <a:lnTo>
                    <a:pt x="160953" y="2288886"/>
                  </a:lnTo>
                  <a:lnTo>
                    <a:pt x="1161273" y="1288566"/>
                  </a:lnTo>
                  <a:close/>
                  <a:moveTo>
                    <a:pt x="281311" y="154017"/>
                  </a:moveTo>
                  <a:lnTo>
                    <a:pt x="1288567" y="1161273"/>
                  </a:lnTo>
                  <a:lnTo>
                    <a:pt x="2295822" y="154017"/>
                  </a:ln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187286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5DCD6553-A83A-4E9D-AF68-279B200A6EE8}"/>
              </a:ext>
            </a:extLst>
          </p:cNvPr>
          <p:cNvSpPr txBox="1"/>
          <p:nvPr/>
        </p:nvSpPr>
        <p:spPr>
          <a:xfrm>
            <a:off x="390293" y="5201928"/>
            <a:ext cx="6077414" cy="426353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開封</a:t>
            </a:r>
            <a:endParaRPr lang="en-US" altLang="ja-JP" sz="13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3000" dirty="0">
                <a:ln w="38100">
                  <a:noFill/>
                </a:ln>
                <a:effectLst/>
              </a:rPr>
              <a:t>厳禁</a:t>
            </a: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6B6E7A1A-44BE-455C-A9C9-1D4C4A3C325D}"/>
              </a:ext>
            </a:extLst>
          </p:cNvPr>
          <p:cNvGrpSpPr/>
          <p:nvPr/>
        </p:nvGrpSpPr>
        <p:grpSpPr>
          <a:xfrm>
            <a:off x="1393672" y="566746"/>
            <a:ext cx="4084047" cy="4084047"/>
            <a:chOff x="3503948" y="-2125842"/>
            <a:chExt cx="2735056" cy="2735056"/>
          </a:xfrm>
        </p:grpSpPr>
        <p:sp>
          <p:nvSpPr>
            <p:cNvPr id="33" name="四角形: 角を丸くする 32">
              <a:extLst>
                <a:ext uri="{FF2B5EF4-FFF2-40B4-BE49-F238E27FC236}">
                  <a16:creationId xmlns:a16="http://schemas.microsoft.com/office/drawing/2014/main" id="{CA993584-F5B3-4076-A274-6704E61CFAE0}"/>
                </a:ext>
              </a:extLst>
            </p:cNvPr>
            <p:cNvSpPr/>
            <p:nvPr/>
          </p:nvSpPr>
          <p:spPr bwMode="auto">
            <a:xfrm>
              <a:off x="3503948" y="-2125842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" name="四角形: 角を丸くする 33">
              <a:extLst>
                <a:ext uri="{FF2B5EF4-FFF2-40B4-BE49-F238E27FC236}">
                  <a16:creationId xmlns:a16="http://schemas.microsoft.com/office/drawing/2014/main" id="{DB413DCD-4EE6-422D-B864-486892E414AB}"/>
                </a:ext>
              </a:extLst>
            </p:cNvPr>
            <p:cNvSpPr/>
            <p:nvPr/>
          </p:nvSpPr>
          <p:spPr bwMode="auto">
            <a:xfrm>
              <a:off x="3691527" y="-1938263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744A5C75-9E9B-4B39-8DCC-D72721113444}"/>
                </a:ext>
              </a:extLst>
            </p:cNvPr>
            <p:cNvSpPr/>
            <p:nvPr/>
          </p:nvSpPr>
          <p:spPr bwMode="auto">
            <a:xfrm>
              <a:off x="3582910" y="-2046880"/>
              <a:ext cx="2577132" cy="2577132"/>
            </a:xfrm>
            <a:custGeom>
              <a:avLst/>
              <a:gdLst>
                <a:gd name="connsiteX0" fmla="*/ 1288567 w 2577132"/>
                <a:gd name="connsiteY0" fmla="*/ 1415860 h 2577132"/>
                <a:gd name="connsiteX1" fmla="*/ 296092 w 2577132"/>
                <a:gd name="connsiteY1" fmla="*/ 2408335 h 2577132"/>
                <a:gd name="connsiteX2" fmla="*/ 2281041 w 2577132"/>
                <a:gd name="connsiteY2" fmla="*/ 2408335 h 2577132"/>
                <a:gd name="connsiteX3" fmla="*/ 2407203 w 2577132"/>
                <a:gd name="connsiteY3" fmla="*/ 297223 h 2577132"/>
                <a:gd name="connsiteX4" fmla="*/ 1415860 w 2577132"/>
                <a:gd name="connsiteY4" fmla="*/ 1288566 h 2577132"/>
                <a:gd name="connsiteX5" fmla="*/ 2407203 w 2577132"/>
                <a:gd name="connsiteY5" fmla="*/ 2279909 h 2577132"/>
                <a:gd name="connsiteX6" fmla="*/ 160953 w 2577132"/>
                <a:gd name="connsiteY6" fmla="*/ 288246 h 2577132"/>
                <a:gd name="connsiteX7" fmla="*/ 160953 w 2577132"/>
                <a:gd name="connsiteY7" fmla="*/ 2288886 h 2577132"/>
                <a:gd name="connsiteX8" fmla="*/ 1161273 w 2577132"/>
                <a:gd name="connsiteY8" fmla="*/ 1288566 h 2577132"/>
                <a:gd name="connsiteX9" fmla="*/ 281311 w 2577132"/>
                <a:gd name="connsiteY9" fmla="*/ 154017 h 2577132"/>
                <a:gd name="connsiteX10" fmla="*/ 1288567 w 2577132"/>
                <a:gd name="connsiteY10" fmla="*/ 1161273 h 2577132"/>
                <a:gd name="connsiteX11" fmla="*/ 2295822 w 2577132"/>
                <a:gd name="connsiteY11" fmla="*/ 154017 h 2577132"/>
                <a:gd name="connsiteX12" fmla="*/ 160298 w 2577132"/>
                <a:gd name="connsiteY12" fmla="*/ 0 h 2577132"/>
                <a:gd name="connsiteX13" fmla="*/ 2416834 w 2577132"/>
                <a:gd name="connsiteY13" fmla="*/ 0 h 2577132"/>
                <a:gd name="connsiteX14" fmla="*/ 2577132 w 2577132"/>
                <a:gd name="connsiteY14" fmla="*/ 160298 h 2577132"/>
                <a:gd name="connsiteX15" fmla="*/ 2577132 w 2577132"/>
                <a:gd name="connsiteY15" fmla="*/ 2416834 h 2577132"/>
                <a:gd name="connsiteX16" fmla="*/ 2416834 w 2577132"/>
                <a:gd name="connsiteY16" fmla="*/ 2577132 h 2577132"/>
                <a:gd name="connsiteX17" fmla="*/ 160298 w 2577132"/>
                <a:gd name="connsiteY17" fmla="*/ 2577132 h 2577132"/>
                <a:gd name="connsiteX18" fmla="*/ 0 w 2577132"/>
                <a:gd name="connsiteY18" fmla="*/ 2416834 h 2577132"/>
                <a:gd name="connsiteX19" fmla="*/ 0 w 2577132"/>
                <a:gd name="connsiteY19" fmla="*/ 160298 h 2577132"/>
                <a:gd name="connsiteX20" fmla="*/ 160298 w 2577132"/>
                <a:gd name="connsiteY20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577132" h="2577132">
                  <a:moveTo>
                    <a:pt x="1288567" y="1415860"/>
                  </a:moveTo>
                  <a:lnTo>
                    <a:pt x="296092" y="2408335"/>
                  </a:lnTo>
                  <a:lnTo>
                    <a:pt x="2281041" y="2408335"/>
                  </a:lnTo>
                  <a:close/>
                  <a:moveTo>
                    <a:pt x="2407203" y="297223"/>
                  </a:moveTo>
                  <a:lnTo>
                    <a:pt x="1415860" y="1288566"/>
                  </a:lnTo>
                  <a:lnTo>
                    <a:pt x="2407203" y="2279909"/>
                  </a:lnTo>
                  <a:close/>
                  <a:moveTo>
                    <a:pt x="160953" y="288246"/>
                  </a:moveTo>
                  <a:lnTo>
                    <a:pt x="160953" y="2288886"/>
                  </a:lnTo>
                  <a:lnTo>
                    <a:pt x="1161273" y="1288566"/>
                  </a:lnTo>
                  <a:close/>
                  <a:moveTo>
                    <a:pt x="281311" y="154017"/>
                  </a:moveTo>
                  <a:lnTo>
                    <a:pt x="1288567" y="1161273"/>
                  </a:lnTo>
                  <a:lnTo>
                    <a:pt x="2295822" y="154017"/>
                  </a:ln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F1DB2155-10E7-4D8A-BDC4-9B7A5E14100D}"/>
                </a:ext>
              </a:extLst>
            </p:cNvPr>
            <p:cNvGrpSpPr/>
            <p:nvPr/>
          </p:nvGrpSpPr>
          <p:grpSpPr>
            <a:xfrm>
              <a:off x="3932638" y="-1644650"/>
              <a:ext cx="1877677" cy="1772672"/>
              <a:chOff x="9103481" y="1888247"/>
              <a:chExt cx="1546792" cy="1361563"/>
            </a:xfrm>
          </p:grpSpPr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56FCC453-E971-483E-BBC3-C209F5014C1A}"/>
                  </a:ext>
                </a:extLst>
              </p:cNvPr>
              <p:cNvSpPr/>
              <p:nvPr/>
            </p:nvSpPr>
            <p:spPr bwMode="auto">
              <a:xfrm>
                <a:off x="9103481" y="1888247"/>
                <a:ext cx="1546792" cy="1361562"/>
              </a:xfrm>
              <a:custGeom>
                <a:avLst/>
                <a:gdLst>
                  <a:gd name="connsiteX0" fmla="*/ 117502 w 1546792"/>
                  <a:gd name="connsiteY0" fmla="*/ 0 h 1361562"/>
                  <a:gd name="connsiteX1" fmla="*/ 1429290 w 1546792"/>
                  <a:gd name="connsiteY1" fmla="*/ 0 h 1361562"/>
                  <a:gd name="connsiteX2" fmla="*/ 1546792 w 1546792"/>
                  <a:gd name="connsiteY2" fmla="*/ 273930 h 1361562"/>
                  <a:gd name="connsiteX3" fmla="*/ 1401713 w 1546792"/>
                  <a:gd name="connsiteY3" fmla="*/ 1361562 h 1361562"/>
                  <a:gd name="connsiteX4" fmla="*/ 145079 w 1546792"/>
                  <a:gd name="connsiteY4" fmla="*/ 1361562 h 1361562"/>
                  <a:gd name="connsiteX5" fmla="*/ 0 w 1546792"/>
                  <a:gd name="connsiteY5" fmla="*/ 273930 h 1361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46792" h="1361562">
                    <a:moveTo>
                      <a:pt x="117502" y="0"/>
                    </a:moveTo>
                    <a:lnTo>
                      <a:pt x="1429290" y="0"/>
                    </a:lnTo>
                    <a:lnTo>
                      <a:pt x="1546792" y="273930"/>
                    </a:lnTo>
                    <a:lnTo>
                      <a:pt x="1401713" y="1361562"/>
                    </a:lnTo>
                    <a:lnTo>
                      <a:pt x="145079" y="1361562"/>
                    </a:lnTo>
                    <a:lnTo>
                      <a:pt x="0" y="273930"/>
                    </a:lnTo>
                    <a:close/>
                  </a:path>
                </a:pathLst>
              </a:custGeom>
              <a:solidFill>
                <a:srgbClr val="800000"/>
              </a:solidFill>
              <a:ln w="76200">
                <a:solidFill>
                  <a:srgbClr val="8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D3F1571A-CE59-4D4C-A46B-C143F80FEA15}"/>
                  </a:ext>
                </a:extLst>
              </p:cNvPr>
              <p:cNvGrpSpPr/>
              <p:nvPr/>
            </p:nvGrpSpPr>
            <p:grpSpPr>
              <a:xfrm>
                <a:off x="9103481" y="1888247"/>
                <a:ext cx="1546792" cy="1361563"/>
                <a:chOff x="3904706" y="3515109"/>
                <a:chExt cx="1546792" cy="1361563"/>
              </a:xfrm>
            </p:grpSpPr>
            <p:sp>
              <p:nvSpPr>
                <p:cNvPr id="56" name="台形 55">
                  <a:extLst>
                    <a:ext uri="{FF2B5EF4-FFF2-40B4-BE49-F238E27FC236}">
                      <a16:creationId xmlns:a16="http://schemas.microsoft.com/office/drawing/2014/main" id="{29D4CEC0-0AAA-4750-B380-E23BE05126D0}"/>
                    </a:ext>
                  </a:extLst>
                </p:cNvPr>
                <p:cNvSpPr/>
                <p:nvPr/>
              </p:nvSpPr>
              <p:spPr bwMode="auto">
                <a:xfrm rot="10800000">
                  <a:off x="3904706" y="3789039"/>
                  <a:ext cx="1546792" cy="1087632"/>
                </a:xfrm>
                <a:prstGeom prst="trapezoid">
                  <a:avLst>
                    <a:gd name="adj" fmla="val 13339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台形 56">
                  <a:extLst>
                    <a:ext uri="{FF2B5EF4-FFF2-40B4-BE49-F238E27FC236}">
                      <a16:creationId xmlns:a16="http://schemas.microsoft.com/office/drawing/2014/main" id="{A68850FE-D2B1-44D3-96B3-C0F23F5F9EAC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3904706" y="3515109"/>
                  <a:ext cx="1546792" cy="273930"/>
                </a:xfrm>
                <a:prstGeom prst="trapezoid">
                  <a:avLst>
                    <a:gd name="adj" fmla="val 42895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405109C1-DDFE-4007-AD6A-C660D167C8FC}"/>
                    </a:ext>
                  </a:extLst>
                </p:cNvPr>
                <p:cNvSpPr/>
                <p:nvPr/>
              </p:nvSpPr>
              <p:spPr bwMode="auto">
                <a:xfrm>
                  <a:off x="3917885" y="3752851"/>
                  <a:ext cx="1519452" cy="72380"/>
                </a:xfrm>
                <a:custGeom>
                  <a:avLst/>
                  <a:gdLst>
                    <a:gd name="connsiteX0" fmla="*/ 500421 w 1000843"/>
                    <a:gd name="connsiteY0" fmla="*/ 0 h 176061"/>
                    <a:gd name="connsiteX1" fmla="*/ 966907 w 1000843"/>
                    <a:gd name="connsiteY1" fmla="*/ 70308 h 176061"/>
                    <a:gd name="connsiteX2" fmla="*/ 1000843 w 1000843"/>
                    <a:gd name="connsiteY2" fmla="*/ 88031 h 176061"/>
                    <a:gd name="connsiteX3" fmla="*/ 966907 w 1000843"/>
                    <a:gd name="connsiteY3" fmla="*/ 105753 h 176061"/>
                    <a:gd name="connsiteX4" fmla="*/ 500421 w 1000843"/>
                    <a:gd name="connsiteY4" fmla="*/ 176061 h 176061"/>
                    <a:gd name="connsiteX5" fmla="*/ 33935 w 1000843"/>
                    <a:gd name="connsiteY5" fmla="*/ 105753 h 176061"/>
                    <a:gd name="connsiteX6" fmla="*/ 0 w 1000843"/>
                    <a:gd name="connsiteY6" fmla="*/ 88031 h 176061"/>
                    <a:gd name="connsiteX7" fmla="*/ 33935 w 1000843"/>
                    <a:gd name="connsiteY7" fmla="*/ 70308 h 176061"/>
                    <a:gd name="connsiteX8" fmla="*/ 500421 w 1000843"/>
                    <a:gd name="connsiteY8" fmla="*/ 0 h 176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00843" h="176061">
                      <a:moveTo>
                        <a:pt x="500421" y="0"/>
                      </a:moveTo>
                      <a:cubicBezTo>
                        <a:pt x="694606" y="0"/>
                        <a:pt x="865811" y="27889"/>
                        <a:pt x="966907" y="70308"/>
                      </a:cubicBezTo>
                      <a:lnTo>
                        <a:pt x="1000843" y="88031"/>
                      </a:lnTo>
                      <a:lnTo>
                        <a:pt x="966907" y="105753"/>
                      </a:lnTo>
                      <a:cubicBezTo>
                        <a:pt x="865811" y="148172"/>
                        <a:pt x="694606" y="176061"/>
                        <a:pt x="500421" y="176061"/>
                      </a:cubicBezTo>
                      <a:cubicBezTo>
                        <a:pt x="306237" y="176061"/>
                        <a:pt x="135032" y="148172"/>
                        <a:pt x="33935" y="105753"/>
                      </a:cubicBezTo>
                      <a:lnTo>
                        <a:pt x="0" y="88031"/>
                      </a:lnTo>
                      <a:lnTo>
                        <a:pt x="33935" y="70308"/>
                      </a:lnTo>
                      <a:cubicBezTo>
                        <a:pt x="135032" y="27889"/>
                        <a:pt x="306237" y="0"/>
                        <a:pt x="50042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59" name="直線コネクタ 58">
                  <a:extLst>
                    <a:ext uri="{FF2B5EF4-FFF2-40B4-BE49-F238E27FC236}">
                      <a16:creationId xmlns:a16="http://schemas.microsoft.com/office/drawing/2014/main" id="{A328C94D-4FDC-4E47-B7BC-016CABD72A41}"/>
                    </a:ext>
                  </a:extLst>
                </p:cNvPr>
                <p:cNvCxnSpPr>
                  <a:stCxn id="56" idx="0"/>
                  <a:endCxn id="56" idx="2"/>
                </p:cNvCxnSpPr>
                <p:nvPr/>
              </p:nvCxnSpPr>
              <p:spPr bwMode="auto">
                <a:xfrm flipV="1">
                  <a:off x="4678102" y="3789039"/>
                  <a:ext cx="0" cy="1087632"/>
                </a:xfrm>
                <a:prstGeom prst="line">
                  <a:avLst/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sp>
              <p:nvSpPr>
                <p:cNvPr id="60" name="台形 59">
                  <a:extLst>
                    <a:ext uri="{FF2B5EF4-FFF2-40B4-BE49-F238E27FC236}">
                      <a16:creationId xmlns:a16="http://schemas.microsoft.com/office/drawing/2014/main" id="{55E9199C-E72C-4372-9A4E-549B397178F6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4053160" y="4779150"/>
                  <a:ext cx="1249884" cy="97522"/>
                </a:xfrm>
                <a:prstGeom prst="trapezoid">
                  <a:avLst>
                    <a:gd name="adj" fmla="val 13594"/>
                  </a:avLst>
                </a:prstGeom>
                <a:gradFill>
                  <a:gsLst>
                    <a:gs pos="100000">
                      <a:srgbClr val="FFC000"/>
                    </a:gs>
                    <a:gs pos="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96EF0BBE-47F6-4EEE-B31F-72819268B006}"/>
                </a:ext>
              </a:extLst>
            </p:cNvPr>
            <p:cNvSpPr/>
            <p:nvPr/>
          </p:nvSpPr>
          <p:spPr bwMode="auto">
            <a:xfrm>
              <a:off x="3582910" y="-2046880"/>
              <a:ext cx="2577132" cy="2577132"/>
            </a:xfrm>
            <a:custGeom>
              <a:avLst/>
              <a:gdLst>
                <a:gd name="connsiteX0" fmla="*/ 1288567 w 2577132"/>
                <a:gd name="connsiteY0" fmla="*/ 1415860 h 2577132"/>
                <a:gd name="connsiteX1" fmla="*/ 296092 w 2577132"/>
                <a:gd name="connsiteY1" fmla="*/ 2408335 h 2577132"/>
                <a:gd name="connsiteX2" fmla="*/ 2281041 w 2577132"/>
                <a:gd name="connsiteY2" fmla="*/ 2408335 h 2577132"/>
                <a:gd name="connsiteX3" fmla="*/ 2407203 w 2577132"/>
                <a:gd name="connsiteY3" fmla="*/ 297223 h 2577132"/>
                <a:gd name="connsiteX4" fmla="*/ 1415860 w 2577132"/>
                <a:gd name="connsiteY4" fmla="*/ 1288566 h 2577132"/>
                <a:gd name="connsiteX5" fmla="*/ 2407203 w 2577132"/>
                <a:gd name="connsiteY5" fmla="*/ 2279909 h 2577132"/>
                <a:gd name="connsiteX6" fmla="*/ 160953 w 2577132"/>
                <a:gd name="connsiteY6" fmla="*/ 288246 h 2577132"/>
                <a:gd name="connsiteX7" fmla="*/ 160953 w 2577132"/>
                <a:gd name="connsiteY7" fmla="*/ 2288886 h 2577132"/>
                <a:gd name="connsiteX8" fmla="*/ 1161273 w 2577132"/>
                <a:gd name="connsiteY8" fmla="*/ 1288566 h 2577132"/>
                <a:gd name="connsiteX9" fmla="*/ 281311 w 2577132"/>
                <a:gd name="connsiteY9" fmla="*/ 154017 h 2577132"/>
                <a:gd name="connsiteX10" fmla="*/ 1288567 w 2577132"/>
                <a:gd name="connsiteY10" fmla="*/ 1161273 h 2577132"/>
                <a:gd name="connsiteX11" fmla="*/ 2295822 w 2577132"/>
                <a:gd name="connsiteY11" fmla="*/ 154017 h 2577132"/>
                <a:gd name="connsiteX12" fmla="*/ 160298 w 2577132"/>
                <a:gd name="connsiteY12" fmla="*/ 0 h 2577132"/>
                <a:gd name="connsiteX13" fmla="*/ 2416834 w 2577132"/>
                <a:gd name="connsiteY13" fmla="*/ 0 h 2577132"/>
                <a:gd name="connsiteX14" fmla="*/ 2577132 w 2577132"/>
                <a:gd name="connsiteY14" fmla="*/ 160298 h 2577132"/>
                <a:gd name="connsiteX15" fmla="*/ 2577132 w 2577132"/>
                <a:gd name="connsiteY15" fmla="*/ 2416834 h 2577132"/>
                <a:gd name="connsiteX16" fmla="*/ 2416834 w 2577132"/>
                <a:gd name="connsiteY16" fmla="*/ 2577132 h 2577132"/>
                <a:gd name="connsiteX17" fmla="*/ 160298 w 2577132"/>
                <a:gd name="connsiteY17" fmla="*/ 2577132 h 2577132"/>
                <a:gd name="connsiteX18" fmla="*/ 0 w 2577132"/>
                <a:gd name="connsiteY18" fmla="*/ 2416834 h 2577132"/>
                <a:gd name="connsiteX19" fmla="*/ 0 w 2577132"/>
                <a:gd name="connsiteY19" fmla="*/ 160298 h 2577132"/>
                <a:gd name="connsiteX20" fmla="*/ 160298 w 2577132"/>
                <a:gd name="connsiteY20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577132" h="2577132">
                  <a:moveTo>
                    <a:pt x="1288567" y="1415860"/>
                  </a:moveTo>
                  <a:lnTo>
                    <a:pt x="296092" y="2408335"/>
                  </a:lnTo>
                  <a:lnTo>
                    <a:pt x="2281041" y="2408335"/>
                  </a:lnTo>
                  <a:close/>
                  <a:moveTo>
                    <a:pt x="2407203" y="297223"/>
                  </a:moveTo>
                  <a:lnTo>
                    <a:pt x="1415860" y="1288566"/>
                  </a:lnTo>
                  <a:lnTo>
                    <a:pt x="2407203" y="2279909"/>
                  </a:lnTo>
                  <a:close/>
                  <a:moveTo>
                    <a:pt x="160953" y="288246"/>
                  </a:moveTo>
                  <a:lnTo>
                    <a:pt x="160953" y="2288886"/>
                  </a:lnTo>
                  <a:lnTo>
                    <a:pt x="1161273" y="1288566"/>
                  </a:lnTo>
                  <a:close/>
                  <a:moveTo>
                    <a:pt x="281311" y="154017"/>
                  </a:moveTo>
                  <a:lnTo>
                    <a:pt x="1288567" y="1161273"/>
                  </a:lnTo>
                  <a:lnTo>
                    <a:pt x="2295822" y="154017"/>
                  </a:ln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153956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角丸四角形 3">
            <a:extLst>
              <a:ext uri="{FF2B5EF4-FFF2-40B4-BE49-F238E27FC236}">
                <a16:creationId xmlns:a16="http://schemas.microsoft.com/office/drawing/2014/main" id="{FB04C337-7B75-4A3E-985E-8F1BF51260B7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D490A5A-13DC-4860-9DB8-813A7EE32BB0}"/>
              </a:ext>
            </a:extLst>
          </p:cNvPr>
          <p:cNvSpPr txBox="1"/>
          <p:nvPr/>
        </p:nvSpPr>
        <p:spPr>
          <a:xfrm>
            <a:off x="711523" y="981716"/>
            <a:ext cx="5518796" cy="388248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開封</a:t>
            </a:r>
            <a:endParaRPr lang="en-US" altLang="ja-JP" sz="13000" dirty="0">
              <a:ln w="38100">
                <a:noFill/>
              </a:ln>
              <a:effectLst/>
            </a:endParaRPr>
          </a:p>
          <a:p>
            <a:r>
              <a:rPr lang="ja-JP" altLang="en-US" sz="13000" dirty="0">
                <a:ln w="38100">
                  <a:noFill/>
                </a:ln>
                <a:effectLst/>
              </a:rPr>
              <a:t>厳禁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416CE730-8283-43DF-BDDB-2F9D0CAD3A01}"/>
              </a:ext>
            </a:extLst>
          </p:cNvPr>
          <p:cNvGrpSpPr/>
          <p:nvPr/>
        </p:nvGrpSpPr>
        <p:grpSpPr>
          <a:xfrm>
            <a:off x="1504881" y="5285677"/>
            <a:ext cx="3877610" cy="3877606"/>
            <a:chOff x="9906000" y="-2411435"/>
            <a:chExt cx="2817547" cy="2817544"/>
          </a:xfrm>
        </p:grpSpPr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0DE82185-411F-4149-BEFB-D8ACAEB298DD}"/>
                </a:ext>
              </a:extLst>
            </p:cNvPr>
            <p:cNvGrpSpPr/>
            <p:nvPr/>
          </p:nvGrpSpPr>
          <p:grpSpPr>
            <a:xfrm>
              <a:off x="9906000" y="-2411435"/>
              <a:ext cx="2817547" cy="2817544"/>
              <a:chOff x="5037175" y="2753925"/>
              <a:chExt cx="1629386" cy="1629384"/>
            </a:xfrm>
          </p:grpSpPr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EC19887B-336E-4F07-878B-7FB81E4D8A67}"/>
                  </a:ext>
                </a:extLst>
              </p:cNvPr>
              <p:cNvSpPr/>
              <p:nvPr/>
            </p:nvSpPr>
            <p:spPr bwMode="auto">
              <a:xfrm>
                <a:off x="5037175" y="2753925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F49C9F6E-1D84-4A38-84BC-FF4B03CEA3D8}"/>
                  </a:ext>
                </a:extLst>
              </p:cNvPr>
              <p:cNvSpPr/>
              <p:nvPr/>
            </p:nvSpPr>
            <p:spPr bwMode="auto">
              <a:xfrm>
                <a:off x="5147359" y="2864739"/>
                <a:ext cx="1409016" cy="1409016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D7078F79-D106-4B41-BFE8-CBD9FF8586F0}"/>
                </a:ext>
              </a:extLst>
            </p:cNvPr>
            <p:cNvSpPr/>
            <p:nvPr/>
          </p:nvSpPr>
          <p:spPr bwMode="auto">
            <a:xfrm>
              <a:off x="9968573" y="-2348863"/>
              <a:ext cx="2692400" cy="2692400"/>
            </a:xfrm>
            <a:custGeom>
              <a:avLst/>
              <a:gdLst>
                <a:gd name="connsiteX0" fmla="*/ 1346201 w 2692400"/>
                <a:gd name="connsiteY0" fmla="*/ 1467674 h 2692400"/>
                <a:gd name="connsiteX1" fmla="*/ 574367 w 2692400"/>
                <a:gd name="connsiteY1" fmla="*/ 2239507 h 2692400"/>
                <a:gd name="connsiteX2" fmla="*/ 594635 w 2692400"/>
                <a:gd name="connsiteY2" fmla="*/ 2257928 h 2692400"/>
                <a:gd name="connsiteX3" fmla="*/ 1346200 w 2692400"/>
                <a:gd name="connsiteY3" fmla="*/ 2527733 h 2692400"/>
                <a:gd name="connsiteX4" fmla="*/ 2097765 w 2692400"/>
                <a:gd name="connsiteY4" fmla="*/ 2257928 h 2692400"/>
                <a:gd name="connsiteX5" fmla="*/ 2118035 w 2692400"/>
                <a:gd name="connsiteY5" fmla="*/ 2239506 h 2692400"/>
                <a:gd name="connsiteX6" fmla="*/ 2239508 w 2692400"/>
                <a:gd name="connsiteY6" fmla="*/ 574368 h 2692400"/>
                <a:gd name="connsiteX7" fmla="*/ 1467673 w 2692400"/>
                <a:gd name="connsiteY7" fmla="*/ 1346202 h 2692400"/>
                <a:gd name="connsiteX8" fmla="*/ 2239506 w 2692400"/>
                <a:gd name="connsiteY8" fmla="*/ 2118034 h 2692400"/>
                <a:gd name="connsiteX9" fmla="*/ 2257928 w 2692400"/>
                <a:gd name="connsiteY9" fmla="*/ 2097765 h 2692400"/>
                <a:gd name="connsiteX10" fmla="*/ 2527733 w 2692400"/>
                <a:gd name="connsiteY10" fmla="*/ 1346200 h 2692400"/>
                <a:gd name="connsiteX11" fmla="*/ 2257928 w 2692400"/>
                <a:gd name="connsiteY11" fmla="*/ 594635 h 2692400"/>
                <a:gd name="connsiteX12" fmla="*/ 452893 w 2692400"/>
                <a:gd name="connsiteY12" fmla="*/ 574366 h 2692400"/>
                <a:gd name="connsiteX13" fmla="*/ 434472 w 2692400"/>
                <a:gd name="connsiteY13" fmla="*/ 594635 h 2692400"/>
                <a:gd name="connsiteX14" fmla="*/ 164667 w 2692400"/>
                <a:gd name="connsiteY14" fmla="*/ 1346200 h 2692400"/>
                <a:gd name="connsiteX15" fmla="*/ 434472 w 2692400"/>
                <a:gd name="connsiteY15" fmla="*/ 2097765 h 2692400"/>
                <a:gd name="connsiteX16" fmla="*/ 452895 w 2692400"/>
                <a:gd name="connsiteY16" fmla="*/ 2118035 h 2692400"/>
                <a:gd name="connsiteX17" fmla="*/ 1224729 w 2692400"/>
                <a:gd name="connsiteY17" fmla="*/ 1346202 h 2692400"/>
                <a:gd name="connsiteX18" fmla="*/ 1346200 w 2692400"/>
                <a:gd name="connsiteY18" fmla="*/ 164667 h 2692400"/>
                <a:gd name="connsiteX19" fmla="*/ 594635 w 2692400"/>
                <a:gd name="connsiteY19" fmla="*/ 434472 h 2692400"/>
                <a:gd name="connsiteX20" fmla="*/ 574365 w 2692400"/>
                <a:gd name="connsiteY20" fmla="*/ 452895 h 2692400"/>
                <a:gd name="connsiteX21" fmla="*/ 1346201 w 2692400"/>
                <a:gd name="connsiteY21" fmla="*/ 1224730 h 2692400"/>
                <a:gd name="connsiteX22" fmla="*/ 2118036 w 2692400"/>
                <a:gd name="connsiteY22" fmla="*/ 452896 h 2692400"/>
                <a:gd name="connsiteX23" fmla="*/ 2097765 w 2692400"/>
                <a:gd name="connsiteY23" fmla="*/ 434472 h 2692400"/>
                <a:gd name="connsiteX24" fmla="*/ 1346200 w 2692400"/>
                <a:gd name="connsiteY24" fmla="*/ 164667 h 2692400"/>
                <a:gd name="connsiteX25" fmla="*/ 1346200 w 2692400"/>
                <a:gd name="connsiteY25" fmla="*/ 0 h 2692400"/>
                <a:gd name="connsiteX26" fmla="*/ 2692400 w 2692400"/>
                <a:gd name="connsiteY26" fmla="*/ 1346200 h 2692400"/>
                <a:gd name="connsiteX27" fmla="*/ 1346200 w 2692400"/>
                <a:gd name="connsiteY27" fmla="*/ 2692400 h 2692400"/>
                <a:gd name="connsiteX28" fmla="*/ 0 w 2692400"/>
                <a:gd name="connsiteY28" fmla="*/ 1346200 h 2692400"/>
                <a:gd name="connsiteX29" fmla="*/ 1346200 w 2692400"/>
                <a:gd name="connsiteY29" fmla="*/ 0 h 269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692400" h="2692400">
                  <a:moveTo>
                    <a:pt x="1346201" y="1467674"/>
                  </a:moveTo>
                  <a:lnTo>
                    <a:pt x="574367" y="2239507"/>
                  </a:lnTo>
                  <a:lnTo>
                    <a:pt x="594635" y="2257928"/>
                  </a:lnTo>
                  <a:cubicBezTo>
                    <a:pt x="798874" y="2426481"/>
                    <a:pt x="1060712" y="2527733"/>
                    <a:pt x="1346200" y="2527733"/>
                  </a:cubicBezTo>
                  <a:cubicBezTo>
                    <a:pt x="1631688" y="2527733"/>
                    <a:pt x="1893526" y="2426481"/>
                    <a:pt x="2097765" y="2257928"/>
                  </a:cubicBezTo>
                  <a:lnTo>
                    <a:pt x="2118035" y="2239506"/>
                  </a:lnTo>
                  <a:close/>
                  <a:moveTo>
                    <a:pt x="2239508" y="574368"/>
                  </a:moveTo>
                  <a:lnTo>
                    <a:pt x="1467673" y="1346202"/>
                  </a:lnTo>
                  <a:lnTo>
                    <a:pt x="2239506" y="2118034"/>
                  </a:lnTo>
                  <a:lnTo>
                    <a:pt x="2257928" y="2097765"/>
                  </a:lnTo>
                  <a:cubicBezTo>
                    <a:pt x="2426481" y="1893526"/>
                    <a:pt x="2527733" y="1631688"/>
                    <a:pt x="2527733" y="1346200"/>
                  </a:cubicBezTo>
                  <a:cubicBezTo>
                    <a:pt x="2527733" y="1060713"/>
                    <a:pt x="2426481" y="798874"/>
                    <a:pt x="2257928" y="594635"/>
                  </a:cubicBezTo>
                  <a:close/>
                  <a:moveTo>
                    <a:pt x="452893" y="574366"/>
                  </a:moveTo>
                  <a:lnTo>
                    <a:pt x="434472" y="594635"/>
                  </a:lnTo>
                  <a:cubicBezTo>
                    <a:pt x="265919" y="798874"/>
                    <a:pt x="164667" y="1060713"/>
                    <a:pt x="164667" y="1346200"/>
                  </a:cubicBezTo>
                  <a:cubicBezTo>
                    <a:pt x="164667" y="1631688"/>
                    <a:pt x="265919" y="1893526"/>
                    <a:pt x="434472" y="2097765"/>
                  </a:cubicBezTo>
                  <a:lnTo>
                    <a:pt x="452895" y="2118035"/>
                  </a:lnTo>
                  <a:lnTo>
                    <a:pt x="1224729" y="1346202"/>
                  </a:lnTo>
                  <a:close/>
                  <a:moveTo>
                    <a:pt x="1346200" y="164667"/>
                  </a:moveTo>
                  <a:cubicBezTo>
                    <a:pt x="1060712" y="164667"/>
                    <a:pt x="798874" y="265919"/>
                    <a:pt x="594635" y="434472"/>
                  </a:cubicBezTo>
                  <a:lnTo>
                    <a:pt x="574365" y="452895"/>
                  </a:lnTo>
                  <a:lnTo>
                    <a:pt x="1346201" y="1224730"/>
                  </a:lnTo>
                  <a:lnTo>
                    <a:pt x="2118036" y="452896"/>
                  </a:lnTo>
                  <a:lnTo>
                    <a:pt x="2097765" y="434472"/>
                  </a:lnTo>
                  <a:cubicBezTo>
                    <a:pt x="1893526" y="265919"/>
                    <a:pt x="1631688" y="164667"/>
                    <a:pt x="1346200" y="164667"/>
                  </a:cubicBezTo>
                  <a:close/>
                  <a:moveTo>
                    <a:pt x="1346200" y="0"/>
                  </a:moveTo>
                  <a:cubicBezTo>
                    <a:pt x="2089686" y="0"/>
                    <a:pt x="2692400" y="602714"/>
                    <a:pt x="2692400" y="1346200"/>
                  </a:cubicBezTo>
                  <a:cubicBezTo>
                    <a:pt x="2692400" y="2089686"/>
                    <a:pt x="2089686" y="2692400"/>
                    <a:pt x="1346200" y="2692400"/>
                  </a:cubicBezTo>
                  <a:cubicBezTo>
                    <a:pt x="602714" y="2692400"/>
                    <a:pt x="0" y="2089686"/>
                    <a:pt x="0" y="1346200"/>
                  </a:cubicBezTo>
                  <a:cubicBezTo>
                    <a:pt x="0" y="602714"/>
                    <a:pt x="602714" y="0"/>
                    <a:pt x="1346200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D6ED9525-6E7C-4C11-A9F7-4892A858BA1C}"/>
                </a:ext>
              </a:extLst>
            </p:cNvPr>
            <p:cNvGrpSpPr/>
            <p:nvPr/>
          </p:nvGrpSpPr>
          <p:grpSpPr>
            <a:xfrm>
              <a:off x="10543852" y="-1723235"/>
              <a:ext cx="1575002" cy="1486922"/>
              <a:chOff x="9103481" y="1888247"/>
              <a:chExt cx="1546792" cy="1361563"/>
            </a:xfrm>
          </p:grpSpPr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41C23D48-2B82-4C05-A13F-02B515414BCB}"/>
                  </a:ext>
                </a:extLst>
              </p:cNvPr>
              <p:cNvSpPr/>
              <p:nvPr/>
            </p:nvSpPr>
            <p:spPr bwMode="auto">
              <a:xfrm>
                <a:off x="9103481" y="1888247"/>
                <a:ext cx="1546792" cy="1361562"/>
              </a:xfrm>
              <a:custGeom>
                <a:avLst/>
                <a:gdLst>
                  <a:gd name="connsiteX0" fmla="*/ 117502 w 1546792"/>
                  <a:gd name="connsiteY0" fmla="*/ 0 h 1361562"/>
                  <a:gd name="connsiteX1" fmla="*/ 1429290 w 1546792"/>
                  <a:gd name="connsiteY1" fmla="*/ 0 h 1361562"/>
                  <a:gd name="connsiteX2" fmla="*/ 1546792 w 1546792"/>
                  <a:gd name="connsiteY2" fmla="*/ 273930 h 1361562"/>
                  <a:gd name="connsiteX3" fmla="*/ 1401713 w 1546792"/>
                  <a:gd name="connsiteY3" fmla="*/ 1361562 h 1361562"/>
                  <a:gd name="connsiteX4" fmla="*/ 145079 w 1546792"/>
                  <a:gd name="connsiteY4" fmla="*/ 1361562 h 1361562"/>
                  <a:gd name="connsiteX5" fmla="*/ 0 w 1546792"/>
                  <a:gd name="connsiteY5" fmla="*/ 273930 h 1361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46792" h="1361562">
                    <a:moveTo>
                      <a:pt x="117502" y="0"/>
                    </a:moveTo>
                    <a:lnTo>
                      <a:pt x="1429290" y="0"/>
                    </a:lnTo>
                    <a:lnTo>
                      <a:pt x="1546792" y="273930"/>
                    </a:lnTo>
                    <a:lnTo>
                      <a:pt x="1401713" y="1361562"/>
                    </a:lnTo>
                    <a:lnTo>
                      <a:pt x="145079" y="1361562"/>
                    </a:lnTo>
                    <a:lnTo>
                      <a:pt x="0" y="273930"/>
                    </a:lnTo>
                    <a:close/>
                  </a:path>
                </a:pathLst>
              </a:custGeom>
              <a:solidFill>
                <a:srgbClr val="800000"/>
              </a:solidFill>
              <a:ln w="76200">
                <a:solidFill>
                  <a:srgbClr val="8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60B82DAC-DA21-46DE-862E-8DA70B12BB35}"/>
                  </a:ext>
                </a:extLst>
              </p:cNvPr>
              <p:cNvGrpSpPr/>
              <p:nvPr/>
            </p:nvGrpSpPr>
            <p:grpSpPr>
              <a:xfrm>
                <a:off x="9103481" y="1888247"/>
                <a:ext cx="1546792" cy="1361563"/>
                <a:chOff x="3904706" y="3515109"/>
                <a:chExt cx="1546792" cy="1361563"/>
              </a:xfrm>
            </p:grpSpPr>
            <p:sp>
              <p:nvSpPr>
                <p:cNvPr id="60" name="台形 59">
                  <a:extLst>
                    <a:ext uri="{FF2B5EF4-FFF2-40B4-BE49-F238E27FC236}">
                      <a16:creationId xmlns:a16="http://schemas.microsoft.com/office/drawing/2014/main" id="{7E5747CE-0D2F-4739-A26F-5B92D64F7EDC}"/>
                    </a:ext>
                  </a:extLst>
                </p:cNvPr>
                <p:cNvSpPr/>
                <p:nvPr/>
              </p:nvSpPr>
              <p:spPr bwMode="auto">
                <a:xfrm rot="10800000">
                  <a:off x="3904706" y="3789039"/>
                  <a:ext cx="1546792" cy="1087632"/>
                </a:xfrm>
                <a:prstGeom prst="trapezoid">
                  <a:avLst>
                    <a:gd name="adj" fmla="val 13339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台形 60">
                  <a:extLst>
                    <a:ext uri="{FF2B5EF4-FFF2-40B4-BE49-F238E27FC236}">
                      <a16:creationId xmlns:a16="http://schemas.microsoft.com/office/drawing/2014/main" id="{225BDFB1-3658-4FF0-B7CF-6B097B627A86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3904706" y="3515109"/>
                  <a:ext cx="1546792" cy="273930"/>
                </a:xfrm>
                <a:prstGeom prst="trapezoid">
                  <a:avLst>
                    <a:gd name="adj" fmla="val 42895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F04FDE41-29C6-4FD6-BA40-393A2F076C70}"/>
                    </a:ext>
                  </a:extLst>
                </p:cNvPr>
                <p:cNvSpPr/>
                <p:nvPr/>
              </p:nvSpPr>
              <p:spPr bwMode="auto">
                <a:xfrm>
                  <a:off x="3917885" y="3752851"/>
                  <a:ext cx="1519452" cy="72380"/>
                </a:xfrm>
                <a:custGeom>
                  <a:avLst/>
                  <a:gdLst>
                    <a:gd name="connsiteX0" fmla="*/ 500421 w 1000843"/>
                    <a:gd name="connsiteY0" fmla="*/ 0 h 176061"/>
                    <a:gd name="connsiteX1" fmla="*/ 966907 w 1000843"/>
                    <a:gd name="connsiteY1" fmla="*/ 70308 h 176061"/>
                    <a:gd name="connsiteX2" fmla="*/ 1000843 w 1000843"/>
                    <a:gd name="connsiteY2" fmla="*/ 88031 h 176061"/>
                    <a:gd name="connsiteX3" fmla="*/ 966907 w 1000843"/>
                    <a:gd name="connsiteY3" fmla="*/ 105753 h 176061"/>
                    <a:gd name="connsiteX4" fmla="*/ 500421 w 1000843"/>
                    <a:gd name="connsiteY4" fmla="*/ 176061 h 176061"/>
                    <a:gd name="connsiteX5" fmla="*/ 33935 w 1000843"/>
                    <a:gd name="connsiteY5" fmla="*/ 105753 h 176061"/>
                    <a:gd name="connsiteX6" fmla="*/ 0 w 1000843"/>
                    <a:gd name="connsiteY6" fmla="*/ 88031 h 176061"/>
                    <a:gd name="connsiteX7" fmla="*/ 33935 w 1000843"/>
                    <a:gd name="connsiteY7" fmla="*/ 70308 h 176061"/>
                    <a:gd name="connsiteX8" fmla="*/ 500421 w 1000843"/>
                    <a:gd name="connsiteY8" fmla="*/ 0 h 176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00843" h="176061">
                      <a:moveTo>
                        <a:pt x="500421" y="0"/>
                      </a:moveTo>
                      <a:cubicBezTo>
                        <a:pt x="694606" y="0"/>
                        <a:pt x="865811" y="27889"/>
                        <a:pt x="966907" y="70308"/>
                      </a:cubicBezTo>
                      <a:lnTo>
                        <a:pt x="1000843" y="88031"/>
                      </a:lnTo>
                      <a:lnTo>
                        <a:pt x="966907" y="105753"/>
                      </a:lnTo>
                      <a:cubicBezTo>
                        <a:pt x="865811" y="148172"/>
                        <a:pt x="694606" y="176061"/>
                        <a:pt x="500421" y="176061"/>
                      </a:cubicBezTo>
                      <a:cubicBezTo>
                        <a:pt x="306237" y="176061"/>
                        <a:pt x="135032" y="148172"/>
                        <a:pt x="33935" y="105753"/>
                      </a:cubicBezTo>
                      <a:lnTo>
                        <a:pt x="0" y="88031"/>
                      </a:lnTo>
                      <a:lnTo>
                        <a:pt x="33935" y="70308"/>
                      </a:lnTo>
                      <a:cubicBezTo>
                        <a:pt x="135032" y="27889"/>
                        <a:pt x="306237" y="0"/>
                        <a:pt x="50042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63" name="直線コネクタ 62">
                  <a:extLst>
                    <a:ext uri="{FF2B5EF4-FFF2-40B4-BE49-F238E27FC236}">
                      <a16:creationId xmlns:a16="http://schemas.microsoft.com/office/drawing/2014/main" id="{0619F0B6-FDA1-4EBD-900E-2A1C44E50148}"/>
                    </a:ext>
                  </a:extLst>
                </p:cNvPr>
                <p:cNvCxnSpPr>
                  <a:stCxn id="60" idx="0"/>
                  <a:endCxn id="60" idx="2"/>
                </p:cNvCxnSpPr>
                <p:nvPr/>
              </p:nvCxnSpPr>
              <p:spPr bwMode="auto">
                <a:xfrm flipV="1">
                  <a:off x="4678102" y="3789039"/>
                  <a:ext cx="0" cy="1087632"/>
                </a:xfrm>
                <a:prstGeom prst="line">
                  <a:avLst/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sp>
              <p:nvSpPr>
                <p:cNvPr id="64" name="台形 63">
                  <a:extLst>
                    <a:ext uri="{FF2B5EF4-FFF2-40B4-BE49-F238E27FC236}">
                      <a16:creationId xmlns:a16="http://schemas.microsoft.com/office/drawing/2014/main" id="{D76ACC5A-FF82-48B1-82F9-DB0D44F55654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4053160" y="4779150"/>
                  <a:ext cx="1249884" cy="97522"/>
                </a:xfrm>
                <a:prstGeom prst="trapezoid">
                  <a:avLst>
                    <a:gd name="adj" fmla="val 13594"/>
                  </a:avLst>
                </a:prstGeom>
                <a:gradFill>
                  <a:gsLst>
                    <a:gs pos="100000">
                      <a:srgbClr val="FFC000"/>
                    </a:gs>
                    <a:gs pos="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2520E8FD-FF11-4833-9933-27C190EAD467}"/>
                </a:ext>
              </a:extLst>
            </p:cNvPr>
            <p:cNvSpPr/>
            <p:nvPr/>
          </p:nvSpPr>
          <p:spPr bwMode="auto">
            <a:xfrm>
              <a:off x="9968571" y="-2348863"/>
              <a:ext cx="2692400" cy="2692400"/>
            </a:xfrm>
            <a:custGeom>
              <a:avLst/>
              <a:gdLst>
                <a:gd name="connsiteX0" fmla="*/ 1346201 w 2692400"/>
                <a:gd name="connsiteY0" fmla="*/ 1467674 h 2692400"/>
                <a:gd name="connsiteX1" fmla="*/ 574367 w 2692400"/>
                <a:gd name="connsiteY1" fmla="*/ 2239507 h 2692400"/>
                <a:gd name="connsiteX2" fmla="*/ 594635 w 2692400"/>
                <a:gd name="connsiteY2" fmla="*/ 2257928 h 2692400"/>
                <a:gd name="connsiteX3" fmla="*/ 1346200 w 2692400"/>
                <a:gd name="connsiteY3" fmla="*/ 2527733 h 2692400"/>
                <a:gd name="connsiteX4" fmla="*/ 2097765 w 2692400"/>
                <a:gd name="connsiteY4" fmla="*/ 2257928 h 2692400"/>
                <a:gd name="connsiteX5" fmla="*/ 2118035 w 2692400"/>
                <a:gd name="connsiteY5" fmla="*/ 2239506 h 2692400"/>
                <a:gd name="connsiteX6" fmla="*/ 2239508 w 2692400"/>
                <a:gd name="connsiteY6" fmla="*/ 574368 h 2692400"/>
                <a:gd name="connsiteX7" fmla="*/ 1467673 w 2692400"/>
                <a:gd name="connsiteY7" fmla="*/ 1346202 h 2692400"/>
                <a:gd name="connsiteX8" fmla="*/ 2239506 w 2692400"/>
                <a:gd name="connsiteY8" fmla="*/ 2118034 h 2692400"/>
                <a:gd name="connsiteX9" fmla="*/ 2257928 w 2692400"/>
                <a:gd name="connsiteY9" fmla="*/ 2097765 h 2692400"/>
                <a:gd name="connsiteX10" fmla="*/ 2527733 w 2692400"/>
                <a:gd name="connsiteY10" fmla="*/ 1346200 h 2692400"/>
                <a:gd name="connsiteX11" fmla="*/ 2257928 w 2692400"/>
                <a:gd name="connsiteY11" fmla="*/ 594635 h 2692400"/>
                <a:gd name="connsiteX12" fmla="*/ 452893 w 2692400"/>
                <a:gd name="connsiteY12" fmla="*/ 574366 h 2692400"/>
                <a:gd name="connsiteX13" fmla="*/ 434472 w 2692400"/>
                <a:gd name="connsiteY13" fmla="*/ 594635 h 2692400"/>
                <a:gd name="connsiteX14" fmla="*/ 164667 w 2692400"/>
                <a:gd name="connsiteY14" fmla="*/ 1346200 h 2692400"/>
                <a:gd name="connsiteX15" fmla="*/ 434472 w 2692400"/>
                <a:gd name="connsiteY15" fmla="*/ 2097765 h 2692400"/>
                <a:gd name="connsiteX16" fmla="*/ 452895 w 2692400"/>
                <a:gd name="connsiteY16" fmla="*/ 2118035 h 2692400"/>
                <a:gd name="connsiteX17" fmla="*/ 1224729 w 2692400"/>
                <a:gd name="connsiteY17" fmla="*/ 1346202 h 2692400"/>
                <a:gd name="connsiteX18" fmla="*/ 1346200 w 2692400"/>
                <a:gd name="connsiteY18" fmla="*/ 164667 h 2692400"/>
                <a:gd name="connsiteX19" fmla="*/ 594635 w 2692400"/>
                <a:gd name="connsiteY19" fmla="*/ 434472 h 2692400"/>
                <a:gd name="connsiteX20" fmla="*/ 574365 w 2692400"/>
                <a:gd name="connsiteY20" fmla="*/ 452895 h 2692400"/>
                <a:gd name="connsiteX21" fmla="*/ 1346201 w 2692400"/>
                <a:gd name="connsiteY21" fmla="*/ 1224730 h 2692400"/>
                <a:gd name="connsiteX22" fmla="*/ 2118036 w 2692400"/>
                <a:gd name="connsiteY22" fmla="*/ 452896 h 2692400"/>
                <a:gd name="connsiteX23" fmla="*/ 2097765 w 2692400"/>
                <a:gd name="connsiteY23" fmla="*/ 434472 h 2692400"/>
                <a:gd name="connsiteX24" fmla="*/ 1346200 w 2692400"/>
                <a:gd name="connsiteY24" fmla="*/ 164667 h 2692400"/>
                <a:gd name="connsiteX25" fmla="*/ 1346200 w 2692400"/>
                <a:gd name="connsiteY25" fmla="*/ 0 h 2692400"/>
                <a:gd name="connsiteX26" fmla="*/ 2692400 w 2692400"/>
                <a:gd name="connsiteY26" fmla="*/ 1346200 h 2692400"/>
                <a:gd name="connsiteX27" fmla="*/ 1346200 w 2692400"/>
                <a:gd name="connsiteY27" fmla="*/ 2692400 h 2692400"/>
                <a:gd name="connsiteX28" fmla="*/ 0 w 2692400"/>
                <a:gd name="connsiteY28" fmla="*/ 1346200 h 2692400"/>
                <a:gd name="connsiteX29" fmla="*/ 1346200 w 2692400"/>
                <a:gd name="connsiteY29" fmla="*/ 0 h 269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692400" h="2692400">
                  <a:moveTo>
                    <a:pt x="1346201" y="1467674"/>
                  </a:moveTo>
                  <a:lnTo>
                    <a:pt x="574367" y="2239507"/>
                  </a:lnTo>
                  <a:lnTo>
                    <a:pt x="594635" y="2257928"/>
                  </a:lnTo>
                  <a:cubicBezTo>
                    <a:pt x="798874" y="2426481"/>
                    <a:pt x="1060712" y="2527733"/>
                    <a:pt x="1346200" y="2527733"/>
                  </a:cubicBezTo>
                  <a:cubicBezTo>
                    <a:pt x="1631688" y="2527733"/>
                    <a:pt x="1893526" y="2426481"/>
                    <a:pt x="2097765" y="2257928"/>
                  </a:cubicBezTo>
                  <a:lnTo>
                    <a:pt x="2118035" y="2239506"/>
                  </a:lnTo>
                  <a:close/>
                  <a:moveTo>
                    <a:pt x="2239508" y="574368"/>
                  </a:moveTo>
                  <a:lnTo>
                    <a:pt x="1467673" y="1346202"/>
                  </a:lnTo>
                  <a:lnTo>
                    <a:pt x="2239506" y="2118034"/>
                  </a:lnTo>
                  <a:lnTo>
                    <a:pt x="2257928" y="2097765"/>
                  </a:lnTo>
                  <a:cubicBezTo>
                    <a:pt x="2426481" y="1893526"/>
                    <a:pt x="2527733" y="1631688"/>
                    <a:pt x="2527733" y="1346200"/>
                  </a:cubicBezTo>
                  <a:cubicBezTo>
                    <a:pt x="2527733" y="1060713"/>
                    <a:pt x="2426481" y="798874"/>
                    <a:pt x="2257928" y="594635"/>
                  </a:cubicBezTo>
                  <a:close/>
                  <a:moveTo>
                    <a:pt x="452893" y="574366"/>
                  </a:moveTo>
                  <a:lnTo>
                    <a:pt x="434472" y="594635"/>
                  </a:lnTo>
                  <a:cubicBezTo>
                    <a:pt x="265919" y="798874"/>
                    <a:pt x="164667" y="1060713"/>
                    <a:pt x="164667" y="1346200"/>
                  </a:cubicBezTo>
                  <a:cubicBezTo>
                    <a:pt x="164667" y="1631688"/>
                    <a:pt x="265919" y="1893526"/>
                    <a:pt x="434472" y="2097765"/>
                  </a:cubicBezTo>
                  <a:lnTo>
                    <a:pt x="452895" y="2118035"/>
                  </a:lnTo>
                  <a:lnTo>
                    <a:pt x="1224729" y="1346202"/>
                  </a:lnTo>
                  <a:close/>
                  <a:moveTo>
                    <a:pt x="1346200" y="164667"/>
                  </a:moveTo>
                  <a:cubicBezTo>
                    <a:pt x="1060712" y="164667"/>
                    <a:pt x="798874" y="265919"/>
                    <a:pt x="594635" y="434472"/>
                  </a:cubicBezTo>
                  <a:lnTo>
                    <a:pt x="574365" y="452895"/>
                  </a:lnTo>
                  <a:lnTo>
                    <a:pt x="1346201" y="1224730"/>
                  </a:lnTo>
                  <a:lnTo>
                    <a:pt x="2118036" y="452896"/>
                  </a:lnTo>
                  <a:lnTo>
                    <a:pt x="2097765" y="434472"/>
                  </a:lnTo>
                  <a:cubicBezTo>
                    <a:pt x="1893526" y="265919"/>
                    <a:pt x="1631688" y="164667"/>
                    <a:pt x="1346200" y="164667"/>
                  </a:cubicBezTo>
                  <a:close/>
                  <a:moveTo>
                    <a:pt x="1346200" y="0"/>
                  </a:moveTo>
                  <a:cubicBezTo>
                    <a:pt x="2089686" y="0"/>
                    <a:pt x="2692400" y="602714"/>
                    <a:pt x="2692400" y="1346200"/>
                  </a:cubicBezTo>
                  <a:cubicBezTo>
                    <a:pt x="2692400" y="2089686"/>
                    <a:pt x="2089686" y="2692400"/>
                    <a:pt x="1346200" y="2692400"/>
                  </a:cubicBezTo>
                  <a:cubicBezTo>
                    <a:pt x="602714" y="2692400"/>
                    <a:pt x="0" y="2089686"/>
                    <a:pt x="0" y="1346200"/>
                  </a:cubicBezTo>
                  <a:cubicBezTo>
                    <a:pt x="0" y="602714"/>
                    <a:pt x="602714" y="0"/>
                    <a:pt x="1346200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角丸四角形 3">
            <a:extLst>
              <a:ext uri="{FF2B5EF4-FFF2-40B4-BE49-F238E27FC236}">
                <a16:creationId xmlns:a16="http://schemas.microsoft.com/office/drawing/2014/main" id="{FB04C337-7B75-4A3E-985E-8F1BF51260B7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C085D3D-5DF0-4ECC-8F0C-69848B3630F9}"/>
              </a:ext>
            </a:extLst>
          </p:cNvPr>
          <p:cNvSpPr txBox="1"/>
          <p:nvPr/>
        </p:nvSpPr>
        <p:spPr>
          <a:xfrm>
            <a:off x="0" y="790272"/>
            <a:ext cx="6858000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絶対開けるな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DE983CD-1F35-42F2-872E-08352F448BF1}"/>
              </a:ext>
            </a:extLst>
          </p:cNvPr>
          <p:cNvSpPr txBox="1"/>
          <p:nvPr/>
        </p:nvSpPr>
        <p:spPr>
          <a:xfrm>
            <a:off x="898851" y="5520333"/>
            <a:ext cx="5144140" cy="362026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開封</a:t>
            </a:r>
            <a:endParaRPr lang="en-US" altLang="ja-JP" sz="13000" dirty="0">
              <a:ln w="38100">
                <a:noFill/>
              </a:ln>
              <a:effectLst/>
            </a:endParaRPr>
          </a:p>
          <a:p>
            <a:r>
              <a:rPr lang="ja-JP" altLang="en-US" sz="13000" dirty="0">
                <a:ln w="38100">
                  <a:noFill/>
                </a:ln>
                <a:effectLst/>
              </a:rPr>
              <a:t>厳禁</a:t>
            </a: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B7D30F24-664C-46D5-BD2A-1AF2B2E29128}"/>
              </a:ext>
            </a:extLst>
          </p:cNvPr>
          <p:cNvGrpSpPr/>
          <p:nvPr/>
        </p:nvGrpSpPr>
        <p:grpSpPr>
          <a:xfrm>
            <a:off x="1816608" y="1953586"/>
            <a:ext cx="3254156" cy="3254152"/>
            <a:chOff x="9906000" y="-2411435"/>
            <a:chExt cx="2817547" cy="2817544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EA4DD8C8-F2C2-4C73-B598-E2B69E6A6099}"/>
                </a:ext>
              </a:extLst>
            </p:cNvPr>
            <p:cNvGrpSpPr/>
            <p:nvPr/>
          </p:nvGrpSpPr>
          <p:grpSpPr>
            <a:xfrm>
              <a:off x="9906000" y="-2411435"/>
              <a:ext cx="2817547" cy="2817544"/>
              <a:chOff x="5037175" y="2753925"/>
              <a:chExt cx="1629386" cy="1629384"/>
            </a:xfrm>
          </p:grpSpPr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2D5E6309-372C-4037-B83C-480AAA5818B3}"/>
                  </a:ext>
                </a:extLst>
              </p:cNvPr>
              <p:cNvSpPr/>
              <p:nvPr/>
            </p:nvSpPr>
            <p:spPr bwMode="auto">
              <a:xfrm>
                <a:off x="5037175" y="2753925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E065880C-A541-4615-A932-98C301CB4459}"/>
                  </a:ext>
                </a:extLst>
              </p:cNvPr>
              <p:cNvSpPr/>
              <p:nvPr/>
            </p:nvSpPr>
            <p:spPr bwMode="auto">
              <a:xfrm>
                <a:off x="5147359" y="2864739"/>
                <a:ext cx="1409016" cy="1409016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0A5CF3B5-D967-46D3-84F9-2C21BEA9B16F}"/>
                </a:ext>
              </a:extLst>
            </p:cNvPr>
            <p:cNvSpPr/>
            <p:nvPr/>
          </p:nvSpPr>
          <p:spPr bwMode="auto">
            <a:xfrm>
              <a:off x="9968573" y="-2348863"/>
              <a:ext cx="2692400" cy="2692400"/>
            </a:xfrm>
            <a:custGeom>
              <a:avLst/>
              <a:gdLst>
                <a:gd name="connsiteX0" fmla="*/ 1346201 w 2692400"/>
                <a:gd name="connsiteY0" fmla="*/ 1467674 h 2692400"/>
                <a:gd name="connsiteX1" fmla="*/ 574367 w 2692400"/>
                <a:gd name="connsiteY1" fmla="*/ 2239507 h 2692400"/>
                <a:gd name="connsiteX2" fmla="*/ 594635 w 2692400"/>
                <a:gd name="connsiteY2" fmla="*/ 2257928 h 2692400"/>
                <a:gd name="connsiteX3" fmla="*/ 1346200 w 2692400"/>
                <a:gd name="connsiteY3" fmla="*/ 2527733 h 2692400"/>
                <a:gd name="connsiteX4" fmla="*/ 2097765 w 2692400"/>
                <a:gd name="connsiteY4" fmla="*/ 2257928 h 2692400"/>
                <a:gd name="connsiteX5" fmla="*/ 2118035 w 2692400"/>
                <a:gd name="connsiteY5" fmla="*/ 2239506 h 2692400"/>
                <a:gd name="connsiteX6" fmla="*/ 2239508 w 2692400"/>
                <a:gd name="connsiteY6" fmla="*/ 574368 h 2692400"/>
                <a:gd name="connsiteX7" fmla="*/ 1467673 w 2692400"/>
                <a:gd name="connsiteY7" fmla="*/ 1346202 h 2692400"/>
                <a:gd name="connsiteX8" fmla="*/ 2239506 w 2692400"/>
                <a:gd name="connsiteY8" fmla="*/ 2118034 h 2692400"/>
                <a:gd name="connsiteX9" fmla="*/ 2257928 w 2692400"/>
                <a:gd name="connsiteY9" fmla="*/ 2097765 h 2692400"/>
                <a:gd name="connsiteX10" fmla="*/ 2527733 w 2692400"/>
                <a:gd name="connsiteY10" fmla="*/ 1346200 h 2692400"/>
                <a:gd name="connsiteX11" fmla="*/ 2257928 w 2692400"/>
                <a:gd name="connsiteY11" fmla="*/ 594635 h 2692400"/>
                <a:gd name="connsiteX12" fmla="*/ 452893 w 2692400"/>
                <a:gd name="connsiteY12" fmla="*/ 574366 h 2692400"/>
                <a:gd name="connsiteX13" fmla="*/ 434472 w 2692400"/>
                <a:gd name="connsiteY13" fmla="*/ 594635 h 2692400"/>
                <a:gd name="connsiteX14" fmla="*/ 164667 w 2692400"/>
                <a:gd name="connsiteY14" fmla="*/ 1346200 h 2692400"/>
                <a:gd name="connsiteX15" fmla="*/ 434472 w 2692400"/>
                <a:gd name="connsiteY15" fmla="*/ 2097765 h 2692400"/>
                <a:gd name="connsiteX16" fmla="*/ 452895 w 2692400"/>
                <a:gd name="connsiteY16" fmla="*/ 2118035 h 2692400"/>
                <a:gd name="connsiteX17" fmla="*/ 1224729 w 2692400"/>
                <a:gd name="connsiteY17" fmla="*/ 1346202 h 2692400"/>
                <a:gd name="connsiteX18" fmla="*/ 1346200 w 2692400"/>
                <a:gd name="connsiteY18" fmla="*/ 164667 h 2692400"/>
                <a:gd name="connsiteX19" fmla="*/ 594635 w 2692400"/>
                <a:gd name="connsiteY19" fmla="*/ 434472 h 2692400"/>
                <a:gd name="connsiteX20" fmla="*/ 574365 w 2692400"/>
                <a:gd name="connsiteY20" fmla="*/ 452895 h 2692400"/>
                <a:gd name="connsiteX21" fmla="*/ 1346201 w 2692400"/>
                <a:gd name="connsiteY21" fmla="*/ 1224730 h 2692400"/>
                <a:gd name="connsiteX22" fmla="*/ 2118036 w 2692400"/>
                <a:gd name="connsiteY22" fmla="*/ 452896 h 2692400"/>
                <a:gd name="connsiteX23" fmla="*/ 2097765 w 2692400"/>
                <a:gd name="connsiteY23" fmla="*/ 434472 h 2692400"/>
                <a:gd name="connsiteX24" fmla="*/ 1346200 w 2692400"/>
                <a:gd name="connsiteY24" fmla="*/ 164667 h 2692400"/>
                <a:gd name="connsiteX25" fmla="*/ 1346200 w 2692400"/>
                <a:gd name="connsiteY25" fmla="*/ 0 h 2692400"/>
                <a:gd name="connsiteX26" fmla="*/ 2692400 w 2692400"/>
                <a:gd name="connsiteY26" fmla="*/ 1346200 h 2692400"/>
                <a:gd name="connsiteX27" fmla="*/ 1346200 w 2692400"/>
                <a:gd name="connsiteY27" fmla="*/ 2692400 h 2692400"/>
                <a:gd name="connsiteX28" fmla="*/ 0 w 2692400"/>
                <a:gd name="connsiteY28" fmla="*/ 1346200 h 2692400"/>
                <a:gd name="connsiteX29" fmla="*/ 1346200 w 2692400"/>
                <a:gd name="connsiteY29" fmla="*/ 0 h 269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692400" h="2692400">
                  <a:moveTo>
                    <a:pt x="1346201" y="1467674"/>
                  </a:moveTo>
                  <a:lnTo>
                    <a:pt x="574367" y="2239507"/>
                  </a:lnTo>
                  <a:lnTo>
                    <a:pt x="594635" y="2257928"/>
                  </a:lnTo>
                  <a:cubicBezTo>
                    <a:pt x="798874" y="2426481"/>
                    <a:pt x="1060712" y="2527733"/>
                    <a:pt x="1346200" y="2527733"/>
                  </a:cubicBezTo>
                  <a:cubicBezTo>
                    <a:pt x="1631688" y="2527733"/>
                    <a:pt x="1893526" y="2426481"/>
                    <a:pt x="2097765" y="2257928"/>
                  </a:cubicBezTo>
                  <a:lnTo>
                    <a:pt x="2118035" y="2239506"/>
                  </a:lnTo>
                  <a:close/>
                  <a:moveTo>
                    <a:pt x="2239508" y="574368"/>
                  </a:moveTo>
                  <a:lnTo>
                    <a:pt x="1467673" y="1346202"/>
                  </a:lnTo>
                  <a:lnTo>
                    <a:pt x="2239506" y="2118034"/>
                  </a:lnTo>
                  <a:lnTo>
                    <a:pt x="2257928" y="2097765"/>
                  </a:lnTo>
                  <a:cubicBezTo>
                    <a:pt x="2426481" y="1893526"/>
                    <a:pt x="2527733" y="1631688"/>
                    <a:pt x="2527733" y="1346200"/>
                  </a:cubicBezTo>
                  <a:cubicBezTo>
                    <a:pt x="2527733" y="1060713"/>
                    <a:pt x="2426481" y="798874"/>
                    <a:pt x="2257928" y="594635"/>
                  </a:cubicBezTo>
                  <a:close/>
                  <a:moveTo>
                    <a:pt x="452893" y="574366"/>
                  </a:moveTo>
                  <a:lnTo>
                    <a:pt x="434472" y="594635"/>
                  </a:lnTo>
                  <a:cubicBezTo>
                    <a:pt x="265919" y="798874"/>
                    <a:pt x="164667" y="1060713"/>
                    <a:pt x="164667" y="1346200"/>
                  </a:cubicBezTo>
                  <a:cubicBezTo>
                    <a:pt x="164667" y="1631688"/>
                    <a:pt x="265919" y="1893526"/>
                    <a:pt x="434472" y="2097765"/>
                  </a:cubicBezTo>
                  <a:lnTo>
                    <a:pt x="452895" y="2118035"/>
                  </a:lnTo>
                  <a:lnTo>
                    <a:pt x="1224729" y="1346202"/>
                  </a:lnTo>
                  <a:close/>
                  <a:moveTo>
                    <a:pt x="1346200" y="164667"/>
                  </a:moveTo>
                  <a:cubicBezTo>
                    <a:pt x="1060712" y="164667"/>
                    <a:pt x="798874" y="265919"/>
                    <a:pt x="594635" y="434472"/>
                  </a:cubicBezTo>
                  <a:lnTo>
                    <a:pt x="574365" y="452895"/>
                  </a:lnTo>
                  <a:lnTo>
                    <a:pt x="1346201" y="1224730"/>
                  </a:lnTo>
                  <a:lnTo>
                    <a:pt x="2118036" y="452896"/>
                  </a:lnTo>
                  <a:lnTo>
                    <a:pt x="2097765" y="434472"/>
                  </a:lnTo>
                  <a:cubicBezTo>
                    <a:pt x="1893526" y="265919"/>
                    <a:pt x="1631688" y="164667"/>
                    <a:pt x="1346200" y="164667"/>
                  </a:cubicBezTo>
                  <a:close/>
                  <a:moveTo>
                    <a:pt x="1346200" y="0"/>
                  </a:moveTo>
                  <a:cubicBezTo>
                    <a:pt x="2089686" y="0"/>
                    <a:pt x="2692400" y="602714"/>
                    <a:pt x="2692400" y="1346200"/>
                  </a:cubicBezTo>
                  <a:cubicBezTo>
                    <a:pt x="2692400" y="2089686"/>
                    <a:pt x="2089686" y="2692400"/>
                    <a:pt x="1346200" y="2692400"/>
                  </a:cubicBezTo>
                  <a:cubicBezTo>
                    <a:pt x="602714" y="2692400"/>
                    <a:pt x="0" y="2089686"/>
                    <a:pt x="0" y="1346200"/>
                  </a:cubicBezTo>
                  <a:cubicBezTo>
                    <a:pt x="0" y="602714"/>
                    <a:pt x="602714" y="0"/>
                    <a:pt x="1346200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2C051142-662C-48E9-B95E-919CC9C580CD}"/>
                </a:ext>
              </a:extLst>
            </p:cNvPr>
            <p:cNvGrpSpPr/>
            <p:nvPr/>
          </p:nvGrpSpPr>
          <p:grpSpPr>
            <a:xfrm>
              <a:off x="10543852" y="-1723235"/>
              <a:ext cx="1575002" cy="1486922"/>
              <a:chOff x="9103481" y="1888247"/>
              <a:chExt cx="1546792" cy="1361563"/>
            </a:xfrm>
          </p:grpSpPr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A1D1CD66-A5EA-4AB3-87D7-E8B3DF1EAEA7}"/>
                  </a:ext>
                </a:extLst>
              </p:cNvPr>
              <p:cNvSpPr/>
              <p:nvPr/>
            </p:nvSpPr>
            <p:spPr bwMode="auto">
              <a:xfrm>
                <a:off x="9103481" y="1888247"/>
                <a:ext cx="1546792" cy="1361562"/>
              </a:xfrm>
              <a:custGeom>
                <a:avLst/>
                <a:gdLst>
                  <a:gd name="connsiteX0" fmla="*/ 117502 w 1546792"/>
                  <a:gd name="connsiteY0" fmla="*/ 0 h 1361562"/>
                  <a:gd name="connsiteX1" fmla="*/ 1429290 w 1546792"/>
                  <a:gd name="connsiteY1" fmla="*/ 0 h 1361562"/>
                  <a:gd name="connsiteX2" fmla="*/ 1546792 w 1546792"/>
                  <a:gd name="connsiteY2" fmla="*/ 273930 h 1361562"/>
                  <a:gd name="connsiteX3" fmla="*/ 1401713 w 1546792"/>
                  <a:gd name="connsiteY3" fmla="*/ 1361562 h 1361562"/>
                  <a:gd name="connsiteX4" fmla="*/ 145079 w 1546792"/>
                  <a:gd name="connsiteY4" fmla="*/ 1361562 h 1361562"/>
                  <a:gd name="connsiteX5" fmla="*/ 0 w 1546792"/>
                  <a:gd name="connsiteY5" fmla="*/ 273930 h 1361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46792" h="1361562">
                    <a:moveTo>
                      <a:pt x="117502" y="0"/>
                    </a:moveTo>
                    <a:lnTo>
                      <a:pt x="1429290" y="0"/>
                    </a:lnTo>
                    <a:lnTo>
                      <a:pt x="1546792" y="273930"/>
                    </a:lnTo>
                    <a:lnTo>
                      <a:pt x="1401713" y="1361562"/>
                    </a:lnTo>
                    <a:lnTo>
                      <a:pt x="145079" y="1361562"/>
                    </a:lnTo>
                    <a:lnTo>
                      <a:pt x="0" y="273930"/>
                    </a:lnTo>
                    <a:close/>
                  </a:path>
                </a:pathLst>
              </a:custGeom>
              <a:solidFill>
                <a:srgbClr val="800000"/>
              </a:solidFill>
              <a:ln w="76200">
                <a:solidFill>
                  <a:srgbClr val="8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E9AC78F9-1810-49B0-B1C3-3B3C39AB771E}"/>
                  </a:ext>
                </a:extLst>
              </p:cNvPr>
              <p:cNvGrpSpPr/>
              <p:nvPr/>
            </p:nvGrpSpPr>
            <p:grpSpPr>
              <a:xfrm>
                <a:off x="9103481" y="1888247"/>
                <a:ext cx="1546792" cy="1361563"/>
                <a:chOff x="3904706" y="3515109"/>
                <a:chExt cx="1546792" cy="1361563"/>
              </a:xfrm>
            </p:grpSpPr>
            <p:sp>
              <p:nvSpPr>
                <p:cNvPr id="61" name="台形 60">
                  <a:extLst>
                    <a:ext uri="{FF2B5EF4-FFF2-40B4-BE49-F238E27FC236}">
                      <a16:creationId xmlns:a16="http://schemas.microsoft.com/office/drawing/2014/main" id="{2BB953E0-0829-4183-A491-D58053F38CFA}"/>
                    </a:ext>
                  </a:extLst>
                </p:cNvPr>
                <p:cNvSpPr/>
                <p:nvPr/>
              </p:nvSpPr>
              <p:spPr bwMode="auto">
                <a:xfrm rot="10800000">
                  <a:off x="3904706" y="3789039"/>
                  <a:ext cx="1546792" cy="1087632"/>
                </a:xfrm>
                <a:prstGeom prst="trapezoid">
                  <a:avLst>
                    <a:gd name="adj" fmla="val 13339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台形 61">
                  <a:extLst>
                    <a:ext uri="{FF2B5EF4-FFF2-40B4-BE49-F238E27FC236}">
                      <a16:creationId xmlns:a16="http://schemas.microsoft.com/office/drawing/2014/main" id="{B812C533-F512-414D-B5C3-996135951E3A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3904706" y="3515109"/>
                  <a:ext cx="1546792" cy="273930"/>
                </a:xfrm>
                <a:prstGeom prst="trapezoid">
                  <a:avLst>
                    <a:gd name="adj" fmla="val 42895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E566FC7F-29AA-4BD3-BAB3-2B8AE1938F21}"/>
                    </a:ext>
                  </a:extLst>
                </p:cNvPr>
                <p:cNvSpPr/>
                <p:nvPr/>
              </p:nvSpPr>
              <p:spPr bwMode="auto">
                <a:xfrm>
                  <a:off x="3917885" y="3752851"/>
                  <a:ext cx="1519452" cy="72380"/>
                </a:xfrm>
                <a:custGeom>
                  <a:avLst/>
                  <a:gdLst>
                    <a:gd name="connsiteX0" fmla="*/ 500421 w 1000843"/>
                    <a:gd name="connsiteY0" fmla="*/ 0 h 176061"/>
                    <a:gd name="connsiteX1" fmla="*/ 966907 w 1000843"/>
                    <a:gd name="connsiteY1" fmla="*/ 70308 h 176061"/>
                    <a:gd name="connsiteX2" fmla="*/ 1000843 w 1000843"/>
                    <a:gd name="connsiteY2" fmla="*/ 88031 h 176061"/>
                    <a:gd name="connsiteX3" fmla="*/ 966907 w 1000843"/>
                    <a:gd name="connsiteY3" fmla="*/ 105753 h 176061"/>
                    <a:gd name="connsiteX4" fmla="*/ 500421 w 1000843"/>
                    <a:gd name="connsiteY4" fmla="*/ 176061 h 176061"/>
                    <a:gd name="connsiteX5" fmla="*/ 33935 w 1000843"/>
                    <a:gd name="connsiteY5" fmla="*/ 105753 h 176061"/>
                    <a:gd name="connsiteX6" fmla="*/ 0 w 1000843"/>
                    <a:gd name="connsiteY6" fmla="*/ 88031 h 176061"/>
                    <a:gd name="connsiteX7" fmla="*/ 33935 w 1000843"/>
                    <a:gd name="connsiteY7" fmla="*/ 70308 h 176061"/>
                    <a:gd name="connsiteX8" fmla="*/ 500421 w 1000843"/>
                    <a:gd name="connsiteY8" fmla="*/ 0 h 176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00843" h="176061">
                      <a:moveTo>
                        <a:pt x="500421" y="0"/>
                      </a:moveTo>
                      <a:cubicBezTo>
                        <a:pt x="694606" y="0"/>
                        <a:pt x="865811" y="27889"/>
                        <a:pt x="966907" y="70308"/>
                      </a:cubicBezTo>
                      <a:lnTo>
                        <a:pt x="1000843" y="88031"/>
                      </a:lnTo>
                      <a:lnTo>
                        <a:pt x="966907" y="105753"/>
                      </a:lnTo>
                      <a:cubicBezTo>
                        <a:pt x="865811" y="148172"/>
                        <a:pt x="694606" y="176061"/>
                        <a:pt x="500421" y="176061"/>
                      </a:cubicBezTo>
                      <a:cubicBezTo>
                        <a:pt x="306237" y="176061"/>
                        <a:pt x="135032" y="148172"/>
                        <a:pt x="33935" y="105753"/>
                      </a:cubicBezTo>
                      <a:lnTo>
                        <a:pt x="0" y="88031"/>
                      </a:lnTo>
                      <a:lnTo>
                        <a:pt x="33935" y="70308"/>
                      </a:lnTo>
                      <a:cubicBezTo>
                        <a:pt x="135032" y="27889"/>
                        <a:pt x="306237" y="0"/>
                        <a:pt x="50042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64" name="直線コネクタ 63">
                  <a:extLst>
                    <a:ext uri="{FF2B5EF4-FFF2-40B4-BE49-F238E27FC236}">
                      <a16:creationId xmlns:a16="http://schemas.microsoft.com/office/drawing/2014/main" id="{26A3DFE8-73E5-4EFC-9610-AA6D96798641}"/>
                    </a:ext>
                  </a:extLst>
                </p:cNvPr>
                <p:cNvCxnSpPr>
                  <a:stCxn id="61" idx="0"/>
                  <a:endCxn id="61" idx="2"/>
                </p:cNvCxnSpPr>
                <p:nvPr/>
              </p:nvCxnSpPr>
              <p:spPr bwMode="auto">
                <a:xfrm flipV="1">
                  <a:off x="4678102" y="3789039"/>
                  <a:ext cx="0" cy="1087632"/>
                </a:xfrm>
                <a:prstGeom prst="line">
                  <a:avLst/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sp>
              <p:nvSpPr>
                <p:cNvPr id="65" name="台形 64">
                  <a:extLst>
                    <a:ext uri="{FF2B5EF4-FFF2-40B4-BE49-F238E27FC236}">
                      <a16:creationId xmlns:a16="http://schemas.microsoft.com/office/drawing/2014/main" id="{85A5BA3B-2E8E-450B-9B31-3DF840AFF9E5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4053160" y="4779150"/>
                  <a:ext cx="1249884" cy="97522"/>
                </a:xfrm>
                <a:prstGeom prst="trapezoid">
                  <a:avLst>
                    <a:gd name="adj" fmla="val 13594"/>
                  </a:avLst>
                </a:prstGeom>
                <a:gradFill>
                  <a:gsLst>
                    <a:gs pos="100000">
                      <a:srgbClr val="FFC000"/>
                    </a:gs>
                    <a:gs pos="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874DAAF6-B1EB-47E7-AA62-3FE2B7E1B886}"/>
                </a:ext>
              </a:extLst>
            </p:cNvPr>
            <p:cNvSpPr/>
            <p:nvPr/>
          </p:nvSpPr>
          <p:spPr bwMode="auto">
            <a:xfrm>
              <a:off x="9968571" y="-2348863"/>
              <a:ext cx="2692400" cy="2692400"/>
            </a:xfrm>
            <a:custGeom>
              <a:avLst/>
              <a:gdLst>
                <a:gd name="connsiteX0" fmla="*/ 1346201 w 2692400"/>
                <a:gd name="connsiteY0" fmla="*/ 1467674 h 2692400"/>
                <a:gd name="connsiteX1" fmla="*/ 574367 w 2692400"/>
                <a:gd name="connsiteY1" fmla="*/ 2239507 h 2692400"/>
                <a:gd name="connsiteX2" fmla="*/ 594635 w 2692400"/>
                <a:gd name="connsiteY2" fmla="*/ 2257928 h 2692400"/>
                <a:gd name="connsiteX3" fmla="*/ 1346200 w 2692400"/>
                <a:gd name="connsiteY3" fmla="*/ 2527733 h 2692400"/>
                <a:gd name="connsiteX4" fmla="*/ 2097765 w 2692400"/>
                <a:gd name="connsiteY4" fmla="*/ 2257928 h 2692400"/>
                <a:gd name="connsiteX5" fmla="*/ 2118035 w 2692400"/>
                <a:gd name="connsiteY5" fmla="*/ 2239506 h 2692400"/>
                <a:gd name="connsiteX6" fmla="*/ 2239508 w 2692400"/>
                <a:gd name="connsiteY6" fmla="*/ 574368 h 2692400"/>
                <a:gd name="connsiteX7" fmla="*/ 1467673 w 2692400"/>
                <a:gd name="connsiteY7" fmla="*/ 1346202 h 2692400"/>
                <a:gd name="connsiteX8" fmla="*/ 2239506 w 2692400"/>
                <a:gd name="connsiteY8" fmla="*/ 2118034 h 2692400"/>
                <a:gd name="connsiteX9" fmla="*/ 2257928 w 2692400"/>
                <a:gd name="connsiteY9" fmla="*/ 2097765 h 2692400"/>
                <a:gd name="connsiteX10" fmla="*/ 2527733 w 2692400"/>
                <a:gd name="connsiteY10" fmla="*/ 1346200 h 2692400"/>
                <a:gd name="connsiteX11" fmla="*/ 2257928 w 2692400"/>
                <a:gd name="connsiteY11" fmla="*/ 594635 h 2692400"/>
                <a:gd name="connsiteX12" fmla="*/ 452893 w 2692400"/>
                <a:gd name="connsiteY12" fmla="*/ 574366 h 2692400"/>
                <a:gd name="connsiteX13" fmla="*/ 434472 w 2692400"/>
                <a:gd name="connsiteY13" fmla="*/ 594635 h 2692400"/>
                <a:gd name="connsiteX14" fmla="*/ 164667 w 2692400"/>
                <a:gd name="connsiteY14" fmla="*/ 1346200 h 2692400"/>
                <a:gd name="connsiteX15" fmla="*/ 434472 w 2692400"/>
                <a:gd name="connsiteY15" fmla="*/ 2097765 h 2692400"/>
                <a:gd name="connsiteX16" fmla="*/ 452895 w 2692400"/>
                <a:gd name="connsiteY16" fmla="*/ 2118035 h 2692400"/>
                <a:gd name="connsiteX17" fmla="*/ 1224729 w 2692400"/>
                <a:gd name="connsiteY17" fmla="*/ 1346202 h 2692400"/>
                <a:gd name="connsiteX18" fmla="*/ 1346200 w 2692400"/>
                <a:gd name="connsiteY18" fmla="*/ 164667 h 2692400"/>
                <a:gd name="connsiteX19" fmla="*/ 594635 w 2692400"/>
                <a:gd name="connsiteY19" fmla="*/ 434472 h 2692400"/>
                <a:gd name="connsiteX20" fmla="*/ 574365 w 2692400"/>
                <a:gd name="connsiteY20" fmla="*/ 452895 h 2692400"/>
                <a:gd name="connsiteX21" fmla="*/ 1346201 w 2692400"/>
                <a:gd name="connsiteY21" fmla="*/ 1224730 h 2692400"/>
                <a:gd name="connsiteX22" fmla="*/ 2118036 w 2692400"/>
                <a:gd name="connsiteY22" fmla="*/ 452896 h 2692400"/>
                <a:gd name="connsiteX23" fmla="*/ 2097765 w 2692400"/>
                <a:gd name="connsiteY23" fmla="*/ 434472 h 2692400"/>
                <a:gd name="connsiteX24" fmla="*/ 1346200 w 2692400"/>
                <a:gd name="connsiteY24" fmla="*/ 164667 h 2692400"/>
                <a:gd name="connsiteX25" fmla="*/ 1346200 w 2692400"/>
                <a:gd name="connsiteY25" fmla="*/ 0 h 2692400"/>
                <a:gd name="connsiteX26" fmla="*/ 2692400 w 2692400"/>
                <a:gd name="connsiteY26" fmla="*/ 1346200 h 2692400"/>
                <a:gd name="connsiteX27" fmla="*/ 1346200 w 2692400"/>
                <a:gd name="connsiteY27" fmla="*/ 2692400 h 2692400"/>
                <a:gd name="connsiteX28" fmla="*/ 0 w 2692400"/>
                <a:gd name="connsiteY28" fmla="*/ 1346200 h 2692400"/>
                <a:gd name="connsiteX29" fmla="*/ 1346200 w 2692400"/>
                <a:gd name="connsiteY29" fmla="*/ 0 h 269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692400" h="2692400">
                  <a:moveTo>
                    <a:pt x="1346201" y="1467674"/>
                  </a:moveTo>
                  <a:lnTo>
                    <a:pt x="574367" y="2239507"/>
                  </a:lnTo>
                  <a:lnTo>
                    <a:pt x="594635" y="2257928"/>
                  </a:lnTo>
                  <a:cubicBezTo>
                    <a:pt x="798874" y="2426481"/>
                    <a:pt x="1060712" y="2527733"/>
                    <a:pt x="1346200" y="2527733"/>
                  </a:cubicBezTo>
                  <a:cubicBezTo>
                    <a:pt x="1631688" y="2527733"/>
                    <a:pt x="1893526" y="2426481"/>
                    <a:pt x="2097765" y="2257928"/>
                  </a:cubicBezTo>
                  <a:lnTo>
                    <a:pt x="2118035" y="2239506"/>
                  </a:lnTo>
                  <a:close/>
                  <a:moveTo>
                    <a:pt x="2239508" y="574368"/>
                  </a:moveTo>
                  <a:lnTo>
                    <a:pt x="1467673" y="1346202"/>
                  </a:lnTo>
                  <a:lnTo>
                    <a:pt x="2239506" y="2118034"/>
                  </a:lnTo>
                  <a:lnTo>
                    <a:pt x="2257928" y="2097765"/>
                  </a:lnTo>
                  <a:cubicBezTo>
                    <a:pt x="2426481" y="1893526"/>
                    <a:pt x="2527733" y="1631688"/>
                    <a:pt x="2527733" y="1346200"/>
                  </a:cubicBezTo>
                  <a:cubicBezTo>
                    <a:pt x="2527733" y="1060713"/>
                    <a:pt x="2426481" y="798874"/>
                    <a:pt x="2257928" y="594635"/>
                  </a:cubicBezTo>
                  <a:close/>
                  <a:moveTo>
                    <a:pt x="452893" y="574366"/>
                  </a:moveTo>
                  <a:lnTo>
                    <a:pt x="434472" y="594635"/>
                  </a:lnTo>
                  <a:cubicBezTo>
                    <a:pt x="265919" y="798874"/>
                    <a:pt x="164667" y="1060713"/>
                    <a:pt x="164667" y="1346200"/>
                  </a:cubicBezTo>
                  <a:cubicBezTo>
                    <a:pt x="164667" y="1631688"/>
                    <a:pt x="265919" y="1893526"/>
                    <a:pt x="434472" y="2097765"/>
                  </a:cubicBezTo>
                  <a:lnTo>
                    <a:pt x="452895" y="2118035"/>
                  </a:lnTo>
                  <a:lnTo>
                    <a:pt x="1224729" y="1346202"/>
                  </a:lnTo>
                  <a:close/>
                  <a:moveTo>
                    <a:pt x="1346200" y="164667"/>
                  </a:moveTo>
                  <a:cubicBezTo>
                    <a:pt x="1060712" y="164667"/>
                    <a:pt x="798874" y="265919"/>
                    <a:pt x="594635" y="434472"/>
                  </a:cubicBezTo>
                  <a:lnTo>
                    <a:pt x="574365" y="452895"/>
                  </a:lnTo>
                  <a:lnTo>
                    <a:pt x="1346201" y="1224730"/>
                  </a:lnTo>
                  <a:lnTo>
                    <a:pt x="2118036" y="452896"/>
                  </a:lnTo>
                  <a:lnTo>
                    <a:pt x="2097765" y="434472"/>
                  </a:lnTo>
                  <a:cubicBezTo>
                    <a:pt x="1893526" y="265919"/>
                    <a:pt x="1631688" y="164667"/>
                    <a:pt x="1346200" y="164667"/>
                  </a:cubicBezTo>
                  <a:close/>
                  <a:moveTo>
                    <a:pt x="1346200" y="0"/>
                  </a:moveTo>
                  <a:cubicBezTo>
                    <a:pt x="2089686" y="0"/>
                    <a:pt x="2692400" y="602714"/>
                    <a:pt x="2692400" y="1346200"/>
                  </a:cubicBezTo>
                  <a:cubicBezTo>
                    <a:pt x="2692400" y="2089686"/>
                    <a:pt x="2089686" y="2692400"/>
                    <a:pt x="1346200" y="2692400"/>
                  </a:cubicBezTo>
                  <a:cubicBezTo>
                    <a:pt x="602714" y="2692400"/>
                    <a:pt x="0" y="2089686"/>
                    <a:pt x="0" y="1346200"/>
                  </a:cubicBezTo>
                  <a:cubicBezTo>
                    <a:pt x="0" y="602714"/>
                    <a:pt x="602714" y="0"/>
                    <a:pt x="1346200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2498484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A4 210 x 297 mm</PresentationFormat>
  <Paragraphs>11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popd16_開封厳禁</dc:title>
  <dc:subject>popd16_開封厳禁</dc:subject>
  <dc:creator>でじけろお</dc:creator>
  <cp:lastModifiedBy/>
  <cp:revision>1</cp:revision>
  <dcterms:created xsi:type="dcterms:W3CDTF">2014-07-30T05:46:22Z</dcterms:created>
  <dcterms:modified xsi:type="dcterms:W3CDTF">2021-08-04T06:12:36Z</dcterms:modified>
  <cp:version>1</cp:version>
</cp:coreProperties>
</file>