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91" r:id="rId3"/>
    <p:sldId id="281" r:id="rId4"/>
    <p:sldId id="290" r:id="rId5"/>
    <p:sldId id="285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7" d="100"/>
          <a:sy n="57" d="100"/>
        </p:scale>
        <p:origin x="72" y="2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7DB5576-68A5-4B7B-A0BA-A4E3C9488D1C}"/>
              </a:ext>
            </a:extLst>
          </p:cNvPr>
          <p:cNvSpPr/>
          <p:nvPr/>
        </p:nvSpPr>
        <p:spPr>
          <a:xfrm>
            <a:off x="243568" y="260026"/>
            <a:ext cx="9374565" cy="636090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29733" y="1676400"/>
            <a:ext cx="8246534" cy="35052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開封厳禁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5ABB630-E8EF-40FB-BDEC-279D446AA150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16667EC-5617-4176-88BF-898D4F292CE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2DBD4E-2682-4C65-A0CA-8E555E674B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29733" y="1676400"/>
            <a:ext cx="8246534" cy="35052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開封厳禁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5ABB630-E8EF-40FB-BDEC-279D446AA150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16667EC-5617-4176-88BF-898D4F292CE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2DBD4E-2682-4C65-A0CA-8E555E674B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944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2AF54C-8379-40F0-B4A8-6B8B089186D8}"/>
              </a:ext>
            </a:extLst>
          </p:cNvPr>
          <p:cNvSpPr/>
          <p:nvPr/>
        </p:nvSpPr>
        <p:spPr>
          <a:xfrm>
            <a:off x="157058" y="143635"/>
            <a:ext cx="4461438" cy="65516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4A33A5-0B4B-40FD-86F4-639E5EA357B9}"/>
              </a:ext>
            </a:extLst>
          </p:cNvPr>
          <p:cNvSpPr txBox="1"/>
          <p:nvPr/>
        </p:nvSpPr>
        <p:spPr>
          <a:xfrm>
            <a:off x="4933409" y="838201"/>
            <a:ext cx="4815534" cy="52956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開封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530E20D-ADF1-4F8B-8BFC-5804753A964A}"/>
              </a:ext>
            </a:extLst>
          </p:cNvPr>
          <p:cNvGrpSpPr/>
          <p:nvPr/>
        </p:nvGrpSpPr>
        <p:grpSpPr>
          <a:xfrm>
            <a:off x="482683" y="1567299"/>
            <a:ext cx="3782291" cy="3782291"/>
            <a:chOff x="3503948" y="-2125842"/>
            <a:chExt cx="2735056" cy="2735056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3C5FC115-4F4B-4644-B670-1604C8507577}"/>
                </a:ext>
              </a:extLst>
            </p:cNvPr>
            <p:cNvSpPr/>
            <p:nvPr/>
          </p:nvSpPr>
          <p:spPr bwMode="auto">
            <a:xfrm>
              <a:off x="3503948" y="-212584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6F2E4DAC-A3AB-49E5-B89B-545E8B4916B6}"/>
                </a:ext>
              </a:extLst>
            </p:cNvPr>
            <p:cNvSpPr/>
            <p:nvPr/>
          </p:nvSpPr>
          <p:spPr bwMode="auto">
            <a:xfrm>
              <a:off x="3691527" y="-193826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2F9EB53-2D34-43D1-9A30-18EF9944B890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4359701-3460-46CD-8F93-149FAC782D4F}"/>
                </a:ext>
              </a:extLst>
            </p:cNvPr>
            <p:cNvGrpSpPr/>
            <p:nvPr/>
          </p:nvGrpSpPr>
          <p:grpSpPr>
            <a:xfrm>
              <a:off x="3932638" y="-1644650"/>
              <a:ext cx="1877677" cy="1772672"/>
              <a:chOff x="9103481" y="1888247"/>
              <a:chExt cx="1546792" cy="1361563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A582FE9-0FEB-410D-BCEF-54CF777DE2E1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D3EF9689-6E3E-4ABA-BCEA-F909289AAFA4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DD15751C-1891-4EE7-AAD7-96C78521847E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89E8BC5F-6608-4A62-AC18-2A30188A4ED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11D55381-8058-4659-8FF5-C35B5F7500C8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id="{19C2861C-D74E-488A-81FD-85C07D8E1130}"/>
                    </a:ext>
                  </a:extLst>
                </p:cNvPr>
                <p:cNvCxnSpPr>
                  <a:stCxn id="57" idx="0"/>
                  <a:endCxn id="57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B70DAFF7-CFCB-460C-90B1-081D60D4776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2146898-C998-4B60-AB21-CC52434A5EEA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4A33A5-0B4B-40FD-86F4-639E5EA357B9}"/>
              </a:ext>
            </a:extLst>
          </p:cNvPr>
          <p:cNvSpPr txBox="1"/>
          <p:nvPr/>
        </p:nvSpPr>
        <p:spPr>
          <a:xfrm>
            <a:off x="4275362" y="838201"/>
            <a:ext cx="5347424" cy="52956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開封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E1FA5A6-9B7C-4340-9068-2EB394696109}"/>
              </a:ext>
            </a:extLst>
          </p:cNvPr>
          <p:cNvGrpSpPr/>
          <p:nvPr/>
        </p:nvGrpSpPr>
        <p:grpSpPr>
          <a:xfrm>
            <a:off x="365168" y="1681270"/>
            <a:ext cx="3492783" cy="3492783"/>
            <a:chOff x="3503948" y="-2125842"/>
            <a:chExt cx="2735056" cy="2735056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9EC9AD38-EA5A-45C5-903D-79CE1001B7DD}"/>
                </a:ext>
              </a:extLst>
            </p:cNvPr>
            <p:cNvSpPr/>
            <p:nvPr/>
          </p:nvSpPr>
          <p:spPr bwMode="auto">
            <a:xfrm>
              <a:off x="3503948" y="-212584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4092E5C9-847A-4109-9B06-ED5E53AD0A47}"/>
                </a:ext>
              </a:extLst>
            </p:cNvPr>
            <p:cNvSpPr/>
            <p:nvPr/>
          </p:nvSpPr>
          <p:spPr bwMode="auto">
            <a:xfrm>
              <a:off x="3691527" y="-193826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AD95F84-2309-447D-820F-3332286433C1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F9E067EF-8A18-4148-B58C-B76FFE8321FD}"/>
                </a:ext>
              </a:extLst>
            </p:cNvPr>
            <p:cNvGrpSpPr/>
            <p:nvPr/>
          </p:nvGrpSpPr>
          <p:grpSpPr>
            <a:xfrm>
              <a:off x="3932638" y="-1644650"/>
              <a:ext cx="1877677" cy="1772672"/>
              <a:chOff x="9103481" y="1888247"/>
              <a:chExt cx="1546792" cy="1361563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660FA79-D61E-432C-8CA7-D3C835A0092F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F061086-2FB7-4EE4-B2EA-9E9BE9BE2096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18AE69B0-4899-4AA6-A4A0-CD0CFB67FDB6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7D78D2A7-99A7-4061-8D02-B3372FB6640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B329E1C-4D67-46AA-B018-4698668965AA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59" name="直線コネクタ 58">
                  <a:extLst>
                    <a:ext uri="{FF2B5EF4-FFF2-40B4-BE49-F238E27FC236}">
                      <a16:creationId xmlns:a16="http://schemas.microsoft.com/office/drawing/2014/main" id="{7F28F3C6-BD8A-4475-BA87-122BC894A2E9}"/>
                    </a:ext>
                  </a:extLst>
                </p:cNvPr>
                <p:cNvCxnSpPr>
                  <a:stCxn id="56" idx="0"/>
                  <a:endCxn id="56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99029B06-DE52-4523-9A9C-438AD9D5D9B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AB7E594-238B-4C7B-A720-6570E00BDB0D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2936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78153DC-8DB8-4A21-8831-B4C1B6CEE1F9}"/>
              </a:ext>
            </a:extLst>
          </p:cNvPr>
          <p:cNvSpPr txBox="1"/>
          <p:nvPr/>
        </p:nvSpPr>
        <p:spPr>
          <a:xfrm>
            <a:off x="673451" y="762969"/>
            <a:ext cx="8559097" cy="19622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開封厳禁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32D7D33-A135-4366-AD46-5C372C1689CB}"/>
              </a:ext>
            </a:extLst>
          </p:cNvPr>
          <p:cNvGrpSpPr/>
          <p:nvPr/>
        </p:nvGrpSpPr>
        <p:grpSpPr>
          <a:xfrm>
            <a:off x="3383973" y="3104222"/>
            <a:ext cx="3118428" cy="3118424"/>
            <a:chOff x="9906000" y="-2411435"/>
            <a:chExt cx="2817547" cy="281754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737CBAF3-DD0C-4B0C-A1CD-A5CA00B33CD4}"/>
                </a:ext>
              </a:extLst>
            </p:cNvPr>
            <p:cNvGrpSpPr/>
            <p:nvPr/>
          </p:nvGrpSpPr>
          <p:grpSpPr>
            <a:xfrm>
              <a:off x="9906000" y="-2411435"/>
              <a:ext cx="2817547" cy="2817544"/>
              <a:chOff x="5037175" y="2753925"/>
              <a:chExt cx="1629386" cy="1629384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AD7803A3-5529-4939-A494-5C706C6103C2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5B8C9B16-DAD0-4CB0-AB79-785D1ED73408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B1ABAAF-77DD-4375-98BF-61ECACF86A23}"/>
                </a:ext>
              </a:extLst>
            </p:cNvPr>
            <p:cNvSpPr/>
            <p:nvPr/>
          </p:nvSpPr>
          <p:spPr bwMode="auto">
            <a:xfrm>
              <a:off x="9968573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3A7DAD6-E203-45C0-8250-B04F6B156B38}"/>
                </a:ext>
              </a:extLst>
            </p:cNvPr>
            <p:cNvGrpSpPr/>
            <p:nvPr/>
          </p:nvGrpSpPr>
          <p:grpSpPr>
            <a:xfrm>
              <a:off x="10543852" y="-1723235"/>
              <a:ext cx="1575002" cy="1486922"/>
              <a:chOff x="9103481" y="1888247"/>
              <a:chExt cx="1546792" cy="1361563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968B865-3555-4C84-9D28-3D619A96BF56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57F17208-C343-4112-A686-2C44E70DC919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A3427D3B-3189-4A1F-A735-B18368568B94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23141696-FB73-4A06-914F-278237D388A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197A2877-E8BB-41EE-BC8D-212CD6B9C5FD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6746CC5E-BDAA-4AC2-946E-BF9D1AE68AB2}"/>
                    </a:ext>
                  </a:extLst>
                </p:cNvPr>
                <p:cNvCxnSpPr>
                  <a:stCxn id="60" idx="0"/>
                  <a:endCxn id="60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3BD03422-3DDA-4D05-9A44-415E680F685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F048C83-D7EC-4D1C-9739-8E793982E3C2}"/>
                </a:ext>
              </a:extLst>
            </p:cNvPr>
            <p:cNvSpPr/>
            <p:nvPr/>
          </p:nvSpPr>
          <p:spPr bwMode="auto">
            <a:xfrm>
              <a:off x="9968571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78153DC-8DB8-4A21-8831-B4C1B6CEE1F9}"/>
              </a:ext>
            </a:extLst>
          </p:cNvPr>
          <p:cNvSpPr txBox="1"/>
          <p:nvPr/>
        </p:nvSpPr>
        <p:spPr>
          <a:xfrm>
            <a:off x="880533" y="4334129"/>
            <a:ext cx="8144934" cy="18518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開封厳禁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148C0-BBAE-4CE7-9E98-1ADFAA8FE58C}"/>
              </a:ext>
            </a:extLst>
          </p:cNvPr>
          <p:cNvSpPr txBox="1"/>
          <p:nvPr/>
        </p:nvSpPr>
        <p:spPr>
          <a:xfrm>
            <a:off x="0" y="587361"/>
            <a:ext cx="990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絶対開けるな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91F679F-CAB4-45EF-9BD6-8C5307754C8C}"/>
              </a:ext>
            </a:extLst>
          </p:cNvPr>
          <p:cNvGrpSpPr/>
          <p:nvPr/>
        </p:nvGrpSpPr>
        <p:grpSpPr>
          <a:xfrm>
            <a:off x="3604107" y="1496893"/>
            <a:ext cx="2678160" cy="2678156"/>
            <a:chOff x="9906000" y="-2411435"/>
            <a:chExt cx="2817547" cy="281754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2773A67-379B-4E34-95E2-E9B2919DD614}"/>
                </a:ext>
              </a:extLst>
            </p:cNvPr>
            <p:cNvGrpSpPr/>
            <p:nvPr/>
          </p:nvGrpSpPr>
          <p:grpSpPr>
            <a:xfrm>
              <a:off x="9906000" y="-2411435"/>
              <a:ext cx="2817547" cy="2817544"/>
              <a:chOff x="5037175" y="2753925"/>
              <a:chExt cx="1629386" cy="1629384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EDC5CC56-2D46-4440-9F39-B4C98ACFCC8B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6B088469-593B-4A67-B362-E0358DCDF5F0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1CD84A6-BFE3-4247-A19D-54DC8C350ED3}"/>
                </a:ext>
              </a:extLst>
            </p:cNvPr>
            <p:cNvSpPr/>
            <p:nvPr/>
          </p:nvSpPr>
          <p:spPr bwMode="auto">
            <a:xfrm>
              <a:off x="9968573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40FB2B1-F8D5-4A4A-AA61-2DC1C836D646}"/>
                </a:ext>
              </a:extLst>
            </p:cNvPr>
            <p:cNvGrpSpPr/>
            <p:nvPr/>
          </p:nvGrpSpPr>
          <p:grpSpPr>
            <a:xfrm>
              <a:off x="10543852" y="-1723235"/>
              <a:ext cx="1575002" cy="1486922"/>
              <a:chOff x="9103481" y="1888247"/>
              <a:chExt cx="1546792" cy="1361563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1093646-AAE7-4333-A2E5-A56B79079869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2035DE7A-AA51-41AC-A7A1-5E368B990C2D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EB19039D-4C3B-465C-BF98-586021706063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台形 49">
                  <a:extLst>
                    <a:ext uri="{FF2B5EF4-FFF2-40B4-BE49-F238E27FC236}">
                      <a16:creationId xmlns:a16="http://schemas.microsoft.com/office/drawing/2014/main" id="{7A654265-48E7-480F-B412-5485C77C142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665701D-308A-4EA0-ABBD-2753B5908A7E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52" name="直線コネクタ 51">
                  <a:extLst>
                    <a:ext uri="{FF2B5EF4-FFF2-40B4-BE49-F238E27FC236}">
                      <a16:creationId xmlns:a16="http://schemas.microsoft.com/office/drawing/2014/main" id="{7C3039C2-4088-4549-9E9B-393E7FFCF3EA}"/>
                    </a:ext>
                  </a:extLst>
                </p:cNvPr>
                <p:cNvCxnSpPr>
                  <a:stCxn id="49" idx="0"/>
                  <a:endCxn id="49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53" name="台形 52">
                  <a:extLst>
                    <a:ext uri="{FF2B5EF4-FFF2-40B4-BE49-F238E27FC236}">
                      <a16:creationId xmlns:a16="http://schemas.microsoft.com/office/drawing/2014/main" id="{85391191-5785-49AE-AE2D-92D24EC19F9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8F627A3-957A-4B9F-93AB-221E4E3463B5}"/>
                </a:ext>
              </a:extLst>
            </p:cNvPr>
            <p:cNvSpPr/>
            <p:nvPr/>
          </p:nvSpPr>
          <p:spPr bwMode="auto">
            <a:xfrm>
              <a:off x="9968571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59484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popd16_開封厳禁</dc:title>
  <dc:subject>popd16_開封厳禁</dc:subject>
  <dc:creator>でじけろお</dc:creator>
  <cp:lastModifiedBy/>
  <cp:revision>1</cp:revision>
  <dcterms:created xsi:type="dcterms:W3CDTF">2014-07-30T05:46:34Z</dcterms:created>
  <dcterms:modified xsi:type="dcterms:W3CDTF">2021-08-04T06:12:36Z</dcterms:modified>
  <cp:version>1</cp:version>
</cp:coreProperties>
</file>