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87" r:id="rId4"/>
    <p:sldId id="285" r:id="rId5"/>
    <p:sldId id="283" r:id="rId6"/>
    <p:sldId id="286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9" d="100"/>
          <a:sy n="49" d="100"/>
        </p:scale>
        <p:origin x="1146" y="6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01E64EC4-AACC-4121-8A4F-D44976294749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C031FF5-0C31-4AA5-99D8-A6DC0CF47807}"/>
              </a:ext>
            </a:extLst>
          </p:cNvPr>
          <p:cNvSpPr txBox="1"/>
          <p:nvPr/>
        </p:nvSpPr>
        <p:spPr>
          <a:xfrm rot="5400000">
            <a:off x="-1818993" y="4079976"/>
            <a:ext cx="7866240" cy="172964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r"/>
            <a:r>
              <a:rPr lang="ja-JP" altLang="en-US" sz="16000" dirty="0">
                <a:effectLst/>
              </a:rPr>
              <a:t>お静かに</a:t>
            </a:r>
            <a:endParaRPr lang="en-US" altLang="ja-JP" sz="16000" dirty="0">
              <a:effectLst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C1475B3-E949-47E5-B176-FE6FF0C9DBC9}"/>
              </a:ext>
            </a:extLst>
          </p:cNvPr>
          <p:cNvSpPr txBox="1"/>
          <p:nvPr/>
        </p:nvSpPr>
        <p:spPr>
          <a:xfrm rot="5400000">
            <a:off x="582849" y="3632805"/>
            <a:ext cx="7721741" cy="2479491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r"/>
            <a:r>
              <a:rPr lang="ja-JP" altLang="en-US" sz="16000" dirty="0">
                <a:solidFill>
                  <a:srgbClr val="FFFF00"/>
                </a:solidFill>
                <a:effectLst/>
              </a:rPr>
              <a:t>ドア音</a:t>
            </a:r>
            <a:endParaRPr lang="en-US" altLang="ja-JP" sz="16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2E60D746-3BAA-4F4A-9C83-AB5D4B7EBBDD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1E0E935-425C-4936-8892-F3E848E198B8}"/>
              </a:ext>
            </a:extLst>
          </p:cNvPr>
          <p:cNvSpPr txBox="1"/>
          <p:nvPr/>
        </p:nvSpPr>
        <p:spPr>
          <a:xfrm rot="5400000">
            <a:off x="-1818993" y="4079976"/>
            <a:ext cx="7866240" cy="172964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r"/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お静かに</a:t>
            </a:r>
            <a:endParaRPr lang="en-US" altLang="ja-JP" sz="16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EC02B1F-41FC-4818-A8FF-B4331F8AACC2}"/>
              </a:ext>
            </a:extLst>
          </p:cNvPr>
          <p:cNvSpPr txBox="1"/>
          <p:nvPr/>
        </p:nvSpPr>
        <p:spPr>
          <a:xfrm rot="5400000">
            <a:off x="582849" y="3632805"/>
            <a:ext cx="7721741" cy="2479491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r"/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ドア音</a:t>
            </a:r>
            <a:endParaRPr lang="en-US" altLang="ja-JP" sz="16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267C827-832A-4D4D-94FC-0622573D24F2}"/>
              </a:ext>
            </a:extLst>
          </p:cNvPr>
          <p:cNvGrpSpPr/>
          <p:nvPr/>
        </p:nvGrpSpPr>
        <p:grpSpPr>
          <a:xfrm>
            <a:off x="457200" y="518846"/>
            <a:ext cx="5943600" cy="8868308"/>
            <a:chOff x="705857" y="806956"/>
            <a:chExt cx="5446286" cy="8126278"/>
          </a:xfrm>
        </p:grpSpPr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47AB7ACB-7876-410E-846D-285ED3021BEE}"/>
                </a:ext>
              </a:extLst>
            </p:cNvPr>
            <p:cNvSpPr txBox="1"/>
            <p:nvPr/>
          </p:nvSpPr>
          <p:spPr>
            <a:xfrm>
              <a:off x="705857" y="5007613"/>
              <a:ext cx="5446286" cy="2128011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ドア音</a:t>
              </a:r>
              <a:endParaRPr lang="en-US" altLang="ja-JP" sz="160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F0B0B4C7-C32C-4703-A20F-9276FE309F2B}"/>
                </a:ext>
              </a:extLst>
            </p:cNvPr>
            <p:cNvSpPr txBox="1"/>
            <p:nvPr/>
          </p:nvSpPr>
          <p:spPr>
            <a:xfrm>
              <a:off x="705857" y="7436250"/>
              <a:ext cx="5446286" cy="1496984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ln w="38100">
                    <a:noFill/>
                  </a:ln>
                  <a:effectLst/>
                </a:rPr>
                <a:t>お静かに</a:t>
              </a:r>
              <a:endParaRPr lang="en-US" altLang="ja-JP" sz="16000" dirty="0">
                <a:ln w="38100">
                  <a:noFill/>
                </a:ln>
                <a:effectLst/>
              </a:endParaRPr>
            </a:p>
          </p:txBody>
        </p: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3C92902B-3A2E-412F-80DE-0C0366CE86B0}"/>
                </a:ext>
              </a:extLst>
            </p:cNvPr>
            <p:cNvGrpSpPr/>
            <p:nvPr/>
          </p:nvGrpSpPr>
          <p:grpSpPr>
            <a:xfrm>
              <a:off x="1562120" y="806956"/>
              <a:ext cx="3750384" cy="3750384"/>
              <a:chOff x="203060" y="4618388"/>
              <a:chExt cx="2735056" cy="2735056"/>
            </a:xfrm>
          </p:grpSpPr>
          <p:sp>
            <p:nvSpPr>
              <p:cNvPr id="30" name="四角形: 角を丸くする 29">
                <a:extLst>
                  <a:ext uri="{FF2B5EF4-FFF2-40B4-BE49-F238E27FC236}">
                    <a16:creationId xmlns:a16="http://schemas.microsoft.com/office/drawing/2014/main" id="{A25AE7A9-65D9-42E0-8CC3-E4D2377874E0}"/>
                  </a:ext>
                </a:extLst>
              </p:cNvPr>
              <p:cNvSpPr/>
              <p:nvPr/>
            </p:nvSpPr>
            <p:spPr bwMode="auto">
              <a:xfrm>
                <a:off x="203060" y="4618388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D6951212-0F8C-4E1A-80A7-69974C0DED69}"/>
                  </a:ext>
                </a:extLst>
              </p:cNvPr>
              <p:cNvSpPr/>
              <p:nvPr/>
            </p:nvSpPr>
            <p:spPr bwMode="auto">
              <a:xfrm>
                <a:off x="390639" y="480596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25115BD0-ADD3-4F12-9C21-B8BDDD8BFE64}"/>
                  </a:ext>
                </a:extLst>
              </p:cNvPr>
              <p:cNvSpPr/>
              <p:nvPr/>
            </p:nvSpPr>
            <p:spPr bwMode="auto">
              <a:xfrm>
                <a:off x="282022" y="4697350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814894F5-6B8A-4C3A-B30F-B41767093DDF}"/>
                  </a:ext>
                </a:extLst>
              </p:cNvPr>
              <p:cNvGrpSpPr/>
              <p:nvPr/>
            </p:nvGrpSpPr>
            <p:grpSpPr>
              <a:xfrm>
                <a:off x="1048258" y="5118202"/>
                <a:ext cx="1173356" cy="1760033"/>
                <a:chOff x="1477978" y="2281494"/>
                <a:chExt cx="765005" cy="1147506"/>
              </a:xfrm>
            </p:grpSpPr>
            <p:sp>
              <p:nvSpPr>
                <p:cNvPr id="36" name="正方形/長方形 35">
                  <a:extLst>
                    <a:ext uri="{FF2B5EF4-FFF2-40B4-BE49-F238E27FC236}">
                      <a16:creationId xmlns:a16="http://schemas.microsoft.com/office/drawing/2014/main" id="{2627E6BD-582A-4A45-85C4-CEA06C5085FE}"/>
                    </a:ext>
                  </a:extLst>
                </p:cNvPr>
                <p:cNvSpPr/>
                <p:nvPr/>
              </p:nvSpPr>
              <p:spPr>
                <a:xfrm>
                  <a:off x="1477978" y="2281494"/>
                  <a:ext cx="765005" cy="1147506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7" name="グループ化 36">
                  <a:extLst>
                    <a:ext uri="{FF2B5EF4-FFF2-40B4-BE49-F238E27FC236}">
                      <a16:creationId xmlns:a16="http://schemas.microsoft.com/office/drawing/2014/main" id="{6E51C6B1-F50F-48AF-9E6F-B6837C3336D6}"/>
                    </a:ext>
                  </a:extLst>
                </p:cNvPr>
                <p:cNvGrpSpPr/>
                <p:nvPr/>
              </p:nvGrpSpPr>
              <p:grpSpPr>
                <a:xfrm>
                  <a:off x="1477978" y="2281494"/>
                  <a:ext cx="765005" cy="1147506"/>
                  <a:chOff x="4405778" y="476672"/>
                  <a:chExt cx="1008112" cy="1512168"/>
                </a:xfrm>
              </p:grpSpPr>
              <p:sp>
                <p:nvSpPr>
                  <p:cNvPr id="41" name="正方形/長方形 40">
                    <a:extLst>
                      <a:ext uri="{FF2B5EF4-FFF2-40B4-BE49-F238E27FC236}">
                        <a16:creationId xmlns:a16="http://schemas.microsoft.com/office/drawing/2014/main" id="{FED3C839-2883-4AAD-802C-A021BD67BB5F}"/>
                      </a:ext>
                    </a:extLst>
                  </p:cNvPr>
                  <p:cNvSpPr/>
                  <p:nvPr/>
                </p:nvSpPr>
                <p:spPr>
                  <a:xfrm>
                    <a:off x="4405778" y="476672"/>
                    <a:ext cx="1008112" cy="1512168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" name="正方形/長方形 41">
                    <a:extLst>
                      <a:ext uri="{FF2B5EF4-FFF2-40B4-BE49-F238E27FC236}">
                        <a16:creationId xmlns:a16="http://schemas.microsoft.com/office/drawing/2014/main" id="{CD88A89F-7728-4CA4-99DE-C93FEA7F25B9}"/>
                      </a:ext>
                    </a:extLst>
                  </p:cNvPr>
                  <p:cNvSpPr/>
                  <p:nvPr/>
                </p:nvSpPr>
                <p:spPr>
                  <a:xfrm>
                    <a:off x="4477786" y="548680"/>
                    <a:ext cx="864096" cy="1440160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8" name="グループ化 37">
                  <a:extLst>
                    <a:ext uri="{FF2B5EF4-FFF2-40B4-BE49-F238E27FC236}">
                      <a16:creationId xmlns:a16="http://schemas.microsoft.com/office/drawing/2014/main" id="{96510DB9-136E-407C-AB7D-56D443B282B1}"/>
                    </a:ext>
                  </a:extLst>
                </p:cNvPr>
                <p:cNvGrpSpPr/>
                <p:nvPr/>
              </p:nvGrpSpPr>
              <p:grpSpPr>
                <a:xfrm>
                  <a:off x="1532620" y="2336137"/>
                  <a:ext cx="655720" cy="1092863"/>
                  <a:chOff x="1532620" y="2336137"/>
                  <a:chExt cx="655720" cy="1092863"/>
                </a:xfrm>
              </p:grpSpPr>
              <p:sp>
                <p:nvSpPr>
                  <p:cNvPr id="39" name="正方形/長方形 38">
                    <a:extLst>
                      <a:ext uri="{FF2B5EF4-FFF2-40B4-BE49-F238E27FC236}">
                        <a16:creationId xmlns:a16="http://schemas.microsoft.com/office/drawing/2014/main" id="{513753B4-3C91-46C7-BFB5-CCD305856C75}"/>
                      </a:ext>
                    </a:extLst>
                  </p:cNvPr>
                  <p:cNvSpPr/>
                  <p:nvPr/>
                </p:nvSpPr>
                <p:spPr>
                  <a:xfrm>
                    <a:off x="1532620" y="2336137"/>
                    <a:ext cx="655720" cy="1092863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0" name="楕円 39">
                    <a:extLst>
                      <a:ext uri="{FF2B5EF4-FFF2-40B4-BE49-F238E27FC236}">
                        <a16:creationId xmlns:a16="http://schemas.microsoft.com/office/drawing/2014/main" id="{3532550A-7822-4A23-A3EA-4ED25A4AA6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477" y="2809103"/>
                    <a:ext cx="92288" cy="92288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EF58C335-D0D7-4A37-B245-157D6FE499FD}"/>
                  </a:ext>
                </a:extLst>
              </p:cNvPr>
              <p:cNvSpPr/>
              <p:nvPr/>
            </p:nvSpPr>
            <p:spPr bwMode="auto">
              <a:xfrm flipH="1">
                <a:off x="977747" y="4973323"/>
                <a:ext cx="980221" cy="2069517"/>
              </a:xfrm>
              <a:custGeom>
                <a:avLst/>
                <a:gdLst>
                  <a:gd name="connsiteX0" fmla="*/ 423003 w 645843"/>
                  <a:gd name="connsiteY0" fmla="*/ 0 h 1363553"/>
                  <a:gd name="connsiteX1" fmla="*/ 200163 w 645843"/>
                  <a:gd name="connsiteY1" fmla="*/ 257424 h 1363553"/>
                  <a:gd name="connsiteX2" fmla="*/ 336264 w 645843"/>
                  <a:gd name="connsiteY2" fmla="*/ 494619 h 1363553"/>
                  <a:gd name="connsiteX3" fmla="*/ 376570 w 645843"/>
                  <a:gd name="connsiteY3" fmla="*/ 504019 h 1363553"/>
                  <a:gd name="connsiteX4" fmla="*/ 369489 w 645843"/>
                  <a:gd name="connsiteY4" fmla="*/ 550770 h 1363553"/>
                  <a:gd name="connsiteX5" fmla="*/ 343589 w 645843"/>
                  <a:gd name="connsiteY5" fmla="*/ 568232 h 1363553"/>
                  <a:gd name="connsiteX6" fmla="*/ 334521 w 645843"/>
                  <a:gd name="connsiteY6" fmla="*/ 581682 h 1363553"/>
                  <a:gd name="connsiteX7" fmla="*/ 326911 w 645843"/>
                  <a:gd name="connsiteY7" fmla="*/ 584517 h 1363553"/>
                  <a:gd name="connsiteX8" fmla="*/ 189666 w 645843"/>
                  <a:gd name="connsiteY8" fmla="*/ 712193 h 1363553"/>
                  <a:gd name="connsiteX9" fmla="*/ 63721 w 645843"/>
                  <a:gd name="connsiteY9" fmla="*/ 682654 h 1363553"/>
                  <a:gd name="connsiteX10" fmla="*/ 1381 w 645843"/>
                  <a:gd name="connsiteY10" fmla="*/ 721308 h 1363553"/>
                  <a:gd name="connsiteX11" fmla="*/ 40034 w 645843"/>
                  <a:gd name="connsiteY11" fmla="*/ 783648 h 1363553"/>
                  <a:gd name="connsiteX12" fmla="*/ 185243 w 645843"/>
                  <a:gd name="connsiteY12" fmla="*/ 817706 h 1363553"/>
                  <a:gd name="connsiteX13" fmla="*/ 186155 w 645843"/>
                  <a:gd name="connsiteY13" fmla="*/ 817734 h 1363553"/>
                  <a:gd name="connsiteX14" fmla="*/ 202203 w 645843"/>
                  <a:gd name="connsiteY14" fmla="*/ 821463 h 1363553"/>
                  <a:gd name="connsiteX15" fmla="*/ 239403 w 645843"/>
                  <a:gd name="connsiteY15" fmla="*/ 807605 h 1363553"/>
                  <a:gd name="connsiteX16" fmla="*/ 307887 w 645843"/>
                  <a:gd name="connsiteY16" fmla="*/ 743896 h 1363553"/>
                  <a:gd name="connsiteX17" fmla="*/ 307887 w 645843"/>
                  <a:gd name="connsiteY17" fmla="*/ 939884 h 1363553"/>
                  <a:gd name="connsiteX18" fmla="*/ 328705 w 645843"/>
                  <a:gd name="connsiteY18" fmla="*/ 1008036 h 1363553"/>
                  <a:gd name="connsiteX19" fmla="*/ 330279 w 645843"/>
                  <a:gd name="connsiteY19" fmla="*/ 1009769 h 1363553"/>
                  <a:gd name="connsiteX20" fmla="*/ 346094 w 645843"/>
                  <a:gd name="connsiteY20" fmla="*/ 1361963 h 1363553"/>
                  <a:gd name="connsiteX21" fmla="*/ 401977 w 645843"/>
                  <a:gd name="connsiteY21" fmla="*/ 1363552 h 1363553"/>
                  <a:gd name="connsiteX22" fmla="*/ 427161 w 645843"/>
                  <a:gd name="connsiteY22" fmla="*/ 1116826 h 1363553"/>
                  <a:gd name="connsiteX23" fmla="*/ 438169 w 645843"/>
                  <a:gd name="connsiteY23" fmla="*/ 1361964 h 1363553"/>
                  <a:gd name="connsiteX24" fmla="*/ 494052 w 645843"/>
                  <a:gd name="connsiteY24" fmla="*/ 1363553 h 1363553"/>
                  <a:gd name="connsiteX25" fmla="*/ 530734 w 645843"/>
                  <a:gd name="connsiteY25" fmla="*/ 1004182 h 1363553"/>
                  <a:gd name="connsiteX26" fmla="*/ 542096 w 645843"/>
                  <a:gd name="connsiteY26" fmla="*/ 987331 h 1363553"/>
                  <a:gd name="connsiteX27" fmla="*/ 551675 w 645843"/>
                  <a:gd name="connsiteY27" fmla="*/ 939884 h 1363553"/>
                  <a:gd name="connsiteX28" fmla="*/ 551675 w 645843"/>
                  <a:gd name="connsiteY28" fmla="*/ 654424 h 1363553"/>
                  <a:gd name="connsiteX29" fmla="*/ 477228 w 645843"/>
                  <a:gd name="connsiteY29" fmla="*/ 542109 h 1363553"/>
                  <a:gd name="connsiteX30" fmla="*/ 471087 w 645843"/>
                  <a:gd name="connsiteY30" fmla="*/ 540870 h 1363553"/>
                  <a:gd name="connsiteX31" fmla="*/ 465639 w 645843"/>
                  <a:gd name="connsiteY31" fmla="*/ 504905 h 1363553"/>
                  <a:gd name="connsiteX32" fmla="*/ 509742 w 645843"/>
                  <a:gd name="connsiteY32" fmla="*/ 494619 h 1363553"/>
                  <a:gd name="connsiteX33" fmla="*/ 645843 w 645843"/>
                  <a:gd name="connsiteY33" fmla="*/ 257424 h 1363553"/>
                  <a:gd name="connsiteX34" fmla="*/ 423003 w 645843"/>
                  <a:gd name="connsiteY34" fmla="*/ 0 h 1363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645843" h="1363553">
                    <a:moveTo>
                      <a:pt x="423003" y="0"/>
                    </a:moveTo>
                    <a:cubicBezTo>
                      <a:pt x="299932" y="0"/>
                      <a:pt x="200163" y="115253"/>
                      <a:pt x="200163" y="257424"/>
                    </a:cubicBezTo>
                    <a:cubicBezTo>
                      <a:pt x="200163" y="364053"/>
                      <a:pt x="256283" y="455539"/>
                      <a:pt x="336264" y="494619"/>
                    </a:cubicBezTo>
                    <a:lnTo>
                      <a:pt x="376570" y="504019"/>
                    </a:lnTo>
                    <a:lnTo>
                      <a:pt x="369489" y="550770"/>
                    </a:lnTo>
                    <a:lnTo>
                      <a:pt x="343589" y="568232"/>
                    </a:lnTo>
                    <a:lnTo>
                      <a:pt x="334521" y="581682"/>
                    </a:lnTo>
                    <a:lnTo>
                      <a:pt x="326911" y="584517"/>
                    </a:lnTo>
                    <a:lnTo>
                      <a:pt x="189666" y="712193"/>
                    </a:lnTo>
                    <a:lnTo>
                      <a:pt x="63721" y="682654"/>
                    </a:lnTo>
                    <a:cubicBezTo>
                      <a:pt x="35833" y="676113"/>
                      <a:pt x="7922" y="693419"/>
                      <a:pt x="1381" y="721308"/>
                    </a:cubicBezTo>
                    <a:cubicBezTo>
                      <a:pt x="-5160" y="749196"/>
                      <a:pt x="12145" y="777107"/>
                      <a:pt x="40034" y="783648"/>
                    </a:cubicBezTo>
                    <a:lnTo>
                      <a:pt x="185243" y="817706"/>
                    </a:lnTo>
                    <a:lnTo>
                      <a:pt x="186155" y="817734"/>
                    </a:lnTo>
                    <a:lnTo>
                      <a:pt x="202203" y="821463"/>
                    </a:lnTo>
                    <a:cubicBezTo>
                      <a:pt x="215468" y="821942"/>
                      <a:pt x="228916" y="817361"/>
                      <a:pt x="239403" y="807605"/>
                    </a:cubicBezTo>
                    <a:lnTo>
                      <a:pt x="307887" y="743896"/>
                    </a:lnTo>
                    <a:lnTo>
                      <a:pt x="307887" y="939884"/>
                    </a:lnTo>
                    <a:cubicBezTo>
                      <a:pt x="307887" y="965129"/>
                      <a:pt x="315562" y="988582"/>
                      <a:pt x="328705" y="1008036"/>
                    </a:cubicBezTo>
                    <a:lnTo>
                      <a:pt x="330279" y="1009769"/>
                    </a:lnTo>
                    <a:lnTo>
                      <a:pt x="346094" y="1361963"/>
                    </a:lnTo>
                    <a:lnTo>
                      <a:pt x="401977" y="1363552"/>
                    </a:lnTo>
                    <a:lnTo>
                      <a:pt x="427161" y="1116826"/>
                    </a:lnTo>
                    <a:lnTo>
                      <a:pt x="438169" y="1361964"/>
                    </a:lnTo>
                    <a:lnTo>
                      <a:pt x="494052" y="1363553"/>
                    </a:lnTo>
                    <a:lnTo>
                      <a:pt x="530734" y="1004182"/>
                    </a:lnTo>
                    <a:lnTo>
                      <a:pt x="542096" y="987331"/>
                    </a:lnTo>
                    <a:cubicBezTo>
                      <a:pt x="548264" y="972748"/>
                      <a:pt x="551675" y="956714"/>
                      <a:pt x="551675" y="939884"/>
                    </a:cubicBezTo>
                    <a:lnTo>
                      <a:pt x="551675" y="654424"/>
                    </a:lnTo>
                    <a:cubicBezTo>
                      <a:pt x="551675" y="603934"/>
                      <a:pt x="520977" y="560614"/>
                      <a:pt x="477228" y="542109"/>
                    </a:cubicBezTo>
                    <a:lnTo>
                      <a:pt x="471087" y="540870"/>
                    </a:lnTo>
                    <a:lnTo>
                      <a:pt x="465639" y="504905"/>
                    </a:lnTo>
                    <a:lnTo>
                      <a:pt x="509742" y="494619"/>
                    </a:lnTo>
                    <a:cubicBezTo>
                      <a:pt x="589723" y="455539"/>
                      <a:pt x="645843" y="364053"/>
                      <a:pt x="645843" y="257424"/>
                    </a:cubicBezTo>
                    <a:cubicBezTo>
                      <a:pt x="645843" y="115253"/>
                      <a:pt x="546074" y="0"/>
                      <a:pt x="42300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B99EE03B-8CAD-4615-B1CD-DA97B13BCCD5}"/>
                  </a:ext>
                </a:extLst>
              </p:cNvPr>
              <p:cNvSpPr/>
              <p:nvPr/>
            </p:nvSpPr>
            <p:spPr bwMode="auto">
              <a:xfrm flipH="1">
                <a:off x="977747" y="4973323"/>
                <a:ext cx="980221" cy="2069517"/>
              </a:xfrm>
              <a:custGeom>
                <a:avLst/>
                <a:gdLst>
                  <a:gd name="connsiteX0" fmla="*/ 423003 w 645843"/>
                  <a:gd name="connsiteY0" fmla="*/ 0 h 1363553"/>
                  <a:gd name="connsiteX1" fmla="*/ 200163 w 645843"/>
                  <a:gd name="connsiteY1" fmla="*/ 257424 h 1363553"/>
                  <a:gd name="connsiteX2" fmla="*/ 336264 w 645843"/>
                  <a:gd name="connsiteY2" fmla="*/ 494619 h 1363553"/>
                  <a:gd name="connsiteX3" fmla="*/ 376570 w 645843"/>
                  <a:gd name="connsiteY3" fmla="*/ 504019 h 1363553"/>
                  <a:gd name="connsiteX4" fmla="*/ 369489 w 645843"/>
                  <a:gd name="connsiteY4" fmla="*/ 550770 h 1363553"/>
                  <a:gd name="connsiteX5" fmla="*/ 343589 w 645843"/>
                  <a:gd name="connsiteY5" fmla="*/ 568232 h 1363553"/>
                  <a:gd name="connsiteX6" fmla="*/ 334521 w 645843"/>
                  <a:gd name="connsiteY6" fmla="*/ 581682 h 1363553"/>
                  <a:gd name="connsiteX7" fmla="*/ 326911 w 645843"/>
                  <a:gd name="connsiteY7" fmla="*/ 584517 h 1363553"/>
                  <a:gd name="connsiteX8" fmla="*/ 189666 w 645843"/>
                  <a:gd name="connsiteY8" fmla="*/ 712193 h 1363553"/>
                  <a:gd name="connsiteX9" fmla="*/ 63721 w 645843"/>
                  <a:gd name="connsiteY9" fmla="*/ 682654 h 1363553"/>
                  <a:gd name="connsiteX10" fmla="*/ 1381 w 645843"/>
                  <a:gd name="connsiteY10" fmla="*/ 721308 h 1363553"/>
                  <a:gd name="connsiteX11" fmla="*/ 40034 w 645843"/>
                  <a:gd name="connsiteY11" fmla="*/ 783648 h 1363553"/>
                  <a:gd name="connsiteX12" fmla="*/ 185243 w 645843"/>
                  <a:gd name="connsiteY12" fmla="*/ 817706 h 1363553"/>
                  <a:gd name="connsiteX13" fmla="*/ 186155 w 645843"/>
                  <a:gd name="connsiteY13" fmla="*/ 817734 h 1363553"/>
                  <a:gd name="connsiteX14" fmla="*/ 202203 w 645843"/>
                  <a:gd name="connsiteY14" fmla="*/ 821463 h 1363553"/>
                  <a:gd name="connsiteX15" fmla="*/ 239403 w 645843"/>
                  <a:gd name="connsiteY15" fmla="*/ 807605 h 1363553"/>
                  <a:gd name="connsiteX16" fmla="*/ 307887 w 645843"/>
                  <a:gd name="connsiteY16" fmla="*/ 743896 h 1363553"/>
                  <a:gd name="connsiteX17" fmla="*/ 307887 w 645843"/>
                  <a:gd name="connsiteY17" fmla="*/ 939884 h 1363553"/>
                  <a:gd name="connsiteX18" fmla="*/ 328705 w 645843"/>
                  <a:gd name="connsiteY18" fmla="*/ 1008036 h 1363553"/>
                  <a:gd name="connsiteX19" fmla="*/ 330279 w 645843"/>
                  <a:gd name="connsiteY19" fmla="*/ 1009769 h 1363553"/>
                  <a:gd name="connsiteX20" fmla="*/ 346094 w 645843"/>
                  <a:gd name="connsiteY20" fmla="*/ 1361963 h 1363553"/>
                  <a:gd name="connsiteX21" fmla="*/ 401977 w 645843"/>
                  <a:gd name="connsiteY21" fmla="*/ 1363552 h 1363553"/>
                  <a:gd name="connsiteX22" fmla="*/ 427161 w 645843"/>
                  <a:gd name="connsiteY22" fmla="*/ 1116826 h 1363553"/>
                  <a:gd name="connsiteX23" fmla="*/ 438169 w 645843"/>
                  <a:gd name="connsiteY23" fmla="*/ 1361964 h 1363553"/>
                  <a:gd name="connsiteX24" fmla="*/ 494052 w 645843"/>
                  <a:gd name="connsiteY24" fmla="*/ 1363553 h 1363553"/>
                  <a:gd name="connsiteX25" fmla="*/ 530734 w 645843"/>
                  <a:gd name="connsiteY25" fmla="*/ 1004182 h 1363553"/>
                  <a:gd name="connsiteX26" fmla="*/ 542096 w 645843"/>
                  <a:gd name="connsiteY26" fmla="*/ 987331 h 1363553"/>
                  <a:gd name="connsiteX27" fmla="*/ 551675 w 645843"/>
                  <a:gd name="connsiteY27" fmla="*/ 939884 h 1363553"/>
                  <a:gd name="connsiteX28" fmla="*/ 551675 w 645843"/>
                  <a:gd name="connsiteY28" fmla="*/ 654424 h 1363553"/>
                  <a:gd name="connsiteX29" fmla="*/ 477228 w 645843"/>
                  <a:gd name="connsiteY29" fmla="*/ 542109 h 1363553"/>
                  <a:gd name="connsiteX30" fmla="*/ 471087 w 645843"/>
                  <a:gd name="connsiteY30" fmla="*/ 540870 h 1363553"/>
                  <a:gd name="connsiteX31" fmla="*/ 465639 w 645843"/>
                  <a:gd name="connsiteY31" fmla="*/ 504905 h 1363553"/>
                  <a:gd name="connsiteX32" fmla="*/ 509742 w 645843"/>
                  <a:gd name="connsiteY32" fmla="*/ 494619 h 1363553"/>
                  <a:gd name="connsiteX33" fmla="*/ 645843 w 645843"/>
                  <a:gd name="connsiteY33" fmla="*/ 257424 h 1363553"/>
                  <a:gd name="connsiteX34" fmla="*/ 423003 w 645843"/>
                  <a:gd name="connsiteY34" fmla="*/ 0 h 1363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645843" h="1363553">
                    <a:moveTo>
                      <a:pt x="423003" y="0"/>
                    </a:moveTo>
                    <a:cubicBezTo>
                      <a:pt x="299932" y="0"/>
                      <a:pt x="200163" y="115253"/>
                      <a:pt x="200163" y="257424"/>
                    </a:cubicBezTo>
                    <a:cubicBezTo>
                      <a:pt x="200163" y="364053"/>
                      <a:pt x="256283" y="455539"/>
                      <a:pt x="336264" y="494619"/>
                    </a:cubicBezTo>
                    <a:lnTo>
                      <a:pt x="376570" y="504019"/>
                    </a:lnTo>
                    <a:lnTo>
                      <a:pt x="369489" y="550770"/>
                    </a:lnTo>
                    <a:lnTo>
                      <a:pt x="343589" y="568232"/>
                    </a:lnTo>
                    <a:lnTo>
                      <a:pt x="334521" y="581682"/>
                    </a:lnTo>
                    <a:lnTo>
                      <a:pt x="326911" y="584517"/>
                    </a:lnTo>
                    <a:lnTo>
                      <a:pt x="189666" y="712193"/>
                    </a:lnTo>
                    <a:lnTo>
                      <a:pt x="63721" y="682654"/>
                    </a:lnTo>
                    <a:cubicBezTo>
                      <a:pt x="35833" y="676113"/>
                      <a:pt x="7922" y="693419"/>
                      <a:pt x="1381" y="721308"/>
                    </a:cubicBezTo>
                    <a:cubicBezTo>
                      <a:pt x="-5160" y="749196"/>
                      <a:pt x="12145" y="777107"/>
                      <a:pt x="40034" y="783648"/>
                    </a:cubicBezTo>
                    <a:lnTo>
                      <a:pt x="185243" y="817706"/>
                    </a:lnTo>
                    <a:lnTo>
                      <a:pt x="186155" y="817734"/>
                    </a:lnTo>
                    <a:lnTo>
                      <a:pt x="202203" y="821463"/>
                    </a:lnTo>
                    <a:cubicBezTo>
                      <a:pt x="215468" y="821942"/>
                      <a:pt x="228916" y="817361"/>
                      <a:pt x="239403" y="807605"/>
                    </a:cubicBezTo>
                    <a:lnTo>
                      <a:pt x="307887" y="743896"/>
                    </a:lnTo>
                    <a:lnTo>
                      <a:pt x="307887" y="939884"/>
                    </a:lnTo>
                    <a:cubicBezTo>
                      <a:pt x="307887" y="965129"/>
                      <a:pt x="315562" y="988582"/>
                      <a:pt x="328705" y="1008036"/>
                    </a:cubicBezTo>
                    <a:lnTo>
                      <a:pt x="330279" y="1009769"/>
                    </a:lnTo>
                    <a:lnTo>
                      <a:pt x="346094" y="1361963"/>
                    </a:lnTo>
                    <a:lnTo>
                      <a:pt x="401977" y="1363552"/>
                    </a:lnTo>
                    <a:lnTo>
                      <a:pt x="427161" y="1116826"/>
                    </a:lnTo>
                    <a:lnTo>
                      <a:pt x="438169" y="1361964"/>
                    </a:lnTo>
                    <a:lnTo>
                      <a:pt x="494052" y="1363553"/>
                    </a:lnTo>
                    <a:lnTo>
                      <a:pt x="530734" y="1004182"/>
                    </a:lnTo>
                    <a:lnTo>
                      <a:pt x="542096" y="987331"/>
                    </a:lnTo>
                    <a:cubicBezTo>
                      <a:pt x="548264" y="972748"/>
                      <a:pt x="551675" y="956714"/>
                      <a:pt x="551675" y="939884"/>
                    </a:cubicBezTo>
                    <a:lnTo>
                      <a:pt x="551675" y="654424"/>
                    </a:lnTo>
                    <a:cubicBezTo>
                      <a:pt x="551675" y="603934"/>
                      <a:pt x="520977" y="560614"/>
                      <a:pt x="477228" y="542109"/>
                    </a:cubicBezTo>
                    <a:lnTo>
                      <a:pt x="471087" y="540870"/>
                    </a:lnTo>
                    <a:lnTo>
                      <a:pt x="465639" y="504905"/>
                    </a:lnTo>
                    <a:lnTo>
                      <a:pt x="509742" y="494619"/>
                    </a:lnTo>
                    <a:cubicBezTo>
                      <a:pt x="589723" y="455539"/>
                      <a:pt x="645843" y="364053"/>
                      <a:pt x="645843" y="257424"/>
                    </a:cubicBezTo>
                    <a:cubicBezTo>
                      <a:pt x="645843" y="115253"/>
                      <a:pt x="546074" y="0"/>
                      <a:pt x="423003" y="0"/>
                    </a:cubicBezTo>
                    <a:close/>
                  </a:path>
                </a:pathLst>
              </a:custGeom>
              <a:solidFill>
                <a:srgbClr val="00CC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75843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角丸四角形 3">
            <a:extLst>
              <a:ext uri="{FF2B5EF4-FFF2-40B4-BE49-F238E27FC236}">
                <a16:creationId xmlns:a16="http://schemas.microsoft.com/office/drawing/2014/main" id="{5435DC49-18A8-4CAD-A17D-28FA3CB92B14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46ECB561-EC49-4395-94C8-9331EE98F88F}"/>
              </a:ext>
            </a:extLst>
          </p:cNvPr>
          <p:cNvSpPr txBox="1"/>
          <p:nvPr/>
        </p:nvSpPr>
        <p:spPr>
          <a:xfrm>
            <a:off x="705857" y="5007613"/>
            <a:ext cx="5446286" cy="2128011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ドア音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AF2B13F9-41D0-4619-8324-81D73347AD71}"/>
              </a:ext>
            </a:extLst>
          </p:cNvPr>
          <p:cNvSpPr txBox="1"/>
          <p:nvPr/>
        </p:nvSpPr>
        <p:spPr>
          <a:xfrm>
            <a:off x="705857" y="7436250"/>
            <a:ext cx="5446286" cy="149698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お静かに</a:t>
            </a:r>
            <a:endParaRPr lang="en-US" altLang="ja-JP" sz="16000" dirty="0">
              <a:ln w="38100">
                <a:noFill/>
              </a:ln>
              <a:effectLst/>
            </a:endParaRP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2FAE1A7A-60F4-4E3F-B040-21379C7BEF0F}"/>
              </a:ext>
            </a:extLst>
          </p:cNvPr>
          <p:cNvGrpSpPr/>
          <p:nvPr/>
        </p:nvGrpSpPr>
        <p:grpSpPr>
          <a:xfrm>
            <a:off x="1562120" y="806956"/>
            <a:ext cx="3750384" cy="3750384"/>
            <a:chOff x="203060" y="4618388"/>
            <a:chExt cx="2735056" cy="2735056"/>
          </a:xfrm>
        </p:grpSpPr>
        <p:sp>
          <p:nvSpPr>
            <p:cNvPr id="23" name="四角形: 角を丸くする 22">
              <a:extLst>
                <a:ext uri="{FF2B5EF4-FFF2-40B4-BE49-F238E27FC236}">
                  <a16:creationId xmlns:a16="http://schemas.microsoft.com/office/drawing/2014/main" id="{E3823235-105D-483F-8209-9513FC970DE1}"/>
                </a:ext>
              </a:extLst>
            </p:cNvPr>
            <p:cNvSpPr/>
            <p:nvPr/>
          </p:nvSpPr>
          <p:spPr bwMode="auto">
            <a:xfrm>
              <a:off x="203060" y="4618388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" name="四角形: 角を丸くする 23">
              <a:extLst>
                <a:ext uri="{FF2B5EF4-FFF2-40B4-BE49-F238E27FC236}">
                  <a16:creationId xmlns:a16="http://schemas.microsoft.com/office/drawing/2014/main" id="{17DD22E7-4D49-404F-B63A-DF6330760E8E}"/>
                </a:ext>
              </a:extLst>
            </p:cNvPr>
            <p:cNvSpPr/>
            <p:nvPr/>
          </p:nvSpPr>
          <p:spPr bwMode="auto">
            <a:xfrm>
              <a:off x="390639" y="4805967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B9AA8FDB-7C65-480D-BBF3-FC1E07B5733B}"/>
                </a:ext>
              </a:extLst>
            </p:cNvPr>
            <p:cNvSpPr/>
            <p:nvPr/>
          </p:nvSpPr>
          <p:spPr bwMode="auto">
            <a:xfrm>
              <a:off x="282022" y="4697350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B06CB8EC-6CC8-4DE9-B216-01727E4AB7C4}"/>
                </a:ext>
              </a:extLst>
            </p:cNvPr>
            <p:cNvGrpSpPr/>
            <p:nvPr/>
          </p:nvGrpSpPr>
          <p:grpSpPr>
            <a:xfrm>
              <a:off x="1048258" y="5118202"/>
              <a:ext cx="1173356" cy="1760033"/>
              <a:chOff x="1477978" y="2281494"/>
              <a:chExt cx="765005" cy="1147506"/>
            </a:xfrm>
          </p:grpSpPr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907F16CE-09EF-4B1E-ABB0-426D187AF544}"/>
                  </a:ext>
                </a:extLst>
              </p:cNvPr>
              <p:cNvSpPr/>
              <p:nvPr/>
            </p:nvSpPr>
            <p:spPr>
              <a:xfrm>
                <a:off x="1477978" y="2281494"/>
                <a:ext cx="765005" cy="1147506"/>
              </a:xfrm>
              <a:prstGeom prst="rect">
                <a:avLst/>
              </a:prstGeom>
              <a:solidFill>
                <a:sysClr val="windowText" lastClr="0000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77707E2A-1AD5-4F39-B862-60B51FA56174}"/>
                  </a:ext>
                </a:extLst>
              </p:cNvPr>
              <p:cNvGrpSpPr/>
              <p:nvPr/>
            </p:nvGrpSpPr>
            <p:grpSpPr>
              <a:xfrm>
                <a:off x="1477978" y="2281494"/>
                <a:ext cx="765005" cy="1147506"/>
                <a:chOff x="4405778" y="476672"/>
                <a:chExt cx="1008112" cy="1512168"/>
              </a:xfrm>
            </p:grpSpPr>
            <p:sp>
              <p:nvSpPr>
                <p:cNvPr id="37" name="正方形/長方形 36">
                  <a:extLst>
                    <a:ext uri="{FF2B5EF4-FFF2-40B4-BE49-F238E27FC236}">
                      <a16:creationId xmlns:a16="http://schemas.microsoft.com/office/drawing/2014/main" id="{73DD7F5C-97ED-4321-85B2-AE8A02C4EEF5}"/>
                    </a:ext>
                  </a:extLst>
                </p:cNvPr>
                <p:cNvSpPr/>
                <p:nvPr/>
              </p:nvSpPr>
              <p:spPr>
                <a:xfrm>
                  <a:off x="4405778" y="476672"/>
                  <a:ext cx="1008112" cy="1512168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" name="正方形/長方形 37">
                  <a:extLst>
                    <a:ext uri="{FF2B5EF4-FFF2-40B4-BE49-F238E27FC236}">
                      <a16:creationId xmlns:a16="http://schemas.microsoft.com/office/drawing/2014/main" id="{3D30EB69-8EDB-4DA4-AB7E-21AE1BF896A0}"/>
                    </a:ext>
                  </a:extLst>
                </p:cNvPr>
                <p:cNvSpPr/>
                <p:nvPr/>
              </p:nvSpPr>
              <p:spPr>
                <a:xfrm>
                  <a:off x="4477786" y="548680"/>
                  <a:ext cx="864096" cy="144016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204A24B2-65C3-43CE-9237-4AD6B92E01B5}"/>
                  </a:ext>
                </a:extLst>
              </p:cNvPr>
              <p:cNvGrpSpPr/>
              <p:nvPr/>
            </p:nvGrpSpPr>
            <p:grpSpPr>
              <a:xfrm>
                <a:off x="1532620" y="2336137"/>
                <a:ext cx="655720" cy="1092863"/>
                <a:chOff x="1532620" y="2336137"/>
                <a:chExt cx="655720" cy="1092863"/>
              </a:xfrm>
            </p:grpSpPr>
            <p:sp>
              <p:nvSpPr>
                <p:cNvPr id="35" name="正方形/長方形 34">
                  <a:extLst>
                    <a:ext uri="{FF2B5EF4-FFF2-40B4-BE49-F238E27FC236}">
                      <a16:creationId xmlns:a16="http://schemas.microsoft.com/office/drawing/2014/main" id="{7DDCE788-F3D3-40FB-B2AA-B52A70E123AA}"/>
                    </a:ext>
                  </a:extLst>
                </p:cNvPr>
                <p:cNvSpPr/>
                <p:nvPr/>
              </p:nvSpPr>
              <p:spPr>
                <a:xfrm>
                  <a:off x="1532620" y="2336137"/>
                  <a:ext cx="655720" cy="1092863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721B1D80-A78B-470A-9E76-8BA7AA58DE76}"/>
                    </a:ext>
                  </a:extLst>
                </p:cNvPr>
                <p:cNvSpPr/>
                <p:nvPr/>
              </p:nvSpPr>
              <p:spPr bwMode="auto">
                <a:xfrm>
                  <a:off x="2030477" y="2809103"/>
                  <a:ext cx="92288" cy="92288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E131ED72-DB7D-42C2-AC8C-F3DE12C9AC2D}"/>
                </a:ext>
              </a:extLst>
            </p:cNvPr>
            <p:cNvSpPr/>
            <p:nvPr/>
          </p:nvSpPr>
          <p:spPr bwMode="auto">
            <a:xfrm flipH="1">
              <a:off x="977747" y="4973323"/>
              <a:ext cx="980221" cy="2069517"/>
            </a:xfrm>
            <a:custGeom>
              <a:avLst/>
              <a:gdLst>
                <a:gd name="connsiteX0" fmla="*/ 423003 w 645843"/>
                <a:gd name="connsiteY0" fmla="*/ 0 h 1363553"/>
                <a:gd name="connsiteX1" fmla="*/ 200163 w 645843"/>
                <a:gd name="connsiteY1" fmla="*/ 257424 h 1363553"/>
                <a:gd name="connsiteX2" fmla="*/ 336264 w 645843"/>
                <a:gd name="connsiteY2" fmla="*/ 494619 h 1363553"/>
                <a:gd name="connsiteX3" fmla="*/ 376570 w 645843"/>
                <a:gd name="connsiteY3" fmla="*/ 504019 h 1363553"/>
                <a:gd name="connsiteX4" fmla="*/ 369489 w 645843"/>
                <a:gd name="connsiteY4" fmla="*/ 550770 h 1363553"/>
                <a:gd name="connsiteX5" fmla="*/ 343589 w 645843"/>
                <a:gd name="connsiteY5" fmla="*/ 568232 h 1363553"/>
                <a:gd name="connsiteX6" fmla="*/ 334521 w 645843"/>
                <a:gd name="connsiteY6" fmla="*/ 581682 h 1363553"/>
                <a:gd name="connsiteX7" fmla="*/ 326911 w 645843"/>
                <a:gd name="connsiteY7" fmla="*/ 584517 h 1363553"/>
                <a:gd name="connsiteX8" fmla="*/ 189666 w 645843"/>
                <a:gd name="connsiteY8" fmla="*/ 712193 h 1363553"/>
                <a:gd name="connsiteX9" fmla="*/ 63721 w 645843"/>
                <a:gd name="connsiteY9" fmla="*/ 682654 h 1363553"/>
                <a:gd name="connsiteX10" fmla="*/ 1381 w 645843"/>
                <a:gd name="connsiteY10" fmla="*/ 721308 h 1363553"/>
                <a:gd name="connsiteX11" fmla="*/ 40034 w 645843"/>
                <a:gd name="connsiteY11" fmla="*/ 783648 h 1363553"/>
                <a:gd name="connsiteX12" fmla="*/ 185243 w 645843"/>
                <a:gd name="connsiteY12" fmla="*/ 817706 h 1363553"/>
                <a:gd name="connsiteX13" fmla="*/ 186155 w 645843"/>
                <a:gd name="connsiteY13" fmla="*/ 817734 h 1363553"/>
                <a:gd name="connsiteX14" fmla="*/ 202203 w 645843"/>
                <a:gd name="connsiteY14" fmla="*/ 821463 h 1363553"/>
                <a:gd name="connsiteX15" fmla="*/ 239403 w 645843"/>
                <a:gd name="connsiteY15" fmla="*/ 807605 h 1363553"/>
                <a:gd name="connsiteX16" fmla="*/ 307887 w 645843"/>
                <a:gd name="connsiteY16" fmla="*/ 743896 h 1363553"/>
                <a:gd name="connsiteX17" fmla="*/ 307887 w 645843"/>
                <a:gd name="connsiteY17" fmla="*/ 939884 h 1363553"/>
                <a:gd name="connsiteX18" fmla="*/ 328705 w 645843"/>
                <a:gd name="connsiteY18" fmla="*/ 1008036 h 1363553"/>
                <a:gd name="connsiteX19" fmla="*/ 330279 w 645843"/>
                <a:gd name="connsiteY19" fmla="*/ 1009769 h 1363553"/>
                <a:gd name="connsiteX20" fmla="*/ 346094 w 645843"/>
                <a:gd name="connsiteY20" fmla="*/ 1361963 h 1363553"/>
                <a:gd name="connsiteX21" fmla="*/ 401977 w 645843"/>
                <a:gd name="connsiteY21" fmla="*/ 1363552 h 1363553"/>
                <a:gd name="connsiteX22" fmla="*/ 427161 w 645843"/>
                <a:gd name="connsiteY22" fmla="*/ 1116826 h 1363553"/>
                <a:gd name="connsiteX23" fmla="*/ 438169 w 645843"/>
                <a:gd name="connsiteY23" fmla="*/ 1361964 h 1363553"/>
                <a:gd name="connsiteX24" fmla="*/ 494052 w 645843"/>
                <a:gd name="connsiteY24" fmla="*/ 1363553 h 1363553"/>
                <a:gd name="connsiteX25" fmla="*/ 530734 w 645843"/>
                <a:gd name="connsiteY25" fmla="*/ 1004182 h 1363553"/>
                <a:gd name="connsiteX26" fmla="*/ 542096 w 645843"/>
                <a:gd name="connsiteY26" fmla="*/ 987331 h 1363553"/>
                <a:gd name="connsiteX27" fmla="*/ 551675 w 645843"/>
                <a:gd name="connsiteY27" fmla="*/ 939884 h 1363553"/>
                <a:gd name="connsiteX28" fmla="*/ 551675 w 645843"/>
                <a:gd name="connsiteY28" fmla="*/ 654424 h 1363553"/>
                <a:gd name="connsiteX29" fmla="*/ 477228 w 645843"/>
                <a:gd name="connsiteY29" fmla="*/ 542109 h 1363553"/>
                <a:gd name="connsiteX30" fmla="*/ 471087 w 645843"/>
                <a:gd name="connsiteY30" fmla="*/ 540870 h 1363553"/>
                <a:gd name="connsiteX31" fmla="*/ 465639 w 645843"/>
                <a:gd name="connsiteY31" fmla="*/ 504905 h 1363553"/>
                <a:gd name="connsiteX32" fmla="*/ 509742 w 645843"/>
                <a:gd name="connsiteY32" fmla="*/ 494619 h 1363553"/>
                <a:gd name="connsiteX33" fmla="*/ 645843 w 645843"/>
                <a:gd name="connsiteY33" fmla="*/ 257424 h 1363553"/>
                <a:gd name="connsiteX34" fmla="*/ 423003 w 645843"/>
                <a:gd name="connsiteY34" fmla="*/ 0 h 1363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45843" h="1363553">
                  <a:moveTo>
                    <a:pt x="423003" y="0"/>
                  </a:moveTo>
                  <a:cubicBezTo>
                    <a:pt x="299932" y="0"/>
                    <a:pt x="200163" y="115253"/>
                    <a:pt x="200163" y="257424"/>
                  </a:cubicBezTo>
                  <a:cubicBezTo>
                    <a:pt x="200163" y="364053"/>
                    <a:pt x="256283" y="455539"/>
                    <a:pt x="336264" y="494619"/>
                  </a:cubicBezTo>
                  <a:lnTo>
                    <a:pt x="376570" y="504019"/>
                  </a:lnTo>
                  <a:lnTo>
                    <a:pt x="369489" y="550770"/>
                  </a:lnTo>
                  <a:lnTo>
                    <a:pt x="343589" y="568232"/>
                  </a:lnTo>
                  <a:lnTo>
                    <a:pt x="334521" y="581682"/>
                  </a:lnTo>
                  <a:lnTo>
                    <a:pt x="326911" y="584517"/>
                  </a:lnTo>
                  <a:lnTo>
                    <a:pt x="189666" y="712193"/>
                  </a:lnTo>
                  <a:lnTo>
                    <a:pt x="63721" y="682654"/>
                  </a:lnTo>
                  <a:cubicBezTo>
                    <a:pt x="35833" y="676113"/>
                    <a:pt x="7922" y="693419"/>
                    <a:pt x="1381" y="721308"/>
                  </a:cubicBezTo>
                  <a:cubicBezTo>
                    <a:pt x="-5160" y="749196"/>
                    <a:pt x="12145" y="777107"/>
                    <a:pt x="40034" y="783648"/>
                  </a:cubicBezTo>
                  <a:lnTo>
                    <a:pt x="185243" y="817706"/>
                  </a:lnTo>
                  <a:lnTo>
                    <a:pt x="186155" y="817734"/>
                  </a:lnTo>
                  <a:lnTo>
                    <a:pt x="202203" y="821463"/>
                  </a:lnTo>
                  <a:cubicBezTo>
                    <a:pt x="215468" y="821942"/>
                    <a:pt x="228916" y="817361"/>
                    <a:pt x="239403" y="807605"/>
                  </a:cubicBezTo>
                  <a:lnTo>
                    <a:pt x="307887" y="743896"/>
                  </a:lnTo>
                  <a:lnTo>
                    <a:pt x="307887" y="939884"/>
                  </a:lnTo>
                  <a:cubicBezTo>
                    <a:pt x="307887" y="965129"/>
                    <a:pt x="315562" y="988582"/>
                    <a:pt x="328705" y="1008036"/>
                  </a:cubicBezTo>
                  <a:lnTo>
                    <a:pt x="330279" y="1009769"/>
                  </a:lnTo>
                  <a:lnTo>
                    <a:pt x="346094" y="1361963"/>
                  </a:lnTo>
                  <a:lnTo>
                    <a:pt x="401977" y="1363552"/>
                  </a:lnTo>
                  <a:lnTo>
                    <a:pt x="427161" y="1116826"/>
                  </a:lnTo>
                  <a:lnTo>
                    <a:pt x="438169" y="1361964"/>
                  </a:lnTo>
                  <a:lnTo>
                    <a:pt x="494052" y="1363553"/>
                  </a:lnTo>
                  <a:lnTo>
                    <a:pt x="530734" y="1004182"/>
                  </a:lnTo>
                  <a:lnTo>
                    <a:pt x="542096" y="987331"/>
                  </a:lnTo>
                  <a:cubicBezTo>
                    <a:pt x="548264" y="972748"/>
                    <a:pt x="551675" y="956714"/>
                    <a:pt x="551675" y="939884"/>
                  </a:cubicBezTo>
                  <a:lnTo>
                    <a:pt x="551675" y="654424"/>
                  </a:lnTo>
                  <a:cubicBezTo>
                    <a:pt x="551675" y="603934"/>
                    <a:pt x="520977" y="560614"/>
                    <a:pt x="477228" y="542109"/>
                  </a:cubicBezTo>
                  <a:lnTo>
                    <a:pt x="471087" y="540870"/>
                  </a:lnTo>
                  <a:lnTo>
                    <a:pt x="465639" y="504905"/>
                  </a:lnTo>
                  <a:lnTo>
                    <a:pt x="509742" y="494619"/>
                  </a:lnTo>
                  <a:cubicBezTo>
                    <a:pt x="589723" y="455539"/>
                    <a:pt x="645843" y="364053"/>
                    <a:pt x="645843" y="257424"/>
                  </a:cubicBezTo>
                  <a:cubicBezTo>
                    <a:pt x="645843" y="115253"/>
                    <a:pt x="546074" y="0"/>
                    <a:pt x="423003" y="0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120E7D5A-99AB-403D-802F-AB1D07EA2912}"/>
                </a:ext>
              </a:extLst>
            </p:cNvPr>
            <p:cNvSpPr/>
            <p:nvPr/>
          </p:nvSpPr>
          <p:spPr bwMode="auto">
            <a:xfrm flipH="1">
              <a:off x="977747" y="4973323"/>
              <a:ext cx="980221" cy="2069517"/>
            </a:xfrm>
            <a:custGeom>
              <a:avLst/>
              <a:gdLst>
                <a:gd name="connsiteX0" fmla="*/ 423003 w 645843"/>
                <a:gd name="connsiteY0" fmla="*/ 0 h 1363553"/>
                <a:gd name="connsiteX1" fmla="*/ 200163 w 645843"/>
                <a:gd name="connsiteY1" fmla="*/ 257424 h 1363553"/>
                <a:gd name="connsiteX2" fmla="*/ 336264 w 645843"/>
                <a:gd name="connsiteY2" fmla="*/ 494619 h 1363553"/>
                <a:gd name="connsiteX3" fmla="*/ 376570 w 645843"/>
                <a:gd name="connsiteY3" fmla="*/ 504019 h 1363553"/>
                <a:gd name="connsiteX4" fmla="*/ 369489 w 645843"/>
                <a:gd name="connsiteY4" fmla="*/ 550770 h 1363553"/>
                <a:gd name="connsiteX5" fmla="*/ 343589 w 645843"/>
                <a:gd name="connsiteY5" fmla="*/ 568232 h 1363553"/>
                <a:gd name="connsiteX6" fmla="*/ 334521 w 645843"/>
                <a:gd name="connsiteY6" fmla="*/ 581682 h 1363553"/>
                <a:gd name="connsiteX7" fmla="*/ 326911 w 645843"/>
                <a:gd name="connsiteY7" fmla="*/ 584517 h 1363553"/>
                <a:gd name="connsiteX8" fmla="*/ 189666 w 645843"/>
                <a:gd name="connsiteY8" fmla="*/ 712193 h 1363553"/>
                <a:gd name="connsiteX9" fmla="*/ 63721 w 645843"/>
                <a:gd name="connsiteY9" fmla="*/ 682654 h 1363553"/>
                <a:gd name="connsiteX10" fmla="*/ 1381 w 645843"/>
                <a:gd name="connsiteY10" fmla="*/ 721308 h 1363553"/>
                <a:gd name="connsiteX11" fmla="*/ 40034 w 645843"/>
                <a:gd name="connsiteY11" fmla="*/ 783648 h 1363553"/>
                <a:gd name="connsiteX12" fmla="*/ 185243 w 645843"/>
                <a:gd name="connsiteY12" fmla="*/ 817706 h 1363553"/>
                <a:gd name="connsiteX13" fmla="*/ 186155 w 645843"/>
                <a:gd name="connsiteY13" fmla="*/ 817734 h 1363553"/>
                <a:gd name="connsiteX14" fmla="*/ 202203 w 645843"/>
                <a:gd name="connsiteY14" fmla="*/ 821463 h 1363553"/>
                <a:gd name="connsiteX15" fmla="*/ 239403 w 645843"/>
                <a:gd name="connsiteY15" fmla="*/ 807605 h 1363553"/>
                <a:gd name="connsiteX16" fmla="*/ 307887 w 645843"/>
                <a:gd name="connsiteY16" fmla="*/ 743896 h 1363553"/>
                <a:gd name="connsiteX17" fmla="*/ 307887 w 645843"/>
                <a:gd name="connsiteY17" fmla="*/ 939884 h 1363553"/>
                <a:gd name="connsiteX18" fmla="*/ 328705 w 645843"/>
                <a:gd name="connsiteY18" fmla="*/ 1008036 h 1363553"/>
                <a:gd name="connsiteX19" fmla="*/ 330279 w 645843"/>
                <a:gd name="connsiteY19" fmla="*/ 1009769 h 1363553"/>
                <a:gd name="connsiteX20" fmla="*/ 346094 w 645843"/>
                <a:gd name="connsiteY20" fmla="*/ 1361963 h 1363553"/>
                <a:gd name="connsiteX21" fmla="*/ 401977 w 645843"/>
                <a:gd name="connsiteY21" fmla="*/ 1363552 h 1363553"/>
                <a:gd name="connsiteX22" fmla="*/ 427161 w 645843"/>
                <a:gd name="connsiteY22" fmla="*/ 1116826 h 1363553"/>
                <a:gd name="connsiteX23" fmla="*/ 438169 w 645843"/>
                <a:gd name="connsiteY23" fmla="*/ 1361964 h 1363553"/>
                <a:gd name="connsiteX24" fmla="*/ 494052 w 645843"/>
                <a:gd name="connsiteY24" fmla="*/ 1363553 h 1363553"/>
                <a:gd name="connsiteX25" fmla="*/ 530734 w 645843"/>
                <a:gd name="connsiteY25" fmla="*/ 1004182 h 1363553"/>
                <a:gd name="connsiteX26" fmla="*/ 542096 w 645843"/>
                <a:gd name="connsiteY26" fmla="*/ 987331 h 1363553"/>
                <a:gd name="connsiteX27" fmla="*/ 551675 w 645843"/>
                <a:gd name="connsiteY27" fmla="*/ 939884 h 1363553"/>
                <a:gd name="connsiteX28" fmla="*/ 551675 w 645843"/>
                <a:gd name="connsiteY28" fmla="*/ 654424 h 1363553"/>
                <a:gd name="connsiteX29" fmla="*/ 477228 w 645843"/>
                <a:gd name="connsiteY29" fmla="*/ 542109 h 1363553"/>
                <a:gd name="connsiteX30" fmla="*/ 471087 w 645843"/>
                <a:gd name="connsiteY30" fmla="*/ 540870 h 1363553"/>
                <a:gd name="connsiteX31" fmla="*/ 465639 w 645843"/>
                <a:gd name="connsiteY31" fmla="*/ 504905 h 1363553"/>
                <a:gd name="connsiteX32" fmla="*/ 509742 w 645843"/>
                <a:gd name="connsiteY32" fmla="*/ 494619 h 1363553"/>
                <a:gd name="connsiteX33" fmla="*/ 645843 w 645843"/>
                <a:gd name="connsiteY33" fmla="*/ 257424 h 1363553"/>
                <a:gd name="connsiteX34" fmla="*/ 423003 w 645843"/>
                <a:gd name="connsiteY34" fmla="*/ 0 h 1363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45843" h="1363553">
                  <a:moveTo>
                    <a:pt x="423003" y="0"/>
                  </a:moveTo>
                  <a:cubicBezTo>
                    <a:pt x="299932" y="0"/>
                    <a:pt x="200163" y="115253"/>
                    <a:pt x="200163" y="257424"/>
                  </a:cubicBezTo>
                  <a:cubicBezTo>
                    <a:pt x="200163" y="364053"/>
                    <a:pt x="256283" y="455539"/>
                    <a:pt x="336264" y="494619"/>
                  </a:cubicBezTo>
                  <a:lnTo>
                    <a:pt x="376570" y="504019"/>
                  </a:lnTo>
                  <a:lnTo>
                    <a:pt x="369489" y="550770"/>
                  </a:lnTo>
                  <a:lnTo>
                    <a:pt x="343589" y="568232"/>
                  </a:lnTo>
                  <a:lnTo>
                    <a:pt x="334521" y="581682"/>
                  </a:lnTo>
                  <a:lnTo>
                    <a:pt x="326911" y="584517"/>
                  </a:lnTo>
                  <a:lnTo>
                    <a:pt x="189666" y="712193"/>
                  </a:lnTo>
                  <a:lnTo>
                    <a:pt x="63721" y="682654"/>
                  </a:lnTo>
                  <a:cubicBezTo>
                    <a:pt x="35833" y="676113"/>
                    <a:pt x="7922" y="693419"/>
                    <a:pt x="1381" y="721308"/>
                  </a:cubicBezTo>
                  <a:cubicBezTo>
                    <a:pt x="-5160" y="749196"/>
                    <a:pt x="12145" y="777107"/>
                    <a:pt x="40034" y="783648"/>
                  </a:cubicBezTo>
                  <a:lnTo>
                    <a:pt x="185243" y="817706"/>
                  </a:lnTo>
                  <a:lnTo>
                    <a:pt x="186155" y="817734"/>
                  </a:lnTo>
                  <a:lnTo>
                    <a:pt x="202203" y="821463"/>
                  </a:lnTo>
                  <a:cubicBezTo>
                    <a:pt x="215468" y="821942"/>
                    <a:pt x="228916" y="817361"/>
                    <a:pt x="239403" y="807605"/>
                  </a:cubicBezTo>
                  <a:lnTo>
                    <a:pt x="307887" y="743896"/>
                  </a:lnTo>
                  <a:lnTo>
                    <a:pt x="307887" y="939884"/>
                  </a:lnTo>
                  <a:cubicBezTo>
                    <a:pt x="307887" y="965129"/>
                    <a:pt x="315562" y="988582"/>
                    <a:pt x="328705" y="1008036"/>
                  </a:cubicBezTo>
                  <a:lnTo>
                    <a:pt x="330279" y="1009769"/>
                  </a:lnTo>
                  <a:lnTo>
                    <a:pt x="346094" y="1361963"/>
                  </a:lnTo>
                  <a:lnTo>
                    <a:pt x="401977" y="1363552"/>
                  </a:lnTo>
                  <a:lnTo>
                    <a:pt x="427161" y="1116826"/>
                  </a:lnTo>
                  <a:lnTo>
                    <a:pt x="438169" y="1361964"/>
                  </a:lnTo>
                  <a:lnTo>
                    <a:pt x="494052" y="1363553"/>
                  </a:lnTo>
                  <a:lnTo>
                    <a:pt x="530734" y="1004182"/>
                  </a:lnTo>
                  <a:lnTo>
                    <a:pt x="542096" y="987331"/>
                  </a:lnTo>
                  <a:cubicBezTo>
                    <a:pt x="548264" y="972748"/>
                    <a:pt x="551675" y="956714"/>
                    <a:pt x="551675" y="939884"/>
                  </a:cubicBezTo>
                  <a:lnTo>
                    <a:pt x="551675" y="654424"/>
                  </a:lnTo>
                  <a:cubicBezTo>
                    <a:pt x="551675" y="603934"/>
                    <a:pt x="520977" y="560614"/>
                    <a:pt x="477228" y="542109"/>
                  </a:cubicBezTo>
                  <a:lnTo>
                    <a:pt x="471087" y="540870"/>
                  </a:lnTo>
                  <a:lnTo>
                    <a:pt x="465639" y="504905"/>
                  </a:lnTo>
                  <a:lnTo>
                    <a:pt x="509742" y="494619"/>
                  </a:lnTo>
                  <a:cubicBezTo>
                    <a:pt x="589723" y="455539"/>
                    <a:pt x="645843" y="364053"/>
                    <a:pt x="645843" y="257424"/>
                  </a:cubicBezTo>
                  <a:cubicBezTo>
                    <a:pt x="645843" y="115253"/>
                    <a:pt x="546074" y="0"/>
                    <a:pt x="423003" y="0"/>
                  </a:cubicBezTo>
                  <a:close/>
                </a:path>
              </a:pathLst>
            </a:custGeom>
            <a:solidFill>
              <a:srgbClr val="00CC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24741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A19400A2-018B-45BE-B00B-A73B55C3C723}"/>
              </a:ext>
            </a:extLst>
          </p:cNvPr>
          <p:cNvSpPr txBox="1"/>
          <p:nvPr/>
        </p:nvSpPr>
        <p:spPr>
          <a:xfrm>
            <a:off x="432073" y="316641"/>
            <a:ext cx="5948850" cy="939587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ゆっくり開閉して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7D2C2C3-E007-430A-8BE3-BFFCF9A0B093}"/>
              </a:ext>
            </a:extLst>
          </p:cNvPr>
          <p:cNvSpPr txBox="1"/>
          <p:nvPr/>
        </p:nvSpPr>
        <p:spPr>
          <a:xfrm>
            <a:off x="432073" y="8255934"/>
            <a:ext cx="5948850" cy="127804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お静かに</a:t>
            </a:r>
            <a:endParaRPr lang="en-US" altLang="ja-JP" sz="16000" dirty="0">
              <a:ln w="38100">
                <a:noFill/>
              </a:ln>
              <a:effectLst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09BC4E82-3F86-484A-B82D-72DBF879E0CD}"/>
              </a:ext>
            </a:extLst>
          </p:cNvPr>
          <p:cNvSpPr/>
          <p:nvPr/>
        </p:nvSpPr>
        <p:spPr>
          <a:xfrm>
            <a:off x="167901" y="1517515"/>
            <a:ext cx="6411449" cy="44052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ADF5D2C7-78AE-4B2D-8CAA-0150B77622F4}"/>
              </a:ext>
            </a:extLst>
          </p:cNvPr>
          <p:cNvSpPr txBox="1"/>
          <p:nvPr/>
        </p:nvSpPr>
        <p:spPr>
          <a:xfrm>
            <a:off x="432073" y="6182491"/>
            <a:ext cx="5948850" cy="181678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ドア音</a:t>
            </a:r>
            <a:endParaRPr lang="en-US" altLang="ja-JP" sz="16000" dirty="0">
              <a:ln w="38100">
                <a:noFill/>
              </a:ln>
              <a:effectLst/>
            </a:endParaRPr>
          </a:p>
        </p:txBody>
      </p: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A21A7018-F627-401E-AF29-FADFFB2625AB}"/>
              </a:ext>
            </a:extLst>
          </p:cNvPr>
          <p:cNvGrpSpPr/>
          <p:nvPr/>
        </p:nvGrpSpPr>
        <p:grpSpPr>
          <a:xfrm>
            <a:off x="1543046" y="1844969"/>
            <a:ext cx="3750384" cy="3750384"/>
            <a:chOff x="203060" y="4618388"/>
            <a:chExt cx="2735056" cy="2735056"/>
          </a:xfrm>
        </p:grpSpPr>
        <p:sp>
          <p:nvSpPr>
            <p:cNvPr id="45" name="四角形: 角を丸くする 44">
              <a:extLst>
                <a:ext uri="{FF2B5EF4-FFF2-40B4-BE49-F238E27FC236}">
                  <a16:creationId xmlns:a16="http://schemas.microsoft.com/office/drawing/2014/main" id="{6EE12D85-1DF7-4AD2-9281-AED957DB7EEA}"/>
                </a:ext>
              </a:extLst>
            </p:cNvPr>
            <p:cNvSpPr/>
            <p:nvPr/>
          </p:nvSpPr>
          <p:spPr bwMode="auto">
            <a:xfrm>
              <a:off x="203060" y="4618388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" name="四角形: 角を丸くする 45">
              <a:extLst>
                <a:ext uri="{FF2B5EF4-FFF2-40B4-BE49-F238E27FC236}">
                  <a16:creationId xmlns:a16="http://schemas.microsoft.com/office/drawing/2014/main" id="{E01183CD-7672-400F-91EE-F6C6FB4F2B56}"/>
                </a:ext>
              </a:extLst>
            </p:cNvPr>
            <p:cNvSpPr/>
            <p:nvPr/>
          </p:nvSpPr>
          <p:spPr bwMode="auto">
            <a:xfrm>
              <a:off x="390639" y="4805967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F1DD803D-D148-45F5-99ED-AAE6AFFFE51C}"/>
                </a:ext>
              </a:extLst>
            </p:cNvPr>
            <p:cNvSpPr/>
            <p:nvPr/>
          </p:nvSpPr>
          <p:spPr bwMode="auto">
            <a:xfrm>
              <a:off x="282022" y="4697350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5616C170-25F5-405D-BE9C-66A47FDDC9CC}"/>
                </a:ext>
              </a:extLst>
            </p:cNvPr>
            <p:cNvGrpSpPr/>
            <p:nvPr/>
          </p:nvGrpSpPr>
          <p:grpSpPr>
            <a:xfrm>
              <a:off x="1048258" y="5118202"/>
              <a:ext cx="1173356" cy="1760033"/>
              <a:chOff x="1477978" y="2281494"/>
              <a:chExt cx="765005" cy="1147506"/>
            </a:xfrm>
          </p:grpSpPr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40AE169D-2601-4C31-9AFC-E06E407EB499}"/>
                  </a:ext>
                </a:extLst>
              </p:cNvPr>
              <p:cNvSpPr/>
              <p:nvPr/>
            </p:nvSpPr>
            <p:spPr>
              <a:xfrm>
                <a:off x="1477978" y="2281494"/>
                <a:ext cx="765005" cy="1147506"/>
              </a:xfrm>
              <a:prstGeom prst="rect">
                <a:avLst/>
              </a:prstGeom>
              <a:solidFill>
                <a:sysClr val="windowText" lastClr="0000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8DA80249-49A8-4E7C-81F8-E303BD80574C}"/>
                  </a:ext>
                </a:extLst>
              </p:cNvPr>
              <p:cNvGrpSpPr/>
              <p:nvPr/>
            </p:nvGrpSpPr>
            <p:grpSpPr>
              <a:xfrm>
                <a:off x="1477978" y="2281494"/>
                <a:ext cx="765005" cy="1147506"/>
                <a:chOff x="4405778" y="476672"/>
                <a:chExt cx="1008112" cy="1512168"/>
              </a:xfrm>
            </p:grpSpPr>
            <p:sp>
              <p:nvSpPr>
                <p:cNvPr id="69" name="正方形/長方形 68">
                  <a:extLst>
                    <a:ext uri="{FF2B5EF4-FFF2-40B4-BE49-F238E27FC236}">
                      <a16:creationId xmlns:a16="http://schemas.microsoft.com/office/drawing/2014/main" id="{4ED5DB3F-ACB8-4F23-84A2-8936CB20DC12}"/>
                    </a:ext>
                  </a:extLst>
                </p:cNvPr>
                <p:cNvSpPr/>
                <p:nvPr/>
              </p:nvSpPr>
              <p:spPr>
                <a:xfrm>
                  <a:off x="4405778" y="476672"/>
                  <a:ext cx="1008112" cy="1512168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" name="正方形/長方形 69">
                  <a:extLst>
                    <a:ext uri="{FF2B5EF4-FFF2-40B4-BE49-F238E27FC236}">
                      <a16:creationId xmlns:a16="http://schemas.microsoft.com/office/drawing/2014/main" id="{EF24D593-0643-4C7A-9B79-F23AC29C6ADC}"/>
                    </a:ext>
                  </a:extLst>
                </p:cNvPr>
                <p:cNvSpPr/>
                <p:nvPr/>
              </p:nvSpPr>
              <p:spPr>
                <a:xfrm>
                  <a:off x="4477786" y="548680"/>
                  <a:ext cx="864096" cy="144016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3D2AE0E2-0EDC-4540-A432-5E9874AC2338}"/>
                  </a:ext>
                </a:extLst>
              </p:cNvPr>
              <p:cNvGrpSpPr/>
              <p:nvPr/>
            </p:nvGrpSpPr>
            <p:grpSpPr>
              <a:xfrm>
                <a:off x="1532620" y="2336137"/>
                <a:ext cx="655720" cy="1092863"/>
                <a:chOff x="1532620" y="2336137"/>
                <a:chExt cx="655720" cy="1092863"/>
              </a:xfrm>
            </p:grpSpPr>
            <p:sp>
              <p:nvSpPr>
                <p:cNvPr id="67" name="正方形/長方形 66">
                  <a:extLst>
                    <a:ext uri="{FF2B5EF4-FFF2-40B4-BE49-F238E27FC236}">
                      <a16:creationId xmlns:a16="http://schemas.microsoft.com/office/drawing/2014/main" id="{87E22D6A-C4CC-4277-8036-33A3D44601FB}"/>
                    </a:ext>
                  </a:extLst>
                </p:cNvPr>
                <p:cNvSpPr/>
                <p:nvPr/>
              </p:nvSpPr>
              <p:spPr>
                <a:xfrm>
                  <a:off x="1532620" y="2336137"/>
                  <a:ext cx="655720" cy="1092863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8" name="楕円 67">
                  <a:extLst>
                    <a:ext uri="{FF2B5EF4-FFF2-40B4-BE49-F238E27FC236}">
                      <a16:creationId xmlns:a16="http://schemas.microsoft.com/office/drawing/2014/main" id="{07EAD27A-D430-4BE0-B9F9-B58FF9EA2954}"/>
                    </a:ext>
                  </a:extLst>
                </p:cNvPr>
                <p:cNvSpPr/>
                <p:nvPr/>
              </p:nvSpPr>
              <p:spPr bwMode="auto">
                <a:xfrm>
                  <a:off x="2030477" y="2809103"/>
                  <a:ext cx="92288" cy="92288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8BBF9FC4-350F-4A08-896C-ED672CA19EEE}"/>
                </a:ext>
              </a:extLst>
            </p:cNvPr>
            <p:cNvSpPr/>
            <p:nvPr/>
          </p:nvSpPr>
          <p:spPr bwMode="auto">
            <a:xfrm flipH="1">
              <a:off x="977747" y="4973323"/>
              <a:ext cx="980221" cy="2069517"/>
            </a:xfrm>
            <a:custGeom>
              <a:avLst/>
              <a:gdLst>
                <a:gd name="connsiteX0" fmla="*/ 423003 w 645843"/>
                <a:gd name="connsiteY0" fmla="*/ 0 h 1363553"/>
                <a:gd name="connsiteX1" fmla="*/ 200163 w 645843"/>
                <a:gd name="connsiteY1" fmla="*/ 257424 h 1363553"/>
                <a:gd name="connsiteX2" fmla="*/ 336264 w 645843"/>
                <a:gd name="connsiteY2" fmla="*/ 494619 h 1363553"/>
                <a:gd name="connsiteX3" fmla="*/ 376570 w 645843"/>
                <a:gd name="connsiteY3" fmla="*/ 504019 h 1363553"/>
                <a:gd name="connsiteX4" fmla="*/ 369489 w 645843"/>
                <a:gd name="connsiteY4" fmla="*/ 550770 h 1363553"/>
                <a:gd name="connsiteX5" fmla="*/ 343589 w 645843"/>
                <a:gd name="connsiteY5" fmla="*/ 568232 h 1363553"/>
                <a:gd name="connsiteX6" fmla="*/ 334521 w 645843"/>
                <a:gd name="connsiteY6" fmla="*/ 581682 h 1363553"/>
                <a:gd name="connsiteX7" fmla="*/ 326911 w 645843"/>
                <a:gd name="connsiteY7" fmla="*/ 584517 h 1363553"/>
                <a:gd name="connsiteX8" fmla="*/ 189666 w 645843"/>
                <a:gd name="connsiteY8" fmla="*/ 712193 h 1363553"/>
                <a:gd name="connsiteX9" fmla="*/ 63721 w 645843"/>
                <a:gd name="connsiteY9" fmla="*/ 682654 h 1363553"/>
                <a:gd name="connsiteX10" fmla="*/ 1381 w 645843"/>
                <a:gd name="connsiteY10" fmla="*/ 721308 h 1363553"/>
                <a:gd name="connsiteX11" fmla="*/ 40034 w 645843"/>
                <a:gd name="connsiteY11" fmla="*/ 783648 h 1363553"/>
                <a:gd name="connsiteX12" fmla="*/ 185243 w 645843"/>
                <a:gd name="connsiteY12" fmla="*/ 817706 h 1363553"/>
                <a:gd name="connsiteX13" fmla="*/ 186155 w 645843"/>
                <a:gd name="connsiteY13" fmla="*/ 817734 h 1363553"/>
                <a:gd name="connsiteX14" fmla="*/ 202203 w 645843"/>
                <a:gd name="connsiteY14" fmla="*/ 821463 h 1363553"/>
                <a:gd name="connsiteX15" fmla="*/ 239403 w 645843"/>
                <a:gd name="connsiteY15" fmla="*/ 807605 h 1363553"/>
                <a:gd name="connsiteX16" fmla="*/ 307887 w 645843"/>
                <a:gd name="connsiteY16" fmla="*/ 743896 h 1363553"/>
                <a:gd name="connsiteX17" fmla="*/ 307887 w 645843"/>
                <a:gd name="connsiteY17" fmla="*/ 939884 h 1363553"/>
                <a:gd name="connsiteX18" fmla="*/ 328705 w 645843"/>
                <a:gd name="connsiteY18" fmla="*/ 1008036 h 1363553"/>
                <a:gd name="connsiteX19" fmla="*/ 330279 w 645843"/>
                <a:gd name="connsiteY19" fmla="*/ 1009769 h 1363553"/>
                <a:gd name="connsiteX20" fmla="*/ 346094 w 645843"/>
                <a:gd name="connsiteY20" fmla="*/ 1361963 h 1363553"/>
                <a:gd name="connsiteX21" fmla="*/ 401977 w 645843"/>
                <a:gd name="connsiteY21" fmla="*/ 1363552 h 1363553"/>
                <a:gd name="connsiteX22" fmla="*/ 427161 w 645843"/>
                <a:gd name="connsiteY22" fmla="*/ 1116826 h 1363553"/>
                <a:gd name="connsiteX23" fmla="*/ 438169 w 645843"/>
                <a:gd name="connsiteY23" fmla="*/ 1361964 h 1363553"/>
                <a:gd name="connsiteX24" fmla="*/ 494052 w 645843"/>
                <a:gd name="connsiteY24" fmla="*/ 1363553 h 1363553"/>
                <a:gd name="connsiteX25" fmla="*/ 530734 w 645843"/>
                <a:gd name="connsiteY25" fmla="*/ 1004182 h 1363553"/>
                <a:gd name="connsiteX26" fmla="*/ 542096 w 645843"/>
                <a:gd name="connsiteY26" fmla="*/ 987331 h 1363553"/>
                <a:gd name="connsiteX27" fmla="*/ 551675 w 645843"/>
                <a:gd name="connsiteY27" fmla="*/ 939884 h 1363553"/>
                <a:gd name="connsiteX28" fmla="*/ 551675 w 645843"/>
                <a:gd name="connsiteY28" fmla="*/ 654424 h 1363553"/>
                <a:gd name="connsiteX29" fmla="*/ 477228 w 645843"/>
                <a:gd name="connsiteY29" fmla="*/ 542109 h 1363553"/>
                <a:gd name="connsiteX30" fmla="*/ 471087 w 645843"/>
                <a:gd name="connsiteY30" fmla="*/ 540870 h 1363553"/>
                <a:gd name="connsiteX31" fmla="*/ 465639 w 645843"/>
                <a:gd name="connsiteY31" fmla="*/ 504905 h 1363553"/>
                <a:gd name="connsiteX32" fmla="*/ 509742 w 645843"/>
                <a:gd name="connsiteY32" fmla="*/ 494619 h 1363553"/>
                <a:gd name="connsiteX33" fmla="*/ 645843 w 645843"/>
                <a:gd name="connsiteY33" fmla="*/ 257424 h 1363553"/>
                <a:gd name="connsiteX34" fmla="*/ 423003 w 645843"/>
                <a:gd name="connsiteY34" fmla="*/ 0 h 1363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45843" h="1363553">
                  <a:moveTo>
                    <a:pt x="423003" y="0"/>
                  </a:moveTo>
                  <a:cubicBezTo>
                    <a:pt x="299932" y="0"/>
                    <a:pt x="200163" y="115253"/>
                    <a:pt x="200163" y="257424"/>
                  </a:cubicBezTo>
                  <a:cubicBezTo>
                    <a:pt x="200163" y="364053"/>
                    <a:pt x="256283" y="455539"/>
                    <a:pt x="336264" y="494619"/>
                  </a:cubicBezTo>
                  <a:lnTo>
                    <a:pt x="376570" y="504019"/>
                  </a:lnTo>
                  <a:lnTo>
                    <a:pt x="369489" y="550770"/>
                  </a:lnTo>
                  <a:lnTo>
                    <a:pt x="343589" y="568232"/>
                  </a:lnTo>
                  <a:lnTo>
                    <a:pt x="334521" y="581682"/>
                  </a:lnTo>
                  <a:lnTo>
                    <a:pt x="326911" y="584517"/>
                  </a:lnTo>
                  <a:lnTo>
                    <a:pt x="189666" y="712193"/>
                  </a:lnTo>
                  <a:lnTo>
                    <a:pt x="63721" y="682654"/>
                  </a:lnTo>
                  <a:cubicBezTo>
                    <a:pt x="35833" y="676113"/>
                    <a:pt x="7922" y="693419"/>
                    <a:pt x="1381" y="721308"/>
                  </a:cubicBezTo>
                  <a:cubicBezTo>
                    <a:pt x="-5160" y="749196"/>
                    <a:pt x="12145" y="777107"/>
                    <a:pt x="40034" y="783648"/>
                  </a:cubicBezTo>
                  <a:lnTo>
                    <a:pt x="185243" y="817706"/>
                  </a:lnTo>
                  <a:lnTo>
                    <a:pt x="186155" y="817734"/>
                  </a:lnTo>
                  <a:lnTo>
                    <a:pt x="202203" y="821463"/>
                  </a:lnTo>
                  <a:cubicBezTo>
                    <a:pt x="215468" y="821942"/>
                    <a:pt x="228916" y="817361"/>
                    <a:pt x="239403" y="807605"/>
                  </a:cubicBezTo>
                  <a:lnTo>
                    <a:pt x="307887" y="743896"/>
                  </a:lnTo>
                  <a:lnTo>
                    <a:pt x="307887" y="939884"/>
                  </a:lnTo>
                  <a:cubicBezTo>
                    <a:pt x="307887" y="965129"/>
                    <a:pt x="315562" y="988582"/>
                    <a:pt x="328705" y="1008036"/>
                  </a:cubicBezTo>
                  <a:lnTo>
                    <a:pt x="330279" y="1009769"/>
                  </a:lnTo>
                  <a:lnTo>
                    <a:pt x="346094" y="1361963"/>
                  </a:lnTo>
                  <a:lnTo>
                    <a:pt x="401977" y="1363552"/>
                  </a:lnTo>
                  <a:lnTo>
                    <a:pt x="427161" y="1116826"/>
                  </a:lnTo>
                  <a:lnTo>
                    <a:pt x="438169" y="1361964"/>
                  </a:lnTo>
                  <a:lnTo>
                    <a:pt x="494052" y="1363553"/>
                  </a:lnTo>
                  <a:lnTo>
                    <a:pt x="530734" y="1004182"/>
                  </a:lnTo>
                  <a:lnTo>
                    <a:pt x="542096" y="987331"/>
                  </a:lnTo>
                  <a:cubicBezTo>
                    <a:pt x="548264" y="972748"/>
                    <a:pt x="551675" y="956714"/>
                    <a:pt x="551675" y="939884"/>
                  </a:cubicBezTo>
                  <a:lnTo>
                    <a:pt x="551675" y="654424"/>
                  </a:lnTo>
                  <a:cubicBezTo>
                    <a:pt x="551675" y="603934"/>
                    <a:pt x="520977" y="560614"/>
                    <a:pt x="477228" y="542109"/>
                  </a:cubicBezTo>
                  <a:lnTo>
                    <a:pt x="471087" y="540870"/>
                  </a:lnTo>
                  <a:lnTo>
                    <a:pt x="465639" y="504905"/>
                  </a:lnTo>
                  <a:lnTo>
                    <a:pt x="509742" y="494619"/>
                  </a:lnTo>
                  <a:cubicBezTo>
                    <a:pt x="589723" y="455539"/>
                    <a:pt x="645843" y="364053"/>
                    <a:pt x="645843" y="257424"/>
                  </a:cubicBezTo>
                  <a:cubicBezTo>
                    <a:pt x="645843" y="115253"/>
                    <a:pt x="546074" y="0"/>
                    <a:pt x="423003" y="0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8663A985-94A9-4169-9307-ED5E7DA22040}"/>
                </a:ext>
              </a:extLst>
            </p:cNvPr>
            <p:cNvSpPr/>
            <p:nvPr/>
          </p:nvSpPr>
          <p:spPr bwMode="auto">
            <a:xfrm flipH="1">
              <a:off x="977747" y="4973323"/>
              <a:ext cx="980221" cy="2069517"/>
            </a:xfrm>
            <a:custGeom>
              <a:avLst/>
              <a:gdLst>
                <a:gd name="connsiteX0" fmla="*/ 423003 w 645843"/>
                <a:gd name="connsiteY0" fmla="*/ 0 h 1363553"/>
                <a:gd name="connsiteX1" fmla="*/ 200163 w 645843"/>
                <a:gd name="connsiteY1" fmla="*/ 257424 h 1363553"/>
                <a:gd name="connsiteX2" fmla="*/ 336264 w 645843"/>
                <a:gd name="connsiteY2" fmla="*/ 494619 h 1363553"/>
                <a:gd name="connsiteX3" fmla="*/ 376570 w 645843"/>
                <a:gd name="connsiteY3" fmla="*/ 504019 h 1363553"/>
                <a:gd name="connsiteX4" fmla="*/ 369489 w 645843"/>
                <a:gd name="connsiteY4" fmla="*/ 550770 h 1363553"/>
                <a:gd name="connsiteX5" fmla="*/ 343589 w 645843"/>
                <a:gd name="connsiteY5" fmla="*/ 568232 h 1363553"/>
                <a:gd name="connsiteX6" fmla="*/ 334521 w 645843"/>
                <a:gd name="connsiteY6" fmla="*/ 581682 h 1363553"/>
                <a:gd name="connsiteX7" fmla="*/ 326911 w 645843"/>
                <a:gd name="connsiteY7" fmla="*/ 584517 h 1363553"/>
                <a:gd name="connsiteX8" fmla="*/ 189666 w 645843"/>
                <a:gd name="connsiteY8" fmla="*/ 712193 h 1363553"/>
                <a:gd name="connsiteX9" fmla="*/ 63721 w 645843"/>
                <a:gd name="connsiteY9" fmla="*/ 682654 h 1363553"/>
                <a:gd name="connsiteX10" fmla="*/ 1381 w 645843"/>
                <a:gd name="connsiteY10" fmla="*/ 721308 h 1363553"/>
                <a:gd name="connsiteX11" fmla="*/ 40034 w 645843"/>
                <a:gd name="connsiteY11" fmla="*/ 783648 h 1363553"/>
                <a:gd name="connsiteX12" fmla="*/ 185243 w 645843"/>
                <a:gd name="connsiteY12" fmla="*/ 817706 h 1363553"/>
                <a:gd name="connsiteX13" fmla="*/ 186155 w 645843"/>
                <a:gd name="connsiteY13" fmla="*/ 817734 h 1363553"/>
                <a:gd name="connsiteX14" fmla="*/ 202203 w 645843"/>
                <a:gd name="connsiteY14" fmla="*/ 821463 h 1363553"/>
                <a:gd name="connsiteX15" fmla="*/ 239403 w 645843"/>
                <a:gd name="connsiteY15" fmla="*/ 807605 h 1363553"/>
                <a:gd name="connsiteX16" fmla="*/ 307887 w 645843"/>
                <a:gd name="connsiteY16" fmla="*/ 743896 h 1363553"/>
                <a:gd name="connsiteX17" fmla="*/ 307887 w 645843"/>
                <a:gd name="connsiteY17" fmla="*/ 939884 h 1363553"/>
                <a:gd name="connsiteX18" fmla="*/ 328705 w 645843"/>
                <a:gd name="connsiteY18" fmla="*/ 1008036 h 1363553"/>
                <a:gd name="connsiteX19" fmla="*/ 330279 w 645843"/>
                <a:gd name="connsiteY19" fmla="*/ 1009769 h 1363553"/>
                <a:gd name="connsiteX20" fmla="*/ 346094 w 645843"/>
                <a:gd name="connsiteY20" fmla="*/ 1361963 h 1363553"/>
                <a:gd name="connsiteX21" fmla="*/ 401977 w 645843"/>
                <a:gd name="connsiteY21" fmla="*/ 1363552 h 1363553"/>
                <a:gd name="connsiteX22" fmla="*/ 427161 w 645843"/>
                <a:gd name="connsiteY22" fmla="*/ 1116826 h 1363553"/>
                <a:gd name="connsiteX23" fmla="*/ 438169 w 645843"/>
                <a:gd name="connsiteY23" fmla="*/ 1361964 h 1363553"/>
                <a:gd name="connsiteX24" fmla="*/ 494052 w 645843"/>
                <a:gd name="connsiteY24" fmla="*/ 1363553 h 1363553"/>
                <a:gd name="connsiteX25" fmla="*/ 530734 w 645843"/>
                <a:gd name="connsiteY25" fmla="*/ 1004182 h 1363553"/>
                <a:gd name="connsiteX26" fmla="*/ 542096 w 645843"/>
                <a:gd name="connsiteY26" fmla="*/ 987331 h 1363553"/>
                <a:gd name="connsiteX27" fmla="*/ 551675 w 645843"/>
                <a:gd name="connsiteY27" fmla="*/ 939884 h 1363553"/>
                <a:gd name="connsiteX28" fmla="*/ 551675 w 645843"/>
                <a:gd name="connsiteY28" fmla="*/ 654424 h 1363553"/>
                <a:gd name="connsiteX29" fmla="*/ 477228 w 645843"/>
                <a:gd name="connsiteY29" fmla="*/ 542109 h 1363553"/>
                <a:gd name="connsiteX30" fmla="*/ 471087 w 645843"/>
                <a:gd name="connsiteY30" fmla="*/ 540870 h 1363553"/>
                <a:gd name="connsiteX31" fmla="*/ 465639 w 645843"/>
                <a:gd name="connsiteY31" fmla="*/ 504905 h 1363553"/>
                <a:gd name="connsiteX32" fmla="*/ 509742 w 645843"/>
                <a:gd name="connsiteY32" fmla="*/ 494619 h 1363553"/>
                <a:gd name="connsiteX33" fmla="*/ 645843 w 645843"/>
                <a:gd name="connsiteY33" fmla="*/ 257424 h 1363553"/>
                <a:gd name="connsiteX34" fmla="*/ 423003 w 645843"/>
                <a:gd name="connsiteY34" fmla="*/ 0 h 1363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45843" h="1363553">
                  <a:moveTo>
                    <a:pt x="423003" y="0"/>
                  </a:moveTo>
                  <a:cubicBezTo>
                    <a:pt x="299932" y="0"/>
                    <a:pt x="200163" y="115253"/>
                    <a:pt x="200163" y="257424"/>
                  </a:cubicBezTo>
                  <a:cubicBezTo>
                    <a:pt x="200163" y="364053"/>
                    <a:pt x="256283" y="455539"/>
                    <a:pt x="336264" y="494619"/>
                  </a:cubicBezTo>
                  <a:lnTo>
                    <a:pt x="376570" y="504019"/>
                  </a:lnTo>
                  <a:lnTo>
                    <a:pt x="369489" y="550770"/>
                  </a:lnTo>
                  <a:lnTo>
                    <a:pt x="343589" y="568232"/>
                  </a:lnTo>
                  <a:lnTo>
                    <a:pt x="334521" y="581682"/>
                  </a:lnTo>
                  <a:lnTo>
                    <a:pt x="326911" y="584517"/>
                  </a:lnTo>
                  <a:lnTo>
                    <a:pt x="189666" y="712193"/>
                  </a:lnTo>
                  <a:lnTo>
                    <a:pt x="63721" y="682654"/>
                  </a:lnTo>
                  <a:cubicBezTo>
                    <a:pt x="35833" y="676113"/>
                    <a:pt x="7922" y="693419"/>
                    <a:pt x="1381" y="721308"/>
                  </a:cubicBezTo>
                  <a:cubicBezTo>
                    <a:pt x="-5160" y="749196"/>
                    <a:pt x="12145" y="777107"/>
                    <a:pt x="40034" y="783648"/>
                  </a:cubicBezTo>
                  <a:lnTo>
                    <a:pt x="185243" y="817706"/>
                  </a:lnTo>
                  <a:lnTo>
                    <a:pt x="186155" y="817734"/>
                  </a:lnTo>
                  <a:lnTo>
                    <a:pt x="202203" y="821463"/>
                  </a:lnTo>
                  <a:cubicBezTo>
                    <a:pt x="215468" y="821942"/>
                    <a:pt x="228916" y="817361"/>
                    <a:pt x="239403" y="807605"/>
                  </a:cubicBezTo>
                  <a:lnTo>
                    <a:pt x="307887" y="743896"/>
                  </a:lnTo>
                  <a:lnTo>
                    <a:pt x="307887" y="939884"/>
                  </a:lnTo>
                  <a:cubicBezTo>
                    <a:pt x="307887" y="965129"/>
                    <a:pt x="315562" y="988582"/>
                    <a:pt x="328705" y="1008036"/>
                  </a:cubicBezTo>
                  <a:lnTo>
                    <a:pt x="330279" y="1009769"/>
                  </a:lnTo>
                  <a:lnTo>
                    <a:pt x="346094" y="1361963"/>
                  </a:lnTo>
                  <a:lnTo>
                    <a:pt x="401977" y="1363552"/>
                  </a:lnTo>
                  <a:lnTo>
                    <a:pt x="427161" y="1116826"/>
                  </a:lnTo>
                  <a:lnTo>
                    <a:pt x="438169" y="1361964"/>
                  </a:lnTo>
                  <a:lnTo>
                    <a:pt x="494052" y="1363553"/>
                  </a:lnTo>
                  <a:lnTo>
                    <a:pt x="530734" y="1004182"/>
                  </a:lnTo>
                  <a:lnTo>
                    <a:pt x="542096" y="987331"/>
                  </a:lnTo>
                  <a:cubicBezTo>
                    <a:pt x="548264" y="972748"/>
                    <a:pt x="551675" y="956714"/>
                    <a:pt x="551675" y="939884"/>
                  </a:cubicBezTo>
                  <a:lnTo>
                    <a:pt x="551675" y="654424"/>
                  </a:lnTo>
                  <a:cubicBezTo>
                    <a:pt x="551675" y="603934"/>
                    <a:pt x="520977" y="560614"/>
                    <a:pt x="477228" y="542109"/>
                  </a:cubicBezTo>
                  <a:lnTo>
                    <a:pt x="471087" y="540870"/>
                  </a:lnTo>
                  <a:lnTo>
                    <a:pt x="465639" y="504905"/>
                  </a:lnTo>
                  <a:lnTo>
                    <a:pt x="509742" y="494619"/>
                  </a:lnTo>
                  <a:cubicBezTo>
                    <a:pt x="589723" y="455539"/>
                    <a:pt x="645843" y="364053"/>
                    <a:pt x="645843" y="257424"/>
                  </a:cubicBezTo>
                  <a:cubicBezTo>
                    <a:pt x="645843" y="115253"/>
                    <a:pt x="546074" y="0"/>
                    <a:pt x="423003" y="0"/>
                  </a:cubicBezTo>
                  <a:close/>
                </a:path>
              </a:pathLst>
            </a:custGeom>
            <a:solidFill>
              <a:srgbClr val="00CC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56023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A19400A2-018B-45BE-B00B-A73B55C3C723}"/>
              </a:ext>
            </a:extLst>
          </p:cNvPr>
          <p:cNvSpPr txBox="1"/>
          <p:nvPr/>
        </p:nvSpPr>
        <p:spPr>
          <a:xfrm>
            <a:off x="432073" y="316641"/>
            <a:ext cx="5948850" cy="939587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音をたてないで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7D2C2C3-E007-430A-8BE3-BFFCF9A0B093}"/>
              </a:ext>
            </a:extLst>
          </p:cNvPr>
          <p:cNvSpPr txBox="1"/>
          <p:nvPr/>
        </p:nvSpPr>
        <p:spPr>
          <a:xfrm>
            <a:off x="432073" y="8255934"/>
            <a:ext cx="5948850" cy="127804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お静かに</a:t>
            </a:r>
            <a:endParaRPr lang="en-US" altLang="ja-JP" sz="16000" dirty="0">
              <a:ln w="38100">
                <a:noFill/>
              </a:ln>
              <a:effectLst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09BC4E82-3F86-484A-B82D-72DBF879E0CD}"/>
              </a:ext>
            </a:extLst>
          </p:cNvPr>
          <p:cNvSpPr/>
          <p:nvPr/>
        </p:nvSpPr>
        <p:spPr>
          <a:xfrm>
            <a:off x="167901" y="1517515"/>
            <a:ext cx="6524729" cy="44052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ADF5D2C7-78AE-4B2D-8CAA-0150B77622F4}"/>
              </a:ext>
            </a:extLst>
          </p:cNvPr>
          <p:cNvSpPr txBox="1"/>
          <p:nvPr/>
        </p:nvSpPr>
        <p:spPr>
          <a:xfrm>
            <a:off x="432073" y="6182491"/>
            <a:ext cx="5948850" cy="181678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ドア音</a:t>
            </a:r>
            <a:endParaRPr lang="en-US" altLang="ja-JP" sz="16000" dirty="0">
              <a:ln w="38100">
                <a:noFill/>
              </a:ln>
              <a:effectLst/>
            </a:endParaRP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B395FC22-5FCC-4C88-B901-9DFFF387DEBF}"/>
              </a:ext>
            </a:extLst>
          </p:cNvPr>
          <p:cNvGrpSpPr/>
          <p:nvPr/>
        </p:nvGrpSpPr>
        <p:grpSpPr>
          <a:xfrm>
            <a:off x="1543046" y="1844969"/>
            <a:ext cx="3750384" cy="3750384"/>
            <a:chOff x="203060" y="4618388"/>
            <a:chExt cx="2735056" cy="2735056"/>
          </a:xfrm>
        </p:grpSpPr>
        <p:sp>
          <p:nvSpPr>
            <p:cNvPr id="52" name="四角形: 角を丸くする 51">
              <a:extLst>
                <a:ext uri="{FF2B5EF4-FFF2-40B4-BE49-F238E27FC236}">
                  <a16:creationId xmlns:a16="http://schemas.microsoft.com/office/drawing/2014/main" id="{B93E8553-CF12-47EC-9B35-08A6E0F30EF8}"/>
                </a:ext>
              </a:extLst>
            </p:cNvPr>
            <p:cNvSpPr/>
            <p:nvPr/>
          </p:nvSpPr>
          <p:spPr bwMode="auto">
            <a:xfrm>
              <a:off x="203060" y="4618388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" name="四角形: 角を丸くする 52">
              <a:extLst>
                <a:ext uri="{FF2B5EF4-FFF2-40B4-BE49-F238E27FC236}">
                  <a16:creationId xmlns:a16="http://schemas.microsoft.com/office/drawing/2014/main" id="{213435D0-4D55-4BF0-8B7E-FE6A5C6B837C}"/>
                </a:ext>
              </a:extLst>
            </p:cNvPr>
            <p:cNvSpPr/>
            <p:nvPr/>
          </p:nvSpPr>
          <p:spPr bwMode="auto">
            <a:xfrm>
              <a:off x="390639" y="4805967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18304FC7-2D59-4A88-8AF9-F579181E151D}"/>
                </a:ext>
              </a:extLst>
            </p:cNvPr>
            <p:cNvSpPr/>
            <p:nvPr/>
          </p:nvSpPr>
          <p:spPr bwMode="auto">
            <a:xfrm>
              <a:off x="282022" y="4697350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732043FD-1DEE-4AFB-B10C-C085E5D0B064}"/>
                </a:ext>
              </a:extLst>
            </p:cNvPr>
            <p:cNvGrpSpPr/>
            <p:nvPr/>
          </p:nvGrpSpPr>
          <p:grpSpPr>
            <a:xfrm>
              <a:off x="1048258" y="5118202"/>
              <a:ext cx="1173356" cy="1760033"/>
              <a:chOff x="1477978" y="2281494"/>
              <a:chExt cx="765005" cy="1147506"/>
            </a:xfrm>
          </p:grpSpPr>
          <p:sp>
            <p:nvSpPr>
              <p:cNvPr id="59" name="正方形/長方形 58">
                <a:extLst>
                  <a:ext uri="{FF2B5EF4-FFF2-40B4-BE49-F238E27FC236}">
                    <a16:creationId xmlns:a16="http://schemas.microsoft.com/office/drawing/2014/main" id="{F74A65DC-A7D1-4658-8882-269D1A7263A5}"/>
                  </a:ext>
                </a:extLst>
              </p:cNvPr>
              <p:cNvSpPr/>
              <p:nvPr/>
            </p:nvSpPr>
            <p:spPr>
              <a:xfrm>
                <a:off x="1477978" y="2281494"/>
                <a:ext cx="765005" cy="1147506"/>
              </a:xfrm>
              <a:prstGeom prst="rect">
                <a:avLst/>
              </a:prstGeom>
              <a:solidFill>
                <a:sysClr val="windowText" lastClr="0000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12E637B5-D025-4A5C-AC23-C60A1867A6B6}"/>
                  </a:ext>
                </a:extLst>
              </p:cNvPr>
              <p:cNvGrpSpPr/>
              <p:nvPr/>
            </p:nvGrpSpPr>
            <p:grpSpPr>
              <a:xfrm>
                <a:off x="1477978" y="2281494"/>
                <a:ext cx="765005" cy="1147506"/>
                <a:chOff x="4405778" y="476672"/>
                <a:chExt cx="1008112" cy="1512168"/>
              </a:xfrm>
            </p:grpSpPr>
            <p:sp>
              <p:nvSpPr>
                <p:cNvPr id="64" name="正方形/長方形 63">
                  <a:extLst>
                    <a:ext uri="{FF2B5EF4-FFF2-40B4-BE49-F238E27FC236}">
                      <a16:creationId xmlns:a16="http://schemas.microsoft.com/office/drawing/2014/main" id="{DD58526B-36B2-4A0E-A5C2-6725C5FA72AD}"/>
                    </a:ext>
                  </a:extLst>
                </p:cNvPr>
                <p:cNvSpPr/>
                <p:nvPr/>
              </p:nvSpPr>
              <p:spPr>
                <a:xfrm>
                  <a:off x="4405778" y="476672"/>
                  <a:ext cx="1008112" cy="1512168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" name="正方形/長方形 64">
                  <a:extLst>
                    <a:ext uri="{FF2B5EF4-FFF2-40B4-BE49-F238E27FC236}">
                      <a16:creationId xmlns:a16="http://schemas.microsoft.com/office/drawing/2014/main" id="{2613A73E-0AFB-4F8F-BF31-B105333D2ED1}"/>
                    </a:ext>
                  </a:extLst>
                </p:cNvPr>
                <p:cNvSpPr/>
                <p:nvPr/>
              </p:nvSpPr>
              <p:spPr>
                <a:xfrm>
                  <a:off x="4477786" y="548680"/>
                  <a:ext cx="864096" cy="144016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7FE6A2BA-D593-41C2-9EC6-D91304A85959}"/>
                  </a:ext>
                </a:extLst>
              </p:cNvPr>
              <p:cNvGrpSpPr/>
              <p:nvPr/>
            </p:nvGrpSpPr>
            <p:grpSpPr>
              <a:xfrm>
                <a:off x="1532620" y="2336137"/>
                <a:ext cx="655720" cy="1092863"/>
                <a:chOff x="1532620" y="2336137"/>
                <a:chExt cx="655720" cy="1092863"/>
              </a:xfrm>
            </p:grpSpPr>
            <p:sp>
              <p:nvSpPr>
                <p:cNvPr id="62" name="正方形/長方形 61">
                  <a:extLst>
                    <a:ext uri="{FF2B5EF4-FFF2-40B4-BE49-F238E27FC236}">
                      <a16:creationId xmlns:a16="http://schemas.microsoft.com/office/drawing/2014/main" id="{72CAE899-C726-4A02-984A-CC623E6B0D6D}"/>
                    </a:ext>
                  </a:extLst>
                </p:cNvPr>
                <p:cNvSpPr/>
                <p:nvPr/>
              </p:nvSpPr>
              <p:spPr>
                <a:xfrm>
                  <a:off x="1532620" y="2336137"/>
                  <a:ext cx="655720" cy="1092863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3" name="楕円 62">
                  <a:extLst>
                    <a:ext uri="{FF2B5EF4-FFF2-40B4-BE49-F238E27FC236}">
                      <a16:creationId xmlns:a16="http://schemas.microsoft.com/office/drawing/2014/main" id="{3A161491-5D4A-4CD7-962B-169595F62EAD}"/>
                    </a:ext>
                  </a:extLst>
                </p:cNvPr>
                <p:cNvSpPr/>
                <p:nvPr/>
              </p:nvSpPr>
              <p:spPr bwMode="auto">
                <a:xfrm>
                  <a:off x="2030477" y="2809103"/>
                  <a:ext cx="92288" cy="92288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12806F5F-53C4-40D4-BDA8-5CD4195B3D24}"/>
                </a:ext>
              </a:extLst>
            </p:cNvPr>
            <p:cNvSpPr/>
            <p:nvPr/>
          </p:nvSpPr>
          <p:spPr bwMode="auto">
            <a:xfrm flipH="1">
              <a:off x="977747" y="4973323"/>
              <a:ext cx="980221" cy="2069517"/>
            </a:xfrm>
            <a:custGeom>
              <a:avLst/>
              <a:gdLst>
                <a:gd name="connsiteX0" fmla="*/ 423003 w 645843"/>
                <a:gd name="connsiteY0" fmla="*/ 0 h 1363553"/>
                <a:gd name="connsiteX1" fmla="*/ 200163 w 645843"/>
                <a:gd name="connsiteY1" fmla="*/ 257424 h 1363553"/>
                <a:gd name="connsiteX2" fmla="*/ 336264 w 645843"/>
                <a:gd name="connsiteY2" fmla="*/ 494619 h 1363553"/>
                <a:gd name="connsiteX3" fmla="*/ 376570 w 645843"/>
                <a:gd name="connsiteY3" fmla="*/ 504019 h 1363553"/>
                <a:gd name="connsiteX4" fmla="*/ 369489 w 645843"/>
                <a:gd name="connsiteY4" fmla="*/ 550770 h 1363553"/>
                <a:gd name="connsiteX5" fmla="*/ 343589 w 645843"/>
                <a:gd name="connsiteY5" fmla="*/ 568232 h 1363553"/>
                <a:gd name="connsiteX6" fmla="*/ 334521 w 645843"/>
                <a:gd name="connsiteY6" fmla="*/ 581682 h 1363553"/>
                <a:gd name="connsiteX7" fmla="*/ 326911 w 645843"/>
                <a:gd name="connsiteY7" fmla="*/ 584517 h 1363553"/>
                <a:gd name="connsiteX8" fmla="*/ 189666 w 645843"/>
                <a:gd name="connsiteY8" fmla="*/ 712193 h 1363553"/>
                <a:gd name="connsiteX9" fmla="*/ 63721 w 645843"/>
                <a:gd name="connsiteY9" fmla="*/ 682654 h 1363553"/>
                <a:gd name="connsiteX10" fmla="*/ 1381 w 645843"/>
                <a:gd name="connsiteY10" fmla="*/ 721308 h 1363553"/>
                <a:gd name="connsiteX11" fmla="*/ 40034 w 645843"/>
                <a:gd name="connsiteY11" fmla="*/ 783648 h 1363553"/>
                <a:gd name="connsiteX12" fmla="*/ 185243 w 645843"/>
                <a:gd name="connsiteY12" fmla="*/ 817706 h 1363553"/>
                <a:gd name="connsiteX13" fmla="*/ 186155 w 645843"/>
                <a:gd name="connsiteY13" fmla="*/ 817734 h 1363553"/>
                <a:gd name="connsiteX14" fmla="*/ 202203 w 645843"/>
                <a:gd name="connsiteY14" fmla="*/ 821463 h 1363553"/>
                <a:gd name="connsiteX15" fmla="*/ 239403 w 645843"/>
                <a:gd name="connsiteY15" fmla="*/ 807605 h 1363553"/>
                <a:gd name="connsiteX16" fmla="*/ 307887 w 645843"/>
                <a:gd name="connsiteY16" fmla="*/ 743896 h 1363553"/>
                <a:gd name="connsiteX17" fmla="*/ 307887 w 645843"/>
                <a:gd name="connsiteY17" fmla="*/ 939884 h 1363553"/>
                <a:gd name="connsiteX18" fmla="*/ 328705 w 645843"/>
                <a:gd name="connsiteY18" fmla="*/ 1008036 h 1363553"/>
                <a:gd name="connsiteX19" fmla="*/ 330279 w 645843"/>
                <a:gd name="connsiteY19" fmla="*/ 1009769 h 1363553"/>
                <a:gd name="connsiteX20" fmla="*/ 346094 w 645843"/>
                <a:gd name="connsiteY20" fmla="*/ 1361963 h 1363553"/>
                <a:gd name="connsiteX21" fmla="*/ 401977 w 645843"/>
                <a:gd name="connsiteY21" fmla="*/ 1363552 h 1363553"/>
                <a:gd name="connsiteX22" fmla="*/ 427161 w 645843"/>
                <a:gd name="connsiteY22" fmla="*/ 1116826 h 1363553"/>
                <a:gd name="connsiteX23" fmla="*/ 438169 w 645843"/>
                <a:gd name="connsiteY23" fmla="*/ 1361964 h 1363553"/>
                <a:gd name="connsiteX24" fmla="*/ 494052 w 645843"/>
                <a:gd name="connsiteY24" fmla="*/ 1363553 h 1363553"/>
                <a:gd name="connsiteX25" fmla="*/ 530734 w 645843"/>
                <a:gd name="connsiteY25" fmla="*/ 1004182 h 1363553"/>
                <a:gd name="connsiteX26" fmla="*/ 542096 w 645843"/>
                <a:gd name="connsiteY26" fmla="*/ 987331 h 1363553"/>
                <a:gd name="connsiteX27" fmla="*/ 551675 w 645843"/>
                <a:gd name="connsiteY27" fmla="*/ 939884 h 1363553"/>
                <a:gd name="connsiteX28" fmla="*/ 551675 w 645843"/>
                <a:gd name="connsiteY28" fmla="*/ 654424 h 1363553"/>
                <a:gd name="connsiteX29" fmla="*/ 477228 w 645843"/>
                <a:gd name="connsiteY29" fmla="*/ 542109 h 1363553"/>
                <a:gd name="connsiteX30" fmla="*/ 471087 w 645843"/>
                <a:gd name="connsiteY30" fmla="*/ 540870 h 1363553"/>
                <a:gd name="connsiteX31" fmla="*/ 465639 w 645843"/>
                <a:gd name="connsiteY31" fmla="*/ 504905 h 1363553"/>
                <a:gd name="connsiteX32" fmla="*/ 509742 w 645843"/>
                <a:gd name="connsiteY32" fmla="*/ 494619 h 1363553"/>
                <a:gd name="connsiteX33" fmla="*/ 645843 w 645843"/>
                <a:gd name="connsiteY33" fmla="*/ 257424 h 1363553"/>
                <a:gd name="connsiteX34" fmla="*/ 423003 w 645843"/>
                <a:gd name="connsiteY34" fmla="*/ 0 h 1363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45843" h="1363553">
                  <a:moveTo>
                    <a:pt x="423003" y="0"/>
                  </a:moveTo>
                  <a:cubicBezTo>
                    <a:pt x="299932" y="0"/>
                    <a:pt x="200163" y="115253"/>
                    <a:pt x="200163" y="257424"/>
                  </a:cubicBezTo>
                  <a:cubicBezTo>
                    <a:pt x="200163" y="364053"/>
                    <a:pt x="256283" y="455539"/>
                    <a:pt x="336264" y="494619"/>
                  </a:cubicBezTo>
                  <a:lnTo>
                    <a:pt x="376570" y="504019"/>
                  </a:lnTo>
                  <a:lnTo>
                    <a:pt x="369489" y="550770"/>
                  </a:lnTo>
                  <a:lnTo>
                    <a:pt x="343589" y="568232"/>
                  </a:lnTo>
                  <a:lnTo>
                    <a:pt x="334521" y="581682"/>
                  </a:lnTo>
                  <a:lnTo>
                    <a:pt x="326911" y="584517"/>
                  </a:lnTo>
                  <a:lnTo>
                    <a:pt x="189666" y="712193"/>
                  </a:lnTo>
                  <a:lnTo>
                    <a:pt x="63721" y="682654"/>
                  </a:lnTo>
                  <a:cubicBezTo>
                    <a:pt x="35833" y="676113"/>
                    <a:pt x="7922" y="693419"/>
                    <a:pt x="1381" y="721308"/>
                  </a:cubicBezTo>
                  <a:cubicBezTo>
                    <a:pt x="-5160" y="749196"/>
                    <a:pt x="12145" y="777107"/>
                    <a:pt x="40034" y="783648"/>
                  </a:cubicBezTo>
                  <a:lnTo>
                    <a:pt x="185243" y="817706"/>
                  </a:lnTo>
                  <a:lnTo>
                    <a:pt x="186155" y="817734"/>
                  </a:lnTo>
                  <a:lnTo>
                    <a:pt x="202203" y="821463"/>
                  </a:lnTo>
                  <a:cubicBezTo>
                    <a:pt x="215468" y="821942"/>
                    <a:pt x="228916" y="817361"/>
                    <a:pt x="239403" y="807605"/>
                  </a:cubicBezTo>
                  <a:lnTo>
                    <a:pt x="307887" y="743896"/>
                  </a:lnTo>
                  <a:lnTo>
                    <a:pt x="307887" y="939884"/>
                  </a:lnTo>
                  <a:cubicBezTo>
                    <a:pt x="307887" y="965129"/>
                    <a:pt x="315562" y="988582"/>
                    <a:pt x="328705" y="1008036"/>
                  </a:cubicBezTo>
                  <a:lnTo>
                    <a:pt x="330279" y="1009769"/>
                  </a:lnTo>
                  <a:lnTo>
                    <a:pt x="346094" y="1361963"/>
                  </a:lnTo>
                  <a:lnTo>
                    <a:pt x="401977" y="1363552"/>
                  </a:lnTo>
                  <a:lnTo>
                    <a:pt x="427161" y="1116826"/>
                  </a:lnTo>
                  <a:lnTo>
                    <a:pt x="438169" y="1361964"/>
                  </a:lnTo>
                  <a:lnTo>
                    <a:pt x="494052" y="1363553"/>
                  </a:lnTo>
                  <a:lnTo>
                    <a:pt x="530734" y="1004182"/>
                  </a:lnTo>
                  <a:lnTo>
                    <a:pt x="542096" y="987331"/>
                  </a:lnTo>
                  <a:cubicBezTo>
                    <a:pt x="548264" y="972748"/>
                    <a:pt x="551675" y="956714"/>
                    <a:pt x="551675" y="939884"/>
                  </a:cubicBezTo>
                  <a:lnTo>
                    <a:pt x="551675" y="654424"/>
                  </a:lnTo>
                  <a:cubicBezTo>
                    <a:pt x="551675" y="603934"/>
                    <a:pt x="520977" y="560614"/>
                    <a:pt x="477228" y="542109"/>
                  </a:cubicBezTo>
                  <a:lnTo>
                    <a:pt x="471087" y="540870"/>
                  </a:lnTo>
                  <a:lnTo>
                    <a:pt x="465639" y="504905"/>
                  </a:lnTo>
                  <a:lnTo>
                    <a:pt x="509742" y="494619"/>
                  </a:lnTo>
                  <a:cubicBezTo>
                    <a:pt x="589723" y="455539"/>
                    <a:pt x="645843" y="364053"/>
                    <a:pt x="645843" y="257424"/>
                  </a:cubicBezTo>
                  <a:cubicBezTo>
                    <a:pt x="645843" y="115253"/>
                    <a:pt x="546074" y="0"/>
                    <a:pt x="423003" y="0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C94D54CA-8B5E-4D71-BD2E-D7D36EBC8EA2}"/>
                </a:ext>
              </a:extLst>
            </p:cNvPr>
            <p:cNvSpPr/>
            <p:nvPr/>
          </p:nvSpPr>
          <p:spPr bwMode="auto">
            <a:xfrm flipH="1">
              <a:off x="977747" y="4973323"/>
              <a:ext cx="980221" cy="2069517"/>
            </a:xfrm>
            <a:custGeom>
              <a:avLst/>
              <a:gdLst>
                <a:gd name="connsiteX0" fmla="*/ 423003 w 645843"/>
                <a:gd name="connsiteY0" fmla="*/ 0 h 1363553"/>
                <a:gd name="connsiteX1" fmla="*/ 200163 w 645843"/>
                <a:gd name="connsiteY1" fmla="*/ 257424 h 1363553"/>
                <a:gd name="connsiteX2" fmla="*/ 336264 w 645843"/>
                <a:gd name="connsiteY2" fmla="*/ 494619 h 1363553"/>
                <a:gd name="connsiteX3" fmla="*/ 376570 w 645843"/>
                <a:gd name="connsiteY3" fmla="*/ 504019 h 1363553"/>
                <a:gd name="connsiteX4" fmla="*/ 369489 w 645843"/>
                <a:gd name="connsiteY4" fmla="*/ 550770 h 1363553"/>
                <a:gd name="connsiteX5" fmla="*/ 343589 w 645843"/>
                <a:gd name="connsiteY5" fmla="*/ 568232 h 1363553"/>
                <a:gd name="connsiteX6" fmla="*/ 334521 w 645843"/>
                <a:gd name="connsiteY6" fmla="*/ 581682 h 1363553"/>
                <a:gd name="connsiteX7" fmla="*/ 326911 w 645843"/>
                <a:gd name="connsiteY7" fmla="*/ 584517 h 1363553"/>
                <a:gd name="connsiteX8" fmla="*/ 189666 w 645843"/>
                <a:gd name="connsiteY8" fmla="*/ 712193 h 1363553"/>
                <a:gd name="connsiteX9" fmla="*/ 63721 w 645843"/>
                <a:gd name="connsiteY9" fmla="*/ 682654 h 1363553"/>
                <a:gd name="connsiteX10" fmla="*/ 1381 w 645843"/>
                <a:gd name="connsiteY10" fmla="*/ 721308 h 1363553"/>
                <a:gd name="connsiteX11" fmla="*/ 40034 w 645843"/>
                <a:gd name="connsiteY11" fmla="*/ 783648 h 1363553"/>
                <a:gd name="connsiteX12" fmla="*/ 185243 w 645843"/>
                <a:gd name="connsiteY12" fmla="*/ 817706 h 1363553"/>
                <a:gd name="connsiteX13" fmla="*/ 186155 w 645843"/>
                <a:gd name="connsiteY13" fmla="*/ 817734 h 1363553"/>
                <a:gd name="connsiteX14" fmla="*/ 202203 w 645843"/>
                <a:gd name="connsiteY14" fmla="*/ 821463 h 1363553"/>
                <a:gd name="connsiteX15" fmla="*/ 239403 w 645843"/>
                <a:gd name="connsiteY15" fmla="*/ 807605 h 1363553"/>
                <a:gd name="connsiteX16" fmla="*/ 307887 w 645843"/>
                <a:gd name="connsiteY16" fmla="*/ 743896 h 1363553"/>
                <a:gd name="connsiteX17" fmla="*/ 307887 w 645843"/>
                <a:gd name="connsiteY17" fmla="*/ 939884 h 1363553"/>
                <a:gd name="connsiteX18" fmla="*/ 328705 w 645843"/>
                <a:gd name="connsiteY18" fmla="*/ 1008036 h 1363553"/>
                <a:gd name="connsiteX19" fmla="*/ 330279 w 645843"/>
                <a:gd name="connsiteY19" fmla="*/ 1009769 h 1363553"/>
                <a:gd name="connsiteX20" fmla="*/ 346094 w 645843"/>
                <a:gd name="connsiteY20" fmla="*/ 1361963 h 1363553"/>
                <a:gd name="connsiteX21" fmla="*/ 401977 w 645843"/>
                <a:gd name="connsiteY21" fmla="*/ 1363552 h 1363553"/>
                <a:gd name="connsiteX22" fmla="*/ 427161 w 645843"/>
                <a:gd name="connsiteY22" fmla="*/ 1116826 h 1363553"/>
                <a:gd name="connsiteX23" fmla="*/ 438169 w 645843"/>
                <a:gd name="connsiteY23" fmla="*/ 1361964 h 1363553"/>
                <a:gd name="connsiteX24" fmla="*/ 494052 w 645843"/>
                <a:gd name="connsiteY24" fmla="*/ 1363553 h 1363553"/>
                <a:gd name="connsiteX25" fmla="*/ 530734 w 645843"/>
                <a:gd name="connsiteY25" fmla="*/ 1004182 h 1363553"/>
                <a:gd name="connsiteX26" fmla="*/ 542096 w 645843"/>
                <a:gd name="connsiteY26" fmla="*/ 987331 h 1363553"/>
                <a:gd name="connsiteX27" fmla="*/ 551675 w 645843"/>
                <a:gd name="connsiteY27" fmla="*/ 939884 h 1363553"/>
                <a:gd name="connsiteX28" fmla="*/ 551675 w 645843"/>
                <a:gd name="connsiteY28" fmla="*/ 654424 h 1363553"/>
                <a:gd name="connsiteX29" fmla="*/ 477228 w 645843"/>
                <a:gd name="connsiteY29" fmla="*/ 542109 h 1363553"/>
                <a:gd name="connsiteX30" fmla="*/ 471087 w 645843"/>
                <a:gd name="connsiteY30" fmla="*/ 540870 h 1363553"/>
                <a:gd name="connsiteX31" fmla="*/ 465639 w 645843"/>
                <a:gd name="connsiteY31" fmla="*/ 504905 h 1363553"/>
                <a:gd name="connsiteX32" fmla="*/ 509742 w 645843"/>
                <a:gd name="connsiteY32" fmla="*/ 494619 h 1363553"/>
                <a:gd name="connsiteX33" fmla="*/ 645843 w 645843"/>
                <a:gd name="connsiteY33" fmla="*/ 257424 h 1363553"/>
                <a:gd name="connsiteX34" fmla="*/ 423003 w 645843"/>
                <a:gd name="connsiteY34" fmla="*/ 0 h 1363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45843" h="1363553">
                  <a:moveTo>
                    <a:pt x="423003" y="0"/>
                  </a:moveTo>
                  <a:cubicBezTo>
                    <a:pt x="299932" y="0"/>
                    <a:pt x="200163" y="115253"/>
                    <a:pt x="200163" y="257424"/>
                  </a:cubicBezTo>
                  <a:cubicBezTo>
                    <a:pt x="200163" y="364053"/>
                    <a:pt x="256283" y="455539"/>
                    <a:pt x="336264" y="494619"/>
                  </a:cubicBezTo>
                  <a:lnTo>
                    <a:pt x="376570" y="504019"/>
                  </a:lnTo>
                  <a:lnTo>
                    <a:pt x="369489" y="550770"/>
                  </a:lnTo>
                  <a:lnTo>
                    <a:pt x="343589" y="568232"/>
                  </a:lnTo>
                  <a:lnTo>
                    <a:pt x="334521" y="581682"/>
                  </a:lnTo>
                  <a:lnTo>
                    <a:pt x="326911" y="584517"/>
                  </a:lnTo>
                  <a:lnTo>
                    <a:pt x="189666" y="712193"/>
                  </a:lnTo>
                  <a:lnTo>
                    <a:pt x="63721" y="682654"/>
                  </a:lnTo>
                  <a:cubicBezTo>
                    <a:pt x="35833" y="676113"/>
                    <a:pt x="7922" y="693419"/>
                    <a:pt x="1381" y="721308"/>
                  </a:cubicBezTo>
                  <a:cubicBezTo>
                    <a:pt x="-5160" y="749196"/>
                    <a:pt x="12145" y="777107"/>
                    <a:pt x="40034" y="783648"/>
                  </a:cubicBezTo>
                  <a:lnTo>
                    <a:pt x="185243" y="817706"/>
                  </a:lnTo>
                  <a:lnTo>
                    <a:pt x="186155" y="817734"/>
                  </a:lnTo>
                  <a:lnTo>
                    <a:pt x="202203" y="821463"/>
                  </a:lnTo>
                  <a:cubicBezTo>
                    <a:pt x="215468" y="821942"/>
                    <a:pt x="228916" y="817361"/>
                    <a:pt x="239403" y="807605"/>
                  </a:cubicBezTo>
                  <a:lnTo>
                    <a:pt x="307887" y="743896"/>
                  </a:lnTo>
                  <a:lnTo>
                    <a:pt x="307887" y="939884"/>
                  </a:lnTo>
                  <a:cubicBezTo>
                    <a:pt x="307887" y="965129"/>
                    <a:pt x="315562" y="988582"/>
                    <a:pt x="328705" y="1008036"/>
                  </a:cubicBezTo>
                  <a:lnTo>
                    <a:pt x="330279" y="1009769"/>
                  </a:lnTo>
                  <a:lnTo>
                    <a:pt x="346094" y="1361963"/>
                  </a:lnTo>
                  <a:lnTo>
                    <a:pt x="401977" y="1363552"/>
                  </a:lnTo>
                  <a:lnTo>
                    <a:pt x="427161" y="1116826"/>
                  </a:lnTo>
                  <a:lnTo>
                    <a:pt x="438169" y="1361964"/>
                  </a:lnTo>
                  <a:lnTo>
                    <a:pt x="494052" y="1363553"/>
                  </a:lnTo>
                  <a:lnTo>
                    <a:pt x="530734" y="1004182"/>
                  </a:lnTo>
                  <a:lnTo>
                    <a:pt x="542096" y="987331"/>
                  </a:lnTo>
                  <a:cubicBezTo>
                    <a:pt x="548264" y="972748"/>
                    <a:pt x="551675" y="956714"/>
                    <a:pt x="551675" y="939884"/>
                  </a:cubicBezTo>
                  <a:lnTo>
                    <a:pt x="551675" y="654424"/>
                  </a:lnTo>
                  <a:cubicBezTo>
                    <a:pt x="551675" y="603934"/>
                    <a:pt x="520977" y="560614"/>
                    <a:pt x="477228" y="542109"/>
                  </a:cubicBezTo>
                  <a:lnTo>
                    <a:pt x="471087" y="540870"/>
                  </a:lnTo>
                  <a:lnTo>
                    <a:pt x="465639" y="504905"/>
                  </a:lnTo>
                  <a:lnTo>
                    <a:pt x="509742" y="494619"/>
                  </a:lnTo>
                  <a:cubicBezTo>
                    <a:pt x="589723" y="455539"/>
                    <a:pt x="645843" y="364053"/>
                    <a:pt x="645843" y="257424"/>
                  </a:cubicBezTo>
                  <a:cubicBezTo>
                    <a:pt x="645843" y="115253"/>
                    <a:pt x="546074" y="0"/>
                    <a:pt x="423003" y="0"/>
                  </a:cubicBezTo>
                  <a:close/>
                </a:path>
              </a:pathLst>
            </a:custGeom>
            <a:solidFill>
              <a:srgbClr val="00CC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7483951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popc78_ドア音お静かに</dc:title>
  <dc:subject>popc78_ドア音お静かに</dc:subject>
  <dc:creator>でじけろお</dc:creator>
  <cp:lastModifiedBy/>
  <cp:revision>1</cp:revision>
  <dcterms:created xsi:type="dcterms:W3CDTF">2014-07-30T05:46:22Z</dcterms:created>
  <dcterms:modified xsi:type="dcterms:W3CDTF">2021-05-09T10:09:06Z</dcterms:modified>
  <cp:version>1</cp:version>
</cp:coreProperties>
</file>