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7" r:id="rId4"/>
    <p:sldId id="291" r:id="rId5"/>
    <p:sldId id="285" r:id="rId6"/>
    <p:sldId id="29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84" y="1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1119534" y="3879050"/>
            <a:ext cx="7771248" cy="183822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effectLst/>
              </a:rPr>
              <a:t>お静かに</a:t>
            </a:r>
            <a:endParaRPr lang="ja-JP" altLang="en-US" sz="133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577221-192F-41E6-A9D5-9DB81D71DF64}"/>
              </a:ext>
            </a:extLst>
          </p:cNvPr>
          <p:cNvSpPr txBox="1"/>
          <p:nvPr/>
        </p:nvSpPr>
        <p:spPr>
          <a:xfrm>
            <a:off x="1111348" y="970672"/>
            <a:ext cx="7779434" cy="2743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ドア音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613770A-62C2-4F77-A3CA-1FDE01A22C5A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5D4381-81DB-4006-A0A7-E59C657BD173}"/>
              </a:ext>
            </a:extLst>
          </p:cNvPr>
          <p:cNvSpPr txBox="1"/>
          <p:nvPr/>
        </p:nvSpPr>
        <p:spPr>
          <a:xfrm>
            <a:off x="1119534" y="3879050"/>
            <a:ext cx="7771248" cy="183822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お静かに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1BE1B9-143A-4997-B3C1-95234CAA8FB1}"/>
              </a:ext>
            </a:extLst>
          </p:cNvPr>
          <p:cNvSpPr txBox="1"/>
          <p:nvPr/>
        </p:nvSpPr>
        <p:spPr>
          <a:xfrm>
            <a:off x="1111348" y="970672"/>
            <a:ext cx="7779434" cy="2743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ドア音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4AFBD5B-0484-4F72-B3FC-EF2E5E566B79}"/>
              </a:ext>
            </a:extLst>
          </p:cNvPr>
          <p:cNvSpPr txBox="1"/>
          <p:nvPr/>
        </p:nvSpPr>
        <p:spPr>
          <a:xfrm>
            <a:off x="259554" y="4852819"/>
            <a:ext cx="9334612" cy="157040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</a:t>
            </a:r>
            <a:r>
              <a:rPr lang="ja-JP" altLang="en-US" sz="16000" dirty="0">
                <a:ln w="38100">
                  <a:noFill/>
                </a:ln>
                <a:effectLst/>
              </a:rPr>
              <a:t>お静かに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E8234A2-5000-45A8-9407-D13BBECB4640}"/>
              </a:ext>
            </a:extLst>
          </p:cNvPr>
          <p:cNvGrpSpPr/>
          <p:nvPr/>
        </p:nvGrpSpPr>
        <p:grpSpPr>
          <a:xfrm>
            <a:off x="3051368" y="601748"/>
            <a:ext cx="3809038" cy="3809039"/>
            <a:chOff x="203060" y="4618388"/>
            <a:chExt cx="2735056" cy="2735056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FC74746D-91B9-4D9E-9698-7A97E4B5EE54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C8FBA292-BCEB-4AE9-8B14-A7B80713E3CC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38BCDA5-37FE-43D3-932B-95687ECDF81B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0F8BF78-1854-49CA-AE14-1513544FF58E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13C9FBC2-9CCF-4196-AA74-CFCF25F35ED7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00D3036E-80F5-4AD7-A5FD-9526C75BA1B2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id="{BE8E938D-A901-4BEF-A868-F98B7FF27CB3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60FADDBF-0301-4976-99A9-A232808B72BD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BF582DF-DAC2-45D1-B1B6-3A6C5F309A95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04D389D5-2D13-4D85-8E01-484BA329EB4A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883BFCBF-2892-4A33-BB25-8131E510F61B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3B03AE3-D5C9-430A-A919-C38CFAE3E35C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6BB640B-C6EF-4409-9755-795E8A458A30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3543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1">
            <a:extLst>
              <a:ext uri="{FF2B5EF4-FFF2-40B4-BE49-F238E27FC236}">
                <a16:creationId xmlns:a16="http://schemas.microsoft.com/office/drawing/2014/main" id="{0618A3C8-4B97-46A9-94BE-F0840694754B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93397D5-0EC7-4A83-A4F4-1B5BAF464E40}"/>
              </a:ext>
            </a:extLst>
          </p:cNvPr>
          <p:cNvSpPr txBox="1"/>
          <p:nvPr/>
        </p:nvSpPr>
        <p:spPr>
          <a:xfrm>
            <a:off x="723788" y="4719503"/>
            <a:ext cx="8406144" cy="14142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</a:t>
            </a:r>
            <a:r>
              <a:rPr lang="ja-JP" altLang="en-US" sz="16000" dirty="0">
                <a:ln w="38100">
                  <a:noFill/>
                </a:ln>
                <a:effectLst/>
              </a:rPr>
              <a:t>お静かに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6434836-B09E-4834-B914-143241B03C69}"/>
              </a:ext>
            </a:extLst>
          </p:cNvPr>
          <p:cNvGrpSpPr/>
          <p:nvPr/>
        </p:nvGrpSpPr>
        <p:grpSpPr>
          <a:xfrm>
            <a:off x="3237914" y="891265"/>
            <a:ext cx="3430172" cy="3430172"/>
            <a:chOff x="203060" y="4618388"/>
            <a:chExt cx="2735056" cy="2735056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E5FDCDB2-404A-4011-A722-EFB6BA422B39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55841B30-519B-470C-8EE3-416AA1B1CA04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F3A079A-15E1-4653-BF30-E808C528F8B4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0DD262E-73C6-4EC1-AF37-2102632F8EFE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025852CF-8DFD-48D3-BEC6-71230451579D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9969C5B-C020-498E-9934-17B4FE611E23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01C6F4BD-F9E7-4B3B-9281-21845255B8D0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2FC4D77A-6A97-4244-8847-2BB9352443C1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3478780E-F0D3-4B3C-9D3D-3FD325FAC9AA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64" name="正方形/長方形 63">
                  <a:extLst>
                    <a:ext uri="{FF2B5EF4-FFF2-40B4-BE49-F238E27FC236}">
                      <a16:creationId xmlns:a16="http://schemas.microsoft.com/office/drawing/2014/main" id="{0876D538-B07D-49A8-B46D-44ACB0995716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E6652487-1D72-49F4-972F-8A232B49ACA4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54D1BD1-AEA2-435D-8BA7-0E44B910BDB9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F639BED-B6AA-431F-9CD7-7563FFC00D45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617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6594079-D631-41DB-8362-618612862FC0}"/>
              </a:ext>
            </a:extLst>
          </p:cNvPr>
          <p:cNvSpPr/>
          <p:nvPr/>
        </p:nvSpPr>
        <p:spPr>
          <a:xfrm>
            <a:off x="167901" y="1470893"/>
            <a:ext cx="9566942" cy="35397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389720F-955C-4372-A790-825F17D77723}"/>
              </a:ext>
            </a:extLst>
          </p:cNvPr>
          <p:cNvSpPr txBox="1"/>
          <p:nvPr/>
        </p:nvSpPr>
        <p:spPr>
          <a:xfrm>
            <a:off x="667517" y="295422"/>
            <a:ext cx="8518686" cy="9820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ゆっくり開閉して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65AB288-66B8-4125-B8F8-C0DB3C6BDDBA}"/>
              </a:ext>
            </a:extLst>
          </p:cNvPr>
          <p:cNvSpPr txBox="1"/>
          <p:nvPr/>
        </p:nvSpPr>
        <p:spPr>
          <a:xfrm>
            <a:off x="372095" y="5202618"/>
            <a:ext cx="9109530" cy="14142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ドア音お静かに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0A587C1-A023-48D2-8DCC-7302C6598982}"/>
              </a:ext>
            </a:extLst>
          </p:cNvPr>
          <p:cNvGrpSpPr/>
          <p:nvPr/>
        </p:nvGrpSpPr>
        <p:grpSpPr>
          <a:xfrm>
            <a:off x="3383473" y="1697405"/>
            <a:ext cx="3086774" cy="3086774"/>
            <a:chOff x="203060" y="4618388"/>
            <a:chExt cx="2735056" cy="2735056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E13EF639-9D4F-4065-BE1C-6897818DF4F3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7FA5E904-D38C-4345-9EE8-926F41EFCD83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AB79D98-84EB-4761-A0F4-087E24945A24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4FD2E8C-F1D6-42D5-AA8D-0402074B2D2D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913AE802-B335-4870-856A-C9473046DB2F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DB55CB33-FC10-4E9E-B401-5F204BE9686D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FB66D476-7CBD-411E-ACEC-3854618BC5EE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B6C52EDC-177F-436A-8461-F3E9581C540E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A86FF76C-3278-4EDD-BA5E-7B19DF0252B1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64" name="正方形/長方形 63">
                  <a:extLst>
                    <a:ext uri="{FF2B5EF4-FFF2-40B4-BE49-F238E27FC236}">
                      <a16:creationId xmlns:a16="http://schemas.microsoft.com/office/drawing/2014/main" id="{3EA49B3E-13EB-42D2-9DCA-79487A6DCBB9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305A083A-36D1-42C1-B0CF-AA36593BD8B2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05CF0FB-04BB-4606-B10C-4F0FEAB4B32C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9209936-F9E1-4727-9DF7-FCFC5EB55C42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389720F-955C-4372-A790-825F17D77723}"/>
              </a:ext>
            </a:extLst>
          </p:cNvPr>
          <p:cNvSpPr txBox="1"/>
          <p:nvPr/>
        </p:nvSpPr>
        <p:spPr>
          <a:xfrm>
            <a:off x="667517" y="295422"/>
            <a:ext cx="8518686" cy="9820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音をたてないで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65AB288-66B8-4125-B8F8-C0DB3C6BDDBA}"/>
              </a:ext>
            </a:extLst>
          </p:cNvPr>
          <p:cNvSpPr txBox="1"/>
          <p:nvPr/>
        </p:nvSpPr>
        <p:spPr>
          <a:xfrm>
            <a:off x="372095" y="5202618"/>
            <a:ext cx="9109530" cy="14142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ドア音お静かに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22063D8-2CA3-4D43-87ED-A56851EAC56B}"/>
              </a:ext>
            </a:extLst>
          </p:cNvPr>
          <p:cNvSpPr/>
          <p:nvPr/>
        </p:nvSpPr>
        <p:spPr>
          <a:xfrm>
            <a:off x="167901" y="1470893"/>
            <a:ext cx="9566942" cy="35397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A274140-FA69-4F0A-B0DC-7AE894EF6329}"/>
              </a:ext>
            </a:extLst>
          </p:cNvPr>
          <p:cNvGrpSpPr/>
          <p:nvPr/>
        </p:nvGrpSpPr>
        <p:grpSpPr>
          <a:xfrm>
            <a:off x="3383473" y="1697405"/>
            <a:ext cx="3086774" cy="3086774"/>
            <a:chOff x="203060" y="4618388"/>
            <a:chExt cx="2735056" cy="273505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737C80BF-616E-4A12-9FAC-2CFF2ADFF192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4E7A99A6-699E-427A-9610-EC032A7DBE37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10E9457-EC9B-4E4A-A803-3C2AC0F8DEC0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C2EC468-6FA2-446A-9392-1FB28DF3BED7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7E2D9BFB-4356-4C19-B7BC-EB2EFD41820F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F00D310F-F648-4504-B309-D0D87460E825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B0ABFC4E-ED14-4AD3-AEF4-F8E4751074AB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AB51D905-F205-4630-B4BB-137F020CEA99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DE0E4FF-6F75-42CF-AB2B-6EEEF16430DC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94762CFC-FE24-4AD7-882B-CC872EC9847E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317D5307-D6D8-4E56-AE79-AA44506303CB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468509B-E839-4724-ACC6-805D2A9ADF3F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DD19CA8-1D21-4BCE-9051-35D4288A9345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322889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popc78_ドア音お静かに</dc:title>
  <dc:subject>popc78_ドア音お静かに</dc:subject>
  <dc:creator>でじけろお</dc:creator>
  <cp:lastModifiedBy/>
  <cp:revision>1</cp:revision>
  <dcterms:created xsi:type="dcterms:W3CDTF">2014-07-30T05:46:34Z</dcterms:created>
  <dcterms:modified xsi:type="dcterms:W3CDTF">2021-05-09T10:09:07Z</dcterms:modified>
  <cp:version>1</cp:version>
</cp:coreProperties>
</file>