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1" r:id="rId3"/>
    <p:sldId id="279" r:id="rId4"/>
    <p:sldId id="282" r:id="rId5"/>
    <p:sldId id="283" r:id="rId6"/>
    <p:sldId id="278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  <a:srgbClr val="CC6600"/>
    <a:srgbClr val="FF6600"/>
    <a:srgbClr val="CC9900"/>
    <a:srgbClr val="6633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64" d="100"/>
          <a:sy n="64" d="100"/>
        </p:scale>
        <p:origin x="1386" y="84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7B42A092-2001-4C0F-B15F-B4AD5834DCFA}"/>
              </a:ext>
            </a:extLst>
          </p:cNvPr>
          <p:cNvSpPr txBox="1"/>
          <p:nvPr/>
        </p:nvSpPr>
        <p:spPr>
          <a:xfrm rot="5400000">
            <a:off x="-582514" y="2925322"/>
            <a:ext cx="7976382" cy="4038943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effectLst/>
              </a:rPr>
              <a:t>トイレは自由に</a:t>
            </a:r>
            <a:endParaRPr lang="en-US" altLang="ja-JP" sz="16000" dirty="0">
              <a:effectLst/>
            </a:endParaRPr>
          </a:p>
          <a:p>
            <a:r>
              <a:rPr lang="ja-JP" altLang="en-US" sz="16000" dirty="0">
                <a:solidFill>
                  <a:srgbClr val="FFFF00"/>
                </a:solidFill>
                <a:effectLst/>
              </a:rPr>
              <a:t>ご利用ください</a:t>
            </a:r>
            <a:endParaRPr lang="en-US" altLang="ja-JP" sz="16000" dirty="0">
              <a:effectLst/>
            </a:endParaRPr>
          </a:p>
        </p:txBody>
      </p:sp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01E64EC4-AACC-4121-8A4F-D44976294749}"/>
              </a:ext>
            </a:extLst>
          </p:cNvPr>
          <p:cNvSpPr/>
          <p:nvPr/>
        </p:nvSpPr>
        <p:spPr>
          <a:xfrm rot="5400000">
            <a:off x="-1231021" y="174797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01E64EC4-AACC-4121-8A4F-D44976294749}"/>
              </a:ext>
            </a:extLst>
          </p:cNvPr>
          <p:cNvSpPr/>
          <p:nvPr/>
        </p:nvSpPr>
        <p:spPr>
          <a:xfrm rot="5400000">
            <a:off x="-1231021" y="174797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chemeClr val="bg1">
              <a:lumMod val="50000"/>
            </a:schemeClr>
          </a:solidFill>
          <a:ln w="127000" cmpd="sng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20360D73-FCA5-4820-8E87-3900AAE66B60}"/>
              </a:ext>
            </a:extLst>
          </p:cNvPr>
          <p:cNvSpPr txBox="1"/>
          <p:nvPr/>
        </p:nvSpPr>
        <p:spPr>
          <a:xfrm rot="5400000">
            <a:off x="-582514" y="2925322"/>
            <a:ext cx="7976382" cy="4038943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トイレは自由に</a:t>
            </a:r>
            <a:endParaRPr lang="en-US" altLang="ja-JP" sz="160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ご利用ください</a:t>
            </a:r>
            <a:endParaRPr lang="en-US" altLang="ja-JP" sz="160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6807766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BB65A658-CE9A-4CA4-A17E-331C375C6434}"/>
              </a:ext>
            </a:extLst>
          </p:cNvPr>
          <p:cNvSpPr txBox="1"/>
          <p:nvPr/>
        </p:nvSpPr>
        <p:spPr>
          <a:xfrm>
            <a:off x="531144" y="4536891"/>
            <a:ext cx="5979218" cy="4913584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トイレは自由に</a:t>
            </a:r>
            <a:endParaRPr lang="en-US" altLang="ja-JP" sz="16000" dirty="0">
              <a:ln w="38100">
                <a:noFill/>
              </a:ln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ご利用ください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524B352E-E584-4F8F-A24E-BDCC66AB9212}"/>
              </a:ext>
            </a:extLst>
          </p:cNvPr>
          <p:cNvGrpSpPr/>
          <p:nvPr/>
        </p:nvGrpSpPr>
        <p:grpSpPr>
          <a:xfrm>
            <a:off x="1686393" y="587515"/>
            <a:ext cx="3485214" cy="3485214"/>
            <a:chOff x="3073573" y="3973577"/>
            <a:chExt cx="2688350" cy="2688350"/>
          </a:xfrm>
        </p:grpSpPr>
        <p:sp>
          <p:nvSpPr>
            <p:cNvPr id="15" name="四角形: 角を丸くする 14">
              <a:extLst>
                <a:ext uri="{FF2B5EF4-FFF2-40B4-BE49-F238E27FC236}">
                  <a16:creationId xmlns:a16="http://schemas.microsoft.com/office/drawing/2014/main" id="{F61337EA-C011-4DBB-AC39-7EA7A2FED6B6}"/>
                </a:ext>
              </a:extLst>
            </p:cNvPr>
            <p:cNvSpPr/>
            <p:nvPr/>
          </p:nvSpPr>
          <p:spPr bwMode="auto">
            <a:xfrm>
              <a:off x="3073573" y="3973577"/>
              <a:ext cx="2688350" cy="2688350"/>
            </a:xfrm>
            <a:prstGeom prst="roundRect">
              <a:avLst>
                <a:gd name="adj" fmla="val 3331"/>
              </a:avLst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四角形: 角を丸くする 15">
              <a:extLst>
                <a:ext uri="{FF2B5EF4-FFF2-40B4-BE49-F238E27FC236}">
                  <a16:creationId xmlns:a16="http://schemas.microsoft.com/office/drawing/2014/main" id="{825DA9CF-DBEA-43BC-8990-B90A68915505}"/>
                </a:ext>
              </a:extLst>
            </p:cNvPr>
            <p:cNvSpPr/>
            <p:nvPr/>
          </p:nvSpPr>
          <p:spPr bwMode="auto">
            <a:xfrm>
              <a:off x="3193967" y="4093971"/>
              <a:ext cx="2447562" cy="2447562"/>
            </a:xfrm>
            <a:prstGeom prst="roundRect">
              <a:avLst>
                <a:gd name="adj" fmla="val 1515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5119711F-B21E-4DCB-BBA1-5A0A0942BB9D}"/>
                </a:ext>
              </a:extLst>
            </p:cNvPr>
            <p:cNvGrpSpPr/>
            <p:nvPr/>
          </p:nvGrpSpPr>
          <p:grpSpPr>
            <a:xfrm>
              <a:off x="3588605" y="4306202"/>
              <a:ext cx="1643432" cy="2023100"/>
              <a:chOff x="290697" y="4184672"/>
              <a:chExt cx="1470895" cy="1810704"/>
            </a:xfrm>
          </p:grpSpPr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C27D3707-1E4C-4B77-8EDE-9E2E0D9EF568}"/>
                  </a:ext>
                </a:extLst>
              </p:cNvPr>
              <p:cNvSpPr/>
              <p:nvPr/>
            </p:nvSpPr>
            <p:spPr bwMode="auto">
              <a:xfrm>
                <a:off x="290697" y="4184672"/>
                <a:ext cx="671073" cy="1810704"/>
              </a:xfrm>
              <a:custGeom>
                <a:avLst/>
                <a:gdLst>
                  <a:gd name="connsiteX0" fmla="*/ 225030 w 1400332"/>
                  <a:gd name="connsiteY0" fmla="*/ 1350150 h 3778410"/>
                  <a:gd name="connsiteX1" fmla="*/ 1175302 w 1400332"/>
                  <a:gd name="connsiteY1" fmla="*/ 1350150 h 3778410"/>
                  <a:gd name="connsiteX2" fmla="*/ 1400332 w 1400332"/>
                  <a:gd name="connsiteY2" fmla="*/ 1575180 h 3778410"/>
                  <a:gd name="connsiteX3" fmla="*/ 1400332 w 1400332"/>
                  <a:gd name="connsiteY3" fmla="*/ 2700300 h 3778410"/>
                  <a:gd name="connsiteX4" fmla="*/ 1198311 w 1400332"/>
                  <a:gd name="connsiteY4" fmla="*/ 2700300 h 3778410"/>
                  <a:gd name="connsiteX5" fmla="*/ 1198311 w 1400332"/>
                  <a:gd name="connsiteY5" fmla="*/ 1808560 h 3778410"/>
                  <a:gd name="connsiteX6" fmla="*/ 1169145 w 1400332"/>
                  <a:gd name="connsiteY6" fmla="*/ 1779394 h 3778410"/>
                  <a:gd name="connsiteX7" fmla="*/ 1139979 w 1400332"/>
                  <a:gd name="connsiteY7" fmla="*/ 1808560 h 3778410"/>
                  <a:gd name="connsiteX8" fmla="*/ 1139979 w 1400332"/>
                  <a:gd name="connsiteY8" fmla="*/ 2700300 h 3778410"/>
                  <a:gd name="connsiteX9" fmla="*/ 1138790 w 1400332"/>
                  <a:gd name="connsiteY9" fmla="*/ 2700300 h 3778410"/>
                  <a:gd name="connsiteX10" fmla="*/ 1021670 w 1400332"/>
                  <a:gd name="connsiteY10" fmla="*/ 3778410 h 3778410"/>
                  <a:gd name="connsiteX11" fmla="*/ 729329 w 1400332"/>
                  <a:gd name="connsiteY11" fmla="*/ 3778410 h 3778410"/>
                  <a:gd name="connsiteX12" fmla="*/ 729330 w 1400332"/>
                  <a:gd name="connsiteY12" fmla="*/ 2539575 h 3778410"/>
                  <a:gd name="connsiteX13" fmla="*/ 700164 w 1400332"/>
                  <a:gd name="connsiteY13" fmla="*/ 2510409 h 3778410"/>
                  <a:gd name="connsiteX14" fmla="*/ 670998 w 1400332"/>
                  <a:gd name="connsiteY14" fmla="*/ 2539575 h 3778410"/>
                  <a:gd name="connsiteX15" fmla="*/ 670998 w 1400332"/>
                  <a:gd name="connsiteY15" fmla="*/ 3778410 h 3778410"/>
                  <a:gd name="connsiteX16" fmla="*/ 378660 w 1400332"/>
                  <a:gd name="connsiteY16" fmla="*/ 3778410 h 3778410"/>
                  <a:gd name="connsiteX17" fmla="*/ 261541 w 1400332"/>
                  <a:gd name="connsiteY17" fmla="*/ 2700300 h 3778410"/>
                  <a:gd name="connsiteX18" fmla="*/ 260348 w 1400332"/>
                  <a:gd name="connsiteY18" fmla="*/ 2700300 h 3778410"/>
                  <a:gd name="connsiteX19" fmla="*/ 260349 w 1400332"/>
                  <a:gd name="connsiteY19" fmla="*/ 1808560 h 3778410"/>
                  <a:gd name="connsiteX20" fmla="*/ 231183 w 1400332"/>
                  <a:gd name="connsiteY20" fmla="*/ 1779394 h 3778410"/>
                  <a:gd name="connsiteX21" fmla="*/ 202017 w 1400332"/>
                  <a:gd name="connsiteY21" fmla="*/ 1808560 h 3778410"/>
                  <a:gd name="connsiteX22" fmla="*/ 202017 w 1400332"/>
                  <a:gd name="connsiteY22" fmla="*/ 2700300 h 3778410"/>
                  <a:gd name="connsiteX23" fmla="*/ 0 w 1400332"/>
                  <a:gd name="connsiteY23" fmla="*/ 2700300 h 3778410"/>
                  <a:gd name="connsiteX24" fmla="*/ 0 w 1400332"/>
                  <a:gd name="connsiteY24" fmla="*/ 1575180 h 3778410"/>
                  <a:gd name="connsiteX25" fmla="*/ 225030 w 1400332"/>
                  <a:gd name="connsiteY25" fmla="*/ 1350150 h 3778410"/>
                  <a:gd name="connsiteX26" fmla="*/ 700166 w 1400332"/>
                  <a:gd name="connsiteY26" fmla="*/ 0 h 3778410"/>
                  <a:gd name="connsiteX27" fmla="*/ 1330236 w 1400332"/>
                  <a:gd name="connsiteY27" fmla="*/ 630070 h 3778410"/>
                  <a:gd name="connsiteX28" fmla="*/ 700166 w 1400332"/>
                  <a:gd name="connsiteY28" fmla="*/ 1260140 h 3778410"/>
                  <a:gd name="connsiteX29" fmla="*/ 70096 w 1400332"/>
                  <a:gd name="connsiteY29" fmla="*/ 630070 h 3778410"/>
                  <a:gd name="connsiteX30" fmla="*/ 700166 w 1400332"/>
                  <a:gd name="connsiteY30" fmla="*/ 0 h 37784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</a:cxnLst>
                <a:rect l="l" t="t" r="r" b="b"/>
                <a:pathLst>
                  <a:path w="1400332" h="3778410">
                    <a:moveTo>
                      <a:pt x="225030" y="1350150"/>
                    </a:moveTo>
                    <a:lnTo>
                      <a:pt x="1175302" y="1350150"/>
                    </a:lnTo>
                    <a:cubicBezTo>
                      <a:pt x="1299583" y="1350150"/>
                      <a:pt x="1400332" y="1450899"/>
                      <a:pt x="1400332" y="1575180"/>
                    </a:cubicBezTo>
                    <a:lnTo>
                      <a:pt x="1400332" y="2700300"/>
                    </a:lnTo>
                    <a:lnTo>
                      <a:pt x="1198311" y="2700300"/>
                    </a:lnTo>
                    <a:lnTo>
                      <a:pt x="1198311" y="1808560"/>
                    </a:lnTo>
                    <a:cubicBezTo>
                      <a:pt x="1198311" y="1792452"/>
                      <a:pt x="1185253" y="1779394"/>
                      <a:pt x="1169145" y="1779394"/>
                    </a:cubicBezTo>
                    <a:cubicBezTo>
                      <a:pt x="1153037" y="1779394"/>
                      <a:pt x="1139979" y="1792452"/>
                      <a:pt x="1139979" y="1808560"/>
                    </a:cubicBezTo>
                    <a:lnTo>
                      <a:pt x="1139979" y="2700300"/>
                    </a:lnTo>
                    <a:lnTo>
                      <a:pt x="1138790" y="2700300"/>
                    </a:lnTo>
                    <a:lnTo>
                      <a:pt x="1021670" y="3778410"/>
                    </a:lnTo>
                    <a:lnTo>
                      <a:pt x="729329" y="3778410"/>
                    </a:lnTo>
                    <a:lnTo>
                      <a:pt x="729330" y="2539575"/>
                    </a:lnTo>
                    <a:cubicBezTo>
                      <a:pt x="729330" y="2523467"/>
                      <a:pt x="716272" y="2510409"/>
                      <a:pt x="700164" y="2510409"/>
                    </a:cubicBezTo>
                    <a:cubicBezTo>
                      <a:pt x="684056" y="2510409"/>
                      <a:pt x="670998" y="2523467"/>
                      <a:pt x="670998" y="2539575"/>
                    </a:cubicBezTo>
                    <a:lnTo>
                      <a:pt x="670998" y="3778410"/>
                    </a:lnTo>
                    <a:lnTo>
                      <a:pt x="378660" y="3778410"/>
                    </a:lnTo>
                    <a:lnTo>
                      <a:pt x="261541" y="2700300"/>
                    </a:lnTo>
                    <a:lnTo>
                      <a:pt x="260348" y="2700300"/>
                    </a:lnTo>
                    <a:lnTo>
                      <a:pt x="260349" y="1808560"/>
                    </a:lnTo>
                    <a:cubicBezTo>
                      <a:pt x="260349" y="1792452"/>
                      <a:pt x="247291" y="1779394"/>
                      <a:pt x="231183" y="1779394"/>
                    </a:cubicBezTo>
                    <a:cubicBezTo>
                      <a:pt x="215075" y="1779394"/>
                      <a:pt x="202017" y="1792452"/>
                      <a:pt x="202017" y="1808560"/>
                    </a:cubicBezTo>
                    <a:lnTo>
                      <a:pt x="202017" y="2700300"/>
                    </a:lnTo>
                    <a:lnTo>
                      <a:pt x="0" y="2700300"/>
                    </a:lnTo>
                    <a:lnTo>
                      <a:pt x="0" y="1575180"/>
                    </a:lnTo>
                    <a:cubicBezTo>
                      <a:pt x="0" y="1450899"/>
                      <a:pt x="100749" y="1350150"/>
                      <a:pt x="225030" y="1350150"/>
                    </a:cubicBezTo>
                    <a:close/>
                    <a:moveTo>
                      <a:pt x="700166" y="0"/>
                    </a:moveTo>
                    <a:cubicBezTo>
                      <a:pt x="1048144" y="0"/>
                      <a:pt x="1330236" y="282092"/>
                      <a:pt x="1330236" y="630070"/>
                    </a:cubicBezTo>
                    <a:cubicBezTo>
                      <a:pt x="1330236" y="978048"/>
                      <a:pt x="1048144" y="1260140"/>
                      <a:pt x="700166" y="1260140"/>
                    </a:cubicBezTo>
                    <a:cubicBezTo>
                      <a:pt x="352188" y="1260140"/>
                      <a:pt x="70096" y="978048"/>
                      <a:pt x="70096" y="630070"/>
                    </a:cubicBezTo>
                    <a:cubicBezTo>
                      <a:pt x="70096" y="282092"/>
                      <a:pt x="352188" y="0"/>
                      <a:pt x="70016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016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B7B9E0FB-25F5-4610-9A28-4A2EE9960B3F}"/>
                  </a:ext>
                </a:extLst>
              </p:cNvPr>
              <p:cNvSpPr/>
              <p:nvPr/>
            </p:nvSpPr>
            <p:spPr bwMode="auto">
              <a:xfrm rot="10800000">
                <a:off x="1090519" y="4184672"/>
                <a:ext cx="671073" cy="1810703"/>
              </a:xfrm>
              <a:custGeom>
                <a:avLst/>
                <a:gdLst>
                  <a:gd name="connsiteX0" fmla="*/ 900979 w 1400332"/>
                  <a:gd name="connsiteY0" fmla="*/ 2428258 h 3778408"/>
                  <a:gd name="connsiteX1" fmla="*/ 499353 w 1400332"/>
                  <a:gd name="connsiteY1" fmla="*/ 2428258 h 3778408"/>
                  <a:gd name="connsiteX2" fmla="*/ 0 w 1400332"/>
                  <a:gd name="connsiteY2" fmla="*/ 1928905 h 3778408"/>
                  <a:gd name="connsiteX3" fmla="*/ 0 w 1400332"/>
                  <a:gd name="connsiteY3" fmla="*/ 1078108 h 3778408"/>
                  <a:gd name="connsiteX4" fmla="*/ 202020 w 1400332"/>
                  <a:gd name="connsiteY4" fmla="*/ 1078108 h 3778408"/>
                  <a:gd name="connsiteX5" fmla="*/ 202020 w 1400332"/>
                  <a:gd name="connsiteY5" fmla="*/ 1947639 h 3778408"/>
                  <a:gd name="connsiteX6" fmla="*/ 231186 w 1400332"/>
                  <a:gd name="connsiteY6" fmla="*/ 1976805 h 3778408"/>
                  <a:gd name="connsiteX7" fmla="*/ 260352 w 1400332"/>
                  <a:gd name="connsiteY7" fmla="*/ 1947639 h 3778408"/>
                  <a:gd name="connsiteX8" fmla="*/ 260352 w 1400332"/>
                  <a:gd name="connsiteY8" fmla="*/ 1314549 h 3778408"/>
                  <a:gd name="connsiteX9" fmla="*/ 161966 w 1400332"/>
                  <a:gd name="connsiteY9" fmla="*/ 583053 h 3778408"/>
                  <a:gd name="connsiteX10" fmla="*/ 315471 w 1400332"/>
                  <a:gd name="connsiteY10" fmla="*/ 583053 h 3778408"/>
                  <a:gd name="connsiteX11" fmla="*/ 379454 w 1400332"/>
                  <a:gd name="connsiteY11" fmla="*/ 0 h 3778408"/>
                  <a:gd name="connsiteX12" fmla="*/ 671794 w 1400332"/>
                  <a:gd name="connsiteY12" fmla="*/ 0 h 3778408"/>
                  <a:gd name="connsiteX13" fmla="*/ 671794 w 1400332"/>
                  <a:gd name="connsiteY13" fmla="*/ 583053 h 3778408"/>
                  <a:gd name="connsiteX14" fmla="*/ 730125 w 1400332"/>
                  <a:gd name="connsiteY14" fmla="*/ 583053 h 3778408"/>
                  <a:gd name="connsiteX15" fmla="*/ 730125 w 1400332"/>
                  <a:gd name="connsiteY15" fmla="*/ 0 h 3778408"/>
                  <a:gd name="connsiteX16" fmla="*/ 1022464 w 1400332"/>
                  <a:gd name="connsiteY16" fmla="*/ 0 h 3778408"/>
                  <a:gd name="connsiteX17" fmla="*/ 1086448 w 1400332"/>
                  <a:gd name="connsiteY17" fmla="*/ 583053 h 3778408"/>
                  <a:gd name="connsiteX18" fmla="*/ 1238368 w 1400332"/>
                  <a:gd name="connsiteY18" fmla="*/ 583053 h 3778408"/>
                  <a:gd name="connsiteX19" fmla="*/ 1139982 w 1400332"/>
                  <a:gd name="connsiteY19" fmla="*/ 1314549 h 3778408"/>
                  <a:gd name="connsiteX20" fmla="*/ 1139982 w 1400332"/>
                  <a:gd name="connsiteY20" fmla="*/ 1947639 h 3778408"/>
                  <a:gd name="connsiteX21" fmla="*/ 1169148 w 1400332"/>
                  <a:gd name="connsiteY21" fmla="*/ 1976805 h 3778408"/>
                  <a:gd name="connsiteX22" fmla="*/ 1198314 w 1400332"/>
                  <a:gd name="connsiteY22" fmla="*/ 1947639 h 3778408"/>
                  <a:gd name="connsiteX23" fmla="*/ 1198314 w 1400332"/>
                  <a:gd name="connsiteY23" fmla="*/ 1078108 h 3778408"/>
                  <a:gd name="connsiteX24" fmla="*/ 1400332 w 1400332"/>
                  <a:gd name="connsiteY24" fmla="*/ 1078108 h 3778408"/>
                  <a:gd name="connsiteX25" fmla="*/ 1400332 w 1400332"/>
                  <a:gd name="connsiteY25" fmla="*/ 1928905 h 3778408"/>
                  <a:gd name="connsiteX26" fmla="*/ 900979 w 1400332"/>
                  <a:gd name="connsiteY26" fmla="*/ 2428258 h 3778408"/>
                  <a:gd name="connsiteX27" fmla="*/ 700166 w 1400332"/>
                  <a:gd name="connsiteY27" fmla="*/ 3778408 h 3778408"/>
                  <a:gd name="connsiteX28" fmla="*/ 70096 w 1400332"/>
                  <a:gd name="connsiteY28" fmla="*/ 3148338 h 3778408"/>
                  <a:gd name="connsiteX29" fmla="*/ 700166 w 1400332"/>
                  <a:gd name="connsiteY29" fmla="*/ 2518268 h 3778408"/>
                  <a:gd name="connsiteX30" fmla="*/ 1330236 w 1400332"/>
                  <a:gd name="connsiteY30" fmla="*/ 3148338 h 3778408"/>
                  <a:gd name="connsiteX31" fmla="*/ 700166 w 1400332"/>
                  <a:gd name="connsiteY31" fmla="*/ 3778408 h 37784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1400332" h="3778408">
                    <a:moveTo>
                      <a:pt x="900979" y="2428258"/>
                    </a:moveTo>
                    <a:lnTo>
                      <a:pt x="499353" y="2428258"/>
                    </a:lnTo>
                    <a:cubicBezTo>
                      <a:pt x="223568" y="2428258"/>
                      <a:pt x="0" y="2204690"/>
                      <a:pt x="0" y="1928905"/>
                    </a:cubicBezTo>
                    <a:lnTo>
                      <a:pt x="0" y="1078108"/>
                    </a:lnTo>
                    <a:lnTo>
                      <a:pt x="202020" y="1078108"/>
                    </a:lnTo>
                    <a:lnTo>
                      <a:pt x="202020" y="1947639"/>
                    </a:lnTo>
                    <a:cubicBezTo>
                      <a:pt x="202020" y="1963747"/>
                      <a:pt x="215078" y="1976805"/>
                      <a:pt x="231186" y="1976805"/>
                    </a:cubicBezTo>
                    <a:cubicBezTo>
                      <a:pt x="247294" y="1976805"/>
                      <a:pt x="260352" y="1963747"/>
                      <a:pt x="260352" y="1947639"/>
                    </a:cubicBezTo>
                    <a:lnTo>
                      <a:pt x="260352" y="1314549"/>
                    </a:lnTo>
                    <a:lnTo>
                      <a:pt x="161966" y="583053"/>
                    </a:lnTo>
                    <a:lnTo>
                      <a:pt x="315471" y="583053"/>
                    </a:lnTo>
                    <a:lnTo>
                      <a:pt x="379454" y="0"/>
                    </a:lnTo>
                    <a:lnTo>
                      <a:pt x="671794" y="0"/>
                    </a:lnTo>
                    <a:lnTo>
                      <a:pt x="671794" y="583053"/>
                    </a:lnTo>
                    <a:lnTo>
                      <a:pt x="730125" y="583053"/>
                    </a:lnTo>
                    <a:lnTo>
                      <a:pt x="730125" y="0"/>
                    </a:lnTo>
                    <a:lnTo>
                      <a:pt x="1022464" y="0"/>
                    </a:lnTo>
                    <a:lnTo>
                      <a:pt x="1086448" y="583053"/>
                    </a:lnTo>
                    <a:lnTo>
                      <a:pt x="1238368" y="583053"/>
                    </a:lnTo>
                    <a:lnTo>
                      <a:pt x="1139982" y="1314549"/>
                    </a:lnTo>
                    <a:lnTo>
                      <a:pt x="1139982" y="1947639"/>
                    </a:lnTo>
                    <a:cubicBezTo>
                      <a:pt x="1139982" y="1963747"/>
                      <a:pt x="1153040" y="1976805"/>
                      <a:pt x="1169148" y="1976805"/>
                    </a:cubicBezTo>
                    <a:cubicBezTo>
                      <a:pt x="1185256" y="1976805"/>
                      <a:pt x="1198314" y="1963747"/>
                      <a:pt x="1198314" y="1947639"/>
                    </a:cubicBezTo>
                    <a:lnTo>
                      <a:pt x="1198314" y="1078108"/>
                    </a:lnTo>
                    <a:lnTo>
                      <a:pt x="1400332" y="1078108"/>
                    </a:lnTo>
                    <a:lnTo>
                      <a:pt x="1400332" y="1928905"/>
                    </a:lnTo>
                    <a:cubicBezTo>
                      <a:pt x="1400332" y="2204690"/>
                      <a:pt x="1176764" y="2428258"/>
                      <a:pt x="900979" y="2428258"/>
                    </a:cubicBezTo>
                    <a:close/>
                    <a:moveTo>
                      <a:pt x="700166" y="3778408"/>
                    </a:moveTo>
                    <a:cubicBezTo>
                      <a:pt x="352188" y="3778408"/>
                      <a:pt x="70096" y="3496316"/>
                      <a:pt x="70096" y="3148338"/>
                    </a:cubicBezTo>
                    <a:cubicBezTo>
                      <a:pt x="70096" y="2800360"/>
                      <a:pt x="352188" y="2518268"/>
                      <a:pt x="700166" y="2518268"/>
                    </a:cubicBezTo>
                    <a:cubicBezTo>
                      <a:pt x="1048144" y="2518268"/>
                      <a:pt x="1330236" y="2800360"/>
                      <a:pt x="1330236" y="3148338"/>
                    </a:cubicBezTo>
                    <a:cubicBezTo>
                      <a:pt x="1330236" y="3496316"/>
                      <a:pt x="1048144" y="3778408"/>
                      <a:pt x="700166" y="3778408"/>
                    </a:cubicBezTo>
                    <a:close/>
                  </a:path>
                </a:pathLst>
              </a:custGeom>
              <a:solidFill>
                <a:schemeClr val="tx1"/>
              </a:solidFill>
              <a:ln w="1016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フリーフォーム: 図形 19">
                <a:extLst>
                  <a:ext uri="{FF2B5EF4-FFF2-40B4-BE49-F238E27FC236}">
                    <a16:creationId xmlns:a16="http://schemas.microsoft.com/office/drawing/2014/main" id="{824D33F7-2AE0-4CD6-B7C8-0D557B850D2D}"/>
                  </a:ext>
                </a:extLst>
              </p:cNvPr>
              <p:cNvSpPr/>
              <p:nvPr/>
            </p:nvSpPr>
            <p:spPr bwMode="auto">
              <a:xfrm>
                <a:off x="290697" y="4184672"/>
                <a:ext cx="671073" cy="1810704"/>
              </a:xfrm>
              <a:custGeom>
                <a:avLst/>
                <a:gdLst>
                  <a:gd name="connsiteX0" fmla="*/ 225030 w 1400332"/>
                  <a:gd name="connsiteY0" fmla="*/ 1350150 h 3778410"/>
                  <a:gd name="connsiteX1" fmla="*/ 1175302 w 1400332"/>
                  <a:gd name="connsiteY1" fmla="*/ 1350150 h 3778410"/>
                  <a:gd name="connsiteX2" fmla="*/ 1400332 w 1400332"/>
                  <a:gd name="connsiteY2" fmla="*/ 1575180 h 3778410"/>
                  <a:gd name="connsiteX3" fmla="*/ 1400332 w 1400332"/>
                  <a:gd name="connsiteY3" fmla="*/ 2700300 h 3778410"/>
                  <a:gd name="connsiteX4" fmla="*/ 1198311 w 1400332"/>
                  <a:gd name="connsiteY4" fmla="*/ 2700300 h 3778410"/>
                  <a:gd name="connsiteX5" fmla="*/ 1198311 w 1400332"/>
                  <a:gd name="connsiteY5" fmla="*/ 1808560 h 3778410"/>
                  <a:gd name="connsiteX6" fmla="*/ 1169145 w 1400332"/>
                  <a:gd name="connsiteY6" fmla="*/ 1779394 h 3778410"/>
                  <a:gd name="connsiteX7" fmla="*/ 1139979 w 1400332"/>
                  <a:gd name="connsiteY7" fmla="*/ 1808560 h 3778410"/>
                  <a:gd name="connsiteX8" fmla="*/ 1139979 w 1400332"/>
                  <a:gd name="connsiteY8" fmla="*/ 2700300 h 3778410"/>
                  <a:gd name="connsiteX9" fmla="*/ 1138790 w 1400332"/>
                  <a:gd name="connsiteY9" fmla="*/ 2700300 h 3778410"/>
                  <a:gd name="connsiteX10" fmla="*/ 1021670 w 1400332"/>
                  <a:gd name="connsiteY10" fmla="*/ 3778410 h 3778410"/>
                  <a:gd name="connsiteX11" fmla="*/ 729329 w 1400332"/>
                  <a:gd name="connsiteY11" fmla="*/ 3778410 h 3778410"/>
                  <a:gd name="connsiteX12" fmla="*/ 729330 w 1400332"/>
                  <a:gd name="connsiteY12" fmla="*/ 2539575 h 3778410"/>
                  <a:gd name="connsiteX13" fmla="*/ 700164 w 1400332"/>
                  <a:gd name="connsiteY13" fmla="*/ 2510409 h 3778410"/>
                  <a:gd name="connsiteX14" fmla="*/ 670998 w 1400332"/>
                  <a:gd name="connsiteY14" fmla="*/ 2539575 h 3778410"/>
                  <a:gd name="connsiteX15" fmla="*/ 670998 w 1400332"/>
                  <a:gd name="connsiteY15" fmla="*/ 3778410 h 3778410"/>
                  <a:gd name="connsiteX16" fmla="*/ 378660 w 1400332"/>
                  <a:gd name="connsiteY16" fmla="*/ 3778410 h 3778410"/>
                  <a:gd name="connsiteX17" fmla="*/ 261541 w 1400332"/>
                  <a:gd name="connsiteY17" fmla="*/ 2700300 h 3778410"/>
                  <a:gd name="connsiteX18" fmla="*/ 260348 w 1400332"/>
                  <a:gd name="connsiteY18" fmla="*/ 2700300 h 3778410"/>
                  <a:gd name="connsiteX19" fmla="*/ 260349 w 1400332"/>
                  <a:gd name="connsiteY19" fmla="*/ 1808560 h 3778410"/>
                  <a:gd name="connsiteX20" fmla="*/ 231183 w 1400332"/>
                  <a:gd name="connsiteY20" fmla="*/ 1779394 h 3778410"/>
                  <a:gd name="connsiteX21" fmla="*/ 202017 w 1400332"/>
                  <a:gd name="connsiteY21" fmla="*/ 1808560 h 3778410"/>
                  <a:gd name="connsiteX22" fmla="*/ 202017 w 1400332"/>
                  <a:gd name="connsiteY22" fmla="*/ 2700300 h 3778410"/>
                  <a:gd name="connsiteX23" fmla="*/ 0 w 1400332"/>
                  <a:gd name="connsiteY23" fmla="*/ 2700300 h 3778410"/>
                  <a:gd name="connsiteX24" fmla="*/ 0 w 1400332"/>
                  <a:gd name="connsiteY24" fmla="*/ 1575180 h 3778410"/>
                  <a:gd name="connsiteX25" fmla="*/ 225030 w 1400332"/>
                  <a:gd name="connsiteY25" fmla="*/ 1350150 h 3778410"/>
                  <a:gd name="connsiteX26" fmla="*/ 700166 w 1400332"/>
                  <a:gd name="connsiteY26" fmla="*/ 0 h 3778410"/>
                  <a:gd name="connsiteX27" fmla="*/ 1330236 w 1400332"/>
                  <a:gd name="connsiteY27" fmla="*/ 630070 h 3778410"/>
                  <a:gd name="connsiteX28" fmla="*/ 700166 w 1400332"/>
                  <a:gd name="connsiteY28" fmla="*/ 1260140 h 3778410"/>
                  <a:gd name="connsiteX29" fmla="*/ 70096 w 1400332"/>
                  <a:gd name="connsiteY29" fmla="*/ 630070 h 3778410"/>
                  <a:gd name="connsiteX30" fmla="*/ 700166 w 1400332"/>
                  <a:gd name="connsiteY30" fmla="*/ 0 h 37784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</a:cxnLst>
                <a:rect l="l" t="t" r="r" b="b"/>
                <a:pathLst>
                  <a:path w="1400332" h="3778410">
                    <a:moveTo>
                      <a:pt x="225030" y="1350150"/>
                    </a:moveTo>
                    <a:lnTo>
                      <a:pt x="1175302" y="1350150"/>
                    </a:lnTo>
                    <a:cubicBezTo>
                      <a:pt x="1299583" y="1350150"/>
                      <a:pt x="1400332" y="1450899"/>
                      <a:pt x="1400332" y="1575180"/>
                    </a:cubicBezTo>
                    <a:lnTo>
                      <a:pt x="1400332" y="2700300"/>
                    </a:lnTo>
                    <a:lnTo>
                      <a:pt x="1198311" y="2700300"/>
                    </a:lnTo>
                    <a:lnTo>
                      <a:pt x="1198311" y="1808560"/>
                    </a:lnTo>
                    <a:cubicBezTo>
                      <a:pt x="1198311" y="1792452"/>
                      <a:pt x="1185253" y="1779394"/>
                      <a:pt x="1169145" y="1779394"/>
                    </a:cubicBezTo>
                    <a:cubicBezTo>
                      <a:pt x="1153037" y="1779394"/>
                      <a:pt x="1139979" y="1792452"/>
                      <a:pt x="1139979" y="1808560"/>
                    </a:cubicBezTo>
                    <a:lnTo>
                      <a:pt x="1139979" y="2700300"/>
                    </a:lnTo>
                    <a:lnTo>
                      <a:pt x="1138790" y="2700300"/>
                    </a:lnTo>
                    <a:lnTo>
                      <a:pt x="1021670" y="3778410"/>
                    </a:lnTo>
                    <a:lnTo>
                      <a:pt x="729329" y="3778410"/>
                    </a:lnTo>
                    <a:lnTo>
                      <a:pt x="729330" y="2539575"/>
                    </a:lnTo>
                    <a:cubicBezTo>
                      <a:pt x="729330" y="2523467"/>
                      <a:pt x="716272" y="2510409"/>
                      <a:pt x="700164" y="2510409"/>
                    </a:cubicBezTo>
                    <a:cubicBezTo>
                      <a:pt x="684056" y="2510409"/>
                      <a:pt x="670998" y="2523467"/>
                      <a:pt x="670998" y="2539575"/>
                    </a:cubicBezTo>
                    <a:lnTo>
                      <a:pt x="670998" y="3778410"/>
                    </a:lnTo>
                    <a:lnTo>
                      <a:pt x="378660" y="3778410"/>
                    </a:lnTo>
                    <a:lnTo>
                      <a:pt x="261541" y="2700300"/>
                    </a:lnTo>
                    <a:lnTo>
                      <a:pt x="260348" y="2700300"/>
                    </a:lnTo>
                    <a:lnTo>
                      <a:pt x="260349" y="1808560"/>
                    </a:lnTo>
                    <a:cubicBezTo>
                      <a:pt x="260349" y="1792452"/>
                      <a:pt x="247291" y="1779394"/>
                      <a:pt x="231183" y="1779394"/>
                    </a:cubicBezTo>
                    <a:cubicBezTo>
                      <a:pt x="215075" y="1779394"/>
                      <a:pt x="202017" y="1792452"/>
                      <a:pt x="202017" y="1808560"/>
                    </a:cubicBezTo>
                    <a:lnTo>
                      <a:pt x="202017" y="2700300"/>
                    </a:lnTo>
                    <a:lnTo>
                      <a:pt x="0" y="2700300"/>
                    </a:lnTo>
                    <a:lnTo>
                      <a:pt x="0" y="1575180"/>
                    </a:lnTo>
                    <a:cubicBezTo>
                      <a:pt x="0" y="1450899"/>
                      <a:pt x="100749" y="1350150"/>
                      <a:pt x="225030" y="1350150"/>
                    </a:cubicBezTo>
                    <a:close/>
                    <a:moveTo>
                      <a:pt x="700166" y="0"/>
                    </a:moveTo>
                    <a:cubicBezTo>
                      <a:pt x="1048144" y="0"/>
                      <a:pt x="1330236" y="282092"/>
                      <a:pt x="1330236" y="630070"/>
                    </a:cubicBezTo>
                    <a:cubicBezTo>
                      <a:pt x="1330236" y="978048"/>
                      <a:pt x="1048144" y="1260140"/>
                      <a:pt x="700166" y="1260140"/>
                    </a:cubicBezTo>
                    <a:cubicBezTo>
                      <a:pt x="352188" y="1260140"/>
                      <a:pt x="70096" y="978048"/>
                      <a:pt x="70096" y="630070"/>
                    </a:cubicBezTo>
                    <a:cubicBezTo>
                      <a:pt x="70096" y="282092"/>
                      <a:pt x="352188" y="0"/>
                      <a:pt x="700166" y="0"/>
                    </a:cubicBezTo>
                    <a:close/>
                  </a:path>
                </a:pathLst>
              </a:custGeom>
              <a:solidFill>
                <a:srgbClr val="00B0F0"/>
              </a:solidFill>
              <a:ln w="63500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フリーフォーム: 図形 20">
                <a:extLst>
                  <a:ext uri="{FF2B5EF4-FFF2-40B4-BE49-F238E27FC236}">
                    <a16:creationId xmlns:a16="http://schemas.microsoft.com/office/drawing/2014/main" id="{2578BA5E-458B-4AD9-84C3-B7FAD3577667}"/>
                  </a:ext>
                </a:extLst>
              </p:cNvPr>
              <p:cNvSpPr/>
              <p:nvPr/>
            </p:nvSpPr>
            <p:spPr bwMode="auto">
              <a:xfrm rot="10800000">
                <a:off x="1090519" y="4184672"/>
                <a:ext cx="671073" cy="1810703"/>
              </a:xfrm>
              <a:custGeom>
                <a:avLst/>
                <a:gdLst>
                  <a:gd name="connsiteX0" fmla="*/ 900979 w 1400332"/>
                  <a:gd name="connsiteY0" fmla="*/ 2428258 h 3778408"/>
                  <a:gd name="connsiteX1" fmla="*/ 499353 w 1400332"/>
                  <a:gd name="connsiteY1" fmla="*/ 2428258 h 3778408"/>
                  <a:gd name="connsiteX2" fmla="*/ 0 w 1400332"/>
                  <a:gd name="connsiteY2" fmla="*/ 1928905 h 3778408"/>
                  <a:gd name="connsiteX3" fmla="*/ 0 w 1400332"/>
                  <a:gd name="connsiteY3" fmla="*/ 1078108 h 3778408"/>
                  <a:gd name="connsiteX4" fmla="*/ 202020 w 1400332"/>
                  <a:gd name="connsiteY4" fmla="*/ 1078108 h 3778408"/>
                  <a:gd name="connsiteX5" fmla="*/ 202020 w 1400332"/>
                  <a:gd name="connsiteY5" fmla="*/ 1947639 h 3778408"/>
                  <a:gd name="connsiteX6" fmla="*/ 231186 w 1400332"/>
                  <a:gd name="connsiteY6" fmla="*/ 1976805 h 3778408"/>
                  <a:gd name="connsiteX7" fmla="*/ 260352 w 1400332"/>
                  <a:gd name="connsiteY7" fmla="*/ 1947639 h 3778408"/>
                  <a:gd name="connsiteX8" fmla="*/ 260352 w 1400332"/>
                  <a:gd name="connsiteY8" fmla="*/ 1314549 h 3778408"/>
                  <a:gd name="connsiteX9" fmla="*/ 161966 w 1400332"/>
                  <a:gd name="connsiteY9" fmla="*/ 583053 h 3778408"/>
                  <a:gd name="connsiteX10" fmla="*/ 315471 w 1400332"/>
                  <a:gd name="connsiteY10" fmla="*/ 583053 h 3778408"/>
                  <a:gd name="connsiteX11" fmla="*/ 379454 w 1400332"/>
                  <a:gd name="connsiteY11" fmla="*/ 0 h 3778408"/>
                  <a:gd name="connsiteX12" fmla="*/ 671794 w 1400332"/>
                  <a:gd name="connsiteY12" fmla="*/ 0 h 3778408"/>
                  <a:gd name="connsiteX13" fmla="*/ 671794 w 1400332"/>
                  <a:gd name="connsiteY13" fmla="*/ 583053 h 3778408"/>
                  <a:gd name="connsiteX14" fmla="*/ 730125 w 1400332"/>
                  <a:gd name="connsiteY14" fmla="*/ 583053 h 3778408"/>
                  <a:gd name="connsiteX15" fmla="*/ 730125 w 1400332"/>
                  <a:gd name="connsiteY15" fmla="*/ 0 h 3778408"/>
                  <a:gd name="connsiteX16" fmla="*/ 1022464 w 1400332"/>
                  <a:gd name="connsiteY16" fmla="*/ 0 h 3778408"/>
                  <a:gd name="connsiteX17" fmla="*/ 1086448 w 1400332"/>
                  <a:gd name="connsiteY17" fmla="*/ 583053 h 3778408"/>
                  <a:gd name="connsiteX18" fmla="*/ 1238368 w 1400332"/>
                  <a:gd name="connsiteY18" fmla="*/ 583053 h 3778408"/>
                  <a:gd name="connsiteX19" fmla="*/ 1139982 w 1400332"/>
                  <a:gd name="connsiteY19" fmla="*/ 1314549 h 3778408"/>
                  <a:gd name="connsiteX20" fmla="*/ 1139982 w 1400332"/>
                  <a:gd name="connsiteY20" fmla="*/ 1947639 h 3778408"/>
                  <a:gd name="connsiteX21" fmla="*/ 1169148 w 1400332"/>
                  <a:gd name="connsiteY21" fmla="*/ 1976805 h 3778408"/>
                  <a:gd name="connsiteX22" fmla="*/ 1198314 w 1400332"/>
                  <a:gd name="connsiteY22" fmla="*/ 1947639 h 3778408"/>
                  <a:gd name="connsiteX23" fmla="*/ 1198314 w 1400332"/>
                  <a:gd name="connsiteY23" fmla="*/ 1078108 h 3778408"/>
                  <a:gd name="connsiteX24" fmla="*/ 1400332 w 1400332"/>
                  <a:gd name="connsiteY24" fmla="*/ 1078108 h 3778408"/>
                  <a:gd name="connsiteX25" fmla="*/ 1400332 w 1400332"/>
                  <a:gd name="connsiteY25" fmla="*/ 1928905 h 3778408"/>
                  <a:gd name="connsiteX26" fmla="*/ 900979 w 1400332"/>
                  <a:gd name="connsiteY26" fmla="*/ 2428258 h 3778408"/>
                  <a:gd name="connsiteX27" fmla="*/ 700166 w 1400332"/>
                  <a:gd name="connsiteY27" fmla="*/ 3778408 h 3778408"/>
                  <a:gd name="connsiteX28" fmla="*/ 70096 w 1400332"/>
                  <a:gd name="connsiteY28" fmla="*/ 3148338 h 3778408"/>
                  <a:gd name="connsiteX29" fmla="*/ 700166 w 1400332"/>
                  <a:gd name="connsiteY29" fmla="*/ 2518268 h 3778408"/>
                  <a:gd name="connsiteX30" fmla="*/ 1330236 w 1400332"/>
                  <a:gd name="connsiteY30" fmla="*/ 3148338 h 3778408"/>
                  <a:gd name="connsiteX31" fmla="*/ 700166 w 1400332"/>
                  <a:gd name="connsiteY31" fmla="*/ 3778408 h 37784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1400332" h="3778408">
                    <a:moveTo>
                      <a:pt x="900979" y="2428258"/>
                    </a:moveTo>
                    <a:lnTo>
                      <a:pt x="499353" y="2428258"/>
                    </a:lnTo>
                    <a:cubicBezTo>
                      <a:pt x="223568" y="2428258"/>
                      <a:pt x="0" y="2204690"/>
                      <a:pt x="0" y="1928905"/>
                    </a:cubicBezTo>
                    <a:lnTo>
                      <a:pt x="0" y="1078108"/>
                    </a:lnTo>
                    <a:lnTo>
                      <a:pt x="202020" y="1078108"/>
                    </a:lnTo>
                    <a:lnTo>
                      <a:pt x="202020" y="1947639"/>
                    </a:lnTo>
                    <a:cubicBezTo>
                      <a:pt x="202020" y="1963747"/>
                      <a:pt x="215078" y="1976805"/>
                      <a:pt x="231186" y="1976805"/>
                    </a:cubicBezTo>
                    <a:cubicBezTo>
                      <a:pt x="247294" y="1976805"/>
                      <a:pt x="260352" y="1963747"/>
                      <a:pt x="260352" y="1947639"/>
                    </a:cubicBezTo>
                    <a:lnTo>
                      <a:pt x="260352" y="1314549"/>
                    </a:lnTo>
                    <a:lnTo>
                      <a:pt x="161966" y="583053"/>
                    </a:lnTo>
                    <a:lnTo>
                      <a:pt x="315471" y="583053"/>
                    </a:lnTo>
                    <a:lnTo>
                      <a:pt x="379454" y="0"/>
                    </a:lnTo>
                    <a:lnTo>
                      <a:pt x="671794" y="0"/>
                    </a:lnTo>
                    <a:lnTo>
                      <a:pt x="671794" y="583053"/>
                    </a:lnTo>
                    <a:lnTo>
                      <a:pt x="730125" y="583053"/>
                    </a:lnTo>
                    <a:lnTo>
                      <a:pt x="730125" y="0"/>
                    </a:lnTo>
                    <a:lnTo>
                      <a:pt x="1022464" y="0"/>
                    </a:lnTo>
                    <a:lnTo>
                      <a:pt x="1086448" y="583053"/>
                    </a:lnTo>
                    <a:lnTo>
                      <a:pt x="1238368" y="583053"/>
                    </a:lnTo>
                    <a:lnTo>
                      <a:pt x="1139982" y="1314549"/>
                    </a:lnTo>
                    <a:lnTo>
                      <a:pt x="1139982" y="1947639"/>
                    </a:lnTo>
                    <a:cubicBezTo>
                      <a:pt x="1139982" y="1963747"/>
                      <a:pt x="1153040" y="1976805"/>
                      <a:pt x="1169148" y="1976805"/>
                    </a:cubicBezTo>
                    <a:cubicBezTo>
                      <a:pt x="1185256" y="1976805"/>
                      <a:pt x="1198314" y="1963747"/>
                      <a:pt x="1198314" y="1947639"/>
                    </a:cubicBezTo>
                    <a:lnTo>
                      <a:pt x="1198314" y="1078108"/>
                    </a:lnTo>
                    <a:lnTo>
                      <a:pt x="1400332" y="1078108"/>
                    </a:lnTo>
                    <a:lnTo>
                      <a:pt x="1400332" y="1928905"/>
                    </a:lnTo>
                    <a:cubicBezTo>
                      <a:pt x="1400332" y="2204690"/>
                      <a:pt x="1176764" y="2428258"/>
                      <a:pt x="900979" y="2428258"/>
                    </a:cubicBezTo>
                    <a:close/>
                    <a:moveTo>
                      <a:pt x="700166" y="3778408"/>
                    </a:moveTo>
                    <a:cubicBezTo>
                      <a:pt x="352188" y="3778408"/>
                      <a:pt x="70096" y="3496316"/>
                      <a:pt x="70096" y="3148338"/>
                    </a:cubicBezTo>
                    <a:cubicBezTo>
                      <a:pt x="70096" y="2800360"/>
                      <a:pt x="352188" y="2518268"/>
                      <a:pt x="700166" y="2518268"/>
                    </a:cubicBezTo>
                    <a:cubicBezTo>
                      <a:pt x="1048144" y="2518268"/>
                      <a:pt x="1330236" y="2800360"/>
                      <a:pt x="1330236" y="3148338"/>
                    </a:cubicBezTo>
                    <a:cubicBezTo>
                      <a:pt x="1330236" y="3496316"/>
                      <a:pt x="1048144" y="3778408"/>
                      <a:pt x="700166" y="3778408"/>
                    </a:cubicBezTo>
                    <a:close/>
                  </a:path>
                </a:pathLst>
              </a:custGeom>
              <a:solidFill>
                <a:srgbClr val="FF66CC"/>
              </a:solidFill>
              <a:ln w="635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66218676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角丸四角形 3">
            <a:extLst>
              <a:ext uri="{FF2B5EF4-FFF2-40B4-BE49-F238E27FC236}">
                <a16:creationId xmlns:a16="http://schemas.microsoft.com/office/drawing/2014/main" id="{E5E38BB9-A865-49DB-A17A-7690B0C88C81}"/>
              </a:ext>
            </a:extLst>
          </p:cNvPr>
          <p:cNvSpPr/>
          <p:nvPr/>
        </p:nvSpPr>
        <p:spPr>
          <a:xfrm>
            <a:off x="295275" y="323849"/>
            <a:ext cx="6284075" cy="9264665"/>
          </a:xfrm>
          <a:prstGeom prst="roundRect">
            <a:avLst>
              <a:gd name="adj" fmla="val 3725"/>
            </a:avLst>
          </a:prstGeom>
          <a:noFill/>
          <a:ln w="254000" cmpd="thickThin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9C17CE38-673C-4938-BB87-FB312D59C308}"/>
              </a:ext>
            </a:extLst>
          </p:cNvPr>
          <p:cNvSpPr txBox="1"/>
          <p:nvPr/>
        </p:nvSpPr>
        <p:spPr>
          <a:xfrm>
            <a:off x="638690" y="4751882"/>
            <a:ext cx="5597218" cy="4334467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トイレは自由に</a:t>
            </a:r>
            <a:endParaRPr lang="en-US" altLang="ja-JP" sz="16000" dirty="0">
              <a:ln w="38100">
                <a:noFill/>
              </a:ln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ご利用ください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A7C5DCBA-69F2-4CB1-9003-97E775FEA2DF}"/>
              </a:ext>
            </a:extLst>
          </p:cNvPr>
          <p:cNvGrpSpPr/>
          <p:nvPr/>
        </p:nvGrpSpPr>
        <p:grpSpPr>
          <a:xfrm>
            <a:off x="1686393" y="839231"/>
            <a:ext cx="3485214" cy="3485214"/>
            <a:chOff x="3073573" y="3973577"/>
            <a:chExt cx="2688350" cy="2688350"/>
          </a:xfrm>
        </p:grpSpPr>
        <p:sp>
          <p:nvSpPr>
            <p:cNvPr id="16" name="四角形: 角を丸くする 15">
              <a:extLst>
                <a:ext uri="{FF2B5EF4-FFF2-40B4-BE49-F238E27FC236}">
                  <a16:creationId xmlns:a16="http://schemas.microsoft.com/office/drawing/2014/main" id="{EAD255A0-A8F3-422B-9AAA-B522AAA13CC8}"/>
                </a:ext>
              </a:extLst>
            </p:cNvPr>
            <p:cNvSpPr/>
            <p:nvPr/>
          </p:nvSpPr>
          <p:spPr bwMode="auto">
            <a:xfrm>
              <a:off x="3073573" y="3973577"/>
              <a:ext cx="2688350" cy="2688350"/>
            </a:xfrm>
            <a:prstGeom prst="roundRect">
              <a:avLst>
                <a:gd name="adj" fmla="val 3331"/>
              </a:avLst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四角形: 角を丸くする 16">
              <a:extLst>
                <a:ext uri="{FF2B5EF4-FFF2-40B4-BE49-F238E27FC236}">
                  <a16:creationId xmlns:a16="http://schemas.microsoft.com/office/drawing/2014/main" id="{E0C6BBE4-A1AD-4CB3-B922-E11D0CD6A8A3}"/>
                </a:ext>
              </a:extLst>
            </p:cNvPr>
            <p:cNvSpPr/>
            <p:nvPr/>
          </p:nvSpPr>
          <p:spPr bwMode="auto">
            <a:xfrm>
              <a:off x="3193967" y="4093971"/>
              <a:ext cx="2447562" cy="2447562"/>
            </a:xfrm>
            <a:prstGeom prst="roundRect">
              <a:avLst>
                <a:gd name="adj" fmla="val 1515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0BE0DC5D-A46E-4C65-8D76-AD90313FE17B}"/>
                </a:ext>
              </a:extLst>
            </p:cNvPr>
            <p:cNvGrpSpPr/>
            <p:nvPr/>
          </p:nvGrpSpPr>
          <p:grpSpPr>
            <a:xfrm>
              <a:off x="3588605" y="4306202"/>
              <a:ext cx="1643432" cy="2023100"/>
              <a:chOff x="290697" y="4184672"/>
              <a:chExt cx="1470895" cy="1810704"/>
            </a:xfrm>
          </p:grpSpPr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D3AA22FA-DD3A-4893-8C68-3F4D2A0A8F65}"/>
                  </a:ext>
                </a:extLst>
              </p:cNvPr>
              <p:cNvSpPr/>
              <p:nvPr/>
            </p:nvSpPr>
            <p:spPr bwMode="auto">
              <a:xfrm>
                <a:off x="290697" y="4184672"/>
                <a:ext cx="671073" cy="1810704"/>
              </a:xfrm>
              <a:custGeom>
                <a:avLst/>
                <a:gdLst>
                  <a:gd name="connsiteX0" fmla="*/ 225030 w 1400332"/>
                  <a:gd name="connsiteY0" fmla="*/ 1350150 h 3778410"/>
                  <a:gd name="connsiteX1" fmla="*/ 1175302 w 1400332"/>
                  <a:gd name="connsiteY1" fmla="*/ 1350150 h 3778410"/>
                  <a:gd name="connsiteX2" fmla="*/ 1400332 w 1400332"/>
                  <a:gd name="connsiteY2" fmla="*/ 1575180 h 3778410"/>
                  <a:gd name="connsiteX3" fmla="*/ 1400332 w 1400332"/>
                  <a:gd name="connsiteY3" fmla="*/ 2700300 h 3778410"/>
                  <a:gd name="connsiteX4" fmla="*/ 1198311 w 1400332"/>
                  <a:gd name="connsiteY4" fmla="*/ 2700300 h 3778410"/>
                  <a:gd name="connsiteX5" fmla="*/ 1198311 w 1400332"/>
                  <a:gd name="connsiteY5" fmla="*/ 1808560 h 3778410"/>
                  <a:gd name="connsiteX6" fmla="*/ 1169145 w 1400332"/>
                  <a:gd name="connsiteY6" fmla="*/ 1779394 h 3778410"/>
                  <a:gd name="connsiteX7" fmla="*/ 1139979 w 1400332"/>
                  <a:gd name="connsiteY7" fmla="*/ 1808560 h 3778410"/>
                  <a:gd name="connsiteX8" fmla="*/ 1139979 w 1400332"/>
                  <a:gd name="connsiteY8" fmla="*/ 2700300 h 3778410"/>
                  <a:gd name="connsiteX9" fmla="*/ 1138790 w 1400332"/>
                  <a:gd name="connsiteY9" fmla="*/ 2700300 h 3778410"/>
                  <a:gd name="connsiteX10" fmla="*/ 1021670 w 1400332"/>
                  <a:gd name="connsiteY10" fmla="*/ 3778410 h 3778410"/>
                  <a:gd name="connsiteX11" fmla="*/ 729329 w 1400332"/>
                  <a:gd name="connsiteY11" fmla="*/ 3778410 h 3778410"/>
                  <a:gd name="connsiteX12" fmla="*/ 729330 w 1400332"/>
                  <a:gd name="connsiteY12" fmla="*/ 2539575 h 3778410"/>
                  <a:gd name="connsiteX13" fmla="*/ 700164 w 1400332"/>
                  <a:gd name="connsiteY13" fmla="*/ 2510409 h 3778410"/>
                  <a:gd name="connsiteX14" fmla="*/ 670998 w 1400332"/>
                  <a:gd name="connsiteY14" fmla="*/ 2539575 h 3778410"/>
                  <a:gd name="connsiteX15" fmla="*/ 670998 w 1400332"/>
                  <a:gd name="connsiteY15" fmla="*/ 3778410 h 3778410"/>
                  <a:gd name="connsiteX16" fmla="*/ 378660 w 1400332"/>
                  <a:gd name="connsiteY16" fmla="*/ 3778410 h 3778410"/>
                  <a:gd name="connsiteX17" fmla="*/ 261541 w 1400332"/>
                  <a:gd name="connsiteY17" fmla="*/ 2700300 h 3778410"/>
                  <a:gd name="connsiteX18" fmla="*/ 260348 w 1400332"/>
                  <a:gd name="connsiteY18" fmla="*/ 2700300 h 3778410"/>
                  <a:gd name="connsiteX19" fmla="*/ 260349 w 1400332"/>
                  <a:gd name="connsiteY19" fmla="*/ 1808560 h 3778410"/>
                  <a:gd name="connsiteX20" fmla="*/ 231183 w 1400332"/>
                  <a:gd name="connsiteY20" fmla="*/ 1779394 h 3778410"/>
                  <a:gd name="connsiteX21" fmla="*/ 202017 w 1400332"/>
                  <a:gd name="connsiteY21" fmla="*/ 1808560 h 3778410"/>
                  <a:gd name="connsiteX22" fmla="*/ 202017 w 1400332"/>
                  <a:gd name="connsiteY22" fmla="*/ 2700300 h 3778410"/>
                  <a:gd name="connsiteX23" fmla="*/ 0 w 1400332"/>
                  <a:gd name="connsiteY23" fmla="*/ 2700300 h 3778410"/>
                  <a:gd name="connsiteX24" fmla="*/ 0 w 1400332"/>
                  <a:gd name="connsiteY24" fmla="*/ 1575180 h 3778410"/>
                  <a:gd name="connsiteX25" fmla="*/ 225030 w 1400332"/>
                  <a:gd name="connsiteY25" fmla="*/ 1350150 h 3778410"/>
                  <a:gd name="connsiteX26" fmla="*/ 700166 w 1400332"/>
                  <a:gd name="connsiteY26" fmla="*/ 0 h 3778410"/>
                  <a:gd name="connsiteX27" fmla="*/ 1330236 w 1400332"/>
                  <a:gd name="connsiteY27" fmla="*/ 630070 h 3778410"/>
                  <a:gd name="connsiteX28" fmla="*/ 700166 w 1400332"/>
                  <a:gd name="connsiteY28" fmla="*/ 1260140 h 3778410"/>
                  <a:gd name="connsiteX29" fmla="*/ 70096 w 1400332"/>
                  <a:gd name="connsiteY29" fmla="*/ 630070 h 3778410"/>
                  <a:gd name="connsiteX30" fmla="*/ 700166 w 1400332"/>
                  <a:gd name="connsiteY30" fmla="*/ 0 h 37784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</a:cxnLst>
                <a:rect l="l" t="t" r="r" b="b"/>
                <a:pathLst>
                  <a:path w="1400332" h="3778410">
                    <a:moveTo>
                      <a:pt x="225030" y="1350150"/>
                    </a:moveTo>
                    <a:lnTo>
                      <a:pt x="1175302" y="1350150"/>
                    </a:lnTo>
                    <a:cubicBezTo>
                      <a:pt x="1299583" y="1350150"/>
                      <a:pt x="1400332" y="1450899"/>
                      <a:pt x="1400332" y="1575180"/>
                    </a:cubicBezTo>
                    <a:lnTo>
                      <a:pt x="1400332" y="2700300"/>
                    </a:lnTo>
                    <a:lnTo>
                      <a:pt x="1198311" y="2700300"/>
                    </a:lnTo>
                    <a:lnTo>
                      <a:pt x="1198311" y="1808560"/>
                    </a:lnTo>
                    <a:cubicBezTo>
                      <a:pt x="1198311" y="1792452"/>
                      <a:pt x="1185253" y="1779394"/>
                      <a:pt x="1169145" y="1779394"/>
                    </a:cubicBezTo>
                    <a:cubicBezTo>
                      <a:pt x="1153037" y="1779394"/>
                      <a:pt x="1139979" y="1792452"/>
                      <a:pt x="1139979" y="1808560"/>
                    </a:cubicBezTo>
                    <a:lnTo>
                      <a:pt x="1139979" y="2700300"/>
                    </a:lnTo>
                    <a:lnTo>
                      <a:pt x="1138790" y="2700300"/>
                    </a:lnTo>
                    <a:lnTo>
                      <a:pt x="1021670" y="3778410"/>
                    </a:lnTo>
                    <a:lnTo>
                      <a:pt x="729329" y="3778410"/>
                    </a:lnTo>
                    <a:lnTo>
                      <a:pt x="729330" y="2539575"/>
                    </a:lnTo>
                    <a:cubicBezTo>
                      <a:pt x="729330" y="2523467"/>
                      <a:pt x="716272" y="2510409"/>
                      <a:pt x="700164" y="2510409"/>
                    </a:cubicBezTo>
                    <a:cubicBezTo>
                      <a:pt x="684056" y="2510409"/>
                      <a:pt x="670998" y="2523467"/>
                      <a:pt x="670998" y="2539575"/>
                    </a:cubicBezTo>
                    <a:lnTo>
                      <a:pt x="670998" y="3778410"/>
                    </a:lnTo>
                    <a:lnTo>
                      <a:pt x="378660" y="3778410"/>
                    </a:lnTo>
                    <a:lnTo>
                      <a:pt x="261541" y="2700300"/>
                    </a:lnTo>
                    <a:lnTo>
                      <a:pt x="260348" y="2700300"/>
                    </a:lnTo>
                    <a:lnTo>
                      <a:pt x="260349" y="1808560"/>
                    </a:lnTo>
                    <a:cubicBezTo>
                      <a:pt x="260349" y="1792452"/>
                      <a:pt x="247291" y="1779394"/>
                      <a:pt x="231183" y="1779394"/>
                    </a:cubicBezTo>
                    <a:cubicBezTo>
                      <a:pt x="215075" y="1779394"/>
                      <a:pt x="202017" y="1792452"/>
                      <a:pt x="202017" y="1808560"/>
                    </a:cubicBezTo>
                    <a:lnTo>
                      <a:pt x="202017" y="2700300"/>
                    </a:lnTo>
                    <a:lnTo>
                      <a:pt x="0" y="2700300"/>
                    </a:lnTo>
                    <a:lnTo>
                      <a:pt x="0" y="1575180"/>
                    </a:lnTo>
                    <a:cubicBezTo>
                      <a:pt x="0" y="1450899"/>
                      <a:pt x="100749" y="1350150"/>
                      <a:pt x="225030" y="1350150"/>
                    </a:cubicBezTo>
                    <a:close/>
                    <a:moveTo>
                      <a:pt x="700166" y="0"/>
                    </a:moveTo>
                    <a:cubicBezTo>
                      <a:pt x="1048144" y="0"/>
                      <a:pt x="1330236" y="282092"/>
                      <a:pt x="1330236" y="630070"/>
                    </a:cubicBezTo>
                    <a:cubicBezTo>
                      <a:pt x="1330236" y="978048"/>
                      <a:pt x="1048144" y="1260140"/>
                      <a:pt x="700166" y="1260140"/>
                    </a:cubicBezTo>
                    <a:cubicBezTo>
                      <a:pt x="352188" y="1260140"/>
                      <a:pt x="70096" y="978048"/>
                      <a:pt x="70096" y="630070"/>
                    </a:cubicBezTo>
                    <a:cubicBezTo>
                      <a:pt x="70096" y="282092"/>
                      <a:pt x="352188" y="0"/>
                      <a:pt x="70016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016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フリーフォーム: 図形 19">
                <a:extLst>
                  <a:ext uri="{FF2B5EF4-FFF2-40B4-BE49-F238E27FC236}">
                    <a16:creationId xmlns:a16="http://schemas.microsoft.com/office/drawing/2014/main" id="{5FA00DBA-6DF2-4C05-B81D-E91B21149069}"/>
                  </a:ext>
                </a:extLst>
              </p:cNvPr>
              <p:cNvSpPr/>
              <p:nvPr/>
            </p:nvSpPr>
            <p:spPr bwMode="auto">
              <a:xfrm rot="10800000">
                <a:off x="1090519" y="4184672"/>
                <a:ext cx="671073" cy="1810703"/>
              </a:xfrm>
              <a:custGeom>
                <a:avLst/>
                <a:gdLst>
                  <a:gd name="connsiteX0" fmla="*/ 900979 w 1400332"/>
                  <a:gd name="connsiteY0" fmla="*/ 2428258 h 3778408"/>
                  <a:gd name="connsiteX1" fmla="*/ 499353 w 1400332"/>
                  <a:gd name="connsiteY1" fmla="*/ 2428258 h 3778408"/>
                  <a:gd name="connsiteX2" fmla="*/ 0 w 1400332"/>
                  <a:gd name="connsiteY2" fmla="*/ 1928905 h 3778408"/>
                  <a:gd name="connsiteX3" fmla="*/ 0 w 1400332"/>
                  <a:gd name="connsiteY3" fmla="*/ 1078108 h 3778408"/>
                  <a:gd name="connsiteX4" fmla="*/ 202020 w 1400332"/>
                  <a:gd name="connsiteY4" fmla="*/ 1078108 h 3778408"/>
                  <a:gd name="connsiteX5" fmla="*/ 202020 w 1400332"/>
                  <a:gd name="connsiteY5" fmla="*/ 1947639 h 3778408"/>
                  <a:gd name="connsiteX6" fmla="*/ 231186 w 1400332"/>
                  <a:gd name="connsiteY6" fmla="*/ 1976805 h 3778408"/>
                  <a:gd name="connsiteX7" fmla="*/ 260352 w 1400332"/>
                  <a:gd name="connsiteY7" fmla="*/ 1947639 h 3778408"/>
                  <a:gd name="connsiteX8" fmla="*/ 260352 w 1400332"/>
                  <a:gd name="connsiteY8" fmla="*/ 1314549 h 3778408"/>
                  <a:gd name="connsiteX9" fmla="*/ 161966 w 1400332"/>
                  <a:gd name="connsiteY9" fmla="*/ 583053 h 3778408"/>
                  <a:gd name="connsiteX10" fmla="*/ 315471 w 1400332"/>
                  <a:gd name="connsiteY10" fmla="*/ 583053 h 3778408"/>
                  <a:gd name="connsiteX11" fmla="*/ 379454 w 1400332"/>
                  <a:gd name="connsiteY11" fmla="*/ 0 h 3778408"/>
                  <a:gd name="connsiteX12" fmla="*/ 671794 w 1400332"/>
                  <a:gd name="connsiteY12" fmla="*/ 0 h 3778408"/>
                  <a:gd name="connsiteX13" fmla="*/ 671794 w 1400332"/>
                  <a:gd name="connsiteY13" fmla="*/ 583053 h 3778408"/>
                  <a:gd name="connsiteX14" fmla="*/ 730125 w 1400332"/>
                  <a:gd name="connsiteY14" fmla="*/ 583053 h 3778408"/>
                  <a:gd name="connsiteX15" fmla="*/ 730125 w 1400332"/>
                  <a:gd name="connsiteY15" fmla="*/ 0 h 3778408"/>
                  <a:gd name="connsiteX16" fmla="*/ 1022464 w 1400332"/>
                  <a:gd name="connsiteY16" fmla="*/ 0 h 3778408"/>
                  <a:gd name="connsiteX17" fmla="*/ 1086448 w 1400332"/>
                  <a:gd name="connsiteY17" fmla="*/ 583053 h 3778408"/>
                  <a:gd name="connsiteX18" fmla="*/ 1238368 w 1400332"/>
                  <a:gd name="connsiteY18" fmla="*/ 583053 h 3778408"/>
                  <a:gd name="connsiteX19" fmla="*/ 1139982 w 1400332"/>
                  <a:gd name="connsiteY19" fmla="*/ 1314549 h 3778408"/>
                  <a:gd name="connsiteX20" fmla="*/ 1139982 w 1400332"/>
                  <a:gd name="connsiteY20" fmla="*/ 1947639 h 3778408"/>
                  <a:gd name="connsiteX21" fmla="*/ 1169148 w 1400332"/>
                  <a:gd name="connsiteY21" fmla="*/ 1976805 h 3778408"/>
                  <a:gd name="connsiteX22" fmla="*/ 1198314 w 1400332"/>
                  <a:gd name="connsiteY22" fmla="*/ 1947639 h 3778408"/>
                  <a:gd name="connsiteX23" fmla="*/ 1198314 w 1400332"/>
                  <a:gd name="connsiteY23" fmla="*/ 1078108 h 3778408"/>
                  <a:gd name="connsiteX24" fmla="*/ 1400332 w 1400332"/>
                  <a:gd name="connsiteY24" fmla="*/ 1078108 h 3778408"/>
                  <a:gd name="connsiteX25" fmla="*/ 1400332 w 1400332"/>
                  <a:gd name="connsiteY25" fmla="*/ 1928905 h 3778408"/>
                  <a:gd name="connsiteX26" fmla="*/ 900979 w 1400332"/>
                  <a:gd name="connsiteY26" fmla="*/ 2428258 h 3778408"/>
                  <a:gd name="connsiteX27" fmla="*/ 700166 w 1400332"/>
                  <a:gd name="connsiteY27" fmla="*/ 3778408 h 3778408"/>
                  <a:gd name="connsiteX28" fmla="*/ 70096 w 1400332"/>
                  <a:gd name="connsiteY28" fmla="*/ 3148338 h 3778408"/>
                  <a:gd name="connsiteX29" fmla="*/ 700166 w 1400332"/>
                  <a:gd name="connsiteY29" fmla="*/ 2518268 h 3778408"/>
                  <a:gd name="connsiteX30" fmla="*/ 1330236 w 1400332"/>
                  <a:gd name="connsiteY30" fmla="*/ 3148338 h 3778408"/>
                  <a:gd name="connsiteX31" fmla="*/ 700166 w 1400332"/>
                  <a:gd name="connsiteY31" fmla="*/ 3778408 h 37784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1400332" h="3778408">
                    <a:moveTo>
                      <a:pt x="900979" y="2428258"/>
                    </a:moveTo>
                    <a:lnTo>
                      <a:pt x="499353" y="2428258"/>
                    </a:lnTo>
                    <a:cubicBezTo>
                      <a:pt x="223568" y="2428258"/>
                      <a:pt x="0" y="2204690"/>
                      <a:pt x="0" y="1928905"/>
                    </a:cubicBezTo>
                    <a:lnTo>
                      <a:pt x="0" y="1078108"/>
                    </a:lnTo>
                    <a:lnTo>
                      <a:pt x="202020" y="1078108"/>
                    </a:lnTo>
                    <a:lnTo>
                      <a:pt x="202020" y="1947639"/>
                    </a:lnTo>
                    <a:cubicBezTo>
                      <a:pt x="202020" y="1963747"/>
                      <a:pt x="215078" y="1976805"/>
                      <a:pt x="231186" y="1976805"/>
                    </a:cubicBezTo>
                    <a:cubicBezTo>
                      <a:pt x="247294" y="1976805"/>
                      <a:pt x="260352" y="1963747"/>
                      <a:pt x="260352" y="1947639"/>
                    </a:cubicBezTo>
                    <a:lnTo>
                      <a:pt x="260352" y="1314549"/>
                    </a:lnTo>
                    <a:lnTo>
                      <a:pt x="161966" y="583053"/>
                    </a:lnTo>
                    <a:lnTo>
                      <a:pt x="315471" y="583053"/>
                    </a:lnTo>
                    <a:lnTo>
                      <a:pt x="379454" y="0"/>
                    </a:lnTo>
                    <a:lnTo>
                      <a:pt x="671794" y="0"/>
                    </a:lnTo>
                    <a:lnTo>
                      <a:pt x="671794" y="583053"/>
                    </a:lnTo>
                    <a:lnTo>
                      <a:pt x="730125" y="583053"/>
                    </a:lnTo>
                    <a:lnTo>
                      <a:pt x="730125" y="0"/>
                    </a:lnTo>
                    <a:lnTo>
                      <a:pt x="1022464" y="0"/>
                    </a:lnTo>
                    <a:lnTo>
                      <a:pt x="1086448" y="583053"/>
                    </a:lnTo>
                    <a:lnTo>
                      <a:pt x="1238368" y="583053"/>
                    </a:lnTo>
                    <a:lnTo>
                      <a:pt x="1139982" y="1314549"/>
                    </a:lnTo>
                    <a:lnTo>
                      <a:pt x="1139982" y="1947639"/>
                    </a:lnTo>
                    <a:cubicBezTo>
                      <a:pt x="1139982" y="1963747"/>
                      <a:pt x="1153040" y="1976805"/>
                      <a:pt x="1169148" y="1976805"/>
                    </a:cubicBezTo>
                    <a:cubicBezTo>
                      <a:pt x="1185256" y="1976805"/>
                      <a:pt x="1198314" y="1963747"/>
                      <a:pt x="1198314" y="1947639"/>
                    </a:cubicBezTo>
                    <a:lnTo>
                      <a:pt x="1198314" y="1078108"/>
                    </a:lnTo>
                    <a:lnTo>
                      <a:pt x="1400332" y="1078108"/>
                    </a:lnTo>
                    <a:lnTo>
                      <a:pt x="1400332" y="1928905"/>
                    </a:lnTo>
                    <a:cubicBezTo>
                      <a:pt x="1400332" y="2204690"/>
                      <a:pt x="1176764" y="2428258"/>
                      <a:pt x="900979" y="2428258"/>
                    </a:cubicBezTo>
                    <a:close/>
                    <a:moveTo>
                      <a:pt x="700166" y="3778408"/>
                    </a:moveTo>
                    <a:cubicBezTo>
                      <a:pt x="352188" y="3778408"/>
                      <a:pt x="70096" y="3496316"/>
                      <a:pt x="70096" y="3148338"/>
                    </a:cubicBezTo>
                    <a:cubicBezTo>
                      <a:pt x="70096" y="2800360"/>
                      <a:pt x="352188" y="2518268"/>
                      <a:pt x="700166" y="2518268"/>
                    </a:cubicBezTo>
                    <a:cubicBezTo>
                      <a:pt x="1048144" y="2518268"/>
                      <a:pt x="1330236" y="2800360"/>
                      <a:pt x="1330236" y="3148338"/>
                    </a:cubicBezTo>
                    <a:cubicBezTo>
                      <a:pt x="1330236" y="3496316"/>
                      <a:pt x="1048144" y="3778408"/>
                      <a:pt x="700166" y="3778408"/>
                    </a:cubicBezTo>
                    <a:close/>
                  </a:path>
                </a:pathLst>
              </a:custGeom>
              <a:solidFill>
                <a:schemeClr val="tx1"/>
              </a:solidFill>
              <a:ln w="1016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フリーフォーム: 図形 20">
                <a:extLst>
                  <a:ext uri="{FF2B5EF4-FFF2-40B4-BE49-F238E27FC236}">
                    <a16:creationId xmlns:a16="http://schemas.microsoft.com/office/drawing/2014/main" id="{A82C99F0-66F4-40FD-9533-DD5077B7F2C0}"/>
                  </a:ext>
                </a:extLst>
              </p:cNvPr>
              <p:cNvSpPr/>
              <p:nvPr/>
            </p:nvSpPr>
            <p:spPr bwMode="auto">
              <a:xfrm>
                <a:off x="290697" y="4184672"/>
                <a:ext cx="671073" cy="1810704"/>
              </a:xfrm>
              <a:custGeom>
                <a:avLst/>
                <a:gdLst>
                  <a:gd name="connsiteX0" fmla="*/ 225030 w 1400332"/>
                  <a:gd name="connsiteY0" fmla="*/ 1350150 h 3778410"/>
                  <a:gd name="connsiteX1" fmla="*/ 1175302 w 1400332"/>
                  <a:gd name="connsiteY1" fmla="*/ 1350150 h 3778410"/>
                  <a:gd name="connsiteX2" fmla="*/ 1400332 w 1400332"/>
                  <a:gd name="connsiteY2" fmla="*/ 1575180 h 3778410"/>
                  <a:gd name="connsiteX3" fmla="*/ 1400332 w 1400332"/>
                  <a:gd name="connsiteY3" fmla="*/ 2700300 h 3778410"/>
                  <a:gd name="connsiteX4" fmla="*/ 1198311 w 1400332"/>
                  <a:gd name="connsiteY4" fmla="*/ 2700300 h 3778410"/>
                  <a:gd name="connsiteX5" fmla="*/ 1198311 w 1400332"/>
                  <a:gd name="connsiteY5" fmla="*/ 1808560 h 3778410"/>
                  <a:gd name="connsiteX6" fmla="*/ 1169145 w 1400332"/>
                  <a:gd name="connsiteY6" fmla="*/ 1779394 h 3778410"/>
                  <a:gd name="connsiteX7" fmla="*/ 1139979 w 1400332"/>
                  <a:gd name="connsiteY7" fmla="*/ 1808560 h 3778410"/>
                  <a:gd name="connsiteX8" fmla="*/ 1139979 w 1400332"/>
                  <a:gd name="connsiteY8" fmla="*/ 2700300 h 3778410"/>
                  <a:gd name="connsiteX9" fmla="*/ 1138790 w 1400332"/>
                  <a:gd name="connsiteY9" fmla="*/ 2700300 h 3778410"/>
                  <a:gd name="connsiteX10" fmla="*/ 1021670 w 1400332"/>
                  <a:gd name="connsiteY10" fmla="*/ 3778410 h 3778410"/>
                  <a:gd name="connsiteX11" fmla="*/ 729329 w 1400332"/>
                  <a:gd name="connsiteY11" fmla="*/ 3778410 h 3778410"/>
                  <a:gd name="connsiteX12" fmla="*/ 729330 w 1400332"/>
                  <a:gd name="connsiteY12" fmla="*/ 2539575 h 3778410"/>
                  <a:gd name="connsiteX13" fmla="*/ 700164 w 1400332"/>
                  <a:gd name="connsiteY13" fmla="*/ 2510409 h 3778410"/>
                  <a:gd name="connsiteX14" fmla="*/ 670998 w 1400332"/>
                  <a:gd name="connsiteY14" fmla="*/ 2539575 h 3778410"/>
                  <a:gd name="connsiteX15" fmla="*/ 670998 w 1400332"/>
                  <a:gd name="connsiteY15" fmla="*/ 3778410 h 3778410"/>
                  <a:gd name="connsiteX16" fmla="*/ 378660 w 1400332"/>
                  <a:gd name="connsiteY16" fmla="*/ 3778410 h 3778410"/>
                  <a:gd name="connsiteX17" fmla="*/ 261541 w 1400332"/>
                  <a:gd name="connsiteY17" fmla="*/ 2700300 h 3778410"/>
                  <a:gd name="connsiteX18" fmla="*/ 260348 w 1400332"/>
                  <a:gd name="connsiteY18" fmla="*/ 2700300 h 3778410"/>
                  <a:gd name="connsiteX19" fmla="*/ 260349 w 1400332"/>
                  <a:gd name="connsiteY19" fmla="*/ 1808560 h 3778410"/>
                  <a:gd name="connsiteX20" fmla="*/ 231183 w 1400332"/>
                  <a:gd name="connsiteY20" fmla="*/ 1779394 h 3778410"/>
                  <a:gd name="connsiteX21" fmla="*/ 202017 w 1400332"/>
                  <a:gd name="connsiteY21" fmla="*/ 1808560 h 3778410"/>
                  <a:gd name="connsiteX22" fmla="*/ 202017 w 1400332"/>
                  <a:gd name="connsiteY22" fmla="*/ 2700300 h 3778410"/>
                  <a:gd name="connsiteX23" fmla="*/ 0 w 1400332"/>
                  <a:gd name="connsiteY23" fmla="*/ 2700300 h 3778410"/>
                  <a:gd name="connsiteX24" fmla="*/ 0 w 1400332"/>
                  <a:gd name="connsiteY24" fmla="*/ 1575180 h 3778410"/>
                  <a:gd name="connsiteX25" fmla="*/ 225030 w 1400332"/>
                  <a:gd name="connsiteY25" fmla="*/ 1350150 h 3778410"/>
                  <a:gd name="connsiteX26" fmla="*/ 700166 w 1400332"/>
                  <a:gd name="connsiteY26" fmla="*/ 0 h 3778410"/>
                  <a:gd name="connsiteX27" fmla="*/ 1330236 w 1400332"/>
                  <a:gd name="connsiteY27" fmla="*/ 630070 h 3778410"/>
                  <a:gd name="connsiteX28" fmla="*/ 700166 w 1400332"/>
                  <a:gd name="connsiteY28" fmla="*/ 1260140 h 3778410"/>
                  <a:gd name="connsiteX29" fmla="*/ 70096 w 1400332"/>
                  <a:gd name="connsiteY29" fmla="*/ 630070 h 3778410"/>
                  <a:gd name="connsiteX30" fmla="*/ 700166 w 1400332"/>
                  <a:gd name="connsiteY30" fmla="*/ 0 h 37784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</a:cxnLst>
                <a:rect l="l" t="t" r="r" b="b"/>
                <a:pathLst>
                  <a:path w="1400332" h="3778410">
                    <a:moveTo>
                      <a:pt x="225030" y="1350150"/>
                    </a:moveTo>
                    <a:lnTo>
                      <a:pt x="1175302" y="1350150"/>
                    </a:lnTo>
                    <a:cubicBezTo>
                      <a:pt x="1299583" y="1350150"/>
                      <a:pt x="1400332" y="1450899"/>
                      <a:pt x="1400332" y="1575180"/>
                    </a:cubicBezTo>
                    <a:lnTo>
                      <a:pt x="1400332" y="2700300"/>
                    </a:lnTo>
                    <a:lnTo>
                      <a:pt x="1198311" y="2700300"/>
                    </a:lnTo>
                    <a:lnTo>
                      <a:pt x="1198311" y="1808560"/>
                    </a:lnTo>
                    <a:cubicBezTo>
                      <a:pt x="1198311" y="1792452"/>
                      <a:pt x="1185253" y="1779394"/>
                      <a:pt x="1169145" y="1779394"/>
                    </a:cubicBezTo>
                    <a:cubicBezTo>
                      <a:pt x="1153037" y="1779394"/>
                      <a:pt x="1139979" y="1792452"/>
                      <a:pt x="1139979" y="1808560"/>
                    </a:cubicBezTo>
                    <a:lnTo>
                      <a:pt x="1139979" y="2700300"/>
                    </a:lnTo>
                    <a:lnTo>
                      <a:pt x="1138790" y="2700300"/>
                    </a:lnTo>
                    <a:lnTo>
                      <a:pt x="1021670" y="3778410"/>
                    </a:lnTo>
                    <a:lnTo>
                      <a:pt x="729329" y="3778410"/>
                    </a:lnTo>
                    <a:lnTo>
                      <a:pt x="729330" y="2539575"/>
                    </a:lnTo>
                    <a:cubicBezTo>
                      <a:pt x="729330" y="2523467"/>
                      <a:pt x="716272" y="2510409"/>
                      <a:pt x="700164" y="2510409"/>
                    </a:cubicBezTo>
                    <a:cubicBezTo>
                      <a:pt x="684056" y="2510409"/>
                      <a:pt x="670998" y="2523467"/>
                      <a:pt x="670998" y="2539575"/>
                    </a:cubicBezTo>
                    <a:lnTo>
                      <a:pt x="670998" y="3778410"/>
                    </a:lnTo>
                    <a:lnTo>
                      <a:pt x="378660" y="3778410"/>
                    </a:lnTo>
                    <a:lnTo>
                      <a:pt x="261541" y="2700300"/>
                    </a:lnTo>
                    <a:lnTo>
                      <a:pt x="260348" y="2700300"/>
                    </a:lnTo>
                    <a:lnTo>
                      <a:pt x="260349" y="1808560"/>
                    </a:lnTo>
                    <a:cubicBezTo>
                      <a:pt x="260349" y="1792452"/>
                      <a:pt x="247291" y="1779394"/>
                      <a:pt x="231183" y="1779394"/>
                    </a:cubicBezTo>
                    <a:cubicBezTo>
                      <a:pt x="215075" y="1779394"/>
                      <a:pt x="202017" y="1792452"/>
                      <a:pt x="202017" y="1808560"/>
                    </a:cubicBezTo>
                    <a:lnTo>
                      <a:pt x="202017" y="2700300"/>
                    </a:lnTo>
                    <a:lnTo>
                      <a:pt x="0" y="2700300"/>
                    </a:lnTo>
                    <a:lnTo>
                      <a:pt x="0" y="1575180"/>
                    </a:lnTo>
                    <a:cubicBezTo>
                      <a:pt x="0" y="1450899"/>
                      <a:pt x="100749" y="1350150"/>
                      <a:pt x="225030" y="1350150"/>
                    </a:cubicBezTo>
                    <a:close/>
                    <a:moveTo>
                      <a:pt x="700166" y="0"/>
                    </a:moveTo>
                    <a:cubicBezTo>
                      <a:pt x="1048144" y="0"/>
                      <a:pt x="1330236" y="282092"/>
                      <a:pt x="1330236" y="630070"/>
                    </a:cubicBezTo>
                    <a:cubicBezTo>
                      <a:pt x="1330236" y="978048"/>
                      <a:pt x="1048144" y="1260140"/>
                      <a:pt x="700166" y="1260140"/>
                    </a:cubicBezTo>
                    <a:cubicBezTo>
                      <a:pt x="352188" y="1260140"/>
                      <a:pt x="70096" y="978048"/>
                      <a:pt x="70096" y="630070"/>
                    </a:cubicBezTo>
                    <a:cubicBezTo>
                      <a:pt x="70096" y="282092"/>
                      <a:pt x="352188" y="0"/>
                      <a:pt x="700166" y="0"/>
                    </a:cubicBezTo>
                    <a:close/>
                  </a:path>
                </a:pathLst>
              </a:custGeom>
              <a:solidFill>
                <a:srgbClr val="00B0F0"/>
              </a:solidFill>
              <a:ln w="63500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D5570740-45E3-4670-BD9A-80D129B0440D}"/>
                  </a:ext>
                </a:extLst>
              </p:cNvPr>
              <p:cNvSpPr/>
              <p:nvPr/>
            </p:nvSpPr>
            <p:spPr bwMode="auto">
              <a:xfrm rot="10800000">
                <a:off x="1090519" y="4184672"/>
                <a:ext cx="671073" cy="1810703"/>
              </a:xfrm>
              <a:custGeom>
                <a:avLst/>
                <a:gdLst>
                  <a:gd name="connsiteX0" fmla="*/ 900979 w 1400332"/>
                  <a:gd name="connsiteY0" fmla="*/ 2428258 h 3778408"/>
                  <a:gd name="connsiteX1" fmla="*/ 499353 w 1400332"/>
                  <a:gd name="connsiteY1" fmla="*/ 2428258 h 3778408"/>
                  <a:gd name="connsiteX2" fmla="*/ 0 w 1400332"/>
                  <a:gd name="connsiteY2" fmla="*/ 1928905 h 3778408"/>
                  <a:gd name="connsiteX3" fmla="*/ 0 w 1400332"/>
                  <a:gd name="connsiteY3" fmla="*/ 1078108 h 3778408"/>
                  <a:gd name="connsiteX4" fmla="*/ 202020 w 1400332"/>
                  <a:gd name="connsiteY4" fmla="*/ 1078108 h 3778408"/>
                  <a:gd name="connsiteX5" fmla="*/ 202020 w 1400332"/>
                  <a:gd name="connsiteY5" fmla="*/ 1947639 h 3778408"/>
                  <a:gd name="connsiteX6" fmla="*/ 231186 w 1400332"/>
                  <a:gd name="connsiteY6" fmla="*/ 1976805 h 3778408"/>
                  <a:gd name="connsiteX7" fmla="*/ 260352 w 1400332"/>
                  <a:gd name="connsiteY7" fmla="*/ 1947639 h 3778408"/>
                  <a:gd name="connsiteX8" fmla="*/ 260352 w 1400332"/>
                  <a:gd name="connsiteY8" fmla="*/ 1314549 h 3778408"/>
                  <a:gd name="connsiteX9" fmla="*/ 161966 w 1400332"/>
                  <a:gd name="connsiteY9" fmla="*/ 583053 h 3778408"/>
                  <a:gd name="connsiteX10" fmla="*/ 315471 w 1400332"/>
                  <a:gd name="connsiteY10" fmla="*/ 583053 h 3778408"/>
                  <a:gd name="connsiteX11" fmla="*/ 379454 w 1400332"/>
                  <a:gd name="connsiteY11" fmla="*/ 0 h 3778408"/>
                  <a:gd name="connsiteX12" fmla="*/ 671794 w 1400332"/>
                  <a:gd name="connsiteY12" fmla="*/ 0 h 3778408"/>
                  <a:gd name="connsiteX13" fmla="*/ 671794 w 1400332"/>
                  <a:gd name="connsiteY13" fmla="*/ 583053 h 3778408"/>
                  <a:gd name="connsiteX14" fmla="*/ 730125 w 1400332"/>
                  <a:gd name="connsiteY14" fmla="*/ 583053 h 3778408"/>
                  <a:gd name="connsiteX15" fmla="*/ 730125 w 1400332"/>
                  <a:gd name="connsiteY15" fmla="*/ 0 h 3778408"/>
                  <a:gd name="connsiteX16" fmla="*/ 1022464 w 1400332"/>
                  <a:gd name="connsiteY16" fmla="*/ 0 h 3778408"/>
                  <a:gd name="connsiteX17" fmla="*/ 1086448 w 1400332"/>
                  <a:gd name="connsiteY17" fmla="*/ 583053 h 3778408"/>
                  <a:gd name="connsiteX18" fmla="*/ 1238368 w 1400332"/>
                  <a:gd name="connsiteY18" fmla="*/ 583053 h 3778408"/>
                  <a:gd name="connsiteX19" fmla="*/ 1139982 w 1400332"/>
                  <a:gd name="connsiteY19" fmla="*/ 1314549 h 3778408"/>
                  <a:gd name="connsiteX20" fmla="*/ 1139982 w 1400332"/>
                  <a:gd name="connsiteY20" fmla="*/ 1947639 h 3778408"/>
                  <a:gd name="connsiteX21" fmla="*/ 1169148 w 1400332"/>
                  <a:gd name="connsiteY21" fmla="*/ 1976805 h 3778408"/>
                  <a:gd name="connsiteX22" fmla="*/ 1198314 w 1400332"/>
                  <a:gd name="connsiteY22" fmla="*/ 1947639 h 3778408"/>
                  <a:gd name="connsiteX23" fmla="*/ 1198314 w 1400332"/>
                  <a:gd name="connsiteY23" fmla="*/ 1078108 h 3778408"/>
                  <a:gd name="connsiteX24" fmla="*/ 1400332 w 1400332"/>
                  <a:gd name="connsiteY24" fmla="*/ 1078108 h 3778408"/>
                  <a:gd name="connsiteX25" fmla="*/ 1400332 w 1400332"/>
                  <a:gd name="connsiteY25" fmla="*/ 1928905 h 3778408"/>
                  <a:gd name="connsiteX26" fmla="*/ 900979 w 1400332"/>
                  <a:gd name="connsiteY26" fmla="*/ 2428258 h 3778408"/>
                  <a:gd name="connsiteX27" fmla="*/ 700166 w 1400332"/>
                  <a:gd name="connsiteY27" fmla="*/ 3778408 h 3778408"/>
                  <a:gd name="connsiteX28" fmla="*/ 70096 w 1400332"/>
                  <a:gd name="connsiteY28" fmla="*/ 3148338 h 3778408"/>
                  <a:gd name="connsiteX29" fmla="*/ 700166 w 1400332"/>
                  <a:gd name="connsiteY29" fmla="*/ 2518268 h 3778408"/>
                  <a:gd name="connsiteX30" fmla="*/ 1330236 w 1400332"/>
                  <a:gd name="connsiteY30" fmla="*/ 3148338 h 3778408"/>
                  <a:gd name="connsiteX31" fmla="*/ 700166 w 1400332"/>
                  <a:gd name="connsiteY31" fmla="*/ 3778408 h 37784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1400332" h="3778408">
                    <a:moveTo>
                      <a:pt x="900979" y="2428258"/>
                    </a:moveTo>
                    <a:lnTo>
                      <a:pt x="499353" y="2428258"/>
                    </a:lnTo>
                    <a:cubicBezTo>
                      <a:pt x="223568" y="2428258"/>
                      <a:pt x="0" y="2204690"/>
                      <a:pt x="0" y="1928905"/>
                    </a:cubicBezTo>
                    <a:lnTo>
                      <a:pt x="0" y="1078108"/>
                    </a:lnTo>
                    <a:lnTo>
                      <a:pt x="202020" y="1078108"/>
                    </a:lnTo>
                    <a:lnTo>
                      <a:pt x="202020" y="1947639"/>
                    </a:lnTo>
                    <a:cubicBezTo>
                      <a:pt x="202020" y="1963747"/>
                      <a:pt x="215078" y="1976805"/>
                      <a:pt x="231186" y="1976805"/>
                    </a:cubicBezTo>
                    <a:cubicBezTo>
                      <a:pt x="247294" y="1976805"/>
                      <a:pt x="260352" y="1963747"/>
                      <a:pt x="260352" y="1947639"/>
                    </a:cubicBezTo>
                    <a:lnTo>
                      <a:pt x="260352" y="1314549"/>
                    </a:lnTo>
                    <a:lnTo>
                      <a:pt x="161966" y="583053"/>
                    </a:lnTo>
                    <a:lnTo>
                      <a:pt x="315471" y="583053"/>
                    </a:lnTo>
                    <a:lnTo>
                      <a:pt x="379454" y="0"/>
                    </a:lnTo>
                    <a:lnTo>
                      <a:pt x="671794" y="0"/>
                    </a:lnTo>
                    <a:lnTo>
                      <a:pt x="671794" y="583053"/>
                    </a:lnTo>
                    <a:lnTo>
                      <a:pt x="730125" y="583053"/>
                    </a:lnTo>
                    <a:lnTo>
                      <a:pt x="730125" y="0"/>
                    </a:lnTo>
                    <a:lnTo>
                      <a:pt x="1022464" y="0"/>
                    </a:lnTo>
                    <a:lnTo>
                      <a:pt x="1086448" y="583053"/>
                    </a:lnTo>
                    <a:lnTo>
                      <a:pt x="1238368" y="583053"/>
                    </a:lnTo>
                    <a:lnTo>
                      <a:pt x="1139982" y="1314549"/>
                    </a:lnTo>
                    <a:lnTo>
                      <a:pt x="1139982" y="1947639"/>
                    </a:lnTo>
                    <a:cubicBezTo>
                      <a:pt x="1139982" y="1963747"/>
                      <a:pt x="1153040" y="1976805"/>
                      <a:pt x="1169148" y="1976805"/>
                    </a:cubicBezTo>
                    <a:cubicBezTo>
                      <a:pt x="1185256" y="1976805"/>
                      <a:pt x="1198314" y="1963747"/>
                      <a:pt x="1198314" y="1947639"/>
                    </a:cubicBezTo>
                    <a:lnTo>
                      <a:pt x="1198314" y="1078108"/>
                    </a:lnTo>
                    <a:lnTo>
                      <a:pt x="1400332" y="1078108"/>
                    </a:lnTo>
                    <a:lnTo>
                      <a:pt x="1400332" y="1928905"/>
                    </a:lnTo>
                    <a:cubicBezTo>
                      <a:pt x="1400332" y="2204690"/>
                      <a:pt x="1176764" y="2428258"/>
                      <a:pt x="900979" y="2428258"/>
                    </a:cubicBezTo>
                    <a:close/>
                    <a:moveTo>
                      <a:pt x="700166" y="3778408"/>
                    </a:moveTo>
                    <a:cubicBezTo>
                      <a:pt x="352188" y="3778408"/>
                      <a:pt x="70096" y="3496316"/>
                      <a:pt x="70096" y="3148338"/>
                    </a:cubicBezTo>
                    <a:cubicBezTo>
                      <a:pt x="70096" y="2800360"/>
                      <a:pt x="352188" y="2518268"/>
                      <a:pt x="700166" y="2518268"/>
                    </a:cubicBezTo>
                    <a:cubicBezTo>
                      <a:pt x="1048144" y="2518268"/>
                      <a:pt x="1330236" y="2800360"/>
                      <a:pt x="1330236" y="3148338"/>
                    </a:cubicBezTo>
                    <a:cubicBezTo>
                      <a:pt x="1330236" y="3496316"/>
                      <a:pt x="1048144" y="3778408"/>
                      <a:pt x="700166" y="3778408"/>
                    </a:cubicBezTo>
                    <a:close/>
                  </a:path>
                </a:pathLst>
              </a:custGeom>
              <a:solidFill>
                <a:srgbClr val="FF66CC"/>
              </a:solidFill>
              <a:ln w="635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6133964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D3D33923-BB85-44D0-A53F-33935AF51C4F}"/>
              </a:ext>
            </a:extLst>
          </p:cNvPr>
          <p:cNvSpPr/>
          <p:nvPr/>
        </p:nvSpPr>
        <p:spPr>
          <a:xfrm>
            <a:off x="233645" y="182470"/>
            <a:ext cx="6390710" cy="4419510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A8790E76-A7C0-4073-AA86-6C787AAE41E0}"/>
              </a:ext>
            </a:extLst>
          </p:cNvPr>
          <p:cNvSpPr txBox="1"/>
          <p:nvPr/>
        </p:nvSpPr>
        <p:spPr>
          <a:xfrm>
            <a:off x="284813" y="4871803"/>
            <a:ext cx="6340839" cy="4692273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トイレは</a:t>
            </a:r>
            <a:endParaRPr lang="en-US" altLang="ja-JP" sz="160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effectLst/>
              </a:rPr>
              <a:t>自由に</a:t>
            </a:r>
            <a:endParaRPr lang="en-US" altLang="ja-JP" sz="16000" dirty="0">
              <a:ln w="38100">
                <a:noFill/>
              </a:ln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ご利用ください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7FFF505B-945B-4AA4-921B-8D30B47B3044}"/>
              </a:ext>
            </a:extLst>
          </p:cNvPr>
          <p:cNvGrpSpPr/>
          <p:nvPr/>
        </p:nvGrpSpPr>
        <p:grpSpPr>
          <a:xfrm>
            <a:off x="1686393" y="649618"/>
            <a:ext cx="3485214" cy="3485214"/>
            <a:chOff x="3073573" y="3973577"/>
            <a:chExt cx="2688350" cy="2688350"/>
          </a:xfrm>
        </p:grpSpPr>
        <p:sp>
          <p:nvSpPr>
            <p:cNvPr id="16" name="四角形: 角を丸くする 15">
              <a:extLst>
                <a:ext uri="{FF2B5EF4-FFF2-40B4-BE49-F238E27FC236}">
                  <a16:creationId xmlns:a16="http://schemas.microsoft.com/office/drawing/2014/main" id="{40610D19-62CC-465E-B8C3-064B43115723}"/>
                </a:ext>
              </a:extLst>
            </p:cNvPr>
            <p:cNvSpPr/>
            <p:nvPr/>
          </p:nvSpPr>
          <p:spPr bwMode="auto">
            <a:xfrm>
              <a:off x="3073573" y="3973577"/>
              <a:ext cx="2688350" cy="2688350"/>
            </a:xfrm>
            <a:prstGeom prst="roundRect">
              <a:avLst>
                <a:gd name="adj" fmla="val 3331"/>
              </a:avLst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四角形: 角を丸くする 16">
              <a:extLst>
                <a:ext uri="{FF2B5EF4-FFF2-40B4-BE49-F238E27FC236}">
                  <a16:creationId xmlns:a16="http://schemas.microsoft.com/office/drawing/2014/main" id="{6B453B9A-F1CF-48B8-BFF0-5C21CFC78941}"/>
                </a:ext>
              </a:extLst>
            </p:cNvPr>
            <p:cNvSpPr/>
            <p:nvPr/>
          </p:nvSpPr>
          <p:spPr bwMode="auto">
            <a:xfrm>
              <a:off x="3193967" y="4093971"/>
              <a:ext cx="2447562" cy="2447562"/>
            </a:xfrm>
            <a:prstGeom prst="roundRect">
              <a:avLst>
                <a:gd name="adj" fmla="val 1515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9" name="グループ化 28">
              <a:extLst>
                <a:ext uri="{FF2B5EF4-FFF2-40B4-BE49-F238E27FC236}">
                  <a16:creationId xmlns:a16="http://schemas.microsoft.com/office/drawing/2014/main" id="{2C68BAC8-EF76-4CA5-9C42-D10D8AA6A97C}"/>
                </a:ext>
              </a:extLst>
            </p:cNvPr>
            <p:cNvGrpSpPr/>
            <p:nvPr/>
          </p:nvGrpSpPr>
          <p:grpSpPr>
            <a:xfrm>
              <a:off x="3588605" y="4306202"/>
              <a:ext cx="1643432" cy="2023100"/>
              <a:chOff x="290697" y="4184672"/>
              <a:chExt cx="1470895" cy="1810704"/>
            </a:xfrm>
          </p:grpSpPr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DF32A40E-DC88-433E-9DB5-AA369E7D3F39}"/>
                  </a:ext>
                </a:extLst>
              </p:cNvPr>
              <p:cNvSpPr/>
              <p:nvPr/>
            </p:nvSpPr>
            <p:spPr bwMode="auto">
              <a:xfrm>
                <a:off x="290697" y="4184672"/>
                <a:ext cx="671073" cy="1810704"/>
              </a:xfrm>
              <a:custGeom>
                <a:avLst/>
                <a:gdLst>
                  <a:gd name="connsiteX0" fmla="*/ 225030 w 1400332"/>
                  <a:gd name="connsiteY0" fmla="*/ 1350150 h 3778410"/>
                  <a:gd name="connsiteX1" fmla="*/ 1175302 w 1400332"/>
                  <a:gd name="connsiteY1" fmla="*/ 1350150 h 3778410"/>
                  <a:gd name="connsiteX2" fmla="*/ 1400332 w 1400332"/>
                  <a:gd name="connsiteY2" fmla="*/ 1575180 h 3778410"/>
                  <a:gd name="connsiteX3" fmla="*/ 1400332 w 1400332"/>
                  <a:gd name="connsiteY3" fmla="*/ 2700300 h 3778410"/>
                  <a:gd name="connsiteX4" fmla="*/ 1198311 w 1400332"/>
                  <a:gd name="connsiteY4" fmla="*/ 2700300 h 3778410"/>
                  <a:gd name="connsiteX5" fmla="*/ 1198311 w 1400332"/>
                  <a:gd name="connsiteY5" fmla="*/ 1808560 h 3778410"/>
                  <a:gd name="connsiteX6" fmla="*/ 1169145 w 1400332"/>
                  <a:gd name="connsiteY6" fmla="*/ 1779394 h 3778410"/>
                  <a:gd name="connsiteX7" fmla="*/ 1139979 w 1400332"/>
                  <a:gd name="connsiteY7" fmla="*/ 1808560 h 3778410"/>
                  <a:gd name="connsiteX8" fmla="*/ 1139979 w 1400332"/>
                  <a:gd name="connsiteY8" fmla="*/ 2700300 h 3778410"/>
                  <a:gd name="connsiteX9" fmla="*/ 1138790 w 1400332"/>
                  <a:gd name="connsiteY9" fmla="*/ 2700300 h 3778410"/>
                  <a:gd name="connsiteX10" fmla="*/ 1021670 w 1400332"/>
                  <a:gd name="connsiteY10" fmla="*/ 3778410 h 3778410"/>
                  <a:gd name="connsiteX11" fmla="*/ 729329 w 1400332"/>
                  <a:gd name="connsiteY11" fmla="*/ 3778410 h 3778410"/>
                  <a:gd name="connsiteX12" fmla="*/ 729330 w 1400332"/>
                  <a:gd name="connsiteY12" fmla="*/ 2539575 h 3778410"/>
                  <a:gd name="connsiteX13" fmla="*/ 700164 w 1400332"/>
                  <a:gd name="connsiteY13" fmla="*/ 2510409 h 3778410"/>
                  <a:gd name="connsiteX14" fmla="*/ 670998 w 1400332"/>
                  <a:gd name="connsiteY14" fmla="*/ 2539575 h 3778410"/>
                  <a:gd name="connsiteX15" fmla="*/ 670998 w 1400332"/>
                  <a:gd name="connsiteY15" fmla="*/ 3778410 h 3778410"/>
                  <a:gd name="connsiteX16" fmla="*/ 378660 w 1400332"/>
                  <a:gd name="connsiteY16" fmla="*/ 3778410 h 3778410"/>
                  <a:gd name="connsiteX17" fmla="*/ 261541 w 1400332"/>
                  <a:gd name="connsiteY17" fmla="*/ 2700300 h 3778410"/>
                  <a:gd name="connsiteX18" fmla="*/ 260348 w 1400332"/>
                  <a:gd name="connsiteY18" fmla="*/ 2700300 h 3778410"/>
                  <a:gd name="connsiteX19" fmla="*/ 260349 w 1400332"/>
                  <a:gd name="connsiteY19" fmla="*/ 1808560 h 3778410"/>
                  <a:gd name="connsiteX20" fmla="*/ 231183 w 1400332"/>
                  <a:gd name="connsiteY20" fmla="*/ 1779394 h 3778410"/>
                  <a:gd name="connsiteX21" fmla="*/ 202017 w 1400332"/>
                  <a:gd name="connsiteY21" fmla="*/ 1808560 h 3778410"/>
                  <a:gd name="connsiteX22" fmla="*/ 202017 w 1400332"/>
                  <a:gd name="connsiteY22" fmla="*/ 2700300 h 3778410"/>
                  <a:gd name="connsiteX23" fmla="*/ 0 w 1400332"/>
                  <a:gd name="connsiteY23" fmla="*/ 2700300 h 3778410"/>
                  <a:gd name="connsiteX24" fmla="*/ 0 w 1400332"/>
                  <a:gd name="connsiteY24" fmla="*/ 1575180 h 3778410"/>
                  <a:gd name="connsiteX25" fmla="*/ 225030 w 1400332"/>
                  <a:gd name="connsiteY25" fmla="*/ 1350150 h 3778410"/>
                  <a:gd name="connsiteX26" fmla="*/ 700166 w 1400332"/>
                  <a:gd name="connsiteY26" fmla="*/ 0 h 3778410"/>
                  <a:gd name="connsiteX27" fmla="*/ 1330236 w 1400332"/>
                  <a:gd name="connsiteY27" fmla="*/ 630070 h 3778410"/>
                  <a:gd name="connsiteX28" fmla="*/ 700166 w 1400332"/>
                  <a:gd name="connsiteY28" fmla="*/ 1260140 h 3778410"/>
                  <a:gd name="connsiteX29" fmla="*/ 70096 w 1400332"/>
                  <a:gd name="connsiteY29" fmla="*/ 630070 h 3778410"/>
                  <a:gd name="connsiteX30" fmla="*/ 700166 w 1400332"/>
                  <a:gd name="connsiteY30" fmla="*/ 0 h 37784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</a:cxnLst>
                <a:rect l="l" t="t" r="r" b="b"/>
                <a:pathLst>
                  <a:path w="1400332" h="3778410">
                    <a:moveTo>
                      <a:pt x="225030" y="1350150"/>
                    </a:moveTo>
                    <a:lnTo>
                      <a:pt x="1175302" y="1350150"/>
                    </a:lnTo>
                    <a:cubicBezTo>
                      <a:pt x="1299583" y="1350150"/>
                      <a:pt x="1400332" y="1450899"/>
                      <a:pt x="1400332" y="1575180"/>
                    </a:cubicBezTo>
                    <a:lnTo>
                      <a:pt x="1400332" y="2700300"/>
                    </a:lnTo>
                    <a:lnTo>
                      <a:pt x="1198311" y="2700300"/>
                    </a:lnTo>
                    <a:lnTo>
                      <a:pt x="1198311" y="1808560"/>
                    </a:lnTo>
                    <a:cubicBezTo>
                      <a:pt x="1198311" y="1792452"/>
                      <a:pt x="1185253" y="1779394"/>
                      <a:pt x="1169145" y="1779394"/>
                    </a:cubicBezTo>
                    <a:cubicBezTo>
                      <a:pt x="1153037" y="1779394"/>
                      <a:pt x="1139979" y="1792452"/>
                      <a:pt x="1139979" y="1808560"/>
                    </a:cubicBezTo>
                    <a:lnTo>
                      <a:pt x="1139979" y="2700300"/>
                    </a:lnTo>
                    <a:lnTo>
                      <a:pt x="1138790" y="2700300"/>
                    </a:lnTo>
                    <a:lnTo>
                      <a:pt x="1021670" y="3778410"/>
                    </a:lnTo>
                    <a:lnTo>
                      <a:pt x="729329" y="3778410"/>
                    </a:lnTo>
                    <a:lnTo>
                      <a:pt x="729330" y="2539575"/>
                    </a:lnTo>
                    <a:cubicBezTo>
                      <a:pt x="729330" y="2523467"/>
                      <a:pt x="716272" y="2510409"/>
                      <a:pt x="700164" y="2510409"/>
                    </a:cubicBezTo>
                    <a:cubicBezTo>
                      <a:pt x="684056" y="2510409"/>
                      <a:pt x="670998" y="2523467"/>
                      <a:pt x="670998" y="2539575"/>
                    </a:cubicBezTo>
                    <a:lnTo>
                      <a:pt x="670998" y="3778410"/>
                    </a:lnTo>
                    <a:lnTo>
                      <a:pt x="378660" y="3778410"/>
                    </a:lnTo>
                    <a:lnTo>
                      <a:pt x="261541" y="2700300"/>
                    </a:lnTo>
                    <a:lnTo>
                      <a:pt x="260348" y="2700300"/>
                    </a:lnTo>
                    <a:lnTo>
                      <a:pt x="260349" y="1808560"/>
                    </a:lnTo>
                    <a:cubicBezTo>
                      <a:pt x="260349" y="1792452"/>
                      <a:pt x="247291" y="1779394"/>
                      <a:pt x="231183" y="1779394"/>
                    </a:cubicBezTo>
                    <a:cubicBezTo>
                      <a:pt x="215075" y="1779394"/>
                      <a:pt x="202017" y="1792452"/>
                      <a:pt x="202017" y="1808560"/>
                    </a:cubicBezTo>
                    <a:lnTo>
                      <a:pt x="202017" y="2700300"/>
                    </a:lnTo>
                    <a:lnTo>
                      <a:pt x="0" y="2700300"/>
                    </a:lnTo>
                    <a:lnTo>
                      <a:pt x="0" y="1575180"/>
                    </a:lnTo>
                    <a:cubicBezTo>
                      <a:pt x="0" y="1450899"/>
                      <a:pt x="100749" y="1350150"/>
                      <a:pt x="225030" y="1350150"/>
                    </a:cubicBezTo>
                    <a:close/>
                    <a:moveTo>
                      <a:pt x="700166" y="0"/>
                    </a:moveTo>
                    <a:cubicBezTo>
                      <a:pt x="1048144" y="0"/>
                      <a:pt x="1330236" y="282092"/>
                      <a:pt x="1330236" y="630070"/>
                    </a:cubicBezTo>
                    <a:cubicBezTo>
                      <a:pt x="1330236" y="978048"/>
                      <a:pt x="1048144" y="1260140"/>
                      <a:pt x="700166" y="1260140"/>
                    </a:cubicBezTo>
                    <a:cubicBezTo>
                      <a:pt x="352188" y="1260140"/>
                      <a:pt x="70096" y="978048"/>
                      <a:pt x="70096" y="630070"/>
                    </a:cubicBezTo>
                    <a:cubicBezTo>
                      <a:pt x="70096" y="282092"/>
                      <a:pt x="352188" y="0"/>
                      <a:pt x="70016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016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フリーフォーム: 図形 30">
                <a:extLst>
                  <a:ext uri="{FF2B5EF4-FFF2-40B4-BE49-F238E27FC236}">
                    <a16:creationId xmlns:a16="http://schemas.microsoft.com/office/drawing/2014/main" id="{75670861-5C04-4ADA-AC47-3C4DC7F2D86B}"/>
                  </a:ext>
                </a:extLst>
              </p:cNvPr>
              <p:cNvSpPr/>
              <p:nvPr/>
            </p:nvSpPr>
            <p:spPr bwMode="auto">
              <a:xfrm rot="10800000">
                <a:off x="1090519" y="4184672"/>
                <a:ext cx="671073" cy="1810703"/>
              </a:xfrm>
              <a:custGeom>
                <a:avLst/>
                <a:gdLst>
                  <a:gd name="connsiteX0" fmla="*/ 900979 w 1400332"/>
                  <a:gd name="connsiteY0" fmla="*/ 2428258 h 3778408"/>
                  <a:gd name="connsiteX1" fmla="*/ 499353 w 1400332"/>
                  <a:gd name="connsiteY1" fmla="*/ 2428258 h 3778408"/>
                  <a:gd name="connsiteX2" fmla="*/ 0 w 1400332"/>
                  <a:gd name="connsiteY2" fmla="*/ 1928905 h 3778408"/>
                  <a:gd name="connsiteX3" fmla="*/ 0 w 1400332"/>
                  <a:gd name="connsiteY3" fmla="*/ 1078108 h 3778408"/>
                  <a:gd name="connsiteX4" fmla="*/ 202020 w 1400332"/>
                  <a:gd name="connsiteY4" fmla="*/ 1078108 h 3778408"/>
                  <a:gd name="connsiteX5" fmla="*/ 202020 w 1400332"/>
                  <a:gd name="connsiteY5" fmla="*/ 1947639 h 3778408"/>
                  <a:gd name="connsiteX6" fmla="*/ 231186 w 1400332"/>
                  <a:gd name="connsiteY6" fmla="*/ 1976805 h 3778408"/>
                  <a:gd name="connsiteX7" fmla="*/ 260352 w 1400332"/>
                  <a:gd name="connsiteY7" fmla="*/ 1947639 h 3778408"/>
                  <a:gd name="connsiteX8" fmla="*/ 260352 w 1400332"/>
                  <a:gd name="connsiteY8" fmla="*/ 1314549 h 3778408"/>
                  <a:gd name="connsiteX9" fmla="*/ 161966 w 1400332"/>
                  <a:gd name="connsiteY9" fmla="*/ 583053 h 3778408"/>
                  <a:gd name="connsiteX10" fmla="*/ 315471 w 1400332"/>
                  <a:gd name="connsiteY10" fmla="*/ 583053 h 3778408"/>
                  <a:gd name="connsiteX11" fmla="*/ 379454 w 1400332"/>
                  <a:gd name="connsiteY11" fmla="*/ 0 h 3778408"/>
                  <a:gd name="connsiteX12" fmla="*/ 671794 w 1400332"/>
                  <a:gd name="connsiteY12" fmla="*/ 0 h 3778408"/>
                  <a:gd name="connsiteX13" fmla="*/ 671794 w 1400332"/>
                  <a:gd name="connsiteY13" fmla="*/ 583053 h 3778408"/>
                  <a:gd name="connsiteX14" fmla="*/ 730125 w 1400332"/>
                  <a:gd name="connsiteY14" fmla="*/ 583053 h 3778408"/>
                  <a:gd name="connsiteX15" fmla="*/ 730125 w 1400332"/>
                  <a:gd name="connsiteY15" fmla="*/ 0 h 3778408"/>
                  <a:gd name="connsiteX16" fmla="*/ 1022464 w 1400332"/>
                  <a:gd name="connsiteY16" fmla="*/ 0 h 3778408"/>
                  <a:gd name="connsiteX17" fmla="*/ 1086448 w 1400332"/>
                  <a:gd name="connsiteY17" fmla="*/ 583053 h 3778408"/>
                  <a:gd name="connsiteX18" fmla="*/ 1238368 w 1400332"/>
                  <a:gd name="connsiteY18" fmla="*/ 583053 h 3778408"/>
                  <a:gd name="connsiteX19" fmla="*/ 1139982 w 1400332"/>
                  <a:gd name="connsiteY19" fmla="*/ 1314549 h 3778408"/>
                  <a:gd name="connsiteX20" fmla="*/ 1139982 w 1400332"/>
                  <a:gd name="connsiteY20" fmla="*/ 1947639 h 3778408"/>
                  <a:gd name="connsiteX21" fmla="*/ 1169148 w 1400332"/>
                  <a:gd name="connsiteY21" fmla="*/ 1976805 h 3778408"/>
                  <a:gd name="connsiteX22" fmla="*/ 1198314 w 1400332"/>
                  <a:gd name="connsiteY22" fmla="*/ 1947639 h 3778408"/>
                  <a:gd name="connsiteX23" fmla="*/ 1198314 w 1400332"/>
                  <a:gd name="connsiteY23" fmla="*/ 1078108 h 3778408"/>
                  <a:gd name="connsiteX24" fmla="*/ 1400332 w 1400332"/>
                  <a:gd name="connsiteY24" fmla="*/ 1078108 h 3778408"/>
                  <a:gd name="connsiteX25" fmla="*/ 1400332 w 1400332"/>
                  <a:gd name="connsiteY25" fmla="*/ 1928905 h 3778408"/>
                  <a:gd name="connsiteX26" fmla="*/ 900979 w 1400332"/>
                  <a:gd name="connsiteY26" fmla="*/ 2428258 h 3778408"/>
                  <a:gd name="connsiteX27" fmla="*/ 700166 w 1400332"/>
                  <a:gd name="connsiteY27" fmla="*/ 3778408 h 3778408"/>
                  <a:gd name="connsiteX28" fmla="*/ 70096 w 1400332"/>
                  <a:gd name="connsiteY28" fmla="*/ 3148338 h 3778408"/>
                  <a:gd name="connsiteX29" fmla="*/ 700166 w 1400332"/>
                  <a:gd name="connsiteY29" fmla="*/ 2518268 h 3778408"/>
                  <a:gd name="connsiteX30" fmla="*/ 1330236 w 1400332"/>
                  <a:gd name="connsiteY30" fmla="*/ 3148338 h 3778408"/>
                  <a:gd name="connsiteX31" fmla="*/ 700166 w 1400332"/>
                  <a:gd name="connsiteY31" fmla="*/ 3778408 h 37784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1400332" h="3778408">
                    <a:moveTo>
                      <a:pt x="900979" y="2428258"/>
                    </a:moveTo>
                    <a:lnTo>
                      <a:pt x="499353" y="2428258"/>
                    </a:lnTo>
                    <a:cubicBezTo>
                      <a:pt x="223568" y="2428258"/>
                      <a:pt x="0" y="2204690"/>
                      <a:pt x="0" y="1928905"/>
                    </a:cubicBezTo>
                    <a:lnTo>
                      <a:pt x="0" y="1078108"/>
                    </a:lnTo>
                    <a:lnTo>
                      <a:pt x="202020" y="1078108"/>
                    </a:lnTo>
                    <a:lnTo>
                      <a:pt x="202020" y="1947639"/>
                    </a:lnTo>
                    <a:cubicBezTo>
                      <a:pt x="202020" y="1963747"/>
                      <a:pt x="215078" y="1976805"/>
                      <a:pt x="231186" y="1976805"/>
                    </a:cubicBezTo>
                    <a:cubicBezTo>
                      <a:pt x="247294" y="1976805"/>
                      <a:pt x="260352" y="1963747"/>
                      <a:pt x="260352" y="1947639"/>
                    </a:cubicBezTo>
                    <a:lnTo>
                      <a:pt x="260352" y="1314549"/>
                    </a:lnTo>
                    <a:lnTo>
                      <a:pt x="161966" y="583053"/>
                    </a:lnTo>
                    <a:lnTo>
                      <a:pt x="315471" y="583053"/>
                    </a:lnTo>
                    <a:lnTo>
                      <a:pt x="379454" y="0"/>
                    </a:lnTo>
                    <a:lnTo>
                      <a:pt x="671794" y="0"/>
                    </a:lnTo>
                    <a:lnTo>
                      <a:pt x="671794" y="583053"/>
                    </a:lnTo>
                    <a:lnTo>
                      <a:pt x="730125" y="583053"/>
                    </a:lnTo>
                    <a:lnTo>
                      <a:pt x="730125" y="0"/>
                    </a:lnTo>
                    <a:lnTo>
                      <a:pt x="1022464" y="0"/>
                    </a:lnTo>
                    <a:lnTo>
                      <a:pt x="1086448" y="583053"/>
                    </a:lnTo>
                    <a:lnTo>
                      <a:pt x="1238368" y="583053"/>
                    </a:lnTo>
                    <a:lnTo>
                      <a:pt x="1139982" y="1314549"/>
                    </a:lnTo>
                    <a:lnTo>
                      <a:pt x="1139982" y="1947639"/>
                    </a:lnTo>
                    <a:cubicBezTo>
                      <a:pt x="1139982" y="1963747"/>
                      <a:pt x="1153040" y="1976805"/>
                      <a:pt x="1169148" y="1976805"/>
                    </a:cubicBezTo>
                    <a:cubicBezTo>
                      <a:pt x="1185256" y="1976805"/>
                      <a:pt x="1198314" y="1963747"/>
                      <a:pt x="1198314" y="1947639"/>
                    </a:cubicBezTo>
                    <a:lnTo>
                      <a:pt x="1198314" y="1078108"/>
                    </a:lnTo>
                    <a:lnTo>
                      <a:pt x="1400332" y="1078108"/>
                    </a:lnTo>
                    <a:lnTo>
                      <a:pt x="1400332" y="1928905"/>
                    </a:lnTo>
                    <a:cubicBezTo>
                      <a:pt x="1400332" y="2204690"/>
                      <a:pt x="1176764" y="2428258"/>
                      <a:pt x="900979" y="2428258"/>
                    </a:cubicBezTo>
                    <a:close/>
                    <a:moveTo>
                      <a:pt x="700166" y="3778408"/>
                    </a:moveTo>
                    <a:cubicBezTo>
                      <a:pt x="352188" y="3778408"/>
                      <a:pt x="70096" y="3496316"/>
                      <a:pt x="70096" y="3148338"/>
                    </a:cubicBezTo>
                    <a:cubicBezTo>
                      <a:pt x="70096" y="2800360"/>
                      <a:pt x="352188" y="2518268"/>
                      <a:pt x="700166" y="2518268"/>
                    </a:cubicBezTo>
                    <a:cubicBezTo>
                      <a:pt x="1048144" y="2518268"/>
                      <a:pt x="1330236" y="2800360"/>
                      <a:pt x="1330236" y="3148338"/>
                    </a:cubicBezTo>
                    <a:cubicBezTo>
                      <a:pt x="1330236" y="3496316"/>
                      <a:pt x="1048144" y="3778408"/>
                      <a:pt x="700166" y="3778408"/>
                    </a:cubicBezTo>
                    <a:close/>
                  </a:path>
                </a:pathLst>
              </a:custGeom>
              <a:solidFill>
                <a:schemeClr val="tx1"/>
              </a:solidFill>
              <a:ln w="1016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" name="フリーフォーム: 図形 31">
                <a:extLst>
                  <a:ext uri="{FF2B5EF4-FFF2-40B4-BE49-F238E27FC236}">
                    <a16:creationId xmlns:a16="http://schemas.microsoft.com/office/drawing/2014/main" id="{31AED77E-4ABC-403D-B529-A05BADBEE719}"/>
                  </a:ext>
                </a:extLst>
              </p:cNvPr>
              <p:cNvSpPr/>
              <p:nvPr/>
            </p:nvSpPr>
            <p:spPr bwMode="auto">
              <a:xfrm>
                <a:off x="290697" y="4184672"/>
                <a:ext cx="671073" cy="1810704"/>
              </a:xfrm>
              <a:custGeom>
                <a:avLst/>
                <a:gdLst>
                  <a:gd name="connsiteX0" fmla="*/ 225030 w 1400332"/>
                  <a:gd name="connsiteY0" fmla="*/ 1350150 h 3778410"/>
                  <a:gd name="connsiteX1" fmla="*/ 1175302 w 1400332"/>
                  <a:gd name="connsiteY1" fmla="*/ 1350150 h 3778410"/>
                  <a:gd name="connsiteX2" fmla="*/ 1400332 w 1400332"/>
                  <a:gd name="connsiteY2" fmla="*/ 1575180 h 3778410"/>
                  <a:gd name="connsiteX3" fmla="*/ 1400332 w 1400332"/>
                  <a:gd name="connsiteY3" fmla="*/ 2700300 h 3778410"/>
                  <a:gd name="connsiteX4" fmla="*/ 1198311 w 1400332"/>
                  <a:gd name="connsiteY4" fmla="*/ 2700300 h 3778410"/>
                  <a:gd name="connsiteX5" fmla="*/ 1198311 w 1400332"/>
                  <a:gd name="connsiteY5" fmla="*/ 1808560 h 3778410"/>
                  <a:gd name="connsiteX6" fmla="*/ 1169145 w 1400332"/>
                  <a:gd name="connsiteY6" fmla="*/ 1779394 h 3778410"/>
                  <a:gd name="connsiteX7" fmla="*/ 1139979 w 1400332"/>
                  <a:gd name="connsiteY7" fmla="*/ 1808560 h 3778410"/>
                  <a:gd name="connsiteX8" fmla="*/ 1139979 w 1400332"/>
                  <a:gd name="connsiteY8" fmla="*/ 2700300 h 3778410"/>
                  <a:gd name="connsiteX9" fmla="*/ 1138790 w 1400332"/>
                  <a:gd name="connsiteY9" fmla="*/ 2700300 h 3778410"/>
                  <a:gd name="connsiteX10" fmla="*/ 1021670 w 1400332"/>
                  <a:gd name="connsiteY10" fmla="*/ 3778410 h 3778410"/>
                  <a:gd name="connsiteX11" fmla="*/ 729329 w 1400332"/>
                  <a:gd name="connsiteY11" fmla="*/ 3778410 h 3778410"/>
                  <a:gd name="connsiteX12" fmla="*/ 729330 w 1400332"/>
                  <a:gd name="connsiteY12" fmla="*/ 2539575 h 3778410"/>
                  <a:gd name="connsiteX13" fmla="*/ 700164 w 1400332"/>
                  <a:gd name="connsiteY13" fmla="*/ 2510409 h 3778410"/>
                  <a:gd name="connsiteX14" fmla="*/ 670998 w 1400332"/>
                  <a:gd name="connsiteY14" fmla="*/ 2539575 h 3778410"/>
                  <a:gd name="connsiteX15" fmla="*/ 670998 w 1400332"/>
                  <a:gd name="connsiteY15" fmla="*/ 3778410 h 3778410"/>
                  <a:gd name="connsiteX16" fmla="*/ 378660 w 1400332"/>
                  <a:gd name="connsiteY16" fmla="*/ 3778410 h 3778410"/>
                  <a:gd name="connsiteX17" fmla="*/ 261541 w 1400332"/>
                  <a:gd name="connsiteY17" fmla="*/ 2700300 h 3778410"/>
                  <a:gd name="connsiteX18" fmla="*/ 260348 w 1400332"/>
                  <a:gd name="connsiteY18" fmla="*/ 2700300 h 3778410"/>
                  <a:gd name="connsiteX19" fmla="*/ 260349 w 1400332"/>
                  <a:gd name="connsiteY19" fmla="*/ 1808560 h 3778410"/>
                  <a:gd name="connsiteX20" fmla="*/ 231183 w 1400332"/>
                  <a:gd name="connsiteY20" fmla="*/ 1779394 h 3778410"/>
                  <a:gd name="connsiteX21" fmla="*/ 202017 w 1400332"/>
                  <a:gd name="connsiteY21" fmla="*/ 1808560 h 3778410"/>
                  <a:gd name="connsiteX22" fmla="*/ 202017 w 1400332"/>
                  <a:gd name="connsiteY22" fmla="*/ 2700300 h 3778410"/>
                  <a:gd name="connsiteX23" fmla="*/ 0 w 1400332"/>
                  <a:gd name="connsiteY23" fmla="*/ 2700300 h 3778410"/>
                  <a:gd name="connsiteX24" fmla="*/ 0 w 1400332"/>
                  <a:gd name="connsiteY24" fmla="*/ 1575180 h 3778410"/>
                  <a:gd name="connsiteX25" fmla="*/ 225030 w 1400332"/>
                  <a:gd name="connsiteY25" fmla="*/ 1350150 h 3778410"/>
                  <a:gd name="connsiteX26" fmla="*/ 700166 w 1400332"/>
                  <a:gd name="connsiteY26" fmla="*/ 0 h 3778410"/>
                  <a:gd name="connsiteX27" fmla="*/ 1330236 w 1400332"/>
                  <a:gd name="connsiteY27" fmla="*/ 630070 h 3778410"/>
                  <a:gd name="connsiteX28" fmla="*/ 700166 w 1400332"/>
                  <a:gd name="connsiteY28" fmla="*/ 1260140 h 3778410"/>
                  <a:gd name="connsiteX29" fmla="*/ 70096 w 1400332"/>
                  <a:gd name="connsiteY29" fmla="*/ 630070 h 3778410"/>
                  <a:gd name="connsiteX30" fmla="*/ 700166 w 1400332"/>
                  <a:gd name="connsiteY30" fmla="*/ 0 h 37784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</a:cxnLst>
                <a:rect l="l" t="t" r="r" b="b"/>
                <a:pathLst>
                  <a:path w="1400332" h="3778410">
                    <a:moveTo>
                      <a:pt x="225030" y="1350150"/>
                    </a:moveTo>
                    <a:lnTo>
                      <a:pt x="1175302" y="1350150"/>
                    </a:lnTo>
                    <a:cubicBezTo>
                      <a:pt x="1299583" y="1350150"/>
                      <a:pt x="1400332" y="1450899"/>
                      <a:pt x="1400332" y="1575180"/>
                    </a:cubicBezTo>
                    <a:lnTo>
                      <a:pt x="1400332" y="2700300"/>
                    </a:lnTo>
                    <a:lnTo>
                      <a:pt x="1198311" y="2700300"/>
                    </a:lnTo>
                    <a:lnTo>
                      <a:pt x="1198311" y="1808560"/>
                    </a:lnTo>
                    <a:cubicBezTo>
                      <a:pt x="1198311" y="1792452"/>
                      <a:pt x="1185253" y="1779394"/>
                      <a:pt x="1169145" y="1779394"/>
                    </a:cubicBezTo>
                    <a:cubicBezTo>
                      <a:pt x="1153037" y="1779394"/>
                      <a:pt x="1139979" y="1792452"/>
                      <a:pt x="1139979" y="1808560"/>
                    </a:cubicBezTo>
                    <a:lnTo>
                      <a:pt x="1139979" y="2700300"/>
                    </a:lnTo>
                    <a:lnTo>
                      <a:pt x="1138790" y="2700300"/>
                    </a:lnTo>
                    <a:lnTo>
                      <a:pt x="1021670" y="3778410"/>
                    </a:lnTo>
                    <a:lnTo>
                      <a:pt x="729329" y="3778410"/>
                    </a:lnTo>
                    <a:lnTo>
                      <a:pt x="729330" y="2539575"/>
                    </a:lnTo>
                    <a:cubicBezTo>
                      <a:pt x="729330" y="2523467"/>
                      <a:pt x="716272" y="2510409"/>
                      <a:pt x="700164" y="2510409"/>
                    </a:cubicBezTo>
                    <a:cubicBezTo>
                      <a:pt x="684056" y="2510409"/>
                      <a:pt x="670998" y="2523467"/>
                      <a:pt x="670998" y="2539575"/>
                    </a:cubicBezTo>
                    <a:lnTo>
                      <a:pt x="670998" y="3778410"/>
                    </a:lnTo>
                    <a:lnTo>
                      <a:pt x="378660" y="3778410"/>
                    </a:lnTo>
                    <a:lnTo>
                      <a:pt x="261541" y="2700300"/>
                    </a:lnTo>
                    <a:lnTo>
                      <a:pt x="260348" y="2700300"/>
                    </a:lnTo>
                    <a:lnTo>
                      <a:pt x="260349" y="1808560"/>
                    </a:lnTo>
                    <a:cubicBezTo>
                      <a:pt x="260349" y="1792452"/>
                      <a:pt x="247291" y="1779394"/>
                      <a:pt x="231183" y="1779394"/>
                    </a:cubicBezTo>
                    <a:cubicBezTo>
                      <a:pt x="215075" y="1779394"/>
                      <a:pt x="202017" y="1792452"/>
                      <a:pt x="202017" y="1808560"/>
                    </a:cubicBezTo>
                    <a:lnTo>
                      <a:pt x="202017" y="2700300"/>
                    </a:lnTo>
                    <a:lnTo>
                      <a:pt x="0" y="2700300"/>
                    </a:lnTo>
                    <a:lnTo>
                      <a:pt x="0" y="1575180"/>
                    </a:lnTo>
                    <a:cubicBezTo>
                      <a:pt x="0" y="1450899"/>
                      <a:pt x="100749" y="1350150"/>
                      <a:pt x="225030" y="1350150"/>
                    </a:cubicBezTo>
                    <a:close/>
                    <a:moveTo>
                      <a:pt x="700166" y="0"/>
                    </a:moveTo>
                    <a:cubicBezTo>
                      <a:pt x="1048144" y="0"/>
                      <a:pt x="1330236" y="282092"/>
                      <a:pt x="1330236" y="630070"/>
                    </a:cubicBezTo>
                    <a:cubicBezTo>
                      <a:pt x="1330236" y="978048"/>
                      <a:pt x="1048144" y="1260140"/>
                      <a:pt x="700166" y="1260140"/>
                    </a:cubicBezTo>
                    <a:cubicBezTo>
                      <a:pt x="352188" y="1260140"/>
                      <a:pt x="70096" y="978048"/>
                      <a:pt x="70096" y="630070"/>
                    </a:cubicBezTo>
                    <a:cubicBezTo>
                      <a:pt x="70096" y="282092"/>
                      <a:pt x="352188" y="0"/>
                      <a:pt x="700166" y="0"/>
                    </a:cubicBezTo>
                    <a:close/>
                  </a:path>
                </a:pathLst>
              </a:custGeom>
              <a:solidFill>
                <a:srgbClr val="00B0F0"/>
              </a:solidFill>
              <a:ln w="63500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" name="フリーフォーム: 図形 32">
                <a:extLst>
                  <a:ext uri="{FF2B5EF4-FFF2-40B4-BE49-F238E27FC236}">
                    <a16:creationId xmlns:a16="http://schemas.microsoft.com/office/drawing/2014/main" id="{BE904D55-7F49-40DB-A7B7-75E1E240351D}"/>
                  </a:ext>
                </a:extLst>
              </p:cNvPr>
              <p:cNvSpPr/>
              <p:nvPr/>
            </p:nvSpPr>
            <p:spPr bwMode="auto">
              <a:xfrm rot="10800000">
                <a:off x="1090519" y="4184672"/>
                <a:ext cx="671073" cy="1810703"/>
              </a:xfrm>
              <a:custGeom>
                <a:avLst/>
                <a:gdLst>
                  <a:gd name="connsiteX0" fmla="*/ 900979 w 1400332"/>
                  <a:gd name="connsiteY0" fmla="*/ 2428258 h 3778408"/>
                  <a:gd name="connsiteX1" fmla="*/ 499353 w 1400332"/>
                  <a:gd name="connsiteY1" fmla="*/ 2428258 h 3778408"/>
                  <a:gd name="connsiteX2" fmla="*/ 0 w 1400332"/>
                  <a:gd name="connsiteY2" fmla="*/ 1928905 h 3778408"/>
                  <a:gd name="connsiteX3" fmla="*/ 0 w 1400332"/>
                  <a:gd name="connsiteY3" fmla="*/ 1078108 h 3778408"/>
                  <a:gd name="connsiteX4" fmla="*/ 202020 w 1400332"/>
                  <a:gd name="connsiteY4" fmla="*/ 1078108 h 3778408"/>
                  <a:gd name="connsiteX5" fmla="*/ 202020 w 1400332"/>
                  <a:gd name="connsiteY5" fmla="*/ 1947639 h 3778408"/>
                  <a:gd name="connsiteX6" fmla="*/ 231186 w 1400332"/>
                  <a:gd name="connsiteY6" fmla="*/ 1976805 h 3778408"/>
                  <a:gd name="connsiteX7" fmla="*/ 260352 w 1400332"/>
                  <a:gd name="connsiteY7" fmla="*/ 1947639 h 3778408"/>
                  <a:gd name="connsiteX8" fmla="*/ 260352 w 1400332"/>
                  <a:gd name="connsiteY8" fmla="*/ 1314549 h 3778408"/>
                  <a:gd name="connsiteX9" fmla="*/ 161966 w 1400332"/>
                  <a:gd name="connsiteY9" fmla="*/ 583053 h 3778408"/>
                  <a:gd name="connsiteX10" fmla="*/ 315471 w 1400332"/>
                  <a:gd name="connsiteY10" fmla="*/ 583053 h 3778408"/>
                  <a:gd name="connsiteX11" fmla="*/ 379454 w 1400332"/>
                  <a:gd name="connsiteY11" fmla="*/ 0 h 3778408"/>
                  <a:gd name="connsiteX12" fmla="*/ 671794 w 1400332"/>
                  <a:gd name="connsiteY12" fmla="*/ 0 h 3778408"/>
                  <a:gd name="connsiteX13" fmla="*/ 671794 w 1400332"/>
                  <a:gd name="connsiteY13" fmla="*/ 583053 h 3778408"/>
                  <a:gd name="connsiteX14" fmla="*/ 730125 w 1400332"/>
                  <a:gd name="connsiteY14" fmla="*/ 583053 h 3778408"/>
                  <a:gd name="connsiteX15" fmla="*/ 730125 w 1400332"/>
                  <a:gd name="connsiteY15" fmla="*/ 0 h 3778408"/>
                  <a:gd name="connsiteX16" fmla="*/ 1022464 w 1400332"/>
                  <a:gd name="connsiteY16" fmla="*/ 0 h 3778408"/>
                  <a:gd name="connsiteX17" fmla="*/ 1086448 w 1400332"/>
                  <a:gd name="connsiteY17" fmla="*/ 583053 h 3778408"/>
                  <a:gd name="connsiteX18" fmla="*/ 1238368 w 1400332"/>
                  <a:gd name="connsiteY18" fmla="*/ 583053 h 3778408"/>
                  <a:gd name="connsiteX19" fmla="*/ 1139982 w 1400332"/>
                  <a:gd name="connsiteY19" fmla="*/ 1314549 h 3778408"/>
                  <a:gd name="connsiteX20" fmla="*/ 1139982 w 1400332"/>
                  <a:gd name="connsiteY20" fmla="*/ 1947639 h 3778408"/>
                  <a:gd name="connsiteX21" fmla="*/ 1169148 w 1400332"/>
                  <a:gd name="connsiteY21" fmla="*/ 1976805 h 3778408"/>
                  <a:gd name="connsiteX22" fmla="*/ 1198314 w 1400332"/>
                  <a:gd name="connsiteY22" fmla="*/ 1947639 h 3778408"/>
                  <a:gd name="connsiteX23" fmla="*/ 1198314 w 1400332"/>
                  <a:gd name="connsiteY23" fmla="*/ 1078108 h 3778408"/>
                  <a:gd name="connsiteX24" fmla="*/ 1400332 w 1400332"/>
                  <a:gd name="connsiteY24" fmla="*/ 1078108 h 3778408"/>
                  <a:gd name="connsiteX25" fmla="*/ 1400332 w 1400332"/>
                  <a:gd name="connsiteY25" fmla="*/ 1928905 h 3778408"/>
                  <a:gd name="connsiteX26" fmla="*/ 900979 w 1400332"/>
                  <a:gd name="connsiteY26" fmla="*/ 2428258 h 3778408"/>
                  <a:gd name="connsiteX27" fmla="*/ 700166 w 1400332"/>
                  <a:gd name="connsiteY27" fmla="*/ 3778408 h 3778408"/>
                  <a:gd name="connsiteX28" fmla="*/ 70096 w 1400332"/>
                  <a:gd name="connsiteY28" fmla="*/ 3148338 h 3778408"/>
                  <a:gd name="connsiteX29" fmla="*/ 700166 w 1400332"/>
                  <a:gd name="connsiteY29" fmla="*/ 2518268 h 3778408"/>
                  <a:gd name="connsiteX30" fmla="*/ 1330236 w 1400332"/>
                  <a:gd name="connsiteY30" fmla="*/ 3148338 h 3778408"/>
                  <a:gd name="connsiteX31" fmla="*/ 700166 w 1400332"/>
                  <a:gd name="connsiteY31" fmla="*/ 3778408 h 37784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1400332" h="3778408">
                    <a:moveTo>
                      <a:pt x="900979" y="2428258"/>
                    </a:moveTo>
                    <a:lnTo>
                      <a:pt x="499353" y="2428258"/>
                    </a:lnTo>
                    <a:cubicBezTo>
                      <a:pt x="223568" y="2428258"/>
                      <a:pt x="0" y="2204690"/>
                      <a:pt x="0" y="1928905"/>
                    </a:cubicBezTo>
                    <a:lnTo>
                      <a:pt x="0" y="1078108"/>
                    </a:lnTo>
                    <a:lnTo>
                      <a:pt x="202020" y="1078108"/>
                    </a:lnTo>
                    <a:lnTo>
                      <a:pt x="202020" y="1947639"/>
                    </a:lnTo>
                    <a:cubicBezTo>
                      <a:pt x="202020" y="1963747"/>
                      <a:pt x="215078" y="1976805"/>
                      <a:pt x="231186" y="1976805"/>
                    </a:cubicBezTo>
                    <a:cubicBezTo>
                      <a:pt x="247294" y="1976805"/>
                      <a:pt x="260352" y="1963747"/>
                      <a:pt x="260352" y="1947639"/>
                    </a:cubicBezTo>
                    <a:lnTo>
                      <a:pt x="260352" y="1314549"/>
                    </a:lnTo>
                    <a:lnTo>
                      <a:pt x="161966" y="583053"/>
                    </a:lnTo>
                    <a:lnTo>
                      <a:pt x="315471" y="583053"/>
                    </a:lnTo>
                    <a:lnTo>
                      <a:pt x="379454" y="0"/>
                    </a:lnTo>
                    <a:lnTo>
                      <a:pt x="671794" y="0"/>
                    </a:lnTo>
                    <a:lnTo>
                      <a:pt x="671794" y="583053"/>
                    </a:lnTo>
                    <a:lnTo>
                      <a:pt x="730125" y="583053"/>
                    </a:lnTo>
                    <a:lnTo>
                      <a:pt x="730125" y="0"/>
                    </a:lnTo>
                    <a:lnTo>
                      <a:pt x="1022464" y="0"/>
                    </a:lnTo>
                    <a:lnTo>
                      <a:pt x="1086448" y="583053"/>
                    </a:lnTo>
                    <a:lnTo>
                      <a:pt x="1238368" y="583053"/>
                    </a:lnTo>
                    <a:lnTo>
                      <a:pt x="1139982" y="1314549"/>
                    </a:lnTo>
                    <a:lnTo>
                      <a:pt x="1139982" y="1947639"/>
                    </a:lnTo>
                    <a:cubicBezTo>
                      <a:pt x="1139982" y="1963747"/>
                      <a:pt x="1153040" y="1976805"/>
                      <a:pt x="1169148" y="1976805"/>
                    </a:cubicBezTo>
                    <a:cubicBezTo>
                      <a:pt x="1185256" y="1976805"/>
                      <a:pt x="1198314" y="1963747"/>
                      <a:pt x="1198314" y="1947639"/>
                    </a:cubicBezTo>
                    <a:lnTo>
                      <a:pt x="1198314" y="1078108"/>
                    </a:lnTo>
                    <a:lnTo>
                      <a:pt x="1400332" y="1078108"/>
                    </a:lnTo>
                    <a:lnTo>
                      <a:pt x="1400332" y="1928905"/>
                    </a:lnTo>
                    <a:cubicBezTo>
                      <a:pt x="1400332" y="2204690"/>
                      <a:pt x="1176764" y="2428258"/>
                      <a:pt x="900979" y="2428258"/>
                    </a:cubicBezTo>
                    <a:close/>
                    <a:moveTo>
                      <a:pt x="700166" y="3778408"/>
                    </a:moveTo>
                    <a:cubicBezTo>
                      <a:pt x="352188" y="3778408"/>
                      <a:pt x="70096" y="3496316"/>
                      <a:pt x="70096" y="3148338"/>
                    </a:cubicBezTo>
                    <a:cubicBezTo>
                      <a:pt x="70096" y="2800360"/>
                      <a:pt x="352188" y="2518268"/>
                      <a:pt x="700166" y="2518268"/>
                    </a:cubicBezTo>
                    <a:cubicBezTo>
                      <a:pt x="1048144" y="2518268"/>
                      <a:pt x="1330236" y="2800360"/>
                      <a:pt x="1330236" y="3148338"/>
                    </a:cubicBezTo>
                    <a:cubicBezTo>
                      <a:pt x="1330236" y="3496316"/>
                      <a:pt x="1048144" y="3778408"/>
                      <a:pt x="700166" y="3778408"/>
                    </a:cubicBezTo>
                    <a:close/>
                  </a:path>
                </a:pathLst>
              </a:custGeom>
              <a:solidFill>
                <a:srgbClr val="FF66CC"/>
              </a:solidFill>
              <a:ln w="635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06354506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D3D33923-BB85-44D0-A53F-33935AF51C4F}"/>
              </a:ext>
            </a:extLst>
          </p:cNvPr>
          <p:cNvSpPr/>
          <p:nvPr/>
        </p:nvSpPr>
        <p:spPr>
          <a:xfrm>
            <a:off x="233645" y="1678898"/>
            <a:ext cx="6390710" cy="3501148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A8790E76-A7C0-4073-AA86-6C787AAE41E0}"/>
              </a:ext>
            </a:extLst>
          </p:cNvPr>
          <p:cNvSpPr txBox="1"/>
          <p:nvPr/>
        </p:nvSpPr>
        <p:spPr>
          <a:xfrm>
            <a:off x="284813" y="5448020"/>
            <a:ext cx="6340839" cy="411605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トイレは</a:t>
            </a:r>
            <a:endParaRPr lang="en-US" altLang="ja-JP" sz="16000" dirty="0">
              <a:ln w="38100">
                <a:noFill/>
              </a:ln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effectLst/>
              </a:rPr>
              <a:t>自由に</a:t>
            </a:r>
            <a:endParaRPr lang="en-US" altLang="ja-JP" sz="16000" dirty="0">
              <a:ln w="38100">
                <a:noFill/>
              </a:ln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effectLst/>
              </a:rPr>
              <a:t>ご利用ください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sp>
        <p:nvSpPr>
          <p:cNvPr id="46" name="テキスト ボックス 45">
            <a:extLst>
              <a:ext uri="{FF2B5EF4-FFF2-40B4-BE49-F238E27FC236}">
                <a16:creationId xmlns:a16="http://schemas.microsoft.com/office/drawing/2014/main" id="{F0A9F381-703C-42AB-A883-BB8F9054EAC8}"/>
              </a:ext>
            </a:extLst>
          </p:cNvPr>
          <p:cNvSpPr txBox="1"/>
          <p:nvPr/>
        </p:nvSpPr>
        <p:spPr>
          <a:xfrm>
            <a:off x="1364104" y="359167"/>
            <a:ext cx="4182258" cy="1022792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お客様へ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7EF361C0-579A-4441-8375-115F037B319D}"/>
              </a:ext>
            </a:extLst>
          </p:cNvPr>
          <p:cNvGrpSpPr/>
          <p:nvPr/>
        </p:nvGrpSpPr>
        <p:grpSpPr>
          <a:xfrm>
            <a:off x="1956216" y="1994706"/>
            <a:ext cx="2945568" cy="2945568"/>
            <a:chOff x="3073573" y="3973577"/>
            <a:chExt cx="2688350" cy="2688350"/>
          </a:xfrm>
        </p:grpSpPr>
        <p:sp>
          <p:nvSpPr>
            <p:cNvPr id="17" name="四角形: 角を丸くする 16">
              <a:extLst>
                <a:ext uri="{FF2B5EF4-FFF2-40B4-BE49-F238E27FC236}">
                  <a16:creationId xmlns:a16="http://schemas.microsoft.com/office/drawing/2014/main" id="{1744F219-8DE7-4607-899E-BAE9A52B823D}"/>
                </a:ext>
              </a:extLst>
            </p:cNvPr>
            <p:cNvSpPr/>
            <p:nvPr/>
          </p:nvSpPr>
          <p:spPr bwMode="auto">
            <a:xfrm>
              <a:off x="3073573" y="3973577"/>
              <a:ext cx="2688350" cy="2688350"/>
            </a:xfrm>
            <a:prstGeom prst="roundRect">
              <a:avLst>
                <a:gd name="adj" fmla="val 3331"/>
              </a:avLst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四角形: 角を丸くする 17">
              <a:extLst>
                <a:ext uri="{FF2B5EF4-FFF2-40B4-BE49-F238E27FC236}">
                  <a16:creationId xmlns:a16="http://schemas.microsoft.com/office/drawing/2014/main" id="{9AC0A80E-886B-4ECE-804C-A6C3B0C74391}"/>
                </a:ext>
              </a:extLst>
            </p:cNvPr>
            <p:cNvSpPr/>
            <p:nvPr/>
          </p:nvSpPr>
          <p:spPr bwMode="auto">
            <a:xfrm>
              <a:off x="3193967" y="4093971"/>
              <a:ext cx="2447562" cy="2447562"/>
            </a:xfrm>
            <a:prstGeom prst="roundRect">
              <a:avLst>
                <a:gd name="adj" fmla="val 1515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0" name="グループ化 29">
              <a:extLst>
                <a:ext uri="{FF2B5EF4-FFF2-40B4-BE49-F238E27FC236}">
                  <a16:creationId xmlns:a16="http://schemas.microsoft.com/office/drawing/2014/main" id="{292BD607-EC62-455B-B1CC-4EDB865D069E}"/>
                </a:ext>
              </a:extLst>
            </p:cNvPr>
            <p:cNvGrpSpPr/>
            <p:nvPr/>
          </p:nvGrpSpPr>
          <p:grpSpPr>
            <a:xfrm>
              <a:off x="3588605" y="4306202"/>
              <a:ext cx="1643432" cy="2023100"/>
              <a:chOff x="290697" y="4184672"/>
              <a:chExt cx="1470895" cy="1810704"/>
            </a:xfrm>
          </p:grpSpPr>
          <p:sp>
            <p:nvSpPr>
              <p:cNvPr id="31" name="フリーフォーム: 図形 30">
                <a:extLst>
                  <a:ext uri="{FF2B5EF4-FFF2-40B4-BE49-F238E27FC236}">
                    <a16:creationId xmlns:a16="http://schemas.microsoft.com/office/drawing/2014/main" id="{74FC48A6-E749-4A11-BE66-47B5BDB3F2FC}"/>
                  </a:ext>
                </a:extLst>
              </p:cNvPr>
              <p:cNvSpPr/>
              <p:nvPr/>
            </p:nvSpPr>
            <p:spPr bwMode="auto">
              <a:xfrm>
                <a:off x="290697" y="4184672"/>
                <a:ext cx="671073" cy="1810704"/>
              </a:xfrm>
              <a:custGeom>
                <a:avLst/>
                <a:gdLst>
                  <a:gd name="connsiteX0" fmla="*/ 225030 w 1400332"/>
                  <a:gd name="connsiteY0" fmla="*/ 1350150 h 3778410"/>
                  <a:gd name="connsiteX1" fmla="*/ 1175302 w 1400332"/>
                  <a:gd name="connsiteY1" fmla="*/ 1350150 h 3778410"/>
                  <a:gd name="connsiteX2" fmla="*/ 1400332 w 1400332"/>
                  <a:gd name="connsiteY2" fmla="*/ 1575180 h 3778410"/>
                  <a:gd name="connsiteX3" fmla="*/ 1400332 w 1400332"/>
                  <a:gd name="connsiteY3" fmla="*/ 2700300 h 3778410"/>
                  <a:gd name="connsiteX4" fmla="*/ 1198311 w 1400332"/>
                  <a:gd name="connsiteY4" fmla="*/ 2700300 h 3778410"/>
                  <a:gd name="connsiteX5" fmla="*/ 1198311 w 1400332"/>
                  <a:gd name="connsiteY5" fmla="*/ 1808560 h 3778410"/>
                  <a:gd name="connsiteX6" fmla="*/ 1169145 w 1400332"/>
                  <a:gd name="connsiteY6" fmla="*/ 1779394 h 3778410"/>
                  <a:gd name="connsiteX7" fmla="*/ 1139979 w 1400332"/>
                  <a:gd name="connsiteY7" fmla="*/ 1808560 h 3778410"/>
                  <a:gd name="connsiteX8" fmla="*/ 1139979 w 1400332"/>
                  <a:gd name="connsiteY8" fmla="*/ 2700300 h 3778410"/>
                  <a:gd name="connsiteX9" fmla="*/ 1138790 w 1400332"/>
                  <a:gd name="connsiteY9" fmla="*/ 2700300 h 3778410"/>
                  <a:gd name="connsiteX10" fmla="*/ 1021670 w 1400332"/>
                  <a:gd name="connsiteY10" fmla="*/ 3778410 h 3778410"/>
                  <a:gd name="connsiteX11" fmla="*/ 729329 w 1400332"/>
                  <a:gd name="connsiteY11" fmla="*/ 3778410 h 3778410"/>
                  <a:gd name="connsiteX12" fmla="*/ 729330 w 1400332"/>
                  <a:gd name="connsiteY12" fmla="*/ 2539575 h 3778410"/>
                  <a:gd name="connsiteX13" fmla="*/ 700164 w 1400332"/>
                  <a:gd name="connsiteY13" fmla="*/ 2510409 h 3778410"/>
                  <a:gd name="connsiteX14" fmla="*/ 670998 w 1400332"/>
                  <a:gd name="connsiteY14" fmla="*/ 2539575 h 3778410"/>
                  <a:gd name="connsiteX15" fmla="*/ 670998 w 1400332"/>
                  <a:gd name="connsiteY15" fmla="*/ 3778410 h 3778410"/>
                  <a:gd name="connsiteX16" fmla="*/ 378660 w 1400332"/>
                  <a:gd name="connsiteY16" fmla="*/ 3778410 h 3778410"/>
                  <a:gd name="connsiteX17" fmla="*/ 261541 w 1400332"/>
                  <a:gd name="connsiteY17" fmla="*/ 2700300 h 3778410"/>
                  <a:gd name="connsiteX18" fmla="*/ 260348 w 1400332"/>
                  <a:gd name="connsiteY18" fmla="*/ 2700300 h 3778410"/>
                  <a:gd name="connsiteX19" fmla="*/ 260349 w 1400332"/>
                  <a:gd name="connsiteY19" fmla="*/ 1808560 h 3778410"/>
                  <a:gd name="connsiteX20" fmla="*/ 231183 w 1400332"/>
                  <a:gd name="connsiteY20" fmla="*/ 1779394 h 3778410"/>
                  <a:gd name="connsiteX21" fmla="*/ 202017 w 1400332"/>
                  <a:gd name="connsiteY21" fmla="*/ 1808560 h 3778410"/>
                  <a:gd name="connsiteX22" fmla="*/ 202017 w 1400332"/>
                  <a:gd name="connsiteY22" fmla="*/ 2700300 h 3778410"/>
                  <a:gd name="connsiteX23" fmla="*/ 0 w 1400332"/>
                  <a:gd name="connsiteY23" fmla="*/ 2700300 h 3778410"/>
                  <a:gd name="connsiteX24" fmla="*/ 0 w 1400332"/>
                  <a:gd name="connsiteY24" fmla="*/ 1575180 h 3778410"/>
                  <a:gd name="connsiteX25" fmla="*/ 225030 w 1400332"/>
                  <a:gd name="connsiteY25" fmla="*/ 1350150 h 3778410"/>
                  <a:gd name="connsiteX26" fmla="*/ 700166 w 1400332"/>
                  <a:gd name="connsiteY26" fmla="*/ 0 h 3778410"/>
                  <a:gd name="connsiteX27" fmla="*/ 1330236 w 1400332"/>
                  <a:gd name="connsiteY27" fmla="*/ 630070 h 3778410"/>
                  <a:gd name="connsiteX28" fmla="*/ 700166 w 1400332"/>
                  <a:gd name="connsiteY28" fmla="*/ 1260140 h 3778410"/>
                  <a:gd name="connsiteX29" fmla="*/ 70096 w 1400332"/>
                  <a:gd name="connsiteY29" fmla="*/ 630070 h 3778410"/>
                  <a:gd name="connsiteX30" fmla="*/ 700166 w 1400332"/>
                  <a:gd name="connsiteY30" fmla="*/ 0 h 37784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</a:cxnLst>
                <a:rect l="l" t="t" r="r" b="b"/>
                <a:pathLst>
                  <a:path w="1400332" h="3778410">
                    <a:moveTo>
                      <a:pt x="225030" y="1350150"/>
                    </a:moveTo>
                    <a:lnTo>
                      <a:pt x="1175302" y="1350150"/>
                    </a:lnTo>
                    <a:cubicBezTo>
                      <a:pt x="1299583" y="1350150"/>
                      <a:pt x="1400332" y="1450899"/>
                      <a:pt x="1400332" y="1575180"/>
                    </a:cubicBezTo>
                    <a:lnTo>
                      <a:pt x="1400332" y="2700300"/>
                    </a:lnTo>
                    <a:lnTo>
                      <a:pt x="1198311" y="2700300"/>
                    </a:lnTo>
                    <a:lnTo>
                      <a:pt x="1198311" y="1808560"/>
                    </a:lnTo>
                    <a:cubicBezTo>
                      <a:pt x="1198311" y="1792452"/>
                      <a:pt x="1185253" y="1779394"/>
                      <a:pt x="1169145" y="1779394"/>
                    </a:cubicBezTo>
                    <a:cubicBezTo>
                      <a:pt x="1153037" y="1779394"/>
                      <a:pt x="1139979" y="1792452"/>
                      <a:pt x="1139979" y="1808560"/>
                    </a:cubicBezTo>
                    <a:lnTo>
                      <a:pt x="1139979" y="2700300"/>
                    </a:lnTo>
                    <a:lnTo>
                      <a:pt x="1138790" y="2700300"/>
                    </a:lnTo>
                    <a:lnTo>
                      <a:pt x="1021670" y="3778410"/>
                    </a:lnTo>
                    <a:lnTo>
                      <a:pt x="729329" y="3778410"/>
                    </a:lnTo>
                    <a:lnTo>
                      <a:pt x="729330" y="2539575"/>
                    </a:lnTo>
                    <a:cubicBezTo>
                      <a:pt x="729330" y="2523467"/>
                      <a:pt x="716272" y="2510409"/>
                      <a:pt x="700164" y="2510409"/>
                    </a:cubicBezTo>
                    <a:cubicBezTo>
                      <a:pt x="684056" y="2510409"/>
                      <a:pt x="670998" y="2523467"/>
                      <a:pt x="670998" y="2539575"/>
                    </a:cubicBezTo>
                    <a:lnTo>
                      <a:pt x="670998" y="3778410"/>
                    </a:lnTo>
                    <a:lnTo>
                      <a:pt x="378660" y="3778410"/>
                    </a:lnTo>
                    <a:lnTo>
                      <a:pt x="261541" y="2700300"/>
                    </a:lnTo>
                    <a:lnTo>
                      <a:pt x="260348" y="2700300"/>
                    </a:lnTo>
                    <a:lnTo>
                      <a:pt x="260349" y="1808560"/>
                    </a:lnTo>
                    <a:cubicBezTo>
                      <a:pt x="260349" y="1792452"/>
                      <a:pt x="247291" y="1779394"/>
                      <a:pt x="231183" y="1779394"/>
                    </a:cubicBezTo>
                    <a:cubicBezTo>
                      <a:pt x="215075" y="1779394"/>
                      <a:pt x="202017" y="1792452"/>
                      <a:pt x="202017" y="1808560"/>
                    </a:cubicBezTo>
                    <a:lnTo>
                      <a:pt x="202017" y="2700300"/>
                    </a:lnTo>
                    <a:lnTo>
                      <a:pt x="0" y="2700300"/>
                    </a:lnTo>
                    <a:lnTo>
                      <a:pt x="0" y="1575180"/>
                    </a:lnTo>
                    <a:cubicBezTo>
                      <a:pt x="0" y="1450899"/>
                      <a:pt x="100749" y="1350150"/>
                      <a:pt x="225030" y="1350150"/>
                    </a:cubicBezTo>
                    <a:close/>
                    <a:moveTo>
                      <a:pt x="700166" y="0"/>
                    </a:moveTo>
                    <a:cubicBezTo>
                      <a:pt x="1048144" y="0"/>
                      <a:pt x="1330236" y="282092"/>
                      <a:pt x="1330236" y="630070"/>
                    </a:cubicBezTo>
                    <a:cubicBezTo>
                      <a:pt x="1330236" y="978048"/>
                      <a:pt x="1048144" y="1260140"/>
                      <a:pt x="700166" y="1260140"/>
                    </a:cubicBezTo>
                    <a:cubicBezTo>
                      <a:pt x="352188" y="1260140"/>
                      <a:pt x="70096" y="978048"/>
                      <a:pt x="70096" y="630070"/>
                    </a:cubicBezTo>
                    <a:cubicBezTo>
                      <a:pt x="70096" y="282092"/>
                      <a:pt x="352188" y="0"/>
                      <a:pt x="70016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016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" name="フリーフォーム: 図形 31">
                <a:extLst>
                  <a:ext uri="{FF2B5EF4-FFF2-40B4-BE49-F238E27FC236}">
                    <a16:creationId xmlns:a16="http://schemas.microsoft.com/office/drawing/2014/main" id="{F0771C6F-348C-47A9-936C-8A4A3FE05083}"/>
                  </a:ext>
                </a:extLst>
              </p:cNvPr>
              <p:cNvSpPr/>
              <p:nvPr/>
            </p:nvSpPr>
            <p:spPr bwMode="auto">
              <a:xfrm rot="10800000">
                <a:off x="1090519" y="4184672"/>
                <a:ext cx="671073" cy="1810703"/>
              </a:xfrm>
              <a:custGeom>
                <a:avLst/>
                <a:gdLst>
                  <a:gd name="connsiteX0" fmla="*/ 900979 w 1400332"/>
                  <a:gd name="connsiteY0" fmla="*/ 2428258 h 3778408"/>
                  <a:gd name="connsiteX1" fmla="*/ 499353 w 1400332"/>
                  <a:gd name="connsiteY1" fmla="*/ 2428258 h 3778408"/>
                  <a:gd name="connsiteX2" fmla="*/ 0 w 1400332"/>
                  <a:gd name="connsiteY2" fmla="*/ 1928905 h 3778408"/>
                  <a:gd name="connsiteX3" fmla="*/ 0 w 1400332"/>
                  <a:gd name="connsiteY3" fmla="*/ 1078108 h 3778408"/>
                  <a:gd name="connsiteX4" fmla="*/ 202020 w 1400332"/>
                  <a:gd name="connsiteY4" fmla="*/ 1078108 h 3778408"/>
                  <a:gd name="connsiteX5" fmla="*/ 202020 w 1400332"/>
                  <a:gd name="connsiteY5" fmla="*/ 1947639 h 3778408"/>
                  <a:gd name="connsiteX6" fmla="*/ 231186 w 1400332"/>
                  <a:gd name="connsiteY6" fmla="*/ 1976805 h 3778408"/>
                  <a:gd name="connsiteX7" fmla="*/ 260352 w 1400332"/>
                  <a:gd name="connsiteY7" fmla="*/ 1947639 h 3778408"/>
                  <a:gd name="connsiteX8" fmla="*/ 260352 w 1400332"/>
                  <a:gd name="connsiteY8" fmla="*/ 1314549 h 3778408"/>
                  <a:gd name="connsiteX9" fmla="*/ 161966 w 1400332"/>
                  <a:gd name="connsiteY9" fmla="*/ 583053 h 3778408"/>
                  <a:gd name="connsiteX10" fmla="*/ 315471 w 1400332"/>
                  <a:gd name="connsiteY10" fmla="*/ 583053 h 3778408"/>
                  <a:gd name="connsiteX11" fmla="*/ 379454 w 1400332"/>
                  <a:gd name="connsiteY11" fmla="*/ 0 h 3778408"/>
                  <a:gd name="connsiteX12" fmla="*/ 671794 w 1400332"/>
                  <a:gd name="connsiteY12" fmla="*/ 0 h 3778408"/>
                  <a:gd name="connsiteX13" fmla="*/ 671794 w 1400332"/>
                  <a:gd name="connsiteY13" fmla="*/ 583053 h 3778408"/>
                  <a:gd name="connsiteX14" fmla="*/ 730125 w 1400332"/>
                  <a:gd name="connsiteY14" fmla="*/ 583053 h 3778408"/>
                  <a:gd name="connsiteX15" fmla="*/ 730125 w 1400332"/>
                  <a:gd name="connsiteY15" fmla="*/ 0 h 3778408"/>
                  <a:gd name="connsiteX16" fmla="*/ 1022464 w 1400332"/>
                  <a:gd name="connsiteY16" fmla="*/ 0 h 3778408"/>
                  <a:gd name="connsiteX17" fmla="*/ 1086448 w 1400332"/>
                  <a:gd name="connsiteY17" fmla="*/ 583053 h 3778408"/>
                  <a:gd name="connsiteX18" fmla="*/ 1238368 w 1400332"/>
                  <a:gd name="connsiteY18" fmla="*/ 583053 h 3778408"/>
                  <a:gd name="connsiteX19" fmla="*/ 1139982 w 1400332"/>
                  <a:gd name="connsiteY19" fmla="*/ 1314549 h 3778408"/>
                  <a:gd name="connsiteX20" fmla="*/ 1139982 w 1400332"/>
                  <a:gd name="connsiteY20" fmla="*/ 1947639 h 3778408"/>
                  <a:gd name="connsiteX21" fmla="*/ 1169148 w 1400332"/>
                  <a:gd name="connsiteY21" fmla="*/ 1976805 h 3778408"/>
                  <a:gd name="connsiteX22" fmla="*/ 1198314 w 1400332"/>
                  <a:gd name="connsiteY22" fmla="*/ 1947639 h 3778408"/>
                  <a:gd name="connsiteX23" fmla="*/ 1198314 w 1400332"/>
                  <a:gd name="connsiteY23" fmla="*/ 1078108 h 3778408"/>
                  <a:gd name="connsiteX24" fmla="*/ 1400332 w 1400332"/>
                  <a:gd name="connsiteY24" fmla="*/ 1078108 h 3778408"/>
                  <a:gd name="connsiteX25" fmla="*/ 1400332 w 1400332"/>
                  <a:gd name="connsiteY25" fmla="*/ 1928905 h 3778408"/>
                  <a:gd name="connsiteX26" fmla="*/ 900979 w 1400332"/>
                  <a:gd name="connsiteY26" fmla="*/ 2428258 h 3778408"/>
                  <a:gd name="connsiteX27" fmla="*/ 700166 w 1400332"/>
                  <a:gd name="connsiteY27" fmla="*/ 3778408 h 3778408"/>
                  <a:gd name="connsiteX28" fmla="*/ 70096 w 1400332"/>
                  <a:gd name="connsiteY28" fmla="*/ 3148338 h 3778408"/>
                  <a:gd name="connsiteX29" fmla="*/ 700166 w 1400332"/>
                  <a:gd name="connsiteY29" fmla="*/ 2518268 h 3778408"/>
                  <a:gd name="connsiteX30" fmla="*/ 1330236 w 1400332"/>
                  <a:gd name="connsiteY30" fmla="*/ 3148338 h 3778408"/>
                  <a:gd name="connsiteX31" fmla="*/ 700166 w 1400332"/>
                  <a:gd name="connsiteY31" fmla="*/ 3778408 h 37784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1400332" h="3778408">
                    <a:moveTo>
                      <a:pt x="900979" y="2428258"/>
                    </a:moveTo>
                    <a:lnTo>
                      <a:pt x="499353" y="2428258"/>
                    </a:lnTo>
                    <a:cubicBezTo>
                      <a:pt x="223568" y="2428258"/>
                      <a:pt x="0" y="2204690"/>
                      <a:pt x="0" y="1928905"/>
                    </a:cubicBezTo>
                    <a:lnTo>
                      <a:pt x="0" y="1078108"/>
                    </a:lnTo>
                    <a:lnTo>
                      <a:pt x="202020" y="1078108"/>
                    </a:lnTo>
                    <a:lnTo>
                      <a:pt x="202020" y="1947639"/>
                    </a:lnTo>
                    <a:cubicBezTo>
                      <a:pt x="202020" y="1963747"/>
                      <a:pt x="215078" y="1976805"/>
                      <a:pt x="231186" y="1976805"/>
                    </a:cubicBezTo>
                    <a:cubicBezTo>
                      <a:pt x="247294" y="1976805"/>
                      <a:pt x="260352" y="1963747"/>
                      <a:pt x="260352" y="1947639"/>
                    </a:cubicBezTo>
                    <a:lnTo>
                      <a:pt x="260352" y="1314549"/>
                    </a:lnTo>
                    <a:lnTo>
                      <a:pt x="161966" y="583053"/>
                    </a:lnTo>
                    <a:lnTo>
                      <a:pt x="315471" y="583053"/>
                    </a:lnTo>
                    <a:lnTo>
                      <a:pt x="379454" y="0"/>
                    </a:lnTo>
                    <a:lnTo>
                      <a:pt x="671794" y="0"/>
                    </a:lnTo>
                    <a:lnTo>
                      <a:pt x="671794" y="583053"/>
                    </a:lnTo>
                    <a:lnTo>
                      <a:pt x="730125" y="583053"/>
                    </a:lnTo>
                    <a:lnTo>
                      <a:pt x="730125" y="0"/>
                    </a:lnTo>
                    <a:lnTo>
                      <a:pt x="1022464" y="0"/>
                    </a:lnTo>
                    <a:lnTo>
                      <a:pt x="1086448" y="583053"/>
                    </a:lnTo>
                    <a:lnTo>
                      <a:pt x="1238368" y="583053"/>
                    </a:lnTo>
                    <a:lnTo>
                      <a:pt x="1139982" y="1314549"/>
                    </a:lnTo>
                    <a:lnTo>
                      <a:pt x="1139982" y="1947639"/>
                    </a:lnTo>
                    <a:cubicBezTo>
                      <a:pt x="1139982" y="1963747"/>
                      <a:pt x="1153040" y="1976805"/>
                      <a:pt x="1169148" y="1976805"/>
                    </a:cubicBezTo>
                    <a:cubicBezTo>
                      <a:pt x="1185256" y="1976805"/>
                      <a:pt x="1198314" y="1963747"/>
                      <a:pt x="1198314" y="1947639"/>
                    </a:cubicBezTo>
                    <a:lnTo>
                      <a:pt x="1198314" y="1078108"/>
                    </a:lnTo>
                    <a:lnTo>
                      <a:pt x="1400332" y="1078108"/>
                    </a:lnTo>
                    <a:lnTo>
                      <a:pt x="1400332" y="1928905"/>
                    </a:lnTo>
                    <a:cubicBezTo>
                      <a:pt x="1400332" y="2204690"/>
                      <a:pt x="1176764" y="2428258"/>
                      <a:pt x="900979" y="2428258"/>
                    </a:cubicBezTo>
                    <a:close/>
                    <a:moveTo>
                      <a:pt x="700166" y="3778408"/>
                    </a:moveTo>
                    <a:cubicBezTo>
                      <a:pt x="352188" y="3778408"/>
                      <a:pt x="70096" y="3496316"/>
                      <a:pt x="70096" y="3148338"/>
                    </a:cubicBezTo>
                    <a:cubicBezTo>
                      <a:pt x="70096" y="2800360"/>
                      <a:pt x="352188" y="2518268"/>
                      <a:pt x="700166" y="2518268"/>
                    </a:cubicBezTo>
                    <a:cubicBezTo>
                      <a:pt x="1048144" y="2518268"/>
                      <a:pt x="1330236" y="2800360"/>
                      <a:pt x="1330236" y="3148338"/>
                    </a:cubicBezTo>
                    <a:cubicBezTo>
                      <a:pt x="1330236" y="3496316"/>
                      <a:pt x="1048144" y="3778408"/>
                      <a:pt x="700166" y="3778408"/>
                    </a:cubicBezTo>
                    <a:close/>
                  </a:path>
                </a:pathLst>
              </a:custGeom>
              <a:solidFill>
                <a:schemeClr val="tx1"/>
              </a:solidFill>
              <a:ln w="1016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" name="フリーフォーム: 図形 32">
                <a:extLst>
                  <a:ext uri="{FF2B5EF4-FFF2-40B4-BE49-F238E27FC236}">
                    <a16:creationId xmlns:a16="http://schemas.microsoft.com/office/drawing/2014/main" id="{7A06DDE4-306D-4759-BE8C-3717C731ECEE}"/>
                  </a:ext>
                </a:extLst>
              </p:cNvPr>
              <p:cNvSpPr/>
              <p:nvPr/>
            </p:nvSpPr>
            <p:spPr bwMode="auto">
              <a:xfrm>
                <a:off x="290697" y="4184672"/>
                <a:ext cx="671073" cy="1810704"/>
              </a:xfrm>
              <a:custGeom>
                <a:avLst/>
                <a:gdLst>
                  <a:gd name="connsiteX0" fmla="*/ 225030 w 1400332"/>
                  <a:gd name="connsiteY0" fmla="*/ 1350150 h 3778410"/>
                  <a:gd name="connsiteX1" fmla="*/ 1175302 w 1400332"/>
                  <a:gd name="connsiteY1" fmla="*/ 1350150 h 3778410"/>
                  <a:gd name="connsiteX2" fmla="*/ 1400332 w 1400332"/>
                  <a:gd name="connsiteY2" fmla="*/ 1575180 h 3778410"/>
                  <a:gd name="connsiteX3" fmla="*/ 1400332 w 1400332"/>
                  <a:gd name="connsiteY3" fmla="*/ 2700300 h 3778410"/>
                  <a:gd name="connsiteX4" fmla="*/ 1198311 w 1400332"/>
                  <a:gd name="connsiteY4" fmla="*/ 2700300 h 3778410"/>
                  <a:gd name="connsiteX5" fmla="*/ 1198311 w 1400332"/>
                  <a:gd name="connsiteY5" fmla="*/ 1808560 h 3778410"/>
                  <a:gd name="connsiteX6" fmla="*/ 1169145 w 1400332"/>
                  <a:gd name="connsiteY6" fmla="*/ 1779394 h 3778410"/>
                  <a:gd name="connsiteX7" fmla="*/ 1139979 w 1400332"/>
                  <a:gd name="connsiteY7" fmla="*/ 1808560 h 3778410"/>
                  <a:gd name="connsiteX8" fmla="*/ 1139979 w 1400332"/>
                  <a:gd name="connsiteY8" fmla="*/ 2700300 h 3778410"/>
                  <a:gd name="connsiteX9" fmla="*/ 1138790 w 1400332"/>
                  <a:gd name="connsiteY9" fmla="*/ 2700300 h 3778410"/>
                  <a:gd name="connsiteX10" fmla="*/ 1021670 w 1400332"/>
                  <a:gd name="connsiteY10" fmla="*/ 3778410 h 3778410"/>
                  <a:gd name="connsiteX11" fmla="*/ 729329 w 1400332"/>
                  <a:gd name="connsiteY11" fmla="*/ 3778410 h 3778410"/>
                  <a:gd name="connsiteX12" fmla="*/ 729330 w 1400332"/>
                  <a:gd name="connsiteY12" fmla="*/ 2539575 h 3778410"/>
                  <a:gd name="connsiteX13" fmla="*/ 700164 w 1400332"/>
                  <a:gd name="connsiteY13" fmla="*/ 2510409 h 3778410"/>
                  <a:gd name="connsiteX14" fmla="*/ 670998 w 1400332"/>
                  <a:gd name="connsiteY14" fmla="*/ 2539575 h 3778410"/>
                  <a:gd name="connsiteX15" fmla="*/ 670998 w 1400332"/>
                  <a:gd name="connsiteY15" fmla="*/ 3778410 h 3778410"/>
                  <a:gd name="connsiteX16" fmla="*/ 378660 w 1400332"/>
                  <a:gd name="connsiteY16" fmla="*/ 3778410 h 3778410"/>
                  <a:gd name="connsiteX17" fmla="*/ 261541 w 1400332"/>
                  <a:gd name="connsiteY17" fmla="*/ 2700300 h 3778410"/>
                  <a:gd name="connsiteX18" fmla="*/ 260348 w 1400332"/>
                  <a:gd name="connsiteY18" fmla="*/ 2700300 h 3778410"/>
                  <a:gd name="connsiteX19" fmla="*/ 260349 w 1400332"/>
                  <a:gd name="connsiteY19" fmla="*/ 1808560 h 3778410"/>
                  <a:gd name="connsiteX20" fmla="*/ 231183 w 1400332"/>
                  <a:gd name="connsiteY20" fmla="*/ 1779394 h 3778410"/>
                  <a:gd name="connsiteX21" fmla="*/ 202017 w 1400332"/>
                  <a:gd name="connsiteY21" fmla="*/ 1808560 h 3778410"/>
                  <a:gd name="connsiteX22" fmla="*/ 202017 w 1400332"/>
                  <a:gd name="connsiteY22" fmla="*/ 2700300 h 3778410"/>
                  <a:gd name="connsiteX23" fmla="*/ 0 w 1400332"/>
                  <a:gd name="connsiteY23" fmla="*/ 2700300 h 3778410"/>
                  <a:gd name="connsiteX24" fmla="*/ 0 w 1400332"/>
                  <a:gd name="connsiteY24" fmla="*/ 1575180 h 3778410"/>
                  <a:gd name="connsiteX25" fmla="*/ 225030 w 1400332"/>
                  <a:gd name="connsiteY25" fmla="*/ 1350150 h 3778410"/>
                  <a:gd name="connsiteX26" fmla="*/ 700166 w 1400332"/>
                  <a:gd name="connsiteY26" fmla="*/ 0 h 3778410"/>
                  <a:gd name="connsiteX27" fmla="*/ 1330236 w 1400332"/>
                  <a:gd name="connsiteY27" fmla="*/ 630070 h 3778410"/>
                  <a:gd name="connsiteX28" fmla="*/ 700166 w 1400332"/>
                  <a:gd name="connsiteY28" fmla="*/ 1260140 h 3778410"/>
                  <a:gd name="connsiteX29" fmla="*/ 70096 w 1400332"/>
                  <a:gd name="connsiteY29" fmla="*/ 630070 h 3778410"/>
                  <a:gd name="connsiteX30" fmla="*/ 700166 w 1400332"/>
                  <a:gd name="connsiteY30" fmla="*/ 0 h 37784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</a:cxnLst>
                <a:rect l="l" t="t" r="r" b="b"/>
                <a:pathLst>
                  <a:path w="1400332" h="3778410">
                    <a:moveTo>
                      <a:pt x="225030" y="1350150"/>
                    </a:moveTo>
                    <a:lnTo>
                      <a:pt x="1175302" y="1350150"/>
                    </a:lnTo>
                    <a:cubicBezTo>
                      <a:pt x="1299583" y="1350150"/>
                      <a:pt x="1400332" y="1450899"/>
                      <a:pt x="1400332" y="1575180"/>
                    </a:cubicBezTo>
                    <a:lnTo>
                      <a:pt x="1400332" y="2700300"/>
                    </a:lnTo>
                    <a:lnTo>
                      <a:pt x="1198311" y="2700300"/>
                    </a:lnTo>
                    <a:lnTo>
                      <a:pt x="1198311" y="1808560"/>
                    </a:lnTo>
                    <a:cubicBezTo>
                      <a:pt x="1198311" y="1792452"/>
                      <a:pt x="1185253" y="1779394"/>
                      <a:pt x="1169145" y="1779394"/>
                    </a:cubicBezTo>
                    <a:cubicBezTo>
                      <a:pt x="1153037" y="1779394"/>
                      <a:pt x="1139979" y="1792452"/>
                      <a:pt x="1139979" y="1808560"/>
                    </a:cubicBezTo>
                    <a:lnTo>
                      <a:pt x="1139979" y="2700300"/>
                    </a:lnTo>
                    <a:lnTo>
                      <a:pt x="1138790" y="2700300"/>
                    </a:lnTo>
                    <a:lnTo>
                      <a:pt x="1021670" y="3778410"/>
                    </a:lnTo>
                    <a:lnTo>
                      <a:pt x="729329" y="3778410"/>
                    </a:lnTo>
                    <a:lnTo>
                      <a:pt x="729330" y="2539575"/>
                    </a:lnTo>
                    <a:cubicBezTo>
                      <a:pt x="729330" y="2523467"/>
                      <a:pt x="716272" y="2510409"/>
                      <a:pt x="700164" y="2510409"/>
                    </a:cubicBezTo>
                    <a:cubicBezTo>
                      <a:pt x="684056" y="2510409"/>
                      <a:pt x="670998" y="2523467"/>
                      <a:pt x="670998" y="2539575"/>
                    </a:cubicBezTo>
                    <a:lnTo>
                      <a:pt x="670998" y="3778410"/>
                    </a:lnTo>
                    <a:lnTo>
                      <a:pt x="378660" y="3778410"/>
                    </a:lnTo>
                    <a:lnTo>
                      <a:pt x="261541" y="2700300"/>
                    </a:lnTo>
                    <a:lnTo>
                      <a:pt x="260348" y="2700300"/>
                    </a:lnTo>
                    <a:lnTo>
                      <a:pt x="260349" y="1808560"/>
                    </a:lnTo>
                    <a:cubicBezTo>
                      <a:pt x="260349" y="1792452"/>
                      <a:pt x="247291" y="1779394"/>
                      <a:pt x="231183" y="1779394"/>
                    </a:cubicBezTo>
                    <a:cubicBezTo>
                      <a:pt x="215075" y="1779394"/>
                      <a:pt x="202017" y="1792452"/>
                      <a:pt x="202017" y="1808560"/>
                    </a:cubicBezTo>
                    <a:lnTo>
                      <a:pt x="202017" y="2700300"/>
                    </a:lnTo>
                    <a:lnTo>
                      <a:pt x="0" y="2700300"/>
                    </a:lnTo>
                    <a:lnTo>
                      <a:pt x="0" y="1575180"/>
                    </a:lnTo>
                    <a:cubicBezTo>
                      <a:pt x="0" y="1450899"/>
                      <a:pt x="100749" y="1350150"/>
                      <a:pt x="225030" y="1350150"/>
                    </a:cubicBezTo>
                    <a:close/>
                    <a:moveTo>
                      <a:pt x="700166" y="0"/>
                    </a:moveTo>
                    <a:cubicBezTo>
                      <a:pt x="1048144" y="0"/>
                      <a:pt x="1330236" y="282092"/>
                      <a:pt x="1330236" y="630070"/>
                    </a:cubicBezTo>
                    <a:cubicBezTo>
                      <a:pt x="1330236" y="978048"/>
                      <a:pt x="1048144" y="1260140"/>
                      <a:pt x="700166" y="1260140"/>
                    </a:cubicBezTo>
                    <a:cubicBezTo>
                      <a:pt x="352188" y="1260140"/>
                      <a:pt x="70096" y="978048"/>
                      <a:pt x="70096" y="630070"/>
                    </a:cubicBezTo>
                    <a:cubicBezTo>
                      <a:pt x="70096" y="282092"/>
                      <a:pt x="352188" y="0"/>
                      <a:pt x="700166" y="0"/>
                    </a:cubicBezTo>
                    <a:close/>
                  </a:path>
                </a:pathLst>
              </a:custGeom>
              <a:solidFill>
                <a:srgbClr val="00B0F0"/>
              </a:solidFill>
              <a:ln w="63500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フリーフォーム: 図形 33">
                <a:extLst>
                  <a:ext uri="{FF2B5EF4-FFF2-40B4-BE49-F238E27FC236}">
                    <a16:creationId xmlns:a16="http://schemas.microsoft.com/office/drawing/2014/main" id="{35D6ECE2-5AFD-464B-B7B2-676D9406B2EB}"/>
                  </a:ext>
                </a:extLst>
              </p:cNvPr>
              <p:cNvSpPr/>
              <p:nvPr/>
            </p:nvSpPr>
            <p:spPr bwMode="auto">
              <a:xfrm rot="10800000">
                <a:off x="1090519" y="4184672"/>
                <a:ext cx="671073" cy="1810703"/>
              </a:xfrm>
              <a:custGeom>
                <a:avLst/>
                <a:gdLst>
                  <a:gd name="connsiteX0" fmla="*/ 900979 w 1400332"/>
                  <a:gd name="connsiteY0" fmla="*/ 2428258 h 3778408"/>
                  <a:gd name="connsiteX1" fmla="*/ 499353 w 1400332"/>
                  <a:gd name="connsiteY1" fmla="*/ 2428258 h 3778408"/>
                  <a:gd name="connsiteX2" fmla="*/ 0 w 1400332"/>
                  <a:gd name="connsiteY2" fmla="*/ 1928905 h 3778408"/>
                  <a:gd name="connsiteX3" fmla="*/ 0 w 1400332"/>
                  <a:gd name="connsiteY3" fmla="*/ 1078108 h 3778408"/>
                  <a:gd name="connsiteX4" fmla="*/ 202020 w 1400332"/>
                  <a:gd name="connsiteY4" fmla="*/ 1078108 h 3778408"/>
                  <a:gd name="connsiteX5" fmla="*/ 202020 w 1400332"/>
                  <a:gd name="connsiteY5" fmla="*/ 1947639 h 3778408"/>
                  <a:gd name="connsiteX6" fmla="*/ 231186 w 1400332"/>
                  <a:gd name="connsiteY6" fmla="*/ 1976805 h 3778408"/>
                  <a:gd name="connsiteX7" fmla="*/ 260352 w 1400332"/>
                  <a:gd name="connsiteY7" fmla="*/ 1947639 h 3778408"/>
                  <a:gd name="connsiteX8" fmla="*/ 260352 w 1400332"/>
                  <a:gd name="connsiteY8" fmla="*/ 1314549 h 3778408"/>
                  <a:gd name="connsiteX9" fmla="*/ 161966 w 1400332"/>
                  <a:gd name="connsiteY9" fmla="*/ 583053 h 3778408"/>
                  <a:gd name="connsiteX10" fmla="*/ 315471 w 1400332"/>
                  <a:gd name="connsiteY10" fmla="*/ 583053 h 3778408"/>
                  <a:gd name="connsiteX11" fmla="*/ 379454 w 1400332"/>
                  <a:gd name="connsiteY11" fmla="*/ 0 h 3778408"/>
                  <a:gd name="connsiteX12" fmla="*/ 671794 w 1400332"/>
                  <a:gd name="connsiteY12" fmla="*/ 0 h 3778408"/>
                  <a:gd name="connsiteX13" fmla="*/ 671794 w 1400332"/>
                  <a:gd name="connsiteY13" fmla="*/ 583053 h 3778408"/>
                  <a:gd name="connsiteX14" fmla="*/ 730125 w 1400332"/>
                  <a:gd name="connsiteY14" fmla="*/ 583053 h 3778408"/>
                  <a:gd name="connsiteX15" fmla="*/ 730125 w 1400332"/>
                  <a:gd name="connsiteY15" fmla="*/ 0 h 3778408"/>
                  <a:gd name="connsiteX16" fmla="*/ 1022464 w 1400332"/>
                  <a:gd name="connsiteY16" fmla="*/ 0 h 3778408"/>
                  <a:gd name="connsiteX17" fmla="*/ 1086448 w 1400332"/>
                  <a:gd name="connsiteY17" fmla="*/ 583053 h 3778408"/>
                  <a:gd name="connsiteX18" fmla="*/ 1238368 w 1400332"/>
                  <a:gd name="connsiteY18" fmla="*/ 583053 h 3778408"/>
                  <a:gd name="connsiteX19" fmla="*/ 1139982 w 1400332"/>
                  <a:gd name="connsiteY19" fmla="*/ 1314549 h 3778408"/>
                  <a:gd name="connsiteX20" fmla="*/ 1139982 w 1400332"/>
                  <a:gd name="connsiteY20" fmla="*/ 1947639 h 3778408"/>
                  <a:gd name="connsiteX21" fmla="*/ 1169148 w 1400332"/>
                  <a:gd name="connsiteY21" fmla="*/ 1976805 h 3778408"/>
                  <a:gd name="connsiteX22" fmla="*/ 1198314 w 1400332"/>
                  <a:gd name="connsiteY22" fmla="*/ 1947639 h 3778408"/>
                  <a:gd name="connsiteX23" fmla="*/ 1198314 w 1400332"/>
                  <a:gd name="connsiteY23" fmla="*/ 1078108 h 3778408"/>
                  <a:gd name="connsiteX24" fmla="*/ 1400332 w 1400332"/>
                  <a:gd name="connsiteY24" fmla="*/ 1078108 h 3778408"/>
                  <a:gd name="connsiteX25" fmla="*/ 1400332 w 1400332"/>
                  <a:gd name="connsiteY25" fmla="*/ 1928905 h 3778408"/>
                  <a:gd name="connsiteX26" fmla="*/ 900979 w 1400332"/>
                  <a:gd name="connsiteY26" fmla="*/ 2428258 h 3778408"/>
                  <a:gd name="connsiteX27" fmla="*/ 700166 w 1400332"/>
                  <a:gd name="connsiteY27" fmla="*/ 3778408 h 3778408"/>
                  <a:gd name="connsiteX28" fmla="*/ 70096 w 1400332"/>
                  <a:gd name="connsiteY28" fmla="*/ 3148338 h 3778408"/>
                  <a:gd name="connsiteX29" fmla="*/ 700166 w 1400332"/>
                  <a:gd name="connsiteY29" fmla="*/ 2518268 h 3778408"/>
                  <a:gd name="connsiteX30" fmla="*/ 1330236 w 1400332"/>
                  <a:gd name="connsiteY30" fmla="*/ 3148338 h 3778408"/>
                  <a:gd name="connsiteX31" fmla="*/ 700166 w 1400332"/>
                  <a:gd name="connsiteY31" fmla="*/ 3778408 h 37784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1400332" h="3778408">
                    <a:moveTo>
                      <a:pt x="900979" y="2428258"/>
                    </a:moveTo>
                    <a:lnTo>
                      <a:pt x="499353" y="2428258"/>
                    </a:lnTo>
                    <a:cubicBezTo>
                      <a:pt x="223568" y="2428258"/>
                      <a:pt x="0" y="2204690"/>
                      <a:pt x="0" y="1928905"/>
                    </a:cubicBezTo>
                    <a:lnTo>
                      <a:pt x="0" y="1078108"/>
                    </a:lnTo>
                    <a:lnTo>
                      <a:pt x="202020" y="1078108"/>
                    </a:lnTo>
                    <a:lnTo>
                      <a:pt x="202020" y="1947639"/>
                    </a:lnTo>
                    <a:cubicBezTo>
                      <a:pt x="202020" y="1963747"/>
                      <a:pt x="215078" y="1976805"/>
                      <a:pt x="231186" y="1976805"/>
                    </a:cubicBezTo>
                    <a:cubicBezTo>
                      <a:pt x="247294" y="1976805"/>
                      <a:pt x="260352" y="1963747"/>
                      <a:pt x="260352" y="1947639"/>
                    </a:cubicBezTo>
                    <a:lnTo>
                      <a:pt x="260352" y="1314549"/>
                    </a:lnTo>
                    <a:lnTo>
                      <a:pt x="161966" y="583053"/>
                    </a:lnTo>
                    <a:lnTo>
                      <a:pt x="315471" y="583053"/>
                    </a:lnTo>
                    <a:lnTo>
                      <a:pt x="379454" y="0"/>
                    </a:lnTo>
                    <a:lnTo>
                      <a:pt x="671794" y="0"/>
                    </a:lnTo>
                    <a:lnTo>
                      <a:pt x="671794" y="583053"/>
                    </a:lnTo>
                    <a:lnTo>
                      <a:pt x="730125" y="583053"/>
                    </a:lnTo>
                    <a:lnTo>
                      <a:pt x="730125" y="0"/>
                    </a:lnTo>
                    <a:lnTo>
                      <a:pt x="1022464" y="0"/>
                    </a:lnTo>
                    <a:lnTo>
                      <a:pt x="1086448" y="583053"/>
                    </a:lnTo>
                    <a:lnTo>
                      <a:pt x="1238368" y="583053"/>
                    </a:lnTo>
                    <a:lnTo>
                      <a:pt x="1139982" y="1314549"/>
                    </a:lnTo>
                    <a:lnTo>
                      <a:pt x="1139982" y="1947639"/>
                    </a:lnTo>
                    <a:cubicBezTo>
                      <a:pt x="1139982" y="1963747"/>
                      <a:pt x="1153040" y="1976805"/>
                      <a:pt x="1169148" y="1976805"/>
                    </a:cubicBezTo>
                    <a:cubicBezTo>
                      <a:pt x="1185256" y="1976805"/>
                      <a:pt x="1198314" y="1963747"/>
                      <a:pt x="1198314" y="1947639"/>
                    </a:cubicBezTo>
                    <a:lnTo>
                      <a:pt x="1198314" y="1078108"/>
                    </a:lnTo>
                    <a:lnTo>
                      <a:pt x="1400332" y="1078108"/>
                    </a:lnTo>
                    <a:lnTo>
                      <a:pt x="1400332" y="1928905"/>
                    </a:lnTo>
                    <a:cubicBezTo>
                      <a:pt x="1400332" y="2204690"/>
                      <a:pt x="1176764" y="2428258"/>
                      <a:pt x="900979" y="2428258"/>
                    </a:cubicBezTo>
                    <a:close/>
                    <a:moveTo>
                      <a:pt x="700166" y="3778408"/>
                    </a:moveTo>
                    <a:cubicBezTo>
                      <a:pt x="352188" y="3778408"/>
                      <a:pt x="70096" y="3496316"/>
                      <a:pt x="70096" y="3148338"/>
                    </a:cubicBezTo>
                    <a:cubicBezTo>
                      <a:pt x="70096" y="2800360"/>
                      <a:pt x="352188" y="2518268"/>
                      <a:pt x="700166" y="2518268"/>
                    </a:cubicBezTo>
                    <a:cubicBezTo>
                      <a:pt x="1048144" y="2518268"/>
                      <a:pt x="1330236" y="2800360"/>
                      <a:pt x="1330236" y="3148338"/>
                    </a:cubicBezTo>
                    <a:cubicBezTo>
                      <a:pt x="1330236" y="3496316"/>
                      <a:pt x="1048144" y="3778408"/>
                      <a:pt x="700166" y="3778408"/>
                    </a:cubicBezTo>
                    <a:close/>
                  </a:path>
                </a:pathLst>
              </a:custGeom>
              <a:solidFill>
                <a:srgbClr val="FF66CC"/>
              </a:solidFill>
              <a:ln w="635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191049043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39</Words>
  <Application>Microsoft Office PowerPoint</Application>
  <PresentationFormat>A4 210 x 297 mm</PresentationFormat>
  <Paragraphs>15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popc71_トイレは自由にご利用ください</dc:title>
  <dc:subject>popc71_トイレは自由にご利用ください</dc:subject>
  <dc:creator>でじけろお</dc:creator>
  <cp:lastModifiedBy/>
  <cp:revision>1</cp:revision>
  <dcterms:created xsi:type="dcterms:W3CDTF">2014-07-30T05:46:22Z</dcterms:created>
  <dcterms:modified xsi:type="dcterms:W3CDTF">2021-04-26T07:31:55Z</dcterms:modified>
  <cp:version>1</cp:version>
</cp:coreProperties>
</file>

<file path=docProps/thumbnail.jpeg>
</file>