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9" r:id="rId4"/>
    <p:sldId id="282" r:id="rId5"/>
    <p:sldId id="283" r:id="rId6"/>
    <p:sldId id="27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4" d="100"/>
          <a:sy n="64" d="100"/>
        </p:scale>
        <p:origin x="1386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82514" y="2925322"/>
            <a:ext cx="7976382" cy="403894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トイレは自由に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ご利用ください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0360D73-FCA5-4820-8E87-3900AAE66B60}"/>
              </a:ext>
            </a:extLst>
          </p:cNvPr>
          <p:cNvSpPr txBox="1"/>
          <p:nvPr/>
        </p:nvSpPr>
        <p:spPr>
          <a:xfrm rot="5400000">
            <a:off x="-582514" y="2925322"/>
            <a:ext cx="7976382" cy="403894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8077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B65A658-CE9A-4CA4-A17E-331C375C6434}"/>
              </a:ext>
            </a:extLst>
          </p:cNvPr>
          <p:cNvSpPr txBox="1"/>
          <p:nvPr/>
        </p:nvSpPr>
        <p:spPr>
          <a:xfrm>
            <a:off x="531144" y="4536891"/>
            <a:ext cx="5979218" cy="491358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24B352E-E584-4F8F-A24E-BDCC66AB9212}"/>
              </a:ext>
            </a:extLst>
          </p:cNvPr>
          <p:cNvGrpSpPr/>
          <p:nvPr/>
        </p:nvGrpSpPr>
        <p:grpSpPr>
          <a:xfrm>
            <a:off x="1686393" y="587515"/>
            <a:ext cx="3485214" cy="3485214"/>
            <a:chOff x="3073573" y="3973577"/>
            <a:chExt cx="2688350" cy="2688350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F61337EA-C011-4DBB-AC39-7EA7A2FED6B6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25DA9CF-DBEA-43BC-8990-B90A68915505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5119711F-B21E-4DCB-BBA1-5A0A0942BB9D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27D3707-1E4C-4B77-8EDE-9E2E0D9EF568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7B9E0FB-25F5-4610-9A28-4A2EE9960B3F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24D33F7-2AE0-4CD6-B7C8-0D557B850D2D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578BA5E-458B-4AD9-84C3-B7FAD3577667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3">
            <a:extLst>
              <a:ext uri="{FF2B5EF4-FFF2-40B4-BE49-F238E27FC236}">
                <a16:creationId xmlns:a16="http://schemas.microsoft.com/office/drawing/2014/main" id="{E5E38BB9-A865-49DB-A17A-7690B0C88C81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C17CE38-673C-4938-BB87-FB312D59C308}"/>
              </a:ext>
            </a:extLst>
          </p:cNvPr>
          <p:cNvSpPr txBox="1"/>
          <p:nvPr/>
        </p:nvSpPr>
        <p:spPr>
          <a:xfrm>
            <a:off x="638690" y="4751882"/>
            <a:ext cx="5597218" cy="433446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7C5DCBA-69F2-4CB1-9003-97E775FEA2DF}"/>
              </a:ext>
            </a:extLst>
          </p:cNvPr>
          <p:cNvGrpSpPr/>
          <p:nvPr/>
        </p:nvGrpSpPr>
        <p:grpSpPr>
          <a:xfrm>
            <a:off x="1686393" y="839231"/>
            <a:ext cx="3485214" cy="3485214"/>
            <a:chOff x="3073573" y="3973577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EAD255A0-A8F3-422B-9AAA-B522AAA13CC8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E0C6BBE4-A1AD-4CB3-B922-E11D0CD6A8A3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0BE0DC5D-A46E-4C65-8D76-AD90313FE17B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D3AA22FA-DD3A-4893-8C68-3F4D2A0A8F65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FA00DBA-6DF2-4C05-B81D-E91B21149069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82C99F0-66F4-40FD-9533-DD5077B7F2C0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5570740-45E3-4670-BD9A-80D129B0440D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339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D33923-BB85-44D0-A53F-33935AF51C4F}"/>
              </a:ext>
            </a:extLst>
          </p:cNvPr>
          <p:cNvSpPr/>
          <p:nvPr/>
        </p:nvSpPr>
        <p:spPr>
          <a:xfrm>
            <a:off x="233645" y="182470"/>
            <a:ext cx="6390710" cy="44195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8790E76-A7C0-4073-AA86-6C787AAE41E0}"/>
              </a:ext>
            </a:extLst>
          </p:cNvPr>
          <p:cNvSpPr txBox="1"/>
          <p:nvPr/>
        </p:nvSpPr>
        <p:spPr>
          <a:xfrm>
            <a:off x="284813" y="4871803"/>
            <a:ext cx="6340839" cy="469227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FF505B-945B-4AA4-921B-8D30B47B3044}"/>
              </a:ext>
            </a:extLst>
          </p:cNvPr>
          <p:cNvGrpSpPr/>
          <p:nvPr/>
        </p:nvGrpSpPr>
        <p:grpSpPr>
          <a:xfrm>
            <a:off x="1686393" y="649618"/>
            <a:ext cx="3485214" cy="3485214"/>
            <a:chOff x="3073573" y="3973577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40610D19-62CC-465E-B8C3-064B43115723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6B453B9A-F1CF-48B8-BFF0-5C21CFC78941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C68BAC8-EF76-4CA5-9C42-D10D8AA6A97C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F32A40E-DC88-433E-9DB5-AA369E7D3F39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5670861-5C04-4ADA-AC47-3C4DC7F2D86B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31AED77E-4ABC-403D-B529-A05BADBEE719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BE904D55-7F49-40DB-A7B7-75E1E240351D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6354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3D33923-BB85-44D0-A53F-33935AF51C4F}"/>
              </a:ext>
            </a:extLst>
          </p:cNvPr>
          <p:cNvSpPr/>
          <p:nvPr/>
        </p:nvSpPr>
        <p:spPr>
          <a:xfrm>
            <a:off x="233645" y="1678898"/>
            <a:ext cx="6390710" cy="350114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8790E76-A7C0-4073-AA86-6C787AAE41E0}"/>
              </a:ext>
            </a:extLst>
          </p:cNvPr>
          <p:cNvSpPr txBox="1"/>
          <p:nvPr/>
        </p:nvSpPr>
        <p:spPr>
          <a:xfrm>
            <a:off x="284813" y="5448020"/>
            <a:ext cx="6340839" cy="411605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0A9F381-703C-42AB-A883-BB8F9054EAC8}"/>
              </a:ext>
            </a:extLst>
          </p:cNvPr>
          <p:cNvSpPr txBox="1"/>
          <p:nvPr/>
        </p:nvSpPr>
        <p:spPr>
          <a:xfrm>
            <a:off x="1364104" y="359167"/>
            <a:ext cx="4182258" cy="10227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お客様へ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EF361C0-579A-4441-8375-115F037B319D}"/>
              </a:ext>
            </a:extLst>
          </p:cNvPr>
          <p:cNvGrpSpPr/>
          <p:nvPr/>
        </p:nvGrpSpPr>
        <p:grpSpPr>
          <a:xfrm>
            <a:off x="1956216" y="1994706"/>
            <a:ext cx="2945568" cy="2945568"/>
            <a:chOff x="3073573" y="3973577"/>
            <a:chExt cx="2688350" cy="2688350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1744F219-8DE7-4607-899E-BAE9A52B823D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AC0A80E-886B-4ECE-804C-A6C3B0C74391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92BD607-EC62-455B-B1CC-4EDB865D069E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74FC48A6-E749-4A11-BE66-47B5BDB3F2FC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0771C6F-348C-47A9-936C-8A4A3FE05083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A06DDE4-306D-4759-BE8C-3717C731ECEE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5D6ECE2-5AFD-464B-B7B2-676D9406B2EB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popc71_トイレは自由にご利用ください</dc:title>
  <dc:subject>popc71_トイレは自由にご利用ください</dc:subject>
  <dc:creator>でじけろお</dc:creator>
  <cp:lastModifiedBy/>
  <cp:revision>1</cp:revision>
  <dcterms:created xsi:type="dcterms:W3CDTF">2014-07-30T05:46:22Z</dcterms:created>
  <dcterms:modified xsi:type="dcterms:W3CDTF">2021-04-26T07:31:55Z</dcterms:modified>
  <cp:version>1</cp:version>
</cp:coreProperties>
</file>