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7" r:id="rId3"/>
    <p:sldId id="288" r:id="rId4"/>
    <p:sldId id="286" r:id="rId5"/>
    <p:sldId id="273" r:id="rId6"/>
    <p:sldId id="289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86" d="100"/>
          <a:sy n="86" d="100"/>
        </p:scale>
        <p:origin x="84" y="22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65ECD2F-739C-4641-A1CC-24C47C9A898C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3A79CC4-1C4B-4DF5-B9DE-69E73D0E0214}"/>
              </a:ext>
            </a:extLst>
          </p:cNvPr>
          <p:cNvSpPr txBox="1"/>
          <p:nvPr/>
        </p:nvSpPr>
        <p:spPr>
          <a:xfrm>
            <a:off x="878782" y="1178750"/>
            <a:ext cx="8154382" cy="445460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effectLst/>
              </a:rPr>
              <a:t>トイレは自由に</a:t>
            </a:r>
            <a:endParaRPr lang="en-US" altLang="ja-JP" sz="16000" dirty="0">
              <a:effectLst/>
            </a:endParaRPr>
          </a:p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ご利用ください</a:t>
            </a:r>
            <a:endParaRPr lang="ja-JP" altLang="en-US" sz="133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65ECD2F-739C-4641-A1CC-24C47C9A898C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DC7394A-7739-40A1-97E6-AFF0A5588E29}"/>
              </a:ext>
            </a:extLst>
          </p:cNvPr>
          <p:cNvSpPr txBox="1"/>
          <p:nvPr/>
        </p:nvSpPr>
        <p:spPr>
          <a:xfrm>
            <a:off x="878782" y="1178750"/>
            <a:ext cx="8154382" cy="445460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トイレは自由に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ご利用ください</a:t>
            </a:r>
            <a:endParaRPr lang="ja-JP" altLang="en-US" sz="133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13129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30CF92C-DD89-448B-B8AC-87C1D5A5694E}"/>
              </a:ext>
            </a:extLst>
          </p:cNvPr>
          <p:cNvSpPr txBox="1"/>
          <p:nvPr/>
        </p:nvSpPr>
        <p:spPr>
          <a:xfrm>
            <a:off x="483219" y="3662071"/>
            <a:ext cx="8939562" cy="287267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トイレは自由に</a:t>
            </a:r>
          </a:p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ご利用ください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A143BF92-482C-4B09-9643-4C226B7F8232}"/>
              </a:ext>
            </a:extLst>
          </p:cNvPr>
          <p:cNvGrpSpPr/>
          <p:nvPr/>
        </p:nvGrpSpPr>
        <p:grpSpPr>
          <a:xfrm>
            <a:off x="3505200" y="458670"/>
            <a:ext cx="2895600" cy="2895600"/>
            <a:chOff x="3073573" y="3973577"/>
            <a:chExt cx="2688350" cy="2688350"/>
          </a:xfrm>
        </p:grpSpPr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1544BD4B-9519-47E6-91C9-8BFA2412DC2F}"/>
                </a:ext>
              </a:extLst>
            </p:cNvPr>
            <p:cNvSpPr/>
            <p:nvPr/>
          </p:nvSpPr>
          <p:spPr bwMode="auto">
            <a:xfrm>
              <a:off x="3073573" y="3973577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38C4D95D-9EAE-4C66-8367-B636F55A9FF6}"/>
                </a:ext>
              </a:extLst>
            </p:cNvPr>
            <p:cNvSpPr/>
            <p:nvPr/>
          </p:nvSpPr>
          <p:spPr bwMode="auto">
            <a:xfrm>
              <a:off x="3193967" y="4093971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3B80B15C-872D-441A-BC72-4FEF6730DC41}"/>
                </a:ext>
              </a:extLst>
            </p:cNvPr>
            <p:cNvGrpSpPr/>
            <p:nvPr/>
          </p:nvGrpSpPr>
          <p:grpSpPr>
            <a:xfrm>
              <a:off x="3588605" y="4306202"/>
              <a:ext cx="1643432" cy="2023100"/>
              <a:chOff x="290697" y="4184672"/>
              <a:chExt cx="1470895" cy="1810704"/>
            </a:xfrm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E9AE095B-A2C3-42CF-ABBA-058818BEA5A6}"/>
                  </a:ext>
                </a:extLst>
              </p:cNvPr>
              <p:cNvSpPr/>
              <p:nvPr/>
            </p:nvSpPr>
            <p:spPr bwMode="auto">
              <a:xfrm>
                <a:off x="290697" y="4184672"/>
                <a:ext cx="671073" cy="1810704"/>
              </a:xfrm>
              <a:custGeom>
                <a:avLst/>
                <a:gdLst>
                  <a:gd name="connsiteX0" fmla="*/ 225030 w 1400332"/>
                  <a:gd name="connsiteY0" fmla="*/ 1350150 h 3778410"/>
                  <a:gd name="connsiteX1" fmla="*/ 1175302 w 1400332"/>
                  <a:gd name="connsiteY1" fmla="*/ 1350150 h 3778410"/>
                  <a:gd name="connsiteX2" fmla="*/ 1400332 w 1400332"/>
                  <a:gd name="connsiteY2" fmla="*/ 1575180 h 3778410"/>
                  <a:gd name="connsiteX3" fmla="*/ 1400332 w 1400332"/>
                  <a:gd name="connsiteY3" fmla="*/ 2700300 h 3778410"/>
                  <a:gd name="connsiteX4" fmla="*/ 1198311 w 1400332"/>
                  <a:gd name="connsiteY4" fmla="*/ 2700300 h 3778410"/>
                  <a:gd name="connsiteX5" fmla="*/ 1198311 w 1400332"/>
                  <a:gd name="connsiteY5" fmla="*/ 1808560 h 3778410"/>
                  <a:gd name="connsiteX6" fmla="*/ 1169145 w 1400332"/>
                  <a:gd name="connsiteY6" fmla="*/ 1779394 h 3778410"/>
                  <a:gd name="connsiteX7" fmla="*/ 1139979 w 1400332"/>
                  <a:gd name="connsiteY7" fmla="*/ 1808560 h 3778410"/>
                  <a:gd name="connsiteX8" fmla="*/ 1139979 w 1400332"/>
                  <a:gd name="connsiteY8" fmla="*/ 2700300 h 3778410"/>
                  <a:gd name="connsiteX9" fmla="*/ 1138790 w 1400332"/>
                  <a:gd name="connsiteY9" fmla="*/ 2700300 h 3778410"/>
                  <a:gd name="connsiteX10" fmla="*/ 1021670 w 1400332"/>
                  <a:gd name="connsiteY10" fmla="*/ 3778410 h 3778410"/>
                  <a:gd name="connsiteX11" fmla="*/ 729329 w 1400332"/>
                  <a:gd name="connsiteY11" fmla="*/ 3778410 h 3778410"/>
                  <a:gd name="connsiteX12" fmla="*/ 729330 w 1400332"/>
                  <a:gd name="connsiteY12" fmla="*/ 2539575 h 3778410"/>
                  <a:gd name="connsiteX13" fmla="*/ 700164 w 1400332"/>
                  <a:gd name="connsiteY13" fmla="*/ 2510409 h 3778410"/>
                  <a:gd name="connsiteX14" fmla="*/ 670998 w 1400332"/>
                  <a:gd name="connsiteY14" fmla="*/ 2539575 h 3778410"/>
                  <a:gd name="connsiteX15" fmla="*/ 670998 w 1400332"/>
                  <a:gd name="connsiteY15" fmla="*/ 3778410 h 3778410"/>
                  <a:gd name="connsiteX16" fmla="*/ 378660 w 1400332"/>
                  <a:gd name="connsiteY16" fmla="*/ 3778410 h 3778410"/>
                  <a:gd name="connsiteX17" fmla="*/ 261541 w 1400332"/>
                  <a:gd name="connsiteY17" fmla="*/ 2700300 h 3778410"/>
                  <a:gd name="connsiteX18" fmla="*/ 260348 w 1400332"/>
                  <a:gd name="connsiteY18" fmla="*/ 2700300 h 3778410"/>
                  <a:gd name="connsiteX19" fmla="*/ 260349 w 1400332"/>
                  <a:gd name="connsiteY19" fmla="*/ 1808560 h 3778410"/>
                  <a:gd name="connsiteX20" fmla="*/ 231183 w 1400332"/>
                  <a:gd name="connsiteY20" fmla="*/ 1779394 h 3778410"/>
                  <a:gd name="connsiteX21" fmla="*/ 202017 w 1400332"/>
                  <a:gd name="connsiteY21" fmla="*/ 1808560 h 3778410"/>
                  <a:gd name="connsiteX22" fmla="*/ 202017 w 1400332"/>
                  <a:gd name="connsiteY22" fmla="*/ 2700300 h 3778410"/>
                  <a:gd name="connsiteX23" fmla="*/ 0 w 1400332"/>
                  <a:gd name="connsiteY23" fmla="*/ 2700300 h 3778410"/>
                  <a:gd name="connsiteX24" fmla="*/ 0 w 1400332"/>
                  <a:gd name="connsiteY24" fmla="*/ 1575180 h 3778410"/>
                  <a:gd name="connsiteX25" fmla="*/ 225030 w 1400332"/>
                  <a:gd name="connsiteY25" fmla="*/ 1350150 h 3778410"/>
                  <a:gd name="connsiteX26" fmla="*/ 700166 w 1400332"/>
                  <a:gd name="connsiteY26" fmla="*/ 0 h 3778410"/>
                  <a:gd name="connsiteX27" fmla="*/ 1330236 w 1400332"/>
                  <a:gd name="connsiteY27" fmla="*/ 630070 h 3778410"/>
                  <a:gd name="connsiteX28" fmla="*/ 700166 w 1400332"/>
                  <a:gd name="connsiteY28" fmla="*/ 1260140 h 3778410"/>
                  <a:gd name="connsiteX29" fmla="*/ 70096 w 1400332"/>
                  <a:gd name="connsiteY29" fmla="*/ 630070 h 3778410"/>
                  <a:gd name="connsiteX30" fmla="*/ 700166 w 1400332"/>
                  <a:gd name="connsiteY30" fmla="*/ 0 h 3778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00332" h="3778410">
                    <a:moveTo>
                      <a:pt x="225030" y="1350150"/>
                    </a:moveTo>
                    <a:lnTo>
                      <a:pt x="1175302" y="1350150"/>
                    </a:lnTo>
                    <a:cubicBezTo>
                      <a:pt x="1299583" y="1350150"/>
                      <a:pt x="1400332" y="1450899"/>
                      <a:pt x="1400332" y="1575180"/>
                    </a:cubicBezTo>
                    <a:lnTo>
                      <a:pt x="1400332" y="2700300"/>
                    </a:lnTo>
                    <a:lnTo>
                      <a:pt x="1198311" y="2700300"/>
                    </a:lnTo>
                    <a:lnTo>
                      <a:pt x="1198311" y="1808560"/>
                    </a:lnTo>
                    <a:cubicBezTo>
                      <a:pt x="1198311" y="1792452"/>
                      <a:pt x="1185253" y="1779394"/>
                      <a:pt x="1169145" y="1779394"/>
                    </a:cubicBezTo>
                    <a:cubicBezTo>
                      <a:pt x="1153037" y="1779394"/>
                      <a:pt x="1139979" y="1792452"/>
                      <a:pt x="1139979" y="1808560"/>
                    </a:cubicBezTo>
                    <a:lnTo>
                      <a:pt x="1139979" y="2700300"/>
                    </a:lnTo>
                    <a:lnTo>
                      <a:pt x="1138790" y="2700300"/>
                    </a:lnTo>
                    <a:lnTo>
                      <a:pt x="1021670" y="3778410"/>
                    </a:lnTo>
                    <a:lnTo>
                      <a:pt x="729329" y="3778410"/>
                    </a:lnTo>
                    <a:lnTo>
                      <a:pt x="729330" y="2539575"/>
                    </a:lnTo>
                    <a:cubicBezTo>
                      <a:pt x="729330" y="2523467"/>
                      <a:pt x="716272" y="2510409"/>
                      <a:pt x="700164" y="2510409"/>
                    </a:cubicBezTo>
                    <a:cubicBezTo>
                      <a:pt x="684056" y="2510409"/>
                      <a:pt x="670998" y="2523467"/>
                      <a:pt x="670998" y="2539575"/>
                    </a:cubicBezTo>
                    <a:lnTo>
                      <a:pt x="670998" y="3778410"/>
                    </a:lnTo>
                    <a:lnTo>
                      <a:pt x="378660" y="3778410"/>
                    </a:lnTo>
                    <a:lnTo>
                      <a:pt x="261541" y="2700300"/>
                    </a:lnTo>
                    <a:lnTo>
                      <a:pt x="260348" y="2700300"/>
                    </a:lnTo>
                    <a:lnTo>
                      <a:pt x="260349" y="1808560"/>
                    </a:lnTo>
                    <a:cubicBezTo>
                      <a:pt x="260349" y="1792452"/>
                      <a:pt x="247291" y="1779394"/>
                      <a:pt x="231183" y="1779394"/>
                    </a:cubicBezTo>
                    <a:cubicBezTo>
                      <a:pt x="215075" y="1779394"/>
                      <a:pt x="202017" y="1792452"/>
                      <a:pt x="202017" y="1808560"/>
                    </a:cubicBezTo>
                    <a:lnTo>
                      <a:pt x="202017" y="2700300"/>
                    </a:lnTo>
                    <a:lnTo>
                      <a:pt x="0" y="2700300"/>
                    </a:lnTo>
                    <a:lnTo>
                      <a:pt x="0" y="1575180"/>
                    </a:lnTo>
                    <a:cubicBezTo>
                      <a:pt x="0" y="1450899"/>
                      <a:pt x="100749" y="1350150"/>
                      <a:pt x="225030" y="1350150"/>
                    </a:cubicBezTo>
                    <a:close/>
                    <a:moveTo>
                      <a:pt x="700166" y="0"/>
                    </a:moveTo>
                    <a:cubicBezTo>
                      <a:pt x="1048144" y="0"/>
                      <a:pt x="1330236" y="282092"/>
                      <a:pt x="1330236" y="630070"/>
                    </a:cubicBezTo>
                    <a:cubicBezTo>
                      <a:pt x="1330236" y="978048"/>
                      <a:pt x="1048144" y="1260140"/>
                      <a:pt x="700166" y="1260140"/>
                    </a:cubicBezTo>
                    <a:cubicBezTo>
                      <a:pt x="352188" y="1260140"/>
                      <a:pt x="70096" y="978048"/>
                      <a:pt x="70096" y="630070"/>
                    </a:cubicBezTo>
                    <a:cubicBezTo>
                      <a:pt x="70096" y="282092"/>
                      <a:pt x="352188" y="0"/>
                      <a:pt x="70016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EF614D1D-5105-41DF-B433-522C1B3E6C47}"/>
                  </a:ext>
                </a:extLst>
              </p:cNvPr>
              <p:cNvSpPr/>
              <p:nvPr/>
            </p:nvSpPr>
            <p:spPr bwMode="auto">
              <a:xfrm rot="10800000">
                <a:off x="1090519" y="4184672"/>
                <a:ext cx="671073" cy="1810703"/>
              </a:xfrm>
              <a:custGeom>
                <a:avLst/>
                <a:gdLst>
                  <a:gd name="connsiteX0" fmla="*/ 900979 w 1400332"/>
                  <a:gd name="connsiteY0" fmla="*/ 2428258 h 3778408"/>
                  <a:gd name="connsiteX1" fmla="*/ 499353 w 1400332"/>
                  <a:gd name="connsiteY1" fmla="*/ 2428258 h 3778408"/>
                  <a:gd name="connsiteX2" fmla="*/ 0 w 1400332"/>
                  <a:gd name="connsiteY2" fmla="*/ 1928905 h 3778408"/>
                  <a:gd name="connsiteX3" fmla="*/ 0 w 1400332"/>
                  <a:gd name="connsiteY3" fmla="*/ 1078108 h 3778408"/>
                  <a:gd name="connsiteX4" fmla="*/ 202020 w 1400332"/>
                  <a:gd name="connsiteY4" fmla="*/ 1078108 h 3778408"/>
                  <a:gd name="connsiteX5" fmla="*/ 202020 w 1400332"/>
                  <a:gd name="connsiteY5" fmla="*/ 1947639 h 3778408"/>
                  <a:gd name="connsiteX6" fmla="*/ 231186 w 1400332"/>
                  <a:gd name="connsiteY6" fmla="*/ 1976805 h 3778408"/>
                  <a:gd name="connsiteX7" fmla="*/ 260352 w 1400332"/>
                  <a:gd name="connsiteY7" fmla="*/ 1947639 h 3778408"/>
                  <a:gd name="connsiteX8" fmla="*/ 260352 w 1400332"/>
                  <a:gd name="connsiteY8" fmla="*/ 1314549 h 3778408"/>
                  <a:gd name="connsiteX9" fmla="*/ 161966 w 1400332"/>
                  <a:gd name="connsiteY9" fmla="*/ 583053 h 3778408"/>
                  <a:gd name="connsiteX10" fmla="*/ 315471 w 1400332"/>
                  <a:gd name="connsiteY10" fmla="*/ 583053 h 3778408"/>
                  <a:gd name="connsiteX11" fmla="*/ 379454 w 1400332"/>
                  <a:gd name="connsiteY11" fmla="*/ 0 h 3778408"/>
                  <a:gd name="connsiteX12" fmla="*/ 671794 w 1400332"/>
                  <a:gd name="connsiteY12" fmla="*/ 0 h 3778408"/>
                  <a:gd name="connsiteX13" fmla="*/ 671794 w 1400332"/>
                  <a:gd name="connsiteY13" fmla="*/ 583053 h 3778408"/>
                  <a:gd name="connsiteX14" fmla="*/ 730125 w 1400332"/>
                  <a:gd name="connsiteY14" fmla="*/ 583053 h 3778408"/>
                  <a:gd name="connsiteX15" fmla="*/ 730125 w 1400332"/>
                  <a:gd name="connsiteY15" fmla="*/ 0 h 3778408"/>
                  <a:gd name="connsiteX16" fmla="*/ 1022464 w 1400332"/>
                  <a:gd name="connsiteY16" fmla="*/ 0 h 3778408"/>
                  <a:gd name="connsiteX17" fmla="*/ 1086448 w 1400332"/>
                  <a:gd name="connsiteY17" fmla="*/ 583053 h 3778408"/>
                  <a:gd name="connsiteX18" fmla="*/ 1238368 w 1400332"/>
                  <a:gd name="connsiteY18" fmla="*/ 583053 h 3778408"/>
                  <a:gd name="connsiteX19" fmla="*/ 1139982 w 1400332"/>
                  <a:gd name="connsiteY19" fmla="*/ 1314549 h 3778408"/>
                  <a:gd name="connsiteX20" fmla="*/ 1139982 w 1400332"/>
                  <a:gd name="connsiteY20" fmla="*/ 1947639 h 3778408"/>
                  <a:gd name="connsiteX21" fmla="*/ 1169148 w 1400332"/>
                  <a:gd name="connsiteY21" fmla="*/ 1976805 h 3778408"/>
                  <a:gd name="connsiteX22" fmla="*/ 1198314 w 1400332"/>
                  <a:gd name="connsiteY22" fmla="*/ 1947639 h 3778408"/>
                  <a:gd name="connsiteX23" fmla="*/ 1198314 w 1400332"/>
                  <a:gd name="connsiteY23" fmla="*/ 1078108 h 3778408"/>
                  <a:gd name="connsiteX24" fmla="*/ 1400332 w 1400332"/>
                  <a:gd name="connsiteY24" fmla="*/ 1078108 h 3778408"/>
                  <a:gd name="connsiteX25" fmla="*/ 1400332 w 1400332"/>
                  <a:gd name="connsiteY25" fmla="*/ 1928905 h 3778408"/>
                  <a:gd name="connsiteX26" fmla="*/ 900979 w 1400332"/>
                  <a:gd name="connsiteY26" fmla="*/ 2428258 h 3778408"/>
                  <a:gd name="connsiteX27" fmla="*/ 700166 w 1400332"/>
                  <a:gd name="connsiteY27" fmla="*/ 3778408 h 3778408"/>
                  <a:gd name="connsiteX28" fmla="*/ 70096 w 1400332"/>
                  <a:gd name="connsiteY28" fmla="*/ 3148338 h 3778408"/>
                  <a:gd name="connsiteX29" fmla="*/ 700166 w 1400332"/>
                  <a:gd name="connsiteY29" fmla="*/ 2518268 h 3778408"/>
                  <a:gd name="connsiteX30" fmla="*/ 1330236 w 1400332"/>
                  <a:gd name="connsiteY30" fmla="*/ 3148338 h 3778408"/>
                  <a:gd name="connsiteX31" fmla="*/ 700166 w 1400332"/>
                  <a:gd name="connsiteY31" fmla="*/ 3778408 h 377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400332" h="3778408">
                    <a:moveTo>
                      <a:pt x="900979" y="2428258"/>
                    </a:moveTo>
                    <a:lnTo>
                      <a:pt x="499353" y="2428258"/>
                    </a:lnTo>
                    <a:cubicBezTo>
                      <a:pt x="223568" y="2428258"/>
                      <a:pt x="0" y="2204690"/>
                      <a:pt x="0" y="1928905"/>
                    </a:cubicBezTo>
                    <a:lnTo>
                      <a:pt x="0" y="1078108"/>
                    </a:lnTo>
                    <a:lnTo>
                      <a:pt x="202020" y="1078108"/>
                    </a:lnTo>
                    <a:lnTo>
                      <a:pt x="202020" y="1947639"/>
                    </a:lnTo>
                    <a:cubicBezTo>
                      <a:pt x="202020" y="1963747"/>
                      <a:pt x="215078" y="1976805"/>
                      <a:pt x="231186" y="1976805"/>
                    </a:cubicBezTo>
                    <a:cubicBezTo>
                      <a:pt x="247294" y="1976805"/>
                      <a:pt x="260352" y="1963747"/>
                      <a:pt x="260352" y="1947639"/>
                    </a:cubicBezTo>
                    <a:lnTo>
                      <a:pt x="260352" y="1314549"/>
                    </a:lnTo>
                    <a:lnTo>
                      <a:pt x="161966" y="583053"/>
                    </a:lnTo>
                    <a:lnTo>
                      <a:pt x="315471" y="583053"/>
                    </a:lnTo>
                    <a:lnTo>
                      <a:pt x="379454" y="0"/>
                    </a:lnTo>
                    <a:lnTo>
                      <a:pt x="671794" y="0"/>
                    </a:lnTo>
                    <a:lnTo>
                      <a:pt x="671794" y="583053"/>
                    </a:lnTo>
                    <a:lnTo>
                      <a:pt x="730125" y="583053"/>
                    </a:lnTo>
                    <a:lnTo>
                      <a:pt x="730125" y="0"/>
                    </a:lnTo>
                    <a:lnTo>
                      <a:pt x="1022464" y="0"/>
                    </a:lnTo>
                    <a:lnTo>
                      <a:pt x="1086448" y="583053"/>
                    </a:lnTo>
                    <a:lnTo>
                      <a:pt x="1238368" y="583053"/>
                    </a:lnTo>
                    <a:lnTo>
                      <a:pt x="1139982" y="1314549"/>
                    </a:lnTo>
                    <a:lnTo>
                      <a:pt x="1139982" y="1947639"/>
                    </a:lnTo>
                    <a:cubicBezTo>
                      <a:pt x="1139982" y="1963747"/>
                      <a:pt x="1153040" y="1976805"/>
                      <a:pt x="1169148" y="1976805"/>
                    </a:cubicBezTo>
                    <a:cubicBezTo>
                      <a:pt x="1185256" y="1976805"/>
                      <a:pt x="1198314" y="1963747"/>
                      <a:pt x="1198314" y="1947639"/>
                    </a:cubicBezTo>
                    <a:lnTo>
                      <a:pt x="1198314" y="1078108"/>
                    </a:lnTo>
                    <a:lnTo>
                      <a:pt x="1400332" y="1078108"/>
                    </a:lnTo>
                    <a:lnTo>
                      <a:pt x="1400332" y="1928905"/>
                    </a:lnTo>
                    <a:cubicBezTo>
                      <a:pt x="1400332" y="2204690"/>
                      <a:pt x="1176764" y="2428258"/>
                      <a:pt x="900979" y="2428258"/>
                    </a:cubicBezTo>
                    <a:close/>
                    <a:moveTo>
                      <a:pt x="700166" y="3778408"/>
                    </a:moveTo>
                    <a:cubicBezTo>
                      <a:pt x="352188" y="3778408"/>
                      <a:pt x="70096" y="3496316"/>
                      <a:pt x="70096" y="3148338"/>
                    </a:cubicBezTo>
                    <a:cubicBezTo>
                      <a:pt x="70096" y="2800360"/>
                      <a:pt x="352188" y="2518268"/>
                      <a:pt x="700166" y="2518268"/>
                    </a:cubicBezTo>
                    <a:cubicBezTo>
                      <a:pt x="1048144" y="2518268"/>
                      <a:pt x="1330236" y="2800360"/>
                      <a:pt x="1330236" y="3148338"/>
                    </a:cubicBezTo>
                    <a:cubicBezTo>
                      <a:pt x="1330236" y="3496316"/>
                      <a:pt x="1048144" y="3778408"/>
                      <a:pt x="700166" y="3778408"/>
                    </a:cubicBezTo>
                    <a:close/>
                  </a:path>
                </a:pathLst>
              </a:custGeom>
              <a:solidFill>
                <a:schemeClr val="tx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EEFA990F-D6E9-46EE-A0F8-C7C675D11A07}"/>
                  </a:ext>
                </a:extLst>
              </p:cNvPr>
              <p:cNvSpPr/>
              <p:nvPr/>
            </p:nvSpPr>
            <p:spPr bwMode="auto">
              <a:xfrm>
                <a:off x="290697" y="4184672"/>
                <a:ext cx="671073" cy="1810704"/>
              </a:xfrm>
              <a:custGeom>
                <a:avLst/>
                <a:gdLst>
                  <a:gd name="connsiteX0" fmla="*/ 225030 w 1400332"/>
                  <a:gd name="connsiteY0" fmla="*/ 1350150 h 3778410"/>
                  <a:gd name="connsiteX1" fmla="*/ 1175302 w 1400332"/>
                  <a:gd name="connsiteY1" fmla="*/ 1350150 h 3778410"/>
                  <a:gd name="connsiteX2" fmla="*/ 1400332 w 1400332"/>
                  <a:gd name="connsiteY2" fmla="*/ 1575180 h 3778410"/>
                  <a:gd name="connsiteX3" fmla="*/ 1400332 w 1400332"/>
                  <a:gd name="connsiteY3" fmla="*/ 2700300 h 3778410"/>
                  <a:gd name="connsiteX4" fmla="*/ 1198311 w 1400332"/>
                  <a:gd name="connsiteY4" fmla="*/ 2700300 h 3778410"/>
                  <a:gd name="connsiteX5" fmla="*/ 1198311 w 1400332"/>
                  <a:gd name="connsiteY5" fmla="*/ 1808560 h 3778410"/>
                  <a:gd name="connsiteX6" fmla="*/ 1169145 w 1400332"/>
                  <a:gd name="connsiteY6" fmla="*/ 1779394 h 3778410"/>
                  <a:gd name="connsiteX7" fmla="*/ 1139979 w 1400332"/>
                  <a:gd name="connsiteY7" fmla="*/ 1808560 h 3778410"/>
                  <a:gd name="connsiteX8" fmla="*/ 1139979 w 1400332"/>
                  <a:gd name="connsiteY8" fmla="*/ 2700300 h 3778410"/>
                  <a:gd name="connsiteX9" fmla="*/ 1138790 w 1400332"/>
                  <a:gd name="connsiteY9" fmla="*/ 2700300 h 3778410"/>
                  <a:gd name="connsiteX10" fmla="*/ 1021670 w 1400332"/>
                  <a:gd name="connsiteY10" fmla="*/ 3778410 h 3778410"/>
                  <a:gd name="connsiteX11" fmla="*/ 729329 w 1400332"/>
                  <a:gd name="connsiteY11" fmla="*/ 3778410 h 3778410"/>
                  <a:gd name="connsiteX12" fmla="*/ 729330 w 1400332"/>
                  <a:gd name="connsiteY12" fmla="*/ 2539575 h 3778410"/>
                  <a:gd name="connsiteX13" fmla="*/ 700164 w 1400332"/>
                  <a:gd name="connsiteY13" fmla="*/ 2510409 h 3778410"/>
                  <a:gd name="connsiteX14" fmla="*/ 670998 w 1400332"/>
                  <a:gd name="connsiteY14" fmla="*/ 2539575 h 3778410"/>
                  <a:gd name="connsiteX15" fmla="*/ 670998 w 1400332"/>
                  <a:gd name="connsiteY15" fmla="*/ 3778410 h 3778410"/>
                  <a:gd name="connsiteX16" fmla="*/ 378660 w 1400332"/>
                  <a:gd name="connsiteY16" fmla="*/ 3778410 h 3778410"/>
                  <a:gd name="connsiteX17" fmla="*/ 261541 w 1400332"/>
                  <a:gd name="connsiteY17" fmla="*/ 2700300 h 3778410"/>
                  <a:gd name="connsiteX18" fmla="*/ 260348 w 1400332"/>
                  <a:gd name="connsiteY18" fmla="*/ 2700300 h 3778410"/>
                  <a:gd name="connsiteX19" fmla="*/ 260349 w 1400332"/>
                  <a:gd name="connsiteY19" fmla="*/ 1808560 h 3778410"/>
                  <a:gd name="connsiteX20" fmla="*/ 231183 w 1400332"/>
                  <a:gd name="connsiteY20" fmla="*/ 1779394 h 3778410"/>
                  <a:gd name="connsiteX21" fmla="*/ 202017 w 1400332"/>
                  <a:gd name="connsiteY21" fmla="*/ 1808560 h 3778410"/>
                  <a:gd name="connsiteX22" fmla="*/ 202017 w 1400332"/>
                  <a:gd name="connsiteY22" fmla="*/ 2700300 h 3778410"/>
                  <a:gd name="connsiteX23" fmla="*/ 0 w 1400332"/>
                  <a:gd name="connsiteY23" fmla="*/ 2700300 h 3778410"/>
                  <a:gd name="connsiteX24" fmla="*/ 0 w 1400332"/>
                  <a:gd name="connsiteY24" fmla="*/ 1575180 h 3778410"/>
                  <a:gd name="connsiteX25" fmla="*/ 225030 w 1400332"/>
                  <a:gd name="connsiteY25" fmla="*/ 1350150 h 3778410"/>
                  <a:gd name="connsiteX26" fmla="*/ 700166 w 1400332"/>
                  <a:gd name="connsiteY26" fmla="*/ 0 h 3778410"/>
                  <a:gd name="connsiteX27" fmla="*/ 1330236 w 1400332"/>
                  <a:gd name="connsiteY27" fmla="*/ 630070 h 3778410"/>
                  <a:gd name="connsiteX28" fmla="*/ 700166 w 1400332"/>
                  <a:gd name="connsiteY28" fmla="*/ 1260140 h 3778410"/>
                  <a:gd name="connsiteX29" fmla="*/ 70096 w 1400332"/>
                  <a:gd name="connsiteY29" fmla="*/ 630070 h 3778410"/>
                  <a:gd name="connsiteX30" fmla="*/ 700166 w 1400332"/>
                  <a:gd name="connsiteY30" fmla="*/ 0 h 3778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00332" h="3778410">
                    <a:moveTo>
                      <a:pt x="225030" y="1350150"/>
                    </a:moveTo>
                    <a:lnTo>
                      <a:pt x="1175302" y="1350150"/>
                    </a:lnTo>
                    <a:cubicBezTo>
                      <a:pt x="1299583" y="1350150"/>
                      <a:pt x="1400332" y="1450899"/>
                      <a:pt x="1400332" y="1575180"/>
                    </a:cubicBezTo>
                    <a:lnTo>
                      <a:pt x="1400332" y="2700300"/>
                    </a:lnTo>
                    <a:lnTo>
                      <a:pt x="1198311" y="2700300"/>
                    </a:lnTo>
                    <a:lnTo>
                      <a:pt x="1198311" y="1808560"/>
                    </a:lnTo>
                    <a:cubicBezTo>
                      <a:pt x="1198311" y="1792452"/>
                      <a:pt x="1185253" y="1779394"/>
                      <a:pt x="1169145" y="1779394"/>
                    </a:cubicBezTo>
                    <a:cubicBezTo>
                      <a:pt x="1153037" y="1779394"/>
                      <a:pt x="1139979" y="1792452"/>
                      <a:pt x="1139979" y="1808560"/>
                    </a:cubicBezTo>
                    <a:lnTo>
                      <a:pt x="1139979" y="2700300"/>
                    </a:lnTo>
                    <a:lnTo>
                      <a:pt x="1138790" y="2700300"/>
                    </a:lnTo>
                    <a:lnTo>
                      <a:pt x="1021670" y="3778410"/>
                    </a:lnTo>
                    <a:lnTo>
                      <a:pt x="729329" y="3778410"/>
                    </a:lnTo>
                    <a:lnTo>
                      <a:pt x="729330" y="2539575"/>
                    </a:lnTo>
                    <a:cubicBezTo>
                      <a:pt x="729330" y="2523467"/>
                      <a:pt x="716272" y="2510409"/>
                      <a:pt x="700164" y="2510409"/>
                    </a:cubicBezTo>
                    <a:cubicBezTo>
                      <a:pt x="684056" y="2510409"/>
                      <a:pt x="670998" y="2523467"/>
                      <a:pt x="670998" y="2539575"/>
                    </a:cubicBezTo>
                    <a:lnTo>
                      <a:pt x="670998" y="3778410"/>
                    </a:lnTo>
                    <a:lnTo>
                      <a:pt x="378660" y="3778410"/>
                    </a:lnTo>
                    <a:lnTo>
                      <a:pt x="261541" y="2700300"/>
                    </a:lnTo>
                    <a:lnTo>
                      <a:pt x="260348" y="2700300"/>
                    </a:lnTo>
                    <a:lnTo>
                      <a:pt x="260349" y="1808560"/>
                    </a:lnTo>
                    <a:cubicBezTo>
                      <a:pt x="260349" y="1792452"/>
                      <a:pt x="247291" y="1779394"/>
                      <a:pt x="231183" y="1779394"/>
                    </a:cubicBezTo>
                    <a:cubicBezTo>
                      <a:pt x="215075" y="1779394"/>
                      <a:pt x="202017" y="1792452"/>
                      <a:pt x="202017" y="1808560"/>
                    </a:cubicBezTo>
                    <a:lnTo>
                      <a:pt x="202017" y="2700300"/>
                    </a:lnTo>
                    <a:lnTo>
                      <a:pt x="0" y="2700300"/>
                    </a:lnTo>
                    <a:lnTo>
                      <a:pt x="0" y="1575180"/>
                    </a:lnTo>
                    <a:cubicBezTo>
                      <a:pt x="0" y="1450899"/>
                      <a:pt x="100749" y="1350150"/>
                      <a:pt x="225030" y="1350150"/>
                    </a:cubicBezTo>
                    <a:close/>
                    <a:moveTo>
                      <a:pt x="700166" y="0"/>
                    </a:moveTo>
                    <a:cubicBezTo>
                      <a:pt x="1048144" y="0"/>
                      <a:pt x="1330236" y="282092"/>
                      <a:pt x="1330236" y="630070"/>
                    </a:cubicBezTo>
                    <a:cubicBezTo>
                      <a:pt x="1330236" y="978048"/>
                      <a:pt x="1048144" y="1260140"/>
                      <a:pt x="700166" y="1260140"/>
                    </a:cubicBezTo>
                    <a:cubicBezTo>
                      <a:pt x="352188" y="1260140"/>
                      <a:pt x="70096" y="978048"/>
                      <a:pt x="70096" y="630070"/>
                    </a:cubicBezTo>
                    <a:cubicBezTo>
                      <a:pt x="70096" y="282092"/>
                      <a:pt x="352188" y="0"/>
                      <a:pt x="700166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635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8DC14EA4-9D7C-4710-BAAB-9E636CDB27D7}"/>
                  </a:ext>
                </a:extLst>
              </p:cNvPr>
              <p:cNvSpPr/>
              <p:nvPr/>
            </p:nvSpPr>
            <p:spPr bwMode="auto">
              <a:xfrm rot="10800000">
                <a:off x="1090519" y="4184672"/>
                <a:ext cx="671073" cy="1810703"/>
              </a:xfrm>
              <a:custGeom>
                <a:avLst/>
                <a:gdLst>
                  <a:gd name="connsiteX0" fmla="*/ 900979 w 1400332"/>
                  <a:gd name="connsiteY0" fmla="*/ 2428258 h 3778408"/>
                  <a:gd name="connsiteX1" fmla="*/ 499353 w 1400332"/>
                  <a:gd name="connsiteY1" fmla="*/ 2428258 h 3778408"/>
                  <a:gd name="connsiteX2" fmla="*/ 0 w 1400332"/>
                  <a:gd name="connsiteY2" fmla="*/ 1928905 h 3778408"/>
                  <a:gd name="connsiteX3" fmla="*/ 0 w 1400332"/>
                  <a:gd name="connsiteY3" fmla="*/ 1078108 h 3778408"/>
                  <a:gd name="connsiteX4" fmla="*/ 202020 w 1400332"/>
                  <a:gd name="connsiteY4" fmla="*/ 1078108 h 3778408"/>
                  <a:gd name="connsiteX5" fmla="*/ 202020 w 1400332"/>
                  <a:gd name="connsiteY5" fmla="*/ 1947639 h 3778408"/>
                  <a:gd name="connsiteX6" fmla="*/ 231186 w 1400332"/>
                  <a:gd name="connsiteY6" fmla="*/ 1976805 h 3778408"/>
                  <a:gd name="connsiteX7" fmla="*/ 260352 w 1400332"/>
                  <a:gd name="connsiteY7" fmla="*/ 1947639 h 3778408"/>
                  <a:gd name="connsiteX8" fmla="*/ 260352 w 1400332"/>
                  <a:gd name="connsiteY8" fmla="*/ 1314549 h 3778408"/>
                  <a:gd name="connsiteX9" fmla="*/ 161966 w 1400332"/>
                  <a:gd name="connsiteY9" fmla="*/ 583053 h 3778408"/>
                  <a:gd name="connsiteX10" fmla="*/ 315471 w 1400332"/>
                  <a:gd name="connsiteY10" fmla="*/ 583053 h 3778408"/>
                  <a:gd name="connsiteX11" fmla="*/ 379454 w 1400332"/>
                  <a:gd name="connsiteY11" fmla="*/ 0 h 3778408"/>
                  <a:gd name="connsiteX12" fmla="*/ 671794 w 1400332"/>
                  <a:gd name="connsiteY12" fmla="*/ 0 h 3778408"/>
                  <a:gd name="connsiteX13" fmla="*/ 671794 w 1400332"/>
                  <a:gd name="connsiteY13" fmla="*/ 583053 h 3778408"/>
                  <a:gd name="connsiteX14" fmla="*/ 730125 w 1400332"/>
                  <a:gd name="connsiteY14" fmla="*/ 583053 h 3778408"/>
                  <a:gd name="connsiteX15" fmla="*/ 730125 w 1400332"/>
                  <a:gd name="connsiteY15" fmla="*/ 0 h 3778408"/>
                  <a:gd name="connsiteX16" fmla="*/ 1022464 w 1400332"/>
                  <a:gd name="connsiteY16" fmla="*/ 0 h 3778408"/>
                  <a:gd name="connsiteX17" fmla="*/ 1086448 w 1400332"/>
                  <a:gd name="connsiteY17" fmla="*/ 583053 h 3778408"/>
                  <a:gd name="connsiteX18" fmla="*/ 1238368 w 1400332"/>
                  <a:gd name="connsiteY18" fmla="*/ 583053 h 3778408"/>
                  <a:gd name="connsiteX19" fmla="*/ 1139982 w 1400332"/>
                  <a:gd name="connsiteY19" fmla="*/ 1314549 h 3778408"/>
                  <a:gd name="connsiteX20" fmla="*/ 1139982 w 1400332"/>
                  <a:gd name="connsiteY20" fmla="*/ 1947639 h 3778408"/>
                  <a:gd name="connsiteX21" fmla="*/ 1169148 w 1400332"/>
                  <a:gd name="connsiteY21" fmla="*/ 1976805 h 3778408"/>
                  <a:gd name="connsiteX22" fmla="*/ 1198314 w 1400332"/>
                  <a:gd name="connsiteY22" fmla="*/ 1947639 h 3778408"/>
                  <a:gd name="connsiteX23" fmla="*/ 1198314 w 1400332"/>
                  <a:gd name="connsiteY23" fmla="*/ 1078108 h 3778408"/>
                  <a:gd name="connsiteX24" fmla="*/ 1400332 w 1400332"/>
                  <a:gd name="connsiteY24" fmla="*/ 1078108 h 3778408"/>
                  <a:gd name="connsiteX25" fmla="*/ 1400332 w 1400332"/>
                  <a:gd name="connsiteY25" fmla="*/ 1928905 h 3778408"/>
                  <a:gd name="connsiteX26" fmla="*/ 900979 w 1400332"/>
                  <a:gd name="connsiteY26" fmla="*/ 2428258 h 3778408"/>
                  <a:gd name="connsiteX27" fmla="*/ 700166 w 1400332"/>
                  <a:gd name="connsiteY27" fmla="*/ 3778408 h 3778408"/>
                  <a:gd name="connsiteX28" fmla="*/ 70096 w 1400332"/>
                  <a:gd name="connsiteY28" fmla="*/ 3148338 h 3778408"/>
                  <a:gd name="connsiteX29" fmla="*/ 700166 w 1400332"/>
                  <a:gd name="connsiteY29" fmla="*/ 2518268 h 3778408"/>
                  <a:gd name="connsiteX30" fmla="*/ 1330236 w 1400332"/>
                  <a:gd name="connsiteY30" fmla="*/ 3148338 h 3778408"/>
                  <a:gd name="connsiteX31" fmla="*/ 700166 w 1400332"/>
                  <a:gd name="connsiteY31" fmla="*/ 3778408 h 377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400332" h="3778408">
                    <a:moveTo>
                      <a:pt x="900979" y="2428258"/>
                    </a:moveTo>
                    <a:lnTo>
                      <a:pt x="499353" y="2428258"/>
                    </a:lnTo>
                    <a:cubicBezTo>
                      <a:pt x="223568" y="2428258"/>
                      <a:pt x="0" y="2204690"/>
                      <a:pt x="0" y="1928905"/>
                    </a:cubicBezTo>
                    <a:lnTo>
                      <a:pt x="0" y="1078108"/>
                    </a:lnTo>
                    <a:lnTo>
                      <a:pt x="202020" y="1078108"/>
                    </a:lnTo>
                    <a:lnTo>
                      <a:pt x="202020" y="1947639"/>
                    </a:lnTo>
                    <a:cubicBezTo>
                      <a:pt x="202020" y="1963747"/>
                      <a:pt x="215078" y="1976805"/>
                      <a:pt x="231186" y="1976805"/>
                    </a:cubicBezTo>
                    <a:cubicBezTo>
                      <a:pt x="247294" y="1976805"/>
                      <a:pt x="260352" y="1963747"/>
                      <a:pt x="260352" y="1947639"/>
                    </a:cubicBezTo>
                    <a:lnTo>
                      <a:pt x="260352" y="1314549"/>
                    </a:lnTo>
                    <a:lnTo>
                      <a:pt x="161966" y="583053"/>
                    </a:lnTo>
                    <a:lnTo>
                      <a:pt x="315471" y="583053"/>
                    </a:lnTo>
                    <a:lnTo>
                      <a:pt x="379454" y="0"/>
                    </a:lnTo>
                    <a:lnTo>
                      <a:pt x="671794" y="0"/>
                    </a:lnTo>
                    <a:lnTo>
                      <a:pt x="671794" y="583053"/>
                    </a:lnTo>
                    <a:lnTo>
                      <a:pt x="730125" y="583053"/>
                    </a:lnTo>
                    <a:lnTo>
                      <a:pt x="730125" y="0"/>
                    </a:lnTo>
                    <a:lnTo>
                      <a:pt x="1022464" y="0"/>
                    </a:lnTo>
                    <a:lnTo>
                      <a:pt x="1086448" y="583053"/>
                    </a:lnTo>
                    <a:lnTo>
                      <a:pt x="1238368" y="583053"/>
                    </a:lnTo>
                    <a:lnTo>
                      <a:pt x="1139982" y="1314549"/>
                    </a:lnTo>
                    <a:lnTo>
                      <a:pt x="1139982" y="1947639"/>
                    </a:lnTo>
                    <a:cubicBezTo>
                      <a:pt x="1139982" y="1963747"/>
                      <a:pt x="1153040" y="1976805"/>
                      <a:pt x="1169148" y="1976805"/>
                    </a:cubicBezTo>
                    <a:cubicBezTo>
                      <a:pt x="1185256" y="1976805"/>
                      <a:pt x="1198314" y="1963747"/>
                      <a:pt x="1198314" y="1947639"/>
                    </a:cubicBezTo>
                    <a:lnTo>
                      <a:pt x="1198314" y="1078108"/>
                    </a:lnTo>
                    <a:lnTo>
                      <a:pt x="1400332" y="1078108"/>
                    </a:lnTo>
                    <a:lnTo>
                      <a:pt x="1400332" y="1928905"/>
                    </a:lnTo>
                    <a:cubicBezTo>
                      <a:pt x="1400332" y="2204690"/>
                      <a:pt x="1176764" y="2428258"/>
                      <a:pt x="900979" y="2428258"/>
                    </a:cubicBezTo>
                    <a:close/>
                    <a:moveTo>
                      <a:pt x="700166" y="3778408"/>
                    </a:moveTo>
                    <a:cubicBezTo>
                      <a:pt x="352188" y="3778408"/>
                      <a:pt x="70096" y="3496316"/>
                      <a:pt x="70096" y="3148338"/>
                    </a:cubicBezTo>
                    <a:cubicBezTo>
                      <a:pt x="70096" y="2800360"/>
                      <a:pt x="352188" y="2518268"/>
                      <a:pt x="700166" y="2518268"/>
                    </a:cubicBezTo>
                    <a:cubicBezTo>
                      <a:pt x="1048144" y="2518268"/>
                      <a:pt x="1330236" y="2800360"/>
                      <a:pt x="1330236" y="3148338"/>
                    </a:cubicBezTo>
                    <a:cubicBezTo>
                      <a:pt x="1330236" y="3496316"/>
                      <a:pt x="1048144" y="3778408"/>
                      <a:pt x="700166" y="3778408"/>
                    </a:cubicBezTo>
                    <a:close/>
                  </a:path>
                </a:pathLst>
              </a:custGeom>
              <a:solidFill>
                <a:srgbClr val="FF66CC"/>
              </a:solidFill>
              <a:ln w="635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13432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角丸四角形 1">
            <a:extLst>
              <a:ext uri="{FF2B5EF4-FFF2-40B4-BE49-F238E27FC236}">
                <a16:creationId xmlns:a16="http://schemas.microsoft.com/office/drawing/2014/main" id="{0D2F0DAD-5612-4601-B43A-CED7FD30A040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154CC728-D5F4-4A82-937B-AB80963115F6}"/>
              </a:ext>
            </a:extLst>
          </p:cNvPr>
          <p:cNvSpPr txBox="1"/>
          <p:nvPr/>
        </p:nvSpPr>
        <p:spPr>
          <a:xfrm>
            <a:off x="762000" y="3445727"/>
            <a:ext cx="8382000" cy="279240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トイレは自由に</a:t>
            </a:r>
            <a:endParaRPr lang="en-US" altLang="ja-JP" sz="16000" dirty="0">
              <a:ln w="38100">
                <a:noFill/>
              </a:ln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ご利用ください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A67413E2-49A3-4CFC-91F9-EAFAFF2948CC}"/>
              </a:ext>
            </a:extLst>
          </p:cNvPr>
          <p:cNvGrpSpPr/>
          <p:nvPr/>
        </p:nvGrpSpPr>
        <p:grpSpPr>
          <a:xfrm>
            <a:off x="3717073" y="692130"/>
            <a:ext cx="2471854" cy="2471854"/>
            <a:chOff x="3073573" y="3973577"/>
            <a:chExt cx="2688350" cy="2688350"/>
          </a:xfrm>
        </p:grpSpPr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195E32D6-2BC8-4B1B-B09B-EADDF59B4C04}"/>
                </a:ext>
              </a:extLst>
            </p:cNvPr>
            <p:cNvSpPr/>
            <p:nvPr/>
          </p:nvSpPr>
          <p:spPr bwMode="auto">
            <a:xfrm>
              <a:off x="3073573" y="3973577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06BA9E86-800C-4AF6-99BE-3B6D90BC73E9}"/>
                </a:ext>
              </a:extLst>
            </p:cNvPr>
            <p:cNvSpPr/>
            <p:nvPr/>
          </p:nvSpPr>
          <p:spPr bwMode="auto">
            <a:xfrm>
              <a:off x="3193967" y="4093971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4246968F-3C47-4DBE-B3A0-F52D49AD500B}"/>
                </a:ext>
              </a:extLst>
            </p:cNvPr>
            <p:cNvGrpSpPr/>
            <p:nvPr/>
          </p:nvGrpSpPr>
          <p:grpSpPr>
            <a:xfrm>
              <a:off x="3588605" y="4306202"/>
              <a:ext cx="1643432" cy="2023100"/>
              <a:chOff x="290697" y="4184672"/>
              <a:chExt cx="1470895" cy="1810704"/>
            </a:xfrm>
          </p:grpSpPr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0322C03C-ED0B-4569-9436-94BABEB8031C}"/>
                  </a:ext>
                </a:extLst>
              </p:cNvPr>
              <p:cNvSpPr/>
              <p:nvPr/>
            </p:nvSpPr>
            <p:spPr bwMode="auto">
              <a:xfrm>
                <a:off x="290697" y="4184672"/>
                <a:ext cx="671073" cy="1810704"/>
              </a:xfrm>
              <a:custGeom>
                <a:avLst/>
                <a:gdLst>
                  <a:gd name="connsiteX0" fmla="*/ 225030 w 1400332"/>
                  <a:gd name="connsiteY0" fmla="*/ 1350150 h 3778410"/>
                  <a:gd name="connsiteX1" fmla="*/ 1175302 w 1400332"/>
                  <a:gd name="connsiteY1" fmla="*/ 1350150 h 3778410"/>
                  <a:gd name="connsiteX2" fmla="*/ 1400332 w 1400332"/>
                  <a:gd name="connsiteY2" fmla="*/ 1575180 h 3778410"/>
                  <a:gd name="connsiteX3" fmla="*/ 1400332 w 1400332"/>
                  <a:gd name="connsiteY3" fmla="*/ 2700300 h 3778410"/>
                  <a:gd name="connsiteX4" fmla="*/ 1198311 w 1400332"/>
                  <a:gd name="connsiteY4" fmla="*/ 2700300 h 3778410"/>
                  <a:gd name="connsiteX5" fmla="*/ 1198311 w 1400332"/>
                  <a:gd name="connsiteY5" fmla="*/ 1808560 h 3778410"/>
                  <a:gd name="connsiteX6" fmla="*/ 1169145 w 1400332"/>
                  <a:gd name="connsiteY6" fmla="*/ 1779394 h 3778410"/>
                  <a:gd name="connsiteX7" fmla="*/ 1139979 w 1400332"/>
                  <a:gd name="connsiteY7" fmla="*/ 1808560 h 3778410"/>
                  <a:gd name="connsiteX8" fmla="*/ 1139979 w 1400332"/>
                  <a:gd name="connsiteY8" fmla="*/ 2700300 h 3778410"/>
                  <a:gd name="connsiteX9" fmla="*/ 1138790 w 1400332"/>
                  <a:gd name="connsiteY9" fmla="*/ 2700300 h 3778410"/>
                  <a:gd name="connsiteX10" fmla="*/ 1021670 w 1400332"/>
                  <a:gd name="connsiteY10" fmla="*/ 3778410 h 3778410"/>
                  <a:gd name="connsiteX11" fmla="*/ 729329 w 1400332"/>
                  <a:gd name="connsiteY11" fmla="*/ 3778410 h 3778410"/>
                  <a:gd name="connsiteX12" fmla="*/ 729330 w 1400332"/>
                  <a:gd name="connsiteY12" fmla="*/ 2539575 h 3778410"/>
                  <a:gd name="connsiteX13" fmla="*/ 700164 w 1400332"/>
                  <a:gd name="connsiteY13" fmla="*/ 2510409 h 3778410"/>
                  <a:gd name="connsiteX14" fmla="*/ 670998 w 1400332"/>
                  <a:gd name="connsiteY14" fmla="*/ 2539575 h 3778410"/>
                  <a:gd name="connsiteX15" fmla="*/ 670998 w 1400332"/>
                  <a:gd name="connsiteY15" fmla="*/ 3778410 h 3778410"/>
                  <a:gd name="connsiteX16" fmla="*/ 378660 w 1400332"/>
                  <a:gd name="connsiteY16" fmla="*/ 3778410 h 3778410"/>
                  <a:gd name="connsiteX17" fmla="*/ 261541 w 1400332"/>
                  <a:gd name="connsiteY17" fmla="*/ 2700300 h 3778410"/>
                  <a:gd name="connsiteX18" fmla="*/ 260348 w 1400332"/>
                  <a:gd name="connsiteY18" fmla="*/ 2700300 h 3778410"/>
                  <a:gd name="connsiteX19" fmla="*/ 260349 w 1400332"/>
                  <a:gd name="connsiteY19" fmla="*/ 1808560 h 3778410"/>
                  <a:gd name="connsiteX20" fmla="*/ 231183 w 1400332"/>
                  <a:gd name="connsiteY20" fmla="*/ 1779394 h 3778410"/>
                  <a:gd name="connsiteX21" fmla="*/ 202017 w 1400332"/>
                  <a:gd name="connsiteY21" fmla="*/ 1808560 h 3778410"/>
                  <a:gd name="connsiteX22" fmla="*/ 202017 w 1400332"/>
                  <a:gd name="connsiteY22" fmla="*/ 2700300 h 3778410"/>
                  <a:gd name="connsiteX23" fmla="*/ 0 w 1400332"/>
                  <a:gd name="connsiteY23" fmla="*/ 2700300 h 3778410"/>
                  <a:gd name="connsiteX24" fmla="*/ 0 w 1400332"/>
                  <a:gd name="connsiteY24" fmla="*/ 1575180 h 3778410"/>
                  <a:gd name="connsiteX25" fmla="*/ 225030 w 1400332"/>
                  <a:gd name="connsiteY25" fmla="*/ 1350150 h 3778410"/>
                  <a:gd name="connsiteX26" fmla="*/ 700166 w 1400332"/>
                  <a:gd name="connsiteY26" fmla="*/ 0 h 3778410"/>
                  <a:gd name="connsiteX27" fmla="*/ 1330236 w 1400332"/>
                  <a:gd name="connsiteY27" fmla="*/ 630070 h 3778410"/>
                  <a:gd name="connsiteX28" fmla="*/ 700166 w 1400332"/>
                  <a:gd name="connsiteY28" fmla="*/ 1260140 h 3778410"/>
                  <a:gd name="connsiteX29" fmla="*/ 70096 w 1400332"/>
                  <a:gd name="connsiteY29" fmla="*/ 630070 h 3778410"/>
                  <a:gd name="connsiteX30" fmla="*/ 700166 w 1400332"/>
                  <a:gd name="connsiteY30" fmla="*/ 0 h 3778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00332" h="3778410">
                    <a:moveTo>
                      <a:pt x="225030" y="1350150"/>
                    </a:moveTo>
                    <a:lnTo>
                      <a:pt x="1175302" y="1350150"/>
                    </a:lnTo>
                    <a:cubicBezTo>
                      <a:pt x="1299583" y="1350150"/>
                      <a:pt x="1400332" y="1450899"/>
                      <a:pt x="1400332" y="1575180"/>
                    </a:cubicBezTo>
                    <a:lnTo>
                      <a:pt x="1400332" y="2700300"/>
                    </a:lnTo>
                    <a:lnTo>
                      <a:pt x="1198311" y="2700300"/>
                    </a:lnTo>
                    <a:lnTo>
                      <a:pt x="1198311" y="1808560"/>
                    </a:lnTo>
                    <a:cubicBezTo>
                      <a:pt x="1198311" y="1792452"/>
                      <a:pt x="1185253" y="1779394"/>
                      <a:pt x="1169145" y="1779394"/>
                    </a:cubicBezTo>
                    <a:cubicBezTo>
                      <a:pt x="1153037" y="1779394"/>
                      <a:pt x="1139979" y="1792452"/>
                      <a:pt x="1139979" y="1808560"/>
                    </a:cubicBezTo>
                    <a:lnTo>
                      <a:pt x="1139979" y="2700300"/>
                    </a:lnTo>
                    <a:lnTo>
                      <a:pt x="1138790" y="2700300"/>
                    </a:lnTo>
                    <a:lnTo>
                      <a:pt x="1021670" y="3778410"/>
                    </a:lnTo>
                    <a:lnTo>
                      <a:pt x="729329" y="3778410"/>
                    </a:lnTo>
                    <a:lnTo>
                      <a:pt x="729330" y="2539575"/>
                    </a:lnTo>
                    <a:cubicBezTo>
                      <a:pt x="729330" y="2523467"/>
                      <a:pt x="716272" y="2510409"/>
                      <a:pt x="700164" y="2510409"/>
                    </a:cubicBezTo>
                    <a:cubicBezTo>
                      <a:pt x="684056" y="2510409"/>
                      <a:pt x="670998" y="2523467"/>
                      <a:pt x="670998" y="2539575"/>
                    </a:cubicBezTo>
                    <a:lnTo>
                      <a:pt x="670998" y="3778410"/>
                    </a:lnTo>
                    <a:lnTo>
                      <a:pt x="378660" y="3778410"/>
                    </a:lnTo>
                    <a:lnTo>
                      <a:pt x="261541" y="2700300"/>
                    </a:lnTo>
                    <a:lnTo>
                      <a:pt x="260348" y="2700300"/>
                    </a:lnTo>
                    <a:lnTo>
                      <a:pt x="260349" y="1808560"/>
                    </a:lnTo>
                    <a:cubicBezTo>
                      <a:pt x="260349" y="1792452"/>
                      <a:pt x="247291" y="1779394"/>
                      <a:pt x="231183" y="1779394"/>
                    </a:cubicBezTo>
                    <a:cubicBezTo>
                      <a:pt x="215075" y="1779394"/>
                      <a:pt x="202017" y="1792452"/>
                      <a:pt x="202017" y="1808560"/>
                    </a:cubicBezTo>
                    <a:lnTo>
                      <a:pt x="202017" y="2700300"/>
                    </a:lnTo>
                    <a:lnTo>
                      <a:pt x="0" y="2700300"/>
                    </a:lnTo>
                    <a:lnTo>
                      <a:pt x="0" y="1575180"/>
                    </a:lnTo>
                    <a:cubicBezTo>
                      <a:pt x="0" y="1450899"/>
                      <a:pt x="100749" y="1350150"/>
                      <a:pt x="225030" y="1350150"/>
                    </a:cubicBezTo>
                    <a:close/>
                    <a:moveTo>
                      <a:pt x="700166" y="0"/>
                    </a:moveTo>
                    <a:cubicBezTo>
                      <a:pt x="1048144" y="0"/>
                      <a:pt x="1330236" y="282092"/>
                      <a:pt x="1330236" y="630070"/>
                    </a:cubicBezTo>
                    <a:cubicBezTo>
                      <a:pt x="1330236" y="978048"/>
                      <a:pt x="1048144" y="1260140"/>
                      <a:pt x="700166" y="1260140"/>
                    </a:cubicBezTo>
                    <a:cubicBezTo>
                      <a:pt x="352188" y="1260140"/>
                      <a:pt x="70096" y="978048"/>
                      <a:pt x="70096" y="630070"/>
                    </a:cubicBezTo>
                    <a:cubicBezTo>
                      <a:pt x="70096" y="282092"/>
                      <a:pt x="352188" y="0"/>
                      <a:pt x="70016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BBD31DE1-BF40-45DE-A881-3B4C21A457C8}"/>
                  </a:ext>
                </a:extLst>
              </p:cNvPr>
              <p:cNvSpPr/>
              <p:nvPr/>
            </p:nvSpPr>
            <p:spPr bwMode="auto">
              <a:xfrm rot="10800000">
                <a:off x="1090519" y="4184672"/>
                <a:ext cx="671073" cy="1810703"/>
              </a:xfrm>
              <a:custGeom>
                <a:avLst/>
                <a:gdLst>
                  <a:gd name="connsiteX0" fmla="*/ 900979 w 1400332"/>
                  <a:gd name="connsiteY0" fmla="*/ 2428258 h 3778408"/>
                  <a:gd name="connsiteX1" fmla="*/ 499353 w 1400332"/>
                  <a:gd name="connsiteY1" fmla="*/ 2428258 h 3778408"/>
                  <a:gd name="connsiteX2" fmla="*/ 0 w 1400332"/>
                  <a:gd name="connsiteY2" fmla="*/ 1928905 h 3778408"/>
                  <a:gd name="connsiteX3" fmla="*/ 0 w 1400332"/>
                  <a:gd name="connsiteY3" fmla="*/ 1078108 h 3778408"/>
                  <a:gd name="connsiteX4" fmla="*/ 202020 w 1400332"/>
                  <a:gd name="connsiteY4" fmla="*/ 1078108 h 3778408"/>
                  <a:gd name="connsiteX5" fmla="*/ 202020 w 1400332"/>
                  <a:gd name="connsiteY5" fmla="*/ 1947639 h 3778408"/>
                  <a:gd name="connsiteX6" fmla="*/ 231186 w 1400332"/>
                  <a:gd name="connsiteY6" fmla="*/ 1976805 h 3778408"/>
                  <a:gd name="connsiteX7" fmla="*/ 260352 w 1400332"/>
                  <a:gd name="connsiteY7" fmla="*/ 1947639 h 3778408"/>
                  <a:gd name="connsiteX8" fmla="*/ 260352 w 1400332"/>
                  <a:gd name="connsiteY8" fmla="*/ 1314549 h 3778408"/>
                  <a:gd name="connsiteX9" fmla="*/ 161966 w 1400332"/>
                  <a:gd name="connsiteY9" fmla="*/ 583053 h 3778408"/>
                  <a:gd name="connsiteX10" fmla="*/ 315471 w 1400332"/>
                  <a:gd name="connsiteY10" fmla="*/ 583053 h 3778408"/>
                  <a:gd name="connsiteX11" fmla="*/ 379454 w 1400332"/>
                  <a:gd name="connsiteY11" fmla="*/ 0 h 3778408"/>
                  <a:gd name="connsiteX12" fmla="*/ 671794 w 1400332"/>
                  <a:gd name="connsiteY12" fmla="*/ 0 h 3778408"/>
                  <a:gd name="connsiteX13" fmla="*/ 671794 w 1400332"/>
                  <a:gd name="connsiteY13" fmla="*/ 583053 h 3778408"/>
                  <a:gd name="connsiteX14" fmla="*/ 730125 w 1400332"/>
                  <a:gd name="connsiteY14" fmla="*/ 583053 h 3778408"/>
                  <a:gd name="connsiteX15" fmla="*/ 730125 w 1400332"/>
                  <a:gd name="connsiteY15" fmla="*/ 0 h 3778408"/>
                  <a:gd name="connsiteX16" fmla="*/ 1022464 w 1400332"/>
                  <a:gd name="connsiteY16" fmla="*/ 0 h 3778408"/>
                  <a:gd name="connsiteX17" fmla="*/ 1086448 w 1400332"/>
                  <a:gd name="connsiteY17" fmla="*/ 583053 h 3778408"/>
                  <a:gd name="connsiteX18" fmla="*/ 1238368 w 1400332"/>
                  <a:gd name="connsiteY18" fmla="*/ 583053 h 3778408"/>
                  <a:gd name="connsiteX19" fmla="*/ 1139982 w 1400332"/>
                  <a:gd name="connsiteY19" fmla="*/ 1314549 h 3778408"/>
                  <a:gd name="connsiteX20" fmla="*/ 1139982 w 1400332"/>
                  <a:gd name="connsiteY20" fmla="*/ 1947639 h 3778408"/>
                  <a:gd name="connsiteX21" fmla="*/ 1169148 w 1400332"/>
                  <a:gd name="connsiteY21" fmla="*/ 1976805 h 3778408"/>
                  <a:gd name="connsiteX22" fmla="*/ 1198314 w 1400332"/>
                  <a:gd name="connsiteY22" fmla="*/ 1947639 h 3778408"/>
                  <a:gd name="connsiteX23" fmla="*/ 1198314 w 1400332"/>
                  <a:gd name="connsiteY23" fmla="*/ 1078108 h 3778408"/>
                  <a:gd name="connsiteX24" fmla="*/ 1400332 w 1400332"/>
                  <a:gd name="connsiteY24" fmla="*/ 1078108 h 3778408"/>
                  <a:gd name="connsiteX25" fmla="*/ 1400332 w 1400332"/>
                  <a:gd name="connsiteY25" fmla="*/ 1928905 h 3778408"/>
                  <a:gd name="connsiteX26" fmla="*/ 900979 w 1400332"/>
                  <a:gd name="connsiteY26" fmla="*/ 2428258 h 3778408"/>
                  <a:gd name="connsiteX27" fmla="*/ 700166 w 1400332"/>
                  <a:gd name="connsiteY27" fmla="*/ 3778408 h 3778408"/>
                  <a:gd name="connsiteX28" fmla="*/ 70096 w 1400332"/>
                  <a:gd name="connsiteY28" fmla="*/ 3148338 h 3778408"/>
                  <a:gd name="connsiteX29" fmla="*/ 700166 w 1400332"/>
                  <a:gd name="connsiteY29" fmla="*/ 2518268 h 3778408"/>
                  <a:gd name="connsiteX30" fmla="*/ 1330236 w 1400332"/>
                  <a:gd name="connsiteY30" fmla="*/ 3148338 h 3778408"/>
                  <a:gd name="connsiteX31" fmla="*/ 700166 w 1400332"/>
                  <a:gd name="connsiteY31" fmla="*/ 3778408 h 377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400332" h="3778408">
                    <a:moveTo>
                      <a:pt x="900979" y="2428258"/>
                    </a:moveTo>
                    <a:lnTo>
                      <a:pt x="499353" y="2428258"/>
                    </a:lnTo>
                    <a:cubicBezTo>
                      <a:pt x="223568" y="2428258"/>
                      <a:pt x="0" y="2204690"/>
                      <a:pt x="0" y="1928905"/>
                    </a:cubicBezTo>
                    <a:lnTo>
                      <a:pt x="0" y="1078108"/>
                    </a:lnTo>
                    <a:lnTo>
                      <a:pt x="202020" y="1078108"/>
                    </a:lnTo>
                    <a:lnTo>
                      <a:pt x="202020" y="1947639"/>
                    </a:lnTo>
                    <a:cubicBezTo>
                      <a:pt x="202020" y="1963747"/>
                      <a:pt x="215078" y="1976805"/>
                      <a:pt x="231186" y="1976805"/>
                    </a:cubicBezTo>
                    <a:cubicBezTo>
                      <a:pt x="247294" y="1976805"/>
                      <a:pt x="260352" y="1963747"/>
                      <a:pt x="260352" y="1947639"/>
                    </a:cubicBezTo>
                    <a:lnTo>
                      <a:pt x="260352" y="1314549"/>
                    </a:lnTo>
                    <a:lnTo>
                      <a:pt x="161966" y="583053"/>
                    </a:lnTo>
                    <a:lnTo>
                      <a:pt x="315471" y="583053"/>
                    </a:lnTo>
                    <a:lnTo>
                      <a:pt x="379454" y="0"/>
                    </a:lnTo>
                    <a:lnTo>
                      <a:pt x="671794" y="0"/>
                    </a:lnTo>
                    <a:lnTo>
                      <a:pt x="671794" y="583053"/>
                    </a:lnTo>
                    <a:lnTo>
                      <a:pt x="730125" y="583053"/>
                    </a:lnTo>
                    <a:lnTo>
                      <a:pt x="730125" y="0"/>
                    </a:lnTo>
                    <a:lnTo>
                      <a:pt x="1022464" y="0"/>
                    </a:lnTo>
                    <a:lnTo>
                      <a:pt x="1086448" y="583053"/>
                    </a:lnTo>
                    <a:lnTo>
                      <a:pt x="1238368" y="583053"/>
                    </a:lnTo>
                    <a:lnTo>
                      <a:pt x="1139982" y="1314549"/>
                    </a:lnTo>
                    <a:lnTo>
                      <a:pt x="1139982" y="1947639"/>
                    </a:lnTo>
                    <a:cubicBezTo>
                      <a:pt x="1139982" y="1963747"/>
                      <a:pt x="1153040" y="1976805"/>
                      <a:pt x="1169148" y="1976805"/>
                    </a:cubicBezTo>
                    <a:cubicBezTo>
                      <a:pt x="1185256" y="1976805"/>
                      <a:pt x="1198314" y="1963747"/>
                      <a:pt x="1198314" y="1947639"/>
                    </a:cubicBezTo>
                    <a:lnTo>
                      <a:pt x="1198314" y="1078108"/>
                    </a:lnTo>
                    <a:lnTo>
                      <a:pt x="1400332" y="1078108"/>
                    </a:lnTo>
                    <a:lnTo>
                      <a:pt x="1400332" y="1928905"/>
                    </a:lnTo>
                    <a:cubicBezTo>
                      <a:pt x="1400332" y="2204690"/>
                      <a:pt x="1176764" y="2428258"/>
                      <a:pt x="900979" y="2428258"/>
                    </a:cubicBezTo>
                    <a:close/>
                    <a:moveTo>
                      <a:pt x="700166" y="3778408"/>
                    </a:moveTo>
                    <a:cubicBezTo>
                      <a:pt x="352188" y="3778408"/>
                      <a:pt x="70096" y="3496316"/>
                      <a:pt x="70096" y="3148338"/>
                    </a:cubicBezTo>
                    <a:cubicBezTo>
                      <a:pt x="70096" y="2800360"/>
                      <a:pt x="352188" y="2518268"/>
                      <a:pt x="700166" y="2518268"/>
                    </a:cubicBezTo>
                    <a:cubicBezTo>
                      <a:pt x="1048144" y="2518268"/>
                      <a:pt x="1330236" y="2800360"/>
                      <a:pt x="1330236" y="3148338"/>
                    </a:cubicBezTo>
                    <a:cubicBezTo>
                      <a:pt x="1330236" y="3496316"/>
                      <a:pt x="1048144" y="3778408"/>
                      <a:pt x="700166" y="3778408"/>
                    </a:cubicBezTo>
                    <a:close/>
                  </a:path>
                </a:pathLst>
              </a:custGeom>
              <a:solidFill>
                <a:schemeClr val="tx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9008A57B-6703-469A-8714-C583DE221BDF}"/>
                  </a:ext>
                </a:extLst>
              </p:cNvPr>
              <p:cNvSpPr/>
              <p:nvPr/>
            </p:nvSpPr>
            <p:spPr bwMode="auto">
              <a:xfrm>
                <a:off x="290697" y="4184672"/>
                <a:ext cx="671073" cy="1810704"/>
              </a:xfrm>
              <a:custGeom>
                <a:avLst/>
                <a:gdLst>
                  <a:gd name="connsiteX0" fmla="*/ 225030 w 1400332"/>
                  <a:gd name="connsiteY0" fmla="*/ 1350150 h 3778410"/>
                  <a:gd name="connsiteX1" fmla="*/ 1175302 w 1400332"/>
                  <a:gd name="connsiteY1" fmla="*/ 1350150 h 3778410"/>
                  <a:gd name="connsiteX2" fmla="*/ 1400332 w 1400332"/>
                  <a:gd name="connsiteY2" fmla="*/ 1575180 h 3778410"/>
                  <a:gd name="connsiteX3" fmla="*/ 1400332 w 1400332"/>
                  <a:gd name="connsiteY3" fmla="*/ 2700300 h 3778410"/>
                  <a:gd name="connsiteX4" fmla="*/ 1198311 w 1400332"/>
                  <a:gd name="connsiteY4" fmla="*/ 2700300 h 3778410"/>
                  <a:gd name="connsiteX5" fmla="*/ 1198311 w 1400332"/>
                  <a:gd name="connsiteY5" fmla="*/ 1808560 h 3778410"/>
                  <a:gd name="connsiteX6" fmla="*/ 1169145 w 1400332"/>
                  <a:gd name="connsiteY6" fmla="*/ 1779394 h 3778410"/>
                  <a:gd name="connsiteX7" fmla="*/ 1139979 w 1400332"/>
                  <a:gd name="connsiteY7" fmla="*/ 1808560 h 3778410"/>
                  <a:gd name="connsiteX8" fmla="*/ 1139979 w 1400332"/>
                  <a:gd name="connsiteY8" fmla="*/ 2700300 h 3778410"/>
                  <a:gd name="connsiteX9" fmla="*/ 1138790 w 1400332"/>
                  <a:gd name="connsiteY9" fmla="*/ 2700300 h 3778410"/>
                  <a:gd name="connsiteX10" fmla="*/ 1021670 w 1400332"/>
                  <a:gd name="connsiteY10" fmla="*/ 3778410 h 3778410"/>
                  <a:gd name="connsiteX11" fmla="*/ 729329 w 1400332"/>
                  <a:gd name="connsiteY11" fmla="*/ 3778410 h 3778410"/>
                  <a:gd name="connsiteX12" fmla="*/ 729330 w 1400332"/>
                  <a:gd name="connsiteY12" fmla="*/ 2539575 h 3778410"/>
                  <a:gd name="connsiteX13" fmla="*/ 700164 w 1400332"/>
                  <a:gd name="connsiteY13" fmla="*/ 2510409 h 3778410"/>
                  <a:gd name="connsiteX14" fmla="*/ 670998 w 1400332"/>
                  <a:gd name="connsiteY14" fmla="*/ 2539575 h 3778410"/>
                  <a:gd name="connsiteX15" fmla="*/ 670998 w 1400332"/>
                  <a:gd name="connsiteY15" fmla="*/ 3778410 h 3778410"/>
                  <a:gd name="connsiteX16" fmla="*/ 378660 w 1400332"/>
                  <a:gd name="connsiteY16" fmla="*/ 3778410 h 3778410"/>
                  <a:gd name="connsiteX17" fmla="*/ 261541 w 1400332"/>
                  <a:gd name="connsiteY17" fmla="*/ 2700300 h 3778410"/>
                  <a:gd name="connsiteX18" fmla="*/ 260348 w 1400332"/>
                  <a:gd name="connsiteY18" fmla="*/ 2700300 h 3778410"/>
                  <a:gd name="connsiteX19" fmla="*/ 260349 w 1400332"/>
                  <a:gd name="connsiteY19" fmla="*/ 1808560 h 3778410"/>
                  <a:gd name="connsiteX20" fmla="*/ 231183 w 1400332"/>
                  <a:gd name="connsiteY20" fmla="*/ 1779394 h 3778410"/>
                  <a:gd name="connsiteX21" fmla="*/ 202017 w 1400332"/>
                  <a:gd name="connsiteY21" fmla="*/ 1808560 h 3778410"/>
                  <a:gd name="connsiteX22" fmla="*/ 202017 w 1400332"/>
                  <a:gd name="connsiteY22" fmla="*/ 2700300 h 3778410"/>
                  <a:gd name="connsiteX23" fmla="*/ 0 w 1400332"/>
                  <a:gd name="connsiteY23" fmla="*/ 2700300 h 3778410"/>
                  <a:gd name="connsiteX24" fmla="*/ 0 w 1400332"/>
                  <a:gd name="connsiteY24" fmla="*/ 1575180 h 3778410"/>
                  <a:gd name="connsiteX25" fmla="*/ 225030 w 1400332"/>
                  <a:gd name="connsiteY25" fmla="*/ 1350150 h 3778410"/>
                  <a:gd name="connsiteX26" fmla="*/ 700166 w 1400332"/>
                  <a:gd name="connsiteY26" fmla="*/ 0 h 3778410"/>
                  <a:gd name="connsiteX27" fmla="*/ 1330236 w 1400332"/>
                  <a:gd name="connsiteY27" fmla="*/ 630070 h 3778410"/>
                  <a:gd name="connsiteX28" fmla="*/ 700166 w 1400332"/>
                  <a:gd name="connsiteY28" fmla="*/ 1260140 h 3778410"/>
                  <a:gd name="connsiteX29" fmla="*/ 70096 w 1400332"/>
                  <a:gd name="connsiteY29" fmla="*/ 630070 h 3778410"/>
                  <a:gd name="connsiteX30" fmla="*/ 700166 w 1400332"/>
                  <a:gd name="connsiteY30" fmla="*/ 0 h 3778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00332" h="3778410">
                    <a:moveTo>
                      <a:pt x="225030" y="1350150"/>
                    </a:moveTo>
                    <a:lnTo>
                      <a:pt x="1175302" y="1350150"/>
                    </a:lnTo>
                    <a:cubicBezTo>
                      <a:pt x="1299583" y="1350150"/>
                      <a:pt x="1400332" y="1450899"/>
                      <a:pt x="1400332" y="1575180"/>
                    </a:cubicBezTo>
                    <a:lnTo>
                      <a:pt x="1400332" y="2700300"/>
                    </a:lnTo>
                    <a:lnTo>
                      <a:pt x="1198311" y="2700300"/>
                    </a:lnTo>
                    <a:lnTo>
                      <a:pt x="1198311" y="1808560"/>
                    </a:lnTo>
                    <a:cubicBezTo>
                      <a:pt x="1198311" y="1792452"/>
                      <a:pt x="1185253" y="1779394"/>
                      <a:pt x="1169145" y="1779394"/>
                    </a:cubicBezTo>
                    <a:cubicBezTo>
                      <a:pt x="1153037" y="1779394"/>
                      <a:pt x="1139979" y="1792452"/>
                      <a:pt x="1139979" y="1808560"/>
                    </a:cubicBezTo>
                    <a:lnTo>
                      <a:pt x="1139979" y="2700300"/>
                    </a:lnTo>
                    <a:lnTo>
                      <a:pt x="1138790" y="2700300"/>
                    </a:lnTo>
                    <a:lnTo>
                      <a:pt x="1021670" y="3778410"/>
                    </a:lnTo>
                    <a:lnTo>
                      <a:pt x="729329" y="3778410"/>
                    </a:lnTo>
                    <a:lnTo>
                      <a:pt x="729330" y="2539575"/>
                    </a:lnTo>
                    <a:cubicBezTo>
                      <a:pt x="729330" y="2523467"/>
                      <a:pt x="716272" y="2510409"/>
                      <a:pt x="700164" y="2510409"/>
                    </a:cubicBezTo>
                    <a:cubicBezTo>
                      <a:pt x="684056" y="2510409"/>
                      <a:pt x="670998" y="2523467"/>
                      <a:pt x="670998" y="2539575"/>
                    </a:cubicBezTo>
                    <a:lnTo>
                      <a:pt x="670998" y="3778410"/>
                    </a:lnTo>
                    <a:lnTo>
                      <a:pt x="378660" y="3778410"/>
                    </a:lnTo>
                    <a:lnTo>
                      <a:pt x="261541" y="2700300"/>
                    </a:lnTo>
                    <a:lnTo>
                      <a:pt x="260348" y="2700300"/>
                    </a:lnTo>
                    <a:lnTo>
                      <a:pt x="260349" y="1808560"/>
                    </a:lnTo>
                    <a:cubicBezTo>
                      <a:pt x="260349" y="1792452"/>
                      <a:pt x="247291" y="1779394"/>
                      <a:pt x="231183" y="1779394"/>
                    </a:cubicBezTo>
                    <a:cubicBezTo>
                      <a:pt x="215075" y="1779394"/>
                      <a:pt x="202017" y="1792452"/>
                      <a:pt x="202017" y="1808560"/>
                    </a:cubicBezTo>
                    <a:lnTo>
                      <a:pt x="202017" y="2700300"/>
                    </a:lnTo>
                    <a:lnTo>
                      <a:pt x="0" y="2700300"/>
                    </a:lnTo>
                    <a:lnTo>
                      <a:pt x="0" y="1575180"/>
                    </a:lnTo>
                    <a:cubicBezTo>
                      <a:pt x="0" y="1450899"/>
                      <a:pt x="100749" y="1350150"/>
                      <a:pt x="225030" y="1350150"/>
                    </a:cubicBezTo>
                    <a:close/>
                    <a:moveTo>
                      <a:pt x="700166" y="0"/>
                    </a:moveTo>
                    <a:cubicBezTo>
                      <a:pt x="1048144" y="0"/>
                      <a:pt x="1330236" y="282092"/>
                      <a:pt x="1330236" y="630070"/>
                    </a:cubicBezTo>
                    <a:cubicBezTo>
                      <a:pt x="1330236" y="978048"/>
                      <a:pt x="1048144" y="1260140"/>
                      <a:pt x="700166" y="1260140"/>
                    </a:cubicBezTo>
                    <a:cubicBezTo>
                      <a:pt x="352188" y="1260140"/>
                      <a:pt x="70096" y="978048"/>
                      <a:pt x="70096" y="630070"/>
                    </a:cubicBezTo>
                    <a:cubicBezTo>
                      <a:pt x="70096" y="282092"/>
                      <a:pt x="352188" y="0"/>
                      <a:pt x="700166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635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56DEF576-3761-4990-81AC-B01D6DEF13CE}"/>
                  </a:ext>
                </a:extLst>
              </p:cNvPr>
              <p:cNvSpPr/>
              <p:nvPr/>
            </p:nvSpPr>
            <p:spPr bwMode="auto">
              <a:xfrm rot="10800000">
                <a:off x="1090519" y="4184672"/>
                <a:ext cx="671073" cy="1810703"/>
              </a:xfrm>
              <a:custGeom>
                <a:avLst/>
                <a:gdLst>
                  <a:gd name="connsiteX0" fmla="*/ 900979 w 1400332"/>
                  <a:gd name="connsiteY0" fmla="*/ 2428258 h 3778408"/>
                  <a:gd name="connsiteX1" fmla="*/ 499353 w 1400332"/>
                  <a:gd name="connsiteY1" fmla="*/ 2428258 h 3778408"/>
                  <a:gd name="connsiteX2" fmla="*/ 0 w 1400332"/>
                  <a:gd name="connsiteY2" fmla="*/ 1928905 h 3778408"/>
                  <a:gd name="connsiteX3" fmla="*/ 0 w 1400332"/>
                  <a:gd name="connsiteY3" fmla="*/ 1078108 h 3778408"/>
                  <a:gd name="connsiteX4" fmla="*/ 202020 w 1400332"/>
                  <a:gd name="connsiteY4" fmla="*/ 1078108 h 3778408"/>
                  <a:gd name="connsiteX5" fmla="*/ 202020 w 1400332"/>
                  <a:gd name="connsiteY5" fmla="*/ 1947639 h 3778408"/>
                  <a:gd name="connsiteX6" fmla="*/ 231186 w 1400332"/>
                  <a:gd name="connsiteY6" fmla="*/ 1976805 h 3778408"/>
                  <a:gd name="connsiteX7" fmla="*/ 260352 w 1400332"/>
                  <a:gd name="connsiteY7" fmla="*/ 1947639 h 3778408"/>
                  <a:gd name="connsiteX8" fmla="*/ 260352 w 1400332"/>
                  <a:gd name="connsiteY8" fmla="*/ 1314549 h 3778408"/>
                  <a:gd name="connsiteX9" fmla="*/ 161966 w 1400332"/>
                  <a:gd name="connsiteY9" fmla="*/ 583053 h 3778408"/>
                  <a:gd name="connsiteX10" fmla="*/ 315471 w 1400332"/>
                  <a:gd name="connsiteY10" fmla="*/ 583053 h 3778408"/>
                  <a:gd name="connsiteX11" fmla="*/ 379454 w 1400332"/>
                  <a:gd name="connsiteY11" fmla="*/ 0 h 3778408"/>
                  <a:gd name="connsiteX12" fmla="*/ 671794 w 1400332"/>
                  <a:gd name="connsiteY12" fmla="*/ 0 h 3778408"/>
                  <a:gd name="connsiteX13" fmla="*/ 671794 w 1400332"/>
                  <a:gd name="connsiteY13" fmla="*/ 583053 h 3778408"/>
                  <a:gd name="connsiteX14" fmla="*/ 730125 w 1400332"/>
                  <a:gd name="connsiteY14" fmla="*/ 583053 h 3778408"/>
                  <a:gd name="connsiteX15" fmla="*/ 730125 w 1400332"/>
                  <a:gd name="connsiteY15" fmla="*/ 0 h 3778408"/>
                  <a:gd name="connsiteX16" fmla="*/ 1022464 w 1400332"/>
                  <a:gd name="connsiteY16" fmla="*/ 0 h 3778408"/>
                  <a:gd name="connsiteX17" fmla="*/ 1086448 w 1400332"/>
                  <a:gd name="connsiteY17" fmla="*/ 583053 h 3778408"/>
                  <a:gd name="connsiteX18" fmla="*/ 1238368 w 1400332"/>
                  <a:gd name="connsiteY18" fmla="*/ 583053 h 3778408"/>
                  <a:gd name="connsiteX19" fmla="*/ 1139982 w 1400332"/>
                  <a:gd name="connsiteY19" fmla="*/ 1314549 h 3778408"/>
                  <a:gd name="connsiteX20" fmla="*/ 1139982 w 1400332"/>
                  <a:gd name="connsiteY20" fmla="*/ 1947639 h 3778408"/>
                  <a:gd name="connsiteX21" fmla="*/ 1169148 w 1400332"/>
                  <a:gd name="connsiteY21" fmla="*/ 1976805 h 3778408"/>
                  <a:gd name="connsiteX22" fmla="*/ 1198314 w 1400332"/>
                  <a:gd name="connsiteY22" fmla="*/ 1947639 h 3778408"/>
                  <a:gd name="connsiteX23" fmla="*/ 1198314 w 1400332"/>
                  <a:gd name="connsiteY23" fmla="*/ 1078108 h 3778408"/>
                  <a:gd name="connsiteX24" fmla="*/ 1400332 w 1400332"/>
                  <a:gd name="connsiteY24" fmla="*/ 1078108 h 3778408"/>
                  <a:gd name="connsiteX25" fmla="*/ 1400332 w 1400332"/>
                  <a:gd name="connsiteY25" fmla="*/ 1928905 h 3778408"/>
                  <a:gd name="connsiteX26" fmla="*/ 900979 w 1400332"/>
                  <a:gd name="connsiteY26" fmla="*/ 2428258 h 3778408"/>
                  <a:gd name="connsiteX27" fmla="*/ 700166 w 1400332"/>
                  <a:gd name="connsiteY27" fmla="*/ 3778408 h 3778408"/>
                  <a:gd name="connsiteX28" fmla="*/ 70096 w 1400332"/>
                  <a:gd name="connsiteY28" fmla="*/ 3148338 h 3778408"/>
                  <a:gd name="connsiteX29" fmla="*/ 700166 w 1400332"/>
                  <a:gd name="connsiteY29" fmla="*/ 2518268 h 3778408"/>
                  <a:gd name="connsiteX30" fmla="*/ 1330236 w 1400332"/>
                  <a:gd name="connsiteY30" fmla="*/ 3148338 h 3778408"/>
                  <a:gd name="connsiteX31" fmla="*/ 700166 w 1400332"/>
                  <a:gd name="connsiteY31" fmla="*/ 3778408 h 377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400332" h="3778408">
                    <a:moveTo>
                      <a:pt x="900979" y="2428258"/>
                    </a:moveTo>
                    <a:lnTo>
                      <a:pt x="499353" y="2428258"/>
                    </a:lnTo>
                    <a:cubicBezTo>
                      <a:pt x="223568" y="2428258"/>
                      <a:pt x="0" y="2204690"/>
                      <a:pt x="0" y="1928905"/>
                    </a:cubicBezTo>
                    <a:lnTo>
                      <a:pt x="0" y="1078108"/>
                    </a:lnTo>
                    <a:lnTo>
                      <a:pt x="202020" y="1078108"/>
                    </a:lnTo>
                    <a:lnTo>
                      <a:pt x="202020" y="1947639"/>
                    </a:lnTo>
                    <a:cubicBezTo>
                      <a:pt x="202020" y="1963747"/>
                      <a:pt x="215078" y="1976805"/>
                      <a:pt x="231186" y="1976805"/>
                    </a:cubicBezTo>
                    <a:cubicBezTo>
                      <a:pt x="247294" y="1976805"/>
                      <a:pt x="260352" y="1963747"/>
                      <a:pt x="260352" y="1947639"/>
                    </a:cubicBezTo>
                    <a:lnTo>
                      <a:pt x="260352" y="1314549"/>
                    </a:lnTo>
                    <a:lnTo>
                      <a:pt x="161966" y="583053"/>
                    </a:lnTo>
                    <a:lnTo>
                      <a:pt x="315471" y="583053"/>
                    </a:lnTo>
                    <a:lnTo>
                      <a:pt x="379454" y="0"/>
                    </a:lnTo>
                    <a:lnTo>
                      <a:pt x="671794" y="0"/>
                    </a:lnTo>
                    <a:lnTo>
                      <a:pt x="671794" y="583053"/>
                    </a:lnTo>
                    <a:lnTo>
                      <a:pt x="730125" y="583053"/>
                    </a:lnTo>
                    <a:lnTo>
                      <a:pt x="730125" y="0"/>
                    </a:lnTo>
                    <a:lnTo>
                      <a:pt x="1022464" y="0"/>
                    </a:lnTo>
                    <a:lnTo>
                      <a:pt x="1086448" y="583053"/>
                    </a:lnTo>
                    <a:lnTo>
                      <a:pt x="1238368" y="583053"/>
                    </a:lnTo>
                    <a:lnTo>
                      <a:pt x="1139982" y="1314549"/>
                    </a:lnTo>
                    <a:lnTo>
                      <a:pt x="1139982" y="1947639"/>
                    </a:lnTo>
                    <a:cubicBezTo>
                      <a:pt x="1139982" y="1963747"/>
                      <a:pt x="1153040" y="1976805"/>
                      <a:pt x="1169148" y="1976805"/>
                    </a:cubicBezTo>
                    <a:cubicBezTo>
                      <a:pt x="1185256" y="1976805"/>
                      <a:pt x="1198314" y="1963747"/>
                      <a:pt x="1198314" y="1947639"/>
                    </a:cubicBezTo>
                    <a:lnTo>
                      <a:pt x="1198314" y="1078108"/>
                    </a:lnTo>
                    <a:lnTo>
                      <a:pt x="1400332" y="1078108"/>
                    </a:lnTo>
                    <a:lnTo>
                      <a:pt x="1400332" y="1928905"/>
                    </a:lnTo>
                    <a:cubicBezTo>
                      <a:pt x="1400332" y="2204690"/>
                      <a:pt x="1176764" y="2428258"/>
                      <a:pt x="900979" y="2428258"/>
                    </a:cubicBezTo>
                    <a:close/>
                    <a:moveTo>
                      <a:pt x="700166" y="3778408"/>
                    </a:moveTo>
                    <a:cubicBezTo>
                      <a:pt x="352188" y="3778408"/>
                      <a:pt x="70096" y="3496316"/>
                      <a:pt x="70096" y="3148338"/>
                    </a:cubicBezTo>
                    <a:cubicBezTo>
                      <a:pt x="70096" y="2800360"/>
                      <a:pt x="352188" y="2518268"/>
                      <a:pt x="700166" y="2518268"/>
                    </a:cubicBezTo>
                    <a:cubicBezTo>
                      <a:pt x="1048144" y="2518268"/>
                      <a:pt x="1330236" y="2800360"/>
                      <a:pt x="1330236" y="3148338"/>
                    </a:cubicBezTo>
                    <a:cubicBezTo>
                      <a:pt x="1330236" y="3496316"/>
                      <a:pt x="1048144" y="3778408"/>
                      <a:pt x="700166" y="3778408"/>
                    </a:cubicBezTo>
                    <a:close/>
                  </a:path>
                </a:pathLst>
              </a:custGeom>
              <a:solidFill>
                <a:srgbClr val="FF66CC"/>
              </a:solidFill>
              <a:ln w="635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6739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7786B1AE-05C5-4071-9351-61944072A3B8}"/>
              </a:ext>
            </a:extLst>
          </p:cNvPr>
          <p:cNvSpPr/>
          <p:nvPr/>
        </p:nvSpPr>
        <p:spPr>
          <a:xfrm>
            <a:off x="233645" y="233645"/>
            <a:ext cx="3549225" cy="639071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1B903B34-43DD-46EA-A419-8FD2984C9CF5}"/>
              </a:ext>
            </a:extLst>
          </p:cNvPr>
          <p:cNvSpPr txBox="1"/>
          <p:nvPr/>
        </p:nvSpPr>
        <p:spPr>
          <a:xfrm>
            <a:off x="4046730" y="751202"/>
            <a:ext cx="5509865" cy="5355595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トイレは</a:t>
            </a:r>
            <a:endParaRPr lang="en-US" altLang="ja-JP" sz="160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自由に</a:t>
            </a:r>
            <a:endParaRPr lang="en-US" altLang="ja-JP" sz="16000" dirty="0">
              <a:ln w="38100">
                <a:noFill/>
              </a:ln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ご利用ください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92D6F2DA-6C67-4A68-9658-DBC56127017B}"/>
              </a:ext>
            </a:extLst>
          </p:cNvPr>
          <p:cNvGrpSpPr/>
          <p:nvPr/>
        </p:nvGrpSpPr>
        <p:grpSpPr>
          <a:xfrm>
            <a:off x="597145" y="2017887"/>
            <a:ext cx="2822224" cy="2822224"/>
            <a:chOff x="3073573" y="3973577"/>
            <a:chExt cx="2688350" cy="2688350"/>
          </a:xfrm>
        </p:grpSpPr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68911389-56E8-45A7-9661-1D2D465A3CE2}"/>
                </a:ext>
              </a:extLst>
            </p:cNvPr>
            <p:cNvSpPr/>
            <p:nvPr/>
          </p:nvSpPr>
          <p:spPr bwMode="auto">
            <a:xfrm>
              <a:off x="3073573" y="3973577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043DB321-79C5-4735-BEFB-7A7A6B039DB7}"/>
                </a:ext>
              </a:extLst>
            </p:cNvPr>
            <p:cNvSpPr/>
            <p:nvPr/>
          </p:nvSpPr>
          <p:spPr bwMode="auto">
            <a:xfrm>
              <a:off x="3193967" y="4093971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A91D239F-CA62-41C5-8BEC-6779618F8C3B}"/>
                </a:ext>
              </a:extLst>
            </p:cNvPr>
            <p:cNvGrpSpPr/>
            <p:nvPr/>
          </p:nvGrpSpPr>
          <p:grpSpPr>
            <a:xfrm>
              <a:off x="3588605" y="4306202"/>
              <a:ext cx="1643432" cy="2023100"/>
              <a:chOff x="290697" y="4184672"/>
              <a:chExt cx="1470895" cy="1810704"/>
            </a:xfrm>
          </p:grpSpPr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12354AD0-0B3C-4357-BF46-42D8E3465882}"/>
                  </a:ext>
                </a:extLst>
              </p:cNvPr>
              <p:cNvSpPr/>
              <p:nvPr/>
            </p:nvSpPr>
            <p:spPr bwMode="auto">
              <a:xfrm>
                <a:off x="290697" y="4184672"/>
                <a:ext cx="671073" cy="1810704"/>
              </a:xfrm>
              <a:custGeom>
                <a:avLst/>
                <a:gdLst>
                  <a:gd name="connsiteX0" fmla="*/ 225030 w 1400332"/>
                  <a:gd name="connsiteY0" fmla="*/ 1350150 h 3778410"/>
                  <a:gd name="connsiteX1" fmla="*/ 1175302 w 1400332"/>
                  <a:gd name="connsiteY1" fmla="*/ 1350150 h 3778410"/>
                  <a:gd name="connsiteX2" fmla="*/ 1400332 w 1400332"/>
                  <a:gd name="connsiteY2" fmla="*/ 1575180 h 3778410"/>
                  <a:gd name="connsiteX3" fmla="*/ 1400332 w 1400332"/>
                  <a:gd name="connsiteY3" fmla="*/ 2700300 h 3778410"/>
                  <a:gd name="connsiteX4" fmla="*/ 1198311 w 1400332"/>
                  <a:gd name="connsiteY4" fmla="*/ 2700300 h 3778410"/>
                  <a:gd name="connsiteX5" fmla="*/ 1198311 w 1400332"/>
                  <a:gd name="connsiteY5" fmla="*/ 1808560 h 3778410"/>
                  <a:gd name="connsiteX6" fmla="*/ 1169145 w 1400332"/>
                  <a:gd name="connsiteY6" fmla="*/ 1779394 h 3778410"/>
                  <a:gd name="connsiteX7" fmla="*/ 1139979 w 1400332"/>
                  <a:gd name="connsiteY7" fmla="*/ 1808560 h 3778410"/>
                  <a:gd name="connsiteX8" fmla="*/ 1139979 w 1400332"/>
                  <a:gd name="connsiteY8" fmla="*/ 2700300 h 3778410"/>
                  <a:gd name="connsiteX9" fmla="*/ 1138790 w 1400332"/>
                  <a:gd name="connsiteY9" fmla="*/ 2700300 h 3778410"/>
                  <a:gd name="connsiteX10" fmla="*/ 1021670 w 1400332"/>
                  <a:gd name="connsiteY10" fmla="*/ 3778410 h 3778410"/>
                  <a:gd name="connsiteX11" fmla="*/ 729329 w 1400332"/>
                  <a:gd name="connsiteY11" fmla="*/ 3778410 h 3778410"/>
                  <a:gd name="connsiteX12" fmla="*/ 729330 w 1400332"/>
                  <a:gd name="connsiteY12" fmla="*/ 2539575 h 3778410"/>
                  <a:gd name="connsiteX13" fmla="*/ 700164 w 1400332"/>
                  <a:gd name="connsiteY13" fmla="*/ 2510409 h 3778410"/>
                  <a:gd name="connsiteX14" fmla="*/ 670998 w 1400332"/>
                  <a:gd name="connsiteY14" fmla="*/ 2539575 h 3778410"/>
                  <a:gd name="connsiteX15" fmla="*/ 670998 w 1400332"/>
                  <a:gd name="connsiteY15" fmla="*/ 3778410 h 3778410"/>
                  <a:gd name="connsiteX16" fmla="*/ 378660 w 1400332"/>
                  <a:gd name="connsiteY16" fmla="*/ 3778410 h 3778410"/>
                  <a:gd name="connsiteX17" fmla="*/ 261541 w 1400332"/>
                  <a:gd name="connsiteY17" fmla="*/ 2700300 h 3778410"/>
                  <a:gd name="connsiteX18" fmla="*/ 260348 w 1400332"/>
                  <a:gd name="connsiteY18" fmla="*/ 2700300 h 3778410"/>
                  <a:gd name="connsiteX19" fmla="*/ 260349 w 1400332"/>
                  <a:gd name="connsiteY19" fmla="*/ 1808560 h 3778410"/>
                  <a:gd name="connsiteX20" fmla="*/ 231183 w 1400332"/>
                  <a:gd name="connsiteY20" fmla="*/ 1779394 h 3778410"/>
                  <a:gd name="connsiteX21" fmla="*/ 202017 w 1400332"/>
                  <a:gd name="connsiteY21" fmla="*/ 1808560 h 3778410"/>
                  <a:gd name="connsiteX22" fmla="*/ 202017 w 1400332"/>
                  <a:gd name="connsiteY22" fmla="*/ 2700300 h 3778410"/>
                  <a:gd name="connsiteX23" fmla="*/ 0 w 1400332"/>
                  <a:gd name="connsiteY23" fmla="*/ 2700300 h 3778410"/>
                  <a:gd name="connsiteX24" fmla="*/ 0 w 1400332"/>
                  <a:gd name="connsiteY24" fmla="*/ 1575180 h 3778410"/>
                  <a:gd name="connsiteX25" fmla="*/ 225030 w 1400332"/>
                  <a:gd name="connsiteY25" fmla="*/ 1350150 h 3778410"/>
                  <a:gd name="connsiteX26" fmla="*/ 700166 w 1400332"/>
                  <a:gd name="connsiteY26" fmla="*/ 0 h 3778410"/>
                  <a:gd name="connsiteX27" fmla="*/ 1330236 w 1400332"/>
                  <a:gd name="connsiteY27" fmla="*/ 630070 h 3778410"/>
                  <a:gd name="connsiteX28" fmla="*/ 700166 w 1400332"/>
                  <a:gd name="connsiteY28" fmla="*/ 1260140 h 3778410"/>
                  <a:gd name="connsiteX29" fmla="*/ 70096 w 1400332"/>
                  <a:gd name="connsiteY29" fmla="*/ 630070 h 3778410"/>
                  <a:gd name="connsiteX30" fmla="*/ 700166 w 1400332"/>
                  <a:gd name="connsiteY30" fmla="*/ 0 h 3778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00332" h="3778410">
                    <a:moveTo>
                      <a:pt x="225030" y="1350150"/>
                    </a:moveTo>
                    <a:lnTo>
                      <a:pt x="1175302" y="1350150"/>
                    </a:lnTo>
                    <a:cubicBezTo>
                      <a:pt x="1299583" y="1350150"/>
                      <a:pt x="1400332" y="1450899"/>
                      <a:pt x="1400332" y="1575180"/>
                    </a:cubicBezTo>
                    <a:lnTo>
                      <a:pt x="1400332" y="2700300"/>
                    </a:lnTo>
                    <a:lnTo>
                      <a:pt x="1198311" y="2700300"/>
                    </a:lnTo>
                    <a:lnTo>
                      <a:pt x="1198311" y="1808560"/>
                    </a:lnTo>
                    <a:cubicBezTo>
                      <a:pt x="1198311" y="1792452"/>
                      <a:pt x="1185253" y="1779394"/>
                      <a:pt x="1169145" y="1779394"/>
                    </a:cubicBezTo>
                    <a:cubicBezTo>
                      <a:pt x="1153037" y="1779394"/>
                      <a:pt x="1139979" y="1792452"/>
                      <a:pt x="1139979" y="1808560"/>
                    </a:cubicBezTo>
                    <a:lnTo>
                      <a:pt x="1139979" y="2700300"/>
                    </a:lnTo>
                    <a:lnTo>
                      <a:pt x="1138790" y="2700300"/>
                    </a:lnTo>
                    <a:lnTo>
                      <a:pt x="1021670" y="3778410"/>
                    </a:lnTo>
                    <a:lnTo>
                      <a:pt x="729329" y="3778410"/>
                    </a:lnTo>
                    <a:lnTo>
                      <a:pt x="729330" y="2539575"/>
                    </a:lnTo>
                    <a:cubicBezTo>
                      <a:pt x="729330" y="2523467"/>
                      <a:pt x="716272" y="2510409"/>
                      <a:pt x="700164" y="2510409"/>
                    </a:cubicBezTo>
                    <a:cubicBezTo>
                      <a:pt x="684056" y="2510409"/>
                      <a:pt x="670998" y="2523467"/>
                      <a:pt x="670998" y="2539575"/>
                    </a:cubicBezTo>
                    <a:lnTo>
                      <a:pt x="670998" y="3778410"/>
                    </a:lnTo>
                    <a:lnTo>
                      <a:pt x="378660" y="3778410"/>
                    </a:lnTo>
                    <a:lnTo>
                      <a:pt x="261541" y="2700300"/>
                    </a:lnTo>
                    <a:lnTo>
                      <a:pt x="260348" y="2700300"/>
                    </a:lnTo>
                    <a:lnTo>
                      <a:pt x="260349" y="1808560"/>
                    </a:lnTo>
                    <a:cubicBezTo>
                      <a:pt x="260349" y="1792452"/>
                      <a:pt x="247291" y="1779394"/>
                      <a:pt x="231183" y="1779394"/>
                    </a:cubicBezTo>
                    <a:cubicBezTo>
                      <a:pt x="215075" y="1779394"/>
                      <a:pt x="202017" y="1792452"/>
                      <a:pt x="202017" y="1808560"/>
                    </a:cubicBezTo>
                    <a:lnTo>
                      <a:pt x="202017" y="2700300"/>
                    </a:lnTo>
                    <a:lnTo>
                      <a:pt x="0" y="2700300"/>
                    </a:lnTo>
                    <a:lnTo>
                      <a:pt x="0" y="1575180"/>
                    </a:lnTo>
                    <a:cubicBezTo>
                      <a:pt x="0" y="1450899"/>
                      <a:pt x="100749" y="1350150"/>
                      <a:pt x="225030" y="1350150"/>
                    </a:cubicBezTo>
                    <a:close/>
                    <a:moveTo>
                      <a:pt x="700166" y="0"/>
                    </a:moveTo>
                    <a:cubicBezTo>
                      <a:pt x="1048144" y="0"/>
                      <a:pt x="1330236" y="282092"/>
                      <a:pt x="1330236" y="630070"/>
                    </a:cubicBezTo>
                    <a:cubicBezTo>
                      <a:pt x="1330236" y="978048"/>
                      <a:pt x="1048144" y="1260140"/>
                      <a:pt x="700166" y="1260140"/>
                    </a:cubicBezTo>
                    <a:cubicBezTo>
                      <a:pt x="352188" y="1260140"/>
                      <a:pt x="70096" y="978048"/>
                      <a:pt x="70096" y="630070"/>
                    </a:cubicBezTo>
                    <a:cubicBezTo>
                      <a:pt x="70096" y="282092"/>
                      <a:pt x="352188" y="0"/>
                      <a:pt x="70016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8DA745DE-A5FB-480A-A12F-E20FB79A7F6F}"/>
                  </a:ext>
                </a:extLst>
              </p:cNvPr>
              <p:cNvSpPr/>
              <p:nvPr/>
            </p:nvSpPr>
            <p:spPr bwMode="auto">
              <a:xfrm rot="10800000">
                <a:off x="1090519" y="4184672"/>
                <a:ext cx="671073" cy="1810703"/>
              </a:xfrm>
              <a:custGeom>
                <a:avLst/>
                <a:gdLst>
                  <a:gd name="connsiteX0" fmla="*/ 900979 w 1400332"/>
                  <a:gd name="connsiteY0" fmla="*/ 2428258 h 3778408"/>
                  <a:gd name="connsiteX1" fmla="*/ 499353 w 1400332"/>
                  <a:gd name="connsiteY1" fmla="*/ 2428258 h 3778408"/>
                  <a:gd name="connsiteX2" fmla="*/ 0 w 1400332"/>
                  <a:gd name="connsiteY2" fmla="*/ 1928905 h 3778408"/>
                  <a:gd name="connsiteX3" fmla="*/ 0 w 1400332"/>
                  <a:gd name="connsiteY3" fmla="*/ 1078108 h 3778408"/>
                  <a:gd name="connsiteX4" fmla="*/ 202020 w 1400332"/>
                  <a:gd name="connsiteY4" fmla="*/ 1078108 h 3778408"/>
                  <a:gd name="connsiteX5" fmla="*/ 202020 w 1400332"/>
                  <a:gd name="connsiteY5" fmla="*/ 1947639 h 3778408"/>
                  <a:gd name="connsiteX6" fmla="*/ 231186 w 1400332"/>
                  <a:gd name="connsiteY6" fmla="*/ 1976805 h 3778408"/>
                  <a:gd name="connsiteX7" fmla="*/ 260352 w 1400332"/>
                  <a:gd name="connsiteY7" fmla="*/ 1947639 h 3778408"/>
                  <a:gd name="connsiteX8" fmla="*/ 260352 w 1400332"/>
                  <a:gd name="connsiteY8" fmla="*/ 1314549 h 3778408"/>
                  <a:gd name="connsiteX9" fmla="*/ 161966 w 1400332"/>
                  <a:gd name="connsiteY9" fmla="*/ 583053 h 3778408"/>
                  <a:gd name="connsiteX10" fmla="*/ 315471 w 1400332"/>
                  <a:gd name="connsiteY10" fmla="*/ 583053 h 3778408"/>
                  <a:gd name="connsiteX11" fmla="*/ 379454 w 1400332"/>
                  <a:gd name="connsiteY11" fmla="*/ 0 h 3778408"/>
                  <a:gd name="connsiteX12" fmla="*/ 671794 w 1400332"/>
                  <a:gd name="connsiteY12" fmla="*/ 0 h 3778408"/>
                  <a:gd name="connsiteX13" fmla="*/ 671794 w 1400332"/>
                  <a:gd name="connsiteY13" fmla="*/ 583053 h 3778408"/>
                  <a:gd name="connsiteX14" fmla="*/ 730125 w 1400332"/>
                  <a:gd name="connsiteY14" fmla="*/ 583053 h 3778408"/>
                  <a:gd name="connsiteX15" fmla="*/ 730125 w 1400332"/>
                  <a:gd name="connsiteY15" fmla="*/ 0 h 3778408"/>
                  <a:gd name="connsiteX16" fmla="*/ 1022464 w 1400332"/>
                  <a:gd name="connsiteY16" fmla="*/ 0 h 3778408"/>
                  <a:gd name="connsiteX17" fmla="*/ 1086448 w 1400332"/>
                  <a:gd name="connsiteY17" fmla="*/ 583053 h 3778408"/>
                  <a:gd name="connsiteX18" fmla="*/ 1238368 w 1400332"/>
                  <a:gd name="connsiteY18" fmla="*/ 583053 h 3778408"/>
                  <a:gd name="connsiteX19" fmla="*/ 1139982 w 1400332"/>
                  <a:gd name="connsiteY19" fmla="*/ 1314549 h 3778408"/>
                  <a:gd name="connsiteX20" fmla="*/ 1139982 w 1400332"/>
                  <a:gd name="connsiteY20" fmla="*/ 1947639 h 3778408"/>
                  <a:gd name="connsiteX21" fmla="*/ 1169148 w 1400332"/>
                  <a:gd name="connsiteY21" fmla="*/ 1976805 h 3778408"/>
                  <a:gd name="connsiteX22" fmla="*/ 1198314 w 1400332"/>
                  <a:gd name="connsiteY22" fmla="*/ 1947639 h 3778408"/>
                  <a:gd name="connsiteX23" fmla="*/ 1198314 w 1400332"/>
                  <a:gd name="connsiteY23" fmla="*/ 1078108 h 3778408"/>
                  <a:gd name="connsiteX24" fmla="*/ 1400332 w 1400332"/>
                  <a:gd name="connsiteY24" fmla="*/ 1078108 h 3778408"/>
                  <a:gd name="connsiteX25" fmla="*/ 1400332 w 1400332"/>
                  <a:gd name="connsiteY25" fmla="*/ 1928905 h 3778408"/>
                  <a:gd name="connsiteX26" fmla="*/ 900979 w 1400332"/>
                  <a:gd name="connsiteY26" fmla="*/ 2428258 h 3778408"/>
                  <a:gd name="connsiteX27" fmla="*/ 700166 w 1400332"/>
                  <a:gd name="connsiteY27" fmla="*/ 3778408 h 3778408"/>
                  <a:gd name="connsiteX28" fmla="*/ 70096 w 1400332"/>
                  <a:gd name="connsiteY28" fmla="*/ 3148338 h 3778408"/>
                  <a:gd name="connsiteX29" fmla="*/ 700166 w 1400332"/>
                  <a:gd name="connsiteY29" fmla="*/ 2518268 h 3778408"/>
                  <a:gd name="connsiteX30" fmla="*/ 1330236 w 1400332"/>
                  <a:gd name="connsiteY30" fmla="*/ 3148338 h 3778408"/>
                  <a:gd name="connsiteX31" fmla="*/ 700166 w 1400332"/>
                  <a:gd name="connsiteY31" fmla="*/ 3778408 h 377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400332" h="3778408">
                    <a:moveTo>
                      <a:pt x="900979" y="2428258"/>
                    </a:moveTo>
                    <a:lnTo>
                      <a:pt x="499353" y="2428258"/>
                    </a:lnTo>
                    <a:cubicBezTo>
                      <a:pt x="223568" y="2428258"/>
                      <a:pt x="0" y="2204690"/>
                      <a:pt x="0" y="1928905"/>
                    </a:cubicBezTo>
                    <a:lnTo>
                      <a:pt x="0" y="1078108"/>
                    </a:lnTo>
                    <a:lnTo>
                      <a:pt x="202020" y="1078108"/>
                    </a:lnTo>
                    <a:lnTo>
                      <a:pt x="202020" y="1947639"/>
                    </a:lnTo>
                    <a:cubicBezTo>
                      <a:pt x="202020" y="1963747"/>
                      <a:pt x="215078" y="1976805"/>
                      <a:pt x="231186" y="1976805"/>
                    </a:cubicBezTo>
                    <a:cubicBezTo>
                      <a:pt x="247294" y="1976805"/>
                      <a:pt x="260352" y="1963747"/>
                      <a:pt x="260352" y="1947639"/>
                    </a:cubicBezTo>
                    <a:lnTo>
                      <a:pt x="260352" y="1314549"/>
                    </a:lnTo>
                    <a:lnTo>
                      <a:pt x="161966" y="583053"/>
                    </a:lnTo>
                    <a:lnTo>
                      <a:pt x="315471" y="583053"/>
                    </a:lnTo>
                    <a:lnTo>
                      <a:pt x="379454" y="0"/>
                    </a:lnTo>
                    <a:lnTo>
                      <a:pt x="671794" y="0"/>
                    </a:lnTo>
                    <a:lnTo>
                      <a:pt x="671794" y="583053"/>
                    </a:lnTo>
                    <a:lnTo>
                      <a:pt x="730125" y="583053"/>
                    </a:lnTo>
                    <a:lnTo>
                      <a:pt x="730125" y="0"/>
                    </a:lnTo>
                    <a:lnTo>
                      <a:pt x="1022464" y="0"/>
                    </a:lnTo>
                    <a:lnTo>
                      <a:pt x="1086448" y="583053"/>
                    </a:lnTo>
                    <a:lnTo>
                      <a:pt x="1238368" y="583053"/>
                    </a:lnTo>
                    <a:lnTo>
                      <a:pt x="1139982" y="1314549"/>
                    </a:lnTo>
                    <a:lnTo>
                      <a:pt x="1139982" y="1947639"/>
                    </a:lnTo>
                    <a:cubicBezTo>
                      <a:pt x="1139982" y="1963747"/>
                      <a:pt x="1153040" y="1976805"/>
                      <a:pt x="1169148" y="1976805"/>
                    </a:cubicBezTo>
                    <a:cubicBezTo>
                      <a:pt x="1185256" y="1976805"/>
                      <a:pt x="1198314" y="1963747"/>
                      <a:pt x="1198314" y="1947639"/>
                    </a:cubicBezTo>
                    <a:lnTo>
                      <a:pt x="1198314" y="1078108"/>
                    </a:lnTo>
                    <a:lnTo>
                      <a:pt x="1400332" y="1078108"/>
                    </a:lnTo>
                    <a:lnTo>
                      <a:pt x="1400332" y="1928905"/>
                    </a:lnTo>
                    <a:cubicBezTo>
                      <a:pt x="1400332" y="2204690"/>
                      <a:pt x="1176764" y="2428258"/>
                      <a:pt x="900979" y="2428258"/>
                    </a:cubicBezTo>
                    <a:close/>
                    <a:moveTo>
                      <a:pt x="700166" y="3778408"/>
                    </a:moveTo>
                    <a:cubicBezTo>
                      <a:pt x="352188" y="3778408"/>
                      <a:pt x="70096" y="3496316"/>
                      <a:pt x="70096" y="3148338"/>
                    </a:cubicBezTo>
                    <a:cubicBezTo>
                      <a:pt x="70096" y="2800360"/>
                      <a:pt x="352188" y="2518268"/>
                      <a:pt x="700166" y="2518268"/>
                    </a:cubicBezTo>
                    <a:cubicBezTo>
                      <a:pt x="1048144" y="2518268"/>
                      <a:pt x="1330236" y="2800360"/>
                      <a:pt x="1330236" y="3148338"/>
                    </a:cubicBezTo>
                    <a:cubicBezTo>
                      <a:pt x="1330236" y="3496316"/>
                      <a:pt x="1048144" y="3778408"/>
                      <a:pt x="700166" y="3778408"/>
                    </a:cubicBezTo>
                    <a:close/>
                  </a:path>
                </a:pathLst>
              </a:custGeom>
              <a:solidFill>
                <a:schemeClr val="tx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BD64B472-A391-4957-A75F-4B56615F86F1}"/>
                  </a:ext>
                </a:extLst>
              </p:cNvPr>
              <p:cNvSpPr/>
              <p:nvPr/>
            </p:nvSpPr>
            <p:spPr bwMode="auto">
              <a:xfrm>
                <a:off x="290697" y="4184672"/>
                <a:ext cx="671073" cy="1810704"/>
              </a:xfrm>
              <a:custGeom>
                <a:avLst/>
                <a:gdLst>
                  <a:gd name="connsiteX0" fmla="*/ 225030 w 1400332"/>
                  <a:gd name="connsiteY0" fmla="*/ 1350150 h 3778410"/>
                  <a:gd name="connsiteX1" fmla="*/ 1175302 w 1400332"/>
                  <a:gd name="connsiteY1" fmla="*/ 1350150 h 3778410"/>
                  <a:gd name="connsiteX2" fmla="*/ 1400332 w 1400332"/>
                  <a:gd name="connsiteY2" fmla="*/ 1575180 h 3778410"/>
                  <a:gd name="connsiteX3" fmla="*/ 1400332 w 1400332"/>
                  <a:gd name="connsiteY3" fmla="*/ 2700300 h 3778410"/>
                  <a:gd name="connsiteX4" fmla="*/ 1198311 w 1400332"/>
                  <a:gd name="connsiteY4" fmla="*/ 2700300 h 3778410"/>
                  <a:gd name="connsiteX5" fmla="*/ 1198311 w 1400332"/>
                  <a:gd name="connsiteY5" fmla="*/ 1808560 h 3778410"/>
                  <a:gd name="connsiteX6" fmla="*/ 1169145 w 1400332"/>
                  <a:gd name="connsiteY6" fmla="*/ 1779394 h 3778410"/>
                  <a:gd name="connsiteX7" fmla="*/ 1139979 w 1400332"/>
                  <a:gd name="connsiteY7" fmla="*/ 1808560 h 3778410"/>
                  <a:gd name="connsiteX8" fmla="*/ 1139979 w 1400332"/>
                  <a:gd name="connsiteY8" fmla="*/ 2700300 h 3778410"/>
                  <a:gd name="connsiteX9" fmla="*/ 1138790 w 1400332"/>
                  <a:gd name="connsiteY9" fmla="*/ 2700300 h 3778410"/>
                  <a:gd name="connsiteX10" fmla="*/ 1021670 w 1400332"/>
                  <a:gd name="connsiteY10" fmla="*/ 3778410 h 3778410"/>
                  <a:gd name="connsiteX11" fmla="*/ 729329 w 1400332"/>
                  <a:gd name="connsiteY11" fmla="*/ 3778410 h 3778410"/>
                  <a:gd name="connsiteX12" fmla="*/ 729330 w 1400332"/>
                  <a:gd name="connsiteY12" fmla="*/ 2539575 h 3778410"/>
                  <a:gd name="connsiteX13" fmla="*/ 700164 w 1400332"/>
                  <a:gd name="connsiteY13" fmla="*/ 2510409 h 3778410"/>
                  <a:gd name="connsiteX14" fmla="*/ 670998 w 1400332"/>
                  <a:gd name="connsiteY14" fmla="*/ 2539575 h 3778410"/>
                  <a:gd name="connsiteX15" fmla="*/ 670998 w 1400332"/>
                  <a:gd name="connsiteY15" fmla="*/ 3778410 h 3778410"/>
                  <a:gd name="connsiteX16" fmla="*/ 378660 w 1400332"/>
                  <a:gd name="connsiteY16" fmla="*/ 3778410 h 3778410"/>
                  <a:gd name="connsiteX17" fmla="*/ 261541 w 1400332"/>
                  <a:gd name="connsiteY17" fmla="*/ 2700300 h 3778410"/>
                  <a:gd name="connsiteX18" fmla="*/ 260348 w 1400332"/>
                  <a:gd name="connsiteY18" fmla="*/ 2700300 h 3778410"/>
                  <a:gd name="connsiteX19" fmla="*/ 260349 w 1400332"/>
                  <a:gd name="connsiteY19" fmla="*/ 1808560 h 3778410"/>
                  <a:gd name="connsiteX20" fmla="*/ 231183 w 1400332"/>
                  <a:gd name="connsiteY20" fmla="*/ 1779394 h 3778410"/>
                  <a:gd name="connsiteX21" fmla="*/ 202017 w 1400332"/>
                  <a:gd name="connsiteY21" fmla="*/ 1808560 h 3778410"/>
                  <a:gd name="connsiteX22" fmla="*/ 202017 w 1400332"/>
                  <a:gd name="connsiteY22" fmla="*/ 2700300 h 3778410"/>
                  <a:gd name="connsiteX23" fmla="*/ 0 w 1400332"/>
                  <a:gd name="connsiteY23" fmla="*/ 2700300 h 3778410"/>
                  <a:gd name="connsiteX24" fmla="*/ 0 w 1400332"/>
                  <a:gd name="connsiteY24" fmla="*/ 1575180 h 3778410"/>
                  <a:gd name="connsiteX25" fmla="*/ 225030 w 1400332"/>
                  <a:gd name="connsiteY25" fmla="*/ 1350150 h 3778410"/>
                  <a:gd name="connsiteX26" fmla="*/ 700166 w 1400332"/>
                  <a:gd name="connsiteY26" fmla="*/ 0 h 3778410"/>
                  <a:gd name="connsiteX27" fmla="*/ 1330236 w 1400332"/>
                  <a:gd name="connsiteY27" fmla="*/ 630070 h 3778410"/>
                  <a:gd name="connsiteX28" fmla="*/ 700166 w 1400332"/>
                  <a:gd name="connsiteY28" fmla="*/ 1260140 h 3778410"/>
                  <a:gd name="connsiteX29" fmla="*/ 70096 w 1400332"/>
                  <a:gd name="connsiteY29" fmla="*/ 630070 h 3778410"/>
                  <a:gd name="connsiteX30" fmla="*/ 700166 w 1400332"/>
                  <a:gd name="connsiteY30" fmla="*/ 0 h 3778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00332" h="3778410">
                    <a:moveTo>
                      <a:pt x="225030" y="1350150"/>
                    </a:moveTo>
                    <a:lnTo>
                      <a:pt x="1175302" y="1350150"/>
                    </a:lnTo>
                    <a:cubicBezTo>
                      <a:pt x="1299583" y="1350150"/>
                      <a:pt x="1400332" y="1450899"/>
                      <a:pt x="1400332" y="1575180"/>
                    </a:cubicBezTo>
                    <a:lnTo>
                      <a:pt x="1400332" y="2700300"/>
                    </a:lnTo>
                    <a:lnTo>
                      <a:pt x="1198311" y="2700300"/>
                    </a:lnTo>
                    <a:lnTo>
                      <a:pt x="1198311" y="1808560"/>
                    </a:lnTo>
                    <a:cubicBezTo>
                      <a:pt x="1198311" y="1792452"/>
                      <a:pt x="1185253" y="1779394"/>
                      <a:pt x="1169145" y="1779394"/>
                    </a:cubicBezTo>
                    <a:cubicBezTo>
                      <a:pt x="1153037" y="1779394"/>
                      <a:pt x="1139979" y="1792452"/>
                      <a:pt x="1139979" y="1808560"/>
                    </a:cubicBezTo>
                    <a:lnTo>
                      <a:pt x="1139979" y="2700300"/>
                    </a:lnTo>
                    <a:lnTo>
                      <a:pt x="1138790" y="2700300"/>
                    </a:lnTo>
                    <a:lnTo>
                      <a:pt x="1021670" y="3778410"/>
                    </a:lnTo>
                    <a:lnTo>
                      <a:pt x="729329" y="3778410"/>
                    </a:lnTo>
                    <a:lnTo>
                      <a:pt x="729330" y="2539575"/>
                    </a:lnTo>
                    <a:cubicBezTo>
                      <a:pt x="729330" y="2523467"/>
                      <a:pt x="716272" y="2510409"/>
                      <a:pt x="700164" y="2510409"/>
                    </a:cubicBezTo>
                    <a:cubicBezTo>
                      <a:pt x="684056" y="2510409"/>
                      <a:pt x="670998" y="2523467"/>
                      <a:pt x="670998" y="2539575"/>
                    </a:cubicBezTo>
                    <a:lnTo>
                      <a:pt x="670998" y="3778410"/>
                    </a:lnTo>
                    <a:lnTo>
                      <a:pt x="378660" y="3778410"/>
                    </a:lnTo>
                    <a:lnTo>
                      <a:pt x="261541" y="2700300"/>
                    </a:lnTo>
                    <a:lnTo>
                      <a:pt x="260348" y="2700300"/>
                    </a:lnTo>
                    <a:lnTo>
                      <a:pt x="260349" y="1808560"/>
                    </a:lnTo>
                    <a:cubicBezTo>
                      <a:pt x="260349" y="1792452"/>
                      <a:pt x="247291" y="1779394"/>
                      <a:pt x="231183" y="1779394"/>
                    </a:cubicBezTo>
                    <a:cubicBezTo>
                      <a:pt x="215075" y="1779394"/>
                      <a:pt x="202017" y="1792452"/>
                      <a:pt x="202017" y="1808560"/>
                    </a:cubicBezTo>
                    <a:lnTo>
                      <a:pt x="202017" y="2700300"/>
                    </a:lnTo>
                    <a:lnTo>
                      <a:pt x="0" y="2700300"/>
                    </a:lnTo>
                    <a:lnTo>
                      <a:pt x="0" y="1575180"/>
                    </a:lnTo>
                    <a:cubicBezTo>
                      <a:pt x="0" y="1450899"/>
                      <a:pt x="100749" y="1350150"/>
                      <a:pt x="225030" y="1350150"/>
                    </a:cubicBezTo>
                    <a:close/>
                    <a:moveTo>
                      <a:pt x="700166" y="0"/>
                    </a:moveTo>
                    <a:cubicBezTo>
                      <a:pt x="1048144" y="0"/>
                      <a:pt x="1330236" y="282092"/>
                      <a:pt x="1330236" y="630070"/>
                    </a:cubicBezTo>
                    <a:cubicBezTo>
                      <a:pt x="1330236" y="978048"/>
                      <a:pt x="1048144" y="1260140"/>
                      <a:pt x="700166" y="1260140"/>
                    </a:cubicBezTo>
                    <a:cubicBezTo>
                      <a:pt x="352188" y="1260140"/>
                      <a:pt x="70096" y="978048"/>
                      <a:pt x="70096" y="630070"/>
                    </a:cubicBezTo>
                    <a:cubicBezTo>
                      <a:pt x="70096" y="282092"/>
                      <a:pt x="352188" y="0"/>
                      <a:pt x="700166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635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13BC8897-7D95-4019-A571-F1992F59512A}"/>
                  </a:ext>
                </a:extLst>
              </p:cNvPr>
              <p:cNvSpPr/>
              <p:nvPr/>
            </p:nvSpPr>
            <p:spPr bwMode="auto">
              <a:xfrm rot="10800000">
                <a:off x="1090519" y="4184672"/>
                <a:ext cx="671073" cy="1810703"/>
              </a:xfrm>
              <a:custGeom>
                <a:avLst/>
                <a:gdLst>
                  <a:gd name="connsiteX0" fmla="*/ 900979 w 1400332"/>
                  <a:gd name="connsiteY0" fmla="*/ 2428258 h 3778408"/>
                  <a:gd name="connsiteX1" fmla="*/ 499353 w 1400332"/>
                  <a:gd name="connsiteY1" fmla="*/ 2428258 h 3778408"/>
                  <a:gd name="connsiteX2" fmla="*/ 0 w 1400332"/>
                  <a:gd name="connsiteY2" fmla="*/ 1928905 h 3778408"/>
                  <a:gd name="connsiteX3" fmla="*/ 0 w 1400332"/>
                  <a:gd name="connsiteY3" fmla="*/ 1078108 h 3778408"/>
                  <a:gd name="connsiteX4" fmla="*/ 202020 w 1400332"/>
                  <a:gd name="connsiteY4" fmla="*/ 1078108 h 3778408"/>
                  <a:gd name="connsiteX5" fmla="*/ 202020 w 1400332"/>
                  <a:gd name="connsiteY5" fmla="*/ 1947639 h 3778408"/>
                  <a:gd name="connsiteX6" fmla="*/ 231186 w 1400332"/>
                  <a:gd name="connsiteY6" fmla="*/ 1976805 h 3778408"/>
                  <a:gd name="connsiteX7" fmla="*/ 260352 w 1400332"/>
                  <a:gd name="connsiteY7" fmla="*/ 1947639 h 3778408"/>
                  <a:gd name="connsiteX8" fmla="*/ 260352 w 1400332"/>
                  <a:gd name="connsiteY8" fmla="*/ 1314549 h 3778408"/>
                  <a:gd name="connsiteX9" fmla="*/ 161966 w 1400332"/>
                  <a:gd name="connsiteY9" fmla="*/ 583053 h 3778408"/>
                  <a:gd name="connsiteX10" fmla="*/ 315471 w 1400332"/>
                  <a:gd name="connsiteY10" fmla="*/ 583053 h 3778408"/>
                  <a:gd name="connsiteX11" fmla="*/ 379454 w 1400332"/>
                  <a:gd name="connsiteY11" fmla="*/ 0 h 3778408"/>
                  <a:gd name="connsiteX12" fmla="*/ 671794 w 1400332"/>
                  <a:gd name="connsiteY12" fmla="*/ 0 h 3778408"/>
                  <a:gd name="connsiteX13" fmla="*/ 671794 w 1400332"/>
                  <a:gd name="connsiteY13" fmla="*/ 583053 h 3778408"/>
                  <a:gd name="connsiteX14" fmla="*/ 730125 w 1400332"/>
                  <a:gd name="connsiteY14" fmla="*/ 583053 h 3778408"/>
                  <a:gd name="connsiteX15" fmla="*/ 730125 w 1400332"/>
                  <a:gd name="connsiteY15" fmla="*/ 0 h 3778408"/>
                  <a:gd name="connsiteX16" fmla="*/ 1022464 w 1400332"/>
                  <a:gd name="connsiteY16" fmla="*/ 0 h 3778408"/>
                  <a:gd name="connsiteX17" fmla="*/ 1086448 w 1400332"/>
                  <a:gd name="connsiteY17" fmla="*/ 583053 h 3778408"/>
                  <a:gd name="connsiteX18" fmla="*/ 1238368 w 1400332"/>
                  <a:gd name="connsiteY18" fmla="*/ 583053 h 3778408"/>
                  <a:gd name="connsiteX19" fmla="*/ 1139982 w 1400332"/>
                  <a:gd name="connsiteY19" fmla="*/ 1314549 h 3778408"/>
                  <a:gd name="connsiteX20" fmla="*/ 1139982 w 1400332"/>
                  <a:gd name="connsiteY20" fmla="*/ 1947639 h 3778408"/>
                  <a:gd name="connsiteX21" fmla="*/ 1169148 w 1400332"/>
                  <a:gd name="connsiteY21" fmla="*/ 1976805 h 3778408"/>
                  <a:gd name="connsiteX22" fmla="*/ 1198314 w 1400332"/>
                  <a:gd name="connsiteY22" fmla="*/ 1947639 h 3778408"/>
                  <a:gd name="connsiteX23" fmla="*/ 1198314 w 1400332"/>
                  <a:gd name="connsiteY23" fmla="*/ 1078108 h 3778408"/>
                  <a:gd name="connsiteX24" fmla="*/ 1400332 w 1400332"/>
                  <a:gd name="connsiteY24" fmla="*/ 1078108 h 3778408"/>
                  <a:gd name="connsiteX25" fmla="*/ 1400332 w 1400332"/>
                  <a:gd name="connsiteY25" fmla="*/ 1928905 h 3778408"/>
                  <a:gd name="connsiteX26" fmla="*/ 900979 w 1400332"/>
                  <a:gd name="connsiteY26" fmla="*/ 2428258 h 3778408"/>
                  <a:gd name="connsiteX27" fmla="*/ 700166 w 1400332"/>
                  <a:gd name="connsiteY27" fmla="*/ 3778408 h 3778408"/>
                  <a:gd name="connsiteX28" fmla="*/ 70096 w 1400332"/>
                  <a:gd name="connsiteY28" fmla="*/ 3148338 h 3778408"/>
                  <a:gd name="connsiteX29" fmla="*/ 700166 w 1400332"/>
                  <a:gd name="connsiteY29" fmla="*/ 2518268 h 3778408"/>
                  <a:gd name="connsiteX30" fmla="*/ 1330236 w 1400332"/>
                  <a:gd name="connsiteY30" fmla="*/ 3148338 h 3778408"/>
                  <a:gd name="connsiteX31" fmla="*/ 700166 w 1400332"/>
                  <a:gd name="connsiteY31" fmla="*/ 3778408 h 377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400332" h="3778408">
                    <a:moveTo>
                      <a:pt x="900979" y="2428258"/>
                    </a:moveTo>
                    <a:lnTo>
                      <a:pt x="499353" y="2428258"/>
                    </a:lnTo>
                    <a:cubicBezTo>
                      <a:pt x="223568" y="2428258"/>
                      <a:pt x="0" y="2204690"/>
                      <a:pt x="0" y="1928905"/>
                    </a:cubicBezTo>
                    <a:lnTo>
                      <a:pt x="0" y="1078108"/>
                    </a:lnTo>
                    <a:lnTo>
                      <a:pt x="202020" y="1078108"/>
                    </a:lnTo>
                    <a:lnTo>
                      <a:pt x="202020" y="1947639"/>
                    </a:lnTo>
                    <a:cubicBezTo>
                      <a:pt x="202020" y="1963747"/>
                      <a:pt x="215078" y="1976805"/>
                      <a:pt x="231186" y="1976805"/>
                    </a:cubicBezTo>
                    <a:cubicBezTo>
                      <a:pt x="247294" y="1976805"/>
                      <a:pt x="260352" y="1963747"/>
                      <a:pt x="260352" y="1947639"/>
                    </a:cubicBezTo>
                    <a:lnTo>
                      <a:pt x="260352" y="1314549"/>
                    </a:lnTo>
                    <a:lnTo>
                      <a:pt x="161966" y="583053"/>
                    </a:lnTo>
                    <a:lnTo>
                      <a:pt x="315471" y="583053"/>
                    </a:lnTo>
                    <a:lnTo>
                      <a:pt x="379454" y="0"/>
                    </a:lnTo>
                    <a:lnTo>
                      <a:pt x="671794" y="0"/>
                    </a:lnTo>
                    <a:lnTo>
                      <a:pt x="671794" y="583053"/>
                    </a:lnTo>
                    <a:lnTo>
                      <a:pt x="730125" y="583053"/>
                    </a:lnTo>
                    <a:lnTo>
                      <a:pt x="730125" y="0"/>
                    </a:lnTo>
                    <a:lnTo>
                      <a:pt x="1022464" y="0"/>
                    </a:lnTo>
                    <a:lnTo>
                      <a:pt x="1086448" y="583053"/>
                    </a:lnTo>
                    <a:lnTo>
                      <a:pt x="1238368" y="583053"/>
                    </a:lnTo>
                    <a:lnTo>
                      <a:pt x="1139982" y="1314549"/>
                    </a:lnTo>
                    <a:lnTo>
                      <a:pt x="1139982" y="1947639"/>
                    </a:lnTo>
                    <a:cubicBezTo>
                      <a:pt x="1139982" y="1963747"/>
                      <a:pt x="1153040" y="1976805"/>
                      <a:pt x="1169148" y="1976805"/>
                    </a:cubicBezTo>
                    <a:cubicBezTo>
                      <a:pt x="1185256" y="1976805"/>
                      <a:pt x="1198314" y="1963747"/>
                      <a:pt x="1198314" y="1947639"/>
                    </a:cubicBezTo>
                    <a:lnTo>
                      <a:pt x="1198314" y="1078108"/>
                    </a:lnTo>
                    <a:lnTo>
                      <a:pt x="1400332" y="1078108"/>
                    </a:lnTo>
                    <a:lnTo>
                      <a:pt x="1400332" y="1928905"/>
                    </a:lnTo>
                    <a:cubicBezTo>
                      <a:pt x="1400332" y="2204690"/>
                      <a:pt x="1176764" y="2428258"/>
                      <a:pt x="900979" y="2428258"/>
                    </a:cubicBezTo>
                    <a:close/>
                    <a:moveTo>
                      <a:pt x="700166" y="3778408"/>
                    </a:moveTo>
                    <a:cubicBezTo>
                      <a:pt x="352188" y="3778408"/>
                      <a:pt x="70096" y="3496316"/>
                      <a:pt x="70096" y="3148338"/>
                    </a:cubicBezTo>
                    <a:cubicBezTo>
                      <a:pt x="70096" y="2800360"/>
                      <a:pt x="352188" y="2518268"/>
                      <a:pt x="700166" y="2518268"/>
                    </a:cubicBezTo>
                    <a:cubicBezTo>
                      <a:pt x="1048144" y="2518268"/>
                      <a:pt x="1330236" y="2800360"/>
                      <a:pt x="1330236" y="3148338"/>
                    </a:cubicBezTo>
                    <a:cubicBezTo>
                      <a:pt x="1330236" y="3496316"/>
                      <a:pt x="1048144" y="3778408"/>
                      <a:pt x="700166" y="3778408"/>
                    </a:cubicBezTo>
                    <a:close/>
                  </a:path>
                </a:pathLst>
              </a:custGeom>
              <a:solidFill>
                <a:srgbClr val="FF66CC"/>
              </a:solidFill>
              <a:ln w="635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7786B1AE-05C5-4071-9351-61944072A3B8}"/>
              </a:ext>
            </a:extLst>
          </p:cNvPr>
          <p:cNvSpPr/>
          <p:nvPr/>
        </p:nvSpPr>
        <p:spPr>
          <a:xfrm>
            <a:off x="233645" y="1282391"/>
            <a:ext cx="9444880" cy="246034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1B903B34-43DD-46EA-A419-8FD2984C9CF5}"/>
              </a:ext>
            </a:extLst>
          </p:cNvPr>
          <p:cNvSpPr txBox="1"/>
          <p:nvPr/>
        </p:nvSpPr>
        <p:spPr>
          <a:xfrm>
            <a:off x="227475" y="3983860"/>
            <a:ext cx="9444879" cy="2677797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トイレは自由に</a:t>
            </a:r>
            <a:endParaRPr lang="en-US" altLang="ja-JP" sz="16000" dirty="0">
              <a:ln w="38100">
                <a:noFill/>
              </a:ln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ご利用ください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19BE9F0-F510-4265-AC59-99E02926D680}"/>
              </a:ext>
            </a:extLst>
          </p:cNvPr>
          <p:cNvSpPr txBox="1"/>
          <p:nvPr/>
        </p:nvSpPr>
        <p:spPr>
          <a:xfrm>
            <a:off x="1982464" y="200722"/>
            <a:ext cx="5934902" cy="878053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お客様へ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53EDD669-B00E-4490-9712-3D2E76235179}"/>
              </a:ext>
            </a:extLst>
          </p:cNvPr>
          <p:cNvGrpSpPr/>
          <p:nvPr/>
        </p:nvGrpSpPr>
        <p:grpSpPr>
          <a:xfrm>
            <a:off x="3855867" y="1418514"/>
            <a:ext cx="2188094" cy="2188094"/>
            <a:chOff x="3073573" y="3973577"/>
            <a:chExt cx="2688350" cy="2688350"/>
          </a:xfrm>
        </p:grpSpPr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22F34225-826A-4BB4-A923-422CC0CB5FAB}"/>
                </a:ext>
              </a:extLst>
            </p:cNvPr>
            <p:cNvSpPr/>
            <p:nvPr/>
          </p:nvSpPr>
          <p:spPr bwMode="auto">
            <a:xfrm>
              <a:off x="3073573" y="3973577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四角形: 角を丸くする 29">
              <a:extLst>
                <a:ext uri="{FF2B5EF4-FFF2-40B4-BE49-F238E27FC236}">
                  <a16:creationId xmlns:a16="http://schemas.microsoft.com/office/drawing/2014/main" id="{A6426C50-65AE-4CAA-B66D-E91E1CA97A0F}"/>
                </a:ext>
              </a:extLst>
            </p:cNvPr>
            <p:cNvSpPr/>
            <p:nvPr/>
          </p:nvSpPr>
          <p:spPr bwMode="auto">
            <a:xfrm>
              <a:off x="3193967" y="4093971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3AB357AD-0B98-4FD2-9D2A-FE504B120EC1}"/>
                </a:ext>
              </a:extLst>
            </p:cNvPr>
            <p:cNvGrpSpPr/>
            <p:nvPr/>
          </p:nvGrpSpPr>
          <p:grpSpPr>
            <a:xfrm>
              <a:off x="3588605" y="4306202"/>
              <a:ext cx="1643432" cy="2023100"/>
              <a:chOff x="290697" y="4184672"/>
              <a:chExt cx="1470895" cy="1810704"/>
            </a:xfrm>
          </p:grpSpPr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CCAD3816-3DAC-4270-8562-E96A10921F71}"/>
                  </a:ext>
                </a:extLst>
              </p:cNvPr>
              <p:cNvSpPr/>
              <p:nvPr/>
            </p:nvSpPr>
            <p:spPr bwMode="auto">
              <a:xfrm>
                <a:off x="290697" y="4184672"/>
                <a:ext cx="671073" cy="1810704"/>
              </a:xfrm>
              <a:custGeom>
                <a:avLst/>
                <a:gdLst>
                  <a:gd name="connsiteX0" fmla="*/ 225030 w 1400332"/>
                  <a:gd name="connsiteY0" fmla="*/ 1350150 h 3778410"/>
                  <a:gd name="connsiteX1" fmla="*/ 1175302 w 1400332"/>
                  <a:gd name="connsiteY1" fmla="*/ 1350150 h 3778410"/>
                  <a:gd name="connsiteX2" fmla="*/ 1400332 w 1400332"/>
                  <a:gd name="connsiteY2" fmla="*/ 1575180 h 3778410"/>
                  <a:gd name="connsiteX3" fmla="*/ 1400332 w 1400332"/>
                  <a:gd name="connsiteY3" fmla="*/ 2700300 h 3778410"/>
                  <a:gd name="connsiteX4" fmla="*/ 1198311 w 1400332"/>
                  <a:gd name="connsiteY4" fmla="*/ 2700300 h 3778410"/>
                  <a:gd name="connsiteX5" fmla="*/ 1198311 w 1400332"/>
                  <a:gd name="connsiteY5" fmla="*/ 1808560 h 3778410"/>
                  <a:gd name="connsiteX6" fmla="*/ 1169145 w 1400332"/>
                  <a:gd name="connsiteY6" fmla="*/ 1779394 h 3778410"/>
                  <a:gd name="connsiteX7" fmla="*/ 1139979 w 1400332"/>
                  <a:gd name="connsiteY7" fmla="*/ 1808560 h 3778410"/>
                  <a:gd name="connsiteX8" fmla="*/ 1139979 w 1400332"/>
                  <a:gd name="connsiteY8" fmla="*/ 2700300 h 3778410"/>
                  <a:gd name="connsiteX9" fmla="*/ 1138790 w 1400332"/>
                  <a:gd name="connsiteY9" fmla="*/ 2700300 h 3778410"/>
                  <a:gd name="connsiteX10" fmla="*/ 1021670 w 1400332"/>
                  <a:gd name="connsiteY10" fmla="*/ 3778410 h 3778410"/>
                  <a:gd name="connsiteX11" fmla="*/ 729329 w 1400332"/>
                  <a:gd name="connsiteY11" fmla="*/ 3778410 h 3778410"/>
                  <a:gd name="connsiteX12" fmla="*/ 729330 w 1400332"/>
                  <a:gd name="connsiteY12" fmla="*/ 2539575 h 3778410"/>
                  <a:gd name="connsiteX13" fmla="*/ 700164 w 1400332"/>
                  <a:gd name="connsiteY13" fmla="*/ 2510409 h 3778410"/>
                  <a:gd name="connsiteX14" fmla="*/ 670998 w 1400332"/>
                  <a:gd name="connsiteY14" fmla="*/ 2539575 h 3778410"/>
                  <a:gd name="connsiteX15" fmla="*/ 670998 w 1400332"/>
                  <a:gd name="connsiteY15" fmla="*/ 3778410 h 3778410"/>
                  <a:gd name="connsiteX16" fmla="*/ 378660 w 1400332"/>
                  <a:gd name="connsiteY16" fmla="*/ 3778410 h 3778410"/>
                  <a:gd name="connsiteX17" fmla="*/ 261541 w 1400332"/>
                  <a:gd name="connsiteY17" fmla="*/ 2700300 h 3778410"/>
                  <a:gd name="connsiteX18" fmla="*/ 260348 w 1400332"/>
                  <a:gd name="connsiteY18" fmla="*/ 2700300 h 3778410"/>
                  <a:gd name="connsiteX19" fmla="*/ 260349 w 1400332"/>
                  <a:gd name="connsiteY19" fmla="*/ 1808560 h 3778410"/>
                  <a:gd name="connsiteX20" fmla="*/ 231183 w 1400332"/>
                  <a:gd name="connsiteY20" fmla="*/ 1779394 h 3778410"/>
                  <a:gd name="connsiteX21" fmla="*/ 202017 w 1400332"/>
                  <a:gd name="connsiteY21" fmla="*/ 1808560 h 3778410"/>
                  <a:gd name="connsiteX22" fmla="*/ 202017 w 1400332"/>
                  <a:gd name="connsiteY22" fmla="*/ 2700300 h 3778410"/>
                  <a:gd name="connsiteX23" fmla="*/ 0 w 1400332"/>
                  <a:gd name="connsiteY23" fmla="*/ 2700300 h 3778410"/>
                  <a:gd name="connsiteX24" fmla="*/ 0 w 1400332"/>
                  <a:gd name="connsiteY24" fmla="*/ 1575180 h 3778410"/>
                  <a:gd name="connsiteX25" fmla="*/ 225030 w 1400332"/>
                  <a:gd name="connsiteY25" fmla="*/ 1350150 h 3778410"/>
                  <a:gd name="connsiteX26" fmla="*/ 700166 w 1400332"/>
                  <a:gd name="connsiteY26" fmla="*/ 0 h 3778410"/>
                  <a:gd name="connsiteX27" fmla="*/ 1330236 w 1400332"/>
                  <a:gd name="connsiteY27" fmla="*/ 630070 h 3778410"/>
                  <a:gd name="connsiteX28" fmla="*/ 700166 w 1400332"/>
                  <a:gd name="connsiteY28" fmla="*/ 1260140 h 3778410"/>
                  <a:gd name="connsiteX29" fmla="*/ 70096 w 1400332"/>
                  <a:gd name="connsiteY29" fmla="*/ 630070 h 3778410"/>
                  <a:gd name="connsiteX30" fmla="*/ 700166 w 1400332"/>
                  <a:gd name="connsiteY30" fmla="*/ 0 h 3778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00332" h="3778410">
                    <a:moveTo>
                      <a:pt x="225030" y="1350150"/>
                    </a:moveTo>
                    <a:lnTo>
                      <a:pt x="1175302" y="1350150"/>
                    </a:lnTo>
                    <a:cubicBezTo>
                      <a:pt x="1299583" y="1350150"/>
                      <a:pt x="1400332" y="1450899"/>
                      <a:pt x="1400332" y="1575180"/>
                    </a:cubicBezTo>
                    <a:lnTo>
                      <a:pt x="1400332" y="2700300"/>
                    </a:lnTo>
                    <a:lnTo>
                      <a:pt x="1198311" y="2700300"/>
                    </a:lnTo>
                    <a:lnTo>
                      <a:pt x="1198311" y="1808560"/>
                    </a:lnTo>
                    <a:cubicBezTo>
                      <a:pt x="1198311" y="1792452"/>
                      <a:pt x="1185253" y="1779394"/>
                      <a:pt x="1169145" y="1779394"/>
                    </a:cubicBezTo>
                    <a:cubicBezTo>
                      <a:pt x="1153037" y="1779394"/>
                      <a:pt x="1139979" y="1792452"/>
                      <a:pt x="1139979" y="1808560"/>
                    </a:cubicBezTo>
                    <a:lnTo>
                      <a:pt x="1139979" y="2700300"/>
                    </a:lnTo>
                    <a:lnTo>
                      <a:pt x="1138790" y="2700300"/>
                    </a:lnTo>
                    <a:lnTo>
                      <a:pt x="1021670" y="3778410"/>
                    </a:lnTo>
                    <a:lnTo>
                      <a:pt x="729329" y="3778410"/>
                    </a:lnTo>
                    <a:lnTo>
                      <a:pt x="729330" y="2539575"/>
                    </a:lnTo>
                    <a:cubicBezTo>
                      <a:pt x="729330" y="2523467"/>
                      <a:pt x="716272" y="2510409"/>
                      <a:pt x="700164" y="2510409"/>
                    </a:cubicBezTo>
                    <a:cubicBezTo>
                      <a:pt x="684056" y="2510409"/>
                      <a:pt x="670998" y="2523467"/>
                      <a:pt x="670998" y="2539575"/>
                    </a:cubicBezTo>
                    <a:lnTo>
                      <a:pt x="670998" y="3778410"/>
                    </a:lnTo>
                    <a:lnTo>
                      <a:pt x="378660" y="3778410"/>
                    </a:lnTo>
                    <a:lnTo>
                      <a:pt x="261541" y="2700300"/>
                    </a:lnTo>
                    <a:lnTo>
                      <a:pt x="260348" y="2700300"/>
                    </a:lnTo>
                    <a:lnTo>
                      <a:pt x="260349" y="1808560"/>
                    </a:lnTo>
                    <a:cubicBezTo>
                      <a:pt x="260349" y="1792452"/>
                      <a:pt x="247291" y="1779394"/>
                      <a:pt x="231183" y="1779394"/>
                    </a:cubicBezTo>
                    <a:cubicBezTo>
                      <a:pt x="215075" y="1779394"/>
                      <a:pt x="202017" y="1792452"/>
                      <a:pt x="202017" y="1808560"/>
                    </a:cubicBezTo>
                    <a:lnTo>
                      <a:pt x="202017" y="2700300"/>
                    </a:lnTo>
                    <a:lnTo>
                      <a:pt x="0" y="2700300"/>
                    </a:lnTo>
                    <a:lnTo>
                      <a:pt x="0" y="1575180"/>
                    </a:lnTo>
                    <a:cubicBezTo>
                      <a:pt x="0" y="1450899"/>
                      <a:pt x="100749" y="1350150"/>
                      <a:pt x="225030" y="1350150"/>
                    </a:cubicBezTo>
                    <a:close/>
                    <a:moveTo>
                      <a:pt x="700166" y="0"/>
                    </a:moveTo>
                    <a:cubicBezTo>
                      <a:pt x="1048144" y="0"/>
                      <a:pt x="1330236" y="282092"/>
                      <a:pt x="1330236" y="630070"/>
                    </a:cubicBezTo>
                    <a:cubicBezTo>
                      <a:pt x="1330236" y="978048"/>
                      <a:pt x="1048144" y="1260140"/>
                      <a:pt x="700166" y="1260140"/>
                    </a:cubicBezTo>
                    <a:cubicBezTo>
                      <a:pt x="352188" y="1260140"/>
                      <a:pt x="70096" y="978048"/>
                      <a:pt x="70096" y="630070"/>
                    </a:cubicBezTo>
                    <a:cubicBezTo>
                      <a:pt x="70096" y="282092"/>
                      <a:pt x="352188" y="0"/>
                      <a:pt x="70016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91B6DEBE-65D9-4895-BEA9-194313371C80}"/>
                  </a:ext>
                </a:extLst>
              </p:cNvPr>
              <p:cNvSpPr/>
              <p:nvPr/>
            </p:nvSpPr>
            <p:spPr bwMode="auto">
              <a:xfrm rot="10800000">
                <a:off x="1090519" y="4184672"/>
                <a:ext cx="671073" cy="1810703"/>
              </a:xfrm>
              <a:custGeom>
                <a:avLst/>
                <a:gdLst>
                  <a:gd name="connsiteX0" fmla="*/ 900979 w 1400332"/>
                  <a:gd name="connsiteY0" fmla="*/ 2428258 h 3778408"/>
                  <a:gd name="connsiteX1" fmla="*/ 499353 w 1400332"/>
                  <a:gd name="connsiteY1" fmla="*/ 2428258 h 3778408"/>
                  <a:gd name="connsiteX2" fmla="*/ 0 w 1400332"/>
                  <a:gd name="connsiteY2" fmla="*/ 1928905 h 3778408"/>
                  <a:gd name="connsiteX3" fmla="*/ 0 w 1400332"/>
                  <a:gd name="connsiteY3" fmla="*/ 1078108 h 3778408"/>
                  <a:gd name="connsiteX4" fmla="*/ 202020 w 1400332"/>
                  <a:gd name="connsiteY4" fmla="*/ 1078108 h 3778408"/>
                  <a:gd name="connsiteX5" fmla="*/ 202020 w 1400332"/>
                  <a:gd name="connsiteY5" fmla="*/ 1947639 h 3778408"/>
                  <a:gd name="connsiteX6" fmla="*/ 231186 w 1400332"/>
                  <a:gd name="connsiteY6" fmla="*/ 1976805 h 3778408"/>
                  <a:gd name="connsiteX7" fmla="*/ 260352 w 1400332"/>
                  <a:gd name="connsiteY7" fmla="*/ 1947639 h 3778408"/>
                  <a:gd name="connsiteX8" fmla="*/ 260352 w 1400332"/>
                  <a:gd name="connsiteY8" fmla="*/ 1314549 h 3778408"/>
                  <a:gd name="connsiteX9" fmla="*/ 161966 w 1400332"/>
                  <a:gd name="connsiteY9" fmla="*/ 583053 h 3778408"/>
                  <a:gd name="connsiteX10" fmla="*/ 315471 w 1400332"/>
                  <a:gd name="connsiteY10" fmla="*/ 583053 h 3778408"/>
                  <a:gd name="connsiteX11" fmla="*/ 379454 w 1400332"/>
                  <a:gd name="connsiteY11" fmla="*/ 0 h 3778408"/>
                  <a:gd name="connsiteX12" fmla="*/ 671794 w 1400332"/>
                  <a:gd name="connsiteY12" fmla="*/ 0 h 3778408"/>
                  <a:gd name="connsiteX13" fmla="*/ 671794 w 1400332"/>
                  <a:gd name="connsiteY13" fmla="*/ 583053 h 3778408"/>
                  <a:gd name="connsiteX14" fmla="*/ 730125 w 1400332"/>
                  <a:gd name="connsiteY14" fmla="*/ 583053 h 3778408"/>
                  <a:gd name="connsiteX15" fmla="*/ 730125 w 1400332"/>
                  <a:gd name="connsiteY15" fmla="*/ 0 h 3778408"/>
                  <a:gd name="connsiteX16" fmla="*/ 1022464 w 1400332"/>
                  <a:gd name="connsiteY16" fmla="*/ 0 h 3778408"/>
                  <a:gd name="connsiteX17" fmla="*/ 1086448 w 1400332"/>
                  <a:gd name="connsiteY17" fmla="*/ 583053 h 3778408"/>
                  <a:gd name="connsiteX18" fmla="*/ 1238368 w 1400332"/>
                  <a:gd name="connsiteY18" fmla="*/ 583053 h 3778408"/>
                  <a:gd name="connsiteX19" fmla="*/ 1139982 w 1400332"/>
                  <a:gd name="connsiteY19" fmla="*/ 1314549 h 3778408"/>
                  <a:gd name="connsiteX20" fmla="*/ 1139982 w 1400332"/>
                  <a:gd name="connsiteY20" fmla="*/ 1947639 h 3778408"/>
                  <a:gd name="connsiteX21" fmla="*/ 1169148 w 1400332"/>
                  <a:gd name="connsiteY21" fmla="*/ 1976805 h 3778408"/>
                  <a:gd name="connsiteX22" fmla="*/ 1198314 w 1400332"/>
                  <a:gd name="connsiteY22" fmla="*/ 1947639 h 3778408"/>
                  <a:gd name="connsiteX23" fmla="*/ 1198314 w 1400332"/>
                  <a:gd name="connsiteY23" fmla="*/ 1078108 h 3778408"/>
                  <a:gd name="connsiteX24" fmla="*/ 1400332 w 1400332"/>
                  <a:gd name="connsiteY24" fmla="*/ 1078108 h 3778408"/>
                  <a:gd name="connsiteX25" fmla="*/ 1400332 w 1400332"/>
                  <a:gd name="connsiteY25" fmla="*/ 1928905 h 3778408"/>
                  <a:gd name="connsiteX26" fmla="*/ 900979 w 1400332"/>
                  <a:gd name="connsiteY26" fmla="*/ 2428258 h 3778408"/>
                  <a:gd name="connsiteX27" fmla="*/ 700166 w 1400332"/>
                  <a:gd name="connsiteY27" fmla="*/ 3778408 h 3778408"/>
                  <a:gd name="connsiteX28" fmla="*/ 70096 w 1400332"/>
                  <a:gd name="connsiteY28" fmla="*/ 3148338 h 3778408"/>
                  <a:gd name="connsiteX29" fmla="*/ 700166 w 1400332"/>
                  <a:gd name="connsiteY29" fmla="*/ 2518268 h 3778408"/>
                  <a:gd name="connsiteX30" fmla="*/ 1330236 w 1400332"/>
                  <a:gd name="connsiteY30" fmla="*/ 3148338 h 3778408"/>
                  <a:gd name="connsiteX31" fmla="*/ 700166 w 1400332"/>
                  <a:gd name="connsiteY31" fmla="*/ 3778408 h 377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400332" h="3778408">
                    <a:moveTo>
                      <a:pt x="900979" y="2428258"/>
                    </a:moveTo>
                    <a:lnTo>
                      <a:pt x="499353" y="2428258"/>
                    </a:lnTo>
                    <a:cubicBezTo>
                      <a:pt x="223568" y="2428258"/>
                      <a:pt x="0" y="2204690"/>
                      <a:pt x="0" y="1928905"/>
                    </a:cubicBezTo>
                    <a:lnTo>
                      <a:pt x="0" y="1078108"/>
                    </a:lnTo>
                    <a:lnTo>
                      <a:pt x="202020" y="1078108"/>
                    </a:lnTo>
                    <a:lnTo>
                      <a:pt x="202020" y="1947639"/>
                    </a:lnTo>
                    <a:cubicBezTo>
                      <a:pt x="202020" y="1963747"/>
                      <a:pt x="215078" y="1976805"/>
                      <a:pt x="231186" y="1976805"/>
                    </a:cubicBezTo>
                    <a:cubicBezTo>
                      <a:pt x="247294" y="1976805"/>
                      <a:pt x="260352" y="1963747"/>
                      <a:pt x="260352" y="1947639"/>
                    </a:cubicBezTo>
                    <a:lnTo>
                      <a:pt x="260352" y="1314549"/>
                    </a:lnTo>
                    <a:lnTo>
                      <a:pt x="161966" y="583053"/>
                    </a:lnTo>
                    <a:lnTo>
                      <a:pt x="315471" y="583053"/>
                    </a:lnTo>
                    <a:lnTo>
                      <a:pt x="379454" y="0"/>
                    </a:lnTo>
                    <a:lnTo>
                      <a:pt x="671794" y="0"/>
                    </a:lnTo>
                    <a:lnTo>
                      <a:pt x="671794" y="583053"/>
                    </a:lnTo>
                    <a:lnTo>
                      <a:pt x="730125" y="583053"/>
                    </a:lnTo>
                    <a:lnTo>
                      <a:pt x="730125" y="0"/>
                    </a:lnTo>
                    <a:lnTo>
                      <a:pt x="1022464" y="0"/>
                    </a:lnTo>
                    <a:lnTo>
                      <a:pt x="1086448" y="583053"/>
                    </a:lnTo>
                    <a:lnTo>
                      <a:pt x="1238368" y="583053"/>
                    </a:lnTo>
                    <a:lnTo>
                      <a:pt x="1139982" y="1314549"/>
                    </a:lnTo>
                    <a:lnTo>
                      <a:pt x="1139982" y="1947639"/>
                    </a:lnTo>
                    <a:cubicBezTo>
                      <a:pt x="1139982" y="1963747"/>
                      <a:pt x="1153040" y="1976805"/>
                      <a:pt x="1169148" y="1976805"/>
                    </a:cubicBezTo>
                    <a:cubicBezTo>
                      <a:pt x="1185256" y="1976805"/>
                      <a:pt x="1198314" y="1963747"/>
                      <a:pt x="1198314" y="1947639"/>
                    </a:cubicBezTo>
                    <a:lnTo>
                      <a:pt x="1198314" y="1078108"/>
                    </a:lnTo>
                    <a:lnTo>
                      <a:pt x="1400332" y="1078108"/>
                    </a:lnTo>
                    <a:lnTo>
                      <a:pt x="1400332" y="1928905"/>
                    </a:lnTo>
                    <a:cubicBezTo>
                      <a:pt x="1400332" y="2204690"/>
                      <a:pt x="1176764" y="2428258"/>
                      <a:pt x="900979" y="2428258"/>
                    </a:cubicBezTo>
                    <a:close/>
                    <a:moveTo>
                      <a:pt x="700166" y="3778408"/>
                    </a:moveTo>
                    <a:cubicBezTo>
                      <a:pt x="352188" y="3778408"/>
                      <a:pt x="70096" y="3496316"/>
                      <a:pt x="70096" y="3148338"/>
                    </a:cubicBezTo>
                    <a:cubicBezTo>
                      <a:pt x="70096" y="2800360"/>
                      <a:pt x="352188" y="2518268"/>
                      <a:pt x="700166" y="2518268"/>
                    </a:cubicBezTo>
                    <a:cubicBezTo>
                      <a:pt x="1048144" y="2518268"/>
                      <a:pt x="1330236" y="2800360"/>
                      <a:pt x="1330236" y="3148338"/>
                    </a:cubicBezTo>
                    <a:cubicBezTo>
                      <a:pt x="1330236" y="3496316"/>
                      <a:pt x="1048144" y="3778408"/>
                      <a:pt x="700166" y="3778408"/>
                    </a:cubicBezTo>
                    <a:close/>
                  </a:path>
                </a:pathLst>
              </a:custGeom>
              <a:solidFill>
                <a:schemeClr val="tx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513F2E40-BF92-4BEF-A022-95A666C928CA}"/>
                  </a:ext>
                </a:extLst>
              </p:cNvPr>
              <p:cNvSpPr/>
              <p:nvPr/>
            </p:nvSpPr>
            <p:spPr bwMode="auto">
              <a:xfrm>
                <a:off x="290697" y="4184672"/>
                <a:ext cx="671073" cy="1810704"/>
              </a:xfrm>
              <a:custGeom>
                <a:avLst/>
                <a:gdLst>
                  <a:gd name="connsiteX0" fmla="*/ 225030 w 1400332"/>
                  <a:gd name="connsiteY0" fmla="*/ 1350150 h 3778410"/>
                  <a:gd name="connsiteX1" fmla="*/ 1175302 w 1400332"/>
                  <a:gd name="connsiteY1" fmla="*/ 1350150 h 3778410"/>
                  <a:gd name="connsiteX2" fmla="*/ 1400332 w 1400332"/>
                  <a:gd name="connsiteY2" fmla="*/ 1575180 h 3778410"/>
                  <a:gd name="connsiteX3" fmla="*/ 1400332 w 1400332"/>
                  <a:gd name="connsiteY3" fmla="*/ 2700300 h 3778410"/>
                  <a:gd name="connsiteX4" fmla="*/ 1198311 w 1400332"/>
                  <a:gd name="connsiteY4" fmla="*/ 2700300 h 3778410"/>
                  <a:gd name="connsiteX5" fmla="*/ 1198311 w 1400332"/>
                  <a:gd name="connsiteY5" fmla="*/ 1808560 h 3778410"/>
                  <a:gd name="connsiteX6" fmla="*/ 1169145 w 1400332"/>
                  <a:gd name="connsiteY6" fmla="*/ 1779394 h 3778410"/>
                  <a:gd name="connsiteX7" fmla="*/ 1139979 w 1400332"/>
                  <a:gd name="connsiteY7" fmla="*/ 1808560 h 3778410"/>
                  <a:gd name="connsiteX8" fmla="*/ 1139979 w 1400332"/>
                  <a:gd name="connsiteY8" fmla="*/ 2700300 h 3778410"/>
                  <a:gd name="connsiteX9" fmla="*/ 1138790 w 1400332"/>
                  <a:gd name="connsiteY9" fmla="*/ 2700300 h 3778410"/>
                  <a:gd name="connsiteX10" fmla="*/ 1021670 w 1400332"/>
                  <a:gd name="connsiteY10" fmla="*/ 3778410 h 3778410"/>
                  <a:gd name="connsiteX11" fmla="*/ 729329 w 1400332"/>
                  <a:gd name="connsiteY11" fmla="*/ 3778410 h 3778410"/>
                  <a:gd name="connsiteX12" fmla="*/ 729330 w 1400332"/>
                  <a:gd name="connsiteY12" fmla="*/ 2539575 h 3778410"/>
                  <a:gd name="connsiteX13" fmla="*/ 700164 w 1400332"/>
                  <a:gd name="connsiteY13" fmla="*/ 2510409 h 3778410"/>
                  <a:gd name="connsiteX14" fmla="*/ 670998 w 1400332"/>
                  <a:gd name="connsiteY14" fmla="*/ 2539575 h 3778410"/>
                  <a:gd name="connsiteX15" fmla="*/ 670998 w 1400332"/>
                  <a:gd name="connsiteY15" fmla="*/ 3778410 h 3778410"/>
                  <a:gd name="connsiteX16" fmla="*/ 378660 w 1400332"/>
                  <a:gd name="connsiteY16" fmla="*/ 3778410 h 3778410"/>
                  <a:gd name="connsiteX17" fmla="*/ 261541 w 1400332"/>
                  <a:gd name="connsiteY17" fmla="*/ 2700300 h 3778410"/>
                  <a:gd name="connsiteX18" fmla="*/ 260348 w 1400332"/>
                  <a:gd name="connsiteY18" fmla="*/ 2700300 h 3778410"/>
                  <a:gd name="connsiteX19" fmla="*/ 260349 w 1400332"/>
                  <a:gd name="connsiteY19" fmla="*/ 1808560 h 3778410"/>
                  <a:gd name="connsiteX20" fmla="*/ 231183 w 1400332"/>
                  <a:gd name="connsiteY20" fmla="*/ 1779394 h 3778410"/>
                  <a:gd name="connsiteX21" fmla="*/ 202017 w 1400332"/>
                  <a:gd name="connsiteY21" fmla="*/ 1808560 h 3778410"/>
                  <a:gd name="connsiteX22" fmla="*/ 202017 w 1400332"/>
                  <a:gd name="connsiteY22" fmla="*/ 2700300 h 3778410"/>
                  <a:gd name="connsiteX23" fmla="*/ 0 w 1400332"/>
                  <a:gd name="connsiteY23" fmla="*/ 2700300 h 3778410"/>
                  <a:gd name="connsiteX24" fmla="*/ 0 w 1400332"/>
                  <a:gd name="connsiteY24" fmla="*/ 1575180 h 3778410"/>
                  <a:gd name="connsiteX25" fmla="*/ 225030 w 1400332"/>
                  <a:gd name="connsiteY25" fmla="*/ 1350150 h 3778410"/>
                  <a:gd name="connsiteX26" fmla="*/ 700166 w 1400332"/>
                  <a:gd name="connsiteY26" fmla="*/ 0 h 3778410"/>
                  <a:gd name="connsiteX27" fmla="*/ 1330236 w 1400332"/>
                  <a:gd name="connsiteY27" fmla="*/ 630070 h 3778410"/>
                  <a:gd name="connsiteX28" fmla="*/ 700166 w 1400332"/>
                  <a:gd name="connsiteY28" fmla="*/ 1260140 h 3778410"/>
                  <a:gd name="connsiteX29" fmla="*/ 70096 w 1400332"/>
                  <a:gd name="connsiteY29" fmla="*/ 630070 h 3778410"/>
                  <a:gd name="connsiteX30" fmla="*/ 700166 w 1400332"/>
                  <a:gd name="connsiteY30" fmla="*/ 0 h 3778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00332" h="3778410">
                    <a:moveTo>
                      <a:pt x="225030" y="1350150"/>
                    </a:moveTo>
                    <a:lnTo>
                      <a:pt x="1175302" y="1350150"/>
                    </a:lnTo>
                    <a:cubicBezTo>
                      <a:pt x="1299583" y="1350150"/>
                      <a:pt x="1400332" y="1450899"/>
                      <a:pt x="1400332" y="1575180"/>
                    </a:cubicBezTo>
                    <a:lnTo>
                      <a:pt x="1400332" y="2700300"/>
                    </a:lnTo>
                    <a:lnTo>
                      <a:pt x="1198311" y="2700300"/>
                    </a:lnTo>
                    <a:lnTo>
                      <a:pt x="1198311" y="1808560"/>
                    </a:lnTo>
                    <a:cubicBezTo>
                      <a:pt x="1198311" y="1792452"/>
                      <a:pt x="1185253" y="1779394"/>
                      <a:pt x="1169145" y="1779394"/>
                    </a:cubicBezTo>
                    <a:cubicBezTo>
                      <a:pt x="1153037" y="1779394"/>
                      <a:pt x="1139979" y="1792452"/>
                      <a:pt x="1139979" y="1808560"/>
                    </a:cubicBezTo>
                    <a:lnTo>
                      <a:pt x="1139979" y="2700300"/>
                    </a:lnTo>
                    <a:lnTo>
                      <a:pt x="1138790" y="2700300"/>
                    </a:lnTo>
                    <a:lnTo>
                      <a:pt x="1021670" y="3778410"/>
                    </a:lnTo>
                    <a:lnTo>
                      <a:pt x="729329" y="3778410"/>
                    </a:lnTo>
                    <a:lnTo>
                      <a:pt x="729330" y="2539575"/>
                    </a:lnTo>
                    <a:cubicBezTo>
                      <a:pt x="729330" y="2523467"/>
                      <a:pt x="716272" y="2510409"/>
                      <a:pt x="700164" y="2510409"/>
                    </a:cubicBezTo>
                    <a:cubicBezTo>
                      <a:pt x="684056" y="2510409"/>
                      <a:pt x="670998" y="2523467"/>
                      <a:pt x="670998" y="2539575"/>
                    </a:cubicBezTo>
                    <a:lnTo>
                      <a:pt x="670998" y="3778410"/>
                    </a:lnTo>
                    <a:lnTo>
                      <a:pt x="378660" y="3778410"/>
                    </a:lnTo>
                    <a:lnTo>
                      <a:pt x="261541" y="2700300"/>
                    </a:lnTo>
                    <a:lnTo>
                      <a:pt x="260348" y="2700300"/>
                    </a:lnTo>
                    <a:lnTo>
                      <a:pt x="260349" y="1808560"/>
                    </a:lnTo>
                    <a:cubicBezTo>
                      <a:pt x="260349" y="1792452"/>
                      <a:pt x="247291" y="1779394"/>
                      <a:pt x="231183" y="1779394"/>
                    </a:cubicBezTo>
                    <a:cubicBezTo>
                      <a:pt x="215075" y="1779394"/>
                      <a:pt x="202017" y="1792452"/>
                      <a:pt x="202017" y="1808560"/>
                    </a:cubicBezTo>
                    <a:lnTo>
                      <a:pt x="202017" y="2700300"/>
                    </a:lnTo>
                    <a:lnTo>
                      <a:pt x="0" y="2700300"/>
                    </a:lnTo>
                    <a:lnTo>
                      <a:pt x="0" y="1575180"/>
                    </a:lnTo>
                    <a:cubicBezTo>
                      <a:pt x="0" y="1450899"/>
                      <a:pt x="100749" y="1350150"/>
                      <a:pt x="225030" y="1350150"/>
                    </a:cubicBezTo>
                    <a:close/>
                    <a:moveTo>
                      <a:pt x="700166" y="0"/>
                    </a:moveTo>
                    <a:cubicBezTo>
                      <a:pt x="1048144" y="0"/>
                      <a:pt x="1330236" y="282092"/>
                      <a:pt x="1330236" y="630070"/>
                    </a:cubicBezTo>
                    <a:cubicBezTo>
                      <a:pt x="1330236" y="978048"/>
                      <a:pt x="1048144" y="1260140"/>
                      <a:pt x="700166" y="1260140"/>
                    </a:cubicBezTo>
                    <a:cubicBezTo>
                      <a:pt x="352188" y="1260140"/>
                      <a:pt x="70096" y="978048"/>
                      <a:pt x="70096" y="630070"/>
                    </a:cubicBezTo>
                    <a:cubicBezTo>
                      <a:pt x="70096" y="282092"/>
                      <a:pt x="352188" y="0"/>
                      <a:pt x="700166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635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F90D5EA0-CAAE-4FA5-A60F-C4D0B0E9A47E}"/>
                  </a:ext>
                </a:extLst>
              </p:cNvPr>
              <p:cNvSpPr/>
              <p:nvPr/>
            </p:nvSpPr>
            <p:spPr bwMode="auto">
              <a:xfrm rot="10800000">
                <a:off x="1090519" y="4184672"/>
                <a:ext cx="671073" cy="1810703"/>
              </a:xfrm>
              <a:custGeom>
                <a:avLst/>
                <a:gdLst>
                  <a:gd name="connsiteX0" fmla="*/ 900979 w 1400332"/>
                  <a:gd name="connsiteY0" fmla="*/ 2428258 h 3778408"/>
                  <a:gd name="connsiteX1" fmla="*/ 499353 w 1400332"/>
                  <a:gd name="connsiteY1" fmla="*/ 2428258 h 3778408"/>
                  <a:gd name="connsiteX2" fmla="*/ 0 w 1400332"/>
                  <a:gd name="connsiteY2" fmla="*/ 1928905 h 3778408"/>
                  <a:gd name="connsiteX3" fmla="*/ 0 w 1400332"/>
                  <a:gd name="connsiteY3" fmla="*/ 1078108 h 3778408"/>
                  <a:gd name="connsiteX4" fmla="*/ 202020 w 1400332"/>
                  <a:gd name="connsiteY4" fmla="*/ 1078108 h 3778408"/>
                  <a:gd name="connsiteX5" fmla="*/ 202020 w 1400332"/>
                  <a:gd name="connsiteY5" fmla="*/ 1947639 h 3778408"/>
                  <a:gd name="connsiteX6" fmla="*/ 231186 w 1400332"/>
                  <a:gd name="connsiteY6" fmla="*/ 1976805 h 3778408"/>
                  <a:gd name="connsiteX7" fmla="*/ 260352 w 1400332"/>
                  <a:gd name="connsiteY7" fmla="*/ 1947639 h 3778408"/>
                  <a:gd name="connsiteX8" fmla="*/ 260352 w 1400332"/>
                  <a:gd name="connsiteY8" fmla="*/ 1314549 h 3778408"/>
                  <a:gd name="connsiteX9" fmla="*/ 161966 w 1400332"/>
                  <a:gd name="connsiteY9" fmla="*/ 583053 h 3778408"/>
                  <a:gd name="connsiteX10" fmla="*/ 315471 w 1400332"/>
                  <a:gd name="connsiteY10" fmla="*/ 583053 h 3778408"/>
                  <a:gd name="connsiteX11" fmla="*/ 379454 w 1400332"/>
                  <a:gd name="connsiteY11" fmla="*/ 0 h 3778408"/>
                  <a:gd name="connsiteX12" fmla="*/ 671794 w 1400332"/>
                  <a:gd name="connsiteY12" fmla="*/ 0 h 3778408"/>
                  <a:gd name="connsiteX13" fmla="*/ 671794 w 1400332"/>
                  <a:gd name="connsiteY13" fmla="*/ 583053 h 3778408"/>
                  <a:gd name="connsiteX14" fmla="*/ 730125 w 1400332"/>
                  <a:gd name="connsiteY14" fmla="*/ 583053 h 3778408"/>
                  <a:gd name="connsiteX15" fmla="*/ 730125 w 1400332"/>
                  <a:gd name="connsiteY15" fmla="*/ 0 h 3778408"/>
                  <a:gd name="connsiteX16" fmla="*/ 1022464 w 1400332"/>
                  <a:gd name="connsiteY16" fmla="*/ 0 h 3778408"/>
                  <a:gd name="connsiteX17" fmla="*/ 1086448 w 1400332"/>
                  <a:gd name="connsiteY17" fmla="*/ 583053 h 3778408"/>
                  <a:gd name="connsiteX18" fmla="*/ 1238368 w 1400332"/>
                  <a:gd name="connsiteY18" fmla="*/ 583053 h 3778408"/>
                  <a:gd name="connsiteX19" fmla="*/ 1139982 w 1400332"/>
                  <a:gd name="connsiteY19" fmla="*/ 1314549 h 3778408"/>
                  <a:gd name="connsiteX20" fmla="*/ 1139982 w 1400332"/>
                  <a:gd name="connsiteY20" fmla="*/ 1947639 h 3778408"/>
                  <a:gd name="connsiteX21" fmla="*/ 1169148 w 1400332"/>
                  <a:gd name="connsiteY21" fmla="*/ 1976805 h 3778408"/>
                  <a:gd name="connsiteX22" fmla="*/ 1198314 w 1400332"/>
                  <a:gd name="connsiteY22" fmla="*/ 1947639 h 3778408"/>
                  <a:gd name="connsiteX23" fmla="*/ 1198314 w 1400332"/>
                  <a:gd name="connsiteY23" fmla="*/ 1078108 h 3778408"/>
                  <a:gd name="connsiteX24" fmla="*/ 1400332 w 1400332"/>
                  <a:gd name="connsiteY24" fmla="*/ 1078108 h 3778408"/>
                  <a:gd name="connsiteX25" fmla="*/ 1400332 w 1400332"/>
                  <a:gd name="connsiteY25" fmla="*/ 1928905 h 3778408"/>
                  <a:gd name="connsiteX26" fmla="*/ 900979 w 1400332"/>
                  <a:gd name="connsiteY26" fmla="*/ 2428258 h 3778408"/>
                  <a:gd name="connsiteX27" fmla="*/ 700166 w 1400332"/>
                  <a:gd name="connsiteY27" fmla="*/ 3778408 h 3778408"/>
                  <a:gd name="connsiteX28" fmla="*/ 70096 w 1400332"/>
                  <a:gd name="connsiteY28" fmla="*/ 3148338 h 3778408"/>
                  <a:gd name="connsiteX29" fmla="*/ 700166 w 1400332"/>
                  <a:gd name="connsiteY29" fmla="*/ 2518268 h 3778408"/>
                  <a:gd name="connsiteX30" fmla="*/ 1330236 w 1400332"/>
                  <a:gd name="connsiteY30" fmla="*/ 3148338 h 3778408"/>
                  <a:gd name="connsiteX31" fmla="*/ 700166 w 1400332"/>
                  <a:gd name="connsiteY31" fmla="*/ 3778408 h 377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400332" h="3778408">
                    <a:moveTo>
                      <a:pt x="900979" y="2428258"/>
                    </a:moveTo>
                    <a:lnTo>
                      <a:pt x="499353" y="2428258"/>
                    </a:lnTo>
                    <a:cubicBezTo>
                      <a:pt x="223568" y="2428258"/>
                      <a:pt x="0" y="2204690"/>
                      <a:pt x="0" y="1928905"/>
                    </a:cubicBezTo>
                    <a:lnTo>
                      <a:pt x="0" y="1078108"/>
                    </a:lnTo>
                    <a:lnTo>
                      <a:pt x="202020" y="1078108"/>
                    </a:lnTo>
                    <a:lnTo>
                      <a:pt x="202020" y="1947639"/>
                    </a:lnTo>
                    <a:cubicBezTo>
                      <a:pt x="202020" y="1963747"/>
                      <a:pt x="215078" y="1976805"/>
                      <a:pt x="231186" y="1976805"/>
                    </a:cubicBezTo>
                    <a:cubicBezTo>
                      <a:pt x="247294" y="1976805"/>
                      <a:pt x="260352" y="1963747"/>
                      <a:pt x="260352" y="1947639"/>
                    </a:cubicBezTo>
                    <a:lnTo>
                      <a:pt x="260352" y="1314549"/>
                    </a:lnTo>
                    <a:lnTo>
                      <a:pt x="161966" y="583053"/>
                    </a:lnTo>
                    <a:lnTo>
                      <a:pt x="315471" y="583053"/>
                    </a:lnTo>
                    <a:lnTo>
                      <a:pt x="379454" y="0"/>
                    </a:lnTo>
                    <a:lnTo>
                      <a:pt x="671794" y="0"/>
                    </a:lnTo>
                    <a:lnTo>
                      <a:pt x="671794" y="583053"/>
                    </a:lnTo>
                    <a:lnTo>
                      <a:pt x="730125" y="583053"/>
                    </a:lnTo>
                    <a:lnTo>
                      <a:pt x="730125" y="0"/>
                    </a:lnTo>
                    <a:lnTo>
                      <a:pt x="1022464" y="0"/>
                    </a:lnTo>
                    <a:lnTo>
                      <a:pt x="1086448" y="583053"/>
                    </a:lnTo>
                    <a:lnTo>
                      <a:pt x="1238368" y="583053"/>
                    </a:lnTo>
                    <a:lnTo>
                      <a:pt x="1139982" y="1314549"/>
                    </a:lnTo>
                    <a:lnTo>
                      <a:pt x="1139982" y="1947639"/>
                    </a:lnTo>
                    <a:cubicBezTo>
                      <a:pt x="1139982" y="1963747"/>
                      <a:pt x="1153040" y="1976805"/>
                      <a:pt x="1169148" y="1976805"/>
                    </a:cubicBezTo>
                    <a:cubicBezTo>
                      <a:pt x="1185256" y="1976805"/>
                      <a:pt x="1198314" y="1963747"/>
                      <a:pt x="1198314" y="1947639"/>
                    </a:cubicBezTo>
                    <a:lnTo>
                      <a:pt x="1198314" y="1078108"/>
                    </a:lnTo>
                    <a:lnTo>
                      <a:pt x="1400332" y="1078108"/>
                    </a:lnTo>
                    <a:lnTo>
                      <a:pt x="1400332" y="1928905"/>
                    </a:lnTo>
                    <a:cubicBezTo>
                      <a:pt x="1400332" y="2204690"/>
                      <a:pt x="1176764" y="2428258"/>
                      <a:pt x="900979" y="2428258"/>
                    </a:cubicBezTo>
                    <a:close/>
                    <a:moveTo>
                      <a:pt x="700166" y="3778408"/>
                    </a:moveTo>
                    <a:cubicBezTo>
                      <a:pt x="352188" y="3778408"/>
                      <a:pt x="70096" y="3496316"/>
                      <a:pt x="70096" y="3148338"/>
                    </a:cubicBezTo>
                    <a:cubicBezTo>
                      <a:pt x="70096" y="2800360"/>
                      <a:pt x="352188" y="2518268"/>
                      <a:pt x="700166" y="2518268"/>
                    </a:cubicBezTo>
                    <a:cubicBezTo>
                      <a:pt x="1048144" y="2518268"/>
                      <a:pt x="1330236" y="2800360"/>
                      <a:pt x="1330236" y="3148338"/>
                    </a:cubicBezTo>
                    <a:cubicBezTo>
                      <a:pt x="1330236" y="3496316"/>
                      <a:pt x="1048144" y="3778408"/>
                      <a:pt x="700166" y="3778408"/>
                    </a:cubicBezTo>
                    <a:close/>
                  </a:path>
                </a:pathLst>
              </a:custGeom>
              <a:solidFill>
                <a:srgbClr val="FF66CC"/>
              </a:solidFill>
              <a:ln w="635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8916622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popc71_トイレは自由にご利用ください</dc:title>
  <dc:subject>popc71_トイレは自由にご利用ください</dc:subject>
  <dc:creator>でじけろお</dc:creator>
  <cp:lastModifiedBy/>
  <cp:revision>1</cp:revision>
  <dcterms:created xsi:type="dcterms:W3CDTF">2014-07-30T05:46:34Z</dcterms:created>
  <dcterms:modified xsi:type="dcterms:W3CDTF">2021-04-26T07:31:57Z</dcterms:modified>
  <cp:version>1</cp:version>
</cp:coreProperties>
</file>