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7" r:id="rId3"/>
    <p:sldId id="278" r:id="rId4"/>
    <p:sldId id="273" r:id="rId5"/>
    <p:sldId id="279" r:id="rId6"/>
    <p:sldId id="280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2" d="100"/>
          <a:sy n="52" d="100"/>
        </p:scale>
        <p:origin x="936" y="7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E42E51C-0CE5-4321-8435-092C1EE727D9}"/>
              </a:ext>
            </a:extLst>
          </p:cNvPr>
          <p:cNvSpPr txBox="1"/>
          <p:nvPr/>
        </p:nvSpPr>
        <p:spPr>
          <a:xfrm rot="5400000">
            <a:off x="-973253" y="3668416"/>
            <a:ext cx="6199666" cy="260484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effectLst/>
              </a:rPr>
              <a:t>禁止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B42A092-2001-4C0F-B15F-B4AD5834DCFA}"/>
              </a:ext>
            </a:extLst>
          </p:cNvPr>
          <p:cNvSpPr txBox="1"/>
          <p:nvPr/>
        </p:nvSpPr>
        <p:spPr>
          <a:xfrm rot="5400000">
            <a:off x="814074" y="3713219"/>
            <a:ext cx="7976382" cy="246315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ツバ吐き</a:t>
            </a:r>
            <a:endParaRPr lang="en-US" altLang="ja-JP" sz="16000" dirty="0">
              <a:solidFill>
                <a:srgbClr val="FFFF00"/>
              </a:solidFill>
              <a:effectLst/>
            </a:endParaRPr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01E64EC4-AACC-4121-8A4F-D44976294749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2E60D746-3BAA-4F4A-9C83-AB5D4B7EBBDD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691171B-EAE4-4F4A-945B-D0A40F5326A4}"/>
              </a:ext>
            </a:extLst>
          </p:cNvPr>
          <p:cNvSpPr txBox="1"/>
          <p:nvPr/>
        </p:nvSpPr>
        <p:spPr>
          <a:xfrm rot="5400000">
            <a:off x="-973253" y="3668416"/>
            <a:ext cx="6199666" cy="260484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禁止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E338A2E8-CB5A-4D07-856F-E3487D01615B}"/>
              </a:ext>
            </a:extLst>
          </p:cNvPr>
          <p:cNvSpPr txBox="1"/>
          <p:nvPr/>
        </p:nvSpPr>
        <p:spPr>
          <a:xfrm rot="5400000">
            <a:off x="814074" y="3713219"/>
            <a:ext cx="7976382" cy="246315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ツバ吐き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5091062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7A6286B-8ECD-42BE-9CC1-398E35CF5A77}"/>
              </a:ext>
            </a:extLst>
          </p:cNvPr>
          <p:cNvGrpSpPr/>
          <p:nvPr/>
        </p:nvGrpSpPr>
        <p:grpSpPr>
          <a:xfrm>
            <a:off x="323654" y="497505"/>
            <a:ext cx="6255695" cy="4680520"/>
            <a:chOff x="964716" y="773705"/>
            <a:chExt cx="7982514" cy="5181106"/>
          </a:xfrm>
        </p:grpSpPr>
        <p:sp>
          <p:nvSpPr>
            <p:cNvPr id="32" name="テキスト ボックス 31">
              <a:extLst>
                <a:ext uri="{FF2B5EF4-FFF2-40B4-BE49-F238E27FC236}">
                  <a16:creationId xmlns:a16="http://schemas.microsoft.com/office/drawing/2014/main" id="{2E7E8B77-453D-49BE-9CBC-4FE46A6976DD}"/>
                </a:ext>
              </a:extLst>
            </p:cNvPr>
            <p:cNvSpPr txBox="1"/>
            <p:nvPr/>
          </p:nvSpPr>
          <p:spPr>
            <a:xfrm>
              <a:off x="2087460" y="3381556"/>
              <a:ext cx="5737026" cy="2573255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3300" dirty="0">
                  <a:ln w="38100">
                    <a:noFill/>
                  </a:ln>
                  <a:effectLst/>
                </a:rPr>
                <a:t>禁止</a:t>
              </a:r>
            </a:p>
          </p:txBody>
        </p:sp>
        <p:sp>
          <p:nvSpPr>
            <p:cNvPr id="33" name="テキスト ボックス 32">
              <a:extLst>
                <a:ext uri="{FF2B5EF4-FFF2-40B4-BE49-F238E27FC236}">
                  <a16:creationId xmlns:a16="http://schemas.microsoft.com/office/drawing/2014/main" id="{1E8B06AB-9D46-4EE5-8CAD-FFA392F8F9D9}"/>
                </a:ext>
              </a:extLst>
            </p:cNvPr>
            <p:cNvSpPr txBox="1"/>
            <p:nvPr/>
          </p:nvSpPr>
          <p:spPr>
            <a:xfrm>
              <a:off x="964716" y="773705"/>
              <a:ext cx="7982514" cy="2305944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ツバ吐き</a:t>
              </a:r>
              <a:endParaRPr lang="ja-JP" altLang="en-US" sz="13300" dirty="0">
                <a:ln w="38100">
                  <a:noFill/>
                </a:ln>
                <a:solidFill>
                  <a:sysClr val="windowText" lastClr="000000"/>
                </a:solidFill>
                <a:effectLst/>
              </a:endParaRPr>
            </a:p>
          </p:txBody>
        </p:sp>
      </p:grp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F847B4C1-8374-4C1F-A3F4-4C0EC4A45E9C}"/>
              </a:ext>
            </a:extLst>
          </p:cNvPr>
          <p:cNvGrpSpPr/>
          <p:nvPr/>
        </p:nvGrpSpPr>
        <p:grpSpPr>
          <a:xfrm>
            <a:off x="1531611" y="5600955"/>
            <a:ext cx="3901452" cy="3901448"/>
            <a:chOff x="966996" y="2219691"/>
            <a:chExt cx="2817547" cy="2817544"/>
          </a:xfrm>
        </p:grpSpPr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4060D084-5EDE-41D2-B8FB-E8D0B0D53C47}"/>
                </a:ext>
              </a:extLst>
            </p:cNvPr>
            <p:cNvGrpSpPr/>
            <p:nvPr/>
          </p:nvGrpSpPr>
          <p:grpSpPr>
            <a:xfrm>
              <a:off x="966996" y="2219691"/>
              <a:ext cx="2817547" cy="2817544"/>
              <a:chOff x="2857122" y="3843765"/>
              <a:chExt cx="1629386" cy="1629384"/>
            </a:xfrm>
          </p:grpSpPr>
          <p:grpSp>
            <p:nvGrpSpPr>
              <p:cNvPr id="50" name="グループ化 49">
                <a:extLst>
                  <a:ext uri="{FF2B5EF4-FFF2-40B4-BE49-F238E27FC236}">
                    <a16:creationId xmlns:a16="http://schemas.microsoft.com/office/drawing/2014/main" id="{EFC8D179-586F-48F0-B03B-09CB0349E2FD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52" name="楕円 51">
                  <a:extLst>
                    <a:ext uri="{FF2B5EF4-FFF2-40B4-BE49-F238E27FC236}">
                      <a16:creationId xmlns:a16="http://schemas.microsoft.com/office/drawing/2014/main" id="{2A0793B5-1EE4-4BE8-962B-EA9A5C1C43AD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" name="楕円 52">
                  <a:extLst>
                    <a:ext uri="{FF2B5EF4-FFF2-40B4-BE49-F238E27FC236}">
                      <a16:creationId xmlns:a16="http://schemas.microsoft.com/office/drawing/2014/main" id="{CB9F418C-C723-4C12-A61A-9029253BC8E5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51" name="&quot;禁止&quot;マーク 50">
                <a:extLst>
                  <a:ext uri="{FF2B5EF4-FFF2-40B4-BE49-F238E27FC236}">
                    <a16:creationId xmlns:a16="http://schemas.microsoft.com/office/drawing/2014/main" id="{B8C90A80-04DE-4A9A-B765-7A95475C9D76}"/>
                  </a:ext>
                </a:extLst>
              </p:cNvPr>
              <p:cNvSpPr/>
              <p:nvPr/>
            </p:nvSpPr>
            <p:spPr bwMode="auto">
              <a:xfrm>
                <a:off x="2893683" y="3884790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4" name="グループ化 43">
              <a:extLst>
                <a:ext uri="{FF2B5EF4-FFF2-40B4-BE49-F238E27FC236}">
                  <a16:creationId xmlns:a16="http://schemas.microsoft.com/office/drawing/2014/main" id="{3819972D-90C5-4AF4-8240-B61863ED4978}"/>
                </a:ext>
              </a:extLst>
            </p:cNvPr>
            <p:cNvGrpSpPr/>
            <p:nvPr/>
          </p:nvGrpSpPr>
          <p:grpSpPr>
            <a:xfrm>
              <a:off x="1328981" y="2609748"/>
              <a:ext cx="2073821" cy="2284464"/>
              <a:chOff x="1542823" y="2579764"/>
              <a:chExt cx="1979594" cy="2180666"/>
            </a:xfrm>
          </p:grpSpPr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92D2862F-EF78-43E0-A50E-37092B7A2F25}"/>
                  </a:ext>
                </a:extLst>
              </p:cNvPr>
              <p:cNvSpPr/>
              <p:nvPr/>
            </p:nvSpPr>
            <p:spPr bwMode="auto">
              <a:xfrm>
                <a:off x="1816393" y="2579764"/>
                <a:ext cx="1706024" cy="2180666"/>
              </a:xfrm>
              <a:custGeom>
                <a:avLst/>
                <a:gdLst>
                  <a:gd name="connsiteX0" fmla="*/ 655947 w 1710571"/>
                  <a:gd name="connsiteY0" fmla="*/ 4 h 1748828"/>
                  <a:gd name="connsiteX1" fmla="*/ 972935 w 1710571"/>
                  <a:gd name="connsiteY1" fmla="*/ 135331 h 1748828"/>
                  <a:gd name="connsiteX2" fmla="*/ 994631 w 1710571"/>
                  <a:gd name="connsiteY2" fmla="*/ 184285 h 1748828"/>
                  <a:gd name="connsiteX3" fmla="*/ 1025844 w 1710571"/>
                  <a:gd name="connsiteY3" fmla="*/ 213895 h 1748828"/>
                  <a:gd name="connsiteX4" fmla="*/ 1167452 w 1710571"/>
                  <a:gd name="connsiteY4" fmla="*/ 477445 h 1748828"/>
                  <a:gd name="connsiteX5" fmla="*/ 1072605 w 1710571"/>
                  <a:gd name="connsiteY5" fmla="*/ 1005118 h 1748828"/>
                  <a:gd name="connsiteX6" fmla="*/ 1004677 w 1710571"/>
                  <a:gd name="connsiteY6" fmla="*/ 1076781 h 1748828"/>
                  <a:gd name="connsiteX7" fmla="*/ 1056015 w 1710571"/>
                  <a:gd name="connsiteY7" fmla="*/ 1192454 h 1748828"/>
                  <a:gd name="connsiteX8" fmla="*/ 1342191 w 1710571"/>
                  <a:gd name="connsiteY8" fmla="*/ 1115774 h 1748828"/>
                  <a:gd name="connsiteX9" fmla="*/ 1577319 w 1710571"/>
                  <a:gd name="connsiteY9" fmla="*/ 1251525 h 1748828"/>
                  <a:gd name="connsiteX10" fmla="*/ 1710571 w 1710571"/>
                  <a:gd name="connsiteY10" fmla="*/ 1748828 h 1748828"/>
                  <a:gd name="connsiteX11" fmla="*/ 359386 w 1710571"/>
                  <a:gd name="connsiteY11" fmla="*/ 1748828 h 1748828"/>
                  <a:gd name="connsiteX12" fmla="*/ 316646 w 1710571"/>
                  <a:gd name="connsiteY12" fmla="*/ 1589321 h 1748828"/>
                  <a:gd name="connsiteX13" fmla="*/ 452397 w 1710571"/>
                  <a:gd name="connsiteY13" fmla="*/ 1354193 h 1748828"/>
                  <a:gd name="connsiteX14" fmla="*/ 738571 w 1710571"/>
                  <a:gd name="connsiteY14" fmla="*/ 1277513 h 1748828"/>
                  <a:gd name="connsiteX15" fmla="*/ 729262 w 1710571"/>
                  <a:gd name="connsiteY15" fmla="*/ 1189931 h 1748828"/>
                  <a:gd name="connsiteX16" fmla="*/ 715127 w 1710571"/>
                  <a:gd name="connsiteY16" fmla="*/ 1192043 h 1748828"/>
                  <a:gd name="connsiteX17" fmla="*/ 378086 w 1710571"/>
                  <a:gd name="connsiteY17" fmla="*/ 1074239 h 1748828"/>
                  <a:gd name="connsiteX18" fmla="*/ 354240 w 1710571"/>
                  <a:gd name="connsiteY18" fmla="*/ 1051617 h 1748828"/>
                  <a:gd name="connsiteX19" fmla="*/ 340310 w 1710571"/>
                  <a:gd name="connsiteY19" fmla="*/ 1061042 h 1748828"/>
                  <a:gd name="connsiteX20" fmla="*/ 222204 w 1710571"/>
                  <a:gd name="connsiteY20" fmla="*/ 1064628 h 1748828"/>
                  <a:gd name="connsiteX21" fmla="*/ 228812 w 1710571"/>
                  <a:gd name="connsiteY21" fmla="*/ 1019014 h 1748828"/>
                  <a:gd name="connsiteX22" fmla="*/ 241762 w 1710571"/>
                  <a:gd name="connsiteY22" fmla="*/ 1004803 h 1748828"/>
                  <a:gd name="connsiteX23" fmla="*/ 209171 w 1710571"/>
                  <a:gd name="connsiteY23" fmla="*/ 1002630 h 1748828"/>
                  <a:gd name="connsiteX24" fmla="*/ 170496 w 1710571"/>
                  <a:gd name="connsiteY24" fmla="*/ 974880 h 1748828"/>
                  <a:gd name="connsiteX25" fmla="*/ 218858 w 1710571"/>
                  <a:gd name="connsiteY25" fmla="*/ 912259 h 1748828"/>
                  <a:gd name="connsiteX26" fmla="*/ 236030 w 1710571"/>
                  <a:gd name="connsiteY26" fmla="*/ 905727 h 1748828"/>
                  <a:gd name="connsiteX27" fmla="*/ 202219 w 1710571"/>
                  <a:gd name="connsiteY27" fmla="*/ 843298 h 1748828"/>
                  <a:gd name="connsiteX28" fmla="*/ 167606 w 1710571"/>
                  <a:gd name="connsiteY28" fmla="*/ 745353 h 1748828"/>
                  <a:gd name="connsiteX29" fmla="*/ 147951 w 1710571"/>
                  <a:gd name="connsiteY29" fmla="*/ 514852 h 1748828"/>
                  <a:gd name="connsiteX30" fmla="*/ 150951 w 1710571"/>
                  <a:gd name="connsiteY30" fmla="*/ 498895 h 1748828"/>
                  <a:gd name="connsiteX31" fmla="*/ 134111 w 1710571"/>
                  <a:gd name="connsiteY31" fmla="*/ 509802 h 1748828"/>
                  <a:gd name="connsiteX32" fmla="*/ 45933 w 1710571"/>
                  <a:gd name="connsiteY32" fmla="*/ 580780 h 1748828"/>
                  <a:gd name="connsiteX33" fmla="*/ 37469 w 1710571"/>
                  <a:gd name="connsiteY33" fmla="*/ 434304 h 1748828"/>
                  <a:gd name="connsiteX34" fmla="*/ 43632 w 1710571"/>
                  <a:gd name="connsiteY34" fmla="*/ 424027 h 1748828"/>
                  <a:gd name="connsiteX35" fmla="*/ 5279 w 1710571"/>
                  <a:gd name="connsiteY35" fmla="*/ 440968 h 1748828"/>
                  <a:gd name="connsiteX36" fmla="*/ 174657 w 1710571"/>
                  <a:gd name="connsiteY36" fmla="*/ 203664 h 1748828"/>
                  <a:gd name="connsiteX37" fmla="*/ 177152 w 1710571"/>
                  <a:gd name="connsiteY37" fmla="*/ 203213 h 1748828"/>
                  <a:gd name="connsiteX38" fmla="*/ 185993 w 1710571"/>
                  <a:gd name="connsiteY38" fmla="*/ 191500 h 1748828"/>
                  <a:gd name="connsiteX39" fmla="*/ 477265 w 1710571"/>
                  <a:gd name="connsiteY39" fmla="*/ 23837 h 1748828"/>
                  <a:gd name="connsiteX40" fmla="*/ 655947 w 1710571"/>
                  <a:gd name="connsiteY40" fmla="*/ 4 h 1748828"/>
                  <a:gd name="connsiteX0" fmla="*/ 655947 w 1710571"/>
                  <a:gd name="connsiteY0" fmla="*/ 4 h 2121609"/>
                  <a:gd name="connsiteX1" fmla="*/ 972935 w 1710571"/>
                  <a:gd name="connsiteY1" fmla="*/ 135331 h 2121609"/>
                  <a:gd name="connsiteX2" fmla="*/ 994631 w 1710571"/>
                  <a:gd name="connsiteY2" fmla="*/ 184285 h 2121609"/>
                  <a:gd name="connsiteX3" fmla="*/ 1025844 w 1710571"/>
                  <a:gd name="connsiteY3" fmla="*/ 213895 h 2121609"/>
                  <a:gd name="connsiteX4" fmla="*/ 1167452 w 1710571"/>
                  <a:gd name="connsiteY4" fmla="*/ 477445 h 2121609"/>
                  <a:gd name="connsiteX5" fmla="*/ 1072605 w 1710571"/>
                  <a:gd name="connsiteY5" fmla="*/ 1005118 h 2121609"/>
                  <a:gd name="connsiteX6" fmla="*/ 1004677 w 1710571"/>
                  <a:gd name="connsiteY6" fmla="*/ 1076781 h 2121609"/>
                  <a:gd name="connsiteX7" fmla="*/ 1056015 w 1710571"/>
                  <a:gd name="connsiteY7" fmla="*/ 1192454 h 2121609"/>
                  <a:gd name="connsiteX8" fmla="*/ 1342191 w 1710571"/>
                  <a:gd name="connsiteY8" fmla="*/ 1115774 h 2121609"/>
                  <a:gd name="connsiteX9" fmla="*/ 1577319 w 1710571"/>
                  <a:gd name="connsiteY9" fmla="*/ 1251525 h 2121609"/>
                  <a:gd name="connsiteX10" fmla="*/ 1710571 w 1710571"/>
                  <a:gd name="connsiteY10" fmla="*/ 1748828 h 2121609"/>
                  <a:gd name="connsiteX11" fmla="*/ 454854 w 1710571"/>
                  <a:gd name="connsiteY11" fmla="*/ 2121609 h 2121609"/>
                  <a:gd name="connsiteX12" fmla="*/ 316646 w 1710571"/>
                  <a:gd name="connsiteY12" fmla="*/ 1589321 h 2121609"/>
                  <a:gd name="connsiteX13" fmla="*/ 452397 w 1710571"/>
                  <a:gd name="connsiteY13" fmla="*/ 1354193 h 2121609"/>
                  <a:gd name="connsiteX14" fmla="*/ 738571 w 1710571"/>
                  <a:gd name="connsiteY14" fmla="*/ 1277513 h 2121609"/>
                  <a:gd name="connsiteX15" fmla="*/ 729262 w 1710571"/>
                  <a:gd name="connsiteY15" fmla="*/ 1189931 h 2121609"/>
                  <a:gd name="connsiteX16" fmla="*/ 715127 w 1710571"/>
                  <a:gd name="connsiteY16" fmla="*/ 1192043 h 2121609"/>
                  <a:gd name="connsiteX17" fmla="*/ 378086 w 1710571"/>
                  <a:gd name="connsiteY17" fmla="*/ 1074239 h 2121609"/>
                  <a:gd name="connsiteX18" fmla="*/ 354240 w 1710571"/>
                  <a:gd name="connsiteY18" fmla="*/ 1051617 h 2121609"/>
                  <a:gd name="connsiteX19" fmla="*/ 340310 w 1710571"/>
                  <a:gd name="connsiteY19" fmla="*/ 1061042 h 2121609"/>
                  <a:gd name="connsiteX20" fmla="*/ 222204 w 1710571"/>
                  <a:gd name="connsiteY20" fmla="*/ 1064628 h 2121609"/>
                  <a:gd name="connsiteX21" fmla="*/ 228812 w 1710571"/>
                  <a:gd name="connsiteY21" fmla="*/ 1019014 h 2121609"/>
                  <a:gd name="connsiteX22" fmla="*/ 241762 w 1710571"/>
                  <a:gd name="connsiteY22" fmla="*/ 1004803 h 2121609"/>
                  <a:gd name="connsiteX23" fmla="*/ 209171 w 1710571"/>
                  <a:gd name="connsiteY23" fmla="*/ 1002630 h 2121609"/>
                  <a:gd name="connsiteX24" fmla="*/ 170496 w 1710571"/>
                  <a:gd name="connsiteY24" fmla="*/ 974880 h 2121609"/>
                  <a:gd name="connsiteX25" fmla="*/ 218858 w 1710571"/>
                  <a:gd name="connsiteY25" fmla="*/ 912259 h 2121609"/>
                  <a:gd name="connsiteX26" fmla="*/ 236030 w 1710571"/>
                  <a:gd name="connsiteY26" fmla="*/ 905727 h 2121609"/>
                  <a:gd name="connsiteX27" fmla="*/ 202219 w 1710571"/>
                  <a:gd name="connsiteY27" fmla="*/ 843298 h 2121609"/>
                  <a:gd name="connsiteX28" fmla="*/ 167606 w 1710571"/>
                  <a:gd name="connsiteY28" fmla="*/ 745353 h 2121609"/>
                  <a:gd name="connsiteX29" fmla="*/ 147951 w 1710571"/>
                  <a:gd name="connsiteY29" fmla="*/ 514852 h 2121609"/>
                  <a:gd name="connsiteX30" fmla="*/ 150951 w 1710571"/>
                  <a:gd name="connsiteY30" fmla="*/ 498895 h 2121609"/>
                  <a:gd name="connsiteX31" fmla="*/ 134111 w 1710571"/>
                  <a:gd name="connsiteY31" fmla="*/ 509802 h 2121609"/>
                  <a:gd name="connsiteX32" fmla="*/ 45933 w 1710571"/>
                  <a:gd name="connsiteY32" fmla="*/ 580780 h 2121609"/>
                  <a:gd name="connsiteX33" fmla="*/ 37469 w 1710571"/>
                  <a:gd name="connsiteY33" fmla="*/ 434304 h 2121609"/>
                  <a:gd name="connsiteX34" fmla="*/ 43632 w 1710571"/>
                  <a:gd name="connsiteY34" fmla="*/ 424027 h 2121609"/>
                  <a:gd name="connsiteX35" fmla="*/ 5279 w 1710571"/>
                  <a:gd name="connsiteY35" fmla="*/ 440968 h 2121609"/>
                  <a:gd name="connsiteX36" fmla="*/ 174657 w 1710571"/>
                  <a:gd name="connsiteY36" fmla="*/ 203664 h 2121609"/>
                  <a:gd name="connsiteX37" fmla="*/ 177152 w 1710571"/>
                  <a:gd name="connsiteY37" fmla="*/ 203213 h 2121609"/>
                  <a:gd name="connsiteX38" fmla="*/ 185993 w 1710571"/>
                  <a:gd name="connsiteY38" fmla="*/ 191500 h 2121609"/>
                  <a:gd name="connsiteX39" fmla="*/ 477265 w 1710571"/>
                  <a:gd name="connsiteY39" fmla="*/ 23837 h 2121609"/>
                  <a:gd name="connsiteX40" fmla="*/ 655947 w 1710571"/>
                  <a:gd name="connsiteY40" fmla="*/ 4 h 2121609"/>
                  <a:gd name="connsiteX0" fmla="*/ 655947 w 1710571"/>
                  <a:gd name="connsiteY0" fmla="*/ 4 h 2121609"/>
                  <a:gd name="connsiteX1" fmla="*/ 972935 w 1710571"/>
                  <a:gd name="connsiteY1" fmla="*/ 135331 h 2121609"/>
                  <a:gd name="connsiteX2" fmla="*/ 994631 w 1710571"/>
                  <a:gd name="connsiteY2" fmla="*/ 184285 h 2121609"/>
                  <a:gd name="connsiteX3" fmla="*/ 1025844 w 1710571"/>
                  <a:gd name="connsiteY3" fmla="*/ 213895 h 2121609"/>
                  <a:gd name="connsiteX4" fmla="*/ 1167452 w 1710571"/>
                  <a:gd name="connsiteY4" fmla="*/ 477445 h 2121609"/>
                  <a:gd name="connsiteX5" fmla="*/ 1072605 w 1710571"/>
                  <a:gd name="connsiteY5" fmla="*/ 1005118 h 2121609"/>
                  <a:gd name="connsiteX6" fmla="*/ 1004677 w 1710571"/>
                  <a:gd name="connsiteY6" fmla="*/ 1076781 h 2121609"/>
                  <a:gd name="connsiteX7" fmla="*/ 1056015 w 1710571"/>
                  <a:gd name="connsiteY7" fmla="*/ 1192454 h 2121609"/>
                  <a:gd name="connsiteX8" fmla="*/ 1342191 w 1710571"/>
                  <a:gd name="connsiteY8" fmla="*/ 1115774 h 2121609"/>
                  <a:gd name="connsiteX9" fmla="*/ 1577319 w 1710571"/>
                  <a:gd name="connsiteY9" fmla="*/ 1251525 h 2121609"/>
                  <a:gd name="connsiteX10" fmla="*/ 1710571 w 1710571"/>
                  <a:gd name="connsiteY10" fmla="*/ 1748828 h 2121609"/>
                  <a:gd name="connsiteX11" fmla="*/ 1140037 w 1710571"/>
                  <a:gd name="connsiteY11" fmla="*/ 2104945 h 2121609"/>
                  <a:gd name="connsiteX12" fmla="*/ 454854 w 1710571"/>
                  <a:gd name="connsiteY12" fmla="*/ 2121609 h 2121609"/>
                  <a:gd name="connsiteX13" fmla="*/ 316646 w 1710571"/>
                  <a:gd name="connsiteY13" fmla="*/ 1589321 h 2121609"/>
                  <a:gd name="connsiteX14" fmla="*/ 452397 w 1710571"/>
                  <a:gd name="connsiteY14" fmla="*/ 1354193 h 2121609"/>
                  <a:gd name="connsiteX15" fmla="*/ 738571 w 1710571"/>
                  <a:gd name="connsiteY15" fmla="*/ 1277513 h 2121609"/>
                  <a:gd name="connsiteX16" fmla="*/ 729262 w 1710571"/>
                  <a:gd name="connsiteY16" fmla="*/ 1189931 h 2121609"/>
                  <a:gd name="connsiteX17" fmla="*/ 715127 w 1710571"/>
                  <a:gd name="connsiteY17" fmla="*/ 1192043 h 2121609"/>
                  <a:gd name="connsiteX18" fmla="*/ 378086 w 1710571"/>
                  <a:gd name="connsiteY18" fmla="*/ 1074239 h 2121609"/>
                  <a:gd name="connsiteX19" fmla="*/ 354240 w 1710571"/>
                  <a:gd name="connsiteY19" fmla="*/ 1051617 h 2121609"/>
                  <a:gd name="connsiteX20" fmla="*/ 340310 w 1710571"/>
                  <a:gd name="connsiteY20" fmla="*/ 1061042 h 2121609"/>
                  <a:gd name="connsiteX21" fmla="*/ 222204 w 1710571"/>
                  <a:gd name="connsiteY21" fmla="*/ 1064628 h 2121609"/>
                  <a:gd name="connsiteX22" fmla="*/ 228812 w 1710571"/>
                  <a:gd name="connsiteY22" fmla="*/ 1019014 h 2121609"/>
                  <a:gd name="connsiteX23" fmla="*/ 241762 w 1710571"/>
                  <a:gd name="connsiteY23" fmla="*/ 1004803 h 2121609"/>
                  <a:gd name="connsiteX24" fmla="*/ 209171 w 1710571"/>
                  <a:gd name="connsiteY24" fmla="*/ 1002630 h 2121609"/>
                  <a:gd name="connsiteX25" fmla="*/ 170496 w 1710571"/>
                  <a:gd name="connsiteY25" fmla="*/ 974880 h 2121609"/>
                  <a:gd name="connsiteX26" fmla="*/ 218858 w 1710571"/>
                  <a:gd name="connsiteY26" fmla="*/ 912259 h 2121609"/>
                  <a:gd name="connsiteX27" fmla="*/ 236030 w 1710571"/>
                  <a:gd name="connsiteY27" fmla="*/ 905727 h 2121609"/>
                  <a:gd name="connsiteX28" fmla="*/ 202219 w 1710571"/>
                  <a:gd name="connsiteY28" fmla="*/ 843298 h 2121609"/>
                  <a:gd name="connsiteX29" fmla="*/ 167606 w 1710571"/>
                  <a:gd name="connsiteY29" fmla="*/ 745353 h 2121609"/>
                  <a:gd name="connsiteX30" fmla="*/ 147951 w 1710571"/>
                  <a:gd name="connsiteY30" fmla="*/ 514852 h 2121609"/>
                  <a:gd name="connsiteX31" fmla="*/ 150951 w 1710571"/>
                  <a:gd name="connsiteY31" fmla="*/ 498895 h 2121609"/>
                  <a:gd name="connsiteX32" fmla="*/ 134111 w 1710571"/>
                  <a:gd name="connsiteY32" fmla="*/ 509802 h 2121609"/>
                  <a:gd name="connsiteX33" fmla="*/ 45933 w 1710571"/>
                  <a:gd name="connsiteY33" fmla="*/ 580780 h 2121609"/>
                  <a:gd name="connsiteX34" fmla="*/ 37469 w 1710571"/>
                  <a:gd name="connsiteY34" fmla="*/ 434304 h 2121609"/>
                  <a:gd name="connsiteX35" fmla="*/ 43632 w 1710571"/>
                  <a:gd name="connsiteY35" fmla="*/ 424027 h 2121609"/>
                  <a:gd name="connsiteX36" fmla="*/ 5279 w 1710571"/>
                  <a:gd name="connsiteY36" fmla="*/ 440968 h 2121609"/>
                  <a:gd name="connsiteX37" fmla="*/ 174657 w 1710571"/>
                  <a:gd name="connsiteY37" fmla="*/ 203664 h 2121609"/>
                  <a:gd name="connsiteX38" fmla="*/ 177152 w 1710571"/>
                  <a:gd name="connsiteY38" fmla="*/ 203213 h 2121609"/>
                  <a:gd name="connsiteX39" fmla="*/ 185993 w 1710571"/>
                  <a:gd name="connsiteY39" fmla="*/ 191500 h 2121609"/>
                  <a:gd name="connsiteX40" fmla="*/ 477265 w 1710571"/>
                  <a:gd name="connsiteY40" fmla="*/ 23837 h 2121609"/>
                  <a:gd name="connsiteX41" fmla="*/ 655947 w 1710571"/>
                  <a:gd name="connsiteY41" fmla="*/ 4 h 2121609"/>
                  <a:gd name="connsiteX0" fmla="*/ 655947 w 1710571"/>
                  <a:gd name="connsiteY0" fmla="*/ 4 h 2138719"/>
                  <a:gd name="connsiteX1" fmla="*/ 972935 w 1710571"/>
                  <a:gd name="connsiteY1" fmla="*/ 135331 h 2138719"/>
                  <a:gd name="connsiteX2" fmla="*/ 994631 w 1710571"/>
                  <a:gd name="connsiteY2" fmla="*/ 184285 h 2138719"/>
                  <a:gd name="connsiteX3" fmla="*/ 1025844 w 1710571"/>
                  <a:gd name="connsiteY3" fmla="*/ 213895 h 2138719"/>
                  <a:gd name="connsiteX4" fmla="*/ 1167452 w 1710571"/>
                  <a:gd name="connsiteY4" fmla="*/ 477445 h 2138719"/>
                  <a:gd name="connsiteX5" fmla="*/ 1072605 w 1710571"/>
                  <a:gd name="connsiteY5" fmla="*/ 1005118 h 2138719"/>
                  <a:gd name="connsiteX6" fmla="*/ 1004677 w 1710571"/>
                  <a:gd name="connsiteY6" fmla="*/ 1076781 h 2138719"/>
                  <a:gd name="connsiteX7" fmla="*/ 1056015 w 1710571"/>
                  <a:gd name="connsiteY7" fmla="*/ 1192454 h 2138719"/>
                  <a:gd name="connsiteX8" fmla="*/ 1342191 w 1710571"/>
                  <a:gd name="connsiteY8" fmla="*/ 1115774 h 2138719"/>
                  <a:gd name="connsiteX9" fmla="*/ 1577319 w 1710571"/>
                  <a:gd name="connsiteY9" fmla="*/ 1251525 h 2138719"/>
                  <a:gd name="connsiteX10" fmla="*/ 1710571 w 1710571"/>
                  <a:gd name="connsiteY10" fmla="*/ 1748828 h 2138719"/>
                  <a:gd name="connsiteX11" fmla="*/ 1140037 w 1710571"/>
                  <a:gd name="connsiteY11" fmla="*/ 2104945 h 2138719"/>
                  <a:gd name="connsiteX12" fmla="*/ 454854 w 1710571"/>
                  <a:gd name="connsiteY12" fmla="*/ 2121609 h 2138719"/>
                  <a:gd name="connsiteX13" fmla="*/ 316646 w 1710571"/>
                  <a:gd name="connsiteY13" fmla="*/ 1589321 h 2138719"/>
                  <a:gd name="connsiteX14" fmla="*/ 452397 w 1710571"/>
                  <a:gd name="connsiteY14" fmla="*/ 1354193 h 2138719"/>
                  <a:gd name="connsiteX15" fmla="*/ 738571 w 1710571"/>
                  <a:gd name="connsiteY15" fmla="*/ 1277513 h 2138719"/>
                  <a:gd name="connsiteX16" fmla="*/ 729262 w 1710571"/>
                  <a:gd name="connsiteY16" fmla="*/ 1189931 h 2138719"/>
                  <a:gd name="connsiteX17" fmla="*/ 715127 w 1710571"/>
                  <a:gd name="connsiteY17" fmla="*/ 1192043 h 2138719"/>
                  <a:gd name="connsiteX18" fmla="*/ 378086 w 1710571"/>
                  <a:gd name="connsiteY18" fmla="*/ 1074239 h 2138719"/>
                  <a:gd name="connsiteX19" fmla="*/ 354240 w 1710571"/>
                  <a:gd name="connsiteY19" fmla="*/ 1051617 h 2138719"/>
                  <a:gd name="connsiteX20" fmla="*/ 340310 w 1710571"/>
                  <a:gd name="connsiteY20" fmla="*/ 1061042 h 2138719"/>
                  <a:gd name="connsiteX21" fmla="*/ 222204 w 1710571"/>
                  <a:gd name="connsiteY21" fmla="*/ 1064628 h 2138719"/>
                  <a:gd name="connsiteX22" fmla="*/ 228812 w 1710571"/>
                  <a:gd name="connsiteY22" fmla="*/ 1019014 h 2138719"/>
                  <a:gd name="connsiteX23" fmla="*/ 241762 w 1710571"/>
                  <a:gd name="connsiteY23" fmla="*/ 1004803 h 2138719"/>
                  <a:gd name="connsiteX24" fmla="*/ 209171 w 1710571"/>
                  <a:gd name="connsiteY24" fmla="*/ 1002630 h 2138719"/>
                  <a:gd name="connsiteX25" fmla="*/ 170496 w 1710571"/>
                  <a:gd name="connsiteY25" fmla="*/ 974880 h 2138719"/>
                  <a:gd name="connsiteX26" fmla="*/ 218858 w 1710571"/>
                  <a:gd name="connsiteY26" fmla="*/ 912259 h 2138719"/>
                  <a:gd name="connsiteX27" fmla="*/ 236030 w 1710571"/>
                  <a:gd name="connsiteY27" fmla="*/ 905727 h 2138719"/>
                  <a:gd name="connsiteX28" fmla="*/ 202219 w 1710571"/>
                  <a:gd name="connsiteY28" fmla="*/ 843298 h 2138719"/>
                  <a:gd name="connsiteX29" fmla="*/ 167606 w 1710571"/>
                  <a:gd name="connsiteY29" fmla="*/ 745353 h 2138719"/>
                  <a:gd name="connsiteX30" fmla="*/ 147951 w 1710571"/>
                  <a:gd name="connsiteY30" fmla="*/ 514852 h 2138719"/>
                  <a:gd name="connsiteX31" fmla="*/ 150951 w 1710571"/>
                  <a:gd name="connsiteY31" fmla="*/ 498895 h 2138719"/>
                  <a:gd name="connsiteX32" fmla="*/ 134111 w 1710571"/>
                  <a:gd name="connsiteY32" fmla="*/ 509802 h 2138719"/>
                  <a:gd name="connsiteX33" fmla="*/ 45933 w 1710571"/>
                  <a:gd name="connsiteY33" fmla="*/ 580780 h 2138719"/>
                  <a:gd name="connsiteX34" fmla="*/ 37469 w 1710571"/>
                  <a:gd name="connsiteY34" fmla="*/ 434304 h 2138719"/>
                  <a:gd name="connsiteX35" fmla="*/ 43632 w 1710571"/>
                  <a:gd name="connsiteY35" fmla="*/ 424027 h 2138719"/>
                  <a:gd name="connsiteX36" fmla="*/ 5279 w 1710571"/>
                  <a:gd name="connsiteY36" fmla="*/ 440968 h 2138719"/>
                  <a:gd name="connsiteX37" fmla="*/ 174657 w 1710571"/>
                  <a:gd name="connsiteY37" fmla="*/ 203664 h 2138719"/>
                  <a:gd name="connsiteX38" fmla="*/ 177152 w 1710571"/>
                  <a:gd name="connsiteY38" fmla="*/ 203213 h 2138719"/>
                  <a:gd name="connsiteX39" fmla="*/ 185993 w 1710571"/>
                  <a:gd name="connsiteY39" fmla="*/ 191500 h 2138719"/>
                  <a:gd name="connsiteX40" fmla="*/ 477265 w 1710571"/>
                  <a:gd name="connsiteY40" fmla="*/ 23837 h 2138719"/>
                  <a:gd name="connsiteX41" fmla="*/ 655947 w 1710571"/>
                  <a:gd name="connsiteY41" fmla="*/ 4 h 2138719"/>
                  <a:gd name="connsiteX0" fmla="*/ 655947 w 1706024"/>
                  <a:gd name="connsiteY0" fmla="*/ 4 h 2138719"/>
                  <a:gd name="connsiteX1" fmla="*/ 972935 w 1706024"/>
                  <a:gd name="connsiteY1" fmla="*/ 135331 h 2138719"/>
                  <a:gd name="connsiteX2" fmla="*/ 994631 w 1706024"/>
                  <a:gd name="connsiteY2" fmla="*/ 184285 h 2138719"/>
                  <a:gd name="connsiteX3" fmla="*/ 1025844 w 1706024"/>
                  <a:gd name="connsiteY3" fmla="*/ 213895 h 2138719"/>
                  <a:gd name="connsiteX4" fmla="*/ 1167452 w 1706024"/>
                  <a:gd name="connsiteY4" fmla="*/ 477445 h 2138719"/>
                  <a:gd name="connsiteX5" fmla="*/ 1072605 w 1706024"/>
                  <a:gd name="connsiteY5" fmla="*/ 1005118 h 2138719"/>
                  <a:gd name="connsiteX6" fmla="*/ 1004677 w 1706024"/>
                  <a:gd name="connsiteY6" fmla="*/ 1076781 h 2138719"/>
                  <a:gd name="connsiteX7" fmla="*/ 1056015 w 1706024"/>
                  <a:gd name="connsiteY7" fmla="*/ 1192454 h 2138719"/>
                  <a:gd name="connsiteX8" fmla="*/ 1342191 w 1706024"/>
                  <a:gd name="connsiteY8" fmla="*/ 1115774 h 2138719"/>
                  <a:gd name="connsiteX9" fmla="*/ 1577319 w 1706024"/>
                  <a:gd name="connsiteY9" fmla="*/ 1251525 h 2138719"/>
                  <a:gd name="connsiteX10" fmla="*/ 1706024 w 1706024"/>
                  <a:gd name="connsiteY10" fmla="*/ 1730644 h 2138719"/>
                  <a:gd name="connsiteX11" fmla="*/ 1140037 w 1706024"/>
                  <a:gd name="connsiteY11" fmla="*/ 2104945 h 2138719"/>
                  <a:gd name="connsiteX12" fmla="*/ 454854 w 1706024"/>
                  <a:gd name="connsiteY12" fmla="*/ 2121609 h 2138719"/>
                  <a:gd name="connsiteX13" fmla="*/ 316646 w 1706024"/>
                  <a:gd name="connsiteY13" fmla="*/ 1589321 h 2138719"/>
                  <a:gd name="connsiteX14" fmla="*/ 452397 w 1706024"/>
                  <a:gd name="connsiteY14" fmla="*/ 1354193 h 2138719"/>
                  <a:gd name="connsiteX15" fmla="*/ 738571 w 1706024"/>
                  <a:gd name="connsiteY15" fmla="*/ 1277513 h 2138719"/>
                  <a:gd name="connsiteX16" fmla="*/ 729262 w 1706024"/>
                  <a:gd name="connsiteY16" fmla="*/ 1189931 h 2138719"/>
                  <a:gd name="connsiteX17" fmla="*/ 715127 w 1706024"/>
                  <a:gd name="connsiteY17" fmla="*/ 1192043 h 2138719"/>
                  <a:gd name="connsiteX18" fmla="*/ 378086 w 1706024"/>
                  <a:gd name="connsiteY18" fmla="*/ 1074239 h 2138719"/>
                  <a:gd name="connsiteX19" fmla="*/ 354240 w 1706024"/>
                  <a:gd name="connsiteY19" fmla="*/ 1051617 h 2138719"/>
                  <a:gd name="connsiteX20" fmla="*/ 340310 w 1706024"/>
                  <a:gd name="connsiteY20" fmla="*/ 1061042 h 2138719"/>
                  <a:gd name="connsiteX21" fmla="*/ 222204 w 1706024"/>
                  <a:gd name="connsiteY21" fmla="*/ 1064628 h 2138719"/>
                  <a:gd name="connsiteX22" fmla="*/ 228812 w 1706024"/>
                  <a:gd name="connsiteY22" fmla="*/ 1019014 h 2138719"/>
                  <a:gd name="connsiteX23" fmla="*/ 241762 w 1706024"/>
                  <a:gd name="connsiteY23" fmla="*/ 1004803 h 2138719"/>
                  <a:gd name="connsiteX24" fmla="*/ 209171 w 1706024"/>
                  <a:gd name="connsiteY24" fmla="*/ 1002630 h 2138719"/>
                  <a:gd name="connsiteX25" fmla="*/ 170496 w 1706024"/>
                  <a:gd name="connsiteY25" fmla="*/ 974880 h 2138719"/>
                  <a:gd name="connsiteX26" fmla="*/ 218858 w 1706024"/>
                  <a:gd name="connsiteY26" fmla="*/ 912259 h 2138719"/>
                  <a:gd name="connsiteX27" fmla="*/ 236030 w 1706024"/>
                  <a:gd name="connsiteY27" fmla="*/ 905727 h 2138719"/>
                  <a:gd name="connsiteX28" fmla="*/ 202219 w 1706024"/>
                  <a:gd name="connsiteY28" fmla="*/ 843298 h 2138719"/>
                  <a:gd name="connsiteX29" fmla="*/ 167606 w 1706024"/>
                  <a:gd name="connsiteY29" fmla="*/ 745353 h 2138719"/>
                  <a:gd name="connsiteX30" fmla="*/ 147951 w 1706024"/>
                  <a:gd name="connsiteY30" fmla="*/ 514852 h 2138719"/>
                  <a:gd name="connsiteX31" fmla="*/ 150951 w 1706024"/>
                  <a:gd name="connsiteY31" fmla="*/ 498895 h 2138719"/>
                  <a:gd name="connsiteX32" fmla="*/ 134111 w 1706024"/>
                  <a:gd name="connsiteY32" fmla="*/ 509802 h 2138719"/>
                  <a:gd name="connsiteX33" fmla="*/ 45933 w 1706024"/>
                  <a:gd name="connsiteY33" fmla="*/ 580780 h 2138719"/>
                  <a:gd name="connsiteX34" fmla="*/ 37469 w 1706024"/>
                  <a:gd name="connsiteY34" fmla="*/ 434304 h 2138719"/>
                  <a:gd name="connsiteX35" fmla="*/ 43632 w 1706024"/>
                  <a:gd name="connsiteY35" fmla="*/ 424027 h 2138719"/>
                  <a:gd name="connsiteX36" fmla="*/ 5279 w 1706024"/>
                  <a:gd name="connsiteY36" fmla="*/ 440968 h 2138719"/>
                  <a:gd name="connsiteX37" fmla="*/ 174657 w 1706024"/>
                  <a:gd name="connsiteY37" fmla="*/ 203664 h 2138719"/>
                  <a:gd name="connsiteX38" fmla="*/ 177152 w 1706024"/>
                  <a:gd name="connsiteY38" fmla="*/ 203213 h 2138719"/>
                  <a:gd name="connsiteX39" fmla="*/ 185993 w 1706024"/>
                  <a:gd name="connsiteY39" fmla="*/ 191500 h 2138719"/>
                  <a:gd name="connsiteX40" fmla="*/ 477265 w 1706024"/>
                  <a:gd name="connsiteY40" fmla="*/ 23837 h 2138719"/>
                  <a:gd name="connsiteX41" fmla="*/ 655947 w 1706024"/>
                  <a:gd name="connsiteY41" fmla="*/ 4 h 2138719"/>
                  <a:gd name="connsiteX0" fmla="*/ 655947 w 1706024"/>
                  <a:gd name="connsiteY0" fmla="*/ 4 h 2138719"/>
                  <a:gd name="connsiteX1" fmla="*/ 972935 w 1706024"/>
                  <a:gd name="connsiteY1" fmla="*/ 135331 h 2138719"/>
                  <a:gd name="connsiteX2" fmla="*/ 994631 w 1706024"/>
                  <a:gd name="connsiteY2" fmla="*/ 184285 h 2138719"/>
                  <a:gd name="connsiteX3" fmla="*/ 1025844 w 1706024"/>
                  <a:gd name="connsiteY3" fmla="*/ 213895 h 2138719"/>
                  <a:gd name="connsiteX4" fmla="*/ 1167452 w 1706024"/>
                  <a:gd name="connsiteY4" fmla="*/ 477445 h 2138719"/>
                  <a:gd name="connsiteX5" fmla="*/ 1072605 w 1706024"/>
                  <a:gd name="connsiteY5" fmla="*/ 1005118 h 2138719"/>
                  <a:gd name="connsiteX6" fmla="*/ 1004677 w 1706024"/>
                  <a:gd name="connsiteY6" fmla="*/ 1076781 h 2138719"/>
                  <a:gd name="connsiteX7" fmla="*/ 1056015 w 1706024"/>
                  <a:gd name="connsiteY7" fmla="*/ 1192454 h 2138719"/>
                  <a:gd name="connsiteX8" fmla="*/ 1342191 w 1706024"/>
                  <a:gd name="connsiteY8" fmla="*/ 1115774 h 2138719"/>
                  <a:gd name="connsiteX9" fmla="*/ 1577319 w 1706024"/>
                  <a:gd name="connsiteY9" fmla="*/ 1251525 h 2138719"/>
                  <a:gd name="connsiteX10" fmla="*/ 1706024 w 1706024"/>
                  <a:gd name="connsiteY10" fmla="*/ 1730644 h 2138719"/>
                  <a:gd name="connsiteX11" fmla="*/ 1140037 w 1706024"/>
                  <a:gd name="connsiteY11" fmla="*/ 2104945 h 2138719"/>
                  <a:gd name="connsiteX12" fmla="*/ 454854 w 1706024"/>
                  <a:gd name="connsiteY12" fmla="*/ 2121609 h 2138719"/>
                  <a:gd name="connsiteX13" fmla="*/ 316646 w 1706024"/>
                  <a:gd name="connsiteY13" fmla="*/ 1589321 h 2138719"/>
                  <a:gd name="connsiteX14" fmla="*/ 452397 w 1706024"/>
                  <a:gd name="connsiteY14" fmla="*/ 1354193 h 2138719"/>
                  <a:gd name="connsiteX15" fmla="*/ 738571 w 1706024"/>
                  <a:gd name="connsiteY15" fmla="*/ 1277513 h 2138719"/>
                  <a:gd name="connsiteX16" fmla="*/ 729262 w 1706024"/>
                  <a:gd name="connsiteY16" fmla="*/ 1189931 h 2138719"/>
                  <a:gd name="connsiteX17" fmla="*/ 715127 w 1706024"/>
                  <a:gd name="connsiteY17" fmla="*/ 1192043 h 2138719"/>
                  <a:gd name="connsiteX18" fmla="*/ 378086 w 1706024"/>
                  <a:gd name="connsiteY18" fmla="*/ 1074239 h 2138719"/>
                  <a:gd name="connsiteX19" fmla="*/ 354240 w 1706024"/>
                  <a:gd name="connsiteY19" fmla="*/ 1051617 h 2138719"/>
                  <a:gd name="connsiteX20" fmla="*/ 340310 w 1706024"/>
                  <a:gd name="connsiteY20" fmla="*/ 1061042 h 2138719"/>
                  <a:gd name="connsiteX21" fmla="*/ 222204 w 1706024"/>
                  <a:gd name="connsiteY21" fmla="*/ 1064628 h 2138719"/>
                  <a:gd name="connsiteX22" fmla="*/ 228812 w 1706024"/>
                  <a:gd name="connsiteY22" fmla="*/ 1019014 h 2138719"/>
                  <a:gd name="connsiteX23" fmla="*/ 241762 w 1706024"/>
                  <a:gd name="connsiteY23" fmla="*/ 1004803 h 2138719"/>
                  <a:gd name="connsiteX24" fmla="*/ 209171 w 1706024"/>
                  <a:gd name="connsiteY24" fmla="*/ 1002630 h 2138719"/>
                  <a:gd name="connsiteX25" fmla="*/ 170496 w 1706024"/>
                  <a:gd name="connsiteY25" fmla="*/ 974880 h 2138719"/>
                  <a:gd name="connsiteX26" fmla="*/ 218858 w 1706024"/>
                  <a:gd name="connsiteY26" fmla="*/ 912259 h 2138719"/>
                  <a:gd name="connsiteX27" fmla="*/ 236030 w 1706024"/>
                  <a:gd name="connsiteY27" fmla="*/ 905727 h 2138719"/>
                  <a:gd name="connsiteX28" fmla="*/ 202219 w 1706024"/>
                  <a:gd name="connsiteY28" fmla="*/ 843298 h 2138719"/>
                  <a:gd name="connsiteX29" fmla="*/ 167606 w 1706024"/>
                  <a:gd name="connsiteY29" fmla="*/ 745353 h 2138719"/>
                  <a:gd name="connsiteX30" fmla="*/ 147951 w 1706024"/>
                  <a:gd name="connsiteY30" fmla="*/ 514852 h 2138719"/>
                  <a:gd name="connsiteX31" fmla="*/ 150951 w 1706024"/>
                  <a:gd name="connsiteY31" fmla="*/ 498895 h 2138719"/>
                  <a:gd name="connsiteX32" fmla="*/ 134111 w 1706024"/>
                  <a:gd name="connsiteY32" fmla="*/ 509802 h 2138719"/>
                  <a:gd name="connsiteX33" fmla="*/ 45933 w 1706024"/>
                  <a:gd name="connsiteY33" fmla="*/ 580780 h 2138719"/>
                  <a:gd name="connsiteX34" fmla="*/ 37469 w 1706024"/>
                  <a:gd name="connsiteY34" fmla="*/ 434304 h 2138719"/>
                  <a:gd name="connsiteX35" fmla="*/ 43632 w 1706024"/>
                  <a:gd name="connsiteY35" fmla="*/ 424027 h 2138719"/>
                  <a:gd name="connsiteX36" fmla="*/ 5279 w 1706024"/>
                  <a:gd name="connsiteY36" fmla="*/ 440968 h 2138719"/>
                  <a:gd name="connsiteX37" fmla="*/ 174657 w 1706024"/>
                  <a:gd name="connsiteY37" fmla="*/ 203664 h 2138719"/>
                  <a:gd name="connsiteX38" fmla="*/ 177152 w 1706024"/>
                  <a:gd name="connsiteY38" fmla="*/ 203213 h 2138719"/>
                  <a:gd name="connsiteX39" fmla="*/ 185993 w 1706024"/>
                  <a:gd name="connsiteY39" fmla="*/ 191500 h 2138719"/>
                  <a:gd name="connsiteX40" fmla="*/ 477265 w 1706024"/>
                  <a:gd name="connsiteY40" fmla="*/ 23837 h 2138719"/>
                  <a:gd name="connsiteX41" fmla="*/ 655947 w 1706024"/>
                  <a:gd name="connsiteY41" fmla="*/ 4 h 2138719"/>
                  <a:gd name="connsiteX0" fmla="*/ 655947 w 1706024"/>
                  <a:gd name="connsiteY0" fmla="*/ 4 h 2148675"/>
                  <a:gd name="connsiteX1" fmla="*/ 972935 w 1706024"/>
                  <a:gd name="connsiteY1" fmla="*/ 135331 h 2148675"/>
                  <a:gd name="connsiteX2" fmla="*/ 994631 w 1706024"/>
                  <a:gd name="connsiteY2" fmla="*/ 184285 h 2148675"/>
                  <a:gd name="connsiteX3" fmla="*/ 1025844 w 1706024"/>
                  <a:gd name="connsiteY3" fmla="*/ 213895 h 2148675"/>
                  <a:gd name="connsiteX4" fmla="*/ 1167452 w 1706024"/>
                  <a:gd name="connsiteY4" fmla="*/ 477445 h 2148675"/>
                  <a:gd name="connsiteX5" fmla="*/ 1072605 w 1706024"/>
                  <a:gd name="connsiteY5" fmla="*/ 1005118 h 2148675"/>
                  <a:gd name="connsiteX6" fmla="*/ 1004677 w 1706024"/>
                  <a:gd name="connsiteY6" fmla="*/ 1076781 h 2148675"/>
                  <a:gd name="connsiteX7" fmla="*/ 1056015 w 1706024"/>
                  <a:gd name="connsiteY7" fmla="*/ 1192454 h 2148675"/>
                  <a:gd name="connsiteX8" fmla="*/ 1342191 w 1706024"/>
                  <a:gd name="connsiteY8" fmla="*/ 1115774 h 2148675"/>
                  <a:gd name="connsiteX9" fmla="*/ 1577319 w 1706024"/>
                  <a:gd name="connsiteY9" fmla="*/ 1251525 h 2148675"/>
                  <a:gd name="connsiteX10" fmla="*/ 1706024 w 1706024"/>
                  <a:gd name="connsiteY10" fmla="*/ 1730644 h 2148675"/>
                  <a:gd name="connsiteX11" fmla="*/ 1140037 w 1706024"/>
                  <a:gd name="connsiteY11" fmla="*/ 2104945 h 2148675"/>
                  <a:gd name="connsiteX12" fmla="*/ 454854 w 1706024"/>
                  <a:gd name="connsiteY12" fmla="*/ 2121609 h 2148675"/>
                  <a:gd name="connsiteX13" fmla="*/ 316646 w 1706024"/>
                  <a:gd name="connsiteY13" fmla="*/ 1589321 h 2148675"/>
                  <a:gd name="connsiteX14" fmla="*/ 452397 w 1706024"/>
                  <a:gd name="connsiteY14" fmla="*/ 1354193 h 2148675"/>
                  <a:gd name="connsiteX15" fmla="*/ 738571 w 1706024"/>
                  <a:gd name="connsiteY15" fmla="*/ 1277513 h 2148675"/>
                  <a:gd name="connsiteX16" fmla="*/ 729262 w 1706024"/>
                  <a:gd name="connsiteY16" fmla="*/ 1189931 h 2148675"/>
                  <a:gd name="connsiteX17" fmla="*/ 715127 w 1706024"/>
                  <a:gd name="connsiteY17" fmla="*/ 1192043 h 2148675"/>
                  <a:gd name="connsiteX18" fmla="*/ 378086 w 1706024"/>
                  <a:gd name="connsiteY18" fmla="*/ 1074239 h 2148675"/>
                  <a:gd name="connsiteX19" fmla="*/ 354240 w 1706024"/>
                  <a:gd name="connsiteY19" fmla="*/ 1051617 h 2148675"/>
                  <a:gd name="connsiteX20" fmla="*/ 340310 w 1706024"/>
                  <a:gd name="connsiteY20" fmla="*/ 1061042 h 2148675"/>
                  <a:gd name="connsiteX21" fmla="*/ 222204 w 1706024"/>
                  <a:gd name="connsiteY21" fmla="*/ 1064628 h 2148675"/>
                  <a:gd name="connsiteX22" fmla="*/ 228812 w 1706024"/>
                  <a:gd name="connsiteY22" fmla="*/ 1019014 h 2148675"/>
                  <a:gd name="connsiteX23" fmla="*/ 241762 w 1706024"/>
                  <a:gd name="connsiteY23" fmla="*/ 1004803 h 2148675"/>
                  <a:gd name="connsiteX24" fmla="*/ 209171 w 1706024"/>
                  <a:gd name="connsiteY24" fmla="*/ 1002630 h 2148675"/>
                  <a:gd name="connsiteX25" fmla="*/ 170496 w 1706024"/>
                  <a:gd name="connsiteY25" fmla="*/ 974880 h 2148675"/>
                  <a:gd name="connsiteX26" fmla="*/ 218858 w 1706024"/>
                  <a:gd name="connsiteY26" fmla="*/ 912259 h 2148675"/>
                  <a:gd name="connsiteX27" fmla="*/ 236030 w 1706024"/>
                  <a:gd name="connsiteY27" fmla="*/ 905727 h 2148675"/>
                  <a:gd name="connsiteX28" fmla="*/ 202219 w 1706024"/>
                  <a:gd name="connsiteY28" fmla="*/ 843298 h 2148675"/>
                  <a:gd name="connsiteX29" fmla="*/ 167606 w 1706024"/>
                  <a:gd name="connsiteY29" fmla="*/ 745353 h 2148675"/>
                  <a:gd name="connsiteX30" fmla="*/ 147951 w 1706024"/>
                  <a:gd name="connsiteY30" fmla="*/ 514852 h 2148675"/>
                  <a:gd name="connsiteX31" fmla="*/ 150951 w 1706024"/>
                  <a:gd name="connsiteY31" fmla="*/ 498895 h 2148675"/>
                  <a:gd name="connsiteX32" fmla="*/ 134111 w 1706024"/>
                  <a:gd name="connsiteY32" fmla="*/ 509802 h 2148675"/>
                  <a:gd name="connsiteX33" fmla="*/ 45933 w 1706024"/>
                  <a:gd name="connsiteY33" fmla="*/ 580780 h 2148675"/>
                  <a:gd name="connsiteX34" fmla="*/ 37469 w 1706024"/>
                  <a:gd name="connsiteY34" fmla="*/ 434304 h 2148675"/>
                  <a:gd name="connsiteX35" fmla="*/ 43632 w 1706024"/>
                  <a:gd name="connsiteY35" fmla="*/ 424027 h 2148675"/>
                  <a:gd name="connsiteX36" fmla="*/ 5279 w 1706024"/>
                  <a:gd name="connsiteY36" fmla="*/ 440968 h 2148675"/>
                  <a:gd name="connsiteX37" fmla="*/ 174657 w 1706024"/>
                  <a:gd name="connsiteY37" fmla="*/ 203664 h 2148675"/>
                  <a:gd name="connsiteX38" fmla="*/ 177152 w 1706024"/>
                  <a:gd name="connsiteY38" fmla="*/ 203213 h 2148675"/>
                  <a:gd name="connsiteX39" fmla="*/ 185993 w 1706024"/>
                  <a:gd name="connsiteY39" fmla="*/ 191500 h 2148675"/>
                  <a:gd name="connsiteX40" fmla="*/ 477265 w 1706024"/>
                  <a:gd name="connsiteY40" fmla="*/ 23837 h 2148675"/>
                  <a:gd name="connsiteX41" fmla="*/ 655947 w 1706024"/>
                  <a:gd name="connsiteY41" fmla="*/ 4 h 2148675"/>
                  <a:gd name="connsiteX0" fmla="*/ 655947 w 1706024"/>
                  <a:gd name="connsiteY0" fmla="*/ 4 h 2176323"/>
                  <a:gd name="connsiteX1" fmla="*/ 972935 w 1706024"/>
                  <a:gd name="connsiteY1" fmla="*/ 135331 h 2176323"/>
                  <a:gd name="connsiteX2" fmla="*/ 994631 w 1706024"/>
                  <a:gd name="connsiteY2" fmla="*/ 184285 h 2176323"/>
                  <a:gd name="connsiteX3" fmla="*/ 1025844 w 1706024"/>
                  <a:gd name="connsiteY3" fmla="*/ 213895 h 2176323"/>
                  <a:gd name="connsiteX4" fmla="*/ 1167452 w 1706024"/>
                  <a:gd name="connsiteY4" fmla="*/ 477445 h 2176323"/>
                  <a:gd name="connsiteX5" fmla="*/ 1072605 w 1706024"/>
                  <a:gd name="connsiteY5" fmla="*/ 1005118 h 2176323"/>
                  <a:gd name="connsiteX6" fmla="*/ 1004677 w 1706024"/>
                  <a:gd name="connsiteY6" fmla="*/ 1076781 h 2176323"/>
                  <a:gd name="connsiteX7" fmla="*/ 1056015 w 1706024"/>
                  <a:gd name="connsiteY7" fmla="*/ 1192454 h 2176323"/>
                  <a:gd name="connsiteX8" fmla="*/ 1342191 w 1706024"/>
                  <a:gd name="connsiteY8" fmla="*/ 1115774 h 2176323"/>
                  <a:gd name="connsiteX9" fmla="*/ 1577319 w 1706024"/>
                  <a:gd name="connsiteY9" fmla="*/ 1251525 h 2176323"/>
                  <a:gd name="connsiteX10" fmla="*/ 1706024 w 1706024"/>
                  <a:gd name="connsiteY10" fmla="*/ 1730644 h 2176323"/>
                  <a:gd name="connsiteX11" fmla="*/ 1140037 w 1706024"/>
                  <a:gd name="connsiteY11" fmla="*/ 2104945 h 2176323"/>
                  <a:gd name="connsiteX12" fmla="*/ 454854 w 1706024"/>
                  <a:gd name="connsiteY12" fmla="*/ 2153433 h 2176323"/>
                  <a:gd name="connsiteX13" fmla="*/ 316646 w 1706024"/>
                  <a:gd name="connsiteY13" fmla="*/ 1589321 h 2176323"/>
                  <a:gd name="connsiteX14" fmla="*/ 452397 w 1706024"/>
                  <a:gd name="connsiteY14" fmla="*/ 1354193 h 2176323"/>
                  <a:gd name="connsiteX15" fmla="*/ 738571 w 1706024"/>
                  <a:gd name="connsiteY15" fmla="*/ 1277513 h 2176323"/>
                  <a:gd name="connsiteX16" fmla="*/ 729262 w 1706024"/>
                  <a:gd name="connsiteY16" fmla="*/ 1189931 h 2176323"/>
                  <a:gd name="connsiteX17" fmla="*/ 715127 w 1706024"/>
                  <a:gd name="connsiteY17" fmla="*/ 1192043 h 2176323"/>
                  <a:gd name="connsiteX18" fmla="*/ 378086 w 1706024"/>
                  <a:gd name="connsiteY18" fmla="*/ 1074239 h 2176323"/>
                  <a:gd name="connsiteX19" fmla="*/ 354240 w 1706024"/>
                  <a:gd name="connsiteY19" fmla="*/ 1051617 h 2176323"/>
                  <a:gd name="connsiteX20" fmla="*/ 340310 w 1706024"/>
                  <a:gd name="connsiteY20" fmla="*/ 1061042 h 2176323"/>
                  <a:gd name="connsiteX21" fmla="*/ 222204 w 1706024"/>
                  <a:gd name="connsiteY21" fmla="*/ 1064628 h 2176323"/>
                  <a:gd name="connsiteX22" fmla="*/ 228812 w 1706024"/>
                  <a:gd name="connsiteY22" fmla="*/ 1019014 h 2176323"/>
                  <a:gd name="connsiteX23" fmla="*/ 241762 w 1706024"/>
                  <a:gd name="connsiteY23" fmla="*/ 1004803 h 2176323"/>
                  <a:gd name="connsiteX24" fmla="*/ 209171 w 1706024"/>
                  <a:gd name="connsiteY24" fmla="*/ 1002630 h 2176323"/>
                  <a:gd name="connsiteX25" fmla="*/ 170496 w 1706024"/>
                  <a:gd name="connsiteY25" fmla="*/ 974880 h 2176323"/>
                  <a:gd name="connsiteX26" fmla="*/ 218858 w 1706024"/>
                  <a:gd name="connsiteY26" fmla="*/ 912259 h 2176323"/>
                  <a:gd name="connsiteX27" fmla="*/ 236030 w 1706024"/>
                  <a:gd name="connsiteY27" fmla="*/ 905727 h 2176323"/>
                  <a:gd name="connsiteX28" fmla="*/ 202219 w 1706024"/>
                  <a:gd name="connsiteY28" fmla="*/ 843298 h 2176323"/>
                  <a:gd name="connsiteX29" fmla="*/ 167606 w 1706024"/>
                  <a:gd name="connsiteY29" fmla="*/ 745353 h 2176323"/>
                  <a:gd name="connsiteX30" fmla="*/ 147951 w 1706024"/>
                  <a:gd name="connsiteY30" fmla="*/ 514852 h 2176323"/>
                  <a:gd name="connsiteX31" fmla="*/ 150951 w 1706024"/>
                  <a:gd name="connsiteY31" fmla="*/ 498895 h 2176323"/>
                  <a:gd name="connsiteX32" fmla="*/ 134111 w 1706024"/>
                  <a:gd name="connsiteY32" fmla="*/ 509802 h 2176323"/>
                  <a:gd name="connsiteX33" fmla="*/ 45933 w 1706024"/>
                  <a:gd name="connsiteY33" fmla="*/ 580780 h 2176323"/>
                  <a:gd name="connsiteX34" fmla="*/ 37469 w 1706024"/>
                  <a:gd name="connsiteY34" fmla="*/ 434304 h 2176323"/>
                  <a:gd name="connsiteX35" fmla="*/ 43632 w 1706024"/>
                  <a:gd name="connsiteY35" fmla="*/ 424027 h 2176323"/>
                  <a:gd name="connsiteX36" fmla="*/ 5279 w 1706024"/>
                  <a:gd name="connsiteY36" fmla="*/ 440968 h 2176323"/>
                  <a:gd name="connsiteX37" fmla="*/ 174657 w 1706024"/>
                  <a:gd name="connsiteY37" fmla="*/ 203664 h 2176323"/>
                  <a:gd name="connsiteX38" fmla="*/ 177152 w 1706024"/>
                  <a:gd name="connsiteY38" fmla="*/ 203213 h 2176323"/>
                  <a:gd name="connsiteX39" fmla="*/ 185993 w 1706024"/>
                  <a:gd name="connsiteY39" fmla="*/ 191500 h 2176323"/>
                  <a:gd name="connsiteX40" fmla="*/ 477265 w 1706024"/>
                  <a:gd name="connsiteY40" fmla="*/ 23837 h 2176323"/>
                  <a:gd name="connsiteX41" fmla="*/ 655947 w 1706024"/>
                  <a:gd name="connsiteY41" fmla="*/ 4 h 2176323"/>
                  <a:gd name="connsiteX0" fmla="*/ 655947 w 1706024"/>
                  <a:gd name="connsiteY0" fmla="*/ 4 h 2180666"/>
                  <a:gd name="connsiteX1" fmla="*/ 972935 w 1706024"/>
                  <a:gd name="connsiteY1" fmla="*/ 135331 h 2180666"/>
                  <a:gd name="connsiteX2" fmla="*/ 994631 w 1706024"/>
                  <a:gd name="connsiteY2" fmla="*/ 184285 h 2180666"/>
                  <a:gd name="connsiteX3" fmla="*/ 1025844 w 1706024"/>
                  <a:gd name="connsiteY3" fmla="*/ 213895 h 2180666"/>
                  <a:gd name="connsiteX4" fmla="*/ 1167452 w 1706024"/>
                  <a:gd name="connsiteY4" fmla="*/ 477445 h 2180666"/>
                  <a:gd name="connsiteX5" fmla="*/ 1072605 w 1706024"/>
                  <a:gd name="connsiteY5" fmla="*/ 1005118 h 2180666"/>
                  <a:gd name="connsiteX6" fmla="*/ 1004677 w 1706024"/>
                  <a:gd name="connsiteY6" fmla="*/ 1076781 h 2180666"/>
                  <a:gd name="connsiteX7" fmla="*/ 1056015 w 1706024"/>
                  <a:gd name="connsiteY7" fmla="*/ 1192454 h 2180666"/>
                  <a:gd name="connsiteX8" fmla="*/ 1342191 w 1706024"/>
                  <a:gd name="connsiteY8" fmla="*/ 1115774 h 2180666"/>
                  <a:gd name="connsiteX9" fmla="*/ 1577319 w 1706024"/>
                  <a:gd name="connsiteY9" fmla="*/ 1251525 h 2180666"/>
                  <a:gd name="connsiteX10" fmla="*/ 1706024 w 1706024"/>
                  <a:gd name="connsiteY10" fmla="*/ 1730644 h 2180666"/>
                  <a:gd name="connsiteX11" fmla="*/ 1140037 w 1706024"/>
                  <a:gd name="connsiteY11" fmla="*/ 2118584 h 2180666"/>
                  <a:gd name="connsiteX12" fmla="*/ 454854 w 1706024"/>
                  <a:gd name="connsiteY12" fmla="*/ 2153433 h 2180666"/>
                  <a:gd name="connsiteX13" fmla="*/ 316646 w 1706024"/>
                  <a:gd name="connsiteY13" fmla="*/ 1589321 h 2180666"/>
                  <a:gd name="connsiteX14" fmla="*/ 452397 w 1706024"/>
                  <a:gd name="connsiteY14" fmla="*/ 1354193 h 2180666"/>
                  <a:gd name="connsiteX15" fmla="*/ 738571 w 1706024"/>
                  <a:gd name="connsiteY15" fmla="*/ 1277513 h 2180666"/>
                  <a:gd name="connsiteX16" fmla="*/ 729262 w 1706024"/>
                  <a:gd name="connsiteY16" fmla="*/ 1189931 h 2180666"/>
                  <a:gd name="connsiteX17" fmla="*/ 715127 w 1706024"/>
                  <a:gd name="connsiteY17" fmla="*/ 1192043 h 2180666"/>
                  <a:gd name="connsiteX18" fmla="*/ 378086 w 1706024"/>
                  <a:gd name="connsiteY18" fmla="*/ 1074239 h 2180666"/>
                  <a:gd name="connsiteX19" fmla="*/ 354240 w 1706024"/>
                  <a:gd name="connsiteY19" fmla="*/ 1051617 h 2180666"/>
                  <a:gd name="connsiteX20" fmla="*/ 340310 w 1706024"/>
                  <a:gd name="connsiteY20" fmla="*/ 1061042 h 2180666"/>
                  <a:gd name="connsiteX21" fmla="*/ 222204 w 1706024"/>
                  <a:gd name="connsiteY21" fmla="*/ 1064628 h 2180666"/>
                  <a:gd name="connsiteX22" fmla="*/ 228812 w 1706024"/>
                  <a:gd name="connsiteY22" fmla="*/ 1019014 h 2180666"/>
                  <a:gd name="connsiteX23" fmla="*/ 241762 w 1706024"/>
                  <a:gd name="connsiteY23" fmla="*/ 1004803 h 2180666"/>
                  <a:gd name="connsiteX24" fmla="*/ 209171 w 1706024"/>
                  <a:gd name="connsiteY24" fmla="*/ 1002630 h 2180666"/>
                  <a:gd name="connsiteX25" fmla="*/ 170496 w 1706024"/>
                  <a:gd name="connsiteY25" fmla="*/ 974880 h 2180666"/>
                  <a:gd name="connsiteX26" fmla="*/ 218858 w 1706024"/>
                  <a:gd name="connsiteY26" fmla="*/ 912259 h 2180666"/>
                  <a:gd name="connsiteX27" fmla="*/ 236030 w 1706024"/>
                  <a:gd name="connsiteY27" fmla="*/ 905727 h 2180666"/>
                  <a:gd name="connsiteX28" fmla="*/ 202219 w 1706024"/>
                  <a:gd name="connsiteY28" fmla="*/ 843298 h 2180666"/>
                  <a:gd name="connsiteX29" fmla="*/ 167606 w 1706024"/>
                  <a:gd name="connsiteY29" fmla="*/ 745353 h 2180666"/>
                  <a:gd name="connsiteX30" fmla="*/ 147951 w 1706024"/>
                  <a:gd name="connsiteY30" fmla="*/ 514852 h 2180666"/>
                  <a:gd name="connsiteX31" fmla="*/ 150951 w 1706024"/>
                  <a:gd name="connsiteY31" fmla="*/ 498895 h 2180666"/>
                  <a:gd name="connsiteX32" fmla="*/ 134111 w 1706024"/>
                  <a:gd name="connsiteY32" fmla="*/ 509802 h 2180666"/>
                  <a:gd name="connsiteX33" fmla="*/ 45933 w 1706024"/>
                  <a:gd name="connsiteY33" fmla="*/ 580780 h 2180666"/>
                  <a:gd name="connsiteX34" fmla="*/ 37469 w 1706024"/>
                  <a:gd name="connsiteY34" fmla="*/ 434304 h 2180666"/>
                  <a:gd name="connsiteX35" fmla="*/ 43632 w 1706024"/>
                  <a:gd name="connsiteY35" fmla="*/ 424027 h 2180666"/>
                  <a:gd name="connsiteX36" fmla="*/ 5279 w 1706024"/>
                  <a:gd name="connsiteY36" fmla="*/ 440968 h 2180666"/>
                  <a:gd name="connsiteX37" fmla="*/ 174657 w 1706024"/>
                  <a:gd name="connsiteY37" fmla="*/ 203664 h 2180666"/>
                  <a:gd name="connsiteX38" fmla="*/ 177152 w 1706024"/>
                  <a:gd name="connsiteY38" fmla="*/ 203213 h 2180666"/>
                  <a:gd name="connsiteX39" fmla="*/ 185993 w 1706024"/>
                  <a:gd name="connsiteY39" fmla="*/ 191500 h 2180666"/>
                  <a:gd name="connsiteX40" fmla="*/ 477265 w 1706024"/>
                  <a:gd name="connsiteY40" fmla="*/ 23837 h 2180666"/>
                  <a:gd name="connsiteX41" fmla="*/ 655947 w 1706024"/>
                  <a:gd name="connsiteY41" fmla="*/ 4 h 21806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1706024" h="2180666">
                    <a:moveTo>
                      <a:pt x="655947" y="4"/>
                    </a:moveTo>
                    <a:cubicBezTo>
                      <a:pt x="798305" y="567"/>
                      <a:pt x="918491" y="50329"/>
                      <a:pt x="972935" y="135331"/>
                    </a:cubicBezTo>
                    <a:lnTo>
                      <a:pt x="994631" y="184285"/>
                    </a:lnTo>
                    <a:lnTo>
                      <a:pt x="1025844" y="213895"/>
                    </a:lnTo>
                    <a:cubicBezTo>
                      <a:pt x="1090176" y="285441"/>
                      <a:pt x="1140011" y="375033"/>
                      <a:pt x="1167452" y="477445"/>
                    </a:cubicBezTo>
                    <a:cubicBezTo>
                      <a:pt x="1219721" y="672515"/>
                      <a:pt x="1178373" y="867928"/>
                      <a:pt x="1072605" y="1005118"/>
                    </a:cubicBezTo>
                    <a:lnTo>
                      <a:pt x="1004677" y="1076781"/>
                    </a:lnTo>
                    <a:lnTo>
                      <a:pt x="1056015" y="1192454"/>
                    </a:lnTo>
                    <a:lnTo>
                      <a:pt x="1342191" y="1115774"/>
                    </a:lnTo>
                    <a:cubicBezTo>
                      <a:pt x="1444606" y="1088332"/>
                      <a:pt x="1549877" y="1149109"/>
                      <a:pt x="1577319" y="1251525"/>
                    </a:cubicBezTo>
                    <a:lnTo>
                      <a:pt x="1706024" y="1730644"/>
                    </a:lnTo>
                    <a:cubicBezTo>
                      <a:pt x="1582523" y="1873596"/>
                      <a:pt x="1348565" y="2048119"/>
                      <a:pt x="1140037" y="2118584"/>
                    </a:cubicBezTo>
                    <a:cubicBezTo>
                      <a:pt x="931509" y="2189049"/>
                      <a:pt x="674156" y="2197885"/>
                      <a:pt x="454854" y="2153433"/>
                    </a:cubicBezTo>
                    <a:cubicBezTo>
                      <a:pt x="440607" y="2100264"/>
                      <a:pt x="330893" y="1642490"/>
                      <a:pt x="316646" y="1589321"/>
                    </a:cubicBezTo>
                    <a:cubicBezTo>
                      <a:pt x="289203" y="1486906"/>
                      <a:pt x="349981" y="1381635"/>
                      <a:pt x="452397" y="1354193"/>
                    </a:cubicBezTo>
                    <a:lnTo>
                      <a:pt x="738571" y="1277513"/>
                    </a:lnTo>
                    <a:lnTo>
                      <a:pt x="729262" y="1189931"/>
                    </a:lnTo>
                    <a:lnTo>
                      <a:pt x="715127" y="1192043"/>
                    </a:lnTo>
                    <a:cubicBezTo>
                      <a:pt x="594164" y="1196215"/>
                      <a:pt x="475578" y="1152817"/>
                      <a:pt x="378086" y="1074239"/>
                    </a:cubicBezTo>
                    <a:lnTo>
                      <a:pt x="354240" y="1051617"/>
                    </a:lnTo>
                    <a:lnTo>
                      <a:pt x="340310" y="1061042"/>
                    </a:lnTo>
                    <a:cubicBezTo>
                      <a:pt x="290537" y="1087634"/>
                      <a:pt x="237659" y="1089240"/>
                      <a:pt x="222204" y="1064628"/>
                    </a:cubicBezTo>
                    <a:cubicBezTo>
                      <a:pt x="214476" y="1052322"/>
                      <a:pt x="217567" y="1035792"/>
                      <a:pt x="228812" y="1019014"/>
                    </a:cubicBezTo>
                    <a:lnTo>
                      <a:pt x="241762" y="1004803"/>
                    </a:lnTo>
                    <a:lnTo>
                      <a:pt x="209171" y="1002630"/>
                    </a:lnTo>
                    <a:cubicBezTo>
                      <a:pt x="188725" y="998355"/>
                      <a:pt x="174217" y="988768"/>
                      <a:pt x="170496" y="974880"/>
                    </a:cubicBezTo>
                    <a:cubicBezTo>
                      <a:pt x="164915" y="954050"/>
                      <a:pt x="185187" y="929463"/>
                      <a:pt x="218858" y="912259"/>
                    </a:cubicBezTo>
                    <a:lnTo>
                      <a:pt x="236030" y="905727"/>
                    </a:lnTo>
                    <a:lnTo>
                      <a:pt x="202219" y="843298"/>
                    </a:lnTo>
                    <a:cubicBezTo>
                      <a:pt x="188389" y="812203"/>
                      <a:pt x="176753" y="779490"/>
                      <a:pt x="167606" y="745353"/>
                    </a:cubicBezTo>
                    <a:cubicBezTo>
                      <a:pt x="146699" y="667325"/>
                      <a:pt x="140770" y="589242"/>
                      <a:pt x="147951" y="514852"/>
                    </a:cubicBezTo>
                    <a:lnTo>
                      <a:pt x="150951" y="498895"/>
                    </a:lnTo>
                    <a:lnTo>
                      <a:pt x="134111" y="509802"/>
                    </a:lnTo>
                    <a:cubicBezTo>
                      <a:pt x="103499" y="531936"/>
                      <a:pt x="74043" y="555632"/>
                      <a:pt x="45933" y="580780"/>
                    </a:cubicBezTo>
                    <a:cubicBezTo>
                      <a:pt x="20337" y="536447"/>
                      <a:pt x="18977" y="483718"/>
                      <a:pt x="37469" y="434304"/>
                    </a:cubicBezTo>
                    <a:lnTo>
                      <a:pt x="43632" y="424027"/>
                    </a:lnTo>
                    <a:lnTo>
                      <a:pt x="5279" y="440968"/>
                    </a:lnTo>
                    <a:cubicBezTo>
                      <a:pt x="-21219" y="342074"/>
                      <a:pt x="54614" y="235830"/>
                      <a:pt x="174657" y="203664"/>
                    </a:cubicBezTo>
                    <a:lnTo>
                      <a:pt x="177152" y="203213"/>
                    </a:lnTo>
                    <a:lnTo>
                      <a:pt x="185993" y="191500"/>
                    </a:lnTo>
                    <a:cubicBezTo>
                      <a:pt x="252427" y="118329"/>
                      <a:pt x="354767" y="56660"/>
                      <a:pt x="477265" y="23837"/>
                    </a:cubicBezTo>
                    <a:cubicBezTo>
                      <a:pt x="538514" y="7425"/>
                      <a:pt x="599005" y="-222"/>
                      <a:pt x="655947" y="4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弦 47">
                <a:extLst>
                  <a:ext uri="{FF2B5EF4-FFF2-40B4-BE49-F238E27FC236}">
                    <a16:creationId xmlns:a16="http://schemas.microsoft.com/office/drawing/2014/main" id="{180590C3-4899-4AFA-99EF-FEDF2A16CFF5}"/>
                  </a:ext>
                </a:extLst>
              </p:cNvPr>
              <p:cNvSpPr/>
              <p:nvPr/>
            </p:nvSpPr>
            <p:spPr bwMode="auto">
              <a:xfrm rot="20700000">
                <a:off x="2096848" y="3086941"/>
                <a:ext cx="215075" cy="215075"/>
              </a:xfrm>
              <a:prstGeom prst="chord">
                <a:avLst>
                  <a:gd name="adj1" fmla="val 19276092"/>
                  <a:gd name="adj2" fmla="val 11402352"/>
                </a:avLst>
              </a:prstGeom>
              <a:solidFill>
                <a:schemeClr val="accent3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楕円 14">
                <a:extLst>
                  <a:ext uri="{FF2B5EF4-FFF2-40B4-BE49-F238E27FC236}">
                    <a16:creationId xmlns:a16="http://schemas.microsoft.com/office/drawing/2014/main" id="{0A0FE143-DF21-4EB2-92AB-9E164ECF759C}"/>
                  </a:ext>
                </a:extLst>
              </p:cNvPr>
              <p:cNvSpPr/>
              <p:nvPr/>
            </p:nvSpPr>
            <p:spPr bwMode="auto">
              <a:xfrm rot="20146596">
                <a:off x="1542823" y="3722077"/>
                <a:ext cx="358920" cy="126753"/>
              </a:xfrm>
              <a:custGeom>
                <a:avLst/>
                <a:gdLst>
                  <a:gd name="connsiteX0" fmla="*/ 0 w 288951"/>
                  <a:gd name="connsiteY0" fmla="*/ 90010 h 180020"/>
                  <a:gd name="connsiteX1" fmla="*/ 144476 w 288951"/>
                  <a:gd name="connsiteY1" fmla="*/ 0 h 180020"/>
                  <a:gd name="connsiteX2" fmla="*/ 288952 w 288951"/>
                  <a:gd name="connsiteY2" fmla="*/ 90010 h 180020"/>
                  <a:gd name="connsiteX3" fmla="*/ 144476 w 288951"/>
                  <a:gd name="connsiteY3" fmla="*/ 180020 h 180020"/>
                  <a:gd name="connsiteX4" fmla="*/ 0 w 288951"/>
                  <a:gd name="connsiteY4" fmla="*/ 90010 h 180020"/>
                  <a:gd name="connsiteX0" fmla="*/ 0 w 488977"/>
                  <a:gd name="connsiteY0" fmla="*/ 90013 h 180025"/>
                  <a:gd name="connsiteX1" fmla="*/ 144476 w 488977"/>
                  <a:gd name="connsiteY1" fmla="*/ 3 h 180025"/>
                  <a:gd name="connsiteX2" fmla="*/ 488977 w 488977"/>
                  <a:gd name="connsiteY2" fmla="*/ 87632 h 180025"/>
                  <a:gd name="connsiteX3" fmla="*/ 144476 w 488977"/>
                  <a:gd name="connsiteY3" fmla="*/ 180023 h 180025"/>
                  <a:gd name="connsiteX4" fmla="*/ 0 w 488977"/>
                  <a:gd name="connsiteY4" fmla="*/ 90013 h 180025"/>
                  <a:gd name="connsiteX0" fmla="*/ 0 w 497818"/>
                  <a:gd name="connsiteY0" fmla="*/ 90013 h 180025"/>
                  <a:gd name="connsiteX1" fmla="*/ 144476 w 497818"/>
                  <a:gd name="connsiteY1" fmla="*/ 3 h 180025"/>
                  <a:gd name="connsiteX2" fmla="*/ 488977 w 497818"/>
                  <a:gd name="connsiteY2" fmla="*/ 87632 h 180025"/>
                  <a:gd name="connsiteX3" fmla="*/ 144476 w 497818"/>
                  <a:gd name="connsiteY3" fmla="*/ 180023 h 180025"/>
                  <a:gd name="connsiteX4" fmla="*/ 0 w 497818"/>
                  <a:gd name="connsiteY4" fmla="*/ 90013 h 180025"/>
                  <a:gd name="connsiteX0" fmla="*/ 0 w 503051"/>
                  <a:gd name="connsiteY0" fmla="*/ 90013 h 180025"/>
                  <a:gd name="connsiteX1" fmla="*/ 144476 w 503051"/>
                  <a:gd name="connsiteY1" fmla="*/ 3 h 180025"/>
                  <a:gd name="connsiteX2" fmla="*/ 488977 w 503051"/>
                  <a:gd name="connsiteY2" fmla="*/ 87632 h 180025"/>
                  <a:gd name="connsiteX3" fmla="*/ 144476 w 503051"/>
                  <a:gd name="connsiteY3" fmla="*/ 180023 h 180025"/>
                  <a:gd name="connsiteX4" fmla="*/ 0 w 503051"/>
                  <a:gd name="connsiteY4" fmla="*/ 90013 h 180025"/>
                  <a:gd name="connsiteX0" fmla="*/ 0 w 433972"/>
                  <a:gd name="connsiteY0" fmla="*/ 90010 h 180020"/>
                  <a:gd name="connsiteX1" fmla="*/ 144476 w 433972"/>
                  <a:gd name="connsiteY1" fmla="*/ 0 h 180020"/>
                  <a:gd name="connsiteX2" fmla="*/ 417539 w 433972"/>
                  <a:gd name="connsiteY2" fmla="*/ 90010 h 180020"/>
                  <a:gd name="connsiteX3" fmla="*/ 144476 w 433972"/>
                  <a:gd name="connsiteY3" fmla="*/ 180020 h 180020"/>
                  <a:gd name="connsiteX4" fmla="*/ 0 w 433972"/>
                  <a:gd name="connsiteY4" fmla="*/ 90010 h 180020"/>
                  <a:gd name="connsiteX0" fmla="*/ 0 w 453426"/>
                  <a:gd name="connsiteY0" fmla="*/ 90010 h 180020"/>
                  <a:gd name="connsiteX1" fmla="*/ 144476 w 453426"/>
                  <a:gd name="connsiteY1" fmla="*/ 0 h 180020"/>
                  <a:gd name="connsiteX2" fmla="*/ 417539 w 453426"/>
                  <a:gd name="connsiteY2" fmla="*/ 90010 h 180020"/>
                  <a:gd name="connsiteX3" fmla="*/ 144476 w 453426"/>
                  <a:gd name="connsiteY3" fmla="*/ 180020 h 180020"/>
                  <a:gd name="connsiteX4" fmla="*/ 0 w 453426"/>
                  <a:gd name="connsiteY4" fmla="*/ 90010 h 180020"/>
                  <a:gd name="connsiteX0" fmla="*/ 0 w 465505"/>
                  <a:gd name="connsiteY0" fmla="*/ 90010 h 180020"/>
                  <a:gd name="connsiteX1" fmla="*/ 144476 w 465505"/>
                  <a:gd name="connsiteY1" fmla="*/ 0 h 180020"/>
                  <a:gd name="connsiteX2" fmla="*/ 417539 w 465505"/>
                  <a:gd name="connsiteY2" fmla="*/ 90010 h 180020"/>
                  <a:gd name="connsiteX3" fmla="*/ 144476 w 465505"/>
                  <a:gd name="connsiteY3" fmla="*/ 180020 h 180020"/>
                  <a:gd name="connsiteX4" fmla="*/ 0 w 465505"/>
                  <a:gd name="connsiteY4" fmla="*/ 90010 h 180020"/>
                  <a:gd name="connsiteX0" fmla="*/ 0 w 456812"/>
                  <a:gd name="connsiteY0" fmla="*/ 90010 h 180020"/>
                  <a:gd name="connsiteX1" fmla="*/ 144476 w 456812"/>
                  <a:gd name="connsiteY1" fmla="*/ 0 h 180020"/>
                  <a:gd name="connsiteX2" fmla="*/ 417539 w 456812"/>
                  <a:gd name="connsiteY2" fmla="*/ 90010 h 180020"/>
                  <a:gd name="connsiteX3" fmla="*/ 144476 w 456812"/>
                  <a:gd name="connsiteY3" fmla="*/ 180020 h 180020"/>
                  <a:gd name="connsiteX4" fmla="*/ 0 w 456812"/>
                  <a:gd name="connsiteY4" fmla="*/ 90010 h 180020"/>
                  <a:gd name="connsiteX0" fmla="*/ 0 w 456812"/>
                  <a:gd name="connsiteY0" fmla="*/ 90010 h 180020"/>
                  <a:gd name="connsiteX1" fmla="*/ 144476 w 456812"/>
                  <a:gd name="connsiteY1" fmla="*/ 0 h 180020"/>
                  <a:gd name="connsiteX2" fmla="*/ 417539 w 456812"/>
                  <a:gd name="connsiteY2" fmla="*/ 90010 h 180020"/>
                  <a:gd name="connsiteX3" fmla="*/ 144476 w 456812"/>
                  <a:gd name="connsiteY3" fmla="*/ 180020 h 180020"/>
                  <a:gd name="connsiteX4" fmla="*/ 0 w 456812"/>
                  <a:gd name="connsiteY4" fmla="*/ 90010 h 180020"/>
                  <a:gd name="connsiteX0" fmla="*/ 0 w 453426"/>
                  <a:gd name="connsiteY0" fmla="*/ 90010 h 180020"/>
                  <a:gd name="connsiteX1" fmla="*/ 144476 w 453426"/>
                  <a:gd name="connsiteY1" fmla="*/ 0 h 180020"/>
                  <a:gd name="connsiteX2" fmla="*/ 417539 w 453426"/>
                  <a:gd name="connsiteY2" fmla="*/ 90010 h 180020"/>
                  <a:gd name="connsiteX3" fmla="*/ 144476 w 453426"/>
                  <a:gd name="connsiteY3" fmla="*/ 180020 h 180020"/>
                  <a:gd name="connsiteX4" fmla="*/ 0 w 453426"/>
                  <a:gd name="connsiteY4" fmla="*/ 90010 h 180020"/>
                  <a:gd name="connsiteX0" fmla="*/ 0 w 454267"/>
                  <a:gd name="connsiteY0" fmla="*/ 90010 h 180020"/>
                  <a:gd name="connsiteX1" fmla="*/ 144476 w 454267"/>
                  <a:gd name="connsiteY1" fmla="*/ 0 h 180020"/>
                  <a:gd name="connsiteX2" fmla="*/ 417539 w 454267"/>
                  <a:gd name="connsiteY2" fmla="*/ 90010 h 180020"/>
                  <a:gd name="connsiteX3" fmla="*/ 144476 w 454267"/>
                  <a:gd name="connsiteY3" fmla="*/ 180020 h 180020"/>
                  <a:gd name="connsiteX4" fmla="*/ 0 w 454267"/>
                  <a:gd name="connsiteY4" fmla="*/ 9001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54267" h="180020">
                    <a:moveTo>
                      <a:pt x="0" y="90010"/>
                    </a:moveTo>
                    <a:cubicBezTo>
                      <a:pt x="0" y="40299"/>
                      <a:pt x="74886" y="0"/>
                      <a:pt x="144476" y="0"/>
                    </a:cubicBezTo>
                    <a:cubicBezTo>
                      <a:pt x="214066" y="0"/>
                      <a:pt x="567558" y="59348"/>
                      <a:pt x="417539" y="90010"/>
                    </a:cubicBezTo>
                    <a:cubicBezTo>
                      <a:pt x="565176" y="108766"/>
                      <a:pt x="214066" y="180020"/>
                      <a:pt x="144476" y="180020"/>
                    </a:cubicBezTo>
                    <a:cubicBezTo>
                      <a:pt x="74886" y="180020"/>
                      <a:pt x="0" y="139721"/>
                      <a:pt x="0" y="9001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5" name="正方形/長方形 44">
              <a:extLst>
                <a:ext uri="{FF2B5EF4-FFF2-40B4-BE49-F238E27FC236}">
                  <a16:creationId xmlns:a16="http://schemas.microsoft.com/office/drawing/2014/main" id="{95013CE1-240E-4236-A21C-AF6A85E3C619}"/>
                </a:ext>
              </a:extLst>
            </p:cNvPr>
            <p:cNvSpPr/>
            <p:nvPr/>
          </p:nvSpPr>
          <p:spPr bwMode="auto">
            <a:xfrm rot="2700000">
              <a:off x="1083694" y="3560975"/>
              <a:ext cx="2601096" cy="163205"/>
            </a:xfrm>
            <a:prstGeom prst="rect">
              <a:avLst/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6" name="円: 塗りつぶしなし 45">
              <a:extLst>
                <a:ext uri="{FF2B5EF4-FFF2-40B4-BE49-F238E27FC236}">
                  <a16:creationId xmlns:a16="http://schemas.microsoft.com/office/drawing/2014/main" id="{7ACFA8ED-17ED-463F-BCA7-E7395FA8D882}"/>
                </a:ext>
              </a:extLst>
            </p:cNvPr>
            <p:cNvSpPr/>
            <p:nvPr/>
          </p:nvSpPr>
          <p:spPr bwMode="auto">
            <a:xfrm>
              <a:off x="1045579" y="2311767"/>
              <a:ext cx="2648830" cy="2648830"/>
            </a:xfrm>
            <a:prstGeom prst="donut">
              <a:avLst>
                <a:gd name="adj" fmla="val 5396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角丸四角形 3">
            <a:extLst>
              <a:ext uri="{FF2B5EF4-FFF2-40B4-BE49-F238E27FC236}">
                <a16:creationId xmlns:a16="http://schemas.microsoft.com/office/drawing/2014/main" id="{290D7371-F693-467F-8CE0-9806E34C32E5}"/>
              </a:ext>
            </a:extLst>
          </p:cNvPr>
          <p:cNvSpPr/>
          <p:nvPr/>
        </p:nvSpPr>
        <p:spPr>
          <a:xfrm>
            <a:off x="295275" y="323849"/>
            <a:ext cx="6284075" cy="9264665"/>
          </a:xfrm>
          <a:prstGeom prst="roundRect">
            <a:avLst>
              <a:gd name="adj" fmla="val 3725"/>
            </a:avLst>
          </a:prstGeom>
          <a:noFill/>
          <a:ln w="254000" cmpd="thickThin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815DF902-334C-4B50-9DB2-5EB02BC2AF76}"/>
              </a:ext>
            </a:extLst>
          </p:cNvPr>
          <p:cNvGrpSpPr/>
          <p:nvPr/>
        </p:nvGrpSpPr>
        <p:grpSpPr>
          <a:xfrm>
            <a:off x="692830" y="918594"/>
            <a:ext cx="5517344" cy="4128084"/>
            <a:chOff x="964716" y="773705"/>
            <a:chExt cx="7982514" cy="5181106"/>
          </a:xfrm>
        </p:grpSpPr>
        <p:sp>
          <p:nvSpPr>
            <p:cNvPr id="47" name="テキスト ボックス 46">
              <a:extLst>
                <a:ext uri="{FF2B5EF4-FFF2-40B4-BE49-F238E27FC236}">
                  <a16:creationId xmlns:a16="http://schemas.microsoft.com/office/drawing/2014/main" id="{2A7CC6BD-2980-4103-AB1D-2D0929B25DF6}"/>
                </a:ext>
              </a:extLst>
            </p:cNvPr>
            <p:cNvSpPr txBox="1"/>
            <p:nvPr/>
          </p:nvSpPr>
          <p:spPr>
            <a:xfrm>
              <a:off x="2087460" y="3381556"/>
              <a:ext cx="5737026" cy="2573255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3300" dirty="0">
                  <a:ln w="38100">
                    <a:noFill/>
                  </a:ln>
                  <a:effectLst/>
                </a:rPr>
                <a:t>禁止</a:t>
              </a:r>
            </a:p>
          </p:txBody>
        </p:sp>
        <p:sp>
          <p:nvSpPr>
            <p:cNvPr id="48" name="テキスト ボックス 47">
              <a:extLst>
                <a:ext uri="{FF2B5EF4-FFF2-40B4-BE49-F238E27FC236}">
                  <a16:creationId xmlns:a16="http://schemas.microsoft.com/office/drawing/2014/main" id="{7FF87576-4C26-44E0-AC15-4E2811C67F51}"/>
                </a:ext>
              </a:extLst>
            </p:cNvPr>
            <p:cNvSpPr txBox="1"/>
            <p:nvPr/>
          </p:nvSpPr>
          <p:spPr>
            <a:xfrm>
              <a:off x="964716" y="773705"/>
              <a:ext cx="7982514" cy="2305944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ツバ吐き</a:t>
              </a:r>
              <a:endParaRPr lang="ja-JP" altLang="en-US" sz="13300" dirty="0">
                <a:ln w="38100">
                  <a:noFill/>
                </a:ln>
                <a:solidFill>
                  <a:sysClr val="windowText" lastClr="000000"/>
                </a:solidFill>
                <a:effectLst/>
              </a:endParaRPr>
            </a:p>
          </p:txBody>
        </p:sp>
      </p:grp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31DAB9F7-9F94-4713-84BA-10319E46A229}"/>
              </a:ext>
            </a:extLst>
          </p:cNvPr>
          <p:cNvGrpSpPr/>
          <p:nvPr/>
        </p:nvGrpSpPr>
        <p:grpSpPr>
          <a:xfrm>
            <a:off x="1683547" y="5601198"/>
            <a:ext cx="3597580" cy="3597576"/>
            <a:chOff x="966996" y="2219691"/>
            <a:chExt cx="2817547" cy="2817544"/>
          </a:xfrm>
        </p:grpSpPr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EA785774-1EE4-4B06-8B73-4878B50A3101}"/>
                </a:ext>
              </a:extLst>
            </p:cNvPr>
            <p:cNvGrpSpPr/>
            <p:nvPr/>
          </p:nvGrpSpPr>
          <p:grpSpPr>
            <a:xfrm>
              <a:off x="966996" y="2219691"/>
              <a:ext cx="2817547" cy="2817544"/>
              <a:chOff x="2857122" y="3843765"/>
              <a:chExt cx="1629386" cy="1629384"/>
            </a:xfrm>
          </p:grpSpPr>
          <p:grpSp>
            <p:nvGrpSpPr>
              <p:cNvPr id="52" name="グループ化 51">
                <a:extLst>
                  <a:ext uri="{FF2B5EF4-FFF2-40B4-BE49-F238E27FC236}">
                    <a16:creationId xmlns:a16="http://schemas.microsoft.com/office/drawing/2014/main" id="{171825EE-1BF8-4DC4-97D4-54ECB999CCE8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54" name="楕円 53">
                  <a:extLst>
                    <a:ext uri="{FF2B5EF4-FFF2-40B4-BE49-F238E27FC236}">
                      <a16:creationId xmlns:a16="http://schemas.microsoft.com/office/drawing/2014/main" id="{19DACA1D-4850-4F2C-B7BE-1E322F534B57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楕円 54">
                  <a:extLst>
                    <a:ext uri="{FF2B5EF4-FFF2-40B4-BE49-F238E27FC236}">
                      <a16:creationId xmlns:a16="http://schemas.microsoft.com/office/drawing/2014/main" id="{0E769B1F-8BBF-49F0-9B90-42DD88A2DF19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53" name="&quot;禁止&quot;マーク 52">
                <a:extLst>
                  <a:ext uri="{FF2B5EF4-FFF2-40B4-BE49-F238E27FC236}">
                    <a16:creationId xmlns:a16="http://schemas.microsoft.com/office/drawing/2014/main" id="{C9377A76-4846-4CA9-AF7D-7C965BE03B0D}"/>
                  </a:ext>
                </a:extLst>
              </p:cNvPr>
              <p:cNvSpPr/>
              <p:nvPr/>
            </p:nvSpPr>
            <p:spPr bwMode="auto">
              <a:xfrm>
                <a:off x="2893683" y="3884790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A684410F-C1D6-4B85-819B-866CF05F28D6}"/>
                </a:ext>
              </a:extLst>
            </p:cNvPr>
            <p:cNvGrpSpPr/>
            <p:nvPr/>
          </p:nvGrpSpPr>
          <p:grpSpPr>
            <a:xfrm>
              <a:off x="1328981" y="2609748"/>
              <a:ext cx="2073821" cy="2284464"/>
              <a:chOff x="1542823" y="2579764"/>
              <a:chExt cx="1979594" cy="2180666"/>
            </a:xfrm>
          </p:grpSpPr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C8981158-4A56-4599-B4F5-FA5B037B69AC}"/>
                  </a:ext>
                </a:extLst>
              </p:cNvPr>
              <p:cNvSpPr/>
              <p:nvPr/>
            </p:nvSpPr>
            <p:spPr bwMode="auto">
              <a:xfrm>
                <a:off x="1816393" y="2579764"/>
                <a:ext cx="1706024" cy="2180666"/>
              </a:xfrm>
              <a:custGeom>
                <a:avLst/>
                <a:gdLst>
                  <a:gd name="connsiteX0" fmla="*/ 655947 w 1710571"/>
                  <a:gd name="connsiteY0" fmla="*/ 4 h 1748828"/>
                  <a:gd name="connsiteX1" fmla="*/ 972935 w 1710571"/>
                  <a:gd name="connsiteY1" fmla="*/ 135331 h 1748828"/>
                  <a:gd name="connsiteX2" fmla="*/ 994631 w 1710571"/>
                  <a:gd name="connsiteY2" fmla="*/ 184285 h 1748828"/>
                  <a:gd name="connsiteX3" fmla="*/ 1025844 w 1710571"/>
                  <a:gd name="connsiteY3" fmla="*/ 213895 h 1748828"/>
                  <a:gd name="connsiteX4" fmla="*/ 1167452 w 1710571"/>
                  <a:gd name="connsiteY4" fmla="*/ 477445 h 1748828"/>
                  <a:gd name="connsiteX5" fmla="*/ 1072605 w 1710571"/>
                  <a:gd name="connsiteY5" fmla="*/ 1005118 h 1748828"/>
                  <a:gd name="connsiteX6" fmla="*/ 1004677 w 1710571"/>
                  <a:gd name="connsiteY6" fmla="*/ 1076781 h 1748828"/>
                  <a:gd name="connsiteX7" fmla="*/ 1056015 w 1710571"/>
                  <a:gd name="connsiteY7" fmla="*/ 1192454 h 1748828"/>
                  <a:gd name="connsiteX8" fmla="*/ 1342191 w 1710571"/>
                  <a:gd name="connsiteY8" fmla="*/ 1115774 h 1748828"/>
                  <a:gd name="connsiteX9" fmla="*/ 1577319 w 1710571"/>
                  <a:gd name="connsiteY9" fmla="*/ 1251525 h 1748828"/>
                  <a:gd name="connsiteX10" fmla="*/ 1710571 w 1710571"/>
                  <a:gd name="connsiteY10" fmla="*/ 1748828 h 1748828"/>
                  <a:gd name="connsiteX11" fmla="*/ 359386 w 1710571"/>
                  <a:gd name="connsiteY11" fmla="*/ 1748828 h 1748828"/>
                  <a:gd name="connsiteX12" fmla="*/ 316646 w 1710571"/>
                  <a:gd name="connsiteY12" fmla="*/ 1589321 h 1748828"/>
                  <a:gd name="connsiteX13" fmla="*/ 452397 w 1710571"/>
                  <a:gd name="connsiteY13" fmla="*/ 1354193 h 1748828"/>
                  <a:gd name="connsiteX14" fmla="*/ 738571 w 1710571"/>
                  <a:gd name="connsiteY14" fmla="*/ 1277513 h 1748828"/>
                  <a:gd name="connsiteX15" fmla="*/ 729262 w 1710571"/>
                  <a:gd name="connsiteY15" fmla="*/ 1189931 h 1748828"/>
                  <a:gd name="connsiteX16" fmla="*/ 715127 w 1710571"/>
                  <a:gd name="connsiteY16" fmla="*/ 1192043 h 1748828"/>
                  <a:gd name="connsiteX17" fmla="*/ 378086 w 1710571"/>
                  <a:gd name="connsiteY17" fmla="*/ 1074239 h 1748828"/>
                  <a:gd name="connsiteX18" fmla="*/ 354240 w 1710571"/>
                  <a:gd name="connsiteY18" fmla="*/ 1051617 h 1748828"/>
                  <a:gd name="connsiteX19" fmla="*/ 340310 w 1710571"/>
                  <a:gd name="connsiteY19" fmla="*/ 1061042 h 1748828"/>
                  <a:gd name="connsiteX20" fmla="*/ 222204 w 1710571"/>
                  <a:gd name="connsiteY20" fmla="*/ 1064628 h 1748828"/>
                  <a:gd name="connsiteX21" fmla="*/ 228812 w 1710571"/>
                  <a:gd name="connsiteY21" fmla="*/ 1019014 h 1748828"/>
                  <a:gd name="connsiteX22" fmla="*/ 241762 w 1710571"/>
                  <a:gd name="connsiteY22" fmla="*/ 1004803 h 1748828"/>
                  <a:gd name="connsiteX23" fmla="*/ 209171 w 1710571"/>
                  <a:gd name="connsiteY23" fmla="*/ 1002630 h 1748828"/>
                  <a:gd name="connsiteX24" fmla="*/ 170496 w 1710571"/>
                  <a:gd name="connsiteY24" fmla="*/ 974880 h 1748828"/>
                  <a:gd name="connsiteX25" fmla="*/ 218858 w 1710571"/>
                  <a:gd name="connsiteY25" fmla="*/ 912259 h 1748828"/>
                  <a:gd name="connsiteX26" fmla="*/ 236030 w 1710571"/>
                  <a:gd name="connsiteY26" fmla="*/ 905727 h 1748828"/>
                  <a:gd name="connsiteX27" fmla="*/ 202219 w 1710571"/>
                  <a:gd name="connsiteY27" fmla="*/ 843298 h 1748828"/>
                  <a:gd name="connsiteX28" fmla="*/ 167606 w 1710571"/>
                  <a:gd name="connsiteY28" fmla="*/ 745353 h 1748828"/>
                  <a:gd name="connsiteX29" fmla="*/ 147951 w 1710571"/>
                  <a:gd name="connsiteY29" fmla="*/ 514852 h 1748828"/>
                  <a:gd name="connsiteX30" fmla="*/ 150951 w 1710571"/>
                  <a:gd name="connsiteY30" fmla="*/ 498895 h 1748828"/>
                  <a:gd name="connsiteX31" fmla="*/ 134111 w 1710571"/>
                  <a:gd name="connsiteY31" fmla="*/ 509802 h 1748828"/>
                  <a:gd name="connsiteX32" fmla="*/ 45933 w 1710571"/>
                  <a:gd name="connsiteY32" fmla="*/ 580780 h 1748828"/>
                  <a:gd name="connsiteX33" fmla="*/ 37469 w 1710571"/>
                  <a:gd name="connsiteY33" fmla="*/ 434304 h 1748828"/>
                  <a:gd name="connsiteX34" fmla="*/ 43632 w 1710571"/>
                  <a:gd name="connsiteY34" fmla="*/ 424027 h 1748828"/>
                  <a:gd name="connsiteX35" fmla="*/ 5279 w 1710571"/>
                  <a:gd name="connsiteY35" fmla="*/ 440968 h 1748828"/>
                  <a:gd name="connsiteX36" fmla="*/ 174657 w 1710571"/>
                  <a:gd name="connsiteY36" fmla="*/ 203664 h 1748828"/>
                  <a:gd name="connsiteX37" fmla="*/ 177152 w 1710571"/>
                  <a:gd name="connsiteY37" fmla="*/ 203213 h 1748828"/>
                  <a:gd name="connsiteX38" fmla="*/ 185993 w 1710571"/>
                  <a:gd name="connsiteY38" fmla="*/ 191500 h 1748828"/>
                  <a:gd name="connsiteX39" fmla="*/ 477265 w 1710571"/>
                  <a:gd name="connsiteY39" fmla="*/ 23837 h 1748828"/>
                  <a:gd name="connsiteX40" fmla="*/ 655947 w 1710571"/>
                  <a:gd name="connsiteY40" fmla="*/ 4 h 1748828"/>
                  <a:gd name="connsiteX0" fmla="*/ 655947 w 1710571"/>
                  <a:gd name="connsiteY0" fmla="*/ 4 h 2121609"/>
                  <a:gd name="connsiteX1" fmla="*/ 972935 w 1710571"/>
                  <a:gd name="connsiteY1" fmla="*/ 135331 h 2121609"/>
                  <a:gd name="connsiteX2" fmla="*/ 994631 w 1710571"/>
                  <a:gd name="connsiteY2" fmla="*/ 184285 h 2121609"/>
                  <a:gd name="connsiteX3" fmla="*/ 1025844 w 1710571"/>
                  <a:gd name="connsiteY3" fmla="*/ 213895 h 2121609"/>
                  <a:gd name="connsiteX4" fmla="*/ 1167452 w 1710571"/>
                  <a:gd name="connsiteY4" fmla="*/ 477445 h 2121609"/>
                  <a:gd name="connsiteX5" fmla="*/ 1072605 w 1710571"/>
                  <a:gd name="connsiteY5" fmla="*/ 1005118 h 2121609"/>
                  <a:gd name="connsiteX6" fmla="*/ 1004677 w 1710571"/>
                  <a:gd name="connsiteY6" fmla="*/ 1076781 h 2121609"/>
                  <a:gd name="connsiteX7" fmla="*/ 1056015 w 1710571"/>
                  <a:gd name="connsiteY7" fmla="*/ 1192454 h 2121609"/>
                  <a:gd name="connsiteX8" fmla="*/ 1342191 w 1710571"/>
                  <a:gd name="connsiteY8" fmla="*/ 1115774 h 2121609"/>
                  <a:gd name="connsiteX9" fmla="*/ 1577319 w 1710571"/>
                  <a:gd name="connsiteY9" fmla="*/ 1251525 h 2121609"/>
                  <a:gd name="connsiteX10" fmla="*/ 1710571 w 1710571"/>
                  <a:gd name="connsiteY10" fmla="*/ 1748828 h 2121609"/>
                  <a:gd name="connsiteX11" fmla="*/ 454854 w 1710571"/>
                  <a:gd name="connsiteY11" fmla="*/ 2121609 h 2121609"/>
                  <a:gd name="connsiteX12" fmla="*/ 316646 w 1710571"/>
                  <a:gd name="connsiteY12" fmla="*/ 1589321 h 2121609"/>
                  <a:gd name="connsiteX13" fmla="*/ 452397 w 1710571"/>
                  <a:gd name="connsiteY13" fmla="*/ 1354193 h 2121609"/>
                  <a:gd name="connsiteX14" fmla="*/ 738571 w 1710571"/>
                  <a:gd name="connsiteY14" fmla="*/ 1277513 h 2121609"/>
                  <a:gd name="connsiteX15" fmla="*/ 729262 w 1710571"/>
                  <a:gd name="connsiteY15" fmla="*/ 1189931 h 2121609"/>
                  <a:gd name="connsiteX16" fmla="*/ 715127 w 1710571"/>
                  <a:gd name="connsiteY16" fmla="*/ 1192043 h 2121609"/>
                  <a:gd name="connsiteX17" fmla="*/ 378086 w 1710571"/>
                  <a:gd name="connsiteY17" fmla="*/ 1074239 h 2121609"/>
                  <a:gd name="connsiteX18" fmla="*/ 354240 w 1710571"/>
                  <a:gd name="connsiteY18" fmla="*/ 1051617 h 2121609"/>
                  <a:gd name="connsiteX19" fmla="*/ 340310 w 1710571"/>
                  <a:gd name="connsiteY19" fmla="*/ 1061042 h 2121609"/>
                  <a:gd name="connsiteX20" fmla="*/ 222204 w 1710571"/>
                  <a:gd name="connsiteY20" fmla="*/ 1064628 h 2121609"/>
                  <a:gd name="connsiteX21" fmla="*/ 228812 w 1710571"/>
                  <a:gd name="connsiteY21" fmla="*/ 1019014 h 2121609"/>
                  <a:gd name="connsiteX22" fmla="*/ 241762 w 1710571"/>
                  <a:gd name="connsiteY22" fmla="*/ 1004803 h 2121609"/>
                  <a:gd name="connsiteX23" fmla="*/ 209171 w 1710571"/>
                  <a:gd name="connsiteY23" fmla="*/ 1002630 h 2121609"/>
                  <a:gd name="connsiteX24" fmla="*/ 170496 w 1710571"/>
                  <a:gd name="connsiteY24" fmla="*/ 974880 h 2121609"/>
                  <a:gd name="connsiteX25" fmla="*/ 218858 w 1710571"/>
                  <a:gd name="connsiteY25" fmla="*/ 912259 h 2121609"/>
                  <a:gd name="connsiteX26" fmla="*/ 236030 w 1710571"/>
                  <a:gd name="connsiteY26" fmla="*/ 905727 h 2121609"/>
                  <a:gd name="connsiteX27" fmla="*/ 202219 w 1710571"/>
                  <a:gd name="connsiteY27" fmla="*/ 843298 h 2121609"/>
                  <a:gd name="connsiteX28" fmla="*/ 167606 w 1710571"/>
                  <a:gd name="connsiteY28" fmla="*/ 745353 h 2121609"/>
                  <a:gd name="connsiteX29" fmla="*/ 147951 w 1710571"/>
                  <a:gd name="connsiteY29" fmla="*/ 514852 h 2121609"/>
                  <a:gd name="connsiteX30" fmla="*/ 150951 w 1710571"/>
                  <a:gd name="connsiteY30" fmla="*/ 498895 h 2121609"/>
                  <a:gd name="connsiteX31" fmla="*/ 134111 w 1710571"/>
                  <a:gd name="connsiteY31" fmla="*/ 509802 h 2121609"/>
                  <a:gd name="connsiteX32" fmla="*/ 45933 w 1710571"/>
                  <a:gd name="connsiteY32" fmla="*/ 580780 h 2121609"/>
                  <a:gd name="connsiteX33" fmla="*/ 37469 w 1710571"/>
                  <a:gd name="connsiteY33" fmla="*/ 434304 h 2121609"/>
                  <a:gd name="connsiteX34" fmla="*/ 43632 w 1710571"/>
                  <a:gd name="connsiteY34" fmla="*/ 424027 h 2121609"/>
                  <a:gd name="connsiteX35" fmla="*/ 5279 w 1710571"/>
                  <a:gd name="connsiteY35" fmla="*/ 440968 h 2121609"/>
                  <a:gd name="connsiteX36" fmla="*/ 174657 w 1710571"/>
                  <a:gd name="connsiteY36" fmla="*/ 203664 h 2121609"/>
                  <a:gd name="connsiteX37" fmla="*/ 177152 w 1710571"/>
                  <a:gd name="connsiteY37" fmla="*/ 203213 h 2121609"/>
                  <a:gd name="connsiteX38" fmla="*/ 185993 w 1710571"/>
                  <a:gd name="connsiteY38" fmla="*/ 191500 h 2121609"/>
                  <a:gd name="connsiteX39" fmla="*/ 477265 w 1710571"/>
                  <a:gd name="connsiteY39" fmla="*/ 23837 h 2121609"/>
                  <a:gd name="connsiteX40" fmla="*/ 655947 w 1710571"/>
                  <a:gd name="connsiteY40" fmla="*/ 4 h 2121609"/>
                  <a:gd name="connsiteX0" fmla="*/ 655947 w 1710571"/>
                  <a:gd name="connsiteY0" fmla="*/ 4 h 2121609"/>
                  <a:gd name="connsiteX1" fmla="*/ 972935 w 1710571"/>
                  <a:gd name="connsiteY1" fmla="*/ 135331 h 2121609"/>
                  <a:gd name="connsiteX2" fmla="*/ 994631 w 1710571"/>
                  <a:gd name="connsiteY2" fmla="*/ 184285 h 2121609"/>
                  <a:gd name="connsiteX3" fmla="*/ 1025844 w 1710571"/>
                  <a:gd name="connsiteY3" fmla="*/ 213895 h 2121609"/>
                  <a:gd name="connsiteX4" fmla="*/ 1167452 w 1710571"/>
                  <a:gd name="connsiteY4" fmla="*/ 477445 h 2121609"/>
                  <a:gd name="connsiteX5" fmla="*/ 1072605 w 1710571"/>
                  <a:gd name="connsiteY5" fmla="*/ 1005118 h 2121609"/>
                  <a:gd name="connsiteX6" fmla="*/ 1004677 w 1710571"/>
                  <a:gd name="connsiteY6" fmla="*/ 1076781 h 2121609"/>
                  <a:gd name="connsiteX7" fmla="*/ 1056015 w 1710571"/>
                  <a:gd name="connsiteY7" fmla="*/ 1192454 h 2121609"/>
                  <a:gd name="connsiteX8" fmla="*/ 1342191 w 1710571"/>
                  <a:gd name="connsiteY8" fmla="*/ 1115774 h 2121609"/>
                  <a:gd name="connsiteX9" fmla="*/ 1577319 w 1710571"/>
                  <a:gd name="connsiteY9" fmla="*/ 1251525 h 2121609"/>
                  <a:gd name="connsiteX10" fmla="*/ 1710571 w 1710571"/>
                  <a:gd name="connsiteY10" fmla="*/ 1748828 h 2121609"/>
                  <a:gd name="connsiteX11" fmla="*/ 1140037 w 1710571"/>
                  <a:gd name="connsiteY11" fmla="*/ 2104945 h 2121609"/>
                  <a:gd name="connsiteX12" fmla="*/ 454854 w 1710571"/>
                  <a:gd name="connsiteY12" fmla="*/ 2121609 h 2121609"/>
                  <a:gd name="connsiteX13" fmla="*/ 316646 w 1710571"/>
                  <a:gd name="connsiteY13" fmla="*/ 1589321 h 2121609"/>
                  <a:gd name="connsiteX14" fmla="*/ 452397 w 1710571"/>
                  <a:gd name="connsiteY14" fmla="*/ 1354193 h 2121609"/>
                  <a:gd name="connsiteX15" fmla="*/ 738571 w 1710571"/>
                  <a:gd name="connsiteY15" fmla="*/ 1277513 h 2121609"/>
                  <a:gd name="connsiteX16" fmla="*/ 729262 w 1710571"/>
                  <a:gd name="connsiteY16" fmla="*/ 1189931 h 2121609"/>
                  <a:gd name="connsiteX17" fmla="*/ 715127 w 1710571"/>
                  <a:gd name="connsiteY17" fmla="*/ 1192043 h 2121609"/>
                  <a:gd name="connsiteX18" fmla="*/ 378086 w 1710571"/>
                  <a:gd name="connsiteY18" fmla="*/ 1074239 h 2121609"/>
                  <a:gd name="connsiteX19" fmla="*/ 354240 w 1710571"/>
                  <a:gd name="connsiteY19" fmla="*/ 1051617 h 2121609"/>
                  <a:gd name="connsiteX20" fmla="*/ 340310 w 1710571"/>
                  <a:gd name="connsiteY20" fmla="*/ 1061042 h 2121609"/>
                  <a:gd name="connsiteX21" fmla="*/ 222204 w 1710571"/>
                  <a:gd name="connsiteY21" fmla="*/ 1064628 h 2121609"/>
                  <a:gd name="connsiteX22" fmla="*/ 228812 w 1710571"/>
                  <a:gd name="connsiteY22" fmla="*/ 1019014 h 2121609"/>
                  <a:gd name="connsiteX23" fmla="*/ 241762 w 1710571"/>
                  <a:gd name="connsiteY23" fmla="*/ 1004803 h 2121609"/>
                  <a:gd name="connsiteX24" fmla="*/ 209171 w 1710571"/>
                  <a:gd name="connsiteY24" fmla="*/ 1002630 h 2121609"/>
                  <a:gd name="connsiteX25" fmla="*/ 170496 w 1710571"/>
                  <a:gd name="connsiteY25" fmla="*/ 974880 h 2121609"/>
                  <a:gd name="connsiteX26" fmla="*/ 218858 w 1710571"/>
                  <a:gd name="connsiteY26" fmla="*/ 912259 h 2121609"/>
                  <a:gd name="connsiteX27" fmla="*/ 236030 w 1710571"/>
                  <a:gd name="connsiteY27" fmla="*/ 905727 h 2121609"/>
                  <a:gd name="connsiteX28" fmla="*/ 202219 w 1710571"/>
                  <a:gd name="connsiteY28" fmla="*/ 843298 h 2121609"/>
                  <a:gd name="connsiteX29" fmla="*/ 167606 w 1710571"/>
                  <a:gd name="connsiteY29" fmla="*/ 745353 h 2121609"/>
                  <a:gd name="connsiteX30" fmla="*/ 147951 w 1710571"/>
                  <a:gd name="connsiteY30" fmla="*/ 514852 h 2121609"/>
                  <a:gd name="connsiteX31" fmla="*/ 150951 w 1710571"/>
                  <a:gd name="connsiteY31" fmla="*/ 498895 h 2121609"/>
                  <a:gd name="connsiteX32" fmla="*/ 134111 w 1710571"/>
                  <a:gd name="connsiteY32" fmla="*/ 509802 h 2121609"/>
                  <a:gd name="connsiteX33" fmla="*/ 45933 w 1710571"/>
                  <a:gd name="connsiteY33" fmla="*/ 580780 h 2121609"/>
                  <a:gd name="connsiteX34" fmla="*/ 37469 w 1710571"/>
                  <a:gd name="connsiteY34" fmla="*/ 434304 h 2121609"/>
                  <a:gd name="connsiteX35" fmla="*/ 43632 w 1710571"/>
                  <a:gd name="connsiteY35" fmla="*/ 424027 h 2121609"/>
                  <a:gd name="connsiteX36" fmla="*/ 5279 w 1710571"/>
                  <a:gd name="connsiteY36" fmla="*/ 440968 h 2121609"/>
                  <a:gd name="connsiteX37" fmla="*/ 174657 w 1710571"/>
                  <a:gd name="connsiteY37" fmla="*/ 203664 h 2121609"/>
                  <a:gd name="connsiteX38" fmla="*/ 177152 w 1710571"/>
                  <a:gd name="connsiteY38" fmla="*/ 203213 h 2121609"/>
                  <a:gd name="connsiteX39" fmla="*/ 185993 w 1710571"/>
                  <a:gd name="connsiteY39" fmla="*/ 191500 h 2121609"/>
                  <a:gd name="connsiteX40" fmla="*/ 477265 w 1710571"/>
                  <a:gd name="connsiteY40" fmla="*/ 23837 h 2121609"/>
                  <a:gd name="connsiteX41" fmla="*/ 655947 w 1710571"/>
                  <a:gd name="connsiteY41" fmla="*/ 4 h 2121609"/>
                  <a:gd name="connsiteX0" fmla="*/ 655947 w 1710571"/>
                  <a:gd name="connsiteY0" fmla="*/ 4 h 2138719"/>
                  <a:gd name="connsiteX1" fmla="*/ 972935 w 1710571"/>
                  <a:gd name="connsiteY1" fmla="*/ 135331 h 2138719"/>
                  <a:gd name="connsiteX2" fmla="*/ 994631 w 1710571"/>
                  <a:gd name="connsiteY2" fmla="*/ 184285 h 2138719"/>
                  <a:gd name="connsiteX3" fmla="*/ 1025844 w 1710571"/>
                  <a:gd name="connsiteY3" fmla="*/ 213895 h 2138719"/>
                  <a:gd name="connsiteX4" fmla="*/ 1167452 w 1710571"/>
                  <a:gd name="connsiteY4" fmla="*/ 477445 h 2138719"/>
                  <a:gd name="connsiteX5" fmla="*/ 1072605 w 1710571"/>
                  <a:gd name="connsiteY5" fmla="*/ 1005118 h 2138719"/>
                  <a:gd name="connsiteX6" fmla="*/ 1004677 w 1710571"/>
                  <a:gd name="connsiteY6" fmla="*/ 1076781 h 2138719"/>
                  <a:gd name="connsiteX7" fmla="*/ 1056015 w 1710571"/>
                  <a:gd name="connsiteY7" fmla="*/ 1192454 h 2138719"/>
                  <a:gd name="connsiteX8" fmla="*/ 1342191 w 1710571"/>
                  <a:gd name="connsiteY8" fmla="*/ 1115774 h 2138719"/>
                  <a:gd name="connsiteX9" fmla="*/ 1577319 w 1710571"/>
                  <a:gd name="connsiteY9" fmla="*/ 1251525 h 2138719"/>
                  <a:gd name="connsiteX10" fmla="*/ 1710571 w 1710571"/>
                  <a:gd name="connsiteY10" fmla="*/ 1748828 h 2138719"/>
                  <a:gd name="connsiteX11" fmla="*/ 1140037 w 1710571"/>
                  <a:gd name="connsiteY11" fmla="*/ 2104945 h 2138719"/>
                  <a:gd name="connsiteX12" fmla="*/ 454854 w 1710571"/>
                  <a:gd name="connsiteY12" fmla="*/ 2121609 h 2138719"/>
                  <a:gd name="connsiteX13" fmla="*/ 316646 w 1710571"/>
                  <a:gd name="connsiteY13" fmla="*/ 1589321 h 2138719"/>
                  <a:gd name="connsiteX14" fmla="*/ 452397 w 1710571"/>
                  <a:gd name="connsiteY14" fmla="*/ 1354193 h 2138719"/>
                  <a:gd name="connsiteX15" fmla="*/ 738571 w 1710571"/>
                  <a:gd name="connsiteY15" fmla="*/ 1277513 h 2138719"/>
                  <a:gd name="connsiteX16" fmla="*/ 729262 w 1710571"/>
                  <a:gd name="connsiteY16" fmla="*/ 1189931 h 2138719"/>
                  <a:gd name="connsiteX17" fmla="*/ 715127 w 1710571"/>
                  <a:gd name="connsiteY17" fmla="*/ 1192043 h 2138719"/>
                  <a:gd name="connsiteX18" fmla="*/ 378086 w 1710571"/>
                  <a:gd name="connsiteY18" fmla="*/ 1074239 h 2138719"/>
                  <a:gd name="connsiteX19" fmla="*/ 354240 w 1710571"/>
                  <a:gd name="connsiteY19" fmla="*/ 1051617 h 2138719"/>
                  <a:gd name="connsiteX20" fmla="*/ 340310 w 1710571"/>
                  <a:gd name="connsiteY20" fmla="*/ 1061042 h 2138719"/>
                  <a:gd name="connsiteX21" fmla="*/ 222204 w 1710571"/>
                  <a:gd name="connsiteY21" fmla="*/ 1064628 h 2138719"/>
                  <a:gd name="connsiteX22" fmla="*/ 228812 w 1710571"/>
                  <a:gd name="connsiteY22" fmla="*/ 1019014 h 2138719"/>
                  <a:gd name="connsiteX23" fmla="*/ 241762 w 1710571"/>
                  <a:gd name="connsiteY23" fmla="*/ 1004803 h 2138719"/>
                  <a:gd name="connsiteX24" fmla="*/ 209171 w 1710571"/>
                  <a:gd name="connsiteY24" fmla="*/ 1002630 h 2138719"/>
                  <a:gd name="connsiteX25" fmla="*/ 170496 w 1710571"/>
                  <a:gd name="connsiteY25" fmla="*/ 974880 h 2138719"/>
                  <a:gd name="connsiteX26" fmla="*/ 218858 w 1710571"/>
                  <a:gd name="connsiteY26" fmla="*/ 912259 h 2138719"/>
                  <a:gd name="connsiteX27" fmla="*/ 236030 w 1710571"/>
                  <a:gd name="connsiteY27" fmla="*/ 905727 h 2138719"/>
                  <a:gd name="connsiteX28" fmla="*/ 202219 w 1710571"/>
                  <a:gd name="connsiteY28" fmla="*/ 843298 h 2138719"/>
                  <a:gd name="connsiteX29" fmla="*/ 167606 w 1710571"/>
                  <a:gd name="connsiteY29" fmla="*/ 745353 h 2138719"/>
                  <a:gd name="connsiteX30" fmla="*/ 147951 w 1710571"/>
                  <a:gd name="connsiteY30" fmla="*/ 514852 h 2138719"/>
                  <a:gd name="connsiteX31" fmla="*/ 150951 w 1710571"/>
                  <a:gd name="connsiteY31" fmla="*/ 498895 h 2138719"/>
                  <a:gd name="connsiteX32" fmla="*/ 134111 w 1710571"/>
                  <a:gd name="connsiteY32" fmla="*/ 509802 h 2138719"/>
                  <a:gd name="connsiteX33" fmla="*/ 45933 w 1710571"/>
                  <a:gd name="connsiteY33" fmla="*/ 580780 h 2138719"/>
                  <a:gd name="connsiteX34" fmla="*/ 37469 w 1710571"/>
                  <a:gd name="connsiteY34" fmla="*/ 434304 h 2138719"/>
                  <a:gd name="connsiteX35" fmla="*/ 43632 w 1710571"/>
                  <a:gd name="connsiteY35" fmla="*/ 424027 h 2138719"/>
                  <a:gd name="connsiteX36" fmla="*/ 5279 w 1710571"/>
                  <a:gd name="connsiteY36" fmla="*/ 440968 h 2138719"/>
                  <a:gd name="connsiteX37" fmla="*/ 174657 w 1710571"/>
                  <a:gd name="connsiteY37" fmla="*/ 203664 h 2138719"/>
                  <a:gd name="connsiteX38" fmla="*/ 177152 w 1710571"/>
                  <a:gd name="connsiteY38" fmla="*/ 203213 h 2138719"/>
                  <a:gd name="connsiteX39" fmla="*/ 185993 w 1710571"/>
                  <a:gd name="connsiteY39" fmla="*/ 191500 h 2138719"/>
                  <a:gd name="connsiteX40" fmla="*/ 477265 w 1710571"/>
                  <a:gd name="connsiteY40" fmla="*/ 23837 h 2138719"/>
                  <a:gd name="connsiteX41" fmla="*/ 655947 w 1710571"/>
                  <a:gd name="connsiteY41" fmla="*/ 4 h 2138719"/>
                  <a:gd name="connsiteX0" fmla="*/ 655947 w 1706024"/>
                  <a:gd name="connsiteY0" fmla="*/ 4 h 2138719"/>
                  <a:gd name="connsiteX1" fmla="*/ 972935 w 1706024"/>
                  <a:gd name="connsiteY1" fmla="*/ 135331 h 2138719"/>
                  <a:gd name="connsiteX2" fmla="*/ 994631 w 1706024"/>
                  <a:gd name="connsiteY2" fmla="*/ 184285 h 2138719"/>
                  <a:gd name="connsiteX3" fmla="*/ 1025844 w 1706024"/>
                  <a:gd name="connsiteY3" fmla="*/ 213895 h 2138719"/>
                  <a:gd name="connsiteX4" fmla="*/ 1167452 w 1706024"/>
                  <a:gd name="connsiteY4" fmla="*/ 477445 h 2138719"/>
                  <a:gd name="connsiteX5" fmla="*/ 1072605 w 1706024"/>
                  <a:gd name="connsiteY5" fmla="*/ 1005118 h 2138719"/>
                  <a:gd name="connsiteX6" fmla="*/ 1004677 w 1706024"/>
                  <a:gd name="connsiteY6" fmla="*/ 1076781 h 2138719"/>
                  <a:gd name="connsiteX7" fmla="*/ 1056015 w 1706024"/>
                  <a:gd name="connsiteY7" fmla="*/ 1192454 h 2138719"/>
                  <a:gd name="connsiteX8" fmla="*/ 1342191 w 1706024"/>
                  <a:gd name="connsiteY8" fmla="*/ 1115774 h 2138719"/>
                  <a:gd name="connsiteX9" fmla="*/ 1577319 w 1706024"/>
                  <a:gd name="connsiteY9" fmla="*/ 1251525 h 2138719"/>
                  <a:gd name="connsiteX10" fmla="*/ 1706024 w 1706024"/>
                  <a:gd name="connsiteY10" fmla="*/ 1730644 h 2138719"/>
                  <a:gd name="connsiteX11" fmla="*/ 1140037 w 1706024"/>
                  <a:gd name="connsiteY11" fmla="*/ 2104945 h 2138719"/>
                  <a:gd name="connsiteX12" fmla="*/ 454854 w 1706024"/>
                  <a:gd name="connsiteY12" fmla="*/ 2121609 h 2138719"/>
                  <a:gd name="connsiteX13" fmla="*/ 316646 w 1706024"/>
                  <a:gd name="connsiteY13" fmla="*/ 1589321 h 2138719"/>
                  <a:gd name="connsiteX14" fmla="*/ 452397 w 1706024"/>
                  <a:gd name="connsiteY14" fmla="*/ 1354193 h 2138719"/>
                  <a:gd name="connsiteX15" fmla="*/ 738571 w 1706024"/>
                  <a:gd name="connsiteY15" fmla="*/ 1277513 h 2138719"/>
                  <a:gd name="connsiteX16" fmla="*/ 729262 w 1706024"/>
                  <a:gd name="connsiteY16" fmla="*/ 1189931 h 2138719"/>
                  <a:gd name="connsiteX17" fmla="*/ 715127 w 1706024"/>
                  <a:gd name="connsiteY17" fmla="*/ 1192043 h 2138719"/>
                  <a:gd name="connsiteX18" fmla="*/ 378086 w 1706024"/>
                  <a:gd name="connsiteY18" fmla="*/ 1074239 h 2138719"/>
                  <a:gd name="connsiteX19" fmla="*/ 354240 w 1706024"/>
                  <a:gd name="connsiteY19" fmla="*/ 1051617 h 2138719"/>
                  <a:gd name="connsiteX20" fmla="*/ 340310 w 1706024"/>
                  <a:gd name="connsiteY20" fmla="*/ 1061042 h 2138719"/>
                  <a:gd name="connsiteX21" fmla="*/ 222204 w 1706024"/>
                  <a:gd name="connsiteY21" fmla="*/ 1064628 h 2138719"/>
                  <a:gd name="connsiteX22" fmla="*/ 228812 w 1706024"/>
                  <a:gd name="connsiteY22" fmla="*/ 1019014 h 2138719"/>
                  <a:gd name="connsiteX23" fmla="*/ 241762 w 1706024"/>
                  <a:gd name="connsiteY23" fmla="*/ 1004803 h 2138719"/>
                  <a:gd name="connsiteX24" fmla="*/ 209171 w 1706024"/>
                  <a:gd name="connsiteY24" fmla="*/ 1002630 h 2138719"/>
                  <a:gd name="connsiteX25" fmla="*/ 170496 w 1706024"/>
                  <a:gd name="connsiteY25" fmla="*/ 974880 h 2138719"/>
                  <a:gd name="connsiteX26" fmla="*/ 218858 w 1706024"/>
                  <a:gd name="connsiteY26" fmla="*/ 912259 h 2138719"/>
                  <a:gd name="connsiteX27" fmla="*/ 236030 w 1706024"/>
                  <a:gd name="connsiteY27" fmla="*/ 905727 h 2138719"/>
                  <a:gd name="connsiteX28" fmla="*/ 202219 w 1706024"/>
                  <a:gd name="connsiteY28" fmla="*/ 843298 h 2138719"/>
                  <a:gd name="connsiteX29" fmla="*/ 167606 w 1706024"/>
                  <a:gd name="connsiteY29" fmla="*/ 745353 h 2138719"/>
                  <a:gd name="connsiteX30" fmla="*/ 147951 w 1706024"/>
                  <a:gd name="connsiteY30" fmla="*/ 514852 h 2138719"/>
                  <a:gd name="connsiteX31" fmla="*/ 150951 w 1706024"/>
                  <a:gd name="connsiteY31" fmla="*/ 498895 h 2138719"/>
                  <a:gd name="connsiteX32" fmla="*/ 134111 w 1706024"/>
                  <a:gd name="connsiteY32" fmla="*/ 509802 h 2138719"/>
                  <a:gd name="connsiteX33" fmla="*/ 45933 w 1706024"/>
                  <a:gd name="connsiteY33" fmla="*/ 580780 h 2138719"/>
                  <a:gd name="connsiteX34" fmla="*/ 37469 w 1706024"/>
                  <a:gd name="connsiteY34" fmla="*/ 434304 h 2138719"/>
                  <a:gd name="connsiteX35" fmla="*/ 43632 w 1706024"/>
                  <a:gd name="connsiteY35" fmla="*/ 424027 h 2138719"/>
                  <a:gd name="connsiteX36" fmla="*/ 5279 w 1706024"/>
                  <a:gd name="connsiteY36" fmla="*/ 440968 h 2138719"/>
                  <a:gd name="connsiteX37" fmla="*/ 174657 w 1706024"/>
                  <a:gd name="connsiteY37" fmla="*/ 203664 h 2138719"/>
                  <a:gd name="connsiteX38" fmla="*/ 177152 w 1706024"/>
                  <a:gd name="connsiteY38" fmla="*/ 203213 h 2138719"/>
                  <a:gd name="connsiteX39" fmla="*/ 185993 w 1706024"/>
                  <a:gd name="connsiteY39" fmla="*/ 191500 h 2138719"/>
                  <a:gd name="connsiteX40" fmla="*/ 477265 w 1706024"/>
                  <a:gd name="connsiteY40" fmla="*/ 23837 h 2138719"/>
                  <a:gd name="connsiteX41" fmla="*/ 655947 w 1706024"/>
                  <a:gd name="connsiteY41" fmla="*/ 4 h 2138719"/>
                  <a:gd name="connsiteX0" fmla="*/ 655947 w 1706024"/>
                  <a:gd name="connsiteY0" fmla="*/ 4 h 2138719"/>
                  <a:gd name="connsiteX1" fmla="*/ 972935 w 1706024"/>
                  <a:gd name="connsiteY1" fmla="*/ 135331 h 2138719"/>
                  <a:gd name="connsiteX2" fmla="*/ 994631 w 1706024"/>
                  <a:gd name="connsiteY2" fmla="*/ 184285 h 2138719"/>
                  <a:gd name="connsiteX3" fmla="*/ 1025844 w 1706024"/>
                  <a:gd name="connsiteY3" fmla="*/ 213895 h 2138719"/>
                  <a:gd name="connsiteX4" fmla="*/ 1167452 w 1706024"/>
                  <a:gd name="connsiteY4" fmla="*/ 477445 h 2138719"/>
                  <a:gd name="connsiteX5" fmla="*/ 1072605 w 1706024"/>
                  <a:gd name="connsiteY5" fmla="*/ 1005118 h 2138719"/>
                  <a:gd name="connsiteX6" fmla="*/ 1004677 w 1706024"/>
                  <a:gd name="connsiteY6" fmla="*/ 1076781 h 2138719"/>
                  <a:gd name="connsiteX7" fmla="*/ 1056015 w 1706024"/>
                  <a:gd name="connsiteY7" fmla="*/ 1192454 h 2138719"/>
                  <a:gd name="connsiteX8" fmla="*/ 1342191 w 1706024"/>
                  <a:gd name="connsiteY8" fmla="*/ 1115774 h 2138719"/>
                  <a:gd name="connsiteX9" fmla="*/ 1577319 w 1706024"/>
                  <a:gd name="connsiteY9" fmla="*/ 1251525 h 2138719"/>
                  <a:gd name="connsiteX10" fmla="*/ 1706024 w 1706024"/>
                  <a:gd name="connsiteY10" fmla="*/ 1730644 h 2138719"/>
                  <a:gd name="connsiteX11" fmla="*/ 1140037 w 1706024"/>
                  <a:gd name="connsiteY11" fmla="*/ 2104945 h 2138719"/>
                  <a:gd name="connsiteX12" fmla="*/ 454854 w 1706024"/>
                  <a:gd name="connsiteY12" fmla="*/ 2121609 h 2138719"/>
                  <a:gd name="connsiteX13" fmla="*/ 316646 w 1706024"/>
                  <a:gd name="connsiteY13" fmla="*/ 1589321 h 2138719"/>
                  <a:gd name="connsiteX14" fmla="*/ 452397 w 1706024"/>
                  <a:gd name="connsiteY14" fmla="*/ 1354193 h 2138719"/>
                  <a:gd name="connsiteX15" fmla="*/ 738571 w 1706024"/>
                  <a:gd name="connsiteY15" fmla="*/ 1277513 h 2138719"/>
                  <a:gd name="connsiteX16" fmla="*/ 729262 w 1706024"/>
                  <a:gd name="connsiteY16" fmla="*/ 1189931 h 2138719"/>
                  <a:gd name="connsiteX17" fmla="*/ 715127 w 1706024"/>
                  <a:gd name="connsiteY17" fmla="*/ 1192043 h 2138719"/>
                  <a:gd name="connsiteX18" fmla="*/ 378086 w 1706024"/>
                  <a:gd name="connsiteY18" fmla="*/ 1074239 h 2138719"/>
                  <a:gd name="connsiteX19" fmla="*/ 354240 w 1706024"/>
                  <a:gd name="connsiteY19" fmla="*/ 1051617 h 2138719"/>
                  <a:gd name="connsiteX20" fmla="*/ 340310 w 1706024"/>
                  <a:gd name="connsiteY20" fmla="*/ 1061042 h 2138719"/>
                  <a:gd name="connsiteX21" fmla="*/ 222204 w 1706024"/>
                  <a:gd name="connsiteY21" fmla="*/ 1064628 h 2138719"/>
                  <a:gd name="connsiteX22" fmla="*/ 228812 w 1706024"/>
                  <a:gd name="connsiteY22" fmla="*/ 1019014 h 2138719"/>
                  <a:gd name="connsiteX23" fmla="*/ 241762 w 1706024"/>
                  <a:gd name="connsiteY23" fmla="*/ 1004803 h 2138719"/>
                  <a:gd name="connsiteX24" fmla="*/ 209171 w 1706024"/>
                  <a:gd name="connsiteY24" fmla="*/ 1002630 h 2138719"/>
                  <a:gd name="connsiteX25" fmla="*/ 170496 w 1706024"/>
                  <a:gd name="connsiteY25" fmla="*/ 974880 h 2138719"/>
                  <a:gd name="connsiteX26" fmla="*/ 218858 w 1706024"/>
                  <a:gd name="connsiteY26" fmla="*/ 912259 h 2138719"/>
                  <a:gd name="connsiteX27" fmla="*/ 236030 w 1706024"/>
                  <a:gd name="connsiteY27" fmla="*/ 905727 h 2138719"/>
                  <a:gd name="connsiteX28" fmla="*/ 202219 w 1706024"/>
                  <a:gd name="connsiteY28" fmla="*/ 843298 h 2138719"/>
                  <a:gd name="connsiteX29" fmla="*/ 167606 w 1706024"/>
                  <a:gd name="connsiteY29" fmla="*/ 745353 h 2138719"/>
                  <a:gd name="connsiteX30" fmla="*/ 147951 w 1706024"/>
                  <a:gd name="connsiteY30" fmla="*/ 514852 h 2138719"/>
                  <a:gd name="connsiteX31" fmla="*/ 150951 w 1706024"/>
                  <a:gd name="connsiteY31" fmla="*/ 498895 h 2138719"/>
                  <a:gd name="connsiteX32" fmla="*/ 134111 w 1706024"/>
                  <a:gd name="connsiteY32" fmla="*/ 509802 h 2138719"/>
                  <a:gd name="connsiteX33" fmla="*/ 45933 w 1706024"/>
                  <a:gd name="connsiteY33" fmla="*/ 580780 h 2138719"/>
                  <a:gd name="connsiteX34" fmla="*/ 37469 w 1706024"/>
                  <a:gd name="connsiteY34" fmla="*/ 434304 h 2138719"/>
                  <a:gd name="connsiteX35" fmla="*/ 43632 w 1706024"/>
                  <a:gd name="connsiteY35" fmla="*/ 424027 h 2138719"/>
                  <a:gd name="connsiteX36" fmla="*/ 5279 w 1706024"/>
                  <a:gd name="connsiteY36" fmla="*/ 440968 h 2138719"/>
                  <a:gd name="connsiteX37" fmla="*/ 174657 w 1706024"/>
                  <a:gd name="connsiteY37" fmla="*/ 203664 h 2138719"/>
                  <a:gd name="connsiteX38" fmla="*/ 177152 w 1706024"/>
                  <a:gd name="connsiteY38" fmla="*/ 203213 h 2138719"/>
                  <a:gd name="connsiteX39" fmla="*/ 185993 w 1706024"/>
                  <a:gd name="connsiteY39" fmla="*/ 191500 h 2138719"/>
                  <a:gd name="connsiteX40" fmla="*/ 477265 w 1706024"/>
                  <a:gd name="connsiteY40" fmla="*/ 23837 h 2138719"/>
                  <a:gd name="connsiteX41" fmla="*/ 655947 w 1706024"/>
                  <a:gd name="connsiteY41" fmla="*/ 4 h 2138719"/>
                  <a:gd name="connsiteX0" fmla="*/ 655947 w 1706024"/>
                  <a:gd name="connsiteY0" fmla="*/ 4 h 2148675"/>
                  <a:gd name="connsiteX1" fmla="*/ 972935 w 1706024"/>
                  <a:gd name="connsiteY1" fmla="*/ 135331 h 2148675"/>
                  <a:gd name="connsiteX2" fmla="*/ 994631 w 1706024"/>
                  <a:gd name="connsiteY2" fmla="*/ 184285 h 2148675"/>
                  <a:gd name="connsiteX3" fmla="*/ 1025844 w 1706024"/>
                  <a:gd name="connsiteY3" fmla="*/ 213895 h 2148675"/>
                  <a:gd name="connsiteX4" fmla="*/ 1167452 w 1706024"/>
                  <a:gd name="connsiteY4" fmla="*/ 477445 h 2148675"/>
                  <a:gd name="connsiteX5" fmla="*/ 1072605 w 1706024"/>
                  <a:gd name="connsiteY5" fmla="*/ 1005118 h 2148675"/>
                  <a:gd name="connsiteX6" fmla="*/ 1004677 w 1706024"/>
                  <a:gd name="connsiteY6" fmla="*/ 1076781 h 2148675"/>
                  <a:gd name="connsiteX7" fmla="*/ 1056015 w 1706024"/>
                  <a:gd name="connsiteY7" fmla="*/ 1192454 h 2148675"/>
                  <a:gd name="connsiteX8" fmla="*/ 1342191 w 1706024"/>
                  <a:gd name="connsiteY8" fmla="*/ 1115774 h 2148675"/>
                  <a:gd name="connsiteX9" fmla="*/ 1577319 w 1706024"/>
                  <a:gd name="connsiteY9" fmla="*/ 1251525 h 2148675"/>
                  <a:gd name="connsiteX10" fmla="*/ 1706024 w 1706024"/>
                  <a:gd name="connsiteY10" fmla="*/ 1730644 h 2148675"/>
                  <a:gd name="connsiteX11" fmla="*/ 1140037 w 1706024"/>
                  <a:gd name="connsiteY11" fmla="*/ 2104945 h 2148675"/>
                  <a:gd name="connsiteX12" fmla="*/ 454854 w 1706024"/>
                  <a:gd name="connsiteY12" fmla="*/ 2121609 h 2148675"/>
                  <a:gd name="connsiteX13" fmla="*/ 316646 w 1706024"/>
                  <a:gd name="connsiteY13" fmla="*/ 1589321 h 2148675"/>
                  <a:gd name="connsiteX14" fmla="*/ 452397 w 1706024"/>
                  <a:gd name="connsiteY14" fmla="*/ 1354193 h 2148675"/>
                  <a:gd name="connsiteX15" fmla="*/ 738571 w 1706024"/>
                  <a:gd name="connsiteY15" fmla="*/ 1277513 h 2148675"/>
                  <a:gd name="connsiteX16" fmla="*/ 729262 w 1706024"/>
                  <a:gd name="connsiteY16" fmla="*/ 1189931 h 2148675"/>
                  <a:gd name="connsiteX17" fmla="*/ 715127 w 1706024"/>
                  <a:gd name="connsiteY17" fmla="*/ 1192043 h 2148675"/>
                  <a:gd name="connsiteX18" fmla="*/ 378086 w 1706024"/>
                  <a:gd name="connsiteY18" fmla="*/ 1074239 h 2148675"/>
                  <a:gd name="connsiteX19" fmla="*/ 354240 w 1706024"/>
                  <a:gd name="connsiteY19" fmla="*/ 1051617 h 2148675"/>
                  <a:gd name="connsiteX20" fmla="*/ 340310 w 1706024"/>
                  <a:gd name="connsiteY20" fmla="*/ 1061042 h 2148675"/>
                  <a:gd name="connsiteX21" fmla="*/ 222204 w 1706024"/>
                  <a:gd name="connsiteY21" fmla="*/ 1064628 h 2148675"/>
                  <a:gd name="connsiteX22" fmla="*/ 228812 w 1706024"/>
                  <a:gd name="connsiteY22" fmla="*/ 1019014 h 2148675"/>
                  <a:gd name="connsiteX23" fmla="*/ 241762 w 1706024"/>
                  <a:gd name="connsiteY23" fmla="*/ 1004803 h 2148675"/>
                  <a:gd name="connsiteX24" fmla="*/ 209171 w 1706024"/>
                  <a:gd name="connsiteY24" fmla="*/ 1002630 h 2148675"/>
                  <a:gd name="connsiteX25" fmla="*/ 170496 w 1706024"/>
                  <a:gd name="connsiteY25" fmla="*/ 974880 h 2148675"/>
                  <a:gd name="connsiteX26" fmla="*/ 218858 w 1706024"/>
                  <a:gd name="connsiteY26" fmla="*/ 912259 h 2148675"/>
                  <a:gd name="connsiteX27" fmla="*/ 236030 w 1706024"/>
                  <a:gd name="connsiteY27" fmla="*/ 905727 h 2148675"/>
                  <a:gd name="connsiteX28" fmla="*/ 202219 w 1706024"/>
                  <a:gd name="connsiteY28" fmla="*/ 843298 h 2148675"/>
                  <a:gd name="connsiteX29" fmla="*/ 167606 w 1706024"/>
                  <a:gd name="connsiteY29" fmla="*/ 745353 h 2148675"/>
                  <a:gd name="connsiteX30" fmla="*/ 147951 w 1706024"/>
                  <a:gd name="connsiteY30" fmla="*/ 514852 h 2148675"/>
                  <a:gd name="connsiteX31" fmla="*/ 150951 w 1706024"/>
                  <a:gd name="connsiteY31" fmla="*/ 498895 h 2148675"/>
                  <a:gd name="connsiteX32" fmla="*/ 134111 w 1706024"/>
                  <a:gd name="connsiteY32" fmla="*/ 509802 h 2148675"/>
                  <a:gd name="connsiteX33" fmla="*/ 45933 w 1706024"/>
                  <a:gd name="connsiteY33" fmla="*/ 580780 h 2148675"/>
                  <a:gd name="connsiteX34" fmla="*/ 37469 w 1706024"/>
                  <a:gd name="connsiteY34" fmla="*/ 434304 h 2148675"/>
                  <a:gd name="connsiteX35" fmla="*/ 43632 w 1706024"/>
                  <a:gd name="connsiteY35" fmla="*/ 424027 h 2148675"/>
                  <a:gd name="connsiteX36" fmla="*/ 5279 w 1706024"/>
                  <a:gd name="connsiteY36" fmla="*/ 440968 h 2148675"/>
                  <a:gd name="connsiteX37" fmla="*/ 174657 w 1706024"/>
                  <a:gd name="connsiteY37" fmla="*/ 203664 h 2148675"/>
                  <a:gd name="connsiteX38" fmla="*/ 177152 w 1706024"/>
                  <a:gd name="connsiteY38" fmla="*/ 203213 h 2148675"/>
                  <a:gd name="connsiteX39" fmla="*/ 185993 w 1706024"/>
                  <a:gd name="connsiteY39" fmla="*/ 191500 h 2148675"/>
                  <a:gd name="connsiteX40" fmla="*/ 477265 w 1706024"/>
                  <a:gd name="connsiteY40" fmla="*/ 23837 h 2148675"/>
                  <a:gd name="connsiteX41" fmla="*/ 655947 w 1706024"/>
                  <a:gd name="connsiteY41" fmla="*/ 4 h 2148675"/>
                  <a:gd name="connsiteX0" fmla="*/ 655947 w 1706024"/>
                  <a:gd name="connsiteY0" fmla="*/ 4 h 2176323"/>
                  <a:gd name="connsiteX1" fmla="*/ 972935 w 1706024"/>
                  <a:gd name="connsiteY1" fmla="*/ 135331 h 2176323"/>
                  <a:gd name="connsiteX2" fmla="*/ 994631 w 1706024"/>
                  <a:gd name="connsiteY2" fmla="*/ 184285 h 2176323"/>
                  <a:gd name="connsiteX3" fmla="*/ 1025844 w 1706024"/>
                  <a:gd name="connsiteY3" fmla="*/ 213895 h 2176323"/>
                  <a:gd name="connsiteX4" fmla="*/ 1167452 w 1706024"/>
                  <a:gd name="connsiteY4" fmla="*/ 477445 h 2176323"/>
                  <a:gd name="connsiteX5" fmla="*/ 1072605 w 1706024"/>
                  <a:gd name="connsiteY5" fmla="*/ 1005118 h 2176323"/>
                  <a:gd name="connsiteX6" fmla="*/ 1004677 w 1706024"/>
                  <a:gd name="connsiteY6" fmla="*/ 1076781 h 2176323"/>
                  <a:gd name="connsiteX7" fmla="*/ 1056015 w 1706024"/>
                  <a:gd name="connsiteY7" fmla="*/ 1192454 h 2176323"/>
                  <a:gd name="connsiteX8" fmla="*/ 1342191 w 1706024"/>
                  <a:gd name="connsiteY8" fmla="*/ 1115774 h 2176323"/>
                  <a:gd name="connsiteX9" fmla="*/ 1577319 w 1706024"/>
                  <a:gd name="connsiteY9" fmla="*/ 1251525 h 2176323"/>
                  <a:gd name="connsiteX10" fmla="*/ 1706024 w 1706024"/>
                  <a:gd name="connsiteY10" fmla="*/ 1730644 h 2176323"/>
                  <a:gd name="connsiteX11" fmla="*/ 1140037 w 1706024"/>
                  <a:gd name="connsiteY11" fmla="*/ 2104945 h 2176323"/>
                  <a:gd name="connsiteX12" fmla="*/ 454854 w 1706024"/>
                  <a:gd name="connsiteY12" fmla="*/ 2153433 h 2176323"/>
                  <a:gd name="connsiteX13" fmla="*/ 316646 w 1706024"/>
                  <a:gd name="connsiteY13" fmla="*/ 1589321 h 2176323"/>
                  <a:gd name="connsiteX14" fmla="*/ 452397 w 1706024"/>
                  <a:gd name="connsiteY14" fmla="*/ 1354193 h 2176323"/>
                  <a:gd name="connsiteX15" fmla="*/ 738571 w 1706024"/>
                  <a:gd name="connsiteY15" fmla="*/ 1277513 h 2176323"/>
                  <a:gd name="connsiteX16" fmla="*/ 729262 w 1706024"/>
                  <a:gd name="connsiteY16" fmla="*/ 1189931 h 2176323"/>
                  <a:gd name="connsiteX17" fmla="*/ 715127 w 1706024"/>
                  <a:gd name="connsiteY17" fmla="*/ 1192043 h 2176323"/>
                  <a:gd name="connsiteX18" fmla="*/ 378086 w 1706024"/>
                  <a:gd name="connsiteY18" fmla="*/ 1074239 h 2176323"/>
                  <a:gd name="connsiteX19" fmla="*/ 354240 w 1706024"/>
                  <a:gd name="connsiteY19" fmla="*/ 1051617 h 2176323"/>
                  <a:gd name="connsiteX20" fmla="*/ 340310 w 1706024"/>
                  <a:gd name="connsiteY20" fmla="*/ 1061042 h 2176323"/>
                  <a:gd name="connsiteX21" fmla="*/ 222204 w 1706024"/>
                  <a:gd name="connsiteY21" fmla="*/ 1064628 h 2176323"/>
                  <a:gd name="connsiteX22" fmla="*/ 228812 w 1706024"/>
                  <a:gd name="connsiteY22" fmla="*/ 1019014 h 2176323"/>
                  <a:gd name="connsiteX23" fmla="*/ 241762 w 1706024"/>
                  <a:gd name="connsiteY23" fmla="*/ 1004803 h 2176323"/>
                  <a:gd name="connsiteX24" fmla="*/ 209171 w 1706024"/>
                  <a:gd name="connsiteY24" fmla="*/ 1002630 h 2176323"/>
                  <a:gd name="connsiteX25" fmla="*/ 170496 w 1706024"/>
                  <a:gd name="connsiteY25" fmla="*/ 974880 h 2176323"/>
                  <a:gd name="connsiteX26" fmla="*/ 218858 w 1706024"/>
                  <a:gd name="connsiteY26" fmla="*/ 912259 h 2176323"/>
                  <a:gd name="connsiteX27" fmla="*/ 236030 w 1706024"/>
                  <a:gd name="connsiteY27" fmla="*/ 905727 h 2176323"/>
                  <a:gd name="connsiteX28" fmla="*/ 202219 w 1706024"/>
                  <a:gd name="connsiteY28" fmla="*/ 843298 h 2176323"/>
                  <a:gd name="connsiteX29" fmla="*/ 167606 w 1706024"/>
                  <a:gd name="connsiteY29" fmla="*/ 745353 h 2176323"/>
                  <a:gd name="connsiteX30" fmla="*/ 147951 w 1706024"/>
                  <a:gd name="connsiteY30" fmla="*/ 514852 h 2176323"/>
                  <a:gd name="connsiteX31" fmla="*/ 150951 w 1706024"/>
                  <a:gd name="connsiteY31" fmla="*/ 498895 h 2176323"/>
                  <a:gd name="connsiteX32" fmla="*/ 134111 w 1706024"/>
                  <a:gd name="connsiteY32" fmla="*/ 509802 h 2176323"/>
                  <a:gd name="connsiteX33" fmla="*/ 45933 w 1706024"/>
                  <a:gd name="connsiteY33" fmla="*/ 580780 h 2176323"/>
                  <a:gd name="connsiteX34" fmla="*/ 37469 w 1706024"/>
                  <a:gd name="connsiteY34" fmla="*/ 434304 h 2176323"/>
                  <a:gd name="connsiteX35" fmla="*/ 43632 w 1706024"/>
                  <a:gd name="connsiteY35" fmla="*/ 424027 h 2176323"/>
                  <a:gd name="connsiteX36" fmla="*/ 5279 w 1706024"/>
                  <a:gd name="connsiteY36" fmla="*/ 440968 h 2176323"/>
                  <a:gd name="connsiteX37" fmla="*/ 174657 w 1706024"/>
                  <a:gd name="connsiteY37" fmla="*/ 203664 h 2176323"/>
                  <a:gd name="connsiteX38" fmla="*/ 177152 w 1706024"/>
                  <a:gd name="connsiteY38" fmla="*/ 203213 h 2176323"/>
                  <a:gd name="connsiteX39" fmla="*/ 185993 w 1706024"/>
                  <a:gd name="connsiteY39" fmla="*/ 191500 h 2176323"/>
                  <a:gd name="connsiteX40" fmla="*/ 477265 w 1706024"/>
                  <a:gd name="connsiteY40" fmla="*/ 23837 h 2176323"/>
                  <a:gd name="connsiteX41" fmla="*/ 655947 w 1706024"/>
                  <a:gd name="connsiteY41" fmla="*/ 4 h 2176323"/>
                  <a:gd name="connsiteX0" fmla="*/ 655947 w 1706024"/>
                  <a:gd name="connsiteY0" fmla="*/ 4 h 2180666"/>
                  <a:gd name="connsiteX1" fmla="*/ 972935 w 1706024"/>
                  <a:gd name="connsiteY1" fmla="*/ 135331 h 2180666"/>
                  <a:gd name="connsiteX2" fmla="*/ 994631 w 1706024"/>
                  <a:gd name="connsiteY2" fmla="*/ 184285 h 2180666"/>
                  <a:gd name="connsiteX3" fmla="*/ 1025844 w 1706024"/>
                  <a:gd name="connsiteY3" fmla="*/ 213895 h 2180666"/>
                  <a:gd name="connsiteX4" fmla="*/ 1167452 w 1706024"/>
                  <a:gd name="connsiteY4" fmla="*/ 477445 h 2180666"/>
                  <a:gd name="connsiteX5" fmla="*/ 1072605 w 1706024"/>
                  <a:gd name="connsiteY5" fmla="*/ 1005118 h 2180666"/>
                  <a:gd name="connsiteX6" fmla="*/ 1004677 w 1706024"/>
                  <a:gd name="connsiteY6" fmla="*/ 1076781 h 2180666"/>
                  <a:gd name="connsiteX7" fmla="*/ 1056015 w 1706024"/>
                  <a:gd name="connsiteY7" fmla="*/ 1192454 h 2180666"/>
                  <a:gd name="connsiteX8" fmla="*/ 1342191 w 1706024"/>
                  <a:gd name="connsiteY8" fmla="*/ 1115774 h 2180666"/>
                  <a:gd name="connsiteX9" fmla="*/ 1577319 w 1706024"/>
                  <a:gd name="connsiteY9" fmla="*/ 1251525 h 2180666"/>
                  <a:gd name="connsiteX10" fmla="*/ 1706024 w 1706024"/>
                  <a:gd name="connsiteY10" fmla="*/ 1730644 h 2180666"/>
                  <a:gd name="connsiteX11" fmla="*/ 1140037 w 1706024"/>
                  <a:gd name="connsiteY11" fmla="*/ 2118584 h 2180666"/>
                  <a:gd name="connsiteX12" fmla="*/ 454854 w 1706024"/>
                  <a:gd name="connsiteY12" fmla="*/ 2153433 h 2180666"/>
                  <a:gd name="connsiteX13" fmla="*/ 316646 w 1706024"/>
                  <a:gd name="connsiteY13" fmla="*/ 1589321 h 2180666"/>
                  <a:gd name="connsiteX14" fmla="*/ 452397 w 1706024"/>
                  <a:gd name="connsiteY14" fmla="*/ 1354193 h 2180666"/>
                  <a:gd name="connsiteX15" fmla="*/ 738571 w 1706024"/>
                  <a:gd name="connsiteY15" fmla="*/ 1277513 h 2180666"/>
                  <a:gd name="connsiteX16" fmla="*/ 729262 w 1706024"/>
                  <a:gd name="connsiteY16" fmla="*/ 1189931 h 2180666"/>
                  <a:gd name="connsiteX17" fmla="*/ 715127 w 1706024"/>
                  <a:gd name="connsiteY17" fmla="*/ 1192043 h 2180666"/>
                  <a:gd name="connsiteX18" fmla="*/ 378086 w 1706024"/>
                  <a:gd name="connsiteY18" fmla="*/ 1074239 h 2180666"/>
                  <a:gd name="connsiteX19" fmla="*/ 354240 w 1706024"/>
                  <a:gd name="connsiteY19" fmla="*/ 1051617 h 2180666"/>
                  <a:gd name="connsiteX20" fmla="*/ 340310 w 1706024"/>
                  <a:gd name="connsiteY20" fmla="*/ 1061042 h 2180666"/>
                  <a:gd name="connsiteX21" fmla="*/ 222204 w 1706024"/>
                  <a:gd name="connsiteY21" fmla="*/ 1064628 h 2180666"/>
                  <a:gd name="connsiteX22" fmla="*/ 228812 w 1706024"/>
                  <a:gd name="connsiteY22" fmla="*/ 1019014 h 2180666"/>
                  <a:gd name="connsiteX23" fmla="*/ 241762 w 1706024"/>
                  <a:gd name="connsiteY23" fmla="*/ 1004803 h 2180666"/>
                  <a:gd name="connsiteX24" fmla="*/ 209171 w 1706024"/>
                  <a:gd name="connsiteY24" fmla="*/ 1002630 h 2180666"/>
                  <a:gd name="connsiteX25" fmla="*/ 170496 w 1706024"/>
                  <a:gd name="connsiteY25" fmla="*/ 974880 h 2180666"/>
                  <a:gd name="connsiteX26" fmla="*/ 218858 w 1706024"/>
                  <a:gd name="connsiteY26" fmla="*/ 912259 h 2180666"/>
                  <a:gd name="connsiteX27" fmla="*/ 236030 w 1706024"/>
                  <a:gd name="connsiteY27" fmla="*/ 905727 h 2180666"/>
                  <a:gd name="connsiteX28" fmla="*/ 202219 w 1706024"/>
                  <a:gd name="connsiteY28" fmla="*/ 843298 h 2180666"/>
                  <a:gd name="connsiteX29" fmla="*/ 167606 w 1706024"/>
                  <a:gd name="connsiteY29" fmla="*/ 745353 h 2180666"/>
                  <a:gd name="connsiteX30" fmla="*/ 147951 w 1706024"/>
                  <a:gd name="connsiteY30" fmla="*/ 514852 h 2180666"/>
                  <a:gd name="connsiteX31" fmla="*/ 150951 w 1706024"/>
                  <a:gd name="connsiteY31" fmla="*/ 498895 h 2180666"/>
                  <a:gd name="connsiteX32" fmla="*/ 134111 w 1706024"/>
                  <a:gd name="connsiteY32" fmla="*/ 509802 h 2180666"/>
                  <a:gd name="connsiteX33" fmla="*/ 45933 w 1706024"/>
                  <a:gd name="connsiteY33" fmla="*/ 580780 h 2180666"/>
                  <a:gd name="connsiteX34" fmla="*/ 37469 w 1706024"/>
                  <a:gd name="connsiteY34" fmla="*/ 434304 h 2180666"/>
                  <a:gd name="connsiteX35" fmla="*/ 43632 w 1706024"/>
                  <a:gd name="connsiteY35" fmla="*/ 424027 h 2180666"/>
                  <a:gd name="connsiteX36" fmla="*/ 5279 w 1706024"/>
                  <a:gd name="connsiteY36" fmla="*/ 440968 h 2180666"/>
                  <a:gd name="connsiteX37" fmla="*/ 174657 w 1706024"/>
                  <a:gd name="connsiteY37" fmla="*/ 203664 h 2180666"/>
                  <a:gd name="connsiteX38" fmla="*/ 177152 w 1706024"/>
                  <a:gd name="connsiteY38" fmla="*/ 203213 h 2180666"/>
                  <a:gd name="connsiteX39" fmla="*/ 185993 w 1706024"/>
                  <a:gd name="connsiteY39" fmla="*/ 191500 h 2180666"/>
                  <a:gd name="connsiteX40" fmla="*/ 477265 w 1706024"/>
                  <a:gd name="connsiteY40" fmla="*/ 23837 h 2180666"/>
                  <a:gd name="connsiteX41" fmla="*/ 655947 w 1706024"/>
                  <a:gd name="connsiteY41" fmla="*/ 4 h 21806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1706024" h="2180666">
                    <a:moveTo>
                      <a:pt x="655947" y="4"/>
                    </a:moveTo>
                    <a:cubicBezTo>
                      <a:pt x="798305" y="567"/>
                      <a:pt x="918491" y="50329"/>
                      <a:pt x="972935" y="135331"/>
                    </a:cubicBezTo>
                    <a:lnTo>
                      <a:pt x="994631" y="184285"/>
                    </a:lnTo>
                    <a:lnTo>
                      <a:pt x="1025844" y="213895"/>
                    </a:lnTo>
                    <a:cubicBezTo>
                      <a:pt x="1090176" y="285441"/>
                      <a:pt x="1140011" y="375033"/>
                      <a:pt x="1167452" y="477445"/>
                    </a:cubicBezTo>
                    <a:cubicBezTo>
                      <a:pt x="1219721" y="672515"/>
                      <a:pt x="1178373" y="867928"/>
                      <a:pt x="1072605" y="1005118"/>
                    </a:cubicBezTo>
                    <a:lnTo>
                      <a:pt x="1004677" y="1076781"/>
                    </a:lnTo>
                    <a:lnTo>
                      <a:pt x="1056015" y="1192454"/>
                    </a:lnTo>
                    <a:lnTo>
                      <a:pt x="1342191" y="1115774"/>
                    </a:lnTo>
                    <a:cubicBezTo>
                      <a:pt x="1444606" y="1088332"/>
                      <a:pt x="1549877" y="1149109"/>
                      <a:pt x="1577319" y="1251525"/>
                    </a:cubicBezTo>
                    <a:lnTo>
                      <a:pt x="1706024" y="1730644"/>
                    </a:lnTo>
                    <a:cubicBezTo>
                      <a:pt x="1582523" y="1873596"/>
                      <a:pt x="1348565" y="2048119"/>
                      <a:pt x="1140037" y="2118584"/>
                    </a:cubicBezTo>
                    <a:cubicBezTo>
                      <a:pt x="931509" y="2189049"/>
                      <a:pt x="674156" y="2197885"/>
                      <a:pt x="454854" y="2153433"/>
                    </a:cubicBezTo>
                    <a:cubicBezTo>
                      <a:pt x="440607" y="2100264"/>
                      <a:pt x="330893" y="1642490"/>
                      <a:pt x="316646" y="1589321"/>
                    </a:cubicBezTo>
                    <a:cubicBezTo>
                      <a:pt x="289203" y="1486906"/>
                      <a:pt x="349981" y="1381635"/>
                      <a:pt x="452397" y="1354193"/>
                    </a:cubicBezTo>
                    <a:lnTo>
                      <a:pt x="738571" y="1277513"/>
                    </a:lnTo>
                    <a:lnTo>
                      <a:pt x="729262" y="1189931"/>
                    </a:lnTo>
                    <a:lnTo>
                      <a:pt x="715127" y="1192043"/>
                    </a:lnTo>
                    <a:cubicBezTo>
                      <a:pt x="594164" y="1196215"/>
                      <a:pt x="475578" y="1152817"/>
                      <a:pt x="378086" y="1074239"/>
                    </a:cubicBezTo>
                    <a:lnTo>
                      <a:pt x="354240" y="1051617"/>
                    </a:lnTo>
                    <a:lnTo>
                      <a:pt x="340310" y="1061042"/>
                    </a:lnTo>
                    <a:cubicBezTo>
                      <a:pt x="290537" y="1087634"/>
                      <a:pt x="237659" y="1089240"/>
                      <a:pt x="222204" y="1064628"/>
                    </a:cubicBezTo>
                    <a:cubicBezTo>
                      <a:pt x="214476" y="1052322"/>
                      <a:pt x="217567" y="1035792"/>
                      <a:pt x="228812" y="1019014"/>
                    </a:cubicBezTo>
                    <a:lnTo>
                      <a:pt x="241762" y="1004803"/>
                    </a:lnTo>
                    <a:lnTo>
                      <a:pt x="209171" y="1002630"/>
                    </a:lnTo>
                    <a:cubicBezTo>
                      <a:pt x="188725" y="998355"/>
                      <a:pt x="174217" y="988768"/>
                      <a:pt x="170496" y="974880"/>
                    </a:cubicBezTo>
                    <a:cubicBezTo>
                      <a:pt x="164915" y="954050"/>
                      <a:pt x="185187" y="929463"/>
                      <a:pt x="218858" y="912259"/>
                    </a:cubicBezTo>
                    <a:lnTo>
                      <a:pt x="236030" y="905727"/>
                    </a:lnTo>
                    <a:lnTo>
                      <a:pt x="202219" y="843298"/>
                    </a:lnTo>
                    <a:cubicBezTo>
                      <a:pt x="188389" y="812203"/>
                      <a:pt x="176753" y="779490"/>
                      <a:pt x="167606" y="745353"/>
                    </a:cubicBezTo>
                    <a:cubicBezTo>
                      <a:pt x="146699" y="667325"/>
                      <a:pt x="140770" y="589242"/>
                      <a:pt x="147951" y="514852"/>
                    </a:cubicBezTo>
                    <a:lnTo>
                      <a:pt x="150951" y="498895"/>
                    </a:lnTo>
                    <a:lnTo>
                      <a:pt x="134111" y="509802"/>
                    </a:lnTo>
                    <a:cubicBezTo>
                      <a:pt x="103499" y="531936"/>
                      <a:pt x="74043" y="555632"/>
                      <a:pt x="45933" y="580780"/>
                    </a:cubicBezTo>
                    <a:cubicBezTo>
                      <a:pt x="20337" y="536447"/>
                      <a:pt x="18977" y="483718"/>
                      <a:pt x="37469" y="434304"/>
                    </a:cubicBezTo>
                    <a:lnTo>
                      <a:pt x="43632" y="424027"/>
                    </a:lnTo>
                    <a:lnTo>
                      <a:pt x="5279" y="440968"/>
                    </a:lnTo>
                    <a:cubicBezTo>
                      <a:pt x="-21219" y="342074"/>
                      <a:pt x="54614" y="235830"/>
                      <a:pt x="174657" y="203664"/>
                    </a:cubicBezTo>
                    <a:lnTo>
                      <a:pt x="177152" y="203213"/>
                    </a:lnTo>
                    <a:lnTo>
                      <a:pt x="185993" y="191500"/>
                    </a:lnTo>
                    <a:cubicBezTo>
                      <a:pt x="252427" y="118329"/>
                      <a:pt x="354767" y="56660"/>
                      <a:pt x="477265" y="23837"/>
                    </a:cubicBezTo>
                    <a:cubicBezTo>
                      <a:pt x="538514" y="7425"/>
                      <a:pt x="599005" y="-222"/>
                      <a:pt x="655947" y="4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弦 49">
                <a:extLst>
                  <a:ext uri="{FF2B5EF4-FFF2-40B4-BE49-F238E27FC236}">
                    <a16:creationId xmlns:a16="http://schemas.microsoft.com/office/drawing/2014/main" id="{20FC56E7-AB2B-46E2-A79C-CFB39B42E215}"/>
                  </a:ext>
                </a:extLst>
              </p:cNvPr>
              <p:cNvSpPr/>
              <p:nvPr/>
            </p:nvSpPr>
            <p:spPr bwMode="auto">
              <a:xfrm rot="20700000">
                <a:off x="2096848" y="3086941"/>
                <a:ext cx="215075" cy="215075"/>
              </a:xfrm>
              <a:prstGeom prst="chord">
                <a:avLst>
                  <a:gd name="adj1" fmla="val 19276092"/>
                  <a:gd name="adj2" fmla="val 11402352"/>
                </a:avLst>
              </a:prstGeom>
              <a:solidFill>
                <a:schemeClr val="accent3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楕円 14">
                <a:extLst>
                  <a:ext uri="{FF2B5EF4-FFF2-40B4-BE49-F238E27FC236}">
                    <a16:creationId xmlns:a16="http://schemas.microsoft.com/office/drawing/2014/main" id="{2328DF7C-037F-4856-9F06-9A696C04B6F2}"/>
                  </a:ext>
                </a:extLst>
              </p:cNvPr>
              <p:cNvSpPr/>
              <p:nvPr/>
            </p:nvSpPr>
            <p:spPr bwMode="auto">
              <a:xfrm rot="20146596">
                <a:off x="1542823" y="3722077"/>
                <a:ext cx="358920" cy="126753"/>
              </a:xfrm>
              <a:custGeom>
                <a:avLst/>
                <a:gdLst>
                  <a:gd name="connsiteX0" fmla="*/ 0 w 288951"/>
                  <a:gd name="connsiteY0" fmla="*/ 90010 h 180020"/>
                  <a:gd name="connsiteX1" fmla="*/ 144476 w 288951"/>
                  <a:gd name="connsiteY1" fmla="*/ 0 h 180020"/>
                  <a:gd name="connsiteX2" fmla="*/ 288952 w 288951"/>
                  <a:gd name="connsiteY2" fmla="*/ 90010 h 180020"/>
                  <a:gd name="connsiteX3" fmla="*/ 144476 w 288951"/>
                  <a:gd name="connsiteY3" fmla="*/ 180020 h 180020"/>
                  <a:gd name="connsiteX4" fmla="*/ 0 w 288951"/>
                  <a:gd name="connsiteY4" fmla="*/ 90010 h 180020"/>
                  <a:gd name="connsiteX0" fmla="*/ 0 w 488977"/>
                  <a:gd name="connsiteY0" fmla="*/ 90013 h 180025"/>
                  <a:gd name="connsiteX1" fmla="*/ 144476 w 488977"/>
                  <a:gd name="connsiteY1" fmla="*/ 3 h 180025"/>
                  <a:gd name="connsiteX2" fmla="*/ 488977 w 488977"/>
                  <a:gd name="connsiteY2" fmla="*/ 87632 h 180025"/>
                  <a:gd name="connsiteX3" fmla="*/ 144476 w 488977"/>
                  <a:gd name="connsiteY3" fmla="*/ 180023 h 180025"/>
                  <a:gd name="connsiteX4" fmla="*/ 0 w 488977"/>
                  <a:gd name="connsiteY4" fmla="*/ 90013 h 180025"/>
                  <a:gd name="connsiteX0" fmla="*/ 0 w 497818"/>
                  <a:gd name="connsiteY0" fmla="*/ 90013 h 180025"/>
                  <a:gd name="connsiteX1" fmla="*/ 144476 w 497818"/>
                  <a:gd name="connsiteY1" fmla="*/ 3 h 180025"/>
                  <a:gd name="connsiteX2" fmla="*/ 488977 w 497818"/>
                  <a:gd name="connsiteY2" fmla="*/ 87632 h 180025"/>
                  <a:gd name="connsiteX3" fmla="*/ 144476 w 497818"/>
                  <a:gd name="connsiteY3" fmla="*/ 180023 h 180025"/>
                  <a:gd name="connsiteX4" fmla="*/ 0 w 497818"/>
                  <a:gd name="connsiteY4" fmla="*/ 90013 h 180025"/>
                  <a:gd name="connsiteX0" fmla="*/ 0 w 503051"/>
                  <a:gd name="connsiteY0" fmla="*/ 90013 h 180025"/>
                  <a:gd name="connsiteX1" fmla="*/ 144476 w 503051"/>
                  <a:gd name="connsiteY1" fmla="*/ 3 h 180025"/>
                  <a:gd name="connsiteX2" fmla="*/ 488977 w 503051"/>
                  <a:gd name="connsiteY2" fmla="*/ 87632 h 180025"/>
                  <a:gd name="connsiteX3" fmla="*/ 144476 w 503051"/>
                  <a:gd name="connsiteY3" fmla="*/ 180023 h 180025"/>
                  <a:gd name="connsiteX4" fmla="*/ 0 w 503051"/>
                  <a:gd name="connsiteY4" fmla="*/ 90013 h 180025"/>
                  <a:gd name="connsiteX0" fmla="*/ 0 w 433972"/>
                  <a:gd name="connsiteY0" fmla="*/ 90010 h 180020"/>
                  <a:gd name="connsiteX1" fmla="*/ 144476 w 433972"/>
                  <a:gd name="connsiteY1" fmla="*/ 0 h 180020"/>
                  <a:gd name="connsiteX2" fmla="*/ 417539 w 433972"/>
                  <a:gd name="connsiteY2" fmla="*/ 90010 h 180020"/>
                  <a:gd name="connsiteX3" fmla="*/ 144476 w 433972"/>
                  <a:gd name="connsiteY3" fmla="*/ 180020 h 180020"/>
                  <a:gd name="connsiteX4" fmla="*/ 0 w 433972"/>
                  <a:gd name="connsiteY4" fmla="*/ 90010 h 180020"/>
                  <a:gd name="connsiteX0" fmla="*/ 0 w 453426"/>
                  <a:gd name="connsiteY0" fmla="*/ 90010 h 180020"/>
                  <a:gd name="connsiteX1" fmla="*/ 144476 w 453426"/>
                  <a:gd name="connsiteY1" fmla="*/ 0 h 180020"/>
                  <a:gd name="connsiteX2" fmla="*/ 417539 w 453426"/>
                  <a:gd name="connsiteY2" fmla="*/ 90010 h 180020"/>
                  <a:gd name="connsiteX3" fmla="*/ 144476 w 453426"/>
                  <a:gd name="connsiteY3" fmla="*/ 180020 h 180020"/>
                  <a:gd name="connsiteX4" fmla="*/ 0 w 453426"/>
                  <a:gd name="connsiteY4" fmla="*/ 90010 h 180020"/>
                  <a:gd name="connsiteX0" fmla="*/ 0 w 465505"/>
                  <a:gd name="connsiteY0" fmla="*/ 90010 h 180020"/>
                  <a:gd name="connsiteX1" fmla="*/ 144476 w 465505"/>
                  <a:gd name="connsiteY1" fmla="*/ 0 h 180020"/>
                  <a:gd name="connsiteX2" fmla="*/ 417539 w 465505"/>
                  <a:gd name="connsiteY2" fmla="*/ 90010 h 180020"/>
                  <a:gd name="connsiteX3" fmla="*/ 144476 w 465505"/>
                  <a:gd name="connsiteY3" fmla="*/ 180020 h 180020"/>
                  <a:gd name="connsiteX4" fmla="*/ 0 w 465505"/>
                  <a:gd name="connsiteY4" fmla="*/ 90010 h 180020"/>
                  <a:gd name="connsiteX0" fmla="*/ 0 w 456812"/>
                  <a:gd name="connsiteY0" fmla="*/ 90010 h 180020"/>
                  <a:gd name="connsiteX1" fmla="*/ 144476 w 456812"/>
                  <a:gd name="connsiteY1" fmla="*/ 0 h 180020"/>
                  <a:gd name="connsiteX2" fmla="*/ 417539 w 456812"/>
                  <a:gd name="connsiteY2" fmla="*/ 90010 h 180020"/>
                  <a:gd name="connsiteX3" fmla="*/ 144476 w 456812"/>
                  <a:gd name="connsiteY3" fmla="*/ 180020 h 180020"/>
                  <a:gd name="connsiteX4" fmla="*/ 0 w 456812"/>
                  <a:gd name="connsiteY4" fmla="*/ 90010 h 180020"/>
                  <a:gd name="connsiteX0" fmla="*/ 0 w 456812"/>
                  <a:gd name="connsiteY0" fmla="*/ 90010 h 180020"/>
                  <a:gd name="connsiteX1" fmla="*/ 144476 w 456812"/>
                  <a:gd name="connsiteY1" fmla="*/ 0 h 180020"/>
                  <a:gd name="connsiteX2" fmla="*/ 417539 w 456812"/>
                  <a:gd name="connsiteY2" fmla="*/ 90010 h 180020"/>
                  <a:gd name="connsiteX3" fmla="*/ 144476 w 456812"/>
                  <a:gd name="connsiteY3" fmla="*/ 180020 h 180020"/>
                  <a:gd name="connsiteX4" fmla="*/ 0 w 456812"/>
                  <a:gd name="connsiteY4" fmla="*/ 90010 h 180020"/>
                  <a:gd name="connsiteX0" fmla="*/ 0 w 453426"/>
                  <a:gd name="connsiteY0" fmla="*/ 90010 h 180020"/>
                  <a:gd name="connsiteX1" fmla="*/ 144476 w 453426"/>
                  <a:gd name="connsiteY1" fmla="*/ 0 h 180020"/>
                  <a:gd name="connsiteX2" fmla="*/ 417539 w 453426"/>
                  <a:gd name="connsiteY2" fmla="*/ 90010 h 180020"/>
                  <a:gd name="connsiteX3" fmla="*/ 144476 w 453426"/>
                  <a:gd name="connsiteY3" fmla="*/ 180020 h 180020"/>
                  <a:gd name="connsiteX4" fmla="*/ 0 w 453426"/>
                  <a:gd name="connsiteY4" fmla="*/ 90010 h 180020"/>
                  <a:gd name="connsiteX0" fmla="*/ 0 w 454267"/>
                  <a:gd name="connsiteY0" fmla="*/ 90010 h 180020"/>
                  <a:gd name="connsiteX1" fmla="*/ 144476 w 454267"/>
                  <a:gd name="connsiteY1" fmla="*/ 0 h 180020"/>
                  <a:gd name="connsiteX2" fmla="*/ 417539 w 454267"/>
                  <a:gd name="connsiteY2" fmla="*/ 90010 h 180020"/>
                  <a:gd name="connsiteX3" fmla="*/ 144476 w 454267"/>
                  <a:gd name="connsiteY3" fmla="*/ 180020 h 180020"/>
                  <a:gd name="connsiteX4" fmla="*/ 0 w 454267"/>
                  <a:gd name="connsiteY4" fmla="*/ 9001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54267" h="180020">
                    <a:moveTo>
                      <a:pt x="0" y="90010"/>
                    </a:moveTo>
                    <a:cubicBezTo>
                      <a:pt x="0" y="40299"/>
                      <a:pt x="74886" y="0"/>
                      <a:pt x="144476" y="0"/>
                    </a:cubicBezTo>
                    <a:cubicBezTo>
                      <a:pt x="214066" y="0"/>
                      <a:pt x="567558" y="59348"/>
                      <a:pt x="417539" y="90010"/>
                    </a:cubicBezTo>
                    <a:cubicBezTo>
                      <a:pt x="565176" y="108766"/>
                      <a:pt x="214066" y="180020"/>
                      <a:pt x="144476" y="180020"/>
                    </a:cubicBezTo>
                    <a:cubicBezTo>
                      <a:pt x="74886" y="180020"/>
                      <a:pt x="0" y="139721"/>
                      <a:pt x="0" y="9001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" name="正方形/長方形 43">
              <a:extLst>
                <a:ext uri="{FF2B5EF4-FFF2-40B4-BE49-F238E27FC236}">
                  <a16:creationId xmlns:a16="http://schemas.microsoft.com/office/drawing/2014/main" id="{E466CBA7-998E-4F8B-9C88-48CDC54EE6E0}"/>
                </a:ext>
              </a:extLst>
            </p:cNvPr>
            <p:cNvSpPr/>
            <p:nvPr/>
          </p:nvSpPr>
          <p:spPr bwMode="auto">
            <a:xfrm rot="2700000">
              <a:off x="1083694" y="3560975"/>
              <a:ext cx="2601096" cy="163205"/>
            </a:xfrm>
            <a:prstGeom prst="rect">
              <a:avLst/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" name="円: 塗りつぶしなし 44">
              <a:extLst>
                <a:ext uri="{FF2B5EF4-FFF2-40B4-BE49-F238E27FC236}">
                  <a16:creationId xmlns:a16="http://schemas.microsoft.com/office/drawing/2014/main" id="{89994D91-676E-4503-A557-F62E70C7795E}"/>
                </a:ext>
              </a:extLst>
            </p:cNvPr>
            <p:cNvSpPr/>
            <p:nvPr/>
          </p:nvSpPr>
          <p:spPr bwMode="auto">
            <a:xfrm>
              <a:off x="1045579" y="2311767"/>
              <a:ext cx="2648830" cy="2648830"/>
            </a:xfrm>
            <a:prstGeom prst="donut">
              <a:avLst>
                <a:gd name="adj" fmla="val 5396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570BF1B8-BBB7-4962-BDA7-094F76E3CBF8}"/>
              </a:ext>
            </a:extLst>
          </p:cNvPr>
          <p:cNvGrpSpPr/>
          <p:nvPr/>
        </p:nvGrpSpPr>
        <p:grpSpPr>
          <a:xfrm>
            <a:off x="1664886" y="1930347"/>
            <a:ext cx="3634902" cy="3634898"/>
            <a:chOff x="966996" y="2219691"/>
            <a:chExt cx="2817547" cy="2817544"/>
          </a:xfrm>
        </p:grpSpPr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DC84706F-1204-465B-A6FA-82D59FD9611E}"/>
                </a:ext>
              </a:extLst>
            </p:cNvPr>
            <p:cNvGrpSpPr/>
            <p:nvPr/>
          </p:nvGrpSpPr>
          <p:grpSpPr>
            <a:xfrm>
              <a:off x="966996" y="2219691"/>
              <a:ext cx="2817547" cy="2817544"/>
              <a:chOff x="2857122" y="3843765"/>
              <a:chExt cx="1629386" cy="1629384"/>
            </a:xfrm>
          </p:grpSpPr>
          <p:grpSp>
            <p:nvGrpSpPr>
              <p:cNvPr id="23" name="グループ化 22">
                <a:extLst>
                  <a:ext uri="{FF2B5EF4-FFF2-40B4-BE49-F238E27FC236}">
                    <a16:creationId xmlns:a16="http://schemas.microsoft.com/office/drawing/2014/main" id="{D66D5163-5536-4C35-984B-2DD85056119D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25" name="楕円 24">
                  <a:extLst>
                    <a:ext uri="{FF2B5EF4-FFF2-40B4-BE49-F238E27FC236}">
                      <a16:creationId xmlns:a16="http://schemas.microsoft.com/office/drawing/2014/main" id="{5A9A682F-4A7E-45D7-8BDD-5BC7F40FFEEF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" name="楕円 25">
                  <a:extLst>
                    <a:ext uri="{FF2B5EF4-FFF2-40B4-BE49-F238E27FC236}">
                      <a16:creationId xmlns:a16="http://schemas.microsoft.com/office/drawing/2014/main" id="{8A65A20E-C837-4FCB-8568-3859E3232573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24" name="&quot;禁止&quot;マーク 23">
                <a:extLst>
                  <a:ext uri="{FF2B5EF4-FFF2-40B4-BE49-F238E27FC236}">
                    <a16:creationId xmlns:a16="http://schemas.microsoft.com/office/drawing/2014/main" id="{F6EBA388-5AD2-49BA-97B0-9293276DE156}"/>
                  </a:ext>
                </a:extLst>
              </p:cNvPr>
              <p:cNvSpPr/>
              <p:nvPr/>
            </p:nvSpPr>
            <p:spPr bwMode="auto">
              <a:xfrm>
                <a:off x="2893683" y="3884790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77BFA1FB-A591-449A-96CA-535A7092F67E}"/>
                </a:ext>
              </a:extLst>
            </p:cNvPr>
            <p:cNvGrpSpPr/>
            <p:nvPr/>
          </p:nvGrpSpPr>
          <p:grpSpPr>
            <a:xfrm>
              <a:off x="1328981" y="2609748"/>
              <a:ext cx="2073821" cy="2284464"/>
              <a:chOff x="1542823" y="2579764"/>
              <a:chExt cx="1979594" cy="2180666"/>
            </a:xfrm>
          </p:grpSpPr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3516C2E5-656F-4135-BBE6-FEBBE0D415DA}"/>
                  </a:ext>
                </a:extLst>
              </p:cNvPr>
              <p:cNvSpPr/>
              <p:nvPr/>
            </p:nvSpPr>
            <p:spPr bwMode="auto">
              <a:xfrm>
                <a:off x="1816393" y="2579764"/>
                <a:ext cx="1706024" cy="2180666"/>
              </a:xfrm>
              <a:custGeom>
                <a:avLst/>
                <a:gdLst>
                  <a:gd name="connsiteX0" fmla="*/ 655947 w 1710571"/>
                  <a:gd name="connsiteY0" fmla="*/ 4 h 1748828"/>
                  <a:gd name="connsiteX1" fmla="*/ 972935 w 1710571"/>
                  <a:gd name="connsiteY1" fmla="*/ 135331 h 1748828"/>
                  <a:gd name="connsiteX2" fmla="*/ 994631 w 1710571"/>
                  <a:gd name="connsiteY2" fmla="*/ 184285 h 1748828"/>
                  <a:gd name="connsiteX3" fmla="*/ 1025844 w 1710571"/>
                  <a:gd name="connsiteY3" fmla="*/ 213895 h 1748828"/>
                  <a:gd name="connsiteX4" fmla="*/ 1167452 w 1710571"/>
                  <a:gd name="connsiteY4" fmla="*/ 477445 h 1748828"/>
                  <a:gd name="connsiteX5" fmla="*/ 1072605 w 1710571"/>
                  <a:gd name="connsiteY5" fmla="*/ 1005118 h 1748828"/>
                  <a:gd name="connsiteX6" fmla="*/ 1004677 w 1710571"/>
                  <a:gd name="connsiteY6" fmla="*/ 1076781 h 1748828"/>
                  <a:gd name="connsiteX7" fmla="*/ 1056015 w 1710571"/>
                  <a:gd name="connsiteY7" fmla="*/ 1192454 h 1748828"/>
                  <a:gd name="connsiteX8" fmla="*/ 1342191 w 1710571"/>
                  <a:gd name="connsiteY8" fmla="*/ 1115774 h 1748828"/>
                  <a:gd name="connsiteX9" fmla="*/ 1577319 w 1710571"/>
                  <a:gd name="connsiteY9" fmla="*/ 1251525 h 1748828"/>
                  <a:gd name="connsiteX10" fmla="*/ 1710571 w 1710571"/>
                  <a:gd name="connsiteY10" fmla="*/ 1748828 h 1748828"/>
                  <a:gd name="connsiteX11" fmla="*/ 359386 w 1710571"/>
                  <a:gd name="connsiteY11" fmla="*/ 1748828 h 1748828"/>
                  <a:gd name="connsiteX12" fmla="*/ 316646 w 1710571"/>
                  <a:gd name="connsiteY12" fmla="*/ 1589321 h 1748828"/>
                  <a:gd name="connsiteX13" fmla="*/ 452397 w 1710571"/>
                  <a:gd name="connsiteY13" fmla="*/ 1354193 h 1748828"/>
                  <a:gd name="connsiteX14" fmla="*/ 738571 w 1710571"/>
                  <a:gd name="connsiteY14" fmla="*/ 1277513 h 1748828"/>
                  <a:gd name="connsiteX15" fmla="*/ 729262 w 1710571"/>
                  <a:gd name="connsiteY15" fmla="*/ 1189931 h 1748828"/>
                  <a:gd name="connsiteX16" fmla="*/ 715127 w 1710571"/>
                  <a:gd name="connsiteY16" fmla="*/ 1192043 h 1748828"/>
                  <a:gd name="connsiteX17" fmla="*/ 378086 w 1710571"/>
                  <a:gd name="connsiteY17" fmla="*/ 1074239 h 1748828"/>
                  <a:gd name="connsiteX18" fmla="*/ 354240 w 1710571"/>
                  <a:gd name="connsiteY18" fmla="*/ 1051617 h 1748828"/>
                  <a:gd name="connsiteX19" fmla="*/ 340310 w 1710571"/>
                  <a:gd name="connsiteY19" fmla="*/ 1061042 h 1748828"/>
                  <a:gd name="connsiteX20" fmla="*/ 222204 w 1710571"/>
                  <a:gd name="connsiteY20" fmla="*/ 1064628 h 1748828"/>
                  <a:gd name="connsiteX21" fmla="*/ 228812 w 1710571"/>
                  <a:gd name="connsiteY21" fmla="*/ 1019014 h 1748828"/>
                  <a:gd name="connsiteX22" fmla="*/ 241762 w 1710571"/>
                  <a:gd name="connsiteY22" fmla="*/ 1004803 h 1748828"/>
                  <a:gd name="connsiteX23" fmla="*/ 209171 w 1710571"/>
                  <a:gd name="connsiteY23" fmla="*/ 1002630 h 1748828"/>
                  <a:gd name="connsiteX24" fmla="*/ 170496 w 1710571"/>
                  <a:gd name="connsiteY24" fmla="*/ 974880 h 1748828"/>
                  <a:gd name="connsiteX25" fmla="*/ 218858 w 1710571"/>
                  <a:gd name="connsiteY25" fmla="*/ 912259 h 1748828"/>
                  <a:gd name="connsiteX26" fmla="*/ 236030 w 1710571"/>
                  <a:gd name="connsiteY26" fmla="*/ 905727 h 1748828"/>
                  <a:gd name="connsiteX27" fmla="*/ 202219 w 1710571"/>
                  <a:gd name="connsiteY27" fmla="*/ 843298 h 1748828"/>
                  <a:gd name="connsiteX28" fmla="*/ 167606 w 1710571"/>
                  <a:gd name="connsiteY28" fmla="*/ 745353 h 1748828"/>
                  <a:gd name="connsiteX29" fmla="*/ 147951 w 1710571"/>
                  <a:gd name="connsiteY29" fmla="*/ 514852 h 1748828"/>
                  <a:gd name="connsiteX30" fmla="*/ 150951 w 1710571"/>
                  <a:gd name="connsiteY30" fmla="*/ 498895 h 1748828"/>
                  <a:gd name="connsiteX31" fmla="*/ 134111 w 1710571"/>
                  <a:gd name="connsiteY31" fmla="*/ 509802 h 1748828"/>
                  <a:gd name="connsiteX32" fmla="*/ 45933 w 1710571"/>
                  <a:gd name="connsiteY32" fmla="*/ 580780 h 1748828"/>
                  <a:gd name="connsiteX33" fmla="*/ 37469 w 1710571"/>
                  <a:gd name="connsiteY33" fmla="*/ 434304 h 1748828"/>
                  <a:gd name="connsiteX34" fmla="*/ 43632 w 1710571"/>
                  <a:gd name="connsiteY34" fmla="*/ 424027 h 1748828"/>
                  <a:gd name="connsiteX35" fmla="*/ 5279 w 1710571"/>
                  <a:gd name="connsiteY35" fmla="*/ 440968 h 1748828"/>
                  <a:gd name="connsiteX36" fmla="*/ 174657 w 1710571"/>
                  <a:gd name="connsiteY36" fmla="*/ 203664 h 1748828"/>
                  <a:gd name="connsiteX37" fmla="*/ 177152 w 1710571"/>
                  <a:gd name="connsiteY37" fmla="*/ 203213 h 1748828"/>
                  <a:gd name="connsiteX38" fmla="*/ 185993 w 1710571"/>
                  <a:gd name="connsiteY38" fmla="*/ 191500 h 1748828"/>
                  <a:gd name="connsiteX39" fmla="*/ 477265 w 1710571"/>
                  <a:gd name="connsiteY39" fmla="*/ 23837 h 1748828"/>
                  <a:gd name="connsiteX40" fmla="*/ 655947 w 1710571"/>
                  <a:gd name="connsiteY40" fmla="*/ 4 h 1748828"/>
                  <a:gd name="connsiteX0" fmla="*/ 655947 w 1710571"/>
                  <a:gd name="connsiteY0" fmla="*/ 4 h 2121609"/>
                  <a:gd name="connsiteX1" fmla="*/ 972935 w 1710571"/>
                  <a:gd name="connsiteY1" fmla="*/ 135331 h 2121609"/>
                  <a:gd name="connsiteX2" fmla="*/ 994631 w 1710571"/>
                  <a:gd name="connsiteY2" fmla="*/ 184285 h 2121609"/>
                  <a:gd name="connsiteX3" fmla="*/ 1025844 w 1710571"/>
                  <a:gd name="connsiteY3" fmla="*/ 213895 h 2121609"/>
                  <a:gd name="connsiteX4" fmla="*/ 1167452 w 1710571"/>
                  <a:gd name="connsiteY4" fmla="*/ 477445 h 2121609"/>
                  <a:gd name="connsiteX5" fmla="*/ 1072605 w 1710571"/>
                  <a:gd name="connsiteY5" fmla="*/ 1005118 h 2121609"/>
                  <a:gd name="connsiteX6" fmla="*/ 1004677 w 1710571"/>
                  <a:gd name="connsiteY6" fmla="*/ 1076781 h 2121609"/>
                  <a:gd name="connsiteX7" fmla="*/ 1056015 w 1710571"/>
                  <a:gd name="connsiteY7" fmla="*/ 1192454 h 2121609"/>
                  <a:gd name="connsiteX8" fmla="*/ 1342191 w 1710571"/>
                  <a:gd name="connsiteY8" fmla="*/ 1115774 h 2121609"/>
                  <a:gd name="connsiteX9" fmla="*/ 1577319 w 1710571"/>
                  <a:gd name="connsiteY9" fmla="*/ 1251525 h 2121609"/>
                  <a:gd name="connsiteX10" fmla="*/ 1710571 w 1710571"/>
                  <a:gd name="connsiteY10" fmla="*/ 1748828 h 2121609"/>
                  <a:gd name="connsiteX11" fmla="*/ 454854 w 1710571"/>
                  <a:gd name="connsiteY11" fmla="*/ 2121609 h 2121609"/>
                  <a:gd name="connsiteX12" fmla="*/ 316646 w 1710571"/>
                  <a:gd name="connsiteY12" fmla="*/ 1589321 h 2121609"/>
                  <a:gd name="connsiteX13" fmla="*/ 452397 w 1710571"/>
                  <a:gd name="connsiteY13" fmla="*/ 1354193 h 2121609"/>
                  <a:gd name="connsiteX14" fmla="*/ 738571 w 1710571"/>
                  <a:gd name="connsiteY14" fmla="*/ 1277513 h 2121609"/>
                  <a:gd name="connsiteX15" fmla="*/ 729262 w 1710571"/>
                  <a:gd name="connsiteY15" fmla="*/ 1189931 h 2121609"/>
                  <a:gd name="connsiteX16" fmla="*/ 715127 w 1710571"/>
                  <a:gd name="connsiteY16" fmla="*/ 1192043 h 2121609"/>
                  <a:gd name="connsiteX17" fmla="*/ 378086 w 1710571"/>
                  <a:gd name="connsiteY17" fmla="*/ 1074239 h 2121609"/>
                  <a:gd name="connsiteX18" fmla="*/ 354240 w 1710571"/>
                  <a:gd name="connsiteY18" fmla="*/ 1051617 h 2121609"/>
                  <a:gd name="connsiteX19" fmla="*/ 340310 w 1710571"/>
                  <a:gd name="connsiteY19" fmla="*/ 1061042 h 2121609"/>
                  <a:gd name="connsiteX20" fmla="*/ 222204 w 1710571"/>
                  <a:gd name="connsiteY20" fmla="*/ 1064628 h 2121609"/>
                  <a:gd name="connsiteX21" fmla="*/ 228812 w 1710571"/>
                  <a:gd name="connsiteY21" fmla="*/ 1019014 h 2121609"/>
                  <a:gd name="connsiteX22" fmla="*/ 241762 w 1710571"/>
                  <a:gd name="connsiteY22" fmla="*/ 1004803 h 2121609"/>
                  <a:gd name="connsiteX23" fmla="*/ 209171 w 1710571"/>
                  <a:gd name="connsiteY23" fmla="*/ 1002630 h 2121609"/>
                  <a:gd name="connsiteX24" fmla="*/ 170496 w 1710571"/>
                  <a:gd name="connsiteY24" fmla="*/ 974880 h 2121609"/>
                  <a:gd name="connsiteX25" fmla="*/ 218858 w 1710571"/>
                  <a:gd name="connsiteY25" fmla="*/ 912259 h 2121609"/>
                  <a:gd name="connsiteX26" fmla="*/ 236030 w 1710571"/>
                  <a:gd name="connsiteY26" fmla="*/ 905727 h 2121609"/>
                  <a:gd name="connsiteX27" fmla="*/ 202219 w 1710571"/>
                  <a:gd name="connsiteY27" fmla="*/ 843298 h 2121609"/>
                  <a:gd name="connsiteX28" fmla="*/ 167606 w 1710571"/>
                  <a:gd name="connsiteY28" fmla="*/ 745353 h 2121609"/>
                  <a:gd name="connsiteX29" fmla="*/ 147951 w 1710571"/>
                  <a:gd name="connsiteY29" fmla="*/ 514852 h 2121609"/>
                  <a:gd name="connsiteX30" fmla="*/ 150951 w 1710571"/>
                  <a:gd name="connsiteY30" fmla="*/ 498895 h 2121609"/>
                  <a:gd name="connsiteX31" fmla="*/ 134111 w 1710571"/>
                  <a:gd name="connsiteY31" fmla="*/ 509802 h 2121609"/>
                  <a:gd name="connsiteX32" fmla="*/ 45933 w 1710571"/>
                  <a:gd name="connsiteY32" fmla="*/ 580780 h 2121609"/>
                  <a:gd name="connsiteX33" fmla="*/ 37469 w 1710571"/>
                  <a:gd name="connsiteY33" fmla="*/ 434304 h 2121609"/>
                  <a:gd name="connsiteX34" fmla="*/ 43632 w 1710571"/>
                  <a:gd name="connsiteY34" fmla="*/ 424027 h 2121609"/>
                  <a:gd name="connsiteX35" fmla="*/ 5279 w 1710571"/>
                  <a:gd name="connsiteY35" fmla="*/ 440968 h 2121609"/>
                  <a:gd name="connsiteX36" fmla="*/ 174657 w 1710571"/>
                  <a:gd name="connsiteY36" fmla="*/ 203664 h 2121609"/>
                  <a:gd name="connsiteX37" fmla="*/ 177152 w 1710571"/>
                  <a:gd name="connsiteY37" fmla="*/ 203213 h 2121609"/>
                  <a:gd name="connsiteX38" fmla="*/ 185993 w 1710571"/>
                  <a:gd name="connsiteY38" fmla="*/ 191500 h 2121609"/>
                  <a:gd name="connsiteX39" fmla="*/ 477265 w 1710571"/>
                  <a:gd name="connsiteY39" fmla="*/ 23837 h 2121609"/>
                  <a:gd name="connsiteX40" fmla="*/ 655947 w 1710571"/>
                  <a:gd name="connsiteY40" fmla="*/ 4 h 2121609"/>
                  <a:gd name="connsiteX0" fmla="*/ 655947 w 1710571"/>
                  <a:gd name="connsiteY0" fmla="*/ 4 h 2121609"/>
                  <a:gd name="connsiteX1" fmla="*/ 972935 w 1710571"/>
                  <a:gd name="connsiteY1" fmla="*/ 135331 h 2121609"/>
                  <a:gd name="connsiteX2" fmla="*/ 994631 w 1710571"/>
                  <a:gd name="connsiteY2" fmla="*/ 184285 h 2121609"/>
                  <a:gd name="connsiteX3" fmla="*/ 1025844 w 1710571"/>
                  <a:gd name="connsiteY3" fmla="*/ 213895 h 2121609"/>
                  <a:gd name="connsiteX4" fmla="*/ 1167452 w 1710571"/>
                  <a:gd name="connsiteY4" fmla="*/ 477445 h 2121609"/>
                  <a:gd name="connsiteX5" fmla="*/ 1072605 w 1710571"/>
                  <a:gd name="connsiteY5" fmla="*/ 1005118 h 2121609"/>
                  <a:gd name="connsiteX6" fmla="*/ 1004677 w 1710571"/>
                  <a:gd name="connsiteY6" fmla="*/ 1076781 h 2121609"/>
                  <a:gd name="connsiteX7" fmla="*/ 1056015 w 1710571"/>
                  <a:gd name="connsiteY7" fmla="*/ 1192454 h 2121609"/>
                  <a:gd name="connsiteX8" fmla="*/ 1342191 w 1710571"/>
                  <a:gd name="connsiteY8" fmla="*/ 1115774 h 2121609"/>
                  <a:gd name="connsiteX9" fmla="*/ 1577319 w 1710571"/>
                  <a:gd name="connsiteY9" fmla="*/ 1251525 h 2121609"/>
                  <a:gd name="connsiteX10" fmla="*/ 1710571 w 1710571"/>
                  <a:gd name="connsiteY10" fmla="*/ 1748828 h 2121609"/>
                  <a:gd name="connsiteX11" fmla="*/ 1140037 w 1710571"/>
                  <a:gd name="connsiteY11" fmla="*/ 2104945 h 2121609"/>
                  <a:gd name="connsiteX12" fmla="*/ 454854 w 1710571"/>
                  <a:gd name="connsiteY12" fmla="*/ 2121609 h 2121609"/>
                  <a:gd name="connsiteX13" fmla="*/ 316646 w 1710571"/>
                  <a:gd name="connsiteY13" fmla="*/ 1589321 h 2121609"/>
                  <a:gd name="connsiteX14" fmla="*/ 452397 w 1710571"/>
                  <a:gd name="connsiteY14" fmla="*/ 1354193 h 2121609"/>
                  <a:gd name="connsiteX15" fmla="*/ 738571 w 1710571"/>
                  <a:gd name="connsiteY15" fmla="*/ 1277513 h 2121609"/>
                  <a:gd name="connsiteX16" fmla="*/ 729262 w 1710571"/>
                  <a:gd name="connsiteY16" fmla="*/ 1189931 h 2121609"/>
                  <a:gd name="connsiteX17" fmla="*/ 715127 w 1710571"/>
                  <a:gd name="connsiteY17" fmla="*/ 1192043 h 2121609"/>
                  <a:gd name="connsiteX18" fmla="*/ 378086 w 1710571"/>
                  <a:gd name="connsiteY18" fmla="*/ 1074239 h 2121609"/>
                  <a:gd name="connsiteX19" fmla="*/ 354240 w 1710571"/>
                  <a:gd name="connsiteY19" fmla="*/ 1051617 h 2121609"/>
                  <a:gd name="connsiteX20" fmla="*/ 340310 w 1710571"/>
                  <a:gd name="connsiteY20" fmla="*/ 1061042 h 2121609"/>
                  <a:gd name="connsiteX21" fmla="*/ 222204 w 1710571"/>
                  <a:gd name="connsiteY21" fmla="*/ 1064628 h 2121609"/>
                  <a:gd name="connsiteX22" fmla="*/ 228812 w 1710571"/>
                  <a:gd name="connsiteY22" fmla="*/ 1019014 h 2121609"/>
                  <a:gd name="connsiteX23" fmla="*/ 241762 w 1710571"/>
                  <a:gd name="connsiteY23" fmla="*/ 1004803 h 2121609"/>
                  <a:gd name="connsiteX24" fmla="*/ 209171 w 1710571"/>
                  <a:gd name="connsiteY24" fmla="*/ 1002630 h 2121609"/>
                  <a:gd name="connsiteX25" fmla="*/ 170496 w 1710571"/>
                  <a:gd name="connsiteY25" fmla="*/ 974880 h 2121609"/>
                  <a:gd name="connsiteX26" fmla="*/ 218858 w 1710571"/>
                  <a:gd name="connsiteY26" fmla="*/ 912259 h 2121609"/>
                  <a:gd name="connsiteX27" fmla="*/ 236030 w 1710571"/>
                  <a:gd name="connsiteY27" fmla="*/ 905727 h 2121609"/>
                  <a:gd name="connsiteX28" fmla="*/ 202219 w 1710571"/>
                  <a:gd name="connsiteY28" fmla="*/ 843298 h 2121609"/>
                  <a:gd name="connsiteX29" fmla="*/ 167606 w 1710571"/>
                  <a:gd name="connsiteY29" fmla="*/ 745353 h 2121609"/>
                  <a:gd name="connsiteX30" fmla="*/ 147951 w 1710571"/>
                  <a:gd name="connsiteY30" fmla="*/ 514852 h 2121609"/>
                  <a:gd name="connsiteX31" fmla="*/ 150951 w 1710571"/>
                  <a:gd name="connsiteY31" fmla="*/ 498895 h 2121609"/>
                  <a:gd name="connsiteX32" fmla="*/ 134111 w 1710571"/>
                  <a:gd name="connsiteY32" fmla="*/ 509802 h 2121609"/>
                  <a:gd name="connsiteX33" fmla="*/ 45933 w 1710571"/>
                  <a:gd name="connsiteY33" fmla="*/ 580780 h 2121609"/>
                  <a:gd name="connsiteX34" fmla="*/ 37469 w 1710571"/>
                  <a:gd name="connsiteY34" fmla="*/ 434304 h 2121609"/>
                  <a:gd name="connsiteX35" fmla="*/ 43632 w 1710571"/>
                  <a:gd name="connsiteY35" fmla="*/ 424027 h 2121609"/>
                  <a:gd name="connsiteX36" fmla="*/ 5279 w 1710571"/>
                  <a:gd name="connsiteY36" fmla="*/ 440968 h 2121609"/>
                  <a:gd name="connsiteX37" fmla="*/ 174657 w 1710571"/>
                  <a:gd name="connsiteY37" fmla="*/ 203664 h 2121609"/>
                  <a:gd name="connsiteX38" fmla="*/ 177152 w 1710571"/>
                  <a:gd name="connsiteY38" fmla="*/ 203213 h 2121609"/>
                  <a:gd name="connsiteX39" fmla="*/ 185993 w 1710571"/>
                  <a:gd name="connsiteY39" fmla="*/ 191500 h 2121609"/>
                  <a:gd name="connsiteX40" fmla="*/ 477265 w 1710571"/>
                  <a:gd name="connsiteY40" fmla="*/ 23837 h 2121609"/>
                  <a:gd name="connsiteX41" fmla="*/ 655947 w 1710571"/>
                  <a:gd name="connsiteY41" fmla="*/ 4 h 2121609"/>
                  <a:gd name="connsiteX0" fmla="*/ 655947 w 1710571"/>
                  <a:gd name="connsiteY0" fmla="*/ 4 h 2138719"/>
                  <a:gd name="connsiteX1" fmla="*/ 972935 w 1710571"/>
                  <a:gd name="connsiteY1" fmla="*/ 135331 h 2138719"/>
                  <a:gd name="connsiteX2" fmla="*/ 994631 w 1710571"/>
                  <a:gd name="connsiteY2" fmla="*/ 184285 h 2138719"/>
                  <a:gd name="connsiteX3" fmla="*/ 1025844 w 1710571"/>
                  <a:gd name="connsiteY3" fmla="*/ 213895 h 2138719"/>
                  <a:gd name="connsiteX4" fmla="*/ 1167452 w 1710571"/>
                  <a:gd name="connsiteY4" fmla="*/ 477445 h 2138719"/>
                  <a:gd name="connsiteX5" fmla="*/ 1072605 w 1710571"/>
                  <a:gd name="connsiteY5" fmla="*/ 1005118 h 2138719"/>
                  <a:gd name="connsiteX6" fmla="*/ 1004677 w 1710571"/>
                  <a:gd name="connsiteY6" fmla="*/ 1076781 h 2138719"/>
                  <a:gd name="connsiteX7" fmla="*/ 1056015 w 1710571"/>
                  <a:gd name="connsiteY7" fmla="*/ 1192454 h 2138719"/>
                  <a:gd name="connsiteX8" fmla="*/ 1342191 w 1710571"/>
                  <a:gd name="connsiteY8" fmla="*/ 1115774 h 2138719"/>
                  <a:gd name="connsiteX9" fmla="*/ 1577319 w 1710571"/>
                  <a:gd name="connsiteY9" fmla="*/ 1251525 h 2138719"/>
                  <a:gd name="connsiteX10" fmla="*/ 1710571 w 1710571"/>
                  <a:gd name="connsiteY10" fmla="*/ 1748828 h 2138719"/>
                  <a:gd name="connsiteX11" fmla="*/ 1140037 w 1710571"/>
                  <a:gd name="connsiteY11" fmla="*/ 2104945 h 2138719"/>
                  <a:gd name="connsiteX12" fmla="*/ 454854 w 1710571"/>
                  <a:gd name="connsiteY12" fmla="*/ 2121609 h 2138719"/>
                  <a:gd name="connsiteX13" fmla="*/ 316646 w 1710571"/>
                  <a:gd name="connsiteY13" fmla="*/ 1589321 h 2138719"/>
                  <a:gd name="connsiteX14" fmla="*/ 452397 w 1710571"/>
                  <a:gd name="connsiteY14" fmla="*/ 1354193 h 2138719"/>
                  <a:gd name="connsiteX15" fmla="*/ 738571 w 1710571"/>
                  <a:gd name="connsiteY15" fmla="*/ 1277513 h 2138719"/>
                  <a:gd name="connsiteX16" fmla="*/ 729262 w 1710571"/>
                  <a:gd name="connsiteY16" fmla="*/ 1189931 h 2138719"/>
                  <a:gd name="connsiteX17" fmla="*/ 715127 w 1710571"/>
                  <a:gd name="connsiteY17" fmla="*/ 1192043 h 2138719"/>
                  <a:gd name="connsiteX18" fmla="*/ 378086 w 1710571"/>
                  <a:gd name="connsiteY18" fmla="*/ 1074239 h 2138719"/>
                  <a:gd name="connsiteX19" fmla="*/ 354240 w 1710571"/>
                  <a:gd name="connsiteY19" fmla="*/ 1051617 h 2138719"/>
                  <a:gd name="connsiteX20" fmla="*/ 340310 w 1710571"/>
                  <a:gd name="connsiteY20" fmla="*/ 1061042 h 2138719"/>
                  <a:gd name="connsiteX21" fmla="*/ 222204 w 1710571"/>
                  <a:gd name="connsiteY21" fmla="*/ 1064628 h 2138719"/>
                  <a:gd name="connsiteX22" fmla="*/ 228812 w 1710571"/>
                  <a:gd name="connsiteY22" fmla="*/ 1019014 h 2138719"/>
                  <a:gd name="connsiteX23" fmla="*/ 241762 w 1710571"/>
                  <a:gd name="connsiteY23" fmla="*/ 1004803 h 2138719"/>
                  <a:gd name="connsiteX24" fmla="*/ 209171 w 1710571"/>
                  <a:gd name="connsiteY24" fmla="*/ 1002630 h 2138719"/>
                  <a:gd name="connsiteX25" fmla="*/ 170496 w 1710571"/>
                  <a:gd name="connsiteY25" fmla="*/ 974880 h 2138719"/>
                  <a:gd name="connsiteX26" fmla="*/ 218858 w 1710571"/>
                  <a:gd name="connsiteY26" fmla="*/ 912259 h 2138719"/>
                  <a:gd name="connsiteX27" fmla="*/ 236030 w 1710571"/>
                  <a:gd name="connsiteY27" fmla="*/ 905727 h 2138719"/>
                  <a:gd name="connsiteX28" fmla="*/ 202219 w 1710571"/>
                  <a:gd name="connsiteY28" fmla="*/ 843298 h 2138719"/>
                  <a:gd name="connsiteX29" fmla="*/ 167606 w 1710571"/>
                  <a:gd name="connsiteY29" fmla="*/ 745353 h 2138719"/>
                  <a:gd name="connsiteX30" fmla="*/ 147951 w 1710571"/>
                  <a:gd name="connsiteY30" fmla="*/ 514852 h 2138719"/>
                  <a:gd name="connsiteX31" fmla="*/ 150951 w 1710571"/>
                  <a:gd name="connsiteY31" fmla="*/ 498895 h 2138719"/>
                  <a:gd name="connsiteX32" fmla="*/ 134111 w 1710571"/>
                  <a:gd name="connsiteY32" fmla="*/ 509802 h 2138719"/>
                  <a:gd name="connsiteX33" fmla="*/ 45933 w 1710571"/>
                  <a:gd name="connsiteY33" fmla="*/ 580780 h 2138719"/>
                  <a:gd name="connsiteX34" fmla="*/ 37469 w 1710571"/>
                  <a:gd name="connsiteY34" fmla="*/ 434304 h 2138719"/>
                  <a:gd name="connsiteX35" fmla="*/ 43632 w 1710571"/>
                  <a:gd name="connsiteY35" fmla="*/ 424027 h 2138719"/>
                  <a:gd name="connsiteX36" fmla="*/ 5279 w 1710571"/>
                  <a:gd name="connsiteY36" fmla="*/ 440968 h 2138719"/>
                  <a:gd name="connsiteX37" fmla="*/ 174657 w 1710571"/>
                  <a:gd name="connsiteY37" fmla="*/ 203664 h 2138719"/>
                  <a:gd name="connsiteX38" fmla="*/ 177152 w 1710571"/>
                  <a:gd name="connsiteY38" fmla="*/ 203213 h 2138719"/>
                  <a:gd name="connsiteX39" fmla="*/ 185993 w 1710571"/>
                  <a:gd name="connsiteY39" fmla="*/ 191500 h 2138719"/>
                  <a:gd name="connsiteX40" fmla="*/ 477265 w 1710571"/>
                  <a:gd name="connsiteY40" fmla="*/ 23837 h 2138719"/>
                  <a:gd name="connsiteX41" fmla="*/ 655947 w 1710571"/>
                  <a:gd name="connsiteY41" fmla="*/ 4 h 2138719"/>
                  <a:gd name="connsiteX0" fmla="*/ 655947 w 1706024"/>
                  <a:gd name="connsiteY0" fmla="*/ 4 h 2138719"/>
                  <a:gd name="connsiteX1" fmla="*/ 972935 w 1706024"/>
                  <a:gd name="connsiteY1" fmla="*/ 135331 h 2138719"/>
                  <a:gd name="connsiteX2" fmla="*/ 994631 w 1706024"/>
                  <a:gd name="connsiteY2" fmla="*/ 184285 h 2138719"/>
                  <a:gd name="connsiteX3" fmla="*/ 1025844 w 1706024"/>
                  <a:gd name="connsiteY3" fmla="*/ 213895 h 2138719"/>
                  <a:gd name="connsiteX4" fmla="*/ 1167452 w 1706024"/>
                  <a:gd name="connsiteY4" fmla="*/ 477445 h 2138719"/>
                  <a:gd name="connsiteX5" fmla="*/ 1072605 w 1706024"/>
                  <a:gd name="connsiteY5" fmla="*/ 1005118 h 2138719"/>
                  <a:gd name="connsiteX6" fmla="*/ 1004677 w 1706024"/>
                  <a:gd name="connsiteY6" fmla="*/ 1076781 h 2138719"/>
                  <a:gd name="connsiteX7" fmla="*/ 1056015 w 1706024"/>
                  <a:gd name="connsiteY7" fmla="*/ 1192454 h 2138719"/>
                  <a:gd name="connsiteX8" fmla="*/ 1342191 w 1706024"/>
                  <a:gd name="connsiteY8" fmla="*/ 1115774 h 2138719"/>
                  <a:gd name="connsiteX9" fmla="*/ 1577319 w 1706024"/>
                  <a:gd name="connsiteY9" fmla="*/ 1251525 h 2138719"/>
                  <a:gd name="connsiteX10" fmla="*/ 1706024 w 1706024"/>
                  <a:gd name="connsiteY10" fmla="*/ 1730644 h 2138719"/>
                  <a:gd name="connsiteX11" fmla="*/ 1140037 w 1706024"/>
                  <a:gd name="connsiteY11" fmla="*/ 2104945 h 2138719"/>
                  <a:gd name="connsiteX12" fmla="*/ 454854 w 1706024"/>
                  <a:gd name="connsiteY12" fmla="*/ 2121609 h 2138719"/>
                  <a:gd name="connsiteX13" fmla="*/ 316646 w 1706024"/>
                  <a:gd name="connsiteY13" fmla="*/ 1589321 h 2138719"/>
                  <a:gd name="connsiteX14" fmla="*/ 452397 w 1706024"/>
                  <a:gd name="connsiteY14" fmla="*/ 1354193 h 2138719"/>
                  <a:gd name="connsiteX15" fmla="*/ 738571 w 1706024"/>
                  <a:gd name="connsiteY15" fmla="*/ 1277513 h 2138719"/>
                  <a:gd name="connsiteX16" fmla="*/ 729262 w 1706024"/>
                  <a:gd name="connsiteY16" fmla="*/ 1189931 h 2138719"/>
                  <a:gd name="connsiteX17" fmla="*/ 715127 w 1706024"/>
                  <a:gd name="connsiteY17" fmla="*/ 1192043 h 2138719"/>
                  <a:gd name="connsiteX18" fmla="*/ 378086 w 1706024"/>
                  <a:gd name="connsiteY18" fmla="*/ 1074239 h 2138719"/>
                  <a:gd name="connsiteX19" fmla="*/ 354240 w 1706024"/>
                  <a:gd name="connsiteY19" fmla="*/ 1051617 h 2138719"/>
                  <a:gd name="connsiteX20" fmla="*/ 340310 w 1706024"/>
                  <a:gd name="connsiteY20" fmla="*/ 1061042 h 2138719"/>
                  <a:gd name="connsiteX21" fmla="*/ 222204 w 1706024"/>
                  <a:gd name="connsiteY21" fmla="*/ 1064628 h 2138719"/>
                  <a:gd name="connsiteX22" fmla="*/ 228812 w 1706024"/>
                  <a:gd name="connsiteY22" fmla="*/ 1019014 h 2138719"/>
                  <a:gd name="connsiteX23" fmla="*/ 241762 w 1706024"/>
                  <a:gd name="connsiteY23" fmla="*/ 1004803 h 2138719"/>
                  <a:gd name="connsiteX24" fmla="*/ 209171 w 1706024"/>
                  <a:gd name="connsiteY24" fmla="*/ 1002630 h 2138719"/>
                  <a:gd name="connsiteX25" fmla="*/ 170496 w 1706024"/>
                  <a:gd name="connsiteY25" fmla="*/ 974880 h 2138719"/>
                  <a:gd name="connsiteX26" fmla="*/ 218858 w 1706024"/>
                  <a:gd name="connsiteY26" fmla="*/ 912259 h 2138719"/>
                  <a:gd name="connsiteX27" fmla="*/ 236030 w 1706024"/>
                  <a:gd name="connsiteY27" fmla="*/ 905727 h 2138719"/>
                  <a:gd name="connsiteX28" fmla="*/ 202219 w 1706024"/>
                  <a:gd name="connsiteY28" fmla="*/ 843298 h 2138719"/>
                  <a:gd name="connsiteX29" fmla="*/ 167606 w 1706024"/>
                  <a:gd name="connsiteY29" fmla="*/ 745353 h 2138719"/>
                  <a:gd name="connsiteX30" fmla="*/ 147951 w 1706024"/>
                  <a:gd name="connsiteY30" fmla="*/ 514852 h 2138719"/>
                  <a:gd name="connsiteX31" fmla="*/ 150951 w 1706024"/>
                  <a:gd name="connsiteY31" fmla="*/ 498895 h 2138719"/>
                  <a:gd name="connsiteX32" fmla="*/ 134111 w 1706024"/>
                  <a:gd name="connsiteY32" fmla="*/ 509802 h 2138719"/>
                  <a:gd name="connsiteX33" fmla="*/ 45933 w 1706024"/>
                  <a:gd name="connsiteY33" fmla="*/ 580780 h 2138719"/>
                  <a:gd name="connsiteX34" fmla="*/ 37469 w 1706024"/>
                  <a:gd name="connsiteY34" fmla="*/ 434304 h 2138719"/>
                  <a:gd name="connsiteX35" fmla="*/ 43632 w 1706024"/>
                  <a:gd name="connsiteY35" fmla="*/ 424027 h 2138719"/>
                  <a:gd name="connsiteX36" fmla="*/ 5279 w 1706024"/>
                  <a:gd name="connsiteY36" fmla="*/ 440968 h 2138719"/>
                  <a:gd name="connsiteX37" fmla="*/ 174657 w 1706024"/>
                  <a:gd name="connsiteY37" fmla="*/ 203664 h 2138719"/>
                  <a:gd name="connsiteX38" fmla="*/ 177152 w 1706024"/>
                  <a:gd name="connsiteY38" fmla="*/ 203213 h 2138719"/>
                  <a:gd name="connsiteX39" fmla="*/ 185993 w 1706024"/>
                  <a:gd name="connsiteY39" fmla="*/ 191500 h 2138719"/>
                  <a:gd name="connsiteX40" fmla="*/ 477265 w 1706024"/>
                  <a:gd name="connsiteY40" fmla="*/ 23837 h 2138719"/>
                  <a:gd name="connsiteX41" fmla="*/ 655947 w 1706024"/>
                  <a:gd name="connsiteY41" fmla="*/ 4 h 2138719"/>
                  <a:gd name="connsiteX0" fmla="*/ 655947 w 1706024"/>
                  <a:gd name="connsiteY0" fmla="*/ 4 h 2138719"/>
                  <a:gd name="connsiteX1" fmla="*/ 972935 w 1706024"/>
                  <a:gd name="connsiteY1" fmla="*/ 135331 h 2138719"/>
                  <a:gd name="connsiteX2" fmla="*/ 994631 w 1706024"/>
                  <a:gd name="connsiteY2" fmla="*/ 184285 h 2138719"/>
                  <a:gd name="connsiteX3" fmla="*/ 1025844 w 1706024"/>
                  <a:gd name="connsiteY3" fmla="*/ 213895 h 2138719"/>
                  <a:gd name="connsiteX4" fmla="*/ 1167452 w 1706024"/>
                  <a:gd name="connsiteY4" fmla="*/ 477445 h 2138719"/>
                  <a:gd name="connsiteX5" fmla="*/ 1072605 w 1706024"/>
                  <a:gd name="connsiteY5" fmla="*/ 1005118 h 2138719"/>
                  <a:gd name="connsiteX6" fmla="*/ 1004677 w 1706024"/>
                  <a:gd name="connsiteY6" fmla="*/ 1076781 h 2138719"/>
                  <a:gd name="connsiteX7" fmla="*/ 1056015 w 1706024"/>
                  <a:gd name="connsiteY7" fmla="*/ 1192454 h 2138719"/>
                  <a:gd name="connsiteX8" fmla="*/ 1342191 w 1706024"/>
                  <a:gd name="connsiteY8" fmla="*/ 1115774 h 2138719"/>
                  <a:gd name="connsiteX9" fmla="*/ 1577319 w 1706024"/>
                  <a:gd name="connsiteY9" fmla="*/ 1251525 h 2138719"/>
                  <a:gd name="connsiteX10" fmla="*/ 1706024 w 1706024"/>
                  <a:gd name="connsiteY10" fmla="*/ 1730644 h 2138719"/>
                  <a:gd name="connsiteX11" fmla="*/ 1140037 w 1706024"/>
                  <a:gd name="connsiteY11" fmla="*/ 2104945 h 2138719"/>
                  <a:gd name="connsiteX12" fmla="*/ 454854 w 1706024"/>
                  <a:gd name="connsiteY12" fmla="*/ 2121609 h 2138719"/>
                  <a:gd name="connsiteX13" fmla="*/ 316646 w 1706024"/>
                  <a:gd name="connsiteY13" fmla="*/ 1589321 h 2138719"/>
                  <a:gd name="connsiteX14" fmla="*/ 452397 w 1706024"/>
                  <a:gd name="connsiteY14" fmla="*/ 1354193 h 2138719"/>
                  <a:gd name="connsiteX15" fmla="*/ 738571 w 1706024"/>
                  <a:gd name="connsiteY15" fmla="*/ 1277513 h 2138719"/>
                  <a:gd name="connsiteX16" fmla="*/ 729262 w 1706024"/>
                  <a:gd name="connsiteY16" fmla="*/ 1189931 h 2138719"/>
                  <a:gd name="connsiteX17" fmla="*/ 715127 w 1706024"/>
                  <a:gd name="connsiteY17" fmla="*/ 1192043 h 2138719"/>
                  <a:gd name="connsiteX18" fmla="*/ 378086 w 1706024"/>
                  <a:gd name="connsiteY18" fmla="*/ 1074239 h 2138719"/>
                  <a:gd name="connsiteX19" fmla="*/ 354240 w 1706024"/>
                  <a:gd name="connsiteY19" fmla="*/ 1051617 h 2138719"/>
                  <a:gd name="connsiteX20" fmla="*/ 340310 w 1706024"/>
                  <a:gd name="connsiteY20" fmla="*/ 1061042 h 2138719"/>
                  <a:gd name="connsiteX21" fmla="*/ 222204 w 1706024"/>
                  <a:gd name="connsiteY21" fmla="*/ 1064628 h 2138719"/>
                  <a:gd name="connsiteX22" fmla="*/ 228812 w 1706024"/>
                  <a:gd name="connsiteY22" fmla="*/ 1019014 h 2138719"/>
                  <a:gd name="connsiteX23" fmla="*/ 241762 w 1706024"/>
                  <a:gd name="connsiteY23" fmla="*/ 1004803 h 2138719"/>
                  <a:gd name="connsiteX24" fmla="*/ 209171 w 1706024"/>
                  <a:gd name="connsiteY24" fmla="*/ 1002630 h 2138719"/>
                  <a:gd name="connsiteX25" fmla="*/ 170496 w 1706024"/>
                  <a:gd name="connsiteY25" fmla="*/ 974880 h 2138719"/>
                  <a:gd name="connsiteX26" fmla="*/ 218858 w 1706024"/>
                  <a:gd name="connsiteY26" fmla="*/ 912259 h 2138719"/>
                  <a:gd name="connsiteX27" fmla="*/ 236030 w 1706024"/>
                  <a:gd name="connsiteY27" fmla="*/ 905727 h 2138719"/>
                  <a:gd name="connsiteX28" fmla="*/ 202219 w 1706024"/>
                  <a:gd name="connsiteY28" fmla="*/ 843298 h 2138719"/>
                  <a:gd name="connsiteX29" fmla="*/ 167606 w 1706024"/>
                  <a:gd name="connsiteY29" fmla="*/ 745353 h 2138719"/>
                  <a:gd name="connsiteX30" fmla="*/ 147951 w 1706024"/>
                  <a:gd name="connsiteY30" fmla="*/ 514852 h 2138719"/>
                  <a:gd name="connsiteX31" fmla="*/ 150951 w 1706024"/>
                  <a:gd name="connsiteY31" fmla="*/ 498895 h 2138719"/>
                  <a:gd name="connsiteX32" fmla="*/ 134111 w 1706024"/>
                  <a:gd name="connsiteY32" fmla="*/ 509802 h 2138719"/>
                  <a:gd name="connsiteX33" fmla="*/ 45933 w 1706024"/>
                  <a:gd name="connsiteY33" fmla="*/ 580780 h 2138719"/>
                  <a:gd name="connsiteX34" fmla="*/ 37469 w 1706024"/>
                  <a:gd name="connsiteY34" fmla="*/ 434304 h 2138719"/>
                  <a:gd name="connsiteX35" fmla="*/ 43632 w 1706024"/>
                  <a:gd name="connsiteY35" fmla="*/ 424027 h 2138719"/>
                  <a:gd name="connsiteX36" fmla="*/ 5279 w 1706024"/>
                  <a:gd name="connsiteY36" fmla="*/ 440968 h 2138719"/>
                  <a:gd name="connsiteX37" fmla="*/ 174657 w 1706024"/>
                  <a:gd name="connsiteY37" fmla="*/ 203664 h 2138719"/>
                  <a:gd name="connsiteX38" fmla="*/ 177152 w 1706024"/>
                  <a:gd name="connsiteY38" fmla="*/ 203213 h 2138719"/>
                  <a:gd name="connsiteX39" fmla="*/ 185993 w 1706024"/>
                  <a:gd name="connsiteY39" fmla="*/ 191500 h 2138719"/>
                  <a:gd name="connsiteX40" fmla="*/ 477265 w 1706024"/>
                  <a:gd name="connsiteY40" fmla="*/ 23837 h 2138719"/>
                  <a:gd name="connsiteX41" fmla="*/ 655947 w 1706024"/>
                  <a:gd name="connsiteY41" fmla="*/ 4 h 2138719"/>
                  <a:gd name="connsiteX0" fmla="*/ 655947 w 1706024"/>
                  <a:gd name="connsiteY0" fmla="*/ 4 h 2148675"/>
                  <a:gd name="connsiteX1" fmla="*/ 972935 w 1706024"/>
                  <a:gd name="connsiteY1" fmla="*/ 135331 h 2148675"/>
                  <a:gd name="connsiteX2" fmla="*/ 994631 w 1706024"/>
                  <a:gd name="connsiteY2" fmla="*/ 184285 h 2148675"/>
                  <a:gd name="connsiteX3" fmla="*/ 1025844 w 1706024"/>
                  <a:gd name="connsiteY3" fmla="*/ 213895 h 2148675"/>
                  <a:gd name="connsiteX4" fmla="*/ 1167452 w 1706024"/>
                  <a:gd name="connsiteY4" fmla="*/ 477445 h 2148675"/>
                  <a:gd name="connsiteX5" fmla="*/ 1072605 w 1706024"/>
                  <a:gd name="connsiteY5" fmla="*/ 1005118 h 2148675"/>
                  <a:gd name="connsiteX6" fmla="*/ 1004677 w 1706024"/>
                  <a:gd name="connsiteY6" fmla="*/ 1076781 h 2148675"/>
                  <a:gd name="connsiteX7" fmla="*/ 1056015 w 1706024"/>
                  <a:gd name="connsiteY7" fmla="*/ 1192454 h 2148675"/>
                  <a:gd name="connsiteX8" fmla="*/ 1342191 w 1706024"/>
                  <a:gd name="connsiteY8" fmla="*/ 1115774 h 2148675"/>
                  <a:gd name="connsiteX9" fmla="*/ 1577319 w 1706024"/>
                  <a:gd name="connsiteY9" fmla="*/ 1251525 h 2148675"/>
                  <a:gd name="connsiteX10" fmla="*/ 1706024 w 1706024"/>
                  <a:gd name="connsiteY10" fmla="*/ 1730644 h 2148675"/>
                  <a:gd name="connsiteX11" fmla="*/ 1140037 w 1706024"/>
                  <a:gd name="connsiteY11" fmla="*/ 2104945 h 2148675"/>
                  <a:gd name="connsiteX12" fmla="*/ 454854 w 1706024"/>
                  <a:gd name="connsiteY12" fmla="*/ 2121609 h 2148675"/>
                  <a:gd name="connsiteX13" fmla="*/ 316646 w 1706024"/>
                  <a:gd name="connsiteY13" fmla="*/ 1589321 h 2148675"/>
                  <a:gd name="connsiteX14" fmla="*/ 452397 w 1706024"/>
                  <a:gd name="connsiteY14" fmla="*/ 1354193 h 2148675"/>
                  <a:gd name="connsiteX15" fmla="*/ 738571 w 1706024"/>
                  <a:gd name="connsiteY15" fmla="*/ 1277513 h 2148675"/>
                  <a:gd name="connsiteX16" fmla="*/ 729262 w 1706024"/>
                  <a:gd name="connsiteY16" fmla="*/ 1189931 h 2148675"/>
                  <a:gd name="connsiteX17" fmla="*/ 715127 w 1706024"/>
                  <a:gd name="connsiteY17" fmla="*/ 1192043 h 2148675"/>
                  <a:gd name="connsiteX18" fmla="*/ 378086 w 1706024"/>
                  <a:gd name="connsiteY18" fmla="*/ 1074239 h 2148675"/>
                  <a:gd name="connsiteX19" fmla="*/ 354240 w 1706024"/>
                  <a:gd name="connsiteY19" fmla="*/ 1051617 h 2148675"/>
                  <a:gd name="connsiteX20" fmla="*/ 340310 w 1706024"/>
                  <a:gd name="connsiteY20" fmla="*/ 1061042 h 2148675"/>
                  <a:gd name="connsiteX21" fmla="*/ 222204 w 1706024"/>
                  <a:gd name="connsiteY21" fmla="*/ 1064628 h 2148675"/>
                  <a:gd name="connsiteX22" fmla="*/ 228812 w 1706024"/>
                  <a:gd name="connsiteY22" fmla="*/ 1019014 h 2148675"/>
                  <a:gd name="connsiteX23" fmla="*/ 241762 w 1706024"/>
                  <a:gd name="connsiteY23" fmla="*/ 1004803 h 2148675"/>
                  <a:gd name="connsiteX24" fmla="*/ 209171 w 1706024"/>
                  <a:gd name="connsiteY24" fmla="*/ 1002630 h 2148675"/>
                  <a:gd name="connsiteX25" fmla="*/ 170496 w 1706024"/>
                  <a:gd name="connsiteY25" fmla="*/ 974880 h 2148675"/>
                  <a:gd name="connsiteX26" fmla="*/ 218858 w 1706024"/>
                  <a:gd name="connsiteY26" fmla="*/ 912259 h 2148675"/>
                  <a:gd name="connsiteX27" fmla="*/ 236030 w 1706024"/>
                  <a:gd name="connsiteY27" fmla="*/ 905727 h 2148675"/>
                  <a:gd name="connsiteX28" fmla="*/ 202219 w 1706024"/>
                  <a:gd name="connsiteY28" fmla="*/ 843298 h 2148675"/>
                  <a:gd name="connsiteX29" fmla="*/ 167606 w 1706024"/>
                  <a:gd name="connsiteY29" fmla="*/ 745353 h 2148675"/>
                  <a:gd name="connsiteX30" fmla="*/ 147951 w 1706024"/>
                  <a:gd name="connsiteY30" fmla="*/ 514852 h 2148675"/>
                  <a:gd name="connsiteX31" fmla="*/ 150951 w 1706024"/>
                  <a:gd name="connsiteY31" fmla="*/ 498895 h 2148675"/>
                  <a:gd name="connsiteX32" fmla="*/ 134111 w 1706024"/>
                  <a:gd name="connsiteY32" fmla="*/ 509802 h 2148675"/>
                  <a:gd name="connsiteX33" fmla="*/ 45933 w 1706024"/>
                  <a:gd name="connsiteY33" fmla="*/ 580780 h 2148675"/>
                  <a:gd name="connsiteX34" fmla="*/ 37469 w 1706024"/>
                  <a:gd name="connsiteY34" fmla="*/ 434304 h 2148675"/>
                  <a:gd name="connsiteX35" fmla="*/ 43632 w 1706024"/>
                  <a:gd name="connsiteY35" fmla="*/ 424027 h 2148675"/>
                  <a:gd name="connsiteX36" fmla="*/ 5279 w 1706024"/>
                  <a:gd name="connsiteY36" fmla="*/ 440968 h 2148675"/>
                  <a:gd name="connsiteX37" fmla="*/ 174657 w 1706024"/>
                  <a:gd name="connsiteY37" fmla="*/ 203664 h 2148675"/>
                  <a:gd name="connsiteX38" fmla="*/ 177152 w 1706024"/>
                  <a:gd name="connsiteY38" fmla="*/ 203213 h 2148675"/>
                  <a:gd name="connsiteX39" fmla="*/ 185993 w 1706024"/>
                  <a:gd name="connsiteY39" fmla="*/ 191500 h 2148675"/>
                  <a:gd name="connsiteX40" fmla="*/ 477265 w 1706024"/>
                  <a:gd name="connsiteY40" fmla="*/ 23837 h 2148675"/>
                  <a:gd name="connsiteX41" fmla="*/ 655947 w 1706024"/>
                  <a:gd name="connsiteY41" fmla="*/ 4 h 2148675"/>
                  <a:gd name="connsiteX0" fmla="*/ 655947 w 1706024"/>
                  <a:gd name="connsiteY0" fmla="*/ 4 h 2176323"/>
                  <a:gd name="connsiteX1" fmla="*/ 972935 w 1706024"/>
                  <a:gd name="connsiteY1" fmla="*/ 135331 h 2176323"/>
                  <a:gd name="connsiteX2" fmla="*/ 994631 w 1706024"/>
                  <a:gd name="connsiteY2" fmla="*/ 184285 h 2176323"/>
                  <a:gd name="connsiteX3" fmla="*/ 1025844 w 1706024"/>
                  <a:gd name="connsiteY3" fmla="*/ 213895 h 2176323"/>
                  <a:gd name="connsiteX4" fmla="*/ 1167452 w 1706024"/>
                  <a:gd name="connsiteY4" fmla="*/ 477445 h 2176323"/>
                  <a:gd name="connsiteX5" fmla="*/ 1072605 w 1706024"/>
                  <a:gd name="connsiteY5" fmla="*/ 1005118 h 2176323"/>
                  <a:gd name="connsiteX6" fmla="*/ 1004677 w 1706024"/>
                  <a:gd name="connsiteY6" fmla="*/ 1076781 h 2176323"/>
                  <a:gd name="connsiteX7" fmla="*/ 1056015 w 1706024"/>
                  <a:gd name="connsiteY7" fmla="*/ 1192454 h 2176323"/>
                  <a:gd name="connsiteX8" fmla="*/ 1342191 w 1706024"/>
                  <a:gd name="connsiteY8" fmla="*/ 1115774 h 2176323"/>
                  <a:gd name="connsiteX9" fmla="*/ 1577319 w 1706024"/>
                  <a:gd name="connsiteY9" fmla="*/ 1251525 h 2176323"/>
                  <a:gd name="connsiteX10" fmla="*/ 1706024 w 1706024"/>
                  <a:gd name="connsiteY10" fmla="*/ 1730644 h 2176323"/>
                  <a:gd name="connsiteX11" fmla="*/ 1140037 w 1706024"/>
                  <a:gd name="connsiteY11" fmla="*/ 2104945 h 2176323"/>
                  <a:gd name="connsiteX12" fmla="*/ 454854 w 1706024"/>
                  <a:gd name="connsiteY12" fmla="*/ 2153433 h 2176323"/>
                  <a:gd name="connsiteX13" fmla="*/ 316646 w 1706024"/>
                  <a:gd name="connsiteY13" fmla="*/ 1589321 h 2176323"/>
                  <a:gd name="connsiteX14" fmla="*/ 452397 w 1706024"/>
                  <a:gd name="connsiteY14" fmla="*/ 1354193 h 2176323"/>
                  <a:gd name="connsiteX15" fmla="*/ 738571 w 1706024"/>
                  <a:gd name="connsiteY15" fmla="*/ 1277513 h 2176323"/>
                  <a:gd name="connsiteX16" fmla="*/ 729262 w 1706024"/>
                  <a:gd name="connsiteY16" fmla="*/ 1189931 h 2176323"/>
                  <a:gd name="connsiteX17" fmla="*/ 715127 w 1706024"/>
                  <a:gd name="connsiteY17" fmla="*/ 1192043 h 2176323"/>
                  <a:gd name="connsiteX18" fmla="*/ 378086 w 1706024"/>
                  <a:gd name="connsiteY18" fmla="*/ 1074239 h 2176323"/>
                  <a:gd name="connsiteX19" fmla="*/ 354240 w 1706024"/>
                  <a:gd name="connsiteY19" fmla="*/ 1051617 h 2176323"/>
                  <a:gd name="connsiteX20" fmla="*/ 340310 w 1706024"/>
                  <a:gd name="connsiteY20" fmla="*/ 1061042 h 2176323"/>
                  <a:gd name="connsiteX21" fmla="*/ 222204 w 1706024"/>
                  <a:gd name="connsiteY21" fmla="*/ 1064628 h 2176323"/>
                  <a:gd name="connsiteX22" fmla="*/ 228812 w 1706024"/>
                  <a:gd name="connsiteY22" fmla="*/ 1019014 h 2176323"/>
                  <a:gd name="connsiteX23" fmla="*/ 241762 w 1706024"/>
                  <a:gd name="connsiteY23" fmla="*/ 1004803 h 2176323"/>
                  <a:gd name="connsiteX24" fmla="*/ 209171 w 1706024"/>
                  <a:gd name="connsiteY24" fmla="*/ 1002630 h 2176323"/>
                  <a:gd name="connsiteX25" fmla="*/ 170496 w 1706024"/>
                  <a:gd name="connsiteY25" fmla="*/ 974880 h 2176323"/>
                  <a:gd name="connsiteX26" fmla="*/ 218858 w 1706024"/>
                  <a:gd name="connsiteY26" fmla="*/ 912259 h 2176323"/>
                  <a:gd name="connsiteX27" fmla="*/ 236030 w 1706024"/>
                  <a:gd name="connsiteY27" fmla="*/ 905727 h 2176323"/>
                  <a:gd name="connsiteX28" fmla="*/ 202219 w 1706024"/>
                  <a:gd name="connsiteY28" fmla="*/ 843298 h 2176323"/>
                  <a:gd name="connsiteX29" fmla="*/ 167606 w 1706024"/>
                  <a:gd name="connsiteY29" fmla="*/ 745353 h 2176323"/>
                  <a:gd name="connsiteX30" fmla="*/ 147951 w 1706024"/>
                  <a:gd name="connsiteY30" fmla="*/ 514852 h 2176323"/>
                  <a:gd name="connsiteX31" fmla="*/ 150951 w 1706024"/>
                  <a:gd name="connsiteY31" fmla="*/ 498895 h 2176323"/>
                  <a:gd name="connsiteX32" fmla="*/ 134111 w 1706024"/>
                  <a:gd name="connsiteY32" fmla="*/ 509802 h 2176323"/>
                  <a:gd name="connsiteX33" fmla="*/ 45933 w 1706024"/>
                  <a:gd name="connsiteY33" fmla="*/ 580780 h 2176323"/>
                  <a:gd name="connsiteX34" fmla="*/ 37469 w 1706024"/>
                  <a:gd name="connsiteY34" fmla="*/ 434304 h 2176323"/>
                  <a:gd name="connsiteX35" fmla="*/ 43632 w 1706024"/>
                  <a:gd name="connsiteY35" fmla="*/ 424027 h 2176323"/>
                  <a:gd name="connsiteX36" fmla="*/ 5279 w 1706024"/>
                  <a:gd name="connsiteY36" fmla="*/ 440968 h 2176323"/>
                  <a:gd name="connsiteX37" fmla="*/ 174657 w 1706024"/>
                  <a:gd name="connsiteY37" fmla="*/ 203664 h 2176323"/>
                  <a:gd name="connsiteX38" fmla="*/ 177152 w 1706024"/>
                  <a:gd name="connsiteY38" fmla="*/ 203213 h 2176323"/>
                  <a:gd name="connsiteX39" fmla="*/ 185993 w 1706024"/>
                  <a:gd name="connsiteY39" fmla="*/ 191500 h 2176323"/>
                  <a:gd name="connsiteX40" fmla="*/ 477265 w 1706024"/>
                  <a:gd name="connsiteY40" fmla="*/ 23837 h 2176323"/>
                  <a:gd name="connsiteX41" fmla="*/ 655947 w 1706024"/>
                  <a:gd name="connsiteY41" fmla="*/ 4 h 2176323"/>
                  <a:gd name="connsiteX0" fmla="*/ 655947 w 1706024"/>
                  <a:gd name="connsiteY0" fmla="*/ 4 h 2180666"/>
                  <a:gd name="connsiteX1" fmla="*/ 972935 w 1706024"/>
                  <a:gd name="connsiteY1" fmla="*/ 135331 h 2180666"/>
                  <a:gd name="connsiteX2" fmla="*/ 994631 w 1706024"/>
                  <a:gd name="connsiteY2" fmla="*/ 184285 h 2180666"/>
                  <a:gd name="connsiteX3" fmla="*/ 1025844 w 1706024"/>
                  <a:gd name="connsiteY3" fmla="*/ 213895 h 2180666"/>
                  <a:gd name="connsiteX4" fmla="*/ 1167452 w 1706024"/>
                  <a:gd name="connsiteY4" fmla="*/ 477445 h 2180666"/>
                  <a:gd name="connsiteX5" fmla="*/ 1072605 w 1706024"/>
                  <a:gd name="connsiteY5" fmla="*/ 1005118 h 2180666"/>
                  <a:gd name="connsiteX6" fmla="*/ 1004677 w 1706024"/>
                  <a:gd name="connsiteY6" fmla="*/ 1076781 h 2180666"/>
                  <a:gd name="connsiteX7" fmla="*/ 1056015 w 1706024"/>
                  <a:gd name="connsiteY7" fmla="*/ 1192454 h 2180666"/>
                  <a:gd name="connsiteX8" fmla="*/ 1342191 w 1706024"/>
                  <a:gd name="connsiteY8" fmla="*/ 1115774 h 2180666"/>
                  <a:gd name="connsiteX9" fmla="*/ 1577319 w 1706024"/>
                  <a:gd name="connsiteY9" fmla="*/ 1251525 h 2180666"/>
                  <a:gd name="connsiteX10" fmla="*/ 1706024 w 1706024"/>
                  <a:gd name="connsiteY10" fmla="*/ 1730644 h 2180666"/>
                  <a:gd name="connsiteX11" fmla="*/ 1140037 w 1706024"/>
                  <a:gd name="connsiteY11" fmla="*/ 2118584 h 2180666"/>
                  <a:gd name="connsiteX12" fmla="*/ 454854 w 1706024"/>
                  <a:gd name="connsiteY12" fmla="*/ 2153433 h 2180666"/>
                  <a:gd name="connsiteX13" fmla="*/ 316646 w 1706024"/>
                  <a:gd name="connsiteY13" fmla="*/ 1589321 h 2180666"/>
                  <a:gd name="connsiteX14" fmla="*/ 452397 w 1706024"/>
                  <a:gd name="connsiteY14" fmla="*/ 1354193 h 2180666"/>
                  <a:gd name="connsiteX15" fmla="*/ 738571 w 1706024"/>
                  <a:gd name="connsiteY15" fmla="*/ 1277513 h 2180666"/>
                  <a:gd name="connsiteX16" fmla="*/ 729262 w 1706024"/>
                  <a:gd name="connsiteY16" fmla="*/ 1189931 h 2180666"/>
                  <a:gd name="connsiteX17" fmla="*/ 715127 w 1706024"/>
                  <a:gd name="connsiteY17" fmla="*/ 1192043 h 2180666"/>
                  <a:gd name="connsiteX18" fmla="*/ 378086 w 1706024"/>
                  <a:gd name="connsiteY18" fmla="*/ 1074239 h 2180666"/>
                  <a:gd name="connsiteX19" fmla="*/ 354240 w 1706024"/>
                  <a:gd name="connsiteY19" fmla="*/ 1051617 h 2180666"/>
                  <a:gd name="connsiteX20" fmla="*/ 340310 w 1706024"/>
                  <a:gd name="connsiteY20" fmla="*/ 1061042 h 2180666"/>
                  <a:gd name="connsiteX21" fmla="*/ 222204 w 1706024"/>
                  <a:gd name="connsiteY21" fmla="*/ 1064628 h 2180666"/>
                  <a:gd name="connsiteX22" fmla="*/ 228812 w 1706024"/>
                  <a:gd name="connsiteY22" fmla="*/ 1019014 h 2180666"/>
                  <a:gd name="connsiteX23" fmla="*/ 241762 w 1706024"/>
                  <a:gd name="connsiteY23" fmla="*/ 1004803 h 2180666"/>
                  <a:gd name="connsiteX24" fmla="*/ 209171 w 1706024"/>
                  <a:gd name="connsiteY24" fmla="*/ 1002630 h 2180666"/>
                  <a:gd name="connsiteX25" fmla="*/ 170496 w 1706024"/>
                  <a:gd name="connsiteY25" fmla="*/ 974880 h 2180666"/>
                  <a:gd name="connsiteX26" fmla="*/ 218858 w 1706024"/>
                  <a:gd name="connsiteY26" fmla="*/ 912259 h 2180666"/>
                  <a:gd name="connsiteX27" fmla="*/ 236030 w 1706024"/>
                  <a:gd name="connsiteY27" fmla="*/ 905727 h 2180666"/>
                  <a:gd name="connsiteX28" fmla="*/ 202219 w 1706024"/>
                  <a:gd name="connsiteY28" fmla="*/ 843298 h 2180666"/>
                  <a:gd name="connsiteX29" fmla="*/ 167606 w 1706024"/>
                  <a:gd name="connsiteY29" fmla="*/ 745353 h 2180666"/>
                  <a:gd name="connsiteX30" fmla="*/ 147951 w 1706024"/>
                  <a:gd name="connsiteY30" fmla="*/ 514852 h 2180666"/>
                  <a:gd name="connsiteX31" fmla="*/ 150951 w 1706024"/>
                  <a:gd name="connsiteY31" fmla="*/ 498895 h 2180666"/>
                  <a:gd name="connsiteX32" fmla="*/ 134111 w 1706024"/>
                  <a:gd name="connsiteY32" fmla="*/ 509802 h 2180666"/>
                  <a:gd name="connsiteX33" fmla="*/ 45933 w 1706024"/>
                  <a:gd name="connsiteY33" fmla="*/ 580780 h 2180666"/>
                  <a:gd name="connsiteX34" fmla="*/ 37469 w 1706024"/>
                  <a:gd name="connsiteY34" fmla="*/ 434304 h 2180666"/>
                  <a:gd name="connsiteX35" fmla="*/ 43632 w 1706024"/>
                  <a:gd name="connsiteY35" fmla="*/ 424027 h 2180666"/>
                  <a:gd name="connsiteX36" fmla="*/ 5279 w 1706024"/>
                  <a:gd name="connsiteY36" fmla="*/ 440968 h 2180666"/>
                  <a:gd name="connsiteX37" fmla="*/ 174657 w 1706024"/>
                  <a:gd name="connsiteY37" fmla="*/ 203664 h 2180666"/>
                  <a:gd name="connsiteX38" fmla="*/ 177152 w 1706024"/>
                  <a:gd name="connsiteY38" fmla="*/ 203213 h 2180666"/>
                  <a:gd name="connsiteX39" fmla="*/ 185993 w 1706024"/>
                  <a:gd name="connsiteY39" fmla="*/ 191500 h 2180666"/>
                  <a:gd name="connsiteX40" fmla="*/ 477265 w 1706024"/>
                  <a:gd name="connsiteY40" fmla="*/ 23837 h 2180666"/>
                  <a:gd name="connsiteX41" fmla="*/ 655947 w 1706024"/>
                  <a:gd name="connsiteY41" fmla="*/ 4 h 21806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1706024" h="2180666">
                    <a:moveTo>
                      <a:pt x="655947" y="4"/>
                    </a:moveTo>
                    <a:cubicBezTo>
                      <a:pt x="798305" y="567"/>
                      <a:pt x="918491" y="50329"/>
                      <a:pt x="972935" y="135331"/>
                    </a:cubicBezTo>
                    <a:lnTo>
                      <a:pt x="994631" y="184285"/>
                    </a:lnTo>
                    <a:lnTo>
                      <a:pt x="1025844" y="213895"/>
                    </a:lnTo>
                    <a:cubicBezTo>
                      <a:pt x="1090176" y="285441"/>
                      <a:pt x="1140011" y="375033"/>
                      <a:pt x="1167452" y="477445"/>
                    </a:cubicBezTo>
                    <a:cubicBezTo>
                      <a:pt x="1219721" y="672515"/>
                      <a:pt x="1178373" y="867928"/>
                      <a:pt x="1072605" y="1005118"/>
                    </a:cubicBezTo>
                    <a:lnTo>
                      <a:pt x="1004677" y="1076781"/>
                    </a:lnTo>
                    <a:lnTo>
                      <a:pt x="1056015" y="1192454"/>
                    </a:lnTo>
                    <a:lnTo>
                      <a:pt x="1342191" y="1115774"/>
                    </a:lnTo>
                    <a:cubicBezTo>
                      <a:pt x="1444606" y="1088332"/>
                      <a:pt x="1549877" y="1149109"/>
                      <a:pt x="1577319" y="1251525"/>
                    </a:cubicBezTo>
                    <a:lnTo>
                      <a:pt x="1706024" y="1730644"/>
                    </a:lnTo>
                    <a:cubicBezTo>
                      <a:pt x="1582523" y="1873596"/>
                      <a:pt x="1348565" y="2048119"/>
                      <a:pt x="1140037" y="2118584"/>
                    </a:cubicBezTo>
                    <a:cubicBezTo>
                      <a:pt x="931509" y="2189049"/>
                      <a:pt x="674156" y="2197885"/>
                      <a:pt x="454854" y="2153433"/>
                    </a:cubicBezTo>
                    <a:cubicBezTo>
                      <a:pt x="440607" y="2100264"/>
                      <a:pt x="330893" y="1642490"/>
                      <a:pt x="316646" y="1589321"/>
                    </a:cubicBezTo>
                    <a:cubicBezTo>
                      <a:pt x="289203" y="1486906"/>
                      <a:pt x="349981" y="1381635"/>
                      <a:pt x="452397" y="1354193"/>
                    </a:cubicBezTo>
                    <a:lnTo>
                      <a:pt x="738571" y="1277513"/>
                    </a:lnTo>
                    <a:lnTo>
                      <a:pt x="729262" y="1189931"/>
                    </a:lnTo>
                    <a:lnTo>
                      <a:pt x="715127" y="1192043"/>
                    </a:lnTo>
                    <a:cubicBezTo>
                      <a:pt x="594164" y="1196215"/>
                      <a:pt x="475578" y="1152817"/>
                      <a:pt x="378086" y="1074239"/>
                    </a:cubicBezTo>
                    <a:lnTo>
                      <a:pt x="354240" y="1051617"/>
                    </a:lnTo>
                    <a:lnTo>
                      <a:pt x="340310" y="1061042"/>
                    </a:lnTo>
                    <a:cubicBezTo>
                      <a:pt x="290537" y="1087634"/>
                      <a:pt x="237659" y="1089240"/>
                      <a:pt x="222204" y="1064628"/>
                    </a:cubicBezTo>
                    <a:cubicBezTo>
                      <a:pt x="214476" y="1052322"/>
                      <a:pt x="217567" y="1035792"/>
                      <a:pt x="228812" y="1019014"/>
                    </a:cubicBezTo>
                    <a:lnTo>
                      <a:pt x="241762" y="1004803"/>
                    </a:lnTo>
                    <a:lnTo>
                      <a:pt x="209171" y="1002630"/>
                    </a:lnTo>
                    <a:cubicBezTo>
                      <a:pt x="188725" y="998355"/>
                      <a:pt x="174217" y="988768"/>
                      <a:pt x="170496" y="974880"/>
                    </a:cubicBezTo>
                    <a:cubicBezTo>
                      <a:pt x="164915" y="954050"/>
                      <a:pt x="185187" y="929463"/>
                      <a:pt x="218858" y="912259"/>
                    </a:cubicBezTo>
                    <a:lnTo>
                      <a:pt x="236030" y="905727"/>
                    </a:lnTo>
                    <a:lnTo>
                      <a:pt x="202219" y="843298"/>
                    </a:lnTo>
                    <a:cubicBezTo>
                      <a:pt x="188389" y="812203"/>
                      <a:pt x="176753" y="779490"/>
                      <a:pt x="167606" y="745353"/>
                    </a:cubicBezTo>
                    <a:cubicBezTo>
                      <a:pt x="146699" y="667325"/>
                      <a:pt x="140770" y="589242"/>
                      <a:pt x="147951" y="514852"/>
                    </a:cubicBezTo>
                    <a:lnTo>
                      <a:pt x="150951" y="498895"/>
                    </a:lnTo>
                    <a:lnTo>
                      <a:pt x="134111" y="509802"/>
                    </a:lnTo>
                    <a:cubicBezTo>
                      <a:pt x="103499" y="531936"/>
                      <a:pt x="74043" y="555632"/>
                      <a:pt x="45933" y="580780"/>
                    </a:cubicBezTo>
                    <a:cubicBezTo>
                      <a:pt x="20337" y="536447"/>
                      <a:pt x="18977" y="483718"/>
                      <a:pt x="37469" y="434304"/>
                    </a:cubicBezTo>
                    <a:lnTo>
                      <a:pt x="43632" y="424027"/>
                    </a:lnTo>
                    <a:lnTo>
                      <a:pt x="5279" y="440968"/>
                    </a:lnTo>
                    <a:cubicBezTo>
                      <a:pt x="-21219" y="342074"/>
                      <a:pt x="54614" y="235830"/>
                      <a:pt x="174657" y="203664"/>
                    </a:cubicBezTo>
                    <a:lnTo>
                      <a:pt x="177152" y="203213"/>
                    </a:lnTo>
                    <a:lnTo>
                      <a:pt x="185993" y="191500"/>
                    </a:lnTo>
                    <a:cubicBezTo>
                      <a:pt x="252427" y="118329"/>
                      <a:pt x="354767" y="56660"/>
                      <a:pt x="477265" y="23837"/>
                    </a:cubicBezTo>
                    <a:cubicBezTo>
                      <a:pt x="538514" y="7425"/>
                      <a:pt x="599005" y="-222"/>
                      <a:pt x="655947" y="4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弦 20">
                <a:extLst>
                  <a:ext uri="{FF2B5EF4-FFF2-40B4-BE49-F238E27FC236}">
                    <a16:creationId xmlns:a16="http://schemas.microsoft.com/office/drawing/2014/main" id="{658994A3-1D91-4E19-86A1-337BEE911998}"/>
                  </a:ext>
                </a:extLst>
              </p:cNvPr>
              <p:cNvSpPr/>
              <p:nvPr/>
            </p:nvSpPr>
            <p:spPr bwMode="auto">
              <a:xfrm rot="20700000">
                <a:off x="2096848" y="3086941"/>
                <a:ext cx="215075" cy="215075"/>
              </a:xfrm>
              <a:prstGeom prst="chord">
                <a:avLst>
                  <a:gd name="adj1" fmla="val 19276092"/>
                  <a:gd name="adj2" fmla="val 11402352"/>
                </a:avLst>
              </a:prstGeom>
              <a:solidFill>
                <a:schemeClr val="accent3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楕円 14">
                <a:extLst>
                  <a:ext uri="{FF2B5EF4-FFF2-40B4-BE49-F238E27FC236}">
                    <a16:creationId xmlns:a16="http://schemas.microsoft.com/office/drawing/2014/main" id="{E9DD8314-DCC5-430D-BA6E-84F7EE466F8A}"/>
                  </a:ext>
                </a:extLst>
              </p:cNvPr>
              <p:cNvSpPr/>
              <p:nvPr/>
            </p:nvSpPr>
            <p:spPr bwMode="auto">
              <a:xfrm rot="20146596">
                <a:off x="1542823" y="3722077"/>
                <a:ext cx="358920" cy="126753"/>
              </a:xfrm>
              <a:custGeom>
                <a:avLst/>
                <a:gdLst>
                  <a:gd name="connsiteX0" fmla="*/ 0 w 288951"/>
                  <a:gd name="connsiteY0" fmla="*/ 90010 h 180020"/>
                  <a:gd name="connsiteX1" fmla="*/ 144476 w 288951"/>
                  <a:gd name="connsiteY1" fmla="*/ 0 h 180020"/>
                  <a:gd name="connsiteX2" fmla="*/ 288952 w 288951"/>
                  <a:gd name="connsiteY2" fmla="*/ 90010 h 180020"/>
                  <a:gd name="connsiteX3" fmla="*/ 144476 w 288951"/>
                  <a:gd name="connsiteY3" fmla="*/ 180020 h 180020"/>
                  <a:gd name="connsiteX4" fmla="*/ 0 w 288951"/>
                  <a:gd name="connsiteY4" fmla="*/ 90010 h 180020"/>
                  <a:gd name="connsiteX0" fmla="*/ 0 w 488977"/>
                  <a:gd name="connsiteY0" fmla="*/ 90013 h 180025"/>
                  <a:gd name="connsiteX1" fmla="*/ 144476 w 488977"/>
                  <a:gd name="connsiteY1" fmla="*/ 3 h 180025"/>
                  <a:gd name="connsiteX2" fmla="*/ 488977 w 488977"/>
                  <a:gd name="connsiteY2" fmla="*/ 87632 h 180025"/>
                  <a:gd name="connsiteX3" fmla="*/ 144476 w 488977"/>
                  <a:gd name="connsiteY3" fmla="*/ 180023 h 180025"/>
                  <a:gd name="connsiteX4" fmla="*/ 0 w 488977"/>
                  <a:gd name="connsiteY4" fmla="*/ 90013 h 180025"/>
                  <a:gd name="connsiteX0" fmla="*/ 0 w 497818"/>
                  <a:gd name="connsiteY0" fmla="*/ 90013 h 180025"/>
                  <a:gd name="connsiteX1" fmla="*/ 144476 w 497818"/>
                  <a:gd name="connsiteY1" fmla="*/ 3 h 180025"/>
                  <a:gd name="connsiteX2" fmla="*/ 488977 w 497818"/>
                  <a:gd name="connsiteY2" fmla="*/ 87632 h 180025"/>
                  <a:gd name="connsiteX3" fmla="*/ 144476 w 497818"/>
                  <a:gd name="connsiteY3" fmla="*/ 180023 h 180025"/>
                  <a:gd name="connsiteX4" fmla="*/ 0 w 497818"/>
                  <a:gd name="connsiteY4" fmla="*/ 90013 h 180025"/>
                  <a:gd name="connsiteX0" fmla="*/ 0 w 503051"/>
                  <a:gd name="connsiteY0" fmla="*/ 90013 h 180025"/>
                  <a:gd name="connsiteX1" fmla="*/ 144476 w 503051"/>
                  <a:gd name="connsiteY1" fmla="*/ 3 h 180025"/>
                  <a:gd name="connsiteX2" fmla="*/ 488977 w 503051"/>
                  <a:gd name="connsiteY2" fmla="*/ 87632 h 180025"/>
                  <a:gd name="connsiteX3" fmla="*/ 144476 w 503051"/>
                  <a:gd name="connsiteY3" fmla="*/ 180023 h 180025"/>
                  <a:gd name="connsiteX4" fmla="*/ 0 w 503051"/>
                  <a:gd name="connsiteY4" fmla="*/ 90013 h 180025"/>
                  <a:gd name="connsiteX0" fmla="*/ 0 w 433972"/>
                  <a:gd name="connsiteY0" fmla="*/ 90010 h 180020"/>
                  <a:gd name="connsiteX1" fmla="*/ 144476 w 433972"/>
                  <a:gd name="connsiteY1" fmla="*/ 0 h 180020"/>
                  <a:gd name="connsiteX2" fmla="*/ 417539 w 433972"/>
                  <a:gd name="connsiteY2" fmla="*/ 90010 h 180020"/>
                  <a:gd name="connsiteX3" fmla="*/ 144476 w 433972"/>
                  <a:gd name="connsiteY3" fmla="*/ 180020 h 180020"/>
                  <a:gd name="connsiteX4" fmla="*/ 0 w 433972"/>
                  <a:gd name="connsiteY4" fmla="*/ 90010 h 180020"/>
                  <a:gd name="connsiteX0" fmla="*/ 0 w 453426"/>
                  <a:gd name="connsiteY0" fmla="*/ 90010 h 180020"/>
                  <a:gd name="connsiteX1" fmla="*/ 144476 w 453426"/>
                  <a:gd name="connsiteY1" fmla="*/ 0 h 180020"/>
                  <a:gd name="connsiteX2" fmla="*/ 417539 w 453426"/>
                  <a:gd name="connsiteY2" fmla="*/ 90010 h 180020"/>
                  <a:gd name="connsiteX3" fmla="*/ 144476 w 453426"/>
                  <a:gd name="connsiteY3" fmla="*/ 180020 h 180020"/>
                  <a:gd name="connsiteX4" fmla="*/ 0 w 453426"/>
                  <a:gd name="connsiteY4" fmla="*/ 90010 h 180020"/>
                  <a:gd name="connsiteX0" fmla="*/ 0 w 465505"/>
                  <a:gd name="connsiteY0" fmla="*/ 90010 h 180020"/>
                  <a:gd name="connsiteX1" fmla="*/ 144476 w 465505"/>
                  <a:gd name="connsiteY1" fmla="*/ 0 h 180020"/>
                  <a:gd name="connsiteX2" fmla="*/ 417539 w 465505"/>
                  <a:gd name="connsiteY2" fmla="*/ 90010 h 180020"/>
                  <a:gd name="connsiteX3" fmla="*/ 144476 w 465505"/>
                  <a:gd name="connsiteY3" fmla="*/ 180020 h 180020"/>
                  <a:gd name="connsiteX4" fmla="*/ 0 w 465505"/>
                  <a:gd name="connsiteY4" fmla="*/ 90010 h 180020"/>
                  <a:gd name="connsiteX0" fmla="*/ 0 w 456812"/>
                  <a:gd name="connsiteY0" fmla="*/ 90010 h 180020"/>
                  <a:gd name="connsiteX1" fmla="*/ 144476 w 456812"/>
                  <a:gd name="connsiteY1" fmla="*/ 0 h 180020"/>
                  <a:gd name="connsiteX2" fmla="*/ 417539 w 456812"/>
                  <a:gd name="connsiteY2" fmla="*/ 90010 h 180020"/>
                  <a:gd name="connsiteX3" fmla="*/ 144476 w 456812"/>
                  <a:gd name="connsiteY3" fmla="*/ 180020 h 180020"/>
                  <a:gd name="connsiteX4" fmla="*/ 0 w 456812"/>
                  <a:gd name="connsiteY4" fmla="*/ 90010 h 180020"/>
                  <a:gd name="connsiteX0" fmla="*/ 0 w 456812"/>
                  <a:gd name="connsiteY0" fmla="*/ 90010 h 180020"/>
                  <a:gd name="connsiteX1" fmla="*/ 144476 w 456812"/>
                  <a:gd name="connsiteY1" fmla="*/ 0 h 180020"/>
                  <a:gd name="connsiteX2" fmla="*/ 417539 w 456812"/>
                  <a:gd name="connsiteY2" fmla="*/ 90010 h 180020"/>
                  <a:gd name="connsiteX3" fmla="*/ 144476 w 456812"/>
                  <a:gd name="connsiteY3" fmla="*/ 180020 h 180020"/>
                  <a:gd name="connsiteX4" fmla="*/ 0 w 456812"/>
                  <a:gd name="connsiteY4" fmla="*/ 90010 h 180020"/>
                  <a:gd name="connsiteX0" fmla="*/ 0 w 453426"/>
                  <a:gd name="connsiteY0" fmla="*/ 90010 h 180020"/>
                  <a:gd name="connsiteX1" fmla="*/ 144476 w 453426"/>
                  <a:gd name="connsiteY1" fmla="*/ 0 h 180020"/>
                  <a:gd name="connsiteX2" fmla="*/ 417539 w 453426"/>
                  <a:gd name="connsiteY2" fmla="*/ 90010 h 180020"/>
                  <a:gd name="connsiteX3" fmla="*/ 144476 w 453426"/>
                  <a:gd name="connsiteY3" fmla="*/ 180020 h 180020"/>
                  <a:gd name="connsiteX4" fmla="*/ 0 w 453426"/>
                  <a:gd name="connsiteY4" fmla="*/ 90010 h 180020"/>
                  <a:gd name="connsiteX0" fmla="*/ 0 w 454267"/>
                  <a:gd name="connsiteY0" fmla="*/ 90010 h 180020"/>
                  <a:gd name="connsiteX1" fmla="*/ 144476 w 454267"/>
                  <a:gd name="connsiteY1" fmla="*/ 0 h 180020"/>
                  <a:gd name="connsiteX2" fmla="*/ 417539 w 454267"/>
                  <a:gd name="connsiteY2" fmla="*/ 90010 h 180020"/>
                  <a:gd name="connsiteX3" fmla="*/ 144476 w 454267"/>
                  <a:gd name="connsiteY3" fmla="*/ 180020 h 180020"/>
                  <a:gd name="connsiteX4" fmla="*/ 0 w 454267"/>
                  <a:gd name="connsiteY4" fmla="*/ 9001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54267" h="180020">
                    <a:moveTo>
                      <a:pt x="0" y="90010"/>
                    </a:moveTo>
                    <a:cubicBezTo>
                      <a:pt x="0" y="40299"/>
                      <a:pt x="74886" y="0"/>
                      <a:pt x="144476" y="0"/>
                    </a:cubicBezTo>
                    <a:cubicBezTo>
                      <a:pt x="214066" y="0"/>
                      <a:pt x="567558" y="59348"/>
                      <a:pt x="417539" y="90010"/>
                    </a:cubicBezTo>
                    <a:cubicBezTo>
                      <a:pt x="565176" y="108766"/>
                      <a:pt x="214066" y="180020"/>
                      <a:pt x="144476" y="180020"/>
                    </a:cubicBezTo>
                    <a:cubicBezTo>
                      <a:pt x="74886" y="180020"/>
                      <a:pt x="0" y="139721"/>
                      <a:pt x="0" y="9001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8" name="正方形/長方形 17">
              <a:extLst>
                <a:ext uri="{FF2B5EF4-FFF2-40B4-BE49-F238E27FC236}">
                  <a16:creationId xmlns:a16="http://schemas.microsoft.com/office/drawing/2014/main" id="{C7A5BF23-E7D6-46DA-BD1C-E7B1960CC813}"/>
                </a:ext>
              </a:extLst>
            </p:cNvPr>
            <p:cNvSpPr/>
            <p:nvPr/>
          </p:nvSpPr>
          <p:spPr bwMode="auto">
            <a:xfrm rot="2700000">
              <a:off x="1083694" y="3560975"/>
              <a:ext cx="2601096" cy="163205"/>
            </a:xfrm>
            <a:prstGeom prst="rect">
              <a:avLst/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" name="円: 塗りつぶしなし 18">
              <a:extLst>
                <a:ext uri="{FF2B5EF4-FFF2-40B4-BE49-F238E27FC236}">
                  <a16:creationId xmlns:a16="http://schemas.microsoft.com/office/drawing/2014/main" id="{23B4BE50-5A6C-412F-9862-447BEDCB6605}"/>
                </a:ext>
              </a:extLst>
            </p:cNvPr>
            <p:cNvSpPr/>
            <p:nvPr/>
          </p:nvSpPr>
          <p:spPr bwMode="auto">
            <a:xfrm>
              <a:off x="1045579" y="2311767"/>
              <a:ext cx="2648830" cy="2648830"/>
            </a:xfrm>
            <a:prstGeom prst="donut">
              <a:avLst>
                <a:gd name="adj" fmla="val 5396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DAFD0737-5058-4802-BA33-7A911929CACB}"/>
              </a:ext>
            </a:extLst>
          </p:cNvPr>
          <p:cNvSpPr txBox="1"/>
          <p:nvPr/>
        </p:nvSpPr>
        <p:spPr>
          <a:xfrm>
            <a:off x="533639" y="466737"/>
            <a:ext cx="5882492" cy="1724818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ln w="38100">
                  <a:noFill/>
                </a:ln>
                <a:solidFill>
                  <a:schemeClr val="tx1"/>
                </a:solidFill>
                <a:effectLst/>
              </a:rPr>
              <a:t>迷　　惑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747370A-A103-4346-8B83-540A73EA873C}"/>
              </a:ext>
            </a:extLst>
          </p:cNvPr>
          <p:cNvSpPr txBox="1"/>
          <p:nvPr/>
        </p:nvSpPr>
        <p:spPr>
          <a:xfrm>
            <a:off x="448286" y="5915608"/>
            <a:ext cx="5961428" cy="349288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ln w="38100">
                  <a:noFill/>
                </a:ln>
                <a:effectLst/>
              </a:rPr>
              <a:t>ココにツバを</a:t>
            </a:r>
            <a:endParaRPr lang="en-US" altLang="ja-JP" sz="13300" dirty="0">
              <a:ln w="38100">
                <a:noFill/>
              </a:ln>
              <a:effectLst/>
            </a:endParaRPr>
          </a:p>
          <a:p>
            <a:r>
              <a:rPr lang="ja-JP" altLang="en-US" sz="13300" dirty="0">
                <a:ln w="38100">
                  <a:noFill/>
                </a:ln>
                <a:effectLst/>
              </a:rPr>
              <a:t>吐かないで</a:t>
            </a:r>
            <a:r>
              <a:rPr lang="en-US" altLang="ja-JP" sz="13300" dirty="0">
                <a:ln w="38100">
                  <a:noFill/>
                </a:ln>
                <a:effectLst/>
              </a:rPr>
              <a:t>!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1872867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D01DC427-13BC-4E45-B6C7-CE3867FEA8E4}"/>
              </a:ext>
            </a:extLst>
          </p:cNvPr>
          <p:cNvSpPr/>
          <p:nvPr/>
        </p:nvSpPr>
        <p:spPr>
          <a:xfrm>
            <a:off x="113702" y="130326"/>
            <a:ext cx="6623000" cy="9648156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68BF6936-0434-4358-B531-8DABB81BDBAC}"/>
              </a:ext>
            </a:extLst>
          </p:cNvPr>
          <p:cNvSpPr txBox="1"/>
          <p:nvPr/>
        </p:nvSpPr>
        <p:spPr>
          <a:xfrm>
            <a:off x="448286" y="5915608"/>
            <a:ext cx="5961428" cy="349288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ln w="38100">
                  <a:noFill/>
                </a:ln>
                <a:effectLst/>
              </a:rPr>
              <a:t>ココにツバを</a:t>
            </a:r>
            <a:endParaRPr lang="en-US" altLang="ja-JP" sz="13300" dirty="0">
              <a:ln w="38100">
                <a:noFill/>
              </a:ln>
              <a:effectLst/>
            </a:endParaRPr>
          </a:p>
          <a:p>
            <a:r>
              <a:rPr lang="ja-JP" altLang="en-US" sz="13300" dirty="0">
                <a:ln w="38100">
                  <a:noFill/>
                </a:ln>
                <a:effectLst/>
              </a:rPr>
              <a:t>吐かないで</a:t>
            </a:r>
            <a:r>
              <a:rPr lang="en-US" altLang="ja-JP" sz="13300" dirty="0">
                <a:ln w="38100">
                  <a:noFill/>
                </a:ln>
                <a:effectLst/>
              </a:rPr>
              <a:t>!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EEAFDF16-08E3-43ED-BE96-73986FE8829A}"/>
              </a:ext>
            </a:extLst>
          </p:cNvPr>
          <p:cNvGrpSpPr/>
          <p:nvPr/>
        </p:nvGrpSpPr>
        <p:grpSpPr>
          <a:xfrm>
            <a:off x="1664886" y="1930347"/>
            <a:ext cx="3634902" cy="3634898"/>
            <a:chOff x="966996" y="2219691"/>
            <a:chExt cx="2817547" cy="2817544"/>
          </a:xfrm>
        </p:grpSpPr>
        <p:grpSp>
          <p:nvGrpSpPr>
            <p:cNvPr id="31" name="グループ化 30">
              <a:extLst>
                <a:ext uri="{FF2B5EF4-FFF2-40B4-BE49-F238E27FC236}">
                  <a16:creationId xmlns:a16="http://schemas.microsoft.com/office/drawing/2014/main" id="{4E199765-2918-4C94-B1F8-484448D766D9}"/>
                </a:ext>
              </a:extLst>
            </p:cNvPr>
            <p:cNvGrpSpPr/>
            <p:nvPr/>
          </p:nvGrpSpPr>
          <p:grpSpPr>
            <a:xfrm>
              <a:off x="966996" y="2219691"/>
              <a:ext cx="2817547" cy="2817544"/>
              <a:chOff x="2857122" y="3843765"/>
              <a:chExt cx="1629386" cy="1629384"/>
            </a:xfrm>
          </p:grpSpPr>
          <p:grpSp>
            <p:nvGrpSpPr>
              <p:cNvPr id="38" name="グループ化 37">
                <a:extLst>
                  <a:ext uri="{FF2B5EF4-FFF2-40B4-BE49-F238E27FC236}">
                    <a16:creationId xmlns:a16="http://schemas.microsoft.com/office/drawing/2014/main" id="{655E00D9-CF87-4963-9DD7-360463BD2AB3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40" name="楕円 39">
                  <a:extLst>
                    <a:ext uri="{FF2B5EF4-FFF2-40B4-BE49-F238E27FC236}">
                      <a16:creationId xmlns:a16="http://schemas.microsoft.com/office/drawing/2014/main" id="{21A11177-29C2-48C1-9010-FF74F085429E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楕円 40">
                  <a:extLst>
                    <a:ext uri="{FF2B5EF4-FFF2-40B4-BE49-F238E27FC236}">
                      <a16:creationId xmlns:a16="http://schemas.microsoft.com/office/drawing/2014/main" id="{16D8EF14-2A26-42D3-932D-A25DA9A39659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39" name="&quot;禁止&quot;マーク 38">
                <a:extLst>
                  <a:ext uri="{FF2B5EF4-FFF2-40B4-BE49-F238E27FC236}">
                    <a16:creationId xmlns:a16="http://schemas.microsoft.com/office/drawing/2014/main" id="{DBB01DEB-A5DF-4055-86D7-EC2CC7EB4E8B}"/>
                  </a:ext>
                </a:extLst>
              </p:cNvPr>
              <p:cNvSpPr/>
              <p:nvPr/>
            </p:nvSpPr>
            <p:spPr bwMode="auto">
              <a:xfrm>
                <a:off x="2893683" y="3884790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A9003EEE-CE07-47A2-8C7C-40DD025EBB90}"/>
                </a:ext>
              </a:extLst>
            </p:cNvPr>
            <p:cNvGrpSpPr/>
            <p:nvPr/>
          </p:nvGrpSpPr>
          <p:grpSpPr>
            <a:xfrm>
              <a:off x="1328981" y="2609748"/>
              <a:ext cx="2073821" cy="2284464"/>
              <a:chOff x="1542823" y="2579764"/>
              <a:chExt cx="1979594" cy="2180666"/>
            </a:xfrm>
          </p:grpSpPr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D3E67BD1-237C-4537-B8C3-35017660234A}"/>
                  </a:ext>
                </a:extLst>
              </p:cNvPr>
              <p:cNvSpPr/>
              <p:nvPr/>
            </p:nvSpPr>
            <p:spPr bwMode="auto">
              <a:xfrm>
                <a:off x="1816393" y="2579764"/>
                <a:ext cx="1706024" cy="2180666"/>
              </a:xfrm>
              <a:custGeom>
                <a:avLst/>
                <a:gdLst>
                  <a:gd name="connsiteX0" fmla="*/ 655947 w 1710571"/>
                  <a:gd name="connsiteY0" fmla="*/ 4 h 1748828"/>
                  <a:gd name="connsiteX1" fmla="*/ 972935 w 1710571"/>
                  <a:gd name="connsiteY1" fmla="*/ 135331 h 1748828"/>
                  <a:gd name="connsiteX2" fmla="*/ 994631 w 1710571"/>
                  <a:gd name="connsiteY2" fmla="*/ 184285 h 1748828"/>
                  <a:gd name="connsiteX3" fmla="*/ 1025844 w 1710571"/>
                  <a:gd name="connsiteY3" fmla="*/ 213895 h 1748828"/>
                  <a:gd name="connsiteX4" fmla="*/ 1167452 w 1710571"/>
                  <a:gd name="connsiteY4" fmla="*/ 477445 h 1748828"/>
                  <a:gd name="connsiteX5" fmla="*/ 1072605 w 1710571"/>
                  <a:gd name="connsiteY5" fmla="*/ 1005118 h 1748828"/>
                  <a:gd name="connsiteX6" fmla="*/ 1004677 w 1710571"/>
                  <a:gd name="connsiteY6" fmla="*/ 1076781 h 1748828"/>
                  <a:gd name="connsiteX7" fmla="*/ 1056015 w 1710571"/>
                  <a:gd name="connsiteY7" fmla="*/ 1192454 h 1748828"/>
                  <a:gd name="connsiteX8" fmla="*/ 1342191 w 1710571"/>
                  <a:gd name="connsiteY8" fmla="*/ 1115774 h 1748828"/>
                  <a:gd name="connsiteX9" fmla="*/ 1577319 w 1710571"/>
                  <a:gd name="connsiteY9" fmla="*/ 1251525 h 1748828"/>
                  <a:gd name="connsiteX10" fmla="*/ 1710571 w 1710571"/>
                  <a:gd name="connsiteY10" fmla="*/ 1748828 h 1748828"/>
                  <a:gd name="connsiteX11" fmla="*/ 359386 w 1710571"/>
                  <a:gd name="connsiteY11" fmla="*/ 1748828 h 1748828"/>
                  <a:gd name="connsiteX12" fmla="*/ 316646 w 1710571"/>
                  <a:gd name="connsiteY12" fmla="*/ 1589321 h 1748828"/>
                  <a:gd name="connsiteX13" fmla="*/ 452397 w 1710571"/>
                  <a:gd name="connsiteY13" fmla="*/ 1354193 h 1748828"/>
                  <a:gd name="connsiteX14" fmla="*/ 738571 w 1710571"/>
                  <a:gd name="connsiteY14" fmla="*/ 1277513 h 1748828"/>
                  <a:gd name="connsiteX15" fmla="*/ 729262 w 1710571"/>
                  <a:gd name="connsiteY15" fmla="*/ 1189931 h 1748828"/>
                  <a:gd name="connsiteX16" fmla="*/ 715127 w 1710571"/>
                  <a:gd name="connsiteY16" fmla="*/ 1192043 h 1748828"/>
                  <a:gd name="connsiteX17" fmla="*/ 378086 w 1710571"/>
                  <a:gd name="connsiteY17" fmla="*/ 1074239 h 1748828"/>
                  <a:gd name="connsiteX18" fmla="*/ 354240 w 1710571"/>
                  <a:gd name="connsiteY18" fmla="*/ 1051617 h 1748828"/>
                  <a:gd name="connsiteX19" fmla="*/ 340310 w 1710571"/>
                  <a:gd name="connsiteY19" fmla="*/ 1061042 h 1748828"/>
                  <a:gd name="connsiteX20" fmla="*/ 222204 w 1710571"/>
                  <a:gd name="connsiteY20" fmla="*/ 1064628 h 1748828"/>
                  <a:gd name="connsiteX21" fmla="*/ 228812 w 1710571"/>
                  <a:gd name="connsiteY21" fmla="*/ 1019014 h 1748828"/>
                  <a:gd name="connsiteX22" fmla="*/ 241762 w 1710571"/>
                  <a:gd name="connsiteY22" fmla="*/ 1004803 h 1748828"/>
                  <a:gd name="connsiteX23" fmla="*/ 209171 w 1710571"/>
                  <a:gd name="connsiteY23" fmla="*/ 1002630 h 1748828"/>
                  <a:gd name="connsiteX24" fmla="*/ 170496 w 1710571"/>
                  <a:gd name="connsiteY24" fmla="*/ 974880 h 1748828"/>
                  <a:gd name="connsiteX25" fmla="*/ 218858 w 1710571"/>
                  <a:gd name="connsiteY25" fmla="*/ 912259 h 1748828"/>
                  <a:gd name="connsiteX26" fmla="*/ 236030 w 1710571"/>
                  <a:gd name="connsiteY26" fmla="*/ 905727 h 1748828"/>
                  <a:gd name="connsiteX27" fmla="*/ 202219 w 1710571"/>
                  <a:gd name="connsiteY27" fmla="*/ 843298 h 1748828"/>
                  <a:gd name="connsiteX28" fmla="*/ 167606 w 1710571"/>
                  <a:gd name="connsiteY28" fmla="*/ 745353 h 1748828"/>
                  <a:gd name="connsiteX29" fmla="*/ 147951 w 1710571"/>
                  <a:gd name="connsiteY29" fmla="*/ 514852 h 1748828"/>
                  <a:gd name="connsiteX30" fmla="*/ 150951 w 1710571"/>
                  <a:gd name="connsiteY30" fmla="*/ 498895 h 1748828"/>
                  <a:gd name="connsiteX31" fmla="*/ 134111 w 1710571"/>
                  <a:gd name="connsiteY31" fmla="*/ 509802 h 1748828"/>
                  <a:gd name="connsiteX32" fmla="*/ 45933 w 1710571"/>
                  <a:gd name="connsiteY32" fmla="*/ 580780 h 1748828"/>
                  <a:gd name="connsiteX33" fmla="*/ 37469 w 1710571"/>
                  <a:gd name="connsiteY33" fmla="*/ 434304 h 1748828"/>
                  <a:gd name="connsiteX34" fmla="*/ 43632 w 1710571"/>
                  <a:gd name="connsiteY34" fmla="*/ 424027 h 1748828"/>
                  <a:gd name="connsiteX35" fmla="*/ 5279 w 1710571"/>
                  <a:gd name="connsiteY35" fmla="*/ 440968 h 1748828"/>
                  <a:gd name="connsiteX36" fmla="*/ 174657 w 1710571"/>
                  <a:gd name="connsiteY36" fmla="*/ 203664 h 1748828"/>
                  <a:gd name="connsiteX37" fmla="*/ 177152 w 1710571"/>
                  <a:gd name="connsiteY37" fmla="*/ 203213 h 1748828"/>
                  <a:gd name="connsiteX38" fmla="*/ 185993 w 1710571"/>
                  <a:gd name="connsiteY38" fmla="*/ 191500 h 1748828"/>
                  <a:gd name="connsiteX39" fmla="*/ 477265 w 1710571"/>
                  <a:gd name="connsiteY39" fmla="*/ 23837 h 1748828"/>
                  <a:gd name="connsiteX40" fmla="*/ 655947 w 1710571"/>
                  <a:gd name="connsiteY40" fmla="*/ 4 h 1748828"/>
                  <a:gd name="connsiteX0" fmla="*/ 655947 w 1710571"/>
                  <a:gd name="connsiteY0" fmla="*/ 4 h 2121609"/>
                  <a:gd name="connsiteX1" fmla="*/ 972935 w 1710571"/>
                  <a:gd name="connsiteY1" fmla="*/ 135331 h 2121609"/>
                  <a:gd name="connsiteX2" fmla="*/ 994631 w 1710571"/>
                  <a:gd name="connsiteY2" fmla="*/ 184285 h 2121609"/>
                  <a:gd name="connsiteX3" fmla="*/ 1025844 w 1710571"/>
                  <a:gd name="connsiteY3" fmla="*/ 213895 h 2121609"/>
                  <a:gd name="connsiteX4" fmla="*/ 1167452 w 1710571"/>
                  <a:gd name="connsiteY4" fmla="*/ 477445 h 2121609"/>
                  <a:gd name="connsiteX5" fmla="*/ 1072605 w 1710571"/>
                  <a:gd name="connsiteY5" fmla="*/ 1005118 h 2121609"/>
                  <a:gd name="connsiteX6" fmla="*/ 1004677 w 1710571"/>
                  <a:gd name="connsiteY6" fmla="*/ 1076781 h 2121609"/>
                  <a:gd name="connsiteX7" fmla="*/ 1056015 w 1710571"/>
                  <a:gd name="connsiteY7" fmla="*/ 1192454 h 2121609"/>
                  <a:gd name="connsiteX8" fmla="*/ 1342191 w 1710571"/>
                  <a:gd name="connsiteY8" fmla="*/ 1115774 h 2121609"/>
                  <a:gd name="connsiteX9" fmla="*/ 1577319 w 1710571"/>
                  <a:gd name="connsiteY9" fmla="*/ 1251525 h 2121609"/>
                  <a:gd name="connsiteX10" fmla="*/ 1710571 w 1710571"/>
                  <a:gd name="connsiteY10" fmla="*/ 1748828 h 2121609"/>
                  <a:gd name="connsiteX11" fmla="*/ 454854 w 1710571"/>
                  <a:gd name="connsiteY11" fmla="*/ 2121609 h 2121609"/>
                  <a:gd name="connsiteX12" fmla="*/ 316646 w 1710571"/>
                  <a:gd name="connsiteY12" fmla="*/ 1589321 h 2121609"/>
                  <a:gd name="connsiteX13" fmla="*/ 452397 w 1710571"/>
                  <a:gd name="connsiteY13" fmla="*/ 1354193 h 2121609"/>
                  <a:gd name="connsiteX14" fmla="*/ 738571 w 1710571"/>
                  <a:gd name="connsiteY14" fmla="*/ 1277513 h 2121609"/>
                  <a:gd name="connsiteX15" fmla="*/ 729262 w 1710571"/>
                  <a:gd name="connsiteY15" fmla="*/ 1189931 h 2121609"/>
                  <a:gd name="connsiteX16" fmla="*/ 715127 w 1710571"/>
                  <a:gd name="connsiteY16" fmla="*/ 1192043 h 2121609"/>
                  <a:gd name="connsiteX17" fmla="*/ 378086 w 1710571"/>
                  <a:gd name="connsiteY17" fmla="*/ 1074239 h 2121609"/>
                  <a:gd name="connsiteX18" fmla="*/ 354240 w 1710571"/>
                  <a:gd name="connsiteY18" fmla="*/ 1051617 h 2121609"/>
                  <a:gd name="connsiteX19" fmla="*/ 340310 w 1710571"/>
                  <a:gd name="connsiteY19" fmla="*/ 1061042 h 2121609"/>
                  <a:gd name="connsiteX20" fmla="*/ 222204 w 1710571"/>
                  <a:gd name="connsiteY20" fmla="*/ 1064628 h 2121609"/>
                  <a:gd name="connsiteX21" fmla="*/ 228812 w 1710571"/>
                  <a:gd name="connsiteY21" fmla="*/ 1019014 h 2121609"/>
                  <a:gd name="connsiteX22" fmla="*/ 241762 w 1710571"/>
                  <a:gd name="connsiteY22" fmla="*/ 1004803 h 2121609"/>
                  <a:gd name="connsiteX23" fmla="*/ 209171 w 1710571"/>
                  <a:gd name="connsiteY23" fmla="*/ 1002630 h 2121609"/>
                  <a:gd name="connsiteX24" fmla="*/ 170496 w 1710571"/>
                  <a:gd name="connsiteY24" fmla="*/ 974880 h 2121609"/>
                  <a:gd name="connsiteX25" fmla="*/ 218858 w 1710571"/>
                  <a:gd name="connsiteY25" fmla="*/ 912259 h 2121609"/>
                  <a:gd name="connsiteX26" fmla="*/ 236030 w 1710571"/>
                  <a:gd name="connsiteY26" fmla="*/ 905727 h 2121609"/>
                  <a:gd name="connsiteX27" fmla="*/ 202219 w 1710571"/>
                  <a:gd name="connsiteY27" fmla="*/ 843298 h 2121609"/>
                  <a:gd name="connsiteX28" fmla="*/ 167606 w 1710571"/>
                  <a:gd name="connsiteY28" fmla="*/ 745353 h 2121609"/>
                  <a:gd name="connsiteX29" fmla="*/ 147951 w 1710571"/>
                  <a:gd name="connsiteY29" fmla="*/ 514852 h 2121609"/>
                  <a:gd name="connsiteX30" fmla="*/ 150951 w 1710571"/>
                  <a:gd name="connsiteY30" fmla="*/ 498895 h 2121609"/>
                  <a:gd name="connsiteX31" fmla="*/ 134111 w 1710571"/>
                  <a:gd name="connsiteY31" fmla="*/ 509802 h 2121609"/>
                  <a:gd name="connsiteX32" fmla="*/ 45933 w 1710571"/>
                  <a:gd name="connsiteY32" fmla="*/ 580780 h 2121609"/>
                  <a:gd name="connsiteX33" fmla="*/ 37469 w 1710571"/>
                  <a:gd name="connsiteY33" fmla="*/ 434304 h 2121609"/>
                  <a:gd name="connsiteX34" fmla="*/ 43632 w 1710571"/>
                  <a:gd name="connsiteY34" fmla="*/ 424027 h 2121609"/>
                  <a:gd name="connsiteX35" fmla="*/ 5279 w 1710571"/>
                  <a:gd name="connsiteY35" fmla="*/ 440968 h 2121609"/>
                  <a:gd name="connsiteX36" fmla="*/ 174657 w 1710571"/>
                  <a:gd name="connsiteY36" fmla="*/ 203664 h 2121609"/>
                  <a:gd name="connsiteX37" fmla="*/ 177152 w 1710571"/>
                  <a:gd name="connsiteY37" fmla="*/ 203213 h 2121609"/>
                  <a:gd name="connsiteX38" fmla="*/ 185993 w 1710571"/>
                  <a:gd name="connsiteY38" fmla="*/ 191500 h 2121609"/>
                  <a:gd name="connsiteX39" fmla="*/ 477265 w 1710571"/>
                  <a:gd name="connsiteY39" fmla="*/ 23837 h 2121609"/>
                  <a:gd name="connsiteX40" fmla="*/ 655947 w 1710571"/>
                  <a:gd name="connsiteY40" fmla="*/ 4 h 2121609"/>
                  <a:gd name="connsiteX0" fmla="*/ 655947 w 1710571"/>
                  <a:gd name="connsiteY0" fmla="*/ 4 h 2121609"/>
                  <a:gd name="connsiteX1" fmla="*/ 972935 w 1710571"/>
                  <a:gd name="connsiteY1" fmla="*/ 135331 h 2121609"/>
                  <a:gd name="connsiteX2" fmla="*/ 994631 w 1710571"/>
                  <a:gd name="connsiteY2" fmla="*/ 184285 h 2121609"/>
                  <a:gd name="connsiteX3" fmla="*/ 1025844 w 1710571"/>
                  <a:gd name="connsiteY3" fmla="*/ 213895 h 2121609"/>
                  <a:gd name="connsiteX4" fmla="*/ 1167452 w 1710571"/>
                  <a:gd name="connsiteY4" fmla="*/ 477445 h 2121609"/>
                  <a:gd name="connsiteX5" fmla="*/ 1072605 w 1710571"/>
                  <a:gd name="connsiteY5" fmla="*/ 1005118 h 2121609"/>
                  <a:gd name="connsiteX6" fmla="*/ 1004677 w 1710571"/>
                  <a:gd name="connsiteY6" fmla="*/ 1076781 h 2121609"/>
                  <a:gd name="connsiteX7" fmla="*/ 1056015 w 1710571"/>
                  <a:gd name="connsiteY7" fmla="*/ 1192454 h 2121609"/>
                  <a:gd name="connsiteX8" fmla="*/ 1342191 w 1710571"/>
                  <a:gd name="connsiteY8" fmla="*/ 1115774 h 2121609"/>
                  <a:gd name="connsiteX9" fmla="*/ 1577319 w 1710571"/>
                  <a:gd name="connsiteY9" fmla="*/ 1251525 h 2121609"/>
                  <a:gd name="connsiteX10" fmla="*/ 1710571 w 1710571"/>
                  <a:gd name="connsiteY10" fmla="*/ 1748828 h 2121609"/>
                  <a:gd name="connsiteX11" fmla="*/ 1140037 w 1710571"/>
                  <a:gd name="connsiteY11" fmla="*/ 2104945 h 2121609"/>
                  <a:gd name="connsiteX12" fmla="*/ 454854 w 1710571"/>
                  <a:gd name="connsiteY12" fmla="*/ 2121609 h 2121609"/>
                  <a:gd name="connsiteX13" fmla="*/ 316646 w 1710571"/>
                  <a:gd name="connsiteY13" fmla="*/ 1589321 h 2121609"/>
                  <a:gd name="connsiteX14" fmla="*/ 452397 w 1710571"/>
                  <a:gd name="connsiteY14" fmla="*/ 1354193 h 2121609"/>
                  <a:gd name="connsiteX15" fmla="*/ 738571 w 1710571"/>
                  <a:gd name="connsiteY15" fmla="*/ 1277513 h 2121609"/>
                  <a:gd name="connsiteX16" fmla="*/ 729262 w 1710571"/>
                  <a:gd name="connsiteY16" fmla="*/ 1189931 h 2121609"/>
                  <a:gd name="connsiteX17" fmla="*/ 715127 w 1710571"/>
                  <a:gd name="connsiteY17" fmla="*/ 1192043 h 2121609"/>
                  <a:gd name="connsiteX18" fmla="*/ 378086 w 1710571"/>
                  <a:gd name="connsiteY18" fmla="*/ 1074239 h 2121609"/>
                  <a:gd name="connsiteX19" fmla="*/ 354240 w 1710571"/>
                  <a:gd name="connsiteY19" fmla="*/ 1051617 h 2121609"/>
                  <a:gd name="connsiteX20" fmla="*/ 340310 w 1710571"/>
                  <a:gd name="connsiteY20" fmla="*/ 1061042 h 2121609"/>
                  <a:gd name="connsiteX21" fmla="*/ 222204 w 1710571"/>
                  <a:gd name="connsiteY21" fmla="*/ 1064628 h 2121609"/>
                  <a:gd name="connsiteX22" fmla="*/ 228812 w 1710571"/>
                  <a:gd name="connsiteY22" fmla="*/ 1019014 h 2121609"/>
                  <a:gd name="connsiteX23" fmla="*/ 241762 w 1710571"/>
                  <a:gd name="connsiteY23" fmla="*/ 1004803 h 2121609"/>
                  <a:gd name="connsiteX24" fmla="*/ 209171 w 1710571"/>
                  <a:gd name="connsiteY24" fmla="*/ 1002630 h 2121609"/>
                  <a:gd name="connsiteX25" fmla="*/ 170496 w 1710571"/>
                  <a:gd name="connsiteY25" fmla="*/ 974880 h 2121609"/>
                  <a:gd name="connsiteX26" fmla="*/ 218858 w 1710571"/>
                  <a:gd name="connsiteY26" fmla="*/ 912259 h 2121609"/>
                  <a:gd name="connsiteX27" fmla="*/ 236030 w 1710571"/>
                  <a:gd name="connsiteY27" fmla="*/ 905727 h 2121609"/>
                  <a:gd name="connsiteX28" fmla="*/ 202219 w 1710571"/>
                  <a:gd name="connsiteY28" fmla="*/ 843298 h 2121609"/>
                  <a:gd name="connsiteX29" fmla="*/ 167606 w 1710571"/>
                  <a:gd name="connsiteY29" fmla="*/ 745353 h 2121609"/>
                  <a:gd name="connsiteX30" fmla="*/ 147951 w 1710571"/>
                  <a:gd name="connsiteY30" fmla="*/ 514852 h 2121609"/>
                  <a:gd name="connsiteX31" fmla="*/ 150951 w 1710571"/>
                  <a:gd name="connsiteY31" fmla="*/ 498895 h 2121609"/>
                  <a:gd name="connsiteX32" fmla="*/ 134111 w 1710571"/>
                  <a:gd name="connsiteY32" fmla="*/ 509802 h 2121609"/>
                  <a:gd name="connsiteX33" fmla="*/ 45933 w 1710571"/>
                  <a:gd name="connsiteY33" fmla="*/ 580780 h 2121609"/>
                  <a:gd name="connsiteX34" fmla="*/ 37469 w 1710571"/>
                  <a:gd name="connsiteY34" fmla="*/ 434304 h 2121609"/>
                  <a:gd name="connsiteX35" fmla="*/ 43632 w 1710571"/>
                  <a:gd name="connsiteY35" fmla="*/ 424027 h 2121609"/>
                  <a:gd name="connsiteX36" fmla="*/ 5279 w 1710571"/>
                  <a:gd name="connsiteY36" fmla="*/ 440968 h 2121609"/>
                  <a:gd name="connsiteX37" fmla="*/ 174657 w 1710571"/>
                  <a:gd name="connsiteY37" fmla="*/ 203664 h 2121609"/>
                  <a:gd name="connsiteX38" fmla="*/ 177152 w 1710571"/>
                  <a:gd name="connsiteY38" fmla="*/ 203213 h 2121609"/>
                  <a:gd name="connsiteX39" fmla="*/ 185993 w 1710571"/>
                  <a:gd name="connsiteY39" fmla="*/ 191500 h 2121609"/>
                  <a:gd name="connsiteX40" fmla="*/ 477265 w 1710571"/>
                  <a:gd name="connsiteY40" fmla="*/ 23837 h 2121609"/>
                  <a:gd name="connsiteX41" fmla="*/ 655947 w 1710571"/>
                  <a:gd name="connsiteY41" fmla="*/ 4 h 2121609"/>
                  <a:gd name="connsiteX0" fmla="*/ 655947 w 1710571"/>
                  <a:gd name="connsiteY0" fmla="*/ 4 h 2138719"/>
                  <a:gd name="connsiteX1" fmla="*/ 972935 w 1710571"/>
                  <a:gd name="connsiteY1" fmla="*/ 135331 h 2138719"/>
                  <a:gd name="connsiteX2" fmla="*/ 994631 w 1710571"/>
                  <a:gd name="connsiteY2" fmla="*/ 184285 h 2138719"/>
                  <a:gd name="connsiteX3" fmla="*/ 1025844 w 1710571"/>
                  <a:gd name="connsiteY3" fmla="*/ 213895 h 2138719"/>
                  <a:gd name="connsiteX4" fmla="*/ 1167452 w 1710571"/>
                  <a:gd name="connsiteY4" fmla="*/ 477445 h 2138719"/>
                  <a:gd name="connsiteX5" fmla="*/ 1072605 w 1710571"/>
                  <a:gd name="connsiteY5" fmla="*/ 1005118 h 2138719"/>
                  <a:gd name="connsiteX6" fmla="*/ 1004677 w 1710571"/>
                  <a:gd name="connsiteY6" fmla="*/ 1076781 h 2138719"/>
                  <a:gd name="connsiteX7" fmla="*/ 1056015 w 1710571"/>
                  <a:gd name="connsiteY7" fmla="*/ 1192454 h 2138719"/>
                  <a:gd name="connsiteX8" fmla="*/ 1342191 w 1710571"/>
                  <a:gd name="connsiteY8" fmla="*/ 1115774 h 2138719"/>
                  <a:gd name="connsiteX9" fmla="*/ 1577319 w 1710571"/>
                  <a:gd name="connsiteY9" fmla="*/ 1251525 h 2138719"/>
                  <a:gd name="connsiteX10" fmla="*/ 1710571 w 1710571"/>
                  <a:gd name="connsiteY10" fmla="*/ 1748828 h 2138719"/>
                  <a:gd name="connsiteX11" fmla="*/ 1140037 w 1710571"/>
                  <a:gd name="connsiteY11" fmla="*/ 2104945 h 2138719"/>
                  <a:gd name="connsiteX12" fmla="*/ 454854 w 1710571"/>
                  <a:gd name="connsiteY12" fmla="*/ 2121609 h 2138719"/>
                  <a:gd name="connsiteX13" fmla="*/ 316646 w 1710571"/>
                  <a:gd name="connsiteY13" fmla="*/ 1589321 h 2138719"/>
                  <a:gd name="connsiteX14" fmla="*/ 452397 w 1710571"/>
                  <a:gd name="connsiteY14" fmla="*/ 1354193 h 2138719"/>
                  <a:gd name="connsiteX15" fmla="*/ 738571 w 1710571"/>
                  <a:gd name="connsiteY15" fmla="*/ 1277513 h 2138719"/>
                  <a:gd name="connsiteX16" fmla="*/ 729262 w 1710571"/>
                  <a:gd name="connsiteY16" fmla="*/ 1189931 h 2138719"/>
                  <a:gd name="connsiteX17" fmla="*/ 715127 w 1710571"/>
                  <a:gd name="connsiteY17" fmla="*/ 1192043 h 2138719"/>
                  <a:gd name="connsiteX18" fmla="*/ 378086 w 1710571"/>
                  <a:gd name="connsiteY18" fmla="*/ 1074239 h 2138719"/>
                  <a:gd name="connsiteX19" fmla="*/ 354240 w 1710571"/>
                  <a:gd name="connsiteY19" fmla="*/ 1051617 h 2138719"/>
                  <a:gd name="connsiteX20" fmla="*/ 340310 w 1710571"/>
                  <a:gd name="connsiteY20" fmla="*/ 1061042 h 2138719"/>
                  <a:gd name="connsiteX21" fmla="*/ 222204 w 1710571"/>
                  <a:gd name="connsiteY21" fmla="*/ 1064628 h 2138719"/>
                  <a:gd name="connsiteX22" fmla="*/ 228812 w 1710571"/>
                  <a:gd name="connsiteY22" fmla="*/ 1019014 h 2138719"/>
                  <a:gd name="connsiteX23" fmla="*/ 241762 w 1710571"/>
                  <a:gd name="connsiteY23" fmla="*/ 1004803 h 2138719"/>
                  <a:gd name="connsiteX24" fmla="*/ 209171 w 1710571"/>
                  <a:gd name="connsiteY24" fmla="*/ 1002630 h 2138719"/>
                  <a:gd name="connsiteX25" fmla="*/ 170496 w 1710571"/>
                  <a:gd name="connsiteY25" fmla="*/ 974880 h 2138719"/>
                  <a:gd name="connsiteX26" fmla="*/ 218858 w 1710571"/>
                  <a:gd name="connsiteY26" fmla="*/ 912259 h 2138719"/>
                  <a:gd name="connsiteX27" fmla="*/ 236030 w 1710571"/>
                  <a:gd name="connsiteY27" fmla="*/ 905727 h 2138719"/>
                  <a:gd name="connsiteX28" fmla="*/ 202219 w 1710571"/>
                  <a:gd name="connsiteY28" fmla="*/ 843298 h 2138719"/>
                  <a:gd name="connsiteX29" fmla="*/ 167606 w 1710571"/>
                  <a:gd name="connsiteY29" fmla="*/ 745353 h 2138719"/>
                  <a:gd name="connsiteX30" fmla="*/ 147951 w 1710571"/>
                  <a:gd name="connsiteY30" fmla="*/ 514852 h 2138719"/>
                  <a:gd name="connsiteX31" fmla="*/ 150951 w 1710571"/>
                  <a:gd name="connsiteY31" fmla="*/ 498895 h 2138719"/>
                  <a:gd name="connsiteX32" fmla="*/ 134111 w 1710571"/>
                  <a:gd name="connsiteY32" fmla="*/ 509802 h 2138719"/>
                  <a:gd name="connsiteX33" fmla="*/ 45933 w 1710571"/>
                  <a:gd name="connsiteY33" fmla="*/ 580780 h 2138719"/>
                  <a:gd name="connsiteX34" fmla="*/ 37469 w 1710571"/>
                  <a:gd name="connsiteY34" fmla="*/ 434304 h 2138719"/>
                  <a:gd name="connsiteX35" fmla="*/ 43632 w 1710571"/>
                  <a:gd name="connsiteY35" fmla="*/ 424027 h 2138719"/>
                  <a:gd name="connsiteX36" fmla="*/ 5279 w 1710571"/>
                  <a:gd name="connsiteY36" fmla="*/ 440968 h 2138719"/>
                  <a:gd name="connsiteX37" fmla="*/ 174657 w 1710571"/>
                  <a:gd name="connsiteY37" fmla="*/ 203664 h 2138719"/>
                  <a:gd name="connsiteX38" fmla="*/ 177152 w 1710571"/>
                  <a:gd name="connsiteY38" fmla="*/ 203213 h 2138719"/>
                  <a:gd name="connsiteX39" fmla="*/ 185993 w 1710571"/>
                  <a:gd name="connsiteY39" fmla="*/ 191500 h 2138719"/>
                  <a:gd name="connsiteX40" fmla="*/ 477265 w 1710571"/>
                  <a:gd name="connsiteY40" fmla="*/ 23837 h 2138719"/>
                  <a:gd name="connsiteX41" fmla="*/ 655947 w 1710571"/>
                  <a:gd name="connsiteY41" fmla="*/ 4 h 2138719"/>
                  <a:gd name="connsiteX0" fmla="*/ 655947 w 1706024"/>
                  <a:gd name="connsiteY0" fmla="*/ 4 h 2138719"/>
                  <a:gd name="connsiteX1" fmla="*/ 972935 w 1706024"/>
                  <a:gd name="connsiteY1" fmla="*/ 135331 h 2138719"/>
                  <a:gd name="connsiteX2" fmla="*/ 994631 w 1706024"/>
                  <a:gd name="connsiteY2" fmla="*/ 184285 h 2138719"/>
                  <a:gd name="connsiteX3" fmla="*/ 1025844 w 1706024"/>
                  <a:gd name="connsiteY3" fmla="*/ 213895 h 2138719"/>
                  <a:gd name="connsiteX4" fmla="*/ 1167452 w 1706024"/>
                  <a:gd name="connsiteY4" fmla="*/ 477445 h 2138719"/>
                  <a:gd name="connsiteX5" fmla="*/ 1072605 w 1706024"/>
                  <a:gd name="connsiteY5" fmla="*/ 1005118 h 2138719"/>
                  <a:gd name="connsiteX6" fmla="*/ 1004677 w 1706024"/>
                  <a:gd name="connsiteY6" fmla="*/ 1076781 h 2138719"/>
                  <a:gd name="connsiteX7" fmla="*/ 1056015 w 1706024"/>
                  <a:gd name="connsiteY7" fmla="*/ 1192454 h 2138719"/>
                  <a:gd name="connsiteX8" fmla="*/ 1342191 w 1706024"/>
                  <a:gd name="connsiteY8" fmla="*/ 1115774 h 2138719"/>
                  <a:gd name="connsiteX9" fmla="*/ 1577319 w 1706024"/>
                  <a:gd name="connsiteY9" fmla="*/ 1251525 h 2138719"/>
                  <a:gd name="connsiteX10" fmla="*/ 1706024 w 1706024"/>
                  <a:gd name="connsiteY10" fmla="*/ 1730644 h 2138719"/>
                  <a:gd name="connsiteX11" fmla="*/ 1140037 w 1706024"/>
                  <a:gd name="connsiteY11" fmla="*/ 2104945 h 2138719"/>
                  <a:gd name="connsiteX12" fmla="*/ 454854 w 1706024"/>
                  <a:gd name="connsiteY12" fmla="*/ 2121609 h 2138719"/>
                  <a:gd name="connsiteX13" fmla="*/ 316646 w 1706024"/>
                  <a:gd name="connsiteY13" fmla="*/ 1589321 h 2138719"/>
                  <a:gd name="connsiteX14" fmla="*/ 452397 w 1706024"/>
                  <a:gd name="connsiteY14" fmla="*/ 1354193 h 2138719"/>
                  <a:gd name="connsiteX15" fmla="*/ 738571 w 1706024"/>
                  <a:gd name="connsiteY15" fmla="*/ 1277513 h 2138719"/>
                  <a:gd name="connsiteX16" fmla="*/ 729262 w 1706024"/>
                  <a:gd name="connsiteY16" fmla="*/ 1189931 h 2138719"/>
                  <a:gd name="connsiteX17" fmla="*/ 715127 w 1706024"/>
                  <a:gd name="connsiteY17" fmla="*/ 1192043 h 2138719"/>
                  <a:gd name="connsiteX18" fmla="*/ 378086 w 1706024"/>
                  <a:gd name="connsiteY18" fmla="*/ 1074239 h 2138719"/>
                  <a:gd name="connsiteX19" fmla="*/ 354240 w 1706024"/>
                  <a:gd name="connsiteY19" fmla="*/ 1051617 h 2138719"/>
                  <a:gd name="connsiteX20" fmla="*/ 340310 w 1706024"/>
                  <a:gd name="connsiteY20" fmla="*/ 1061042 h 2138719"/>
                  <a:gd name="connsiteX21" fmla="*/ 222204 w 1706024"/>
                  <a:gd name="connsiteY21" fmla="*/ 1064628 h 2138719"/>
                  <a:gd name="connsiteX22" fmla="*/ 228812 w 1706024"/>
                  <a:gd name="connsiteY22" fmla="*/ 1019014 h 2138719"/>
                  <a:gd name="connsiteX23" fmla="*/ 241762 w 1706024"/>
                  <a:gd name="connsiteY23" fmla="*/ 1004803 h 2138719"/>
                  <a:gd name="connsiteX24" fmla="*/ 209171 w 1706024"/>
                  <a:gd name="connsiteY24" fmla="*/ 1002630 h 2138719"/>
                  <a:gd name="connsiteX25" fmla="*/ 170496 w 1706024"/>
                  <a:gd name="connsiteY25" fmla="*/ 974880 h 2138719"/>
                  <a:gd name="connsiteX26" fmla="*/ 218858 w 1706024"/>
                  <a:gd name="connsiteY26" fmla="*/ 912259 h 2138719"/>
                  <a:gd name="connsiteX27" fmla="*/ 236030 w 1706024"/>
                  <a:gd name="connsiteY27" fmla="*/ 905727 h 2138719"/>
                  <a:gd name="connsiteX28" fmla="*/ 202219 w 1706024"/>
                  <a:gd name="connsiteY28" fmla="*/ 843298 h 2138719"/>
                  <a:gd name="connsiteX29" fmla="*/ 167606 w 1706024"/>
                  <a:gd name="connsiteY29" fmla="*/ 745353 h 2138719"/>
                  <a:gd name="connsiteX30" fmla="*/ 147951 w 1706024"/>
                  <a:gd name="connsiteY30" fmla="*/ 514852 h 2138719"/>
                  <a:gd name="connsiteX31" fmla="*/ 150951 w 1706024"/>
                  <a:gd name="connsiteY31" fmla="*/ 498895 h 2138719"/>
                  <a:gd name="connsiteX32" fmla="*/ 134111 w 1706024"/>
                  <a:gd name="connsiteY32" fmla="*/ 509802 h 2138719"/>
                  <a:gd name="connsiteX33" fmla="*/ 45933 w 1706024"/>
                  <a:gd name="connsiteY33" fmla="*/ 580780 h 2138719"/>
                  <a:gd name="connsiteX34" fmla="*/ 37469 w 1706024"/>
                  <a:gd name="connsiteY34" fmla="*/ 434304 h 2138719"/>
                  <a:gd name="connsiteX35" fmla="*/ 43632 w 1706024"/>
                  <a:gd name="connsiteY35" fmla="*/ 424027 h 2138719"/>
                  <a:gd name="connsiteX36" fmla="*/ 5279 w 1706024"/>
                  <a:gd name="connsiteY36" fmla="*/ 440968 h 2138719"/>
                  <a:gd name="connsiteX37" fmla="*/ 174657 w 1706024"/>
                  <a:gd name="connsiteY37" fmla="*/ 203664 h 2138719"/>
                  <a:gd name="connsiteX38" fmla="*/ 177152 w 1706024"/>
                  <a:gd name="connsiteY38" fmla="*/ 203213 h 2138719"/>
                  <a:gd name="connsiteX39" fmla="*/ 185993 w 1706024"/>
                  <a:gd name="connsiteY39" fmla="*/ 191500 h 2138719"/>
                  <a:gd name="connsiteX40" fmla="*/ 477265 w 1706024"/>
                  <a:gd name="connsiteY40" fmla="*/ 23837 h 2138719"/>
                  <a:gd name="connsiteX41" fmla="*/ 655947 w 1706024"/>
                  <a:gd name="connsiteY41" fmla="*/ 4 h 2138719"/>
                  <a:gd name="connsiteX0" fmla="*/ 655947 w 1706024"/>
                  <a:gd name="connsiteY0" fmla="*/ 4 h 2138719"/>
                  <a:gd name="connsiteX1" fmla="*/ 972935 w 1706024"/>
                  <a:gd name="connsiteY1" fmla="*/ 135331 h 2138719"/>
                  <a:gd name="connsiteX2" fmla="*/ 994631 w 1706024"/>
                  <a:gd name="connsiteY2" fmla="*/ 184285 h 2138719"/>
                  <a:gd name="connsiteX3" fmla="*/ 1025844 w 1706024"/>
                  <a:gd name="connsiteY3" fmla="*/ 213895 h 2138719"/>
                  <a:gd name="connsiteX4" fmla="*/ 1167452 w 1706024"/>
                  <a:gd name="connsiteY4" fmla="*/ 477445 h 2138719"/>
                  <a:gd name="connsiteX5" fmla="*/ 1072605 w 1706024"/>
                  <a:gd name="connsiteY5" fmla="*/ 1005118 h 2138719"/>
                  <a:gd name="connsiteX6" fmla="*/ 1004677 w 1706024"/>
                  <a:gd name="connsiteY6" fmla="*/ 1076781 h 2138719"/>
                  <a:gd name="connsiteX7" fmla="*/ 1056015 w 1706024"/>
                  <a:gd name="connsiteY7" fmla="*/ 1192454 h 2138719"/>
                  <a:gd name="connsiteX8" fmla="*/ 1342191 w 1706024"/>
                  <a:gd name="connsiteY8" fmla="*/ 1115774 h 2138719"/>
                  <a:gd name="connsiteX9" fmla="*/ 1577319 w 1706024"/>
                  <a:gd name="connsiteY9" fmla="*/ 1251525 h 2138719"/>
                  <a:gd name="connsiteX10" fmla="*/ 1706024 w 1706024"/>
                  <a:gd name="connsiteY10" fmla="*/ 1730644 h 2138719"/>
                  <a:gd name="connsiteX11" fmla="*/ 1140037 w 1706024"/>
                  <a:gd name="connsiteY11" fmla="*/ 2104945 h 2138719"/>
                  <a:gd name="connsiteX12" fmla="*/ 454854 w 1706024"/>
                  <a:gd name="connsiteY12" fmla="*/ 2121609 h 2138719"/>
                  <a:gd name="connsiteX13" fmla="*/ 316646 w 1706024"/>
                  <a:gd name="connsiteY13" fmla="*/ 1589321 h 2138719"/>
                  <a:gd name="connsiteX14" fmla="*/ 452397 w 1706024"/>
                  <a:gd name="connsiteY14" fmla="*/ 1354193 h 2138719"/>
                  <a:gd name="connsiteX15" fmla="*/ 738571 w 1706024"/>
                  <a:gd name="connsiteY15" fmla="*/ 1277513 h 2138719"/>
                  <a:gd name="connsiteX16" fmla="*/ 729262 w 1706024"/>
                  <a:gd name="connsiteY16" fmla="*/ 1189931 h 2138719"/>
                  <a:gd name="connsiteX17" fmla="*/ 715127 w 1706024"/>
                  <a:gd name="connsiteY17" fmla="*/ 1192043 h 2138719"/>
                  <a:gd name="connsiteX18" fmla="*/ 378086 w 1706024"/>
                  <a:gd name="connsiteY18" fmla="*/ 1074239 h 2138719"/>
                  <a:gd name="connsiteX19" fmla="*/ 354240 w 1706024"/>
                  <a:gd name="connsiteY19" fmla="*/ 1051617 h 2138719"/>
                  <a:gd name="connsiteX20" fmla="*/ 340310 w 1706024"/>
                  <a:gd name="connsiteY20" fmla="*/ 1061042 h 2138719"/>
                  <a:gd name="connsiteX21" fmla="*/ 222204 w 1706024"/>
                  <a:gd name="connsiteY21" fmla="*/ 1064628 h 2138719"/>
                  <a:gd name="connsiteX22" fmla="*/ 228812 w 1706024"/>
                  <a:gd name="connsiteY22" fmla="*/ 1019014 h 2138719"/>
                  <a:gd name="connsiteX23" fmla="*/ 241762 w 1706024"/>
                  <a:gd name="connsiteY23" fmla="*/ 1004803 h 2138719"/>
                  <a:gd name="connsiteX24" fmla="*/ 209171 w 1706024"/>
                  <a:gd name="connsiteY24" fmla="*/ 1002630 h 2138719"/>
                  <a:gd name="connsiteX25" fmla="*/ 170496 w 1706024"/>
                  <a:gd name="connsiteY25" fmla="*/ 974880 h 2138719"/>
                  <a:gd name="connsiteX26" fmla="*/ 218858 w 1706024"/>
                  <a:gd name="connsiteY26" fmla="*/ 912259 h 2138719"/>
                  <a:gd name="connsiteX27" fmla="*/ 236030 w 1706024"/>
                  <a:gd name="connsiteY27" fmla="*/ 905727 h 2138719"/>
                  <a:gd name="connsiteX28" fmla="*/ 202219 w 1706024"/>
                  <a:gd name="connsiteY28" fmla="*/ 843298 h 2138719"/>
                  <a:gd name="connsiteX29" fmla="*/ 167606 w 1706024"/>
                  <a:gd name="connsiteY29" fmla="*/ 745353 h 2138719"/>
                  <a:gd name="connsiteX30" fmla="*/ 147951 w 1706024"/>
                  <a:gd name="connsiteY30" fmla="*/ 514852 h 2138719"/>
                  <a:gd name="connsiteX31" fmla="*/ 150951 w 1706024"/>
                  <a:gd name="connsiteY31" fmla="*/ 498895 h 2138719"/>
                  <a:gd name="connsiteX32" fmla="*/ 134111 w 1706024"/>
                  <a:gd name="connsiteY32" fmla="*/ 509802 h 2138719"/>
                  <a:gd name="connsiteX33" fmla="*/ 45933 w 1706024"/>
                  <a:gd name="connsiteY33" fmla="*/ 580780 h 2138719"/>
                  <a:gd name="connsiteX34" fmla="*/ 37469 w 1706024"/>
                  <a:gd name="connsiteY34" fmla="*/ 434304 h 2138719"/>
                  <a:gd name="connsiteX35" fmla="*/ 43632 w 1706024"/>
                  <a:gd name="connsiteY35" fmla="*/ 424027 h 2138719"/>
                  <a:gd name="connsiteX36" fmla="*/ 5279 w 1706024"/>
                  <a:gd name="connsiteY36" fmla="*/ 440968 h 2138719"/>
                  <a:gd name="connsiteX37" fmla="*/ 174657 w 1706024"/>
                  <a:gd name="connsiteY37" fmla="*/ 203664 h 2138719"/>
                  <a:gd name="connsiteX38" fmla="*/ 177152 w 1706024"/>
                  <a:gd name="connsiteY38" fmla="*/ 203213 h 2138719"/>
                  <a:gd name="connsiteX39" fmla="*/ 185993 w 1706024"/>
                  <a:gd name="connsiteY39" fmla="*/ 191500 h 2138719"/>
                  <a:gd name="connsiteX40" fmla="*/ 477265 w 1706024"/>
                  <a:gd name="connsiteY40" fmla="*/ 23837 h 2138719"/>
                  <a:gd name="connsiteX41" fmla="*/ 655947 w 1706024"/>
                  <a:gd name="connsiteY41" fmla="*/ 4 h 2138719"/>
                  <a:gd name="connsiteX0" fmla="*/ 655947 w 1706024"/>
                  <a:gd name="connsiteY0" fmla="*/ 4 h 2148675"/>
                  <a:gd name="connsiteX1" fmla="*/ 972935 w 1706024"/>
                  <a:gd name="connsiteY1" fmla="*/ 135331 h 2148675"/>
                  <a:gd name="connsiteX2" fmla="*/ 994631 w 1706024"/>
                  <a:gd name="connsiteY2" fmla="*/ 184285 h 2148675"/>
                  <a:gd name="connsiteX3" fmla="*/ 1025844 w 1706024"/>
                  <a:gd name="connsiteY3" fmla="*/ 213895 h 2148675"/>
                  <a:gd name="connsiteX4" fmla="*/ 1167452 w 1706024"/>
                  <a:gd name="connsiteY4" fmla="*/ 477445 h 2148675"/>
                  <a:gd name="connsiteX5" fmla="*/ 1072605 w 1706024"/>
                  <a:gd name="connsiteY5" fmla="*/ 1005118 h 2148675"/>
                  <a:gd name="connsiteX6" fmla="*/ 1004677 w 1706024"/>
                  <a:gd name="connsiteY6" fmla="*/ 1076781 h 2148675"/>
                  <a:gd name="connsiteX7" fmla="*/ 1056015 w 1706024"/>
                  <a:gd name="connsiteY7" fmla="*/ 1192454 h 2148675"/>
                  <a:gd name="connsiteX8" fmla="*/ 1342191 w 1706024"/>
                  <a:gd name="connsiteY8" fmla="*/ 1115774 h 2148675"/>
                  <a:gd name="connsiteX9" fmla="*/ 1577319 w 1706024"/>
                  <a:gd name="connsiteY9" fmla="*/ 1251525 h 2148675"/>
                  <a:gd name="connsiteX10" fmla="*/ 1706024 w 1706024"/>
                  <a:gd name="connsiteY10" fmla="*/ 1730644 h 2148675"/>
                  <a:gd name="connsiteX11" fmla="*/ 1140037 w 1706024"/>
                  <a:gd name="connsiteY11" fmla="*/ 2104945 h 2148675"/>
                  <a:gd name="connsiteX12" fmla="*/ 454854 w 1706024"/>
                  <a:gd name="connsiteY12" fmla="*/ 2121609 h 2148675"/>
                  <a:gd name="connsiteX13" fmla="*/ 316646 w 1706024"/>
                  <a:gd name="connsiteY13" fmla="*/ 1589321 h 2148675"/>
                  <a:gd name="connsiteX14" fmla="*/ 452397 w 1706024"/>
                  <a:gd name="connsiteY14" fmla="*/ 1354193 h 2148675"/>
                  <a:gd name="connsiteX15" fmla="*/ 738571 w 1706024"/>
                  <a:gd name="connsiteY15" fmla="*/ 1277513 h 2148675"/>
                  <a:gd name="connsiteX16" fmla="*/ 729262 w 1706024"/>
                  <a:gd name="connsiteY16" fmla="*/ 1189931 h 2148675"/>
                  <a:gd name="connsiteX17" fmla="*/ 715127 w 1706024"/>
                  <a:gd name="connsiteY17" fmla="*/ 1192043 h 2148675"/>
                  <a:gd name="connsiteX18" fmla="*/ 378086 w 1706024"/>
                  <a:gd name="connsiteY18" fmla="*/ 1074239 h 2148675"/>
                  <a:gd name="connsiteX19" fmla="*/ 354240 w 1706024"/>
                  <a:gd name="connsiteY19" fmla="*/ 1051617 h 2148675"/>
                  <a:gd name="connsiteX20" fmla="*/ 340310 w 1706024"/>
                  <a:gd name="connsiteY20" fmla="*/ 1061042 h 2148675"/>
                  <a:gd name="connsiteX21" fmla="*/ 222204 w 1706024"/>
                  <a:gd name="connsiteY21" fmla="*/ 1064628 h 2148675"/>
                  <a:gd name="connsiteX22" fmla="*/ 228812 w 1706024"/>
                  <a:gd name="connsiteY22" fmla="*/ 1019014 h 2148675"/>
                  <a:gd name="connsiteX23" fmla="*/ 241762 w 1706024"/>
                  <a:gd name="connsiteY23" fmla="*/ 1004803 h 2148675"/>
                  <a:gd name="connsiteX24" fmla="*/ 209171 w 1706024"/>
                  <a:gd name="connsiteY24" fmla="*/ 1002630 h 2148675"/>
                  <a:gd name="connsiteX25" fmla="*/ 170496 w 1706024"/>
                  <a:gd name="connsiteY25" fmla="*/ 974880 h 2148675"/>
                  <a:gd name="connsiteX26" fmla="*/ 218858 w 1706024"/>
                  <a:gd name="connsiteY26" fmla="*/ 912259 h 2148675"/>
                  <a:gd name="connsiteX27" fmla="*/ 236030 w 1706024"/>
                  <a:gd name="connsiteY27" fmla="*/ 905727 h 2148675"/>
                  <a:gd name="connsiteX28" fmla="*/ 202219 w 1706024"/>
                  <a:gd name="connsiteY28" fmla="*/ 843298 h 2148675"/>
                  <a:gd name="connsiteX29" fmla="*/ 167606 w 1706024"/>
                  <a:gd name="connsiteY29" fmla="*/ 745353 h 2148675"/>
                  <a:gd name="connsiteX30" fmla="*/ 147951 w 1706024"/>
                  <a:gd name="connsiteY30" fmla="*/ 514852 h 2148675"/>
                  <a:gd name="connsiteX31" fmla="*/ 150951 w 1706024"/>
                  <a:gd name="connsiteY31" fmla="*/ 498895 h 2148675"/>
                  <a:gd name="connsiteX32" fmla="*/ 134111 w 1706024"/>
                  <a:gd name="connsiteY32" fmla="*/ 509802 h 2148675"/>
                  <a:gd name="connsiteX33" fmla="*/ 45933 w 1706024"/>
                  <a:gd name="connsiteY33" fmla="*/ 580780 h 2148675"/>
                  <a:gd name="connsiteX34" fmla="*/ 37469 w 1706024"/>
                  <a:gd name="connsiteY34" fmla="*/ 434304 h 2148675"/>
                  <a:gd name="connsiteX35" fmla="*/ 43632 w 1706024"/>
                  <a:gd name="connsiteY35" fmla="*/ 424027 h 2148675"/>
                  <a:gd name="connsiteX36" fmla="*/ 5279 w 1706024"/>
                  <a:gd name="connsiteY36" fmla="*/ 440968 h 2148675"/>
                  <a:gd name="connsiteX37" fmla="*/ 174657 w 1706024"/>
                  <a:gd name="connsiteY37" fmla="*/ 203664 h 2148675"/>
                  <a:gd name="connsiteX38" fmla="*/ 177152 w 1706024"/>
                  <a:gd name="connsiteY38" fmla="*/ 203213 h 2148675"/>
                  <a:gd name="connsiteX39" fmla="*/ 185993 w 1706024"/>
                  <a:gd name="connsiteY39" fmla="*/ 191500 h 2148675"/>
                  <a:gd name="connsiteX40" fmla="*/ 477265 w 1706024"/>
                  <a:gd name="connsiteY40" fmla="*/ 23837 h 2148675"/>
                  <a:gd name="connsiteX41" fmla="*/ 655947 w 1706024"/>
                  <a:gd name="connsiteY41" fmla="*/ 4 h 2148675"/>
                  <a:gd name="connsiteX0" fmla="*/ 655947 w 1706024"/>
                  <a:gd name="connsiteY0" fmla="*/ 4 h 2176323"/>
                  <a:gd name="connsiteX1" fmla="*/ 972935 w 1706024"/>
                  <a:gd name="connsiteY1" fmla="*/ 135331 h 2176323"/>
                  <a:gd name="connsiteX2" fmla="*/ 994631 w 1706024"/>
                  <a:gd name="connsiteY2" fmla="*/ 184285 h 2176323"/>
                  <a:gd name="connsiteX3" fmla="*/ 1025844 w 1706024"/>
                  <a:gd name="connsiteY3" fmla="*/ 213895 h 2176323"/>
                  <a:gd name="connsiteX4" fmla="*/ 1167452 w 1706024"/>
                  <a:gd name="connsiteY4" fmla="*/ 477445 h 2176323"/>
                  <a:gd name="connsiteX5" fmla="*/ 1072605 w 1706024"/>
                  <a:gd name="connsiteY5" fmla="*/ 1005118 h 2176323"/>
                  <a:gd name="connsiteX6" fmla="*/ 1004677 w 1706024"/>
                  <a:gd name="connsiteY6" fmla="*/ 1076781 h 2176323"/>
                  <a:gd name="connsiteX7" fmla="*/ 1056015 w 1706024"/>
                  <a:gd name="connsiteY7" fmla="*/ 1192454 h 2176323"/>
                  <a:gd name="connsiteX8" fmla="*/ 1342191 w 1706024"/>
                  <a:gd name="connsiteY8" fmla="*/ 1115774 h 2176323"/>
                  <a:gd name="connsiteX9" fmla="*/ 1577319 w 1706024"/>
                  <a:gd name="connsiteY9" fmla="*/ 1251525 h 2176323"/>
                  <a:gd name="connsiteX10" fmla="*/ 1706024 w 1706024"/>
                  <a:gd name="connsiteY10" fmla="*/ 1730644 h 2176323"/>
                  <a:gd name="connsiteX11" fmla="*/ 1140037 w 1706024"/>
                  <a:gd name="connsiteY11" fmla="*/ 2104945 h 2176323"/>
                  <a:gd name="connsiteX12" fmla="*/ 454854 w 1706024"/>
                  <a:gd name="connsiteY12" fmla="*/ 2153433 h 2176323"/>
                  <a:gd name="connsiteX13" fmla="*/ 316646 w 1706024"/>
                  <a:gd name="connsiteY13" fmla="*/ 1589321 h 2176323"/>
                  <a:gd name="connsiteX14" fmla="*/ 452397 w 1706024"/>
                  <a:gd name="connsiteY14" fmla="*/ 1354193 h 2176323"/>
                  <a:gd name="connsiteX15" fmla="*/ 738571 w 1706024"/>
                  <a:gd name="connsiteY15" fmla="*/ 1277513 h 2176323"/>
                  <a:gd name="connsiteX16" fmla="*/ 729262 w 1706024"/>
                  <a:gd name="connsiteY16" fmla="*/ 1189931 h 2176323"/>
                  <a:gd name="connsiteX17" fmla="*/ 715127 w 1706024"/>
                  <a:gd name="connsiteY17" fmla="*/ 1192043 h 2176323"/>
                  <a:gd name="connsiteX18" fmla="*/ 378086 w 1706024"/>
                  <a:gd name="connsiteY18" fmla="*/ 1074239 h 2176323"/>
                  <a:gd name="connsiteX19" fmla="*/ 354240 w 1706024"/>
                  <a:gd name="connsiteY19" fmla="*/ 1051617 h 2176323"/>
                  <a:gd name="connsiteX20" fmla="*/ 340310 w 1706024"/>
                  <a:gd name="connsiteY20" fmla="*/ 1061042 h 2176323"/>
                  <a:gd name="connsiteX21" fmla="*/ 222204 w 1706024"/>
                  <a:gd name="connsiteY21" fmla="*/ 1064628 h 2176323"/>
                  <a:gd name="connsiteX22" fmla="*/ 228812 w 1706024"/>
                  <a:gd name="connsiteY22" fmla="*/ 1019014 h 2176323"/>
                  <a:gd name="connsiteX23" fmla="*/ 241762 w 1706024"/>
                  <a:gd name="connsiteY23" fmla="*/ 1004803 h 2176323"/>
                  <a:gd name="connsiteX24" fmla="*/ 209171 w 1706024"/>
                  <a:gd name="connsiteY24" fmla="*/ 1002630 h 2176323"/>
                  <a:gd name="connsiteX25" fmla="*/ 170496 w 1706024"/>
                  <a:gd name="connsiteY25" fmla="*/ 974880 h 2176323"/>
                  <a:gd name="connsiteX26" fmla="*/ 218858 w 1706024"/>
                  <a:gd name="connsiteY26" fmla="*/ 912259 h 2176323"/>
                  <a:gd name="connsiteX27" fmla="*/ 236030 w 1706024"/>
                  <a:gd name="connsiteY27" fmla="*/ 905727 h 2176323"/>
                  <a:gd name="connsiteX28" fmla="*/ 202219 w 1706024"/>
                  <a:gd name="connsiteY28" fmla="*/ 843298 h 2176323"/>
                  <a:gd name="connsiteX29" fmla="*/ 167606 w 1706024"/>
                  <a:gd name="connsiteY29" fmla="*/ 745353 h 2176323"/>
                  <a:gd name="connsiteX30" fmla="*/ 147951 w 1706024"/>
                  <a:gd name="connsiteY30" fmla="*/ 514852 h 2176323"/>
                  <a:gd name="connsiteX31" fmla="*/ 150951 w 1706024"/>
                  <a:gd name="connsiteY31" fmla="*/ 498895 h 2176323"/>
                  <a:gd name="connsiteX32" fmla="*/ 134111 w 1706024"/>
                  <a:gd name="connsiteY32" fmla="*/ 509802 h 2176323"/>
                  <a:gd name="connsiteX33" fmla="*/ 45933 w 1706024"/>
                  <a:gd name="connsiteY33" fmla="*/ 580780 h 2176323"/>
                  <a:gd name="connsiteX34" fmla="*/ 37469 w 1706024"/>
                  <a:gd name="connsiteY34" fmla="*/ 434304 h 2176323"/>
                  <a:gd name="connsiteX35" fmla="*/ 43632 w 1706024"/>
                  <a:gd name="connsiteY35" fmla="*/ 424027 h 2176323"/>
                  <a:gd name="connsiteX36" fmla="*/ 5279 w 1706024"/>
                  <a:gd name="connsiteY36" fmla="*/ 440968 h 2176323"/>
                  <a:gd name="connsiteX37" fmla="*/ 174657 w 1706024"/>
                  <a:gd name="connsiteY37" fmla="*/ 203664 h 2176323"/>
                  <a:gd name="connsiteX38" fmla="*/ 177152 w 1706024"/>
                  <a:gd name="connsiteY38" fmla="*/ 203213 h 2176323"/>
                  <a:gd name="connsiteX39" fmla="*/ 185993 w 1706024"/>
                  <a:gd name="connsiteY39" fmla="*/ 191500 h 2176323"/>
                  <a:gd name="connsiteX40" fmla="*/ 477265 w 1706024"/>
                  <a:gd name="connsiteY40" fmla="*/ 23837 h 2176323"/>
                  <a:gd name="connsiteX41" fmla="*/ 655947 w 1706024"/>
                  <a:gd name="connsiteY41" fmla="*/ 4 h 2176323"/>
                  <a:gd name="connsiteX0" fmla="*/ 655947 w 1706024"/>
                  <a:gd name="connsiteY0" fmla="*/ 4 h 2180666"/>
                  <a:gd name="connsiteX1" fmla="*/ 972935 w 1706024"/>
                  <a:gd name="connsiteY1" fmla="*/ 135331 h 2180666"/>
                  <a:gd name="connsiteX2" fmla="*/ 994631 w 1706024"/>
                  <a:gd name="connsiteY2" fmla="*/ 184285 h 2180666"/>
                  <a:gd name="connsiteX3" fmla="*/ 1025844 w 1706024"/>
                  <a:gd name="connsiteY3" fmla="*/ 213895 h 2180666"/>
                  <a:gd name="connsiteX4" fmla="*/ 1167452 w 1706024"/>
                  <a:gd name="connsiteY4" fmla="*/ 477445 h 2180666"/>
                  <a:gd name="connsiteX5" fmla="*/ 1072605 w 1706024"/>
                  <a:gd name="connsiteY5" fmla="*/ 1005118 h 2180666"/>
                  <a:gd name="connsiteX6" fmla="*/ 1004677 w 1706024"/>
                  <a:gd name="connsiteY6" fmla="*/ 1076781 h 2180666"/>
                  <a:gd name="connsiteX7" fmla="*/ 1056015 w 1706024"/>
                  <a:gd name="connsiteY7" fmla="*/ 1192454 h 2180666"/>
                  <a:gd name="connsiteX8" fmla="*/ 1342191 w 1706024"/>
                  <a:gd name="connsiteY8" fmla="*/ 1115774 h 2180666"/>
                  <a:gd name="connsiteX9" fmla="*/ 1577319 w 1706024"/>
                  <a:gd name="connsiteY9" fmla="*/ 1251525 h 2180666"/>
                  <a:gd name="connsiteX10" fmla="*/ 1706024 w 1706024"/>
                  <a:gd name="connsiteY10" fmla="*/ 1730644 h 2180666"/>
                  <a:gd name="connsiteX11" fmla="*/ 1140037 w 1706024"/>
                  <a:gd name="connsiteY11" fmla="*/ 2118584 h 2180666"/>
                  <a:gd name="connsiteX12" fmla="*/ 454854 w 1706024"/>
                  <a:gd name="connsiteY12" fmla="*/ 2153433 h 2180666"/>
                  <a:gd name="connsiteX13" fmla="*/ 316646 w 1706024"/>
                  <a:gd name="connsiteY13" fmla="*/ 1589321 h 2180666"/>
                  <a:gd name="connsiteX14" fmla="*/ 452397 w 1706024"/>
                  <a:gd name="connsiteY14" fmla="*/ 1354193 h 2180666"/>
                  <a:gd name="connsiteX15" fmla="*/ 738571 w 1706024"/>
                  <a:gd name="connsiteY15" fmla="*/ 1277513 h 2180666"/>
                  <a:gd name="connsiteX16" fmla="*/ 729262 w 1706024"/>
                  <a:gd name="connsiteY16" fmla="*/ 1189931 h 2180666"/>
                  <a:gd name="connsiteX17" fmla="*/ 715127 w 1706024"/>
                  <a:gd name="connsiteY17" fmla="*/ 1192043 h 2180666"/>
                  <a:gd name="connsiteX18" fmla="*/ 378086 w 1706024"/>
                  <a:gd name="connsiteY18" fmla="*/ 1074239 h 2180666"/>
                  <a:gd name="connsiteX19" fmla="*/ 354240 w 1706024"/>
                  <a:gd name="connsiteY19" fmla="*/ 1051617 h 2180666"/>
                  <a:gd name="connsiteX20" fmla="*/ 340310 w 1706024"/>
                  <a:gd name="connsiteY20" fmla="*/ 1061042 h 2180666"/>
                  <a:gd name="connsiteX21" fmla="*/ 222204 w 1706024"/>
                  <a:gd name="connsiteY21" fmla="*/ 1064628 h 2180666"/>
                  <a:gd name="connsiteX22" fmla="*/ 228812 w 1706024"/>
                  <a:gd name="connsiteY22" fmla="*/ 1019014 h 2180666"/>
                  <a:gd name="connsiteX23" fmla="*/ 241762 w 1706024"/>
                  <a:gd name="connsiteY23" fmla="*/ 1004803 h 2180666"/>
                  <a:gd name="connsiteX24" fmla="*/ 209171 w 1706024"/>
                  <a:gd name="connsiteY24" fmla="*/ 1002630 h 2180666"/>
                  <a:gd name="connsiteX25" fmla="*/ 170496 w 1706024"/>
                  <a:gd name="connsiteY25" fmla="*/ 974880 h 2180666"/>
                  <a:gd name="connsiteX26" fmla="*/ 218858 w 1706024"/>
                  <a:gd name="connsiteY26" fmla="*/ 912259 h 2180666"/>
                  <a:gd name="connsiteX27" fmla="*/ 236030 w 1706024"/>
                  <a:gd name="connsiteY27" fmla="*/ 905727 h 2180666"/>
                  <a:gd name="connsiteX28" fmla="*/ 202219 w 1706024"/>
                  <a:gd name="connsiteY28" fmla="*/ 843298 h 2180666"/>
                  <a:gd name="connsiteX29" fmla="*/ 167606 w 1706024"/>
                  <a:gd name="connsiteY29" fmla="*/ 745353 h 2180666"/>
                  <a:gd name="connsiteX30" fmla="*/ 147951 w 1706024"/>
                  <a:gd name="connsiteY30" fmla="*/ 514852 h 2180666"/>
                  <a:gd name="connsiteX31" fmla="*/ 150951 w 1706024"/>
                  <a:gd name="connsiteY31" fmla="*/ 498895 h 2180666"/>
                  <a:gd name="connsiteX32" fmla="*/ 134111 w 1706024"/>
                  <a:gd name="connsiteY32" fmla="*/ 509802 h 2180666"/>
                  <a:gd name="connsiteX33" fmla="*/ 45933 w 1706024"/>
                  <a:gd name="connsiteY33" fmla="*/ 580780 h 2180666"/>
                  <a:gd name="connsiteX34" fmla="*/ 37469 w 1706024"/>
                  <a:gd name="connsiteY34" fmla="*/ 434304 h 2180666"/>
                  <a:gd name="connsiteX35" fmla="*/ 43632 w 1706024"/>
                  <a:gd name="connsiteY35" fmla="*/ 424027 h 2180666"/>
                  <a:gd name="connsiteX36" fmla="*/ 5279 w 1706024"/>
                  <a:gd name="connsiteY36" fmla="*/ 440968 h 2180666"/>
                  <a:gd name="connsiteX37" fmla="*/ 174657 w 1706024"/>
                  <a:gd name="connsiteY37" fmla="*/ 203664 h 2180666"/>
                  <a:gd name="connsiteX38" fmla="*/ 177152 w 1706024"/>
                  <a:gd name="connsiteY38" fmla="*/ 203213 h 2180666"/>
                  <a:gd name="connsiteX39" fmla="*/ 185993 w 1706024"/>
                  <a:gd name="connsiteY39" fmla="*/ 191500 h 2180666"/>
                  <a:gd name="connsiteX40" fmla="*/ 477265 w 1706024"/>
                  <a:gd name="connsiteY40" fmla="*/ 23837 h 2180666"/>
                  <a:gd name="connsiteX41" fmla="*/ 655947 w 1706024"/>
                  <a:gd name="connsiteY41" fmla="*/ 4 h 21806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1706024" h="2180666">
                    <a:moveTo>
                      <a:pt x="655947" y="4"/>
                    </a:moveTo>
                    <a:cubicBezTo>
                      <a:pt x="798305" y="567"/>
                      <a:pt x="918491" y="50329"/>
                      <a:pt x="972935" y="135331"/>
                    </a:cubicBezTo>
                    <a:lnTo>
                      <a:pt x="994631" y="184285"/>
                    </a:lnTo>
                    <a:lnTo>
                      <a:pt x="1025844" y="213895"/>
                    </a:lnTo>
                    <a:cubicBezTo>
                      <a:pt x="1090176" y="285441"/>
                      <a:pt x="1140011" y="375033"/>
                      <a:pt x="1167452" y="477445"/>
                    </a:cubicBezTo>
                    <a:cubicBezTo>
                      <a:pt x="1219721" y="672515"/>
                      <a:pt x="1178373" y="867928"/>
                      <a:pt x="1072605" y="1005118"/>
                    </a:cubicBezTo>
                    <a:lnTo>
                      <a:pt x="1004677" y="1076781"/>
                    </a:lnTo>
                    <a:lnTo>
                      <a:pt x="1056015" y="1192454"/>
                    </a:lnTo>
                    <a:lnTo>
                      <a:pt x="1342191" y="1115774"/>
                    </a:lnTo>
                    <a:cubicBezTo>
                      <a:pt x="1444606" y="1088332"/>
                      <a:pt x="1549877" y="1149109"/>
                      <a:pt x="1577319" y="1251525"/>
                    </a:cubicBezTo>
                    <a:lnTo>
                      <a:pt x="1706024" y="1730644"/>
                    </a:lnTo>
                    <a:cubicBezTo>
                      <a:pt x="1582523" y="1873596"/>
                      <a:pt x="1348565" y="2048119"/>
                      <a:pt x="1140037" y="2118584"/>
                    </a:cubicBezTo>
                    <a:cubicBezTo>
                      <a:pt x="931509" y="2189049"/>
                      <a:pt x="674156" y="2197885"/>
                      <a:pt x="454854" y="2153433"/>
                    </a:cubicBezTo>
                    <a:cubicBezTo>
                      <a:pt x="440607" y="2100264"/>
                      <a:pt x="330893" y="1642490"/>
                      <a:pt x="316646" y="1589321"/>
                    </a:cubicBezTo>
                    <a:cubicBezTo>
                      <a:pt x="289203" y="1486906"/>
                      <a:pt x="349981" y="1381635"/>
                      <a:pt x="452397" y="1354193"/>
                    </a:cubicBezTo>
                    <a:lnTo>
                      <a:pt x="738571" y="1277513"/>
                    </a:lnTo>
                    <a:lnTo>
                      <a:pt x="729262" y="1189931"/>
                    </a:lnTo>
                    <a:lnTo>
                      <a:pt x="715127" y="1192043"/>
                    </a:lnTo>
                    <a:cubicBezTo>
                      <a:pt x="594164" y="1196215"/>
                      <a:pt x="475578" y="1152817"/>
                      <a:pt x="378086" y="1074239"/>
                    </a:cubicBezTo>
                    <a:lnTo>
                      <a:pt x="354240" y="1051617"/>
                    </a:lnTo>
                    <a:lnTo>
                      <a:pt x="340310" y="1061042"/>
                    </a:lnTo>
                    <a:cubicBezTo>
                      <a:pt x="290537" y="1087634"/>
                      <a:pt x="237659" y="1089240"/>
                      <a:pt x="222204" y="1064628"/>
                    </a:cubicBezTo>
                    <a:cubicBezTo>
                      <a:pt x="214476" y="1052322"/>
                      <a:pt x="217567" y="1035792"/>
                      <a:pt x="228812" y="1019014"/>
                    </a:cubicBezTo>
                    <a:lnTo>
                      <a:pt x="241762" y="1004803"/>
                    </a:lnTo>
                    <a:lnTo>
                      <a:pt x="209171" y="1002630"/>
                    </a:lnTo>
                    <a:cubicBezTo>
                      <a:pt x="188725" y="998355"/>
                      <a:pt x="174217" y="988768"/>
                      <a:pt x="170496" y="974880"/>
                    </a:cubicBezTo>
                    <a:cubicBezTo>
                      <a:pt x="164915" y="954050"/>
                      <a:pt x="185187" y="929463"/>
                      <a:pt x="218858" y="912259"/>
                    </a:cubicBezTo>
                    <a:lnTo>
                      <a:pt x="236030" y="905727"/>
                    </a:lnTo>
                    <a:lnTo>
                      <a:pt x="202219" y="843298"/>
                    </a:lnTo>
                    <a:cubicBezTo>
                      <a:pt x="188389" y="812203"/>
                      <a:pt x="176753" y="779490"/>
                      <a:pt x="167606" y="745353"/>
                    </a:cubicBezTo>
                    <a:cubicBezTo>
                      <a:pt x="146699" y="667325"/>
                      <a:pt x="140770" y="589242"/>
                      <a:pt x="147951" y="514852"/>
                    </a:cubicBezTo>
                    <a:lnTo>
                      <a:pt x="150951" y="498895"/>
                    </a:lnTo>
                    <a:lnTo>
                      <a:pt x="134111" y="509802"/>
                    </a:lnTo>
                    <a:cubicBezTo>
                      <a:pt x="103499" y="531936"/>
                      <a:pt x="74043" y="555632"/>
                      <a:pt x="45933" y="580780"/>
                    </a:cubicBezTo>
                    <a:cubicBezTo>
                      <a:pt x="20337" y="536447"/>
                      <a:pt x="18977" y="483718"/>
                      <a:pt x="37469" y="434304"/>
                    </a:cubicBezTo>
                    <a:lnTo>
                      <a:pt x="43632" y="424027"/>
                    </a:lnTo>
                    <a:lnTo>
                      <a:pt x="5279" y="440968"/>
                    </a:lnTo>
                    <a:cubicBezTo>
                      <a:pt x="-21219" y="342074"/>
                      <a:pt x="54614" y="235830"/>
                      <a:pt x="174657" y="203664"/>
                    </a:cubicBezTo>
                    <a:lnTo>
                      <a:pt x="177152" y="203213"/>
                    </a:lnTo>
                    <a:lnTo>
                      <a:pt x="185993" y="191500"/>
                    </a:lnTo>
                    <a:cubicBezTo>
                      <a:pt x="252427" y="118329"/>
                      <a:pt x="354767" y="56660"/>
                      <a:pt x="477265" y="23837"/>
                    </a:cubicBezTo>
                    <a:cubicBezTo>
                      <a:pt x="538514" y="7425"/>
                      <a:pt x="599005" y="-222"/>
                      <a:pt x="655947" y="4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弦 35">
                <a:extLst>
                  <a:ext uri="{FF2B5EF4-FFF2-40B4-BE49-F238E27FC236}">
                    <a16:creationId xmlns:a16="http://schemas.microsoft.com/office/drawing/2014/main" id="{285B4EAD-3209-4EE7-ABF4-8261C6FE75FA}"/>
                  </a:ext>
                </a:extLst>
              </p:cNvPr>
              <p:cNvSpPr/>
              <p:nvPr/>
            </p:nvSpPr>
            <p:spPr bwMode="auto">
              <a:xfrm rot="20700000">
                <a:off x="2096848" y="3086941"/>
                <a:ext cx="215075" cy="215075"/>
              </a:xfrm>
              <a:prstGeom prst="chord">
                <a:avLst>
                  <a:gd name="adj1" fmla="val 19276092"/>
                  <a:gd name="adj2" fmla="val 11402352"/>
                </a:avLst>
              </a:prstGeom>
              <a:solidFill>
                <a:schemeClr val="accent3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楕円 14">
                <a:extLst>
                  <a:ext uri="{FF2B5EF4-FFF2-40B4-BE49-F238E27FC236}">
                    <a16:creationId xmlns:a16="http://schemas.microsoft.com/office/drawing/2014/main" id="{46C8FAE6-4255-4753-B9C3-7B217D626798}"/>
                  </a:ext>
                </a:extLst>
              </p:cNvPr>
              <p:cNvSpPr/>
              <p:nvPr/>
            </p:nvSpPr>
            <p:spPr bwMode="auto">
              <a:xfrm rot="20146596">
                <a:off x="1542823" y="3722077"/>
                <a:ext cx="358920" cy="126753"/>
              </a:xfrm>
              <a:custGeom>
                <a:avLst/>
                <a:gdLst>
                  <a:gd name="connsiteX0" fmla="*/ 0 w 288951"/>
                  <a:gd name="connsiteY0" fmla="*/ 90010 h 180020"/>
                  <a:gd name="connsiteX1" fmla="*/ 144476 w 288951"/>
                  <a:gd name="connsiteY1" fmla="*/ 0 h 180020"/>
                  <a:gd name="connsiteX2" fmla="*/ 288952 w 288951"/>
                  <a:gd name="connsiteY2" fmla="*/ 90010 h 180020"/>
                  <a:gd name="connsiteX3" fmla="*/ 144476 w 288951"/>
                  <a:gd name="connsiteY3" fmla="*/ 180020 h 180020"/>
                  <a:gd name="connsiteX4" fmla="*/ 0 w 288951"/>
                  <a:gd name="connsiteY4" fmla="*/ 90010 h 180020"/>
                  <a:gd name="connsiteX0" fmla="*/ 0 w 488977"/>
                  <a:gd name="connsiteY0" fmla="*/ 90013 h 180025"/>
                  <a:gd name="connsiteX1" fmla="*/ 144476 w 488977"/>
                  <a:gd name="connsiteY1" fmla="*/ 3 h 180025"/>
                  <a:gd name="connsiteX2" fmla="*/ 488977 w 488977"/>
                  <a:gd name="connsiteY2" fmla="*/ 87632 h 180025"/>
                  <a:gd name="connsiteX3" fmla="*/ 144476 w 488977"/>
                  <a:gd name="connsiteY3" fmla="*/ 180023 h 180025"/>
                  <a:gd name="connsiteX4" fmla="*/ 0 w 488977"/>
                  <a:gd name="connsiteY4" fmla="*/ 90013 h 180025"/>
                  <a:gd name="connsiteX0" fmla="*/ 0 w 497818"/>
                  <a:gd name="connsiteY0" fmla="*/ 90013 h 180025"/>
                  <a:gd name="connsiteX1" fmla="*/ 144476 w 497818"/>
                  <a:gd name="connsiteY1" fmla="*/ 3 h 180025"/>
                  <a:gd name="connsiteX2" fmla="*/ 488977 w 497818"/>
                  <a:gd name="connsiteY2" fmla="*/ 87632 h 180025"/>
                  <a:gd name="connsiteX3" fmla="*/ 144476 w 497818"/>
                  <a:gd name="connsiteY3" fmla="*/ 180023 h 180025"/>
                  <a:gd name="connsiteX4" fmla="*/ 0 w 497818"/>
                  <a:gd name="connsiteY4" fmla="*/ 90013 h 180025"/>
                  <a:gd name="connsiteX0" fmla="*/ 0 w 503051"/>
                  <a:gd name="connsiteY0" fmla="*/ 90013 h 180025"/>
                  <a:gd name="connsiteX1" fmla="*/ 144476 w 503051"/>
                  <a:gd name="connsiteY1" fmla="*/ 3 h 180025"/>
                  <a:gd name="connsiteX2" fmla="*/ 488977 w 503051"/>
                  <a:gd name="connsiteY2" fmla="*/ 87632 h 180025"/>
                  <a:gd name="connsiteX3" fmla="*/ 144476 w 503051"/>
                  <a:gd name="connsiteY3" fmla="*/ 180023 h 180025"/>
                  <a:gd name="connsiteX4" fmla="*/ 0 w 503051"/>
                  <a:gd name="connsiteY4" fmla="*/ 90013 h 180025"/>
                  <a:gd name="connsiteX0" fmla="*/ 0 w 433972"/>
                  <a:gd name="connsiteY0" fmla="*/ 90010 h 180020"/>
                  <a:gd name="connsiteX1" fmla="*/ 144476 w 433972"/>
                  <a:gd name="connsiteY1" fmla="*/ 0 h 180020"/>
                  <a:gd name="connsiteX2" fmla="*/ 417539 w 433972"/>
                  <a:gd name="connsiteY2" fmla="*/ 90010 h 180020"/>
                  <a:gd name="connsiteX3" fmla="*/ 144476 w 433972"/>
                  <a:gd name="connsiteY3" fmla="*/ 180020 h 180020"/>
                  <a:gd name="connsiteX4" fmla="*/ 0 w 433972"/>
                  <a:gd name="connsiteY4" fmla="*/ 90010 h 180020"/>
                  <a:gd name="connsiteX0" fmla="*/ 0 w 453426"/>
                  <a:gd name="connsiteY0" fmla="*/ 90010 h 180020"/>
                  <a:gd name="connsiteX1" fmla="*/ 144476 w 453426"/>
                  <a:gd name="connsiteY1" fmla="*/ 0 h 180020"/>
                  <a:gd name="connsiteX2" fmla="*/ 417539 w 453426"/>
                  <a:gd name="connsiteY2" fmla="*/ 90010 h 180020"/>
                  <a:gd name="connsiteX3" fmla="*/ 144476 w 453426"/>
                  <a:gd name="connsiteY3" fmla="*/ 180020 h 180020"/>
                  <a:gd name="connsiteX4" fmla="*/ 0 w 453426"/>
                  <a:gd name="connsiteY4" fmla="*/ 90010 h 180020"/>
                  <a:gd name="connsiteX0" fmla="*/ 0 w 465505"/>
                  <a:gd name="connsiteY0" fmla="*/ 90010 h 180020"/>
                  <a:gd name="connsiteX1" fmla="*/ 144476 w 465505"/>
                  <a:gd name="connsiteY1" fmla="*/ 0 h 180020"/>
                  <a:gd name="connsiteX2" fmla="*/ 417539 w 465505"/>
                  <a:gd name="connsiteY2" fmla="*/ 90010 h 180020"/>
                  <a:gd name="connsiteX3" fmla="*/ 144476 w 465505"/>
                  <a:gd name="connsiteY3" fmla="*/ 180020 h 180020"/>
                  <a:gd name="connsiteX4" fmla="*/ 0 w 465505"/>
                  <a:gd name="connsiteY4" fmla="*/ 90010 h 180020"/>
                  <a:gd name="connsiteX0" fmla="*/ 0 w 456812"/>
                  <a:gd name="connsiteY0" fmla="*/ 90010 h 180020"/>
                  <a:gd name="connsiteX1" fmla="*/ 144476 w 456812"/>
                  <a:gd name="connsiteY1" fmla="*/ 0 h 180020"/>
                  <a:gd name="connsiteX2" fmla="*/ 417539 w 456812"/>
                  <a:gd name="connsiteY2" fmla="*/ 90010 h 180020"/>
                  <a:gd name="connsiteX3" fmla="*/ 144476 w 456812"/>
                  <a:gd name="connsiteY3" fmla="*/ 180020 h 180020"/>
                  <a:gd name="connsiteX4" fmla="*/ 0 w 456812"/>
                  <a:gd name="connsiteY4" fmla="*/ 90010 h 180020"/>
                  <a:gd name="connsiteX0" fmla="*/ 0 w 456812"/>
                  <a:gd name="connsiteY0" fmla="*/ 90010 h 180020"/>
                  <a:gd name="connsiteX1" fmla="*/ 144476 w 456812"/>
                  <a:gd name="connsiteY1" fmla="*/ 0 h 180020"/>
                  <a:gd name="connsiteX2" fmla="*/ 417539 w 456812"/>
                  <a:gd name="connsiteY2" fmla="*/ 90010 h 180020"/>
                  <a:gd name="connsiteX3" fmla="*/ 144476 w 456812"/>
                  <a:gd name="connsiteY3" fmla="*/ 180020 h 180020"/>
                  <a:gd name="connsiteX4" fmla="*/ 0 w 456812"/>
                  <a:gd name="connsiteY4" fmla="*/ 90010 h 180020"/>
                  <a:gd name="connsiteX0" fmla="*/ 0 w 453426"/>
                  <a:gd name="connsiteY0" fmla="*/ 90010 h 180020"/>
                  <a:gd name="connsiteX1" fmla="*/ 144476 w 453426"/>
                  <a:gd name="connsiteY1" fmla="*/ 0 h 180020"/>
                  <a:gd name="connsiteX2" fmla="*/ 417539 w 453426"/>
                  <a:gd name="connsiteY2" fmla="*/ 90010 h 180020"/>
                  <a:gd name="connsiteX3" fmla="*/ 144476 w 453426"/>
                  <a:gd name="connsiteY3" fmla="*/ 180020 h 180020"/>
                  <a:gd name="connsiteX4" fmla="*/ 0 w 453426"/>
                  <a:gd name="connsiteY4" fmla="*/ 90010 h 180020"/>
                  <a:gd name="connsiteX0" fmla="*/ 0 w 454267"/>
                  <a:gd name="connsiteY0" fmla="*/ 90010 h 180020"/>
                  <a:gd name="connsiteX1" fmla="*/ 144476 w 454267"/>
                  <a:gd name="connsiteY1" fmla="*/ 0 h 180020"/>
                  <a:gd name="connsiteX2" fmla="*/ 417539 w 454267"/>
                  <a:gd name="connsiteY2" fmla="*/ 90010 h 180020"/>
                  <a:gd name="connsiteX3" fmla="*/ 144476 w 454267"/>
                  <a:gd name="connsiteY3" fmla="*/ 180020 h 180020"/>
                  <a:gd name="connsiteX4" fmla="*/ 0 w 454267"/>
                  <a:gd name="connsiteY4" fmla="*/ 9001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54267" h="180020">
                    <a:moveTo>
                      <a:pt x="0" y="90010"/>
                    </a:moveTo>
                    <a:cubicBezTo>
                      <a:pt x="0" y="40299"/>
                      <a:pt x="74886" y="0"/>
                      <a:pt x="144476" y="0"/>
                    </a:cubicBezTo>
                    <a:cubicBezTo>
                      <a:pt x="214066" y="0"/>
                      <a:pt x="567558" y="59348"/>
                      <a:pt x="417539" y="90010"/>
                    </a:cubicBezTo>
                    <a:cubicBezTo>
                      <a:pt x="565176" y="108766"/>
                      <a:pt x="214066" y="180020"/>
                      <a:pt x="144476" y="180020"/>
                    </a:cubicBezTo>
                    <a:cubicBezTo>
                      <a:pt x="74886" y="180020"/>
                      <a:pt x="0" y="139721"/>
                      <a:pt x="0" y="9001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0AA5DC31-F1B6-42D9-8F3A-7EB0E2F33579}"/>
                </a:ext>
              </a:extLst>
            </p:cNvPr>
            <p:cNvSpPr/>
            <p:nvPr/>
          </p:nvSpPr>
          <p:spPr bwMode="auto">
            <a:xfrm rot="2700000">
              <a:off x="1083694" y="3560975"/>
              <a:ext cx="2601096" cy="163205"/>
            </a:xfrm>
            <a:prstGeom prst="rect">
              <a:avLst/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" name="円: 塗りつぶしなし 33">
              <a:extLst>
                <a:ext uri="{FF2B5EF4-FFF2-40B4-BE49-F238E27FC236}">
                  <a16:creationId xmlns:a16="http://schemas.microsoft.com/office/drawing/2014/main" id="{359DBB07-B22B-43D0-8D3B-470BE3ECFAAD}"/>
                </a:ext>
              </a:extLst>
            </p:cNvPr>
            <p:cNvSpPr/>
            <p:nvPr/>
          </p:nvSpPr>
          <p:spPr bwMode="auto">
            <a:xfrm>
              <a:off x="1045579" y="2311767"/>
              <a:ext cx="2648830" cy="2648830"/>
            </a:xfrm>
            <a:prstGeom prst="donut">
              <a:avLst>
                <a:gd name="adj" fmla="val 5396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47CFCF21-4A56-491B-8930-36F8EDCD8B93}"/>
              </a:ext>
            </a:extLst>
          </p:cNvPr>
          <p:cNvSpPr txBox="1"/>
          <p:nvPr/>
        </p:nvSpPr>
        <p:spPr>
          <a:xfrm>
            <a:off x="533639" y="466737"/>
            <a:ext cx="5882492" cy="1724818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ln w="38100">
                  <a:noFill/>
                </a:ln>
                <a:solidFill>
                  <a:schemeClr val="tx1"/>
                </a:solidFill>
                <a:effectLst/>
              </a:rPr>
              <a:t>迷　　惑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07849022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popc65_ツバ吐き禁止</dc:title>
  <dc:subject>popc65_ツバ吐き禁止</dc:subject>
  <dc:creator>でじけろお</dc:creator>
  <cp:lastModifiedBy/>
  <cp:revision>1</cp:revision>
  <dcterms:created xsi:type="dcterms:W3CDTF">2014-07-30T05:46:22Z</dcterms:created>
  <dcterms:modified xsi:type="dcterms:W3CDTF">2021-04-17T13:59:44Z</dcterms:modified>
  <cp:version>1</cp:version>
</cp:coreProperties>
</file>

<file path=docProps/thumbnail.jpeg>
</file>