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78" y="3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ツバ吐き</a:t>
            </a:r>
            <a:endParaRPr lang="ja-JP" altLang="en-US" sz="13300" dirty="0"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404AE6F-600F-45C6-8562-0492724A3456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81662AC-EB20-4839-893A-D3BCEF540DBC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ツバ吐き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AE76A08-D769-40FE-9331-262D85D492EF}"/>
              </a:ext>
            </a:extLst>
          </p:cNvPr>
          <p:cNvSpPr txBox="1"/>
          <p:nvPr/>
        </p:nvSpPr>
        <p:spPr>
          <a:xfrm>
            <a:off x="303489" y="4325256"/>
            <a:ext cx="9304968" cy="21483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ツバ吐き</a:t>
            </a:r>
            <a:r>
              <a:rPr lang="ja-JP" altLang="en-US" sz="133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76BC673-652B-4E90-A493-CBD5DA90FB9F}"/>
              </a:ext>
            </a:extLst>
          </p:cNvPr>
          <p:cNvGrpSpPr/>
          <p:nvPr/>
        </p:nvGrpSpPr>
        <p:grpSpPr>
          <a:xfrm>
            <a:off x="3002268" y="354334"/>
            <a:ext cx="3901452" cy="3901448"/>
            <a:chOff x="966996" y="2219691"/>
            <a:chExt cx="2817547" cy="2817544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5A2F725-F197-41A9-AE54-944A5C26B3B4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949E9FA-2227-4423-A2A8-1B4B7D66531B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8FDEA097-3694-4709-8324-AFAFFF183974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BEB668E9-7363-4413-B143-EF96B11ECA71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7" name="&quot;禁止&quot;マーク 46">
                <a:extLst>
                  <a:ext uri="{FF2B5EF4-FFF2-40B4-BE49-F238E27FC236}">
                    <a16:creationId xmlns:a16="http://schemas.microsoft.com/office/drawing/2014/main" id="{7C0BBAF3-7836-4F13-9057-B9FB14444109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53278D25-9F8D-433A-8EE2-31F9C9060828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A2D5932-E034-420B-B38C-757E07C7836B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弦 43">
                <a:extLst>
                  <a:ext uri="{FF2B5EF4-FFF2-40B4-BE49-F238E27FC236}">
                    <a16:creationId xmlns:a16="http://schemas.microsoft.com/office/drawing/2014/main" id="{B43939EB-3633-4059-88FE-5BDEBF814D4F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14">
                <a:extLst>
                  <a:ext uri="{FF2B5EF4-FFF2-40B4-BE49-F238E27FC236}">
                    <a16:creationId xmlns:a16="http://schemas.microsoft.com/office/drawing/2014/main" id="{8A2853CF-2F95-4958-A67B-6B538BF575DD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26348FE3-05AD-4542-BAF5-166B887C5B33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: 塗りつぶしなし 41">
              <a:extLst>
                <a:ext uri="{FF2B5EF4-FFF2-40B4-BE49-F238E27FC236}">
                  <a16:creationId xmlns:a16="http://schemas.microsoft.com/office/drawing/2014/main" id="{7AB6E691-D16F-4CDC-B959-C9104F4CCC11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B63B7FB-6109-42FA-AAFD-BBC5E39ECFF9}"/>
              </a:ext>
            </a:extLst>
          </p:cNvPr>
          <p:cNvSpPr txBox="1"/>
          <p:nvPr/>
        </p:nvSpPr>
        <p:spPr>
          <a:xfrm>
            <a:off x="696687" y="4002657"/>
            <a:ext cx="8518572" cy="206615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ツバ吐き</a:t>
            </a:r>
            <a:r>
              <a:rPr lang="ja-JP" altLang="en-US" sz="133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AB652D0F-2C00-41AA-834F-FBA068C399AD}"/>
              </a:ext>
            </a:extLst>
          </p:cNvPr>
          <p:cNvGrpSpPr/>
          <p:nvPr/>
        </p:nvGrpSpPr>
        <p:grpSpPr>
          <a:xfrm>
            <a:off x="3337547" y="689613"/>
            <a:ext cx="3230894" cy="3230890"/>
            <a:chOff x="966996" y="2219691"/>
            <a:chExt cx="2817547" cy="281754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8BFE368-3745-4E4E-A96C-D8576D94AA7E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327EECE-816A-4FE4-9FC4-1C0AA2758866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0E6A5160-145E-470A-875D-558B8755B39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DC439AA8-3B93-49B2-89C0-D4564B303AB4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9" name="&quot;禁止&quot;マーク 48">
                <a:extLst>
                  <a:ext uri="{FF2B5EF4-FFF2-40B4-BE49-F238E27FC236}">
                    <a16:creationId xmlns:a16="http://schemas.microsoft.com/office/drawing/2014/main" id="{DD943744-F517-4E08-B919-FCE4E64E1B80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9E0AF81-90DC-4310-B83B-8C9E6D8A0643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6597CA5-F341-40BF-A8D3-4AB061013EF3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弦 44">
                <a:extLst>
                  <a:ext uri="{FF2B5EF4-FFF2-40B4-BE49-F238E27FC236}">
                    <a16:creationId xmlns:a16="http://schemas.microsoft.com/office/drawing/2014/main" id="{2DECB1F5-8B7A-4B59-9709-029384CE038F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14">
                <a:extLst>
                  <a:ext uri="{FF2B5EF4-FFF2-40B4-BE49-F238E27FC236}">
                    <a16:creationId xmlns:a16="http://schemas.microsoft.com/office/drawing/2014/main" id="{A77DB982-9725-4C79-A89C-D57F24C14A12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0C1B33EF-E2AB-4539-9787-09C64A67F9B6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円: 塗りつぶしなし 42">
              <a:extLst>
                <a:ext uri="{FF2B5EF4-FFF2-40B4-BE49-F238E27FC236}">
                  <a16:creationId xmlns:a16="http://schemas.microsoft.com/office/drawing/2014/main" id="{B0FBAF63-8830-4C1D-9C2F-A77E8A1882AE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463146" y="3749576"/>
            <a:ext cx="8985654" cy="282800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ココにツバを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吐かないで</a:t>
            </a:r>
            <a:r>
              <a:rPr lang="en-US" altLang="ja-JP" sz="13300" dirty="0">
                <a:ln w="38100">
                  <a:noFill/>
                </a:ln>
                <a:effectLst/>
              </a:rPr>
              <a:t>!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7CE09E4-B3AC-489A-A4E1-408C50278F02}"/>
              </a:ext>
            </a:extLst>
          </p:cNvPr>
          <p:cNvGrpSpPr/>
          <p:nvPr/>
        </p:nvGrpSpPr>
        <p:grpSpPr>
          <a:xfrm>
            <a:off x="3337553" y="280415"/>
            <a:ext cx="3230894" cy="3230890"/>
            <a:chOff x="966996" y="2219691"/>
            <a:chExt cx="2817547" cy="281754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16D081B-2C47-4907-AA3C-2E4A4B4B4FA0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8853D2E-BF60-4EB7-86F7-14E7162D08FE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35C835C4-23E5-49FA-83A5-75D3B750BC42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5573EF13-CCFB-47A6-A2C4-B5F6EC6890D1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6" name="&quot;禁止&quot;マーク 35">
                <a:extLst>
                  <a:ext uri="{FF2B5EF4-FFF2-40B4-BE49-F238E27FC236}">
                    <a16:creationId xmlns:a16="http://schemas.microsoft.com/office/drawing/2014/main" id="{F322D89E-9B00-40A8-932F-B0D27AB6A9C7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90000496-378A-4F81-88CA-3F91AD0D408F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6892406-AA11-437A-8484-176FD4C07509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弦 32">
                <a:extLst>
                  <a:ext uri="{FF2B5EF4-FFF2-40B4-BE49-F238E27FC236}">
                    <a16:creationId xmlns:a16="http://schemas.microsoft.com/office/drawing/2014/main" id="{B4E47978-745E-4DA6-881F-68ED226B9DE8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14">
                <a:extLst>
                  <a:ext uri="{FF2B5EF4-FFF2-40B4-BE49-F238E27FC236}">
                    <a16:creationId xmlns:a16="http://schemas.microsoft.com/office/drawing/2014/main" id="{232DBB2D-15D0-4B00-95D9-6CB369429983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0A0A06B-F5DC-40E4-825A-64D21B425CF1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: 塗りつぶしなし 30">
              <a:extLst>
                <a:ext uri="{FF2B5EF4-FFF2-40B4-BE49-F238E27FC236}">
                  <a16:creationId xmlns:a16="http://schemas.microsoft.com/office/drawing/2014/main" id="{4E4E116E-2031-49F3-8DD3-5F50C020E7ED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769BC83-38F8-4057-9B1B-84858A7E98AA}"/>
              </a:ext>
            </a:extLst>
          </p:cNvPr>
          <p:cNvSpPr txBox="1"/>
          <p:nvPr/>
        </p:nvSpPr>
        <p:spPr>
          <a:xfrm>
            <a:off x="854210" y="666107"/>
            <a:ext cx="8203526" cy="254768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　　惑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0BF9E73-A417-44AF-AF59-B552B6C4B9AC}"/>
              </a:ext>
            </a:extLst>
          </p:cNvPr>
          <p:cNvSpPr/>
          <p:nvPr/>
        </p:nvSpPr>
        <p:spPr>
          <a:xfrm>
            <a:off x="113702" y="130326"/>
            <a:ext cx="9639898" cy="66209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463146" y="3680606"/>
            <a:ext cx="8985654" cy="282800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ココにツバを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吐かないで</a:t>
            </a:r>
            <a:r>
              <a:rPr lang="en-US" altLang="ja-JP" sz="13300" dirty="0">
                <a:ln w="38100">
                  <a:noFill/>
                </a:ln>
                <a:effectLst/>
              </a:rPr>
              <a:t>!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7CE09E4-B3AC-489A-A4E1-408C50278F02}"/>
              </a:ext>
            </a:extLst>
          </p:cNvPr>
          <p:cNvGrpSpPr/>
          <p:nvPr/>
        </p:nvGrpSpPr>
        <p:grpSpPr>
          <a:xfrm>
            <a:off x="3444815" y="387677"/>
            <a:ext cx="3016370" cy="3016366"/>
            <a:chOff x="966996" y="2219691"/>
            <a:chExt cx="2817547" cy="281754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16D081B-2C47-4907-AA3C-2E4A4B4B4FA0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8853D2E-BF60-4EB7-86F7-14E7162D08FE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35C835C4-23E5-49FA-83A5-75D3B750BC42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5573EF13-CCFB-47A6-A2C4-B5F6EC6890D1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6" name="&quot;禁止&quot;マーク 35">
                <a:extLst>
                  <a:ext uri="{FF2B5EF4-FFF2-40B4-BE49-F238E27FC236}">
                    <a16:creationId xmlns:a16="http://schemas.microsoft.com/office/drawing/2014/main" id="{F322D89E-9B00-40A8-932F-B0D27AB6A9C7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90000496-378A-4F81-88CA-3F91AD0D408F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6892406-AA11-437A-8484-176FD4C07509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弦 32">
                <a:extLst>
                  <a:ext uri="{FF2B5EF4-FFF2-40B4-BE49-F238E27FC236}">
                    <a16:creationId xmlns:a16="http://schemas.microsoft.com/office/drawing/2014/main" id="{B4E47978-745E-4DA6-881F-68ED226B9DE8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14">
                <a:extLst>
                  <a:ext uri="{FF2B5EF4-FFF2-40B4-BE49-F238E27FC236}">
                    <a16:creationId xmlns:a16="http://schemas.microsoft.com/office/drawing/2014/main" id="{232DBB2D-15D0-4B00-95D9-6CB369429983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0A0A06B-F5DC-40E4-825A-64D21B425CF1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: 塗りつぶしなし 30">
              <a:extLst>
                <a:ext uri="{FF2B5EF4-FFF2-40B4-BE49-F238E27FC236}">
                  <a16:creationId xmlns:a16="http://schemas.microsoft.com/office/drawing/2014/main" id="{4E4E116E-2031-49F3-8DD3-5F50C020E7ED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A0CC8A6-0137-4519-A7C0-5E3708798D5C}"/>
              </a:ext>
            </a:extLst>
          </p:cNvPr>
          <p:cNvSpPr txBox="1"/>
          <p:nvPr/>
        </p:nvSpPr>
        <p:spPr>
          <a:xfrm>
            <a:off x="854210" y="666107"/>
            <a:ext cx="8203526" cy="254768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　　惑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1740499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popc65_ツバ吐き禁止</dc:title>
  <dc:subject>popc65_ツバ吐き禁止</dc:subject>
  <dc:creator>でじけろお</dc:creator>
  <cp:lastModifiedBy/>
  <cp:revision>1</cp:revision>
  <dcterms:created xsi:type="dcterms:W3CDTF">2014-07-30T05:46:34Z</dcterms:created>
  <dcterms:modified xsi:type="dcterms:W3CDTF">2021-04-17T13:59:48Z</dcterms:modified>
  <cp:version>1</cp:version>
</cp:coreProperties>
</file>