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94" r:id="rId3"/>
    <p:sldId id="295" r:id="rId4"/>
    <p:sldId id="286" r:id="rId5"/>
    <p:sldId id="293" r:id="rId6"/>
    <p:sldId id="29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7" d="100"/>
          <a:sy n="47" d="100"/>
        </p:scale>
        <p:origin x="444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677525"/>
            <a:ext cx="6284075" cy="891098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6E27F0-D694-481D-BCF8-5B02B8807A55}"/>
              </a:ext>
            </a:extLst>
          </p:cNvPr>
          <p:cNvSpPr/>
          <p:nvPr/>
        </p:nvSpPr>
        <p:spPr>
          <a:xfrm>
            <a:off x="1499857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4D85DC-1E8B-4B79-8A72-993D4089AC94}"/>
              </a:ext>
            </a:extLst>
          </p:cNvPr>
          <p:cNvSpPr txBox="1"/>
          <p:nvPr/>
        </p:nvSpPr>
        <p:spPr>
          <a:xfrm>
            <a:off x="1549570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  <a:endParaRPr kumimoji="1" lang="ja-JP" altLang="en-US" sz="6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ECB74D-D50C-44B7-9367-15921C3DB214}"/>
              </a:ext>
            </a:extLst>
          </p:cNvPr>
          <p:cNvSpPr txBox="1"/>
          <p:nvPr/>
        </p:nvSpPr>
        <p:spPr>
          <a:xfrm>
            <a:off x="1496782" y="1590310"/>
            <a:ext cx="3877985" cy="73687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000" dirty="0"/>
              <a:t>販売は</a:t>
            </a:r>
            <a:endParaRPr lang="en-US" altLang="ja-JP" sz="8000" dirty="0"/>
          </a:p>
          <a:p>
            <a:pPr algn="l">
              <a:spcAft>
                <a:spcPts val="0"/>
              </a:spcAft>
            </a:pPr>
            <a:r>
              <a:rPr lang="ja-JP" altLang="en-US" sz="8000" dirty="0">
                <a:solidFill>
                  <a:srgbClr val="FF0000"/>
                </a:solidFill>
              </a:rPr>
              <a:t>キャッシュレス</a:t>
            </a:r>
            <a:endParaRPr lang="en-US" altLang="ja-JP" sz="8000" dirty="0"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8000" dirty="0">
                <a:solidFill>
                  <a:srgbClr val="FF0000"/>
                </a:solidFill>
              </a:rPr>
              <a:t>のみです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677525"/>
            <a:ext cx="6284075" cy="8910989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6E27F0-D694-481D-BCF8-5B02B8807A55}"/>
              </a:ext>
            </a:extLst>
          </p:cNvPr>
          <p:cNvSpPr/>
          <p:nvPr/>
        </p:nvSpPr>
        <p:spPr>
          <a:xfrm>
            <a:off x="1499857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4D85DC-1E8B-4B79-8A72-993D4089AC94}"/>
              </a:ext>
            </a:extLst>
          </p:cNvPr>
          <p:cNvSpPr txBox="1"/>
          <p:nvPr/>
        </p:nvSpPr>
        <p:spPr>
          <a:xfrm>
            <a:off x="1549570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7B5934-F13B-40D1-8F83-2A2FC67B0A12}"/>
              </a:ext>
            </a:extLst>
          </p:cNvPr>
          <p:cNvSpPr txBox="1"/>
          <p:nvPr/>
        </p:nvSpPr>
        <p:spPr>
          <a:xfrm>
            <a:off x="1496782" y="1590310"/>
            <a:ext cx="3877985" cy="73687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000" dirty="0"/>
              <a:t>販売は</a:t>
            </a:r>
            <a:endParaRPr lang="en-US" altLang="ja-JP" sz="8000" dirty="0"/>
          </a:p>
          <a:p>
            <a:pPr algn="l">
              <a:spcAft>
                <a:spcPts val="0"/>
              </a:spcAft>
            </a:pPr>
            <a:r>
              <a:rPr lang="ja-JP" altLang="en-US" sz="8000" dirty="0"/>
              <a:t>キャッシュレス</a:t>
            </a:r>
            <a:endParaRPr lang="en-US" altLang="ja-JP" sz="8000" dirty="0"/>
          </a:p>
          <a:p>
            <a:pPr algn="l">
              <a:spcAft>
                <a:spcPts val="0"/>
              </a:spcAft>
            </a:pPr>
            <a:r>
              <a:rPr lang="ja-JP" altLang="en-US" sz="8000" dirty="0"/>
              <a:t>のみです</a:t>
            </a:r>
          </a:p>
        </p:txBody>
      </p:sp>
    </p:spTree>
    <p:extLst>
      <p:ext uri="{BB962C8B-B14F-4D97-AF65-F5344CB8AC3E}">
        <p14:creationId xmlns:p14="http://schemas.microsoft.com/office/powerpoint/2010/main" val="1194079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A6D96A2-3F76-419B-9956-FC0814879709}"/>
              </a:ext>
            </a:extLst>
          </p:cNvPr>
          <p:cNvSpPr txBox="1"/>
          <p:nvPr/>
        </p:nvSpPr>
        <p:spPr>
          <a:xfrm>
            <a:off x="0" y="5278482"/>
            <a:ext cx="68579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現金</a:t>
            </a:r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での</a:t>
            </a:r>
            <a:endParaRPr lang="en-US" altLang="ja-JP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お支払いは</a:t>
            </a:r>
            <a:endParaRPr lang="en-US" altLang="ja-JP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できません</a:t>
            </a:r>
            <a:endParaRPr kumimoji="1" lang="ja-JP" altLang="en-US" sz="13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4083212-A908-4B1C-B413-2EF91A9AB046}"/>
              </a:ext>
            </a:extLst>
          </p:cNvPr>
          <p:cNvGrpSpPr/>
          <p:nvPr/>
        </p:nvGrpSpPr>
        <p:grpSpPr>
          <a:xfrm>
            <a:off x="550121" y="667935"/>
            <a:ext cx="5576360" cy="4009710"/>
            <a:chOff x="-1252899" y="3462822"/>
            <a:chExt cx="1786975" cy="1284934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4CF352A-1F2E-4D99-BDF0-666C07602805}"/>
                </a:ext>
              </a:extLst>
            </p:cNvPr>
            <p:cNvGrpSpPr/>
            <p:nvPr/>
          </p:nvGrpSpPr>
          <p:grpSpPr>
            <a:xfrm>
              <a:off x="-1252899" y="3789133"/>
              <a:ext cx="1786975" cy="649070"/>
              <a:chOff x="1427838" y="3859352"/>
              <a:chExt cx="1786975" cy="649070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A4FCE483-A326-430F-AF31-055E91109754}"/>
                  </a:ext>
                </a:extLst>
              </p:cNvPr>
              <p:cNvGrpSpPr/>
              <p:nvPr/>
            </p:nvGrpSpPr>
            <p:grpSpPr>
              <a:xfrm>
                <a:off x="1427838" y="3976497"/>
                <a:ext cx="1698831" cy="531925"/>
                <a:chOff x="4367935" y="4259185"/>
                <a:chExt cx="1755195" cy="613087"/>
              </a:xfrm>
            </p:grpSpPr>
            <p:sp>
              <p:nvSpPr>
                <p:cNvPr id="107" name="台形 49">
                  <a:extLst>
                    <a:ext uri="{FF2B5EF4-FFF2-40B4-BE49-F238E27FC236}">
                      <a16:creationId xmlns:a16="http://schemas.microsoft.com/office/drawing/2014/main" id="{F8B32A8F-C318-4E2D-B1E9-45E03D937495}"/>
                    </a:ext>
                  </a:extLst>
                </p:cNvPr>
                <p:cNvSpPr/>
                <p:nvPr/>
              </p:nvSpPr>
              <p:spPr bwMode="auto">
                <a:xfrm>
                  <a:off x="4367935" y="4259185"/>
                  <a:ext cx="1755195" cy="613087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台形 49">
                  <a:extLst>
                    <a:ext uri="{FF2B5EF4-FFF2-40B4-BE49-F238E27FC236}">
                      <a16:creationId xmlns:a16="http://schemas.microsoft.com/office/drawing/2014/main" id="{DD5147B6-4418-4CDC-9AC8-3A52D290FD99}"/>
                    </a:ext>
                  </a:extLst>
                </p:cNvPr>
                <p:cNvSpPr/>
                <p:nvPr/>
              </p:nvSpPr>
              <p:spPr bwMode="auto">
                <a:xfrm>
                  <a:off x="4407763" y="4289426"/>
                  <a:ext cx="1675538" cy="552606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D5722585-14EB-43F9-8E66-A46E1C86B9FE}"/>
                  </a:ext>
                </a:extLst>
              </p:cNvPr>
              <p:cNvGrpSpPr/>
              <p:nvPr/>
            </p:nvGrpSpPr>
            <p:grpSpPr>
              <a:xfrm>
                <a:off x="1515982" y="3903336"/>
                <a:ext cx="1698831" cy="531925"/>
                <a:chOff x="4367935" y="4259185"/>
                <a:chExt cx="1755195" cy="613087"/>
              </a:xfrm>
            </p:grpSpPr>
            <p:sp>
              <p:nvSpPr>
                <p:cNvPr id="105" name="台形 49">
                  <a:extLst>
                    <a:ext uri="{FF2B5EF4-FFF2-40B4-BE49-F238E27FC236}">
                      <a16:creationId xmlns:a16="http://schemas.microsoft.com/office/drawing/2014/main" id="{0629B4F6-1623-4164-A3DD-0B7378EF7941}"/>
                    </a:ext>
                  </a:extLst>
                </p:cNvPr>
                <p:cNvSpPr/>
                <p:nvPr/>
              </p:nvSpPr>
              <p:spPr bwMode="auto">
                <a:xfrm>
                  <a:off x="4367935" y="4259185"/>
                  <a:ext cx="1755195" cy="613087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台形 49">
                  <a:extLst>
                    <a:ext uri="{FF2B5EF4-FFF2-40B4-BE49-F238E27FC236}">
                      <a16:creationId xmlns:a16="http://schemas.microsoft.com/office/drawing/2014/main" id="{B1B9F27A-00E3-432D-805E-F323C8252055}"/>
                    </a:ext>
                  </a:extLst>
                </p:cNvPr>
                <p:cNvSpPr/>
                <p:nvPr/>
              </p:nvSpPr>
              <p:spPr bwMode="auto">
                <a:xfrm>
                  <a:off x="4407763" y="4289426"/>
                  <a:ext cx="1675538" cy="552606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E99164E0-444F-4000-BC72-7678EC34ACBC}"/>
                  </a:ext>
                </a:extLst>
              </p:cNvPr>
              <p:cNvGrpSpPr/>
              <p:nvPr/>
            </p:nvGrpSpPr>
            <p:grpSpPr>
              <a:xfrm>
                <a:off x="1731165" y="3859352"/>
                <a:ext cx="1224806" cy="497871"/>
                <a:chOff x="4506832" y="2381269"/>
                <a:chExt cx="2695153" cy="1095552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40D251F1-F8CD-4448-9B26-31E58875FBEF}"/>
                    </a:ext>
                  </a:extLst>
                </p:cNvPr>
                <p:cNvGrpSpPr/>
                <p:nvPr/>
              </p:nvGrpSpPr>
              <p:grpSpPr>
                <a:xfrm rot="941257">
                  <a:off x="6751990" y="2815687"/>
                  <a:ext cx="449995" cy="300545"/>
                  <a:chOff x="4637964" y="3063411"/>
                  <a:chExt cx="1035116" cy="590614"/>
                </a:xfrm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5C629F71-889F-44A6-BAE0-86E43AD993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7964" y="3063411"/>
                    <a:ext cx="1035116" cy="590614"/>
                  </a:xfrm>
                  <a:custGeom>
                    <a:avLst/>
                    <a:gdLst>
                      <a:gd name="connsiteX0" fmla="*/ 517558 w 1035116"/>
                      <a:gd name="connsiteY0" fmla="*/ 0 h 590614"/>
                      <a:gd name="connsiteX1" fmla="*/ 1035116 w 1035116"/>
                      <a:gd name="connsiteY1" fmla="*/ 270030 h 590614"/>
                      <a:gd name="connsiteX2" fmla="*/ 1030232 w 1035116"/>
                      <a:gd name="connsiteY2" fmla="*/ 295307 h 590614"/>
                      <a:gd name="connsiteX3" fmla="*/ 1035116 w 1035116"/>
                      <a:gd name="connsiteY3" fmla="*/ 320584 h 590614"/>
                      <a:gd name="connsiteX4" fmla="*/ 517558 w 1035116"/>
                      <a:gd name="connsiteY4" fmla="*/ 590614 h 590614"/>
                      <a:gd name="connsiteX5" fmla="*/ 0 w 1035116"/>
                      <a:gd name="connsiteY5" fmla="*/ 320584 h 590614"/>
                      <a:gd name="connsiteX6" fmla="*/ 4884 w 1035116"/>
                      <a:gd name="connsiteY6" fmla="*/ 295307 h 590614"/>
                      <a:gd name="connsiteX7" fmla="*/ 0 w 1035116"/>
                      <a:gd name="connsiteY7" fmla="*/ 270030 h 590614"/>
                      <a:gd name="connsiteX8" fmla="*/ 517558 w 1035116"/>
                      <a:gd name="connsiteY8" fmla="*/ 0 h 590614"/>
                      <a:gd name="connsiteX0" fmla="*/ 517558 w 1035116"/>
                      <a:gd name="connsiteY0" fmla="*/ 0 h 590614"/>
                      <a:gd name="connsiteX1" fmla="*/ 1035116 w 1035116"/>
                      <a:gd name="connsiteY1" fmla="*/ 270030 h 590614"/>
                      <a:gd name="connsiteX2" fmla="*/ 1030232 w 1035116"/>
                      <a:gd name="connsiteY2" fmla="*/ 295307 h 590614"/>
                      <a:gd name="connsiteX3" fmla="*/ 1035116 w 1035116"/>
                      <a:gd name="connsiteY3" fmla="*/ 320584 h 590614"/>
                      <a:gd name="connsiteX4" fmla="*/ 517558 w 1035116"/>
                      <a:gd name="connsiteY4" fmla="*/ 590614 h 590614"/>
                      <a:gd name="connsiteX5" fmla="*/ 0 w 1035116"/>
                      <a:gd name="connsiteY5" fmla="*/ 320584 h 590614"/>
                      <a:gd name="connsiteX6" fmla="*/ 0 w 1035116"/>
                      <a:gd name="connsiteY6" fmla="*/ 270030 h 590614"/>
                      <a:gd name="connsiteX7" fmla="*/ 517558 w 1035116"/>
                      <a:gd name="connsiteY7" fmla="*/ 0 h 590614"/>
                      <a:gd name="connsiteX0" fmla="*/ 517558 w 1035116"/>
                      <a:gd name="connsiteY0" fmla="*/ 0 h 590614"/>
                      <a:gd name="connsiteX1" fmla="*/ 1035116 w 1035116"/>
                      <a:gd name="connsiteY1" fmla="*/ 270030 h 590614"/>
                      <a:gd name="connsiteX2" fmla="*/ 1035116 w 1035116"/>
                      <a:gd name="connsiteY2" fmla="*/ 320584 h 590614"/>
                      <a:gd name="connsiteX3" fmla="*/ 517558 w 1035116"/>
                      <a:gd name="connsiteY3" fmla="*/ 590614 h 590614"/>
                      <a:gd name="connsiteX4" fmla="*/ 0 w 1035116"/>
                      <a:gd name="connsiteY4" fmla="*/ 320584 h 590614"/>
                      <a:gd name="connsiteX5" fmla="*/ 0 w 1035116"/>
                      <a:gd name="connsiteY5" fmla="*/ 270030 h 590614"/>
                      <a:gd name="connsiteX6" fmla="*/ 517558 w 1035116"/>
                      <a:gd name="connsiteY6" fmla="*/ 0 h 59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35116" h="590614">
                        <a:moveTo>
                          <a:pt x="517558" y="0"/>
                        </a:moveTo>
                        <a:cubicBezTo>
                          <a:pt x="803397" y="0"/>
                          <a:pt x="1035116" y="120897"/>
                          <a:pt x="1035116" y="270030"/>
                        </a:cubicBezTo>
                        <a:lnTo>
                          <a:pt x="1035116" y="320584"/>
                        </a:lnTo>
                        <a:cubicBezTo>
                          <a:pt x="1035116" y="469717"/>
                          <a:pt x="803397" y="590614"/>
                          <a:pt x="517558" y="590614"/>
                        </a:cubicBezTo>
                        <a:cubicBezTo>
                          <a:pt x="231719" y="590614"/>
                          <a:pt x="0" y="469717"/>
                          <a:pt x="0" y="320584"/>
                        </a:cubicBezTo>
                        <a:lnTo>
                          <a:pt x="0" y="270030"/>
                        </a:lnTo>
                        <a:cubicBezTo>
                          <a:pt x="0" y="120897"/>
                          <a:pt x="231719" y="0"/>
                          <a:pt x="517558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97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72C4F521-6013-435E-8B3F-980BF8048C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62718" y="3083720"/>
                    <a:ext cx="983225" cy="48267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98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DA50B573-F595-4180-A0B5-F44EEA230742}"/>
                    </a:ext>
                  </a:extLst>
                </p:cNvPr>
                <p:cNvGrpSpPr/>
                <p:nvPr/>
              </p:nvGrpSpPr>
              <p:grpSpPr>
                <a:xfrm>
                  <a:off x="4506832" y="2381269"/>
                  <a:ext cx="2557738" cy="1095552"/>
                  <a:chOff x="4506832" y="2381269"/>
                  <a:chExt cx="2557738" cy="1095552"/>
                </a:xfrm>
              </p:grpSpPr>
              <p:grpSp>
                <p:nvGrpSpPr>
                  <p:cNvPr id="43" name="グループ化 42">
                    <a:extLst>
                      <a:ext uri="{FF2B5EF4-FFF2-40B4-BE49-F238E27FC236}">
                        <a16:creationId xmlns:a16="http://schemas.microsoft.com/office/drawing/2014/main" id="{A1B71F92-F165-400D-8550-599665C6D917}"/>
                      </a:ext>
                    </a:extLst>
                  </p:cNvPr>
                  <p:cNvGrpSpPr/>
                  <p:nvPr/>
                </p:nvGrpSpPr>
                <p:grpSpPr>
                  <a:xfrm>
                    <a:off x="4967120" y="2381270"/>
                    <a:ext cx="601830" cy="343390"/>
                    <a:chOff x="4637964" y="3063411"/>
                    <a:chExt cx="1035116" cy="590614"/>
                  </a:xfrm>
                </p:grpSpPr>
                <p:sp>
                  <p:nvSpPr>
                    <p:cNvPr id="101" name="フリーフォーム: 図形 100">
                      <a:extLst>
                        <a:ext uri="{FF2B5EF4-FFF2-40B4-BE49-F238E27FC236}">
                          <a16:creationId xmlns:a16="http://schemas.microsoft.com/office/drawing/2014/main" id="{5B0C98C0-714C-4B8C-8F99-F3DD396F46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楕円 101">
                      <a:extLst>
                        <a:ext uri="{FF2B5EF4-FFF2-40B4-BE49-F238E27FC236}">
                          <a16:creationId xmlns:a16="http://schemas.microsoft.com/office/drawing/2014/main" id="{42693587-B792-4554-8E10-53E92056EB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FD03A77A-A5E0-4A5C-B2A0-454AD826D032}"/>
                      </a:ext>
                    </a:extLst>
                  </p:cNvPr>
                  <p:cNvGrpSpPr/>
                  <p:nvPr/>
                </p:nvGrpSpPr>
                <p:grpSpPr>
                  <a:xfrm rot="726165">
                    <a:off x="5298343" y="2381269"/>
                    <a:ext cx="601830" cy="343390"/>
                    <a:chOff x="4637964" y="3063411"/>
                    <a:chExt cx="1035116" cy="590614"/>
                  </a:xfrm>
                </p:grpSpPr>
                <p:sp>
                  <p:nvSpPr>
                    <p:cNvPr id="99" name="フリーフォーム: 図形 98">
                      <a:extLst>
                        <a:ext uri="{FF2B5EF4-FFF2-40B4-BE49-F238E27FC236}">
                          <a16:creationId xmlns:a16="http://schemas.microsoft.com/office/drawing/2014/main" id="{960C2274-E010-4B25-A2C0-6D68F86553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楕円 99">
                      <a:extLst>
                        <a:ext uri="{FF2B5EF4-FFF2-40B4-BE49-F238E27FC236}">
                          <a16:creationId xmlns:a16="http://schemas.microsoft.com/office/drawing/2014/main" id="{7CF11B2A-3A00-4886-98BA-0645F9833F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5" name="グループ化 44">
                    <a:extLst>
                      <a:ext uri="{FF2B5EF4-FFF2-40B4-BE49-F238E27FC236}">
                        <a16:creationId xmlns:a16="http://schemas.microsoft.com/office/drawing/2014/main" id="{7223C459-C7FB-4FD6-98E0-EF615A56C656}"/>
                      </a:ext>
                    </a:extLst>
                  </p:cNvPr>
                  <p:cNvGrpSpPr/>
                  <p:nvPr/>
                </p:nvGrpSpPr>
                <p:grpSpPr>
                  <a:xfrm>
                    <a:off x="5126178" y="2704996"/>
                    <a:ext cx="505731" cy="288558"/>
                    <a:chOff x="6263543" y="2578118"/>
                    <a:chExt cx="601830" cy="343390"/>
                  </a:xfrm>
                </p:grpSpPr>
                <p:sp>
                  <p:nvSpPr>
                    <p:cNvPr id="65" name="フリーフォーム: 図形 64">
                      <a:extLst>
                        <a:ext uri="{FF2B5EF4-FFF2-40B4-BE49-F238E27FC236}">
                          <a16:creationId xmlns:a16="http://schemas.microsoft.com/office/drawing/2014/main" id="{C63DDBE0-2D46-438B-B525-7DE66FDCFE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67490" y="2685233"/>
                      <a:ext cx="195248" cy="63072"/>
                    </a:xfrm>
                    <a:custGeom>
                      <a:avLst/>
                      <a:gdLst>
                        <a:gd name="connsiteX0" fmla="*/ 97624 w 195248"/>
                        <a:gd name="connsiteY0" fmla="*/ 0 h 63072"/>
                        <a:gd name="connsiteX1" fmla="*/ 195248 w 195248"/>
                        <a:gd name="connsiteY1" fmla="*/ 41543 h 63072"/>
                        <a:gd name="connsiteX2" fmla="*/ 187576 w 195248"/>
                        <a:gd name="connsiteY2" fmla="*/ 57714 h 63072"/>
                        <a:gd name="connsiteX3" fmla="*/ 179087 w 195248"/>
                        <a:gd name="connsiteY3" fmla="*/ 63072 h 63072"/>
                        <a:gd name="connsiteX4" fmla="*/ 177848 w 195248"/>
                        <a:gd name="connsiteY4" fmla="*/ 60460 h 63072"/>
                        <a:gd name="connsiteX5" fmla="*/ 97624 w 195248"/>
                        <a:gd name="connsiteY5" fmla="*/ 37831 h 63072"/>
                        <a:gd name="connsiteX6" fmla="*/ 17400 w 195248"/>
                        <a:gd name="connsiteY6" fmla="*/ 60460 h 63072"/>
                        <a:gd name="connsiteX7" fmla="*/ 16161 w 195248"/>
                        <a:gd name="connsiteY7" fmla="*/ 63072 h 63072"/>
                        <a:gd name="connsiteX8" fmla="*/ 7672 w 195248"/>
                        <a:gd name="connsiteY8" fmla="*/ 57714 h 63072"/>
                        <a:gd name="connsiteX9" fmla="*/ 0 w 195248"/>
                        <a:gd name="connsiteY9" fmla="*/ 41543 h 63072"/>
                        <a:gd name="connsiteX10" fmla="*/ 97624 w 195248"/>
                        <a:gd name="connsiteY10" fmla="*/ 0 h 630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95248" h="63072">
                          <a:moveTo>
                            <a:pt x="97624" y="0"/>
                          </a:moveTo>
                          <a:cubicBezTo>
                            <a:pt x="151540" y="0"/>
                            <a:pt x="195248" y="18599"/>
                            <a:pt x="195248" y="41543"/>
                          </a:cubicBezTo>
                          <a:cubicBezTo>
                            <a:pt x="195248" y="47279"/>
                            <a:pt x="192517" y="52744"/>
                            <a:pt x="187576" y="57714"/>
                          </a:cubicBezTo>
                          <a:lnTo>
                            <a:pt x="179087" y="63072"/>
                          </a:lnTo>
                          <a:lnTo>
                            <a:pt x="177848" y="60460"/>
                          </a:lnTo>
                          <a:cubicBezTo>
                            <a:pt x="164631" y="47162"/>
                            <a:pt x="133688" y="37831"/>
                            <a:pt x="97624" y="37831"/>
                          </a:cubicBezTo>
                          <a:cubicBezTo>
                            <a:pt x="61561" y="37831"/>
                            <a:pt x="30618" y="47162"/>
                            <a:pt x="17400" y="60460"/>
                          </a:cubicBezTo>
                          <a:lnTo>
                            <a:pt x="16161" y="63072"/>
                          </a:lnTo>
                          <a:lnTo>
                            <a:pt x="7672" y="57714"/>
                          </a:lnTo>
                          <a:cubicBezTo>
                            <a:pt x="2732" y="52744"/>
                            <a:pt x="0" y="47279"/>
                            <a:pt x="0" y="41543"/>
                          </a:cubicBezTo>
                          <a:cubicBezTo>
                            <a:pt x="0" y="18599"/>
                            <a:pt x="43708" y="0"/>
                            <a:pt x="97624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" name="フリーフォーム: 図形 65">
                      <a:extLst>
                        <a:ext uri="{FF2B5EF4-FFF2-40B4-BE49-F238E27FC236}">
                          <a16:creationId xmlns:a16="http://schemas.microsoft.com/office/drawing/2014/main" id="{08784F2E-847D-4469-A659-93ACED67D7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63543" y="2578118"/>
                      <a:ext cx="601830" cy="343390"/>
                    </a:xfrm>
                    <a:custGeom>
                      <a:avLst/>
                      <a:gdLst>
                        <a:gd name="connsiteX0" fmla="*/ 300222 w 601830"/>
                        <a:gd name="connsiteY0" fmla="*/ 115076 h 343390"/>
                        <a:gd name="connsiteX1" fmla="*/ 213156 w 601830"/>
                        <a:gd name="connsiteY1" fmla="*/ 152126 h 343390"/>
                        <a:gd name="connsiteX2" fmla="*/ 300222 w 601830"/>
                        <a:gd name="connsiteY2" fmla="*/ 189176 h 343390"/>
                        <a:gd name="connsiteX3" fmla="*/ 387288 w 601830"/>
                        <a:gd name="connsiteY3" fmla="*/ 152126 h 343390"/>
                        <a:gd name="connsiteX4" fmla="*/ 300222 w 601830"/>
                        <a:gd name="connsiteY4" fmla="*/ 115076 h 343390"/>
                        <a:gd name="connsiteX5" fmla="*/ 300915 w 601830"/>
                        <a:gd name="connsiteY5" fmla="*/ 0 h 343390"/>
                        <a:gd name="connsiteX6" fmla="*/ 601830 w 601830"/>
                        <a:gd name="connsiteY6" fmla="*/ 156999 h 343390"/>
                        <a:gd name="connsiteX7" fmla="*/ 601830 w 601830"/>
                        <a:gd name="connsiteY7" fmla="*/ 186391 h 343390"/>
                        <a:gd name="connsiteX8" fmla="*/ 300915 w 601830"/>
                        <a:gd name="connsiteY8" fmla="*/ 343390 h 343390"/>
                        <a:gd name="connsiteX9" fmla="*/ 0 w 601830"/>
                        <a:gd name="connsiteY9" fmla="*/ 186391 h 343390"/>
                        <a:gd name="connsiteX10" fmla="*/ 0 w 601830"/>
                        <a:gd name="connsiteY10" fmla="*/ 156999 h 343390"/>
                        <a:gd name="connsiteX11" fmla="*/ 300915 w 601830"/>
                        <a:gd name="connsiteY11" fmla="*/ 0 h 343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01830" h="343390">
                          <a:moveTo>
                            <a:pt x="300222" y="115076"/>
                          </a:moveTo>
                          <a:cubicBezTo>
                            <a:pt x="252137" y="115076"/>
                            <a:pt x="213156" y="131664"/>
                            <a:pt x="213156" y="152126"/>
                          </a:cubicBezTo>
                          <a:cubicBezTo>
                            <a:pt x="213156" y="172588"/>
                            <a:pt x="252137" y="189176"/>
                            <a:pt x="300222" y="189176"/>
                          </a:cubicBezTo>
                          <a:cubicBezTo>
                            <a:pt x="348307" y="189176"/>
                            <a:pt x="387288" y="172588"/>
                            <a:pt x="387288" y="152126"/>
                          </a:cubicBezTo>
                          <a:cubicBezTo>
                            <a:pt x="387288" y="131664"/>
                            <a:pt x="348307" y="115076"/>
                            <a:pt x="300222" y="115076"/>
                          </a:cubicBezTo>
                          <a:close/>
                          <a:moveTo>
                            <a:pt x="300915" y="0"/>
                          </a:moveTo>
                          <a:cubicBezTo>
                            <a:pt x="467106" y="0"/>
                            <a:pt x="601830" y="70291"/>
                            <a:pt x="601830" y="156999"/>
                          </a:cubicBezTo>
                          <a:lnTo>
                            <a:pt x="601830" y="186391"/>
                          </a:lnTo>
                          <a:cubicBezTo>
                            <a:pt x="601830" y="273099"/>
                            <a:pt x="467106" y="343390"/>
                            <a:pt x="300915" y="343390"/>
                          </a:cubicBezTo>
                          <a:cubicBezTo>
                            <a:pt x="134725" y="343390"/>
                            <a:pt x="0" y="273099"/>
                            <a:pt x="0" y="186391"/>
                          </a:cubicBezTo>
                          <a:lnTo>
                            <a:pt x="0" y="156999"/>
                          </a:lnTo>
                          <a:cubicBezTo>
                            <a:pt x="0" y="70291"/>
                            <a:pt x="134725" y="0"/>
                            <a:pt x="300915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" name="フリーフォーム: 図形 66">
                      <a:extLst>
                        <a:ext uri="{FF2B5EF4-FFF2-40B4-BE49-F238E27FC236}">
                          <a16:creationId xmlns:a16="http://schemas.microsoft.com/office/drawing/2014/main" id="{9C9E2C7D-AEC7-4AFE-B619-7F14C27B34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77935" y="2589925"/>
                      <a:ext cx="571660" cy="280636"/>
                    </a:xfrm>
                    <a:custGeom>
                      <a:avLst/>
                      <a:gdLst>
                        <a:gd name="connsiteX0" fmla="*/ 285830 w 571660"/>
                        <a:gd name="connsiteY0" fmla="*/ 103268 h 280636"/>
                        <a:gd name="connsiteX1" fmla="*/ 198764 w 571660"/>
                        <a:gd name="connsiteY1" fmla="*/ 140318 h 280636"/>
                        <a:gd name="connsiteX2" fmla="*/ 285830 w 571660"/>
                        <a:gd name="connsiteY2" fmla="*/ 177368 h 280636"/>
                        <a:gd name="connsiteX3" fmla="*/ 372896 w 571660"/>
                        <a:gd name="connsiteY3" fmla="*/ 140318 h 280636"/>
                        <a:gd name="connsiteX4" fmla="*/ 285830 w 571660"/>
                        <a:gd name="connsiteY4" fmla="*/ 103268 h 280636"/>
                        <a:gd name="connsiteX5" fmla="*/ 285830 w 571660"/>
                        <a:gd name="connsiteY5" fmla="*/ 0 h 280636"/>
                        <a:gd name="connsiteX6" fmla="*/ 571660 w 571660"/>
                        <a:gd name="connsiteY6" fmla="*/ 140318 h 280636"/>
                        <a:gd name="connsiteX7" fmla="*/ 285830 w 571660"/>
                        <a:gd name="connsiteY7" fmla="*/ 280636 h 280636"/>
                        <a:gd name="connsiteX8" fmla="*/ 0 w 571660"/>
                        <a:gd name="connsiteY8" fmla="*/ 140318 h 280636"/>
                        <a:gd name="connsiteX9" fmla="*/ 285830 w 571660"/>
                        <a:gd name="connsiteY9" fmla="*/ 0 h 280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1660" h="280636">
                          <a:moveTo>
                            <a:pt x="285830" y="103268"/>
                          </a:moveTo>
                          <a:cubicBezTo>
                            <a:pt x="237745" y="103268"/>
                            <a:pt x="198764" y="119856"/>
                            <a:pt x="198764" y="140318"/>
                          </a:cubicBezTo>
                          <a:cubicBezTo>
                            <a:pt x="198764" y="160780"/>
                            <a:pt x="237745" y="177368"/>
                            <a:pt x="285830" y="177368"/>
                          </a:cubicBezTo>
                          <a:cubicBezTo>
                            <a:pt x="333915" y="177368"/>
                            <a:pt x="372896" y="160780"/>
                            <a:pt x="372896" y="140318"/>
                          </a:cubicBezTo>
                          <a:cubicBezTo>
                            <a:pt x="372896" y="119856"/>
                            <a:pt x="333915" y="103268"/>
                            <a:pt x="285830" y="103268"/>
                          </a:cubicBezTo>
                          <a:close/>
                          <a:moveTo>
                            <a:pt x="285830" y="0"/>
                          </a:moveTo>
                          <a:cubicBezTo>
                            <a:pt x="443690" y="0"/>
                            <a:pt x="571660" y="62823"/>
                            <a:pt x="571660" y="140318"/>
                          </a:cubicBezTo>
                          <a:cubicBezTo>
                            <a:pt x="571660" y="217813"/>
                            <a:pt x="443690" y="280636"/>
                            <a:pt x="285830" y="280636"/>
                          </a:cubicBezTo>
                          <a:cubicBezTo>
                            <a:pt x="127970" y="280636"/>
                            <a:pt x="0" y="217813"/>
                            <a:pt x="0" y="140318"/>
                          </a:cubicBezTo>
                          <a:cubicBezTo>
                            <a:pt x="0" y="62823"/>
                            <a:pt x="127970" y="0"/>
                            <a:pt x="285830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6" name="グループ化 45">
                    <a:extLst>
                      <a:ext uri="{FF2B5EF4-FFF2-40B4-BE49-F238E27FC236}">
                        <a16:creationId xmlns:a16="http://schemas.microsoft.com/office/drawing/2014/main" id="{335C47CE-DEB1-441D-B0BD-AA9778CB618C}"/>
                      </a:ext>
                    </a:extLst>
                  </p:cNvPr>
                  <p:cNvGrpSpPr/>
                  <p:nvPr/>
                </p:nvGrpSpPr>
                <p:grpSpPr>
                  <a:xfrm>
                    <a:off x="4506832" y="2870763"/>
                    <a:ext cx="892335" cy="509147"/>
                    <a:chOff x="4637964" y="3063411"/>
                    <a:chExt cx="1035116" cy="590614"/>
                  </a:xfrm>
                </p:grpSpPr>
                <p:sp>
                  <p:nvSpPr>
                    <p:cNvPr id="63" name="フリーフォーム: 図形 62">
                      <a:extLst>
                        <a:ext uri="{FF2B5EF4-FFF2-40B4-BE49-F238E27FC236}">
                          <a16:creationId xmlns:a16="http://schemas.microsoft.com/office/drawing/2014/main" id="{6270D59B-B35B-4523-B96E-2049EF1E87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" name="楕円 63">
                      <a:extLst>
                        <a:ext uri="{FF2B5EF4-FFF2-40B4-BE49-F238E27FC236}">
                          <a16:creationId xmlns:a16="http://schemas.microsoft.com/office/drawing/2014/main" id="{735CBB15-4B3F-4C12-B62D-206500E7CC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" name="グループ化 46">
                    <a:extLst>
                      <a:ext uri="{FF2B5EF4-FFF2-40B4-BE49-F238E27FC236}">
                        <a16:creationId xmlns:a16="http://schemas.microsoft.com/office/drawing/2014/main" id="{3F9760BB-FF14-4864-B301-ACB25EE7CB0A}"/>
                      </a:ext>
                    </a:extLst>
                  </p:cNvPr>
                  <p:cNvGrpSpPr/>
                  <p:nvPr/>
                </p:nvGrpSpPr>
                <p:grpSpPr>
                  <a:xfrm rot="593533">
                    <a:off x="5271803" y="2890124"/>
                    <a:ext cx="654911" cy="373678"/>
                    <a:chOff x="4637964" y="3063411"/>
                    <a:chExt cx="1035116" cy="590614"/>
                  </a:xfrm>
                </p:grpSpPr>
                <p:sp>
                  <p:nvSpPr>
                    <p:cNvPr id="61" name="フリーフォーム: 図形 60">
                      <a:extLst>
                        <a:ext uri="{FF2B5EF4-FFF2-40B4-BE49-F238E27FC236}">
                          <a16:creationId xmlns:a16="http://schemas.microsoft.com/office/drawing/2014/main" id="{DC95D90E-B9B7-4EDB-BC9B-69F1BEC19D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50000">
                          <a:srgbClr val="CC6600"/>
                        </a:gs>
                        <a:gs pos="97000">
                          <a:srgbClr val="99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" name="楕円 61">
                      <a:extLst>
                        <a:ext uri="{FF2B5EF4-FFF2-40B4-BE49-F238E27FC236}">
                          <a16:creationId xmlns:a16="http://schemas.microsoft.com/office/drawing/2014/main" id="{FB5EA8AA-395D-494B-A172-AC17A28F25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97000">
                          <a:srgbClr val="CC66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9" name="グループ化 48">
                    <a:extLst>
                      <a:ext uri="{FF2B5EF4-FFF2-40B4-BE49-F238E27FC236}">
                        <a16:creationId xmlns:a16="http://schemas.microsoft.com/office/drawing/2014/main" id="{858A1B38-4E16-42A2-BB3B-8232776F0912}"/>
                      </a:ext>
                    </a:extLst>
                  </p:cNvPr>
                  <p:cNvGrpSpPr/>
                  <p:nvPr/>
                </p:nvGrpSpPr>
                <p:grpSpPr>
                  <a:xfrm rot="593533">
                    <a:off x="5724241" y="2813924"/>
                    <a:ext cx="654911" cy="373678"/>
                    <a:chOff x="4637964" y="3063411"/>
                    <a:chExt cx="1035116" cy="590614"/>
                  </a:xfrm>
                </p:grpSpPr>
                <p:sp>
                  <p:nvSpPr>
                    <p:cNvPr id="59" name="フリーフォーム: 図形 58">
                      <a:extLst>
                        <a:ext uri="{FF2B5EF4-FFF2-40B4-BE49-F238E27FC236}">
                          <a16:creationId xmlns:a16="http://schemas.microsoft.com/office/drawing/2014/main" id="{60E560A7-72F3-4158-AC48-174B14876E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50000">
                          <a:srgbClr val="CC6600"/>
                        </a:gs>
                        <a:gs pos="97000">
                          <a:srgbClr val="99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" name="楕円 59">
                      <a:extLst>
                        <a:ext uri="{FF2B5EF4-FFF2-40B4-BE49-F238E27FC236}">
                          <a16:creationId xmlns:a16="http://schemas.microsoft.com/office/drawing/2014/main" id="{A9050E9A-F3FF-4863-A0A7-5B4AD2EC2D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97000">
                          <a:srgbClr val="CC66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" name="グループ化 49">
                    <a:extLst>
                      <a:ext uri="{FF2B5EF4-FFF2-40B4-BE49-F238E27FC236}">
                        <a16:creationId xmlns:a16="http://schemas.microsoft.com/office/drawing/2014/main" id="{E9913BC6-7919-4930-8CB2-B34DA24CE31A}"/>
                      </a:ext>
                    </a:extLst>
                  </p:cNvPr>
                  <p:cNvGrpSpPr/>
                  <p:nvPr/>
                </p:nvGrpSpPr>
                <p:grpSpPr>
                  <a:xfrm>
                    <a:off x="5976683" y="2474330"/>
                    <a:ext cx="654911" cy="373678"/>
                    <a:chOff x="4637964" y="3063411"/>
                    <a:chExt cx="1035116" cy="590614"/>
                  </a:xfrm>
                </p:grpSpPr>
                <p:sp>
                  <p:nvSpPr>
                    <p:cNvPr id="57" name="フリーフォーム: 図形 56">
                      <a:extLst>
                        <a:ext uri="{FF2B5EF4-FFF2-40B4-BE49-F238E27FC236}">
                          <a16:creationId xmlns:a16="http://schemas.microsoft.com/office/drawing/2014/main" id="{0470D044-6AEA-4B41-A332-DE9C8F22B1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50000">
                          <a:srgbClr val="CC6600"/>
                        </a:gs>
                        <a:gs pos="97000">
                          <a:srgbClr val="99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" name="楕円 57">
                      <a:extLst>
                        <a:ext uri="{FF2B5EF4-FFF2-40B4-BE49-F238E27FC236}">
                          <a16:creationId xmlns:a16="http://schemas.microsoft.com/office/drawing/2014/main" id="{256D43EA-35BD-497B-8923-895B690DA1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97000">
                          <a:srgbClr val="CC66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1" name="グループ化 50">
                    <a:extLst>
                      <a:ext uri="{FF2B5EF4-FFF2-40B4-BE49-F238E27FC236}">
                        <a16:creationId xmlns:a16="http://schemas.microsoft.com/office/drawing/2014/main" id="{383E414A-E8D4-4B28-90F5-09ED24CB6080}"/>
                      </a:ext>
                    </a:extLst>
                  </p:cNvPr>
                  <p:cNvGrpSpPr/>
                  <p:nvPr/>
                </p:nvGrpSpPr>
                <p:grpSpPr>
                  <a:xfrm>
                    <a:off x="6466687" y="2856180"/>
                    <a:ext cx="449995" cy="300545"/>
                    <a:chOff x="4637964" y="3063411"/>
                    <a:chExt cx="1035116" cy="590614"/>
                  </a:xfrm>
                </p:grpSpPr>
                <p:sp>
                  <p:nvSpPr>
                    <p:cNvPr id="55" name="フリーフォーム: 図形 54">
                      <a:extLst>
                        <a:ext uri="{FF2B5EF4-FFF2-40B4-BE49-F238E27FC236}">
                          <a16:creationId xmlns:a16="http://schemas.microsoft.com/office/drawing/2014/main" id="{DA4510FF-F5B7-49F3-9FFF-327A488F70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" name="楕円 55">
                      <a:extLst>
                        <a:ext uri="{FF2B5EF4-FFF2-40B4-BE49-F238E27FC236}">
                          <a16:creationId xmlns:a16="http://schemas.microsoft.com/office/drawing/2014/main" id="{B3988C6C-3AAB-4200-83F0-4B582A6F75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2" name="グループ化 51">
                    <a:extLst>
                      <a:ext uri="{FF2B5EF4-FFF2-40B4-BE49-F238E27FC236}">
                        <a16:creationId xmlns:a16="http://schemas.microsoft.com/office/drawing/2014/main" id="{9F945D67-6E2B-45E4-9182-18110D863651}"/>
                      </a:ext>
                    </a:extLst>
                  </p:cNvPr>
                  <p:cNvGrpSpPr/>
                  <p:nvPr/>
                </p:nvGrpSpPr>
                <p:grpSpPr>
                  <a:xfrm>
                    <a:off x="6614575" y="3176276"/>
                    <a:ext cx="449995" cy="300545"/>
                    <a:chOff x="4637964" y="3063411"/>
                    <a:chExt cx="1035116" cy="590614"/>
                  </a:xfrm>
                </p:grpSpPr>
                <p:sp>
                  <p:nvSpPr>
                    <p:cNvPr id="53" name="フリーフォーム: 図形 52">
                      <a:extLst>
                        <a:ext uri="{FF2B5EF4-FFF2-40B4-BE49-F238E27FC236}">
                          <a16:creationId xmlns:a16="http://schemas.microsoft.com/office/drawing/2014/main" id="{3B370744-8316-4A2F-817D-0135FA565C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楕円 53">
                      <a:extLst>
                        <a:ext uri="{FF2B5EF4-FFF2-40B4-BE49-F238E27FC236}">
                          <a16:creationId xmlns:a16="http://schemas.microsoft.com/office/drawing/2014/main" id="{3612FD6A-92BB-46AC-BBB5-2061BC930C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37" name="&quot;禁止&quot;マーク 36">
              <a:extLst>
                <a:ext uri="{FF2B5EF4-FFF2-40B4-BE49-F238E27FC236}">
                  <a16:creationId xmlns:a16="http://schemas.microsoft.com/office/drawing/2014/main" id="{6912BFC0-F681-4C5E-AC41-8782DE3CD271}"/>
                </a:ext>
              </a:extLst>
            </p:cNvPr>
            <p:cNvSpPr/>
            <p:nvPr/>
          </p:nvSpPr>
          <p:spPr bwMode="auto">
            <a:xfrm>
              <a:off x="-959856" y="3462822"/>
              <a:ext cx="1284934" cy="1284934"/>
            </a:xfrm>
            <a:prstGeom prst="noSmoking">
              <a:avLst>
                <a:gd name="adj" fmla="val 7831"/>
              </a:avLst>
            </a:prstGeom>
            <a:solidFill>
              <a:srgbClr val="FF0000">
                <a:alpha val="6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07891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85F16EFD-0911-42AC-86EE-1339D79978AA}"/>
              </a:ext>
            </a:extLst>
          </p:cNvPr>
          <p:cNvSpPr txBox="1"/>
          <p:nvPr/>
        </p:nvSpPr>
        <p:spPr>
          <a:xfrm>
            <a:off x="295275" y="4970425"/>
            <a:ext cx="62849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現金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での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お支払いは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できません</a:t>
            </a:r>
            <a:endParaRPr kumimoji="1" lang="ja-JP" altLang="en-US" sz="115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8754AC31-F076-4A9F-B020-31BE2DE6EB23}"/>
              </a:ext>
            </a:extLst>
          </p:cNvPr>
          <p:cNvGrpSpPr/>
          <p:nvPr/>
        </p:nvGrpSpPr>
        <p:grpSpPr>
          <a:xfrm>
            <a:off x="997351" y="1127575"/>
            <a:ext cx="4681899" cy="3366545"/>
            <a:chOff x="-1252899" y="3462822"/>
            <a:chExt cx="1786975" cy="1284934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34E5856F-FDE6-4484-9D38-0D2706BDC03D}"/>
                </a:ext>
              </a:extLst>
            </p:cNvPr>
            <p:cNvGrpSpPr/>
            <p:nvPr/>
          </p:nvGrpSpPr>
          <p:grpSpPr>
            <a:xfrm>
              <a:off x="-1252899" y="3789133"/>
              <a:ext cx="1786975" cy="649070"/>
              <a:chOff x="1427838" y="3859352"/>
              <a:chExt cx="1786975" cy="649070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F4207FF1-675D-45BC-9309-8A3907142F8B}"/>
                  </a:ext>
                </a:extLst>
              </p:cNvPr>
              <p:cNvGrpSpPr/>
              <p:nvPr/>
            </p:nvGrpSpPr>
            <p:grpSpPr>
              <a:xfrm>
                <a:off x="1427838" y="3976497"/>
                <a:ext cx="1698831" cy="531925"/>
                <a:chOff x="4367935" y="4259185"/>
                <a:chExt cx="1755195" cy="613087"/>
              </a:xfrm>
            </p:grpSpPr>
            <p:sp>
              <p:nvSpPr>
                <p:cNvPr id="94" name="台形 49">
                  <a:extLst>
                    <a:ext uri="{FF2B5EF4-FFF2-40B4-BE49-F238E27FC236}">
                      <a16:creationId xmlns:a16="http://schemas.microsoft.com/office/drawing/2014/main" id="{0CB7253C-8D1D-4248-B326-17D051A52375}"/>
                    </a:ext>
                  </a:extLst>
                </p:cNvPr>
                <p:cNvSpPr/>
                <p:nvPr/>
              </p:nvSpPr>
              <p:spPr bwMode="auto">
                <a:xfrm>
                  <a:off x="4367935" y="4259185"/>
                  <a:ext cx="1755195" cy="613087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台形 49">
                  <a:extLst>
                    <a:ext uri="{FF2B5EF4-FFF2-40B4-BE49-F238E27FC236}">
                      <a16:creationId xmlns:a16="http://schemas.microsoft.com/office/drawing/2014/main" id="{BA2EFA67-7457-4E28-8D4D-245EAA9DF4C4}"/>
                    </a:ext>
                  </a:extLst>
                </p:cNvPr>
                <p:cNvSpPr/>
                <p:nvPr/>
              </p:nvSpPr>
              <p:spPr bwMode="auto">
                <a:xfrm>
                  <a:off x="4407763" y="4289426"/>
                  <a:ext cx="1675538" cy="552606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BEE08B99-E926-489F-A43F-D4FA4763658C}"/>
                  </a:ext>
                </a:extLst>
              </p:cNvPr>
              <p:cNvGrpSpPr/>
              <p:nvPr/>
            </p:nvGrpSpPr>
            <p:grpSpPr>
              <a:xfrm>
                <a:off x="1515982" y="3903336"/>
                <a:ext cx="1698831" cy="531925"/>
                <a:chOff x="4367935" y="4259185"/>
                <a:chExt cx="1755195" cy="613087"/>
              </a:xfrm>
            </p:grpSpPr>
            <p:sp>
              <p:nvSpPr>
                <p:cNvPr id="92" name="台形 49">
                  <a:extLst>
                    <a:ext uri="{FF2B5EF4-FFF2-40B4-BE49-F238E27FC236}">
                      <a16:creationId xmlns:a16="http://schemas.microsoft.com/office/drawing/2014/main" id="{38D4BC2D-DB5F-40DD-8BD4-4C86B905F748}"/>
                    </a:ext>
                  </a:extLst>
                </p:cNvPr>
                <p:cNvSpPr/>
                <p:nvPr/>
              </p:nvSpPr>
              <p:spPr bwMode="auto">
                <a:xfrm>
                  <a:off x="4367935" y="4259185"/>
                  <a:ext cx="1755195" cy="613087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台形 49">
                  <a:extLst>
                    <a:ext uri="{FF2B5EF4-FFF2-40B4-BE49-F238E27FC236}">
                      <a16:creationId xmlns:a16="http://schemas.microsoft.com/office/drawing/2014/main" id="{340679D9-3C5F-4796-B713-3C4549E21B71}"/>
                    </a:ext>
                  </a:extLst>
                </p:cNvPr>
                <p:cNvSpPr/>
                <p:nvPr/>
              </p:nvSpPr>
              <p:spPr bwMode="auto">
                <a:xfrm>
                  <a:off x="4407763" y="4289426"/>
                  <a:ext cx="1675538" cy="552606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30850505-9569-466A-BA88-4F33287775D5}"/>
                  </a:ext>
                </a:extLst>
              </p:cNvPr>
              <p:cNvGrpSpPr/>
              <p:nvPr/>
            </p:nvGrpSpPr>
            <p:grpSpPr>
              <a:xfrm>
                <a:off x="1731165" y="3859352"/>
                <a:ext cx="1224806" cy="497871"/>
                <a:chOff x="4506832" y="2381269"/>
                <a:chExt cx="2695153" cy="1095552"/>
              </a:xfrm>
            </p:grpSpPr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280C63F8-E55C-419C-B89A-0A81039A697C}"/>
                    </a:ext>
                  </a:extLst>
                </p:cNvPr>
                <p:cNvGrpSpPr/>
                <p:nvPr/>
              </p:nvGrpSpPr>
              <p:grpSpPr>
                <a:xfrm rot="941257">
                  <a:off x="6751990" y="2815687"/>
                  <a:ext cx="449995" cy="300545"/>
                  <a:chOff x="4637964" y="3063411"/>
                  <a:chExt cx="1035116" cy="590614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0E9398D6-0BBC-4AA6-B271-E85CE9DF9F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7964" y="3063411"/>
                    <a:ext cx="1035116" cy="590614"/>
                  </a:xfrm>
                  <a:custGeom>
                    <a:avLst/>
                    <a:gdLst>
                      <a:gd name="connsiteX0" fmla="*/ 517558 w 1035116"/>
                      <a:gd name="connsiteY0" fmla="*/ 0 h 590614"/>
                      <a:gd name="connsiteX1" fmla="*/ 1035116 w 1035116"/>
                      <a:gd name="connsiteY1" fmla="*/ 270030 h 590614"/>
                      <a:gd name="connsiteX2" fmla="*/ 1030232 w 1035116"/>
                      <a:gd name="connsiteY2" fmla="*/ 295307 h 590614"/>
                      <a:gd name="connsiteX3" fmla="*/ 1035116 w 1035116"/>
                      <a:gd name="connsiteY3" fmla="*/ 320584 h 590614"/>
                      <a:gd name="connsiteX4" fmla="*/ 517558 w 1035116"/>
                      <a:gd name="connsiteY4" fmla="*/ 590614 h 590614"/>
                      <a:gd name="connsiteX5" fmla="*/ 0 w 1035116"/>
                      <a:gd name="connsiteY5" fmla="*/ 320584 h 590614"/>
                      <a:gd name="connsiteX6" fmla="*/ 4884 w 1035116"/>
                      <a:gd name="connsiteY6" fmla="*/ 295307 h 590614"/>
                      <a:gd name="connsiteX7" fmla="*/ 0 w 1035116"/>
                      <a:gd name="connsiteY7" fmla="*/ 270030 h 590614"/>
                      <a:gd name="connsiteX8" fmla="*/ 517558 w 1035116"/>
                      <a:gd name="connsiteY8" fmla="*/ 0 h 590614"/>
                      <a:gd name="connsiteX0" fmla="*/ 517558 w 1035116"/>
                      <a:gd name="connsiteY0" fmla="*/ 0 h 590614"/>
                      <a:gd name="connsiteX1" fmla="*/ 1035116 w 1035116"/>
                      <a:gd name="connsiteY1" fmla="*/ 270030 h 590614"/>
                      <a:gd name="connsiteX2" fmla="*/ 1030232 w 1035116"/>
                      <a:gd name="connsiteY2" fmla="*/ 295307 h 590614"/>
                      <a:gd name="connsiteX3" fmla="*/ 1035116 w 1035116"/>
                      <a:gd name="connsiteY3" fmla="*/ 320584 h 590614"/>
                      <a:gd name="connsiteX4" fmla="*/ 517558 w 1035116"/>
                      <a:gd name="connsiteY4" fmla="*/ 590614 h 590614"/>
                      <a:gd name="connsiteX5" fmla="*/ 0 w 1035116"/>
                      <a:gd name="connsiteY5" fmla="*/ 320584 h 590614"/>
                      <a:gd name="connsiteX6" fmla="*/ 0 w 1035116"/>
                      <a:gd name="connsiteY6" fmla="*/ 270030 h 590614"/>
                      <a:gd name="connsiteX7" fmla="*/ 517558 w 1035116"/>
                      <a:gd name="connsiteY7" fmla="*/ 0 h 590614"/>
                      <a:gd name="connsiteX0" fmla="*/ 517558 w 1035116"/>
                      <a:gd name="connsiteY0" fmla="*/ 0 h 590614"/>
                      <a:gd name="connsiteX1" fmla="*/ 1035116 w 1035116"/>
                      <a:gd name="connsiteY1" fmla="*/ 270030 h 590614"/>
                      <a:gd name="connsiteX2" fmla="*/ 1035116 w 1035116"/>
                      <a:gd name="connsiteY2" fmla="*/ 320584 h 590614"/>
                      <a:gd name="connsiteX3" fmla="*/ 517558 w 1035116"/>
                      <a:gd name="connsiteY3" fmla="*/ 590614 h 590614"/>
                      <a:gd name="connsiteX4" fmla="*/ 0 w 1035116"/>
                      <a:gd name="connsiteY4" fmla="*/ 320584 h 590614"/>
                      <a:gd name="connsiteX5" fmla="*/ 0 w 1035116"/>
                      <a:gd name="connsiteY5" fmla="*/ 270030 h 590614"/>
                      <a:gd name="connsiteX6" fmla="*/ 517558 w 1035116"/>
                      <a:gd name="connsiteY6" fmla="*/ 0 h 59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35116" h="590614">
                        <a:moveTo>
                          <a:pt x="517558" y="0"/>
                        </a:moveTo>
                        <a:cubicBezTo>
                          <a:pt x="803397" y="0"/>
                          <a:pt x="1035116" y="120897"/>
                          <a:pt x="1035116" y="270030"/>
                        </a:cubicBezTo>
                        <a:lnTo>
                          <a:pt x="1035116" y="320584"/>
                        </a:lnTo>
                        <a:cubicBezTo>
                          <a:pt x="1035116" y="469717"/>
                          <a:pt x="803397" y="590614"/>
                          <a:pt x="517558" y="590614"/>
                        </a:cubicBezTo>
                        <a:cubicBezTo>
                          <a:pt x="231719" y="590614"/>
                          <a:pt x="0" y="469717"/>
                          <a:pt x="0" y="320584"/>
                        </a:cubicBezTo>
                        <a:lnTo>
                          <a:pt x="0" y="270030"/>
                        </a:lnTo>
                        <a:cubicBezTo>
                          <a:pt x="0" y="120897"/>
                          <a:pt x="231719" y="0"/>
                          <a:pt x="517558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97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楕円 90">
                    <a:extLst>
                      <a:ext uri="{FF2B5EF4-FFF2-40B4-BE49-F238E27FC236}">
                        <a16:creationId xmlns:a16="http://schemas.microsoft.com/office/drawing/2014/main" id="{8FDA8261-9A00-45EF-98D9-8047892650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62718" y="3083720"/>
                    <a:ext cx="983225" cy="48267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98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0A409383-D4E7-4FC4-A8C6-3E05D7C6F27F}"/>
                    </a:ext>
                  </a:extLst>
                </p:cNvPr>
                <p:cNvGrpSpPr/>
                <p:nvPr/>
              </p:nvGrpSpPr>
              <p:grpSpPr>
                <a:xfrm>
                  <a:off x="4506832" y="2381269"/>
                  <a:ext cx="2557738" cy="1095552"/>
                  <a:chOff x="4506832" y="2381269"/>
                  <a:chExt cx="2557738" cy="1095552"/>
                </a:xfrm>
              </p:grpSpPr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A82D252B-15EF-4491-9569-6BCA052D4EE6}"/>
                      </a:ext>
                    </a:extLst>
                  </p:cNvPr>
                  <p:cNvGrpSpPr/>
                  <p:nvPr/>
                </p:nvGrpSpPr>
                <p:grpSpPr>
                  <a:xfrm>
                    <a:off x="4967120" y="2381270"/>
                    <a:ext cx="601830" cy="343390"/>
                    <a:chOff x="4637964" y="3063411"/>
                    <a:chExt cx="1035116" cy="590614"/>
                  </a:xfrm>
                </p:grpSpPr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A68DDEAA-9513-423A-BC1E-C168520184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楕円 88">
                      <a:extLst>
                        <a:ext uri="{FF2B5EF4-FFF2-40B4-BE49-F238E27FC236}">
                          <a16:creationId xmlns:a16="http://schemas.microsoft.com/office/drawing/2014/main" id="{92634635-B69C-488C-97C8-4555B8998F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5007B6CF-71C3-4016-9080-076705AA3257}"/>
                      </a:ext>
                    </a:extLst>
                  </p:cNvPr>
                  <p:cNvGrpSpPr/>
                  <p:nvPr/>
                </p:nvGrpSpPr>
                <p:grpSpPr>
                  <a:xfrm rot="726165">
                    <a:off x="5298343" y="2381269"/>
                    <a:ext cx="601830" cy="343390"/>
                    <a:chOff x="4637964" y="3063411"/>
                    <a:chExt cx="1035116" cy="590614"/>
                  </a:xfrm>
                </p:grpSpPr>
                <p:sp>
                  <p:nvSpPr>
                    <p:cNvPr id="86" name="フリーフォーム: 図形 85">
                      <a:extLst>
                        <a:ext uri="{FF2B5EF4-FFF2-40B4-BE49-F238E27FC236}">
                          <a16:creationId xmlns:a16="http://schemas.microsoft.com/office/drawing/2014/main" id="{48C87B9A-1374-43FC-99F1-DF533FA6BA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楕円 86">
                      <a:extLst>
                        <a:ext uri="{FF2B5EF4-FFF2-40B4-BE49-F238E27FC236}">
                          <a16:creationId xmlns:a16="http://schemas.microsoft.com/office/drawing/2014/main" id="{B4698E6E-B754-404F-84A1-6E115F2854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6217DF10-50FC-4B18-A216-6EF30C101589}"/>
                      </a:ext>
                    </a:extLst>
                  </p:cNvPr>
                  <p:cNvGrpSpPr/>
                  <p:nvPr/>
                </p:nvGrpSpPr>
                <p:grpSpPr>
                  <a:xfrm>
                    <a:off x="5126178" y="2704996"/>
                    <a:ext cx="505731" cy="288558"/>
                    <a:chOff x="6263543" y="2578118"/>
                    <a:chExt cx="601830" cy="343390"/>
                  </a:xfrm>
                </p:grpSpPr>
                <p:sp>
                  <p:nvSpPr>
                    <p:cNvPr id="83" name="フリーフォーム: 図形 82">
                      <a:extLst>
                        <a:ext uri="{FF2B5EF4-FFF2-40B4-BE49-F238E27FC236}">
                          <a16:creationId xmlns:a16="http://schemas.microsoft.com/office/drawing/2014/main" id="{BA9C370A-38CE-4490-B995-0221F433EC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67490" y="2685233"/>
                      <a:ext cx="195248" cy="63072"/>
                    </a:xfrm>
                    <a:custGeom>
                      <a:avLst/>
                      <a:gdLst>
                        <a:gd name="connsiteX0" fmla="*/ 97624 w 195248"/>
                        <a:gd name="connsiteY0" fmla="*/ 0 h 63072"/>
                        <a:gd name="connsiteX1" fmla="*/ 195248 w 195248"/>
                        <a:gd name="connsiteY1" fmla="*/ 41543 h 63072"/>
                        <a:gd name="connsiteX2" fmla="*/ 187576 w 195248"/>
                        <a:gd name="connsiteY2" fmla="*/ 57714 h 63072"/>
                        <a:gd name="connsiteX3" fmla="*/ 179087 w 195248"/>
                        <a:gd name="connsiteY3" fmla="*/ 63072 h 63072"/>
                        <a:gd name="connsiteX4" fmla="*/ 177848 w 195248"/>
                        <a:gd name="connsiteY4" fmla="*/ 60460 h 63072"/>
                        <a:gd name="connsiteX5" fmla="*/ 97624 w 195248"/>
                        <a:gd name="connsiteY5" fmla="*/ 37831 h 63072"/>
                        <a:gd name="connsiteX6" fmla="*/ 17400 w 195248"/>
                        <a:gd name="connsiteY6" fmla="*/ 60460 h 63072"/>
                        <a:gd name="connsiteX7" fmla="*/ 16161 w 195248"/>
                        <a:gd name="connsiteY7" fmla="*/ 63072 h 63072"/>
                        <a:gd name="connsiteX8" fmla="*/ 7672 w 195248"/>
                        <a:gd name="connsiteY8" fmla="*/ 57714 h 63072"/>
                        <a:gd name="connsiteX9" fmla="*/ 0 w 195248"/>
                        <a:gd name="connsiteY9" fmla="*/ 41543 h 63072"/>
                        <a:gd name="connsiteX10" fmla="*/ 97624 w 195248"/>
                        <a:gd name="connsiteY10" fmla="*/ 0 h 630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95248" h="63072">
                          <a:moveTo>
                            <a:pt x="97624" y="0"/>
                          </a:moveTo>
                          <a:cubicBezTo>
                            <a:pt x="151540" y="0"/>
                            <a:pt x="195248" y="18599"/>
                            <a:pt x="195248" y="41543"/>
                          </a:cubicBezTo>
                          <a:cubicBezTo>
                            <a:pt x="195248" y="47279"/>
                            <a:pt x="192517" y="52744"/>
                            <a:pt x="187576" y="57714"/>
                          </a:cubicBezTo>
                          <a:lnTo>
                            <a:pt x="179087" y="63072"/>
                          </a:lnTo>
                          <a:lnTo>
                            <a:pt x="177848" y="60460"/>
                          </a:lnTo>
                          <a:cubicBezTo>
                            <a:pt x="164631" y="47162"/>
                            <a:pt x="133688" y="37831"/>
                            <a:pt x="97624" y="37831"/>
                          </a:cubicBezTo>
                          <a:cubicBezTo>
                            <a:pt x="61561" y="37831"/>
                            <a:pt x="30618" y="47162"/>
                            <a:pt x="17400" y="60460"/>
                          </a:cubicBezTo>
                          <a:lnTo>
                            <a:pt x="16161" y="63072"/>
                          </a:lnTo>
                          <a:lnTo>
                            <a:pt x="7672" y="57714"/>
                          </a:lnTo>
                          <a:cubicBezTo>
                            <a:pt x="2732" y="52744"/>
                            <a:pt x="0" y="47279"/>
                            <a:pt x="0" y="41543"/>
                          </a:cubicBezTo>
                          <a:cubicBezTo>
                            <a:pt x="0" y="18599"/>
                            <a:pt x="43708" y="0"/>
                            <a:pt x="97624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フリーフォーム: 図形 83">
                      <a:extLst>
                        <a:ext uri="{FF2B5EF4-FFF2-40B4-BE49-F238E27FC236}">
                          <a16:creationId xmlns:a16="http://schemas.microsoft.com/office/drawing/2014/main" id="{BBABDBDE-4557-4CF4-8E07-74F31AE2B8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63543" y="2578118"/>
                      <a:ext cx="601830" cy="343390"/>
                    </a:xfrm>
                    <a:custGeom>
                      <a:avLst/>
                      <a:gdLst>
                        <a:gd name="connsiteX0" fmla="*/ 300222 w 601830"/>
                        <a:gd name="connsiteY0" fmla="*/ 115076 h 343390"/>
                        <a:gd name="connsiteX1" fmla="*/ 213156 w 601830"/>
                        <a:gd name="connsiteY1" fmla="*/ 152126 h 343390"/>
                        <a:gd name="connsiteX2" fmla="*/ 300222 w 601830"/>
                        <a:gd name="connsiteY2" fmla="*/ 189176 h 343390"/>
                        <a:gd name="connsiteX3" fmla="*/ 387288 w 601830"/>
                        <a:gd name="connsiteY3" fmla="*/ 152126 h 343390"/>
                        <a:gd name="connsiteX4" fmla="*/ 300222 w 601830"/>
                        <a:gd name="connsiteY4" fmla="*/ 115076 h 343390"/>
                        <a:gd name="connsiteX5" fmla="*/ 300915 w 601830"/>
                        <a:gd name="connsiteY5" fmla="*/ 0 h 343390"/>
                        <a:gd name="connsiteX6" fmla="*/ 601830 w 601830"/>
                        <a:gd name="connsiteY6" fmla="*/ 156999 h 343390"/>
                        <a:gd name="connsiteX7" fmla="*/ 601830 w 601830"/>
                        <a:gd name="connsiteY7" fmla="*/ 186391 h 343390"/>
                        <a:gd name="connsiteX8" fmla="*/ 300915 w 601830"/>
                        <a:gd name="connsiteY8" fmla="*/ 343390 h 343390"/>
                        <a:gd name="connsiteX9" fmla="*/ 0 w 601830"/>
                        <a:gd name="connsiteY9" fmla="*/ 186391 h 343390"/>
                        <a:gd name="connsiteX10" fmla="*/ 0 w 601830"/>
                        <a:gd name="connsiteY10" fmla="*/ 156999 h 343390"/>
                        <a:gd name="connsiteX11" fmla="*/ 300915 w 601830"/>
                        <a:gd name="connsiteY11" fmla="*/ 0 h 343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01830" h="343390">
                          <a:moveTo>
                            <a:pt x="300222" y="115076"/>
                          </a:moveTo>
                          <a:cubicBezTo>
                            <a:pt x="252137" y="115076"/>
                            <a:pt x="213156" y="131664"/>
                            <a:pt x="213156" y="152126"/>
                          </a:cubicBezTo>
                          <a:cubicBezTo>
                            <a:pt x="213156" y="172588"/>
                            <a:pt x="252137" y="189176"/>
                            <a:pt x="300222" y="189176"/>
                          </a:cubicBezTo>
                          <a:cubicBezTo>
                            <a:pt x="348307" y="189176"/>
                            <a:pt x="387288" y="172588"/>
                            <a:pt x="387288" y="152126"/>
                          </a:cubicBezTo>
                          <a:cubicBezTo>
                            <a:pt x="387288" y="131664"/>
                            <a:pt x="348307" y="115076"/>
                            <a:pt x="300222" y="115076"/>
                          </a:cubicBezTo>
                          <a:close/>
                          <a:moveTo>
                            <a:pt x="300915" y="0"/>
                          </a:moveTo>
                          <a:cubicBezTo>
                            <a:pt x="467106" y="0"/>
                            <a:pt x="601830" y="70291"/>
                            <a:pt x="601830" y="156999"/>
                          </a:cubicBezTo>
                          <a:lnTo>
                            <a:pt x="601830" y="186391"/>
                          </a:lnTo>
                          <a:cubicBezTo>
                            <a:pt x="601830" y="273099"/>
                            <a:pt x="467106" y="343390"/>
                            <a:pt x="300915" y="343390"/>
                          </a:cubicBezTo>
                          <a:cubicBezTo>
                            <a:pt x="134725" y="343390"/>
                            <a:pt x="0" y="273099"/>
                            <a:pt x="0" y="186391"/>
                          </a:cubicBezTo>
                          <a:lnTo>
                            <a:pt x="0" y="156999"/>
                          </a:lnTo>
                          <a:cubicBezTo>
                            <a:pt x="0" y="70291"/>
                            <a:pt x="134725" y="0"/>
                            <a:pt x="300915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フリーフォーム: 図形 84">
                      <a:extLst>
                        <a:ext uri="{FF2B5EF4-FFF2-40B4-BE49-F238E27FC236}">
                          <a16:creationId xmlns:a16="http://schemas.microsoft.com/office/drawing/2014/main" id="{58ED380B-4DDF-4FF9-8EB4-A823ECCCE3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77935" y="2589925"/>
                      <a:ext cx="571660" cy="280636"/>
                    </a:xfrm>
                    <a:custGeom>
                      <a:avLst/>
                      <a:gdLst>
                        <a:gd name="connsiteX0" fmla="*/ 285830 w 571660"/>
                        <a:gd name="connsiteY0" fmla="*/ 103268 h 280636"/>
                        <a:gd name="connsiteX1" fmla="*/ 198764 w 571660"/>
                        <a:gd name="connsiteY1" fmla="*/ 140318 h 280636"/>
                        <a:gd name="connsiteX2" fmla="*/ 285830 w 571660"/>
                        <a:gd name="connsiteY2" fmla="*/ 177368 h 280636"/>
                        <a:gd name="connsiteX3" fmla="*/ 372896 w 571660"/>
                        <a:gd name="connsiteY3" fmla="*/ 140318 h 280636"/>
                        <a:gd name="connsiteX4" fmla="*/ 285830 w 571660"/>
                        <a:gd name="connsiteY4" fmla="*/ 103268 h 280636"/>
                        <a:gd name="connsiteX5" fmla="*/ 285830 w 571660"/>
                        <a:gd name="connsiteY5" fmla="*/ 0 h 280636"/>
                        <a:gd name="connsiteX6" fmla="*/ 571660 w 571660"/>
                        <a:gd name="connsiteY6" fmla="*/ 140318 h 280636"/>
                        <a:gd name="connsiteX7" fmla="*/ 285830 w 571660"/>
                        <a:gd name="connsiteY7" fmla="*/ 280636 h 280636"/>
                        <a:gd name="connsiteX8" fmla="*/ 0 w 571660"/>
                        <a:gd name="connsiteY8" fmla="*/ 140318 h 280636"/>
                        <a:gd name="connsiteX9" fmla="*/ 285830 w 571660"/>
                        <a:gd name="connsiteY9" fmla="*/ 0 h 280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1660" h="280636">
                          <a:moveTo>
                            <a:pt x="285830" y="103268"/>
                          </a:moveTo>
                          <a:cubicBezTo>
                            <a:pt x="237745" y="103268"/>
                            <a:pt x="198764" y="119856"/>
                            <a:pt x="198764" y="140318"/>
                          </a:cubicBezTo>
                          <a:cubicBezTo>
                            <a:pt x="198764" y="160780"/>
                            <a:pt x="237745" y="177368"/>
                            <a:pt x="285830" y="177368"/>
                          </a:cubicBezTo>
                          <a:cubicBezTo>
                            <a:pt x="333915" y="177368"/>
                            <a:pt x="372896" y="160780"/>
                            <a:pt x="372896" y="140318"/>
                          </a:cubicBezTo>
                          <a:cubicBezTo>
                            <a:pt x="372896" y="119856"/>
                            <a:pt x="333915" y="103268"/>
                            <a:pt x="285830" y="103268"/>
                          </a:cubicBezTo>
                          <a:close/>
                          <a:moveTo>
                            <a:pt x="285830" y="0"/>
                          </a:moveTo>
                          <a:cubicBezTo>
                            <a:pt x="443690" y="0"/>
                            <a:pt x="571660" y="62823"/>
                            <a:pt x="571660" y="140318"/>
                          </a:cubicBezTo>
                          <a:cubicBezTo>
                            <a:pt x="571660" y="217813"/>
                            <a:pt x="443690" y="280636"/>
                            <a:pt x="285830" y="280636"/>
                          </a:cubicBezTo>
                          <a:cubicBezTo>
                            <a:pt x="127970" y="280636"/>
                            <a:pt x="0" y="217813"/>
                            <a:pt x="0" y="140318"/>
                          </a:cubicBezTo>
                          <a:cubicBezTo>
                            <a:pt x="0" y="62823"/>
                            <a:pt x="127970" y="0"/>
                            <a:pt x="285830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4" name="グループ化 63">
                    <a:extLst>
                      <a:ext uri="{FF2B5EF4-FFF2-40B4-BE49-F238E27FC236}">
                        <a16:creationId xmlns:a16="http://schemas.microsoft.com/office/drawing/2014/main" id="{1F1E7E54-791E-4EB1-ADB3-1536F1C3ABD9}"/>
                      </a:ext>
                    </a:extLst>
                  </p:cNvPr>
                  <p:cNvGrpSpPr/>
                  <p:nvPr/>
                </p:nvGrpSpPr>
                <p:grpSpPr>
                  <a:xfrm>
                    <a:off x="4506832" y="2870763"/>
                    <a:ext cx="892335" cy="509147"/>
                    <a:chOff x="4637964" y="3063411"/>
                    <a:chExt cx="1035116" cy="590614"/>
                  </a:xfrm>
                </p:grpSpPr>
                <p:sp>
                  <p:nvSpPr>
                    <p:cNvPr id="81" name="フリーフォーム: 図形 80">
                      <a:extLst>
                        <a:ext uri="{FF2B5EF4-FFF2-40B4-BE49-F238E27FC236}">
                          <a16:creationId xmlns:a16="http://schemas.microsoft.com/office/drawing/2014/main" id="{0BF6EC68-EFFC-4074-92E4-5E0B5B1329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" name="楕円 81">
                      <a:extLst>
                        <a:ext uri="{FF2B5EF4-FFF2-40B4-BE49-F238E27FC236}">
                          <a16:creationId xmlns:a16="http://schemas.microsoft.com/office/drawing/2014/main" id="{F5B4BB05-C2D1-460B-A990-433531DA3E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" name="グループ化 64">
                    <a:extLst>
                      <a:ext uri="{FF2B5EF4-FFF2-40B4-BE49-F238E27FC236}">
                        <a16:creationId xmlns:a16="http://schemas.microsoft.com/office/drawing/2014/main" id="{BC0B2AB7-7920-44D7-97D8-7ED5B4809CFA}"/>
                      </a:ext>
                    </a:extLst>
                  </p:cNvPr>
                  <p:cNvGrpSpPr/>
                  <p:nvPr/>
                </p:nvGrpSpPr>
                <p:grpSpPr>
                  <a:xfrm rot="593533">
                    <a:off x="5271803" y="2890124"/>
                    <a:ext cx="654911" cy="373678"/>
                    <a:chOff x="4637964" y="3063411"/>
                    <a:chExt cx="1035116" cy="590614"/>
                  </a:xfrm>
                </p:grpSpPr>
                <p:sp>
                  <p:nvSpPr>
                    <p:cNvPr id="79" name="フリーフォーム: 図形 78">
                      <a:extLst>
                        <a:ext uri="{FF2B5EF4-FFF2-40B4-BE49-F238E27FC236}">
                          <a16:creationId xmlns:a16="http://schemas.microsoft.com/office/drawing/2014/main" id="{BA4A1261-50EA-4BF8-A096-3029F71FFC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50000">
                          <a:srgbClr val="CC6600"/>
                        </a:gs>
                        <a:gs pos="97000">
                          <a:srgbClr val="99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0" name="楕円 79">
                      <a:extLst>
                        <a:ext uri="{FF2B5EF4-FFF2-40B4-BE49-F238E27FC236}">
                          <a16:creationId xmlns:a16="http://schemas.microsoft.com/office/drawing/2014/main" id="{7D00EFC7-5AFB-40A4-A62E-A25EF210A9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97000">
                          <a:srgbClr val="CC66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17A1D202-3B2B-4A54-9C38-EE17D4EC705F}"/>
                      </a:ext>
                    </a:extLst>
                  </p:cNvPr>
                  <p:cNvGrpSpPr/>
                  <p:nvPr/>
                </p:nvGrpSpPr>
                <p:grpSpPr>
                  <a:xfrm rot="593533">
                    <a:off x="5724241" y="2813924"/>
                    <a:ext cx="654911" cy="373678"/>
                    <a:chOff x="4637964" y="3063411"/>
                    <a:chExt cx="1035116" cy="590614"/>
                  </a:xfrm>
                </p:grpSpPr>
                <p:sp>
                  <p:nvSpPr>
                    <p:cNvPr id="77" name="フリーフォーム: 図形 76">
                      <a:extLst>
                        <a:ext uri="{FF2B5EF4-FFF2-40B4-BE49-F238E27FC236}">
                          <a16:creationId xmlns:a16="http://schemas.microsoft.com/office/drawing/2014/main" id="{D8085D0C-33A6-4266-A4AA-85754E37A23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50000">
                          <a:srgbClr val="CC6600"/>
                        </a:gs>
                        <a:gs pos="97000">
                          <a:srgbClr val="99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" name="楕円 77">
                      <a:extLst>
                        <a:ext uri="{FF2B5EF4-FFF2-40B4-BE49-F238E27FC236}">
                          <a16:creationId xmlns:a16="http://schemas.microsoft.com/office/drawing/2014/main" id="{0C992AF6-881B-4DD8-AB29-15AD185E0F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97000">
                          <a:srgbClr val="CC66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7" name="グループ化 66">
                    <a:extLst>
                      <a:ext uri="{FF2B5EF4-FFF2-40B4-BE49-F238E27FC236}">
                        <a16:creationId xmlns:a16="http://schemas.microsoft.com/office/drawing/2014/main" id="{88755979-3B66-4A81-9494-B186E5170502}"/>
                      </a:ext>
                    </a:extLst>
                  </p:cNvPr>
                  <p:cNvGrpSpPr/>
                  <p:nvPr/>
                </p:nvGrpSpPr>
                <p:grpSpPr>
                  <a:xfrm>
                    <a:off x="5976683" y="2474330"/>
                    <a:ext cx="654911" cy="373678"/>
                    <a:chOff x="4637964" y="3063411"/>
                    <a:chExt cx="1035116" cy="590614"/>
                  </a:xfrm>
                </p:grpSpPr>
                <p:sp>
                  <p:nvSpPr>
                    <p:cNvPr id="75" name="フリーフォーム: 図形 74">
                      <a:extLst>
                        <a:ext uri="{FF2B5EF4-FFF2-40B4-BE49-F238E27FC236}">
                          <a16:creationId xmlns:a16="http://schemas.microsoft.com/office/drawing/2014/main" id="{8A3B378D-0757-408F-9708-F78A998A02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50000">
                          <a:srgbClr val="CC6600"/>
                        </a:gs>
                        <a:gs pos="97000">
                          <a:srgbClr val="99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" name="楕円 75">
                      <a:extLst>
                        <a:ext uri="{FF2B5EF4-FFF2-40B4-BE49-F238E27FC236}">
                          <a16:creationId xmlns:a16="http://schemas.microsoft.com/office/drawing/2014/main" id="{B018EC5B-1853-48AD-BD0C-86D7E205F2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97000">
                          <a:srgbClr val="CC66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8" name="グループ化 67">
                    <a:extLst>
                      <a:ext uri="{FF2B5EF4-FFF2-40B4-BE49-F238E27FC236}">
                        <a16:creationId xmlns:a16="http://schemas.microsoft.com/office/drawing/2014/main" id="{AD098B56-C108-4079-A1BD-630991DD5341}"/>
                      </a:ext>
                    </a:extLst>
                  </p:cNvPr>
                  <p:cNvGrpSpPr/>
                  <p:nvPr/>
                </p:nvGrpSpPr>
                <p:grpSpPr>
                  <a:xfrm>
                    <a:off x="6466687" y="2856180"/>
                    <a:ext cx="449995" cy="300545"/>
                    <a:chOff x="4637964" y="3063411"/>
                    <a:chExt cx="1035116" cy="590614"/>
                  </a:xfrm>
                </p:grpSpPr>
                <p:sp>
                  <p:nvSpPr>
                    <p:cNvPr id="73" name="フリーフォーム: 図形 72">
                      <a:extLst>
                        <a:ext uri="{FF2B5EF4-FFF2-40B4-BE49-F238E27FC236}">
                          <a16:creationId xmlns:a16="http://schemas.microsoft.com/office/drawing/2014/main" id="{2F5FEE2C-0757-4543-84E0-7D51826354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" name="楕円 73">
                      <a:extLst>
                        <a:ext uri="{FF2B5EF4-FFF2-40B4-BE49-F238E27FC236}">
                          <a16:creationId xmlns:a16="http://schemas.microsoft.com/office/drawing/2014/main" id="{B49B9BA7-15BC-48F8-B81A-E135439177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9" name="グループ化 68">
                    <a:extLst>
                      <a:ext uri="{FF2B5EF4-FFF2-40B4-BE49-F238E27FC236}">
                        <a16:creationId xmlns:a16="http://schemas.microsoft.com/office/drawing/2014/main" id="{3A652EFC-1444-46D5-A5ED-BEA9DE041209}"/>
                      </a:ext>
                    </a:extLst>
                  </p:cNvPr>
                  <p:cNvGrpSpPr/>
                  <p:nvPr/>
                </p:nvGrpSpPr>
                <p:grpSpPr>
                  <a:xfrm>
                    <a:off x="6614575" y="3176276"/>
                    <a:ext cx="449995" cy="300545"/>
                    <a:chOff x="4637964" y="3063411"/>
                    <a:chExt cx="1035116" cy="590614"/>
                  </a:xfrm>
                </p:grpSpPr>
                <p:sp>
                  <p:nvSpPr>
                    <p:cNvPr id="70" name="フリーフォーム: 図形 69">
                      <a:extLst>
                        <a:ext uri="{FF2B5EF4-FFF2-40B4-BE49-F238E27FC236}">
                          <a16:creationId xmlns:a16="http://schemas.microsoft.com/office/drawing/2014/main" id="{5A831F14-BAF1-4450-BDC1-F96E4E2B5E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2" name="楕円 71">
                      <a:extLst>
                        <a:ext uri="{FF2B5EF4-FFF2-40B4-BE49-F238E27FC236}">
                          <a16:creationId xmlns:a16="http://schemas.microsoft.com/office/drawing/2014/main" id="{54C891E1-5092-4756-B626-2E72A6F3ED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55" name="&quot;禁止&quot;マーク 54">
              <a:extLst>
                <a:ext uri="{FF2B5EF4-FFF2-40B4-BE49-F238E27FC236}">
                  <a16:creationId xmlns:a16="http://schemas.microsoft.com/office/drawing/2014/main" id="{71A4F5D5-03A1-4699-B4CC-E8E3B54C5D15}"/>
                </a:ext>
              </a:extLst>
            </p:cNvPr>
            <p:cNvSpPr/>
            <p:nvPr/>
          </p:nvSpPr>
          <p:spPr bwMode="auto">
            <a:xfrm>
              <a:off x="-959856" y="3462822"/>
              <a:ext cx="1284934" cy="1284934"/>
            </a:xfrm>
            <a:prstGeom prst="noSmoking">
              <a:avLst>
                <a:gd name="adj" fmla="val 7831"/>
              </a:avLst>
            </a:prstGeom>
            <a:solidFill>
              <a:srgbClr val="FF0000">
                <a:alpha val="6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42553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351D032-7D66-4627-8746-98031F20A569}"/>
              </a:ext>
            </a:extLst>
          </p:cNvPr>
          <p:cNvGrpSpPr/>
          <p:nvPr/>
        </p:nvGrpSpPr>
        <p:grpSpPr>
          <a:xfrm>
            <a:off x="366129" y="4953000"/>
            <a:ext cx="5998096" cy="2424130"/>
            <a:chOff x="59207" y="1352600"/>
            <a:chExt cx="6611939" cy="2672217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C16F3AC6-283A-4445-8E31-C5D16752C095}"/>
                </a:ext>
              </a:extLst>
            </p:cNvPr>
            <p:cNvGrpSpPr/>
            <p:nvPr/>
          </p:nvGrpSpPr>
          <p:grpSpPr>
            <a:xfrm>
              <a:off x="4080192" y="1352600"/>
              <a:ext cx="2590954" cy="2672217"/>
              <a:chOff x="974305" y="2110272"/>
              <a:chExt cx="1289050" cy="1329480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CFBDD9C4-AAF2-4D9E-83AD-42B21E539F96}"/>
                  </a:ext>
                </a:extLst>
              </p:cNvPr>
              <p:cNvGrpSpPr/>
              <p:nvPr/>
            </p:nvGrpSpPr>
            <p:grpSpPr>
              <a:xfrm>
                <a:off x="974305" y="2300112"/>
                <a:ext cx="1242692" cy="1139640"/>
                <a:chOff x="2114388" y="3719542"/>
                <a:chExt cx="1242692" cy="1139640"/>
              </a:xfrm>
            </p:grpSpPr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4747B01B-B521-483E-BC24-227F3A26A6ED}"/>
                    </a:ext>
                  </a:extLst>
                </p:cNvPr>
                <p:cNvGrpSpPr/>
                <p:nvPr/>
              </p:nvGrpSpPr>
              <p:grpSpPr>
                <a:xfrm>
                  <a:off x="2114388" y="3719542"/>
                  <a:ext cx="876071" cy="583841"/>
                  <a:chOff x="1998366" y="3264090"/>
                  <a:chExt cx="1045648" cy="696852"/>
                </a:xfrm>
              </p:grpSpPr>
              <p:sp>
                <p:nvSpPr>
                  <p:cNvPr id="106" name="四角形: 角を丸くする 105">
                    <a:extLst>
                      <a:ext uri="{FF2B5EF4-FFF2-40B4-BE49-F238E27FC236}">
                        <a16:creationId xmlns:a16="http://schemas.microsoft.com/office/drawing/2014/main" id="{A30B9835-5E81-46E6-AD40-1BCE8B55B5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8366" y="3264090"/>
                    <a:ext cx="1045648" cy="696852"/>
                  </a:xfrm>
                  <a:prstGeom prst="roundRect">
                    <a:avLst>
                      <a:gd name="adj" fmla="val 8002"/>
                    </a:avLst>
                  </a:pr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四角形: 角を丸くする 106">
                    <a:extLst>
                      <a:ext uri="{FF2B5EF4-FFF2-40B4-BE49-F238E27FC236}">
                        <a16:creationId xmlns:a16="http://schemas.microsoft.com/office/drawing/2014/main" id="{912084A9-2DB1-436C-B9A0-84E7FABD3E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45250" y="3569388"/>
                    <a:ext cx="162610" cy="163243"/>
                  </a:xfrm>
                  <a:prstGeom prst="roundRect">
                    <a:avLst>
                      <a:gd name="adj" fmla="val 8002"/>
                    </a:avLst>
                  </a:prstGeom>
                  <a:solidFill>
                    <a:srgbClr val="FFC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テキスト ボックス 107">
                    <a:extLst>
                      <a:ext uri="{FF2B5EF4-FFF2-40B4-BE49-F238E27FC236}">
                        <a16:creationId xmlns:a16="http://schemas.microsoft.com/office/drawing/2014/main" id="{35A809B9-CA16-4CAC-BFC0-F7054AC86238}"/>
                      </a:ext>
                    </a:extLst>
                  </p:cNvPr>
                  <p:cNvSpPr txBox="1"/>
                  <p:nvPr/>
                </p:nvSpPr>
                <p:spPr>
                  <a:xfrm>
                    <a:off x="2108009" y="3795531"/>
                    <a:ext cx="823912" cy="9060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en-US" altLang="ja-JP" dirty="0"/>
                      <a:t>0000-0000-0000-0000</a:t>
                    </a:r>
                    <a:endParaRPr kumimoji="1" lang="ja-JP" altLang="en-US" dirty="0"/>
                  </a:p>
                </p:txBody>
              </p:sp>
              <p:sp>
                <p:nvSpPr>
                  <p:cNvPr id="109" name="テキスト ボックス 108">
                    <a:extLst>
                      <a:ext uri="{FF2B5EF4-FFF2-40B4-BE49-F238E27FC236}">
                        <a16:creationId xmlns:a16="http://schemas.microsoft.com/office/drawing/2014/main" id="{F29125CC-C436-474C-9DA7-CC4F86DCB419}"/>
                      </a:ext>
                    </a:extLst>
                  </p:cNvPr>
                  <p:cNvSpPr txBox="1"/>
                  <p:nvPr/>
                </p:nvSpPr>
                <p:spPr>
                  <a:xfrm>
                    <a:off x="2060986" y="3350419"/>
                    <a:ext cx="917958" cy="1605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chemeClr val="bg1"/>
                        </a:solidFill>
                      </a:rPr>
                      <a:t>〇</a:t>
                    </a:r>
                    <a:r>
                      <a:rPr lang="ja-JP" altLang="en-US" b="1" dirty="0">
                        <a:solidFill>
                          <a:schemeClr val="bg1"/>
                        </a:solidFill>
                      </a:rPr>
                      <a:t>〇〇〇</a:t>
                    </a:r>
                    <a:r>
                      <a:rPr lang="en-US" altLang="ja-JP" b="1" dirty="0">
                        <a:solidFill>
                          <a:schemeClr val="bg1"/>
                        </a:solidFill>
                      </a:rPr>
                      <a:t>CARD</a:t>
                    </a:r>
                    <a:endParaRPr kumimoji="1" lang="ja-JP" altLang="en-US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07878332-4DD4-46EA-A160-30A9D7CC70A0}"/>
                    </a:ext>
                  </a:extLst>
                </p:cNvPr>
                <p:cNvGrpSpPr/>
                <p:nvPr/>
              </p:nvGrpSpPr>
              <p:grpSpPr>
                <a:xfrm rot="900000">
                  <a:off x="2757599" y="3820033"/>
                  <a:ext cx="599481" cy="1039149"/>
                  <a:chOff x="3151556" y="3810391"/>
                  <a:chExt cx="766579" cy="1328799"/>
                </a:xfrm>
              </p:grpSpPr>
              <p:sp>
                <p:nvSpPr>
                  <p:cNvPr id="100" name="四角形: 角を丸くする 99">
                    <a:extLst>
                      <a:ext uri="{FF2B5EF4-FFF2-40B4-BE49-F238E27FC236}">
                        <a16:creationId xmlns:a16="http://schemas.microsoft.com/office/drawing/2014/main" id="{26356C83-9825-4059-83F5-653D99D5DB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556" y="3810391"/>
                    <a:ext cx="766579" cy="1328799"/>
                  </a:xfrm>
                  <a:prstGeom prst="roundRect">
                    <a:avLst>
                      <a:gd name="adj" fmla="val 5795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四角形: 角を丸くする 100">
                    <a:extLst>
                      <a:ext uri="{FF2B5EF4-FFF2-40B4-BE49-F238E27FC236}">
                        <a16:creationId xmlns:a16="http://schemas.microsoft.com/office/drawing/2014/main" id="{DF04A586-9446-4309-B81F-6E0C8AC66C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94304" y="3873963"/>
                    <a:ext cx="681084" cy="1160000"/>
                  </a:xfrm>
                  <a:prstGeom prst="roundRect">
                    <a:avLst>
                      <a:gd name="adj" fmla="val 1250"/>
                    </a:avLst>
                  </a:prstGeom>
                  <a:solidFill>
                    <a:srgbClr val="00B0F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四角形: 角を丸くする 101">
                    <a:extLst>
                      <a:ext uri="{FF2B5EF4-FFF2-40B4-BE49-F238E27FC236}">
                        <a16:creationId xmlns:a16="http://schemas.microsoft.com/office/drawing/2014/main" id="{D7D41C15-A1B3-4B1A-BBE3-4115AFB532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66179" y="3976826"/>
                    <a:ext cx="541439" cy="1001855"/>
                  </a:xfrm>
                  <a:prstGeom prst="roundRect">
                    <a:avLst>
                      <a:gd name="adj" fmla="val 125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テキスト ボックス 102">
                    <a:extLst>
                      <a:ext uri="{FF2B5EF4-FFF2-40B4-BE49-F238E27FC236}">
                        <a16:creationId xmlns:a16="http://schemas.microsoft.com/office/drawing/2014/main" id="{4290CB58-B15F-47AA-8324-7DAEE080DC06}"/>
                      </a:ext>
                    </a:extLst>
                  </p:cNvPr>
                  <p:cNvSpPr txBox="1"/>
                  <p:nvPr/>
                </p:nvSpPr>
                <p:spPr>
                  <a:xfrm>
                    <a:off x="3328119" y="4095770"/>
                    <a:ext cx="407593" cy="10537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en-US" altLang="ja-JP" dirty="0"/>
                      <a:t>\1,234</a:t>
                    </a:r>
                    <a:endParaRPr kumimoji="1" lang="ja-JP" altLang="en-US" dirty="0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5BDF22BE-1E90-4886-99A5-FF57513ECB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5041" y="4271859"/>
                    <a:ext cx="235474" cy="23547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四角形: 角を丸くする 104">
                    <a:extLst>
                      <a:ext uri="{FF2B5EF4-FFF2-40B4-BE49-F238E27FC236}">
                        <a16:creationId xmlns:a16="http://schemas.microsoft.com/office/drawing/2014/main" id="{21A5A291-461F-471F-BE90-BD08DFDDC2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66179" y="4817184"/>
                    <a:ext cx="541439" cy="168894"/>
                  </a:xfrm>
                  <a:prstGeom prst="roundRect">
                    <a:avLst>
                      <a:gd name="adj" fmla="val 1250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7" name="円: 塗りつぶしなし 96">
                <a:extLst>
                  <a:ext uri="{FF2B5EF4-FFF2-40B4-BE49-F238E27FC236}">
                    <a16:creationId xmlns:a16="http://schemas.microsoft.com/office/drawing/2014/main" id="{DE96689E-1316-4B4D-86CA-76842E827853}"/>
                  </a:ext>
                </a:extLst>
              </p:cNvPr>
              <p:cNvSpPr/>
              <p:nvPr/>
            </p:nvSpPr>
            <p:spPr bwMode="auto">
              <a:xfrm>
                <a:off x="984089" y="2110272"/>
                <a:ext cx="1279266" cy="1279266"/>
              </a:xfrm>
              <a:prstGeom prst="donut">
                <a:avLst>
                  <a:gd name="adj" fmla="val 7356"/>
                </a:avLst>
              </a:prstGeom>
              <a:solidFill>
                <a:srgbClr val="FF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BBF7FEE3-5A5A-4372-A650-EC228D289544}"/>
                </a:ext>
              </a:extLst>
            </p:cNvPr>
            <p:cNvGrpSpPr/>
            <p:nvPr/>
          </p:nvGrpSpPr>
          <p:grpSpPr>
            <a:xfrm>
              <a:off x="59207" y="1414069"/>
              <a:ext cx="3591769" cy="2582681"/>
              <a:chOff x="-1252899" y="3462822"/>
              <a:chExt cx="1786975" cy="1284934"/>
            </a:xfrm>
          </p:grpSpPr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127AF3E9-D0B6-4A92-BE6A-B7B6ADE4D533}"/>
                  </a:ext>
                </a:extLst>
              </p:cNvPr>
              <p:cNvGrpSpPr/>
              <p:nvPr/>
            </p:nvGrpSpPr>
            <p:grpSpPr>
              <a:xfrm>
                <a:off x="-1252899" y="3789133"/>
                <a:ext cx="1786975" cy="649070"/>
                <a:chOff x="1427838" y="3859352"/>
                <a:chExt cx="1786975" cy="649070"/>
              </a:xfrm>
            </p:grpSpPr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BF78652E-B45A-49BB-A04D-D497B58BED35}"/>
                    </a:ext>
                  </a:extLst>
                </p:cNvPr>
                <p:cNvGrpSpPr/>
                <p:nvPr/>
              </p:nvGrpSpPr>
              <p:grpSpPr>
                <a:xfrm>
                  <a:off x="1427838" y="3976497"/>
                  <a:ext cx="1698831" cy="531925"/>
                  <a:chOff x="4367935" y="4259185"/>
                  <a:chExt cx="1755195" cy="613087"/>
                </a:xfrm>
              </p:grpSpPr>
              <p:sp>
                <p:nvSpPr>
                  <p:cNvPr id="150" name="台形 49">
                    <a:extLst>
                      <a:ext uri="{FF2B5EF4-FFF2-40B4-BE49-F238E27FC236}">
                        <a16:creationId xmlns:a16="http://schemas.microsoft.com/office/drawing/2014/main" id="{C70129D5-E32B-4409-97BC-27D843BD78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7935" y="4259185"/>
                    <a:ext cx="1755195" cy="613087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台形 49">
                    <a:extLst>
                      <a:ext uri="{FF2B5EF4-FFF2-40B4-BE49-F238E27FC236}">
                        <a16:creationId xmlns:a16="http://schemas.microsoft.com/office/drawing/2014/main" id="{0CA82331-5C81-44A7-8F75-3B40904AA2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7763" y="4289426"/>
                    <a:ext cx="1675538" cy="552606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4" name="グループ化 113">
                  <a:extLst>
                    <a:ext uri="{FF2B5EF4-FFF2-40B4-BE49-F238E27FC236}">
                      <a16:creationId xmlns:a16="http://schemas.microsoft.com/office/drawing/2014/main" id="{E99B8D3A-B928-4F2D-B72E-D5998E06A418}"/>
                    </a:ext>
                  </a:extLst>
                </p:cNvPr>
                <p:cNvGrpSpPr/>
                <p:nvPr/>
              </p:nvGrpSpPr>
              <p:grpSpPr>
                <a:xfrm>
                  <a:off x="1515982" y="3903336"/>
                  <a:ext cx="1698831" cy="531925"/>
                  <a:chOff x="4367935" y="4259185"/>
                  <a:chExt cx="1755195" cy="613087"/>
                </a:xfrm>
              </p:grpSpPr>
              <p:sp>
                <p:nvSpPr>
                  <p:cNvPr id="148" name="台形 49">
                    <a:extLst>
                      <a:ext uri="{FF2B5EF4-FFF2-40B4-BE49-F238E27FC236}">
                        <a16:creationId xmlns:a16="http://schemas.microsoft.com/office/drawing/2014/main" id="{DAEB5CED-8D5E-4A69-9786-4C1038391F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7935" y="4259185"/>
                    <a:ext cx="1755195" cy="613087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台形 49">
                    <a:extLst>
                      <a:ext uri="{FF2B5EF4-FFF2-40B4-BE49-F238E27FC236}">
                        <a16:creationId xmlns:a16="http://schemas.microsoft.com/office/drawing/2014/main" id="{CDAB6D7A-38B8-4B47-81A0-A2D7711385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7763" y="4289426"/>
                    <a:ext cx="1675538" cy="552606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62C34D55-9E77-4635-B722-54DB76221F0A}"/>
                    </a:ext>
                  </a:extLst>
                </p:cNvPr>
                <p:cNvGrpSpPr/>
                <p:nvPr/>
              </p:nvGrpSpPr>
              <p:grpSpPr>
                <a:xfrm>
                  <a:off x="1731165" y="3859352"/>
                  <a:ext cx="1224806" cy="497871"/>
                  <a:chOff x="4506832" y="2381269"/>
                  <a:chExt cx="2695153" cy="1095552"/>
                </a:xfrm>
              </p:grpSpPr>
              <p:grpSp>
                <p:nvGrpSpPr>
                  <p:cNvPr id="116" name="グループ化 115">
                    <a:extLst>
                      <a:ext uri="{FF2B5EF4-FFF2-40B4-BE49-F238E27FC236}">
                        <a16:creationId xmlns:a16="http://schemas.microsoft.com/office/drawing/2014/main" id="{84853178-EAC8-4E29-AAD0-890F69CAED52}"/>
                      </a:ext>
                    </a:extLst>
                  </p:cNvPr>
                  <p:cNvGrpSpPr/>
                  <p:nvPr/>
                </p:nvGrpSpPr>
                <p:grpSpPr>
                  <a:xfrm rot="941257">
                    <a:off x="6751990" y="2815687"/>
                    <a:ext cx="449995" cy="300545"/>
                    <a:chOff x="4637964" y="3063411"/>
                    <a:chExt cx="1035116" cy="590614"/>
                  </a:xfrm>
                </p:grpSpPr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EDF9A4D6-43E0-4523-8D11-ECC6A37CBC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" name="楕円 146">
                      <a:extLst>
                        <a:ext uri="{FF2B5EF4-FFF2-40B4-BE49-F238E27FC236}">
                          <a16:creationId xmlns:a16="http://schemas.microsoft.com/office/drawing/2014/main" id="{E2016D6E-E674-4FEF-957C-72AB3A1ACB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7" name="グループ化 116">
                    <a:extLst>
                      <a:ext uri="{FF2B5EF4-FFF2-40B4-BE49-F238E27FC236}">
                        <a16:creationId xmlns:a16="http://schemas.microsoft.com/office/drawing/2014/main" id="{4014DC6D-0766-4BAF-B28E-E737BF4A55EE}"/>
                      </a:ext>
                    </a:extLst>
                  </p:cNvPr>
                  <p:cNvGrpSpPr/>
                  <p:nvPr/>
                </p:nvGrpSpPr>
                <p:grpSpPr>
                  <a:xfrm>
                    <a:off x="4506832" y="2381269"/>
                    <a:ext cx="2557738" cy="1095552"/>
                    <a:chOff x="4506832" y="2381269"/>
                    <a:chExt cx="2557738" cy="1095552"/>
                  </a:xfrm>
                </p:grpSpPr>
                <p:grpSp>
                  <p:nvGrpSpPr>
                    <p:cNvPr id="118" name="グループ化 117">
                      <a:extLst>
                        <a:ext uri="{FF2B5EF4-FFF2-40B4-BE49-F238E27FC236}">
                          <a16:creationId xmlns:a16="http://schemas.microsoft.com/office/drawing/2014/main" id="{F756AB32-CD17-4434-82DF-08D623DCD5C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967120" y="2381270"/>
                      <a:ext cx="601830" cy="343390"/>
                      <a:chOff x="4637964" y="3063411"/>
                      <a:chExt cx="1035116" cy="590614"/>
                    </a:xfrm>
                  </p:grpSpPr>
                  <p:sp>
                    <p:nvSpPr>
                      <p:cNvPr id="144" name="フリーフォーム: 図形 143">
                        <a:extLst>
                          <a:ext uri="{FF2B5EF4-FFF2-40B4-BE49-F238E27FC236}">
                            <a16:creationId xmlns:a16="http://schemas.microsoft.com/office/drawing/2014/main" id="{404A931D-8D5F-4BA9-ACDD-DAA058A6689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5" name="楕円 144">
                        <a:extLst>
                          <a:ext uri="{FF2B5EF4-FFF2-40B4-BE49-F238E27FC236}">
                            <a16:creationId xmlns:a16="http://schemas.microsoft.com/office/drawing/2014/main" id="{28ACD5A0-16D1-4A95-AD32-80E89BA2319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19" name="グループ化 118">
                      <a:extLst>
                        <a:ext uri="{FF2B5EF4-FFF2-40B4-BE49-F238E27FC236}">
                          <a16:creationId xmlns:a16="http://schemas.microsoft.com/office/drawing/2014/main" id="{735FC282-2869-4AE5-AA5F-EEE38E2B18DB}"/>
                        </a:ext>
                      </a:extLst>
                    </p:cNvPr>
                    <p:cNvGrpSpPr/>
                    <p:nvPr/>
                  </p:nvGrpSpPr>
                  <p:grpSpPr>
                    <a:xfrm rot="726165">
                      <a:off x="5298343" y="2381269"/>
                      <a:ext cx="601830" cy="343390"/>
                      <a:chOff x="4637964" y="3063411"/>
                      <a:chExt cx="1035116" cy="590614"/>
                    </a:xfrm>
                  </p:grpSpPr>
                  <p:sp>
                    <p:nvSpPr>
                      <p:cNvPr id="142" name="フリーフォーム: 図形 141">
                        <a:extLst>
                          <a:ext uri="{FF2B5EF4-FFF2-40B4-BE49-F238E27FC236}">
                            <a16:creationId xmlns:a16="http://schemas.microsoft.com/office/drawing/2014/main" id="{E507EE45-FC2D-41A7-8D72-12CB22FA104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3" name="楕円 142">
                        <a:extLst>
                          <a:ext uri="{FF2B5EF4-FFF2-40B4-BE49-F238E27FC236}">
                            <a16:creationId xmlns:a16="http://schemas.microsoft.com/office/drawing/2014/main" id="{077E5222-A72D-4E5A-9D3C-C9EC021E1C7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0" name="グループ化 119">
                      <a:extLst>
                        <a:ext uri="{FF2B5EF4-FFF2-40B4-BE49-F238E27FC236}">
                          <a16:creationId xmlns:a16="http://schemas.microsoft.com/office/drawing/2014/main" id="{9E364D0E-7B40-4B93-8F95-055B2E1254E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26178" y="2704996"/>
                      <a:ext cx="505731" cy="288558"/>
                      <a:chOff x="6263543" y="2578118"/>
                      <a:chExt cx="601830" cy="343390"/>
                    </a:xfrm>
                  </p:grpSpPr>
                  <p:sp>
                    <p:nvSpPr>
                      <p:cNvPr id="139" name="フリーフォーム: 図形 138">
                        <a:extLst>
                          <a:ext uri="{FF2B5EF4-FFF2-40B4-BE49-F238E27FC236}">
                            <a16:creationId xmlns:a16="http://schemas.microsoft.com/office/drawing/2014/main" id="{647FC953-705B-4813-BDE4-6A1E877E576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467490" y="2685233"/>
                        <a:ext cx="195248" cy="63072"/>
                      </a:xfrm>
                      <a:custGeom>
                        <a:avLst/>
                        <a:gdLst>
                          <a:gd name="connsiteX0" fmla="*/ 97624 w 195248"/>
                          <a:gd name="connsiteY0" fmla="*/ 0 h 63072"/>
                          <a:gd name="connsiteX1" fmla="*/ 195248 w 195248"/>
                          <a:gd name="connsiteY1" fmla="*/ 41543 h 63072"/>
                          <a:gd name="connsiteX2" fmla="*/ 187576 w 195248"/>
                          <a:gd name="connsiteY2" fmla="*/ 57714 h 63072"/>
                          <a:gd name="connsiteX3" fmla="*/ 179087 w 195248"/>
                          <a:gd name="connsiteY3" fmla="*/ 63072 h 63072"/>
                          <a:gd name="connsiteX4" fmla="*/ 177848 w 195248"/>
                          <a:gd name="connsiteY4" fmla="*/ 60460 h 63072"/>
                          <a:gd name="connsiteX5" fmla="*/ 97624 w 195248"/>
                          <a:gd name="connsiteY5" fmla="*/ 37831 h 63072"/>
                          <a:gd name="connsiteX6" fmla="*/ 17400 w 195248"/>
                          <a:gd name="connsiteY6" fmla="*/ 60460 h 63072"/>
                          <a:gd name="connsiteX7" fmla="*/ 16161 w 195248"/>
                          <a:gd name="connsiteY7" fmla="*/ 63072 h 63072"/>
                          <a:gd name="connsiteX8" fmla="*/ 7672 w 195248"/>
                          <a:gd name="connsiteY8" fmla="*/ 57714 h 63072"/>
                          <a:gd name="connsiteX9" fmla="*/ 0 w 195248"/>
                          <a:gd name="connsiteY9" fmla="*/ 41543 h 63072"/>
                          <a:gd name="connsiteX10" fmla="*/ 97624 w 195248"/>
                          <a:gd name="connsiteY10" fmla="*/ 0 h 630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95248" h="63072">
                            <a:moveTo>
                              <a:pt x="97624" y="0"/>
                            </a:moveTo>
                            <a:cubicBezTo>
                              <a:pt x="151540" y="0"/>
                              <a:pt x="195248" y="18599"/>
                              <a:pt x="195248" y="41543"/>
                            </a:cubicBezTo>
                            <a:cubicBezTo>
                              <a:pt x="195248" y="47279"/>
                              <a:pt x="192517" y="52744"/>
                              <a:pt x="187576" y="57714"/>
                            </a:cubicBezTo>
                            <a:lnTo>
                              <a:pt x="179087" y="63072"/>
                            </a:lnTo>
                            <a:lnTo>
                              <a:pt x="177848" y="60460"/>
                            </a:lnTo>
                            <a:cubicBezTo>
                              <a:pt x="164631" y="47162"/>
                              <a:pt x="133688" y="37831"/>
                              <a:pt x="97624" y="37831"/>
                            </a:cubicBezTo>
                            <a:cubicBezTo>
                              <a:pt x="61561" y="37831"/>
                              <a:pt x="30618" y="47162"/>
                              <a:pt x="17400" y="60460"/>
                            </a:cubicBezTo>
                            <a:lnTo>
                              <a:pt x="16161" y="63072"/>
                            </a:lnTo>
                            <a:lnTo>
                              <a:pt x="7672" y="57714"/>
                            </a:lnTo>
                            <a:cubicBezTo>
                              <a:pt x="2732" y="52744"/>
                              <a:pt x="0" y="47279"/>
                              <a:pt x="0" y="41543"/>
                            </a:cubicBezTo>
                            <a:cubicBezTo>
                              <a:pt x="0" y="18599"/>
                              <a:pt x="43708" y="0"/>
                              <a:pt x="97624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0" name="フリーフォーム: 図形 139">
                        <a:extLst>
                          <a:ext uri="{FF2B5EF4-FFF2-40B4-BE49-F238E27FC236}">
                            <a16:creationId xmlns:a16="http://schemas.microsoft.com/office/drawing/2014/main" id="{2AD8C3ED-1CFB-46D2-8D5B-871E8F58541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263543" y="2578118"/>
                        <a:ext cx="601830" cy="343390"/>
                      </a:xfrm>
                      <a:custGeom>
                        <a:avLst/>
                        <a:gdLst>
                          <a:gd name="connsiteX0" fmla="*/ 300222 w 601830"/>
                          <a:gd name="connsiteY0" fmla="*/ 115076 h 343390"/>
                          <a:gd name="connsiteX1" fmla="*/ 213156 w 601830"/>
                          <a:gd name="connsiteY1" fmla="*/ 152126 h 343390"/>
                          <a:gd name="connsiteX2" fmla="*/ 300222 w 601830"/>
                          <a:gd name="connsiteY2" fmla="*/ 189176 h 343390"/>
                          <a:gd name="connsiteX3" fmla="*/ 387288 w 601830"/>
                          <a:gd name="connsiteY3" fmla="*/ 152126 h 343390"/>
                          <a:gd name="connsiteX4" fmla="*/ 300222 w 601830"/>
                          <a:gd name="connsiteY4" fmla="*/ 115076 h 343390"/>
                          <a:gd name="connsiteX5" fmla="*/ 300915 w 601830"/>
                          <a:gd name="connsiteY5" fmla="*/ 0 h 343390"/>
                          <a:gd name="connsiteX6" fmla="*/ 601830 w 601830"/>
                          <a:gd name="connsiteY6" fmla="*/ 156999 h 343390"/>
                          <a:gd name="connsiteX7" fmla="*/ 601830 w 601830"/>
                          <a:gd name="connsiteY7" fmla="*/ 186391 h 343390"/>
                          <a:gd name="connsiteX8" fmla="*/ 300915 w 601830"/>
                          <a:gd name="connsiteY8" fmla="*/ 343390 h 343390"/>
                          <a:gd name="connsiteX9" fmla="*/ 0 w 601830"/>
                          <a:gd name="connsiteY9" fmla="*/ 186391 h 343390"/>
                          <a:gd name="connsiteX10" fmla="*/ 0 w 601830"/>
                          <a:gd name="connsiteY10" fmla="*/ 156999 h 343390"/>
                          <a:gd name="connsiteX11" fmla="*/ 300915 w 601830"/>
                          <a:gd name="connsiteY11" fmla="*/ 0 h 3433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601830" h="343390">
                            <a:moveTo>
                              <a:pt x="300222" y="115076"/>
                            </a:moveTo>
                            <a:cubicBezTo>
                              <a:pt x="252137" y="115076"/>
                              <a:pt x="213156" y="131664"/>
                              <a:pt x="213156" y="152126"/>
                            </a:cubicBezTo>
                            <a:cubicBezTo>
                              <a:pt x="213156" y="172588"/>
                              <a:pt x="252137" y="189176"/>
                              <a:pt x="300222" y="189176"/>
                            </a:cubicBezTo>
                            <a:cubicBezTo>
                              <a:pt x="348307" y="189176"/>
                              <a:pt x="387288" y="172588"/>
                              <a:pt x="387288" y="152126"/>
                            </a:cubicBezTo>
                            <a:cubicBezTo>
                              <a:pt x="387288" y="131664"/>
                              <a:pt x="348307" y="115076"/>
                              <a:pt x="300222" y="115076"/>
                            </a:cubicBezTo>
                            <a:close/>
                            <a:moveTo>
                              <a:pt x="300915" y="0"/>
                            </a:moveTo>
                            <a:cubicBezTo>
                              <a:pt x="467106" y="0"/>
                              <a:pt x="601830" y="70291"/>
                              <a:pt x="601830" y="156999"/>
                            </a:cubicBezTo>
                            <a:lnTo>
                              <a:pt x="601830" y="186391"/>
                            </a:lnTo>
                            <a:cubicBezTo>
                              <a:pt x="601830" y="273099"/>
                              <a:pt x="467106" y="343390"/>
                              <a:pt x="300915" y="343390"/>
                            </a:cubicBezTo>
                            <a:cubicBezTo>
                              <a:pt x="134725" y="343390"/>
                              <a:pt x="0" y="273099"/>
                              <a:pt x="0" y="186391"/>
                            </a:cubicBezTo>
                            <a:lnTo>
                              <a:pt x="0" y="156999"/>
                            </a:lnTo>
                            <a:cubicBezTo>
                              <a:pt x="0" y="70291"/>
                              <a:pt x="134725" y="0"/>
                              <a:pt x="300915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1" name="フリーフォーム: 図形 140">
                        <a:extLst>
                          <a:ext uri="{FF2B5EF4-FFF2-40B4-BE49-F238E27FC236}">
                            <a16:creationId xmlns:a16="http://schemas.microsoft.com/office/drawing/2014/main" id="{F694EE28-27A5-489B-86A4-BDEDE50C6B9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277935" y="2589925"/>
                        <a:ext cx="571660" cy="280636"/>
                      </a:xfrm>
                      <a:custGeom>
                        <a:avLst/>
                        <a:gdLst>
                          <a:gd name="connsiteX0" fmla="*/ 285830 w 571660"/>
                          <a:gd name="connsiteY0" fmla="*/ 103268 h 280636"/>
                          <a:gd name="connsiteX1" fmla="*/ 198764 w 571660"/>
                          <a:gd name="connsiteY1" fmla="*/ 140318 h 280636"/>
                          <a:gd name="connsiteX2" fmla="*/ 285830 w 571660"/>
                          <a:gd name="connsiteY2" fmla="*/ 177368 h 280636"/>
                          <a:gd name="connsiteX3" fmla="*/ 372896 w 571660"/>
                          <a:gd name="connsiteY3" fmla="*/ 140318 h 280636"/>
                          <a:gd name="connsiteX4" fmla="*/ 285830 w 571660"/>
                          <a:gd name="connsiteY4" fmla="*/ 103268 h 280636"/>
                          <a:gd name="connsiteX5" fmla="*/ 285830 w 571660"/>
                          <a:gd name="connsiteY5" fmla="*/ 0 h 280636"/>
                          <a:gd name="connsiteX6" fmla="*/ 571660 w 571660"/>
                          <a:gd name="connsiteY6" fmla="*/ 140318 h 280636"/>
                          <a:gd name="connsiteX7" fmla="*/ 285830 w 571660"/>
                          <a:gd name="connsiteY7" fmla="*/ 280636 h 280636"/>
                          <a:gd name="connsiteX8" fmla="*/ 0 w 571660"/>
                          <a:gd name="connsiteY8" fmla="*/ 140318 h 280636"/>
                          <a:gd name="connsiteX9" fmla="*/ 285830 w 571660"/>
                          <a:gd name="connsiteY9" fmla="*/ 0 h 2806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571660" h="280636">
                            <a:moveTo>
                              <a:pt x="285830" y="103268"/>
                            </a:moveTo>
                            <a:cubicBezTo>
                              <a:pt x="237745" y="103268"/>
                              <a:pt x="198764" y="119856"/>
                              <a:pt x="198764" y="140318"/>
                            </a:cubicBezTo>
                            <a:cubicBezTo>
                              <a:pt x="198764" y="160780"/>
                              <a:pt x="237745" y="177368"/>
                              <a:pt x="285830" y="177368"/>
                            </a:cubicBezTo>
                            <a:cubicBezTo>
                              <a:pt x="333915" y="177368"/>
                              <a:pt x="372896" y="160780"/>
                              <a:pt x="372896" y="140318"/>
                            </a:cubicBezTo>
                            <a:cubicBezTo>
                              <a:pt x="372896" y="119856"/>
                              <a:pt x="333915" y="103268"/>
                              <a:pt x="285830" y="103268"/>
                            </a:cubicBezTo>
                            <a:close/>
                            <a:moveTo>
                              <a:pt x="285830" y="0"/>
                            </a:moveTo>
                            <a:cubicBezTo>
                              <a:pt x="443690" y="0"/>
                              <a:pt x="571660" y="62823"/>
                              <a:pt x="571660" y="140318"/>
                            </a:cubicBezTo>
                            <a:cubicBezTo>
                              <a:pt x="571660" y="217813"/>
                              <a:pt x="443690" y="280636"/>
                              <a:pt x="285830" y="280636"/>
                            </a:cubicBezTo>
                            <a:cubicBezTo>
                              <a:pt x="127970" y="280636"/>
                              <a:pt x="0" y="217813"/>
                              <a:pt x="0" y="140318"/>
                            </a:cubicBezTo>
                            <a:cubicBezTo>
                              <a:pt x="0" y="62823"/>
                              <a:pt x="127970" y="0"/>
                              <a:pt x="285830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1" name="グループ化 120">
                      <a:extLst>
                        <a:ext uri="{FF2B5EF4-FFF2-40B4-BE49-F238E27FC236}">
                          <a16:creationId xmlns:a16="http://schemas.microsoft.com/office/drawing/2014/main" id="{BCD63640-E8D4-474C-AF11-ECF0B4BC810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06832" y="2870763"/>
                      <a:ext cx="892335" cy="509147"/>
                      <a:chOff x="4637964" y="3063411"/>
                      <a:chExt cx="1035116" cy="590614"/>
                    </a:xfrm>
                  </p:grpSpPr>
                  <p:sp>
                    <p:nvSpPr>
                      <p:cNvPr id="137" name="フリーフォーム: 図形 136">
                        <a:extLst>
                          <a:ext uri="{FF2B5EF4-FFF2-40B4-BE49-F238E27FC236}">
                            <a16:creationId xmlns:a16="http://schemas.microsoft.com/office/drawing/2014/main" id="{B7DB2EB7-7F5F-4D22-9CEF-F17068941E2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accent3">
                              <a:lumMod val="89000"/>
                            </a:schemeClr>
                          </a:gs>
                          <a:gs pos="97000">
                            <a:schemeClr val="accent3">
                              <a:lumMod val="7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8" name="楕円 137">
                        <a:extLst>
                          <a:ext uri="{FF2B5EF4-FFF2-40B4-BE49-F238E27FC236}">
                            <a16:creationId xmlns:a16="http://schemas.microsoft.com/office/drawing/2014/main" id="{77F1EC64-95F3-4F1D-9A6A-0173423A3F7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accent3">
                              <a:lumMod val="89000"/>
                            </a:schemeClr>
                          </a:gs>
                          <a:gs pos="23000">
                            <a:schemeClr val="accent3">
                              <a:lumMod val="89000"/>
                            </a:schemeClr>
                          </a:gs>
                          <a:gs pos="69000">
                            <a:schemeClr val="accent3">
                              <a:lumMod val="75000"/>
                            </a:schemeClr>
                          </a:gs>
                          <a:gs pos="97000">
                            <a:schemeClr val="accent3">
                              <a:lumMod val="7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2" name="グループ化 121">
                      <a:extLst>
                        <a:ext uri="{FF2B5EF4-FFF2-40B4-BE49-F238E27FC236}">
                          <a16:creationId xmlns:a16="http://schemas.microsoft.com/office/drawing/2014/main" id="{E5CF495D-8F20-49C2-9431-A214C68D1464}"/>
                        </a:ext>
                      </a:extLst>
                    </p:cNvPr>
                    <p:cNvGrpSpPr/>
                    <p:nvPr/>
                  </p:nvGrpSpPr>
                  <p:grpSpPr>
                    <a:xfrm rot="593533">
                      <a:off x="5271803" y="2890124"/>
                      <a:ext cx="654911" cy="373678"/>
                      <a:chOff x="4637964" y="3063411"/>
                      <a:chExt cx="1035116" cy="590614"/>
                    </a:xfrm>
                  </p:grpSpPr>
                  <p:sp>
                    <p:nvSpPr>
                      <p:cNvPr id="135" name="フリーフォーム: 図形 134">
                        <a:extLst>
                          <a:ext uri="{FF2B5EF4-FFF2-40B4-BE49-F238E27FC236}">
                            <a16:creationId xmlns:a16="http://schemas.microsoft.com/office/drawing/2014/main" id="{9D880D06-7479-4A33-9AD3-4CECEE50DB5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50000">
                            <a:srgbClr val="CC6600"/>
                          </a:gs>
                          <a:gs pos="97000">
                            <a:srgbClr val="99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6" name="楕円 135">
                        <a:extLst>
                          <a:ext uri="{FF2B5EF4-FFF2-40B4-BE49-F238E27FC236}">
                            <a16:creationId xmlns:a16="http://schemas.microsoft.com/office/drawing/2014/main" id="{78E04B15-4F1E-437E-B351-995DE7FA246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/>
                          </a:gs>
                          <a:gs pos="97000">
                            <a:srgbClr val="CC66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3" name="グループ化 122">
                      <a:extLst>
                        <a:ext uri="{FF2B5EF4-FFF2-40B4-BE49-F238E27FC236}">
                          <a16:creationId xmlns:a16="http://schemas.microsoft.com/office/drawing/2014/main" id="{6212ECC2-8671-4BD7-A39A-EC4E5E567E12}"/>
                        </a:ext>
                      </a:extLst>
                    </p:cNvPr>
                    <p:cNvGrpSpPr/>
                    <p:nvPr/>
                  </p:nvGrpSpPr>
                  <p:grpSpPr>
                    <a:xfrm rot="593533">
                      <a:off x="5724241" y="2813924"/>
                      <a:ext cx="654911" cy="373678"/>
                      <a:chOff x="4637964" y="3063411"/>
                      <a:chExt cx="1035116" cy="590614"/>
                    </a:xfrm>
                  </p:grpSpPr>
                  <p:sp>
                    <p:nvSpPr>
                      <p:cNvPr id="133" name="フリーフォーム: 図形 132">
                        <a:extLst>
                          <a:ext uri="{FF2B5EF4-FFF2-40B4-BE49-F238E27FC236}">
                            <a16:creationId xmlns:a16="http://schemas.microsoft.com/office/drawing/2014/main" id="{3DC7D0FD-12CC-4D1D-B385-11A0DACD79E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50000">
                            <a:srgbClr val="CC6600"/>
                          </a:gs>
                          <a:gs pos="97000">
                            <a:srgbClr val="99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4" name="楕円 133">
                        <a:extLst>
                          <a:ext uri="{FF2B5EF4-FFF2-40B4-BE49-F238E27FC236}">
                            <a16:creationId xmlns:a16="http://schemas.microsoft.com/office/drawing/2014/main" id="{D6DFBA73-F5AB-4746-AAE6-928FCE03359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/>
                          </a:gs>
                          <a:gs pos="97000">
                            <a:srgbClr val="CC66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4" name="グループ化 123">
                      <a:extLst>
                        <a:ext uri="{FF2B5EF4-FFF2-40B4-BE49-F238E27FC236}">
                          <a16:creationId xmlns:a16="http://schemas.microsoft.com/office/drawing/2014/main" id="{8F1DE4E2-9A73-4F02-8060-43D9A1100F1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6683" y="2474330"/>
                      <a:ext cx="654911" cy="373678"/>
                      <a:chOff x="4637964" y="3063411"/>
                      <a:chExt cx="1035116" cy="590614"/>
                    </a:xfrm>
                  </p:grpSpPr>
                  <p:sp>
                    <p:nvSpPr>
                      <p:cNvPr id="131" name="フリーフォーム: 図形 130">
                        <a:extLst>
                          <a:ext uri="{FF2B5EF4-FFF2-40B4-BE49-F238E27FC236}">
                            <a16:creationId xmlns:a16="http://schemas.microsoft.com/office/drawing/2014/main" id="{83AD49E3-7927-4638-A7BA-CCA2058FF3A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50000">
                            <a:srgbClr val="CC6600"/>
                          </a:gs>
                          <a:gs pos="97000">
                            <a:srgbClr val="99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2" name="楕円 131">
                        <a:extLst>
                          <a:ext uri="{FF2B5EF4-FFF2-40B4-BE49-F238E27FC236}">
                            <a16:creationId xmlns:a16="http://schemas.microsoft.com/office/drawing/2014/main" id="{446D9040-2D00-43C3-9909-6A919D1D43A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/>
                          </a:gs>
                          <a:gs pos="97000">
                            <a:srgbClr val="CC66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5" name="グループ化 124">
                      <a:extLst>
                        <a:ext uri="{FF2B5EF4-FFF2-40B4-BE49-F238E27FC236}">
                          <a16:creationId xmlns:a16="http://schemas.microsoft.com/office/drawing/2014/main" id="{14E405A8-A3D1-46B6-BCA3-BD5AEAD8B27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66687" y="2856180"/>
                      <a:ext cx="449995" cy="300545"/>
                      <a:chOff x="4637964" y="3063411"/>
                      <a:chExt cx="1035116" cy="590614"/>
                    </a:xfrm>
                  </p:grpSpPr>
                  <p:sp>
                    <p:nvSpPr>
                      <p:cNvPr id="129" name="フリーフォーム: 図形 128">
                        <a:extLst>
                          <a:ext uri="{FF2B5EF4-FFF2-40B4-BE49-F238E27FC236}">
                            <a16:creationId xmlns:a16="http://schemas.microsoft.com/office/drawing/2014/main" id="{193DF56F-C76A-499D-91FA-1F726C6E8D2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0" name="楕円 129">
                        <a:extLst>
                          <a:ext uri="{FF2B5EF4-FFF2-40B4-BE49-F238E27FC236}">
                            <a16:creationId xmlns:a16="http://schemas.microsoft.com/office/drawing/2014/main" id="{038248B0-EF00-47A6-B220-D8F01FC0BE8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26" name="グループ化 125">
                      <a:extLst>
                        <a:ext uri="{FF2B5EF4-FFF2-40B4-BE49-F238E27FC236}">
                          <a16:creationId xmlns:a16="http://schemas.microsoft.com/office/drawing/2014/main" id="{864877A2-EB76-48E9-AF81-7E6285A9F60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14575" y="3176276"/>
                      <a:ext cx="449995" cy="300545"/>
                      <a:chOff x="4637964" y="3063411"/>
                      <a:chExt cx="1035116" cy="590614"/>
                    </a:xfrm>
                  </p:grpSpPr>
                  <p:sp>
                    <p:nvSpPr>
                      <p:cNvPr id="127" name="フリーフォーム: 図形 126">
                        <a:extLst>
                          <a:ext uri="{FF2B5EF4-FFF2-40B4-BE49-F238E27FC236}">
                            <a16:creationId xmlns:a16="http://schemas.microsoft.com/office/drawing/2014/main" id="{5A3C4793-75D6-4E38-8E95-78F135AF772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8" name="楕円 127">
                        <a:extLst>
                          <a:ext uri="{FF2B5EF4-FFF2-40B4-BE49-F238E27FC236}">
                            <a16:creationId xmlns:a16="http://schemas.microsoft.com/office/drawing/2014/main" id="{B554C002-CBE1-4545-AD5B-5E1EB2E9A69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  <p:sp>
            <p:nvSpPr>
              <p:cNvPr id="112" name="&quot;禁止&quot;マーク 111">
                <a:extLst>
                  <a:ext uri="{FF2B5EF4-FFF2-40B4-BE49-F238E27FC236}">
                    <a16:creationId xmlns:a16="http://schemas.microsoft.com/office/drawing/2014/main" id="{6A6EC031-811A-4103-BA07-415C26431A7A}"/>
                  </a:ext>
                </a:extLst>
              </p:cNvPr>
              <p:cNvSpPr/>
              <p:nvPr/>
            </p:nvSpPr>
            <p:spPr bwMode="auto">
              <a:xfrm>
                <a:off x="-959856" y="3462822"/>
                <a:ext cx="1284934" cy="1284934"/>
              </a:xfrm>
              <a:prstGeom prst="noSmoking">
                <a:avLst>
                  <a:gd name="adj" fmla="val 7831"/>
                </a:avLst>
              </a:prstGeom>
              <a:solidFill>
                <a:srgbClr val="FF0000">
                  <a:alpha val="6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781DE263-1011-4794-83B7-4054486E69A3}"/>
              </a:ext>
            </a:extLst>
          </p:cNvPr>
          <p:cNvSpPr txBox="1"/>
          <p:nvPr/>
        </p:nvSpPr>
        <p:spPr>
          <a:xfrm>
            <a:off x="0" y="7755960"/>
            <a:ext cx="6857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クレジットカードまたは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スマホ決済を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御利用ください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60CA000F-0E58-446B-B7F2-AE6B995952E7}"/>
              </a:ext>
            </a:extLst>
          </p:cNvPr>
          <p:cNvSpPr txBox="1"/>
          <p:nvPr/>
        </p:nvSpPr>
        <p:spPr>
          <a:xfrm>
            <a:off x="396239" y="507397"/>
            <a:ext cx="6065522" cy="412398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販売は</a:t>
            </a:r>
            <a:endParaRPr lang="en-US" altLang="ja-JP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キャッシュレスのみです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8106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56D6139-ED01-4C6B-ABFD-29978234E24A}"/>
              </a:ext>
            </a:extLst>
          </p:cNvPr>
          <p:cNvGrpSpPr/>
          <p:nvPr/>
        </p:nvGrpSpPr>
        <p:grpSpPr>
          <a:xfrm>
            <a:off x="621790" y="4594537"/>
            <a:ext cx="5614418" cy="2269066"/>
            <a:chOff x="59207" y="1352600"/>
            <a:chExt cx="6611939" cy="2672217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9E365437-197C-4F4A-9A71-F7BF022FD29F}"/>
                </a:ext>
              </a:extLst>
            </p:cNvPr>
            <p:cNvGrpSpPr/>
            <p:nvPr/>
          </p:nvGrpSpPr>
          <p:grpSpPr>
            <a:xfrm>
              <a:off x="4080192" y="1352600"/>
              <a:ext cx="2590954" cy="2672217"/>
              <a:chOff x="974305" y="2110272"/>
              <a:chExt cx="1289050" cy="1329480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22C4D00D-BF1E-4DCA-8BC0-9521152D882C}"/>
                  </a:ext>
                </a:extLst>
              </p:cNvPr>
              <p:cNvGrpSpPr/>
              <p:nvPr/>
            </p:nvGrpSpPr>
            <p:grpSpPr>
              <a:xfrm>
                <a:off x="974305" y="2300112"/>
                <a:ext cx="1242692" cy="1139640"/>
                <a:chOff x="2114388" y="3719542"/>
                <a:chExt cx="1242692" cy="1139640"/>
              </a:xfrm>
            </p:grpSpPr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895A2154-C03B-4157-8648-AE0D11CFAD65}"/>
                    </a:ext>
                  </a:extLst>
                </p:cNvPr>
                <p:cNvGrpSpPr/>
                <p:nvPr/>
              </p:nvGrpSpPr>
              <p:grpSpPr>
                <a:xfrm>
                  <a:off x="2114388" y="3719542"/>
                  <a:ext cx="876071" cy="583841"/>
                  <a:chOff x="1998366" y="3264090"/>
                  <a:chExt cx="1045648" cy="696852"/>
                </a:xfrm>
              </p:grpSpPr>
              <p:sp>
                <p:nvSpPr>
                  <p:cNvPr id="120" name="四角形: 角を丸くする 119">
                    <a:extLst>
                      <a:ext uri="{FF2B5EF4-FFF2-40B4-BE49-F238E27FC236}">
                        <a16:creationId xmlns:a16="http://schemas.microsoft.com/office/drawing/2014/main" id="{E244B374-E6EA-4739-9117-5AA5FA9FD8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8366" y="3264090"/>
                    <a:ext cx="1045648" cy="696852"/>
                  </a:xfrm>
                  <a:prstGeom prst="roundRect">
                    <a:avLst>
                      <a:gd name="adj" fmla="val 8002"/>
                    </a:avLst>
                  </a:pr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四角形: 角を丸くする 120">
                    <a:extLst>
                      <a:ext uri="{FF2B5EF4-FFF2-40B4-BE49-F238E27FC236}">
                        <a16:creationId xmlns:a16="http://schemas.microsoft.com/office/drawing/2014/main" id="{E3495D84-CE1D-401E-94E1-2EEC53D219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45250" y="3569388"/>
                    <a:ext cx="162610" cy="163243"/>
                  </a:xfrm>
                  <a:prstGeom prst="roundRect">
                    <a:avLst>
                      <a:gd name="adj" fmla="val 8002"/>
                    </a:avLst>
                  </a:prstGeom>
                  <a:solidFill>
                    <a:srgbClr val="FFC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テキスト ボックス 121">
                    <a:extLst>
                      <a:ext uri="{FF2B5EF4-FFF2-40B4-BE49-F238E27FC236}">
                        <a16:creationId xmlns:a16="http://schemas.microsoft.com/office/drawing/2014/main" id="{73D405FC-5A75-49AB-A381-3ADC7080F2E3}"/>
                      </a:ext>
                    </a:extLst>
                  </p:cNvPr>
                  <p:cNvSpPr txBox="1"/>
                  <p:nvPr/>
                </p:nvSpPr>
                <p:spPr>
                  <a:xfrm>
                    <a:off x="2108009" y="3795531"/>
                    <a:ext cx="823912" cy="9060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en-US" altLang="ja-JP" dirty="0"/>
                      <a:t>0000-0000-0000-0000</a:t>
                    </a:r>
                    <a:endParaRPr kumimoji="1" lang="ja-JP" altLang="en-US" dirty="0"/>
                  </a:p>
                </p:txBody>
              </p:sp>
              <p:sp>
                <p:nvSpPr>
                  <p:cNvPr id="123" name="テキスト ボックス 122">
                    <a:extLst>
                      <a:ext uri="{FF2B5EF4-FFF2-40B4-BE49-F238E27FC236}">
                        <a16:creationId xmlns:a16="http://schemas.microsoft.com/office/drawing/2014/main" id="{1D178F55-5907-477F-A02D-3C18FBA51A6C}"/>
                      </a:ext>
                    </a:extLst>
                  </p:cNvPr>
                  <p:cNvSpPr txBox="1"/>
                  <p:nvPr/>
                </p:nvSpPr>
                <p:spPr>
                  <a:xfrm>
                    <a:off x="2060986" y="3350419"/>
                    <a:ext cx="917958" cy="1605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chemeClr val="bg1"/>
                        </a:solidFill>
                      </a:rPr>
                      <a:t>〇</a:t>
                    </a:r>
                    <a:r>
                      <a:rPr lang="ja-JP" altLang="en-US" b="1" dirty="0">
                        <a:solidFill>
                          <a:schemeClr val="bg1"/>
                        </a:solidFill>
                      </a:rPr>
                      <a:t>〇〇〇</a:t>
                    </a:r>
                    <a:r>
                      <a:rPr lang="en-US" altLang="ja-JP" b="1" dirty="0">
                        <a:solidFill>
                          <a:schemeClr val="bg1"/>
                        </a:solidFill>
                      </a:rPr>
                      <a:t>CARD</a:t>
                    </a:r>
                    <a:endParaRPr kumimoji="1" lang="ja-JP" altLang="en-US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07B7BC55-9B7E-4300-B1B1-105985A7D3C4}"/>
                    </a:ext>
                  </a:extLst>
                </p:cNvPr>
                <p:cNvGrpSpPr/>
                <p:nvPr/>
              </p:nvGrpSpPr>
              <p:grpSpPr>
                <a:xfrm rot="900000">
                  <a:off x="2757599" y="3820033"/>
                  <a:ext cx="599481" cy="1039149"/>
                  <a:chOff x="3151556" y="3810391"/>
                  <a:chExt cx="766579" cy="1328799"/>
                </a:xfrm>
              </p:grpSpPr>
              <p:sp>
                <p:nvSpPr>
                  <p:cNvPr id="114" name="四角形: 角を丸くする 113">
                    <a:extLst>
                      <a:ext uri="{FF2B5EF4-FFF2-40B4-BE49-F238E27FC236}">
                        <a16:creationId xmlns:a16="http://schemas.microsoft.com/office/drawing/2014/main" id="{ADAE45A7-2C7D-4267-8CE4-3A4AAFD403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556" y="3810391"/>
                    <a:ext cx="766579" cy="1328799"/>
                  </a:xfrm>
                  <a:prstGeom prst="roundRect">
                    <a:avLst>
                      <a:gd name="adj" fmla="val 5795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四角形: 角を丸くする 114">
                    <a:extLst>
                      <a:ext uri="{FF2B5EF4-FFF2-40B4-BE49-F238E27FC236}">
                        <a16:creationId xmlns:a16="http://schemas.microsoft.com/office/drawing/2014/main" id="{65DEEA5B-5C5D-4882-B117-57FB47A3B3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94304" y="3873963"/>
                    <a:ext cx="681084" cy="1160000"/>
                  </a:xfrm>
                  <a:prstGeom prst="roundRect">
                    <a:avLst>
                      <a:gd name="adj" fmla="val 1250"/>
                    </a:avLst>
                  </a:prstGeom>
                  <a:solidFill>
                    <a:srgbClr val="00B0F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四角形: 角を丸くする 115">
                    <a:extLst>
                      <a:ext uri="{FF2B5EF4-FFF2-40B4-BE49-F238E27FC236}">
                        <a16:creationId xmlns:a16="http://schemas.microsoft.com/office/drawing/2014/main" id="{A2050E5C-443E-42A6-9096-23BC2C3E5E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66179" y="3976826"/>
                    <a:ext cx="541439" cy="1001855"/>
                  </a:xfrm>
                  <a:prstGeom prst="roundRect">
                    <a:avLst>
                      <a:gd name="adj" fmla="val 125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テキスト ボックス 116">
                    <a:extLst>
                      <a:ext uri="{FF2B5EF4-FFF2-40B4-BE49-F238E27FC236}">
                        <a16:creationId xmlns:a16="http://schemas.microsoft.com/office/drawing/2014/main" id="{DEEA1482-7AAD-430B-8501-D7719C9A9921}"/>
                      </a:ext>
                    </a:extLst>
                  </p:cNvPr>
                  <p:cNvSpPr txBox="1"/>
                  <p:nvPr/>
                </p:nvSpPr>
                <p:spPr>
                  <a:xfrm>
                    <a:off x="3328119" y="4095770"/>
                    <a:ext cx="407593" cy="10537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en-US" altLang="ja-JP" dirty="0"/>
                      <a:t>\1,234</a:t>
                    </a:r>
                    <a:endParaRPr kumimoji="1" lang="ja-JP" altLang="en-US" dirty="0"/>
                  </a:p>
                </p:txBody>
              </p:sp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0BFA8F48-CE55-4186-A17C-F0156F5C24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5041" y="4271859"/>
                    <a:ext cx="235474" cy="23547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四角形: 角を丸くする 118">
                    <a:extLst>
                      <a:ext uri="{FF2B5EF4-FFF2-40B4-BE49-F238E27FC236}">
                        <a16:creationId xmlns:a16="http://schemas.microsoft.com/office/drawing/2014/main" id="{CF4DEC37-0B3C-42F1-9847-26EE5756141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66179" y="4817184"/>
                    <a:ext cx="541439" cy="168894"/>
                  </a:xfrm>
                  <a:prstGeom prst="roundRect">
                    <a:avLst>
                      <a:gd name="adj" fmla="val 1250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1" name="円: 塗りつぶしなし 110">
                <a:extLst>
                  <a:ext uri="{FF2B5EF4-FFF2-40B4-BE49-F238E27FC236}">
                    <a16:creationId xmlns:a16="http://schemas.microsoft.com/office/drawing/2014/main" id="{DDC038D7-2EA2-4EE1-8F45-036A29F4C477}"/>
                  </a:ext>
                </a:extLst>
              </p:cNvPr>
              <p:cNvSpPr/>
              <p:nvPr/>
            </p:nvSpPr>
            <p:spPr bwMode="auto">
              <a:xfrm>
                <a:off x="984089" y="2110272"/>
                <a:ext cx="1279266" cy="1279266"/>
              </a:xfrm>
              <a:prstGeom prst="donut">
                <a:avLst>
                  <a:gd name="adj" fmla="val 7356"/>
                </a:avLst>
              </a:prstGeom>
              <a:solidFill>
                <a:srgbClr val="FF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A79E5BCF-2619-44E6-BBDF-FBDE6A10DABF}"/>
                </a:ext>
              </a:extLst>
            </p:cNvPr>
            <p:cNvGrpSpPr/>
            <p:nvPr/>
          </p:nvGrpSpPr>
          <p:grpSpPr>
            <a:xfrm>
              <a:off x="59207" y="1414069"/>
              <a:ext cx="3591769" cy="2582681"/>
              <a:chOff x="-1252899" y="3462822"/>
              <a:chExt cx="1786975" cy="1284934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55DBF167-FA30-4767-8C76-33A91ECC26F2}"/>
                  </a:ext>
                </a:extLst>
              </p:cNvPr>
              <p:cNvGrpSpPr/>
              <p:nvPr/>
            </p:nvGrpSpPr>
            <p:grpSpPr>
              <a:xfrm>
                <a:off x="-1252899" y="3789133"/>
                <a:ext cx="1786975" cy="649070"/>
                <a:chOff x="1427838" y="3859352"/>
                <a:chExt cx="1786975" cy="649070"/>
              </a:xfrm>
            </p:grpSpPr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087FAB2A-1F07-4E16-9CF2-40294CD357D5}"/>
                    </a:ext>
                  </a:extLst>
                </p:cNvPr>
                <p:cNvGrpSpPr/>
                <p:nvPr/>
              </p:nvGrpSpPr>
              <p:grpSpPr>
                <a:xfrm>
                  <a:off x="1427838" y="3976497"/>
                  <a:ext cx="1698831" cy="531925"/>
                  <a:chOff x="4367935" y="4259185"/>
                  <a:chExt cx="1755195" cy="613087"/>
                </a:xfrm>
              </p:grpSpPr>
              <p:sp>
                <p:nvSpPr>
                  <p:cNvPr id="108" name="台形 49">
                    <a:extLst>
                      <a:ext uri="{FF2B5EF4-FFF2-40B4-BE49-F238E27FC236}">
                        <a16:creationId xmlns:a16="http://schemas.microsoft.com/office/drawing/2014/main" id="{A517F682-53E4-4449-A54E-3607FA9E1C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7935" y="4259185"/>
                    <a:ext cx="1755195" cy="613087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台形 49">
                    <a:extLst>
                      <a:ext uri="{FF2B5EF4-FFF2-40B4-BE49-F238E27FC236}">
                        <a16:creationId xmlns:a16="http://schemas.microsoft.com/office/drawing/2014/main" id="{1A15A918-186C-43E1-BE46-13B7F01AFB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7763" y="4289426"/>
                    <a:ext cx="1675538" cy="552606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AC8EB381-82AE-4554-9B95-DABB5D475320}"/>
                    </a:ext>
                  </a:extLst>
                </p:cNvPr>
                <p:cNvGrpSpPr/>
                <p:nvPr/>
              </p:nvGrpSpPr>
              <p:grpSpPr>
                <a:xfrm>
                  <a:off x="1515982" y="3903336"/>
                  <a:ext cx="1698831" cy="531925"/>
                  <a:chOff x="4367935" y="4259185"/>
                  <a:chExt cx="1755195" cy="613087"/>
                </a:xfrm>
              </p:grpSpPr>
              <p:sp>
                <p:nvSpPr>
                  <p:cNvPr id="106" name="台形 49">
                    <a:extLst>
                      <a:ext uri="{FF2B5EF4-FFF2-40B4-BE49-F238E27FC236}">
                        <a16:creationId xmlns:a16="http://schemas.microsoft.com/office/drawing/2014/main" id="{DF62D4B5-912E-49E6-9EEE-AE782A568F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7935" y="4259185"/>
                    <a:ext cx="1755195" cy="613087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台形 49">
                    <a:extLst>
                      <a:ext uri="{FF2B5EF4-FFF2-40B4-BE49-F238E27FC236}">
                        <a16:creationId xmlns:a16="http://schemas.microsoft.com/office/drawing/2014/main" id="{07C933F5-5764-4F28-9559-65EB7E5595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7763" y="4289426"/>
                    <a:ext cx="1675538" cy="552606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5B078138-435B-4822-AD9F-203113694022}"/>
                    </a:ext>
                  </a:extLst>
                </p:cNvPr>
                <p:cNvGrpSpPr/>
                <p:nvPr/>
              </p:nvGrpSpPr>
              <p:grpSpPr>
                <a:xfrm>
                  <a:off x="1731165" y="3859352"/>
                  <a:ext cx="1224806" cy="497871"/>
                  <a:chOff x="4506832" y="2381269"/>
                  <a:chExt cx="2695153" cy="1095552"/>
                </a:xfrm>
              </p:grpSpPr>
              <p:grpSp>
                <p:nvGrpSpPr>
                  <p:cNvPr id="43" name="グループ化 42">
                    <a:extLst>
                      <a:ext uri="{FF2B5EF4-FFF2-40B4-BE49-F238E27FC236}">
                        <a16:creationId xmlns:a16="http://schemas.microsoft.com/office/drawing/2014/main" id="{368F998E-E736-4EE4-A26E-50BE7DFFD5CA}"/>
                      </a:ext>
                    </a:extLst>
                  </p:cNvPr>
                  <p:cNvGrpSpPr/>
                  <p:nvPr/>
                </p:nvGrpSpPr>
                <p:grpSpPr>
                  <a:xfrm rot="941257">
                    <a:off x="6751990" y="2815687"/>
                    <a:ext cx="449995" cy="300545"/>
                    <a:chOff x="4637964" y="3063411"/>
                    <a:chExt cx="1035116" cy="590614"/>
                  </a:xfrm>
                </p:grpSpPr>
                <p:sp>
                  <p:nvSpPr>
                    <p:cNvPr id="104" name="フリーフォーム: 図形 103">
                      <a:extLst>
                        <a:ext uri="{FF2B5EF4-FFF2-40B4-BE49-F238E27FC236}">
                          <a16:creationId xmlns:a16="http://schemas.microsoft.com/office/drawing/2014/main" id="{EB3AC299-1138-4361-8849-2DB1131445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" name="楕円 104">
                      <a:extLst>
                        <a:ext uri="{FF2B5EF4-FFF2-40B4-BE49-F238E27FC236}">
                          <a16:creationId xmlns:a16="http://schemas.microsoft.com/office/drawing/2014/main" id="{277B72F9-CCD0-4206-AE83-8349A69CCF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4" name="グループ化 43">
                    <a:extLst>
                      <a:ext uri="{FF2B5EF4-FFF2-40B4-BE49-F238E27FC236}">
                        <a16:creationId xmlns:a16="http://schemas.microsoft.com/office/drawing/2014/main" id="{A2987050-F156-41B9-90AC-4E2BE872F540}"/>
                      </a:ext>
                    </a:extLst>
                  </p:cNvPr>
                  <p:cNvGrpSpPr/>
                  <p:nvPr/>
                </p:nvGrpSpPr>
                <p:grpSpPr>
                  <a:xfrm>
                    <a:off x="4506832" y="2381269"/>
                    <a:ext cx="2557738" cy="1095552"/>
                    <a:chOff x="4506832" y="2381269"/>
                    <a:chExt cx="2557738" cy="1095552"/>
                  </a:xfrm>
                </p:grpSpPr>
                <p:grpSp>
                  <p:nvGrpSpPr>
                    <p:cNvPr id="45" name="グループ化 44">
                      <a:extLst>
                        <a:ext uri="{FF2B5EF4-FFF2-40B4-BE49-F238E27FC236}">
                          <a16:creationId xmlns:a16="http://schemas.microsoft.com/office/drawing/2014/main" id="{46391B26-1954-458A-A03E-0028662535B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967120" y="2381270"/>
                      <a:ext cx="601830" cy="343390"/>
                      <a:chOff x="4637964" y="3063411"/>
                      <a:chExt cx="1035116" cy="590614"/>
                    </a:xfrm>
                  </p:grpSpPr>
                  <p:sp>
                    <p:nvSpPr>
                      <p:cNvPr id="102" name="フリーフォーム: 図形 101">
                        <a:extLst>
                          <a:ext uri="{FF2B5EF4-FFF2-40B4-BE49-F238E27FC236}">
                            <a16:creationId xmlns:a16="http://schemas.microsoft.com/office/drawing/2014/main" id="{3FA05891-64C9-4928-AB06-E489F9D204C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3" name="楕円 102">
                        <a:extLst>
                          <a:ext uri="{FF2B5EF4-FFF2-40B4-BE49-F238E27FC236}">
                            <a16:creationId xmlns:a16="http://schemas.microsoft.com/office/drawing/2014/main" id="{BB0FF7C0-94EC-4F06-9B54-2A1E099A052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6" name="グループ化 45">
                      <a:extLst>
                        <a:ext uri="{FF2B5EF4-FFF2-40B4-BE49-F238E27FC236}">
                          <a16:creationId xmlns:a16="http://schemas.microsoft.com/office/drawing/2014/main" id="{92961D90-D267-4E91-9283-4CB5640438FF}"/>
                        </a:ext>
                      </a:extLst>
                    </p:cNvPr>
                    <p:cNvGrpSpPr/>
                    <p:nvPr/>
                  </p:nvGrpSpPr>
                  <p:grpSpPr>
                    <a:xfrm rot="726165">
                      <a:off x="5298343" y="2381269"/>
                      <a:ext cx="601830" cy="343390"/>
                      <a:chOff x="4637964" y="3063411"/>
                      <a:chExt cx="1035116" cy="590614"/>
                    </a:xfrm>
                  </p:grpSpPr>
                  <p:sp>
                    <p:nvSpPr>
                      <p:cNvPr id="100" name="フリーフォーム: 図形 99">
                        <a:extLst>
                          <a:ext uri="{FF2B5EF4-FFF2-40B4-BE49-F238E27FC236}">
                            <a16:creationId xmlns:a16="http://schemas.microsoft.com/office/drawing/2014/main" id="{D4814FCA-44FA-4AFA-849A-E6D3621FFEC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1" name="楕円 100">
                        <a:extLst>
                          <a:ext uri="{FF2B5EF4-FFF2-40B4-BE49-F238E27FC236}">
                            <a16:creationId xmlns:a16="http://schemas.microsoft.com/office/drawing/2014/main" id="{99E5079D-5C56-4384-8B12-4BD4326C8DB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7" name="グループ化 46">
                      <a:extLst>
                        <a:ext uri="{FF2B5EF4-FFF2-40B4-BE49-F238E27FC236}">
                          <a16:creationId xmlns:a16="http://schemas.microsoft.com/office/drawing/2014/main" id="{97E60FD6-4D2F-4651-8205-CEDD8154961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26178" y="2704996"/>
                      <a:ext cx="505731" cy="288558"/>
                      <a:chOff x="6263543" y="2578118"/>
                      <a:chExt cx="601830" cy="343390"/>
                    </a:xfrm>
                  </p:grpSpPr>
                  <p:sp>
                    <p:nvSpPr>
                      <p:cNvPr id="97" name="フリーフォーム: 図形 96">
                        <a:extLst>
                          <a:ext uri="{FF2B5EF4-FFF2-40B4-BE49-F238E27FC236}">
                            <a16:creationId xmlns:a16="http://schemas.microsoft.com/office/drawing/2014/main" id="{A7471672-3034-43B4-BE20-5F826D6D20B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467490" y="2685233"/>
                        <a:ext cx="195248" cy="63072"/>
                      </a:xfrm>
                      <a:custGeom>
                        <a:avLst/>
                        <a:gdLst>
                          <a:gd name="connsiteX0" fmla="*/ 97624 w 195248"/>
                          <a:gd name="connsiteY0" fmla="*/ 0 h 63072"/>
                          <a:gd name="connsiteX1" fmla="*/ 195248 w 195248"/>
                          <a:gd name="connsiteY1" fmla="*/ 41543 h 63072"/>
                          <a:gd name="connsiteX2" fmla="*/ 187576 w 195248"/>
                          <a:gd name="connsiteY2" fmla="*/ 57714 h 63072"/>
                          <a:gd name="connsiteX3" fmla="*/ 179087 w 195248"/>
                          <a:gd name="connsiteY3" fmla="*/ 63072 h 63072"/>
                          <a:gd name="connsiteX4" fmla="*/ 177848 w 195248"/>
                          <a:gd name="connsiteY4" fmla="*/ 60460 h 63072"/>
                          <a:gd name="connsiteX5" fmla="*/ 97624 w 195248"/>
                          <a:gd name="connsiteY5" fmla="*/ 37831 h 63072"/>
                          <a:gd name="connsiteX6" fmla="*/ 17400 w 195248"/>
                          <a:gd name="connsiteY6" fmla="*/ 60460 h 63072"/>
                          <a:gd name="connsiteX7" fmla="*/ 16161 w 195248"/>
                          <a:gd name="connsiteY7" fmla="*/ 63072 h 63072"/>
                          <a:gd name="connsiteX8" fmla="*/ 7672 w 195248"/>
                          <a:gd name="connsiteY8" fmla="*/ 57714 h 63072"/>
                          <a:gd name="connsiteX9" fmla="*/ 0 w 195248"/>
                          <a:gd name="connsiteY9" fmla="*/ 41543 h 63072"/>
                          <a:gd name="connsiteX10" fmla="*/ 97624 w 195248"/>
                          <a:gd name="connsiteY10" fmla="*/ 0 h 630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95248" h="63072">
                            <a:moveTo>
                              <a:pt x="97624" y="0"/>
                            </a:moveTo>
                            <a:cubicBezTo>
                              <a:pt x="151540" y="0"/>
                              <a:pt x="195248" y="18599"/>
                              <a:pt x="195248" y="41543"/>
                            </a:cubicBezTo>
                            <a:cubicBezTo>
                              <a:pt x="195248" y="47279"/>
                              <a:pt x="192517" y="52744"/>
                              <a:pt x="187576" y="57714"/>
                            </a:cubicBezTo>
                            <a:lnTo>
                              <a:pt x="179087" y="63072"/>
                            </a:lnTo>
                            <a:lnTo>
                              <a:pt x="177848" y="60460"/>
                            </a:lnTo>
                            <a:cubicBezTo>
                              <a:pt x="164631" y="47162"/>
                              <a:pt x="133688" y="37831"/>
                              <a:pt x="97624" y="37831"/>
                            </a:cubicBezTo>
                            <a:cubicBezTo>
                              <a:pt x="61561" y="37831"/>
                              <a:pt x="30618" y="47162"/>
                              <a:pt x="17400" y="60460"/>
                            </a:cubicBezTo>
                            <a:lnTo>
                              <a:pt x="16161" y="63072"/>
                            </a:lnTo>
                            <a:lnTo>
                              <a:pt x="7672" y="57714"/>
                            </a:lnTo>
                            <a:cubicBezTo>
                              <a:pt x="2732" y="52744"/>
                              <a:pt x="0" y="47279"/>
                              <a:pt x="0" y="41543"/>
                            </a:cubicBezTo>
                            <a:cubicBezTo>
                              <a:pt x="0" y="18599"/>
                              <a:pt x="43708" y="0"/>
                              <a:pt x="97624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" name="フリーフォーム: 図形 97">
                        <a:extLst>
                          <a:ext uri="{FF2B5EF4-FFF2-40B4-BE49-F238E27FC236}">
                            <a16:creationId xmlns:a16="http://schemas.microsoft.com/office/drawing/2014/main" id="{BD044223-17EE-41C9-995A-30F39E27AB5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263543" y="2578118"/>
                        <a:ext cx="601830" cy="343390"/>
                      </a:xfrm>
                      <a:custGeom>
                        <a:avLst/>
                        <a:gdLst>
                          <a:gd name="connsiteX0" fmla="*/ 300222 w 601830"/>
                          <a:gd name="connsiteY0" fmla="*/ 115076 h 343390"/>
                          <a:gd name="connsiteX1" fmla="*/ 213156 w 601830"/>
                          <a:gd name="connsiteY1" fmla="*/ 152126 h 343390"/>
                          <a:gd name="connsiteX2" fmla="*/ 300222 w 601830"/>
                          <a:gd name="connsiteY2" fmla="*/ 189176 h 343390"/>
                          <a:gd name="connsiteX3" fmla="*/ 387288 w 601830"/>
                          <a:gd name="connsiteY3" fmla="*/ 152126 h 343390"/>
                          <a:gd name="connsiteX4" fmla="*/ 300222 w 601830"/>
                          <a:gd name="connsiteY4" fmla="*/ 115076 h 343390"/>
                          <a:gd name="connsiteX5" fmla="*/ 300915 w 601830"/>
                          <a:gd name="connsiteY5" fmla="*/ 0 h 343390"/>
                          <a:gd name="connsiteX6" fmla="*/ 601830 w 601830"/>
                          <a:gd name="connsiteY6" fmla="*/ 156999 h 343390"/>
                          <a:gd name="connsiteX7" fmla="*/ 601830 w 601830"/>
                          <a:gd name="connsiteY7" fmla="*/ 186391 h 343390"/>
                          <a:gd name="connsiteX8" fmla="*/ 300915 w 601830"/>
                          <a:gd name="connsiteY8" fmla="*/ 343390 h 343390"/>
                          <a:gd name="connsiteX9" fmla="*/ 0 w 601830"/>
                          <a:gd name="connsiteY9" fmla="*/ 186391 h 343390"/>
                          <a:gd name="connsiteX10" fmla="*/ 0 w 601830"/>
                          <a:gd name="connsiteY10" fmla="*/ 156999 h 343390"/>
                          <a:gd name="connsiteX11" fmla="*/ 300915 w 601830"/>
                          <a:gd name="connsiteY11" fmla="*/ 0 h 3433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601830" h="343390">
                            <a:moveTo>
                              <a:pt x="300222" y="115076"/>
                            </a:moveTo>
                            <a:cubicBezTo>
                              <a:pt x="252137" y="115076"/>
                              <a:pt x="213156" y="131664"/>
                              <a:pt x="213156" y="152126"/>
                            </a:cubicBezTo>
                            <a:cubicBezTo>
                              <a:pt x="213156" y="172588"/>
                              <a:pt x="252137" y="189176"/>
                              <a:pt x="300222" y="189176"/>
                            </a:cubicBezTo>
                            <a:cubicBezTo>
                              <a:pt x="348307" y="189176"/>
                              <a:pt x="387288" y="172588"/>
                              <a:pt x="387288" y="152126"/>
                            </a:cubicBezTo>
                            <a:cubicBezTo>
                              <a:pt x="387288" y="131664"/>
                              <a:pt x="348307" y="115076"/>
                              <a:pt x="300222" y="115076"/>
                            </a:cubicBezTo>
                            <a:close/>
                            <a:moveTo>
                              <a:pt x="300915" y="0"/>
                            </a:moveTo>
                            <a:cubicBezTo>
                              <a:pt x="467106" y="0"/>
                              <a:pt x="601830" y="70291"/>
                              <a:pt x="601830" y="156999"/>
                            </a:cubicBezTo>
                            <a:lnTo>
                              <a:pt x="601830" y="186391"/>
                            </a:lnTo>
                            <a:cubicBezTo>
                              <a:pt x="601830" y="273099"/>
                              <a:pt x="467106" y="343390"/>
                              <a:pt x="300915" y="343390"/>
                            </a:cubicBezTo>
                            <a:cubicBezTo>
                              <a:pt x="134725" y="343390"/>
                              <a:pt x="0" y="273099"/>
                              <a:pt x="0" y="186391"/>
                            </a:cubicBezTo>
                            <a:lnTo>
                              <a:pt x="0" y="156999"/>
                            </a:lnTo>
                            <a:cubicBezTo>
                              <a:pt x="0" y="70291"/>
                              <a:pt x="134725" y="0"/>
                              <a:pt x="300915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" name="フリーフォーム: 図形 98">
                        <a:extLst>
                          <a:ext uri="{FF2B5EF4-FFF2-40B4-BE49-F238E27FC236}">
                            <a16:creationId xmlns:a16="http://schemas.microsoft.com/office/drawing/2014/main" id="{794E6BCD-6992-4F58-8C33-68276BFA00F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277935" y="2589925"/>
                        <a:ext cx="571660" cy="280636"/>
                      </a:xfrm>
                      <a:custGeom>
                        <a:avLst/>
                        <a:gdLst>
                          <a:gd name="connsiteX0" fmla="*/ 285830 w 571660"/>
                          <a:gd name="connsiteY0" fmla="*/ 103268 h 280636"/>
                          <a:gd name="connsiteX1" fmla="*/ 198764 w 571660"/>
                          <a:gd name="connsiteY1" fmla="*/ 140318 h 280636"/>
                          <a:gd name="connsiteX2" fmla="*/ 285830 w 571660"/>
                          <a:gd name="connsiteY2" fmla="*/ 177368 h 280636"/>
                          <a:gd name="connsiteX3" fmla="*/ 372896 w 571660"/>
                          <a:gd name="connsiteY3" fmla="*/ 140318 h 280636"/>
                          <a:gd name="connsiteX4" fmla="*/ 285830 w 571660"/>
                          <a:gd name="connsiteY4" fmla="*/ 103268 h 280636"/>
                          <a:gd name="connsiteX5" fmla="*/ 285830 w 571660"/>
                          <a:gd name="connsiteY5" fmla="*/ 0 h 280636"/>
                          <a:gd name="connsiteX6" fmla="*/ 571660 w 571660"/>
                          <a:gd name="connsiteY6" fmla="*/ 140318 h 280636"/>
                          <a:gd name="connsiteX7" fmla="*/ 285830 w 571660"/>
                          <a:gd name="connsiteY7" fmla="*/ 280636 h 280636"/>
                          <a:gd name="connsiteX8" fmla="*/ 0 w 571660"/>
                          <a:gd name="connsiteY8" fmla="*/ 140318 h 280636"/>
                          <a:gd name="connsiteX9" fmla="*/ 285830 w 571660"/>
                          <a:gd name="connsiteY9" fmla="*/ 0 h 2806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571660" h="280636">
                            <a:moveTo>
                              <a:pt x="285830" y="103268"/>
                            </a:moveTo>
                            <a:cubicBezTo>
                              <a:pt x="237745" y="103268"/>
                              <a:pt x="198764" y="119856"/>
                              <a:pt x="198764" y="140318"/>
                            </a:cubicBezTo>
                            <a:cubicBezTo>
                              <a:pt x="198764" y="160780"/>
                              <a:pt x="237745" y="177368"/>
                              <a:pt x="285830" y="177368"/>
                            </a:cubicBezTo>
                            <a:cubicBezTo>
                              <a:pt x="333915" y="177368"/>
                              <a:pt x="372896" y="160780"/>
                              <a:pt x="372896" y="140318"/>
                            </a:cubicBezTo>
                            <a:cubicBezTo>
                              <a:pt x="372896" y="119856"/>
                              <a:pt x="333915" y="103268"/>
                              <a:pt x="285830" y="103268"/>
                            </a:cubicBezTo>
                            <a:close/>
                            <a:moveTo>
                              <a:pt x="285830" y="0"/>
                            </a:moveTo>
                            <a:cubicBezTo>
                              <a:pt x="443690" y="0"/>
                              <a:pt x="571660" y="62823"/>
                              <a:pt x="571660" y="140318"/>
                            </a:cubicBezTo>
                            <a:cubicBezTo>
                              <a:pt x="571660" y="217813"/>
                              <a:pt x="443690" y="280636"/>
                              <a:pt x="285830" y="280636"/>
                            </a:cubicBezTo>
                            <a:cubicBezTo>
                              <a:pt x="127970" y="280636"/>
                              <a:pt x="0" y="217813"/>
                              <a:pt x="0" y="140318"/>
                            </a:cubicBezTo>
                            <a:cubicBezTo>
                              <a:pt x="0" y="62823"/>
                              <a:pt x="127970" y="0"/>
                              <a:pt x="285830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49" name="グループ化 48">
                      <a:extLst>
                        <a:ext uri="{FF2B5EF4-FFF2-40B4-BE49-F238E27FC236}">
                          <a16:creationId xmlns:a16="http://schemas.microsoft.com/office/drawing/2014/main" id="{D0CFDC5D-CDAA-4945-820C-BE7EC54D2B6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06832" y="2870763"/>
                      <a:ext cx="892335" cy="509147"/>
                      <a:chOff x="4637964" y="3063411"/>
                      <a:chExt cx="1035116" cy="590614"/>
                    </a:xfrm>
                  </p:grpSpPr>
                  <p:sp>
                    <p:nvSpPr>
                      <p:cNvPr id="95" name="フリーフォーム: 図形 94">
                        <a:extLst>
                          <a:ext uri="{FF2B5EF4-FFF2-40B4-BE49-F238E27FC236}">
                            <a16:creationId xmlns:a16="http://schemas.microsoft.com/office/drawing/2014/main" id="{A89AEC73-0265-4884-AD2F-C7301F5BBBD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accent3">
                              <a:lumMod val="89000"/>
                            </a:schemeClr>
                          </a:gs>
                          <a:gs pos="97000">
                            <a:schemeClr val="accent3">
                              <a:lumMod val="7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6" name="楕円 95">
                        <a:extLst>
                          <a:ext uri="{FF2B5EF4-FFF2-40B4-BE49-F238E27FC236}">
                            <a16:creationId xmlns:a16="http://schemas.microsoft.com/office/drawing/2014/main" id="{9501A658-DF2F-4F25-8B9B-67E9B231D9C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accent3">
                              <a:lumMod val="89000"/>
                            </a:schemeClr>
                          </a:gs>
                          <a:gs pos="23000">
                            <a:schemeClr val="accent3">
                              <a:lumMod val="89000"/>
                            </a:schemeClr>
                          </a:gs>
                          <a:gs pos="69000">
                            <a:schemeClr val="accent3">
                              <a:lumMod val="75000"/>
                            </a:schemeClr>
                          </a:gs>
                          <a:gs pos="97000">
                            <a:schemeClr val="accent3">
                              <a:lumMod val="7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0" name="グループ化 49">
                      <a:extLst>
                        <a:ext uri="{FF2B5EF4-FFF2-40B4-BE49-F238E27FC236}">
                          <a16:creationId xmlns:a16="http://schemas.microsoft.com/office/drawing/2014/main" id="{FAA8CAE5-AB8A-4257-8A3D-5E66E13B3D7E}"/>
                        </a:ext>
                      </a:extLst>
                    </p:cNvPr>
                    <p:cNvGrpSpPr/>
                    <p:nvPr/>
                  </p:nvGrpSpPr>
                  <p:grpSpPr>
                    <a:xfrm rot="593533">
                      <a:off x="5271803" y="2890124"/>
                      <a:ext cx="654911" cy="373678"/>
                      <a:chOff x="4637964" y="3063411"/>
                      <a:chExt cx="1035116" cy="590614"/>
                    </a:xfrm>
                  </p:grpSpPr>
                  <p:sp>
                    <p:nvSpPr>
                      <p:cNvPr id="93" name="フリーフォーム: 図形 92">
                        <a:extLst>
                          <a:ext uri="{FF2B5EF4-FFF2-40B4-BE49-F238E27FC236}">
                            <a16:creationId xmlns:a16="http://schemas.microsoft.com/office/drawing/2014/main" id="{633E69F6-F32A-486A-80FF-116804FAA17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50000">
                            <a:srgbClr val="CC6600"/>
                          </a:gs>
                          <a:gs pos="97000">
                            <a:srgbClr val="99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4" name="楕円 93">
                        <a:extLst>
                          <a:ext uri="{FF2B5EF4-FFF2-40B4-BE49-F238E27FC236}">
                            <a16:creationId xmlns:a16="http://schemas.microsoft.com/office/drawing/2014/main" id="{BA7F31A2-43C4-4A0E-B57B-83517E1E533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/>
                          </a:gs>
                          <a:gs pos="97000">
                            <a:srgbClr val="CC66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51" name="グループ化 50">
                      <a:extLst>
                        <a:ext uri="{FF2B5EF4-FFF2-40B4-BE49-F238E27FC236}">
                          <a16:creationId xmlns:a16="http://schemas.microsoft.com/office/drawing/2014/main" id="{F90E32D5-AEBD-4FEB-9403-9464C2368C36}"/>
                        </a:ext>
                      </a:extLst>
                    </p:cNvPr>
                    <p:cNvGrpSpPr/>
                    <p:nvPr/>
                  </p:nvGrpSpPr>
                  <p:grpSpPr>
                    <a:xfrm rot="593533">
                      <a:off x="5724241" y="2813924"/>
                      <a:ext cx="654911" cy="373678"/>
                      <a:chOff x="4637964" y="3063411"/>
                      <a:chExt cx="1035116" cy="590614"/>
                    </a:xfrm>
                  </p:grpSpPr>
                  <p:sp>
                    <p:nvSpPr>
                      <p:cNvPr id="91" name="フリーフォーム: 図形 90">
                        <a:extLst>
                          <a:ext uri="{FF2B5EF4-FFF2-40B4-BE49-F238E27FC236}">
                            <a16:creationId xmlns:a16="http://schemas.microsoft.com/office/drawing/2014/main" id="{22E253B4-D967-4499-A933-1D35029F685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50000">
                            <a:srgbClr val="CC6600"/>
                          </a:gs>
                          <a:gs pos="97000">
                            <a:srgbClr val="99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2" name="楕円 91">
                        <a:extLst>
                          <a:ext uri="{FF2B5EF4-FFF2-40B4-BE49-F238E27FC236}">
                            <a16:creationId xmlns:a16="http://schemas.microsoft.com/office/drawing/2014/main" id="{B89EA4EB-79A8-472F-9E49-1CECEE3B9FD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/>
                          </a:gs>
                          <a:gs pos="97000">
                            <a:srgbClr val="CC66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82" name="グループ化 81">
                      <a:extLst>
                        <a:ext uri="{FF2B5EF4-FFF2-40B4-BE49-F238E27FC236}">
                          <a16:creationId xmlns:a16="http://schemas.microsoft.com/office/drawing/2014/main" id="{C1AF2BEA-7A56-4657-87B2-A9593DC0C3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6683" y="2474330"/>
                      <a:ext cx="654911" cy="373678"/>
                      <a:chOff x="4637964" y="3063411"/>
                      <a:chExt cx="1035116" cy="590614"/>
                    </a:xfrm>
                  </p:grpSpPr>
                  <p:sp>
                    <p:nvSpPr>
                      <p:cNvPr id="89" name="フリーフォーム: 図形 88">
                        <a:extLst>
                          <a:ext uri="{FF2B5EF4-FFF2-40B4-BE49-F238E27FC236}">
                            <a16:creationId xmlns:a16="http://schemas.microsoft.com/office/drawing/2014/main" id="{6E99E40C-67F5-42BE-99C3-2BED251FBB6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50000">
                            <a:srgbClr val="CC6600"/>
                          </a:gs>
                          <a:gs pos="97000">
                            <a:srgbClr val="99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" name="楕円 89">
                        <a:extLst>
                          <a:ext uri="{FF2B5EF4-FFF2-40B4-BE49-F238E27FC236}">
                            <a16:creationId xmlns:a16="http://schemas.microsoft.com/office/drawing/2014/main" id="{2894F481-6C84-4DA5-A268-6EC3ED21CEB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/>
                          </a:gs>
                          <a:gs pos="97000">
                            <a:srgbClr val="CC66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83" name="グループ化 82">
                      <a:extLst>
                        <a:ext uri="{FF2B5EF4-FFF2-40B4-BE49-F238E27FC236}">
                          <a16:creationId xmlns:a16="http://schemas.microsoft.com/office/drawing/2014/main" id="{1DD45ABC-511D-4857-BFF4-1850B42C392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66687" y="2856180"/>
                      <a:ext cx="449995" cy="300545"/>
                      <a:chOff x="4637964" y="3063411"/>
                      <a:chExt cx="1035116" cy="590614"/>
                    </a:xfrm>
                  </p:grpSpPr>
                  <p:sp>
                    <p:nvSpPr>
                      <p:cNvPr id="87" name="フリーフォーム: 図形 86">
                        <a:extLst>
                          <a:ext uri="{FF2B5EF4-FFF2-40B4-BE49-F238E27FC236}">
                            <a16:creationId xmlns:a16="http://schemas.microsoft.com/office/drawing/2014/main" id="{A46242DC-2628-43A3-8783-955057C6663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8" name="楕円 87">
                        <a:extLst>
                          <a:ext uri="{FF2B5EF4-FFF2-40B4-BE49-F238E27FC236}">
                            <a16:creationId xmlns:a16="http://schemas.microsoft.com/office/drawing/2014/main" id="{ADB1E0A2-BB62-4992-BA6C-5FD00E288C4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84" name="グループ化 83">
                      <a:extLst>
                        <a:ext uri="{FF2B5EF4-FFF2-40B4-BE49-F238E27FC236}">
                          <a16:creationId xmlns:a16="http://schemas.microsoft.com/office/drawing/2014/main" id="{3A5D9A48-695E-4D68-ADE8-DFFF6658A6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14575" y="3176276"/>
                      <a:ext cx="449995" cy="300545"/>
                      <a:chOff x="4637964" y="3063411"/>
                      <a:chExt cx="1035116" cy="590614"/>
                    </a:xfrm>
                  </p:grpSpPr>
                  <p:sp>
                    <p:nvSpPr>
                      <p:cNvPr id="85" name="フリーフォーム: 図形 84">
                        <a:extLst>
                          <a:ext uri="{FF2B5EF4-FFF2-40B4-BE49-F238E27FC236}">
                            <a16:creationId xmlns:a16="http://schemas.microsoft.com/office/drawing/2014/main" id="{B2011EC8-A7EA-4513-944F-340BA2A9ACC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6" name="楕円 85">
                        <a:extLst>
                          <a:ext uri="{FF2B5EF4-FFF2-40B4-BE49-F238E27FC236}">
                            <a16:creationId xmlns:a16="http://schemas.microsoft.com/office/drawing/2014/main" id="{956D1EC9-E984-4542-BCBF-9F9E2DEC09A1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  <p:sp>
            <p:nvSpPr>
              <p:cNvPr id="39" name="&quot;禁止&quot;マーク 38">
                <a:extLst>
                  <a:ext uri="{FF2B5EF4-FFF2-40B4-BE49-F238E27FC236}">
                    <a16:creationId xmlns:a16="http://schemas.microsoft.com/office/drawing/2014/main" id="{5A92D671-6948-484D-9967-4A4B7EB9F54B}"/>
                  </a:ext>
                </a:extLst>
              </p:cNvPr>
              <p:cNvSpPr/>
              <p:nvPr/>
            </p:nvSpPr>
            <p:spPr bwMode="auto">
              <a:xfrm>
                <a:off x="-959856" y="3462822"/>
                <a:ext cx="1284934" cy="1284934"/>
              </a:xfrm>
              <a:prstGeom prst="noSmoking">
                <a:avLst>
                  <a:gd name="adj" fmla="val 7831"/>
                </a:avLst>
              </a:prstGeom>
              <a:solidFill>
                <a:srgbClr val="FF0000">
                  <a:alpha val="6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04688FA4-EA66-46BE-8F1D-72E33C47A058}"/>
              </a:ext>
            </a:extLst>
          </p:cNvPr>
          <p:cNvSpPr txBox="1"/>
          <p:nvPr/>
        </p:nvSpPr>
        <p:spPr>
          <a:xfrm>
            <a:off x="0" y="7297903"/>
            <a:ext cx="68579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クレジットカードまたは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スマホ決済を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御利用ください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角丸四角形 3">
            <a:extLst>
              <a:ext uri="{FF2B5EF4-FFF2-40B4-BE49-F238E27FC236}">
                <a16:creationId xmlns:a16="http://schemas.microsoft.com/office/drawing/2014/main" id="{CB5849B7-8ED2-4E4B-BFC7-DB1EB1E27CCD}"/>
              </a:ext>
            </a:extLst>
          </p:cNvPr>
          <p:cNvSpPr/>
          <p:nvPr/>
        </p:nvSpPr>
        <p:spPr>
          <a:xfrm>
            <a:off x="295275" y="292609"/>
            <a:ext cx="6284075" cy="9295906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9C41185C-940D-44B6-AF97-3194B74C8C60}"/>
              </a:ext>
            </a:extLst>
          </p:cNvPr>
          <p:cNvSpPr txBox="1"/>
          <p:nvPr/>
        </p:nvSpPr>
        <p:spPr>
          <a:xfrm>
            <a:off x="680720" y="731521"/>
            <a:ext cx="5496560" cy="36757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販売は</a:t>
            </a:r>
            <a:endParaRPr lang="en-US" altLang="ja-JP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キャッシュレス</a:t>
            </a:r>
            <a:endParaRPr lang="en-US" altLang="ja-JP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のみです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85866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31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popc64_販売はキャッシュレスのみです</dc:title>
  <dc:subject>popc64_販売はキャッシュレスのみです</dc:subject>
  <dc:creator>でじけろお</dc:creator>
  <cp:lastModifiedBy/>
  <cp:revision>1</cp:revision>
  <dcterms:created xsi:type="dcterms:W3CDTF">2014-12-04T06:28:15Z</dcterms:created>
  <dcterms:modified xsi:type="dcterms:W3CDTF">2021-04-03T09:56:06Z</dcterms:modified>
  <cp:version>1</cp:version>
</cp:coreProperties>
</file>