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298" r:id="rId3"/>
    <p:sldId id="288" r:id="rId4"/>
    <p:sldId id="300" r:id="rId5"/>
    <p:sldId id="299" r:id="rId6"/>
    <p:sldId id="30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86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934641"/>
            <a:ext cx="93154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のみです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1">
            <a:extLst>
              <a:ext uri="{FF2B5EF4-FFF2-40B4-BE49-F238E27FC236}">
                <a16:creationId xmlns:a16="http://schemas.microsoft.com/office/drawing/2014/main" id="{C491F700-BD18-4434-BA36-E13733CC9AF6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bg1">
                <a:lumMod val="50000"/>
              </a:schemeClr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56532EB-65F4-4DD9-95B5-0C333457E418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00F36AC-83FB-4814-B264-434BFE71E60E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CDD9A1B-013D-4863-BC27-7C6ED068B2C5}"/>
              </a:ext>
            </a:extLst>
          </p:cNvPr>
          <p:cNvSpPr txBox="1"/>
          <p:nvPr/>
        </p:nvSpPr>
        <p:spPr>
          <a:xfrm>
            <a:off x="295275" y="1934641"/>
            <a:ext cx="93154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のみです</a:t>
            </a:r>
            <a:endParaRPr kumimoji="1" lang="ja-JP" altLang="en-US" sz="1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956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371419A-2EAD-483C-B5A1-79749E136774}"/>
              </a:ext>
            </a:extLst>
          </p:cNvPr>
          <p:cNvSpPr txBox="1"/>
          <p:nvPr/>
        </p:nvSpPr>
        <p:spPr>
          <a:xfrm>
            <a:off x="0" y="4329100"/>
            <a:ext cx="990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キャッシュレスのみです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81CFCDB-3397-4C47-AEA1-1C230FD842CF}"/>
              </a:ext>
            </a:extLst>
          </p:cNvPr>
          <p:cNvGrpSpPr/>
          <p:nvPr/>
        </p:nvGrpSpPr>
        <p:grpSpPr>
          <a:xfrm>
            <a:off x="2553749" y="478971"/>
            <a:ext cx="4798502" cy="3450388"/>
            <a:chOff x="-1252899" y="3462822"/>
            <a:chExt cx="1786975" cy="1284934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EA85A48-F896-4FF2-B627-E7A18F431C64}"/>
                </a:ext>
              </a:extLst>
            </p:cNvPr>
            <p:cNvGrpSpPr/>
            <p:nvPr/>
          </p:nvGrpSpPr>
          <p:grpSpPr>
            <a:xfrm>
              <a:off x="-1252899" y="3789133"/>
              <a:ext cx="1786975" cy="649070"/>
              <a:chOff x="1427838" y="3859352"/>
              <a:chExt cx="1786975" cy="649070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57AC8BAE-AAB6-4DCC-9DA5-399889EDFB64}"/>
                  </a:ext>
                </a:extLst>
              </p:cNvPr>
              <p:cNvGrpSpPr/>
              <p:nvPr/>
            </p:nvGrpSpPr>
            <p:grpSpPr>
              <a:xfrm>
                <a:off x="1427838" y="3976497"/>
                <a:ext cx="1698831" cy="531925"/>
                <a:chOff x="4367935" y="4259185"/>
                <a:chExt cx="1755195" cy="613087"/>
              </a:xfrm>
            </p:grpSpPr>
            <p:sp>
              <p:nvSpPr>
                <p:cNvPr id="93" name="台形 49">
                  <a:extLst>
                    <a:ext uri="{FF2B5EF4-FFF2-40B4-BE49-F238E27FC236}">
                      <a16:creationId xmlns:a16="http://schemas.microsoft.com/office/drawing/2014/main" id="{60353D72-45F9-4BEE-A813-AD7E686A21E3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台形 49">
                  <a:extLst>
                    <a:ext uri="{FF2B5EF4-FFF2-40B4-BE49-F238E27FC236}">
                      <a16:creationId xmlns:a16="http://schemas.microsoft.com/office/drawing/2014/main" id="{1ACBEC1E-60DF-47DB-80B3-AFFFF98BDE62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A0592DF9-8BC0-47E7-8077-9FA315BACB0D}"/>
                  </a:ext>
                </a:extLst>
              </p:cNvPr>
              <p:cNvGrpSpPr/>
              <p:nvPr/>
            </p:nvGrpSpPr>
            <p:grpSpPr>
              <a:xfrm>
                <a:off x="1515982" y="3903336"/>
                <a:ext cx="1698831" cy="531925"/>
                <a:chOff x="4367935" y="4259185"/>
                <a:chExt cx="1755195" cy="613087"/>
              </a:xfrm>
            </p:grpSpPr>
            <p:sp>
              <p:nvSpPr>
                <p:cNvPr id="91" name="台形 49">
                  <a:extLst>
                    <a:ext uri="{FF2B5EF4-FFF2-40B4-BE49-F238E27FC236}">
                      <a16:creationId xmlns:a16="http://schemas.microsoft.com/office/drawing/2014/main" id="{172E46E3-9243-4F02-A2A5-89FBC79F3AD7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台形 49">
                  <a:extLst>
                    <a:ext uri="{FF2B5EF4-FFF2-40B4-BE49-F238E27FC236}">
                      <a16:creationId xmlns:a16="http://schemas.microsoft.com/office/drawing/2014/main" id="{FBEB9D7C-AAF6-4A97-80E5-F13A035B4B81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57CA8493-ABB3-46F6-9C13-4FF2A1FCBE32}"/>
                  </a:ext>
                </a:extLst>
              </p:cNvPr>
              <p:cNvGrpSpPr/>
              <p:nvPr/>
            </p:nvGrpSpPr>
            <p:grpSpPr>
              <a:xfrm>
                <a:off x="1731165" y="3859352"/>
                <a:ext cx="1224806" cy="497871"/>
                <a:chOff x="4506832" y="2381269"/>
                <a:chExt cx="2695153" cy="1095552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6F305347-CB02-42AB-9AC2-251E2EA9D4B5}"/>
                    </a:ext>
                  </a:extLst>
                </p:cNvPr>
                <p:cNvGrpSpPr/>
                <p:nvPr/>
              </p:nvGrpSpPr>
              <p:grpSpPr>
                <a:xfrm rot="941257">
                  <a:off x="6751990" y="2815687"/>
                  <a:ext cx="449995" cy="300545"/>
                  <a:chOff x="4637964" y="3063411"/>
                  <a:chExt cx="1035116" cy="590614"/>
                </a:xfrm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CFB9197D-35C6-4A9A-B83D-ACE496B8C3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7964" y="3063411"/>
                    <a:ext cx="1035116" cy="590614"/>
                  </a:xfrm>
                  <a:custGeom>
                    <a:avLst/>
                    <a:gdLst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4884 w 1035116"/>
                      <a:gd name="connsiteY6" fmla="*/ 295307 h 590614"/>
                      <a:gd name="connsiteX7" fmla="*/ 0 w 1035116"/>
                      <a:gd name="connsiteY7" fmla="*/ 270030 h 590614"/>
                      <a:gd name="connsiteX8" fmla="*/ 517558 w 1035116"/>
                      <a:gd name="connsiteY8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0 w 1035116"/>
                      <a:gd name="connsiteY6" fmla="*/ 270030 h 590614"/>
                      <a:gd name="connsiteX7" fmla="*/ 517558 w 1035116"/>
                      <a:gd name="connsiteY7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5116 w 1035116"/>
                      <a:gd name="connsiteY2" fmla="*/ 320584 h 590614"/>
                      <a:gd name="connsiteX3" fmla="*/ 517558 w 1035116"/>
                      <a:gd name="connsiteY3" fmla="*/ 590614 h 590614"/>
                      <a:gd name="connsiteX4" fmla="*/ 0 w 1035116"/>
                      <a:gd name="connsiteY4" fmla="*/ 320584 h 590614"/>
                      <a:gd name="connsiteX5" fmla="*/ 0 w 1035116"/>
                      <a:gd name="connsiteY5" fmla="*/ 270030 h 590614"/>
                      <a:gd name="connsiteX6" fmla="*/ 517558 w 1035116"/>
                      <a:gd name="connsiteY6" fmla="*/ 0 h 59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5116" h="590614">
                        <a:moveTo>
                          <a:pt x="517558" y="0"/>
                        </a:moveTo>
                        <a:cubicBezTo>
                          <a:pt x="803397" y="0"/>
                          <a:pt x="1035116" y="120897"/>
                          <a:pt x="1035116" y="270030"/>
                        </a:cubicBezTo>
                        <a:lnTo>
                          <a:pt x="1035116" y="320584"/>
                        </a:lnTo>
                        <a:cubicBezTo>
                          <a:pt x="1035116" y="469717"/>
                          <a:pt x="803397" y="590614"/>
                          <a:pt x="517558" y="590614"/>
                        </a:cubicBezTo>
                        <a:cubicBezTo>
                          <a:pt x="231719" y="590614"/>
                          <a:pt x="0" y="469717"/>
                          <a:pt x="0" y="320584"/>
                        </a:cubicBezTo>
                        <a:lnTo>
                          <a:pt x="0" y="270030"/>
                        </a:lnTo>
                        <a:cubicBezTo>
                          <a:pt x="0" y="120897"/>
                          <a:pt x="231719" y="0"/>
                          <a:pt x="517558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7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6D240D2B-8DAC-4DC6-BCB1-ADCD622191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62718" y="3083720"/>
                    <a:ext cx="983225" cy="48267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8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F50B7FE8-4210-42A6-8079-636190B1C393}"/>
                    </a:ext>
                  </a:extLst>
                </p:cNvPr>
                <p:cNvGrpSpPr/>
                <p:nvPr/>
              </p:nvGrpSpPr>
              <p:grpSpPr>
                <a:xfrm>
                  <a:off x="4506832" y="2381269"/>
                  <a:ext cx="2557738" cy="1095552"/>
                  <a:chOff x="4506832" y="2381269"/>
                  <a:chExt cx="2557738" cy="1095552"/>
                </a:xfrm>
              </p:grpSpPr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707F4ECD-4BA4-4A3D-9415-1C69EF6CB7CC}"/>
                      </a:ext>
                    </a:extLst>
                  </p:cNvPr>
                  <p:cNvGrpSpPr/>
                  <p:nvPr/>
                </p:nvGrpSpPr>
                <p:grpSpPr>
                  <a:xfrm>
                    <a:off x="4967120" y="2381270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EC3CB648-CECA-44EA-8FFC-2D2CE20DDC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楕円 87">
                      <a:extLst>
                        <a:ext uri="{FF2B5EF4-FFF2-40B4-BE49-F238E27FC236}">
                          <a16:creationId xmlns:a16="http://schemas.microsoft.com/office/drawing/2014/main" id="{62B32190-CA97-4F85-848C-F9A725F5BD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A9AA172D-7F90-45A4-98AE-1509A4CECCE9}"/>
                      </a:ext>
                    </a:extLst>
                  </p:cNvPr>
                  <p:cNvGrpSpPr/>
                  <p:nvPr/>
                </p:nvGrpSpPr>
                <p:grpSpPr>
                  <a:xfrm rot="726165">
                    <a:off x="5298343" y="2381269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BCB13234-7A92-4E06-9DAD-DB7C14E22B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楕円 85">
                      <a:extLst>
                        <a:ext uri="{FF2B5EF4-FFF2-40B4-BE49-F238E27FC236}">
                          <a16:creationId xmlns:a16="http://schemas.microsoft.com/office/drawing/2014/main" id="{E86C70EF-949B-41E2-9099-3D2CE48DA1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C68CB36E-C362-424D-A8C2-74444710F9E9}"/>
                      </a:ext>
                    </a:extLst>
                  </p:cNvPr>
                  <p:cNvGrpSpPr/>
                  <p:nvPr/>
                </p:nvGrpSpPr>
                <p:grpSpPr>
                  <a:xfrm>
                    <a:off x="5126178" y="2704996"/>
                    <a:ext cx="505731" cy="288558"/>
                    <a:chOff x="6263543" y="2578118"/>
                    <a:chExt cx="601830" cy="343390"/>
                  </a:xfrm>
                </p:grpSpPr>
                <p:sp>
                  <p:nvSpPr>
                    <p:cNvPr id="82" name="フリーフォーム: 図形 81">
                      <a:extLst>
                        <a:ext uri="{FF2B5EF4-FFF2-40B4-BE49-F238E27FC236}">
                          <a16:creationId xmlns:a16="http://schemas.microsoft.com/office/drawing/2014/main" id="{E14FC462-82C6-4247-B232-D215A053AD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67490" y="2685233"/>
                      <a:ext cx="195248" cy="63072"/>
                    </a:xfrm>
                    <a:custGeom>
                      <a:avLst/>
                      <a:gdLst>
                        <a:gd name="connsiteX0" fmla="*/ 97624 w 195248"/>
                        <a:gd name="connsiteY0" fmla="*/ 0 h 63072"/>
                        <a:gd name="connsiteX1" fmla="*/ 195248 w 195248"/>
                        <a:gd name="connsiteY1" fmla="*/ 41543 h 63072"/>
                        <a:gd name="connsiteX2" fmla="*/ 187576 w 195248"/>
                        <a:gd name="connsiteY2" fmla="*/ 57714 h 63072"/>
                        <a:gd name="connsiteX3" fmla="*/ 179087 w 195248"/>
                        <a:gd name="connsiteY3" fmla="*/ 63072 h 63072"/>
                        <a:gd name="connsiteX4" fmla="*/ 177848 w 195248"/>
                        <a:gd name="connsiteY4" fmla="*/ 60460 h 63072"/>
                        <a:gd name="connsiteX5" fmla="*/ 97624 w 195248"/>
                        <a:gd name="connsiteY5" fmla="*/ 37831 h 63072"/>
                        <a:gd name="connsiteX6" fmla="*/ 17400 w 195248"/>
                        <a:gd name="connsiteY6" fmla="*/ 60460 h 63072"/>
                        <a:gd name="connsiteX7" fmla="*/ 16161 w 195248"/>
                        <a:gd name="connsiteY7" fmla="*/ 63072 h 63072"/>
                        <a:gd name="connsiteX8" fmla="*/ 7672 w 195248"/>
                        <a:gd name="connsiteY8" fmla="*/ 57714 h 63072"/>
                        <a:gd name="connsiteX9" fmla="*/ 0 w 195248"/>
                        <a:gd name="connsiteY9" fmla="*/ 41543 h 63072"/>
                        <a:gd name="connsiteX10" fmla="*/ 97624 w 195248"/>
                        <a:gd name="connsiteY10" fmla="*/ 0 h 63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5248" h="63072">
                          <a:moveTo>
                            <a:pt x="97624" y="0"/>
                          </a:moveTo>
                          <a:cubicBezTo>
                            <a:pt x="151540" y="0"/>
                            <a:pt x="195248" y="18599"/>
                            <a:pt x="195248" y="41543"/>
                          </a:cubicBezTo>
                          <a:cubicBezTo>
                            <a:pt x="195248" y="47279"/>
                            <a:pt x="192517" y="52744"/>
                            <a:pt x="187576" y="57714"/>
                          </a:cubicBezTo>
                          <a:lnTo>
                            <a:pt x="179087" y="63072"/>
                          </a:lnTo>
                          <a:lnTo>
                            <a:pt x="177848" y="60460"/>
                          </a:lnTo>
                          <a:cubicBezTo>
                            <a:pt x="164631" y="47162"/>
                            <a:pt x="133688" y="37831"/>
                            <a:pt x="97624" y="37831"/>
                          </a:cubicBezTo>
                          <a:cubicBezTo>
                            <a:pt x="61561" y="37831"/>
                            <a:pt x="30618" y="47162"/>
                            <a:pt x="17400" y="60460"/>
                          </a:cubicBezTo>
                          <a:lnTo>
                            <a:pt x="16161" y="63072"/>
                          </a:lnTo>
                          <a:lnTo>
                            <a:pt x="7672" y="57714"/>
                          </a:lnTo>
                          <a:cubicBezTo>
                            <a:pt x="2732" y="52744"/>
                            <a:pt x="0" y="47279"/>
                            <a:pt x="0" y="41543"/>
                          </a:cubicBezTo>
                          <a:cubicBezTo>
                            <a:pt x="0" y="18599"/>
                            <a:pt x="43708" y="0"/>
                            <a:pt x="97624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フリーフォーム: 図形 82">
                      <a:extLst>
                        <a:ext uri="{FF2B5EF4-FFF2-40B4-BE49-F238E27FC236}">
                          <a16:creationId xmlns:a16="http://schemas.microsoft.com/office/drawing/2014/main" id="{3B87FF30-41A0-4454-BC92-97D8C72A0E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63543" y="2578118"/>
                      <a:ext cx="601830" cy="343390"/>
                    </a:xfrm>
                    <a:custGeom>
                      <a:avLst/>
                      <a:gdLst>
                        <a:gd name="connsiteX0" fmla="*/ 300222 w 601830"/>
                        <a:gd name="connsiteY0" fmla="*/ 115076 h 343390"/>
                        <a:gd name="connsiteX1" fmla="*/ 213156 w 601830"/>
                        <a:gd name="connsiteY1" fmla="*/ 152126 h 343390"/>
                        <a:gd name="connsiteX2" fmla="*/ 300222 w 601830"/>
                        <a:gd name="connsiteY2" fmla="*/ 189176 h 343390"/>
                        <a:gd name="connsiteX3" fmla="*/ 387288 w 601830"/>
                        <a:gd name="connsiteY3" fmla="*/ 152126 h 343390"/>
                        <a:gd name="connsiteX4" fmla="*/ 300222 w 601830"/>
                        <a:gd name="connsiteY4" fmla="*/ 115076 h 343390"/>
                        <a:gd name="connsiteX5" fmla="*/ 300915 w 601830"/>
                        <a:gd name="connsiteY5" fmla="*/ 0 h 343390"/>
                        <a:gd name="connsiteX6" fmla="*/ 601830 w 601830"/>
                        <a:gd name="connsiteY6" fmla="*/ 156999 h 343390"/>
                        <a:gd name="connsiteX7" fmla="*/ 601830 w 601830"/>
                        <a:gd name="connsiteY7" fmla="*/ 186391 h 343390"/>
                        <a:gd name="connsiteX8" fmla="*/ 300915 w 601830"/>
                        <a:gd name="connsiteY8" fmla="*/ 343390 h 343390"/>
                        <a:gd name="connsiteX9" fmla="*/ 0 w 601830"/>
                        <a:gd name="connsiteY9" fmla="*/ 186391 h 343390"/>
                        <a:gd name="connsiteX10" fmla="*/ 0 w 601830"/>
                        <a:gd name="connsiteY10" fmla="*/ 156999 h 343390"/>
                        <a:gd name="connsiteX11" fmla="*/ 300915 w 601830"/>
                        <a:gd name="connsiteY11" fmla="*/ 0 h 343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01830" h="343390">
                          <a:moveTo>
                            <a:pt x="300222" y="115076"/>
                          </a:moveTo>
                          <a:cubicBezTo>
                            <a:pt x="252137" y="115076"/>
                            <a:pt x="213156" y="131664"/>
                            <a:pt x="213156" y="152126"/>
                          </a:cubicBezTo>
                          <a:cubicBezTo>
                            <a:pt x="213156" y="172588"/>
                            <a:pt x="252137" y="189176"/>
                            <a:pt x="300222" y="189176"/>
                          </a:cubicBezTo>
                          <a:cubicBezTo>
                            <a:pt x="348307" y="189176"/>
                            <a:pt x="387288" y="172588"/>
                            <a:pt x="387288" y="152126"/>
                          </a:cubicBezTo>
                          <a:cubicBezTo>
                            <a:pt x="387288" y="131664"/>
                            <a:pt x="348307" y="115076"/>
                            <a:pt x="300222" y="115076"/>
                          </a:cubicBezTo>
                          <a:close/>
                          <a:moveTo>
                            <a:pt x="300915" y="0"/>
                          </a:moveTo>
                          <a:cubicBezTo>
                            <a:pt x="467106" y="0"/>
                            <a:pt x="601830" y="70291"/>
                            <a:pt x="601830" y="156999"/>
                          </a:cubicBezTo>
                          <a:lnTo>
                            <a:pt x="601830" y="186391"/>
                          </a:lnTo>
                          <a:cubicBezTo>
                            <a:pt x="601830" y="273099"/>
                            <a:pt x="467106" y="343390"/>
                            <a:pt x="300915" y="343390"/>
                          </a:cubicBezTo>
                          <a:cubicBezTo>
                            <a:pt x="134725" y="343390"/>
                            <a:pt x="0" y="273099"/>
                            <a:pt x="0" y="186391"/>
                          </a:cubicBezTo>
                          <a:lnTo>
                            <a:pt x="0" y="156999"/>
                          </a:lnTo>
                          <a:cubicBezTo>
                            <a:pt x="0" y="70291"/>
                            <a:pt x="134725" y="0"/>
                            <a:pt x="30091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AEA3943F-9755-45DB-9D47-7C3D6664BF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77935" y="2589925"/>
                      <a:ext cx="571660" cy="280636"/>
                    </a:xfrm>
                    <a:custGeom>
                      <a:avLst/>
                      <a:gdLst>
                        <a:gd name="connsiteX0" fmla="*/ 285830 w 571660"/>
                        <a:gd name="connsiteY0" fmla="*/ 103268 h 280636"/>
                        <a:gd name="connsiteX1" fmla="*/ 198764 w 571660"/>
                        <a:gd name="connsiteY1" fmla="*/ 140318 h 280636"/>
                        <a:gd name="connsiteX2" fmla="*/ 285830 w 571660"/>
                        <a:gd name="connsiteY2" fmla="*/ 177368 h 280636"/>
                        <a:gd name="connsiteX3" fmla="*/ 372896 w 571660"/>
                        <a:gd name="connsiteY3" fmla="*/ 140318 h 280636"/>
                        <a:gd name="connsiteX4" fmla="*/ 285830 w 571660"/>
                        <a:gd name="connsiteY4" fmla="*/ 103268 h 280636"/>
                        <a:gd name="connsiteX5" fmla="*/ 285830 w 571660"/>
                        <a:gd name="connsiteY5" fmla="*/ 0 h 280636"/>
                        <a:gd name="connsiteX6" fmla="*/ 571660 w 571660"/>
                        <a:gd name="connsiteY6" fmla="*/ 140318 h 280636"/>
                        <a:gd name="connsiteX7" fmla="*/ 285830 w 571660"/>
                        <a:gd name="connsiteY7" fmla="*/ 280636 h 280636"/>
                        <a:gd name="connsiteX8" fmla="*/ 0 w 571660"/>
                        <a:gd name="connsiteY8" fmla="*/ 140318 h 280636"/>
                        <a:gd name="connsiteX9" fmla="*/ 285830 w 571660"/>
                        <a:gd name="connsiteY9" fmla="*/ 0 h 280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1660" h="280636">
                          <a:moveTo>
                            <a:pt x="285830" y="103268"/>
                          </a:moveTo>
                          <a:cubicBezTo>
                            <a:pt x="237745" y="103268"/>
                            <a:pt x="198764" y="119856"/>
                            <a:pt x="198764" y="140318"/>
                          </a:cubicBezTo>
                          <a:cubicBezTo>
                            <a:pt x="198764" y="160780"/>
                            <a:pt x="237745" y="177368"/>
                            <a:pt x="285830" y="177368"/>
                          </a:cubicBezTo>
                          <a:cubicBezTo>
                            <a:pt x="333915" y="177368"/>
                            <a:pt x="372896" y="160780"/>
                            <a:pt x="372896" y="140318"/>
                          </a:cubicBezTo>
                          <a:cubicBezTo>
                            <a:pt x="372896" y="119856"/>
                            <a:pt x="333915" y="103268"/>
                            <a:pt x="285830" y="103268"/>
                          </a:cubicBezTo>
                          <a:close/>
                          <a:moveTo>
                            <a:pt x="285830" y="0"/>
                          </a:moveTo>
                          <a:cubicBezTo>
                            <a:pt x="443690" y="0"/>
                            <a:pt x="571660" y="62823"/>
                            <a:pt x="571660" y="140318"/>
                          </a:cubicBezTo>
                          <a:cubicBezTo>
                            <a:pt x="571660" y="217813"/>
                            <a:pt x="443690" y="280636"/>
                            <a:pt x="285830" y="280636"/>
                          </a:cubicBezTo>
                          <a:cubicBezTo>
                            <a:pt x="127970" y="280636"/>
                            <a:pt x="0" y="217813"/>
                            <a:pt x="0" y="140318"/>
                          </a:cubicBezTo>
                          <a:cubicBezTo>
                            <a:pt x="0" y="62823"/>
                            <a:pt x="127970" y="0"/>
                            <a:pt x="285830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" name="グループ化 62">
                    <a:extLst>
                      <a:ext uri="{FF2B5EF4-FFF2-40B4-BE49-F238E27FC236}">
                        <a16:creationId xmlns:a16="http://schemas.microsoft.com/office/drawing/2014/main" id="{2ADFA78F-6C91-4AA7-8571-15AE7A405999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870763"/>
                    <a:ext cx="892335" cy="509147"/>
                    <a:chOff x="4637964" y="3063411"/>
                    <a:chExt cx="1035116" cy="590614"/>
                  </a:xfrm>
                </p:grpSpPr>
                <p:sp>
                  <p:nvSpPr>
                    <p:cNvPr id="80" name="フリーフォーム: 図形 79">
                      <a:extLst>
                        <a:ext uri="{FF2B5EF4-FFF2-40B4-BE49-F238E27FC236}">
                          <a16:creationId xmlns:a16="http://schemas.microsoft.com/office/drawing/2014/main" id="{E47BBE00-98FF-435F-8975-DD1A766761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" name="楕円 80">
                      <a:extLst>
                        <a:ext uri="{FF2B5EF4-FFF2-40B4-BE49-F238E27FC236}">
                          <a16:creationId xmlns:a16="http://schemas.microsoft.com/office/drawing/2014/main" id="{A1EF9F52-6499-478F-BA1E-DCDD0C4CE3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4" name="グループ化 63">
                    <a:extLst>
                      <a:ext uri="{FF2B5EF4-FFF2-40B4-BE49-F238E27FC236}">
                        <a16:creationId xmlns:a16="http://schemas.microsoft.com/office/drawing/2014/main" id="{C15A0F8C-725F-4E7E-967C-32A1FB3E8631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271803" y="28901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8" name="フリーフォーム: 図形 77">
                      <a:extLst>
                        <a:ext uri="{FF2B5EF4-FFF2-40B4-BE49-F238E27FC236}">
                          <a16:creationId xmlns:a16="http://schemas.microsoft.com/office/drawing/2014/main" id="{86398658-9291-4A62-8512-F6EB1AF41E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" name="楕円 78">
                      <a:extLst>
                        <a:ext uri="{FF2B5EF4-FFF2-40B4-BE49-F238E27FC236}">
                          <a16:creationId xmlns:a16="http://schemas.microsoft.com/office/drawing/2014/main" id="{F35EC5EA-FDDB-4F97-98D2-C25BC37CF9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D71EFB6D-FB7B-48E6-8012-8A456F5D9C6A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724241" y="28139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6" name="フリーフォーム: 図形 75">
                      <a:extLst>
                        <a:ext uri="{FF2B5EF4-FFF2-40B4-BE49-F238E27FC236}">
                          <a16:creationId xmlns:a16="http://schemas.microsoft.com/office/drawing/2014/main" id="{1296582B-FA57-49B5-AA58-B711069EB1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" name="楕円 76">
                      <a:extLst>
                        <a:ext uri="{FF2B5EF4-FFF2-40B4-BE49-F238E27FC236}">
                          <a16:creationId xmlns:a16="http://schemas.microsoft.com/office/drawing/2014/main" id="{AAC79DF6-5E98-4D54-91CA-2701C0928A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0769EF0F-C6BD-465F-A4F2-8FFC5E1EB447}"/>
                      </a:ext>
                    </a:extLst>
                  </p:cNvPr>
                  <p:cNvGrpSpPr/>
                  <p:nvPr/>
                </p:nvGrpSpPr>
                <p:grpSpPr>
                  <a:xfrm>
                    <a:off x="5976683" y="2474330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74" name="フリーフォーム: 図形 73">
                      <a:extLst>
                        <a:ext uri="{FF2B5EF4-FFF2-40B4-BE49-F238E27FC236}">
                          <a16:creationId xmlns:a16="http://schemas.microsoft.com/office/drawing/2014/main" id="{B065431D-0027-4C22-8165-2BC5631C45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" name="楕円 74">
                      <a:extLst>
                        <a:ext uri="{FF2B5EF4-FFF2-40B4-BE49-F238E27FC236}">
                          <a16:creationId xmlns:a16="http://schemas.microsoft.com/office/drawing/2014/main" id="{CAB6D708-AB64-4667-9CB0-FA7C535114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D2698559-5419-4310-B7C0-2991D18399FD}"/>
                      </a:ext>
                    </a:extLst>
                  </p:cNvPr>
                  <p:cNvGrpSpPr/>
                  <p:nvPr/>
                </p:nvGrpSpPr>
                <p:grpSpPr>
                  <a:xfrm>
                    <a:off x="6466687" y="2856180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72" name="フリーフォーム: 図形 71">
                      <a:extLst>
                        <a:ext uri="{FF2B5EF4-FFF2-40B4-BE49-F238E27FC236}">
                          <a16:creationId xmlns:a16="http://schemas.microsoft.com/office/drawing/2014/main" id="{9D84ADB3-F3F3-4FD2-A13E-0B78F34427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" name="楕円 72">
                      <a:extLst>
                        <a:ext uri="{FF2B5EF4-FFF2-40B4-BE49-F238E27FC236}">
                          <a16:creationId xmlns:a16="http://schemas.microsoft.com/office/drawing/2014/main" id="{0DFDCD42-872D-4015-BB8E-5727B170B2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95D32514-CEF0-4E2B-8D51-8646A32109BA}"/>
                      </a:ext>
                    </a:extLst>
                  </p:cNvPr>
                  <p:cNvGrpSpPr/>
                  <p:nvPr/>
                </p:nvGrpSpPr>
                <p:grpSpPr>
                  <a:xfrm>
                    <a:off x="6614575" y="3176276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70" name="フリーフォーム: 図形 69">
                      <a:extLst>
                        <a:ext uri="{FF2B5EF4-FFF2-40B4-BE49-F238E27FC236}">
                          <a16:creationId xmlns:a16="http://schemas.microsoft.com/office/drawing/2014/main" id="{6E2AD3AF-3359-4165-8588-23C5D9B89A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1" name="楕円 70">
                      <a:extLst>
                        <a:ext uri="{FF2B5EF4-FFF2-40B4-BE49-F238E27FC236}">
                          <a16:creationId xmlns:a16="http://schemas.microsoft.com/office/drawing/2014/main" id="{776EC648-ABB0-407D-AE54-19C5BE89C7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54" name="&quot;禁止&quot;マーク 53">
              <a:extLst>
                <a:ext uri="{FF2B5EF4-FFF2-40B4-BE49-F238E27FC236}">
                  <a16:creationId xmlns:a16="http://schemas.microsoft.com/office/drawing/2014/main" id="{8C91FDB7-2949-4582-9D6B-2C993D0FD46A}"/>
                </a:ext>
              </a:extLst>
            </p:cNvPr>
            <p:cNvSpPr/>
            <p:nvPr/>
          </p:nvSpPr>
          <p:spPr bwMode="auto">
            <a:xfrm>
              <a:off x="-959856" y="3462822"/>
              <a:ext cx="1284934" cy="1284934"/>
            </a:xfrm>
            <a:prstGeom prst="noSmoking">
              <a:avLst>
                <a:gd name="adj" fmla="val 7831"/>
              </a:avLst>
            </a:prstGeom>
            <a:solidFill>
              <a:srgbClr val="FF000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4379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FC65F78-B71A-432D-817B-CDA03191EB2A}"/>
              </a:ext>
            </a:extLst>
          </p:cNvPr>
          <p:cNvSpPr txBox="1"/>
          <p:nvPr/>
        </p:nvSpPr>
        <p:spPr>
          <a:xfrm>
            <a:off x="0" y="4175531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キャッシュレスのみです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E2ED249-3209-4F6A-B3EA-67721E984CDC}"/>
              </a:ext>
            </a:extLst>
          </p:cNvPr>
          <p:cNvGrpSpPr/>
          <p:nvPr/>
        </p:nvGrpSpPr>
        <p:grpSpPr>
          <a:xfrm>
            <a:off x="2866571" y="908720"/>
            <a:ext cx="4172858" cy="3000516"/>
            <a:chOff x="-1252899" y="3462822"/>
            <a:chExt cx="1786975" cy="128493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14D236A-C2D4-4EF5-BEDB-9A715326E808}"/>
                </a:ext>
              </a:extLst>
            </p:cNvPr>
            <p:cNvGrpSpPr/>
            <p:nvPr/>
          </p:nvGrpSpPr>
          <p:grpSpPr>
            <a:xfrm>
              <a:off x="-1252899" y="3789133"/>
              <a:ext cx="1786975" cy="649070"/>
              <a:chOff x="1427838" y="3859352"/>
              <a:chExt cx="1786975" cy="649070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DC1433C2-C923-48CB-8AAB-AF3A66B62A87}"/>
                  </a:ext>
                </a:extLst>
              </p:cNvPr>
              <p:cNvGrpSpPr/>
              <p:nvPr/>
            </p:nvGrpSpPr>
            <p:grpSpPr>
              <a:xfrm>
                <a:off x="1427838" y="3976497"/>
                <a:ext cx="1698831" cy="531925"/>
                <a:chOff x="4367935" y="4259185"/>
                <a:chExt cx="1755195" cy="613087"/>
              </a:xfrm>
            </p:grpSpPr>
            <p:sp>
              <p:nvSpPr>
                <p:cNvPr id="107" name="台形 49">
                  <a:extLst>
                    <a:ext uri="{FF2B5EF4-FFF2-40B4-BE49-F238E27FC236}">
                      <a16:creationId xmlns:a16="http://schemas.microsoft.com/office/drawing/2014/main" id="{F7FA644F-B9FE-4815-AD25-799B36FEA9EC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台形 49">
                  <a:extLst>
                    <a:ext uri="{FF2B5EF4-FFF2-40B4-BE49-F238E27FC236}">
                      <a16:creationId xmlns:a16="http://schemas.microsoft.com/office/drawing/2014/main" id="{AF41D887-1769-4542-A974-1FD5D1F17021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6CDD7FE2-0D24-4173-ADE7-6FC9052D77E2}"/>
                  </a:ext>
                </a:extLst>
              </p:cNvPr>
              <p:cNvGrpSpPr/>
              <p:nvPr/>
            </p:nvGrpSpPr>
            <p:grpSpPr>
              <a:xfrm>
                <a:off x="1515982" y="3903336"/>
                <a:ext cx="1698831" cy="531925"/>
                <a:chOff x="4367935" y="4259185"/>
                <a:chExt cx="1755195" cy="613087"/>
              </a:xfrm>
            </p:grpSpPr>
            <p:sp>
              <p:nvSpPr>
                <p:cNvPr id="105" name="台形 49">
                  <a:extLst>
                    <a:ext uri="{FF2B5EF4-FFF2-40B4-BE49-F238E27FC236}">
                      <a16:creationId xmlns:a16="http://schemas.microsoft.com/office/drawing/2014/main" id="{49C628CD-AE0D-458D-ABE3-0FBD60081584}"/>
                    </a:ext>
                  </a:extLst>
                </p:cNvPr>
                <p:cNvSpPr/>
                <p:nvPr/>
              </p:nvSpPr>
              <p:spPr bwMode="auto">
                <a:xfrm>
                  <a:off x="4367935" y="4259185"/>
                  <a:ext cx="1755195" cy="613087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台形 49">
                  <a:extLst>
                    <a:ext uri="{FF2B5EF4-FFF2-40B4-BE49-F238E27FC236}">
                      <a16:creationId xmlns:a16="http://schemas.microsoft.com/office/drawing/2014/main" id="{D73556E4-E2E5-49BE-8BD5-5716FE32C6D2}"/>
                    </a:ext>
                  </a:extLst>
                </p:cNvPr>
                <p:cNvSpPr/>
                <p:nvPr/>
              </p:nvSpPr>
              <p:spPr bwMode="auto">
                <a:xfrm>
                  <a:off x="4407763" y="4289426"/>
                  <a:ext cx="1675538" cy="552606"/>
                </a:xfrm>
                <a:custGeom>
                  <a:avLst/>
                  <a:gdLst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0 w 1755195"/>
                    <a:gd name="connsiteY4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1613953 w 1755195"/>
                    <a:gd name="connsiteY2" fmla="*/ 0 h 564970"/>
                    <a:gd name="connsiteX3" fmla="*/ 1755195 w 1755195"/>
                    <a:gd name="connsiteY3" fmla="*/ 564970 h 564970"/>
                    <a:gd name="connsiteX4" fmla="*/ 856528 w 1755195"/>
                    <a:gd name="connsiteY4" fmla="*/ 562846 h 564970"/>
                    <a:gd name="connsiteX5" fmla="*/ 0 w 1755195"/>
                    <a:gd name="connsiteY5" fmla="*/ 564970 h 564970"/>
                    <a:gd name="connsiteX0" fmla="*/ 0 w 1755195"/>
                    <a:gd name="connsiteY0" fmla="*/ 566480 h 566480"/>
                    <a:gd name="connsiteX1" fmla="*/ 141243 w 1755195"/>
                    <a:gd name="connsiteY1" fmla="*/ 1510 h 566480"/>
                    <a:gd name="connsiteX2" fmla="*/ 832715 w 1755195"/>
                    <a:gd name="connsiteY2" fmla="*/ 0 h 566480"/>
                    <a:gd name="connsiteX3" fmla="*/ 1613953 w 1755195"/>
                    <a:gd name="connsiteY3" fmla="*/ 1510 h 566480"/>
                    <a:gd name="connsiteX4" fmla="*/ 1755195 w 1755195"/>
                    <a:gd name="connsiteY4" fmla="*/ 566480 h 566480"/>
                    <a:gd name="connsiteX5" fmla="*/ 856528 w 1755195"/>
                    <a:gd name="connsiteY5" fmla="*/ 564356 h 566480"/>
                    <a:gd name="connsiteX6" fmla="*/ 0 w 1755195"/>
                    <a:gd name="connsiteY6" fmla="*/ 566480 h 56648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564970"/>
                    <a:gd name="connsiteX1" fmla="*/ 141243 w 1755195"/>
                    <a:gd name="connsiteY1" fmla="*/ 0 h 564970"/>
                    <a:gd name="connsiteX2" fmla="*/ 835096 w 1755195"/>
                    <a:gd name="connsiteY2" fmla="*/ 48496 h 564970"/>
                    <a:gd name="connsiteX3" fmla="*/ 1613953 w 1755195"/>
                    <a:gd name="connsiteY3" fmla="*/ 0 h 564970"/>
                    <a:gd name="connsiteX4" fmla="*/ 1755195 w 1755195"/>
                    <a:gd name="connsiteY4" fmla="*/ 564970 h 564970"/>
                    <a:gd name="connsiteX5" fmla="*/ 856528 w 1755195"/>
                    <a:gd name="connsiteY5" fmla="*/ 562846 h 564970"/>
                    <a:gd name="connsiteX6" fmla="*/ 0 w 1755195"/>
                    <a:gd name="connsiteY6" fmla="*/ 564970 h 564970"/>
                    <a:gd name="connsiteX0" fmla="*/ 0 w 1755195"/>
                    <a:gd name="connsiteY0" fmla="*/ 564970 h 612852"/>
                    <a:gd name="connsiteX1" fmla="*/ 141243 w 1755195"/>
                    <a:gd name="connsiteY1" fmla="*/ 0 h 612852"/>
                    <a:gd name="connsiteX2" fmla="*/ 835096 w 1755195"/>
                    <a:gd name="connsiteY2" fmla="*/ 48496 h 612852"/>
                    <a:gd name="connsiteX3" fmla="*/ 1613953 w 1755195"/>
                    <a:gd name="connsiteY3" fmla="*/ 0 h 612852"/>
                    <a:gd name="connsiteX4" fmla="*/ 1755195 w 1755195"/>
                    <a:gd name="connsiteY4" fmla="*/ 564970 h 612852"/>
                    <a:gd name="connsiteX5" fmla="*/ 854147 w 1755195"/>
                    <a:gd name="connsiteY5" fmla="*/ 612852 h 612852"/>
                    <a:gd name="connsiteX6" fmla="*/ 0 w 1755195"/>
                    <a:gd name="connsiteY6" fmla="*/ 564970 h 612852"/>
                    <a:gd name="connsiteX0" fmla="*/ 0 w 1755195"/>
                    <a:gd name="connsiteY0" fmla="*/ 564970 h 613043"/>
                    <a:gd name="connsiteX1" fmla="*/ 141243 w 1755195"/>
                    <a:gd name="connsiteY1" fmla="*/ 0 h 613043"/>
                    <a:gd name="connsiteX2" fmla="*/ 835096 w 1755195"/>
                    <a:gd name="connsiteY2" fmla="*/ 48496 h 613043"/>
                    <a:gd name="connsiteX3" fmla="*/ 1613953 w 1755195"/>
                    <a:gd name="connsiteY3" fmla="*/ 0 h 613043"/>
                    <a:gd name="connsiteX4" fmla="*/ 1755195 w 1755195"/>
                    <a:gd name="connsiteY4" fmla="*/ 564970 h 613043"/>
                    <a:gd name="connsiteX5" fmla="*/ 854147 w 1755195"/>
                    <a:gd name="connsiteY5" fmla="*/ 612852 h 613043"/>
                    <a:gd name="connsiteX6" fmla="*/ 0 w 1755195"/>
                    <a:gd name="connsiteY6" fmla="*/ 564970 h 613043"/>
                    <a:gd name="connsiteX0" fmla="*/ 0 w 1755195"/>
                    <a:gd name="connsiteY0" fmla="*/ 564970 h 613640"/>
                    <a:gd name="connsiteX1" fmla="*/ 141243 w 1755195"/>
                    <a:gd name="connsiteY1" fmla="*/ 0 h 613640"/>
                    <a:gd name="connsiteX2" fmla="*/ 835096 w 1755195"/>
                    <a:gd name="connsiteY2" fmla="*/ 48496 h 613640"/>
                    <a:gd name="connsiteX3" fmla="*/ 1613953 w 1755195"/>
                    <a:gd name="connsiteY3" fmla="*/ 0 h 613640"/>
                    <a:gd name="connsiteX4" fmla="*/ 1755195 w 1755195"/>
                    <a:gd name="connsiteY4" fmla="*/ 564970 h 613640"/>
                    <a:gd name="connsiteX5" fmla="*/ 854147 w 1755195"/>
                    <a:gd name="connsiteY5" fmla="*/ 612852 h 613640"/>
                    <a:gd name="connsiteX6" fmla="*/ 0 w 1755195"/>
                    <a:gd name="connsiteY6" fmla="*/ 564970 h 613640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  <a:gd name="connsiteX0" fmla="*/ 0 w 1755195"/>
                    <a:gd name="connsiteY0" fmla="*/ 564970 h 613087"/>
                    <a:gd name="connsiteX1" fmla="*/ 141243 w 1755195"/>
                    <a:gd name="connsiteY1" fmla="*/ 0 h 613087"/>
                    <a:gd name="connsiteX2" fmla="*/ 835096 w 1755195"/>
                    <a:gd name="connsiteY2" fmla="*/ 48496 h 613087"/>
                    <a:gd name="connsiteX3" fmla="*/ 1613953 w 1755195"/>
                    <a:gd name="connsiteY3" fmla="*/ 0 h 613087"/>
                    <a:gd name="connsiteX4" fmla="*/ 1755195 w 1755195"/>
                    <a:gd name="connsiteY4" fmla="*/ 564970 h 613087"/>
                    <a:gd name="connsiteX5" fmla="*/ 854147 w 1755195"/>
                    <a:gd name="connsiteY5" fmla="*/ 612852 h 613087"/>
                    <a:gd name="connsiteX6" fmla="*/ 0 w 1755195"/>
                    <a:gd name="connsiteY6" fmla="*/ 564970 h 6130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5195" h="613087">
                      <a:moveTo>
                        <a:pt x="0" y="564970"/>
                      </a:moveTo>
                      <a:lnTo>
                        <a:pt x="141243" y="0"/>
                      </a:lnTo>
                      <a:cubicBezTo>
                        <a:pt x="372527" y="16165"/>
                        <a:pt x="425218" y="44237"/>
                        <a:pt x="835096" y="48496"/>
                      </a:cubicBezTo>
                      <a:cubicBezTo>
                        <a:pt x="1244974" y="52755"/>
                        <a:pt x="1354334" y="16165"/>
                        <a:pt x="1613953" y="0"/>
                      </a:cubicBezTo>
                      <a:lnTo>
                        <a:pt x="1755195" y="564970"/>
                      </a:lnTo>
                      <a:cubicBezTo>
                        <a:pt x="1569146" y="588075"/>
                        <a:pt x="1331745" y="609763"/>
                        <a:pt x="854147" y="612852"/>
                      </a:cubicBezTo>
                      <a:cubicBezTo>
                        <a:pt x="376549" y="615941"/>
                        <a:pt x="129934" y="588075"/>
                        <a:pt x="0" y="564970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037AF9F-5275-43D2-99B4-68B033159527}"/>
                  </a:ext>
                </a:extLst>
              </p:cNvPr>
              <p:cNvGrpSpPr/>
              <p:nvPr/>
            </p:nvGrpSpPr>
            <p:grpSpPr>
              <a:xfrm>
                <a:off x="1731165" y="3859352"/>
                <a:ext cx="1224806" cy="497871"/>
                <a:chOff x="4506832" y="2381269"/>
                <a:chExt cx="2695153" cy="1095552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F291E798-5B65-4F6D-8945-427F1B812065}"/>
                    </a:ext>
                  </a:extLst>
                </p:cNvPr>
                <p:cNvGrpSpPr/>
                <p:nvPr/>
              </p:nvGrpSpPr>
              <p:grpSpPr>
                <a:xfrm rot="941257">
                  <a:off x="6751990" y="2815687"/>
                  <a:ext cx="449995" cy="300545"/>
                  <a:chOff x="4637964" y="3063411"/>
                  <a:chExt cx="1035116" cy="590614"/>
                </a:xfrm>
              </p:grpSpPr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33871EEB-56DF-4D98-A211-030B634E21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7964" y="3063411"/>
                    <a:ext cx="1035116" cy="590614"/>
                  </a:xfrm>
                  <a:custGeom>
                    <a:avLst/>
                    <a:gdLst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4884 w 1035116"/>
                      <a:gd name="connsiteY6" fmla="*/ 295307 h 590614"/>
                      <a:gd name="connsiteX7" fmla="*/ 0 w 1035116"/>
                      <a:gd name="connsiteY7" fmla="*/ 270030 h 590614"/>
                      <a:gd name="connsiteX8" fmla="*/ 517558 w 1035116"/>
                      <a:gd name="connsiteY8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0232 w 1035116"/>
                      <a:gd name="connsiteY2" fmla="*/ 295307 h 590614"/>
                      <a:gd name="connsiteX3" fmla="*/ 1035116 w 1035116"/>
                      <a:gd name="connsiteY3" fmla="*/ 320584 h 590614"/>
                      <a:gd name="connsiteX4" fmla="*/ 517558 w 1035116"/>
                      <a:gd name="connsiteY4" fmla="*/ 590614 h 590614"/>
                      <a:gd name="connsiteX5" fmla="*/ 0 w 1035116"/>
                      <a:gd name="connsiteY5" fmla="*/ 320584 h 590614"/>
                      <a:gd name="connsiteX6" fmla="*/ 0 w 1035116"/>
                      <a:gd name="connsiteY6" fmla="*/ 270030 h 590614"/>
                      <a:gd name="connsiteX7" fmla="*/ 517558 w 1035116"/>
                      <a:gd name="connsiteY7" fmla="*/ 0 h 590614"/>
                      <a:gd name="connsiteX0" fmla="*/ 517558 w 1035116"/>
                      <a:gd name="connsiteY0" fmla="*/ 0 h 590614"/>
                      <a:gd name="connsiteX1" fmla="*/ 1035116 w 1035116"/>
                      <a:gd name="connsiteY1" fmla="*/ 270030 h 590614"/>
                      <a:gd name="connsiteX2" fmla="*/ 1035116 w 1035116"/>
                      <a:gd name="connsiteY2" fmla="*/ 320584 h 590614"/>
                      <a:gd name="connsiteX3" fmla="*/ 517558 w 1035116"/>
                      <a:gd name="connsiteY3" fmla="*/ 590614 h 590614"/>
                      <a:gd name="connsiteX4" fmla="*/ 0 w 1035116"/>
                      <a:gd name="connsiteY4" fmla="*/ 320584 h 590614"/>
                      <a:gd name="connsiteX5" fmla="*/ 0 w 1035116"/>
                      <a:gd name="connsiteY5" fmla="*/ 270030 h 590614"/>
                      <a:gd name="connsiteX6" fmla="*/ 517558 w 1035116"/>
                      <a:gd name="connsiteY6" fmla="*/ 0 h 590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5116" h="590614">
                        <a:moveTo>
                          <a:pt x="517558" y="0"/>
                        </a:moveTo>
                        <a:cubicBezTo>
                          <a:pt x="803397" y="0"/>
                          <a:pt x="1035116" y="120897"/>
                          <a:pt x="1035116" y="270030"/>
                        </a:cubicBezTo>
                        <a:lnTo>
                          <a:pt x="1035116" y="320584"/>
                        </a:lnTo>
                        <a:cubicBezTo>
                          <a:pt x="1035116" y="469717"/>
                          <a:pt x="803397" y="590614"/>
                          <a:pt x="517558" y="590614"/>
                        </a:cubicBezTo>
                        <a:cubicBezTo>
                          <a:pt x="231719" y="590614"/>
                          <a:pt x="0" y="469717"/>
                          <a:pt x="0" y="320584"/>
                        </a:cubicBezTo>
                        <a:lnTo>
                          <a:pt x="0" y="270030"/>
                        </a:lnTo>
                        <a:cubicBezTo>
                          <a:pt x="0" y="120897"/>
                          <a:pt x="231719" y="0"/>
                          <a:pt x="517558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7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A223F636-CFD0-4BE4-BFA3-45323FFB1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62718" y="3083720"/>
                    <a:ext cx="983225" cy="48267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bg1">
                          <a:lumMod val="95000"/>
                        </a:schemeClr>
                      </a:gs>
                      <a:gs pos="98000">
                        <a:schemeClr val="bg1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60A0B866-7F0E-4D6B-8495-3A0AAC7B41E9}"/>
                    </a:ext>
                  </a:extLst>
                </p:cNvPr>
                <p:cNvGrpSpPr/>
                <p:nvPr/>
              </p:nvGrpSpPr>
              <p:grpSpPr>
                <a:xfrm>
                  <a:off x="4506832" y="2381269"/>
                  <a:ext cx="2557738" cy="1095552"/>
                  <a:chOff x="4506832" y="2381269"/>
                  <a:chExt cx="2557738" cy="1095552"/>
                </a:xfrm>
              </p:grpSpPr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BB36AC21-5930-4DE2-8805-085A626EFA4C}"/>
                      </a:ext>
                    </a:extLst>
                  </p:cNvPr>
                  <p:cNvGrpSpPr/>
                  <p:nvPr/>
                </p:nvGrpSpPr>
                <p:grpSpPr>
                  <a:xfrm>
                    <a:off x="4967120" y="2381270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DD02CEFB-EF0D-4930-BC03-12B48A6786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楕円 101">
                      <a:extLst>
                        <a:ext uri="{FF2B5EF4-FFF2-40B4-BE49-F238E27FC236}">
                          <a16:creationId xmlns:a16="http://schemas.microsoft.com/office/drawing/2014/main" id="{D7A59D79-499A-47BE-A46B-318973ED2B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08ADA2E9-775B-4394-8C09-27050006DD81}"/>
                      </a:ext>
                    </a:extLst>
                  </p:cNvPr>
                  <p:cNvGrpSpPr/>
                  <p:nvPr/>
                </p:nvGrpSpPr>
                <p:grpSpPr>
                  <a:xfrm rot="726165">
                    <a:off x="5298343" y="2381269"/>
                    <a:ext cx="601830" cy="343390"/>
                    <a:chOff x="4637964" y="3063411"/>
                    <a:chExt cx="1035116" cy="590614"/>
                  </a:xfrm>
                </p:grpSpPr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22A17905-C749-4A91-8CA2-9567769040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楕円 99">
                      <a:extLst>
                        <a:ext uri="{FF2B5EF4-FFF2-40B4-BE49-F238E27FC236}">
                          <a16:creationId xmlns:a16="http://schemas.microsoft.com/office/drawing/2014/main" id="{98D1C561-2727-46F4-B777-F54E2CFFD4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AF009350-915A-43A0-9162-162710DC6FB6}"/>
                      </a:ext>
                    </a:extLst>
                  </p:cNvPr>
                  <p:cNvGrpSpPr/>
                  <p:nvPr/>
                </p:nvGrpSpPr>
                <p:grpSpPr>
                  <a:xfrm>
                    <a:off x="5126178" y="2704996"/>
                    <a:ext cx="505731" cy="288558"/>
                    <a:chOff x="6263543" y="2578118"/>
                    <a:chExt cx="601830" cy="343390"/>
                  </a:xfrm>
                </p:grpSpPr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00194236-C2AB-46FC-96ED-0B9FF68E2B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67490" y="2685233"/>
                      <a:ext cx="195248" cy="63072"/>
                    </a:xfrm>
                    <a:custGeom>
                      <a:avLst/>
                      <a:gdLst>
                        <a:gd name="connsiteX0" fmla="*/ 97624 w 195248"/>
                        <a:gd name="connsiteY0" fmla="*/ 0 h 63072"/>
                        <a:gd name="connsiteX1" fmla="*/ 195248 w 195248"/>
                        <a:gd name="connsiteY1" fmla="*/ 41543 h 63072"/>
                        <a:gd name="connsiteX2" fmla="*/ 187576 w 195248"/>
                        <a:gd name="connsiteY2" fmla="*/ 57714 h 63072"/>
                        <a:gd name="connsiteX3" fmla="*/ 179087 w 195248"/>
                        <a:gd name="connsiteY3" fmla="*/ 63072 h 63072"/>
                        <a:gd name="connsiteX4" fmla="*/ 177848 w 195248"/>
                        <a:gd name="connsiteY4" fmla="*/ 60460 h 63072"/>
                        <a:gd name="connsiteX5" fmla="*/ 97624 w 195248"/>
                        <a:gd name="connsiteY5" fmla="*/ 37831 h 63072"/>
                        <a:gd name="connsiteX6" fmla="*/ 17400 w 195248"/>
                        <a:gd name="connsiteY6" fmla="*/ 60460 h 63072"/>
                        <a:gd name="connsiteX7" fmla="*/ 16161 w 195248"/>
                        <a:gd name="connsiteY7" fmla="*/ 63072 h 63072"/>
                        <a:gd name="connsiteX8" fmla="*/ 7672 w 195248"/>
                        <a:gd name="connsiteY8" fmla="*/ 57714 h 63072"/>
                        <a:gd name="connsiteX9" fmla="*/ 0 w 195248"/>
                        <a:gd name="connsiteY9" fmla="*/ 41543 h 63072"/>
                        <a:gd name="connsiteX10" fmla="*/ 97624 w 195248"/>
                        <a:gd name="connsiteY10" fmla="*/ 0 h 630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95248" h="63072">
                          <a:moveTo>
                            <a:pt x="97624" y="0"/>
                          </a:moveTo>
                          <a:cubicBezTo>
                            <a:pt x="151540" y="0"/>
                            <a:pt x="195248" y="18599"/>
                            <a:pt x="195248" y="41543"/>
                          </a:cubicBezTo>
                          <a:cubicBezTo>
                            <a:pt x="195248" y="47279"/>
                            <a:pt x="192517" y="52744"/>
                            <a:pt x="187576" y="57714"/>
                          </a:cubicBezTo>
                          <a:lnTo>
                            <a:pt x="179087" y="63072"/>
                          </a:lnTo>
                          <a:lnTo>
                            <a:pt x="177848" y="60460"/>
                          </a:lnTo>
                          <a:cubicBezTo>
                            <a:pt x="164631" y="47162"/>
                            <a:pt x="133688" y="37831"/>
                            <a:pt x="97624" y="37831"/>
                          </a:cubicBezTo>
                          <a:cubicBezTo>
                            <a:pt x="61561" y="37831"/>
                            <a:pt x="30618" y="47162"/>
                            <a:pt x="17400" y="60460"/>
                          </a:cubicBezTo>
                          <a:lnTo>
                            <a:pt x="16161" y="63072"/>
                          </a:lnTo>
                          <a:lnTo>
                            <a:pt x="7672" y="57714"/>
                          </a:lnTo>
                          <a:cubicBezTo>
                            <a:pt x="2732" y="52744"/>
                            <a:pt x="0" y="47279"/>
                            <a:pt x="0" y="41543"/>
                          </a:cubicBezTo>
                          <a:cubicBezTo>
                            <a:pt x="0" y="18599"/>
                            <a:pt x="43708" y="0"/>
                            <a:pt x="97624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3E82D446-3509-4045-9BF8-BDBD1B7A15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63543" y="2578118"/>
                      <a:ext cx="601830" cy="343390"/>
                    </a:xfrm>
                    <a:custGeom>
                      <a:avLst/>
                      <a:gdLst>
                        <a:gd name="connsiteX0" fmla="*/ 300222 w 601830"/>
                        <a:gd name="connsiteY0" fmla="*/ 115076 h 343390"/>
                        <a:gd name="connsiteX1" fmla="*/ 213156 w 601830"/>
                        <a:gd name="connsiteY1" fmla="*/ 152126 h 343390"/>
                        <a:gd name="connsiteX2" fmla="*/ 300222 w 601830"/>
                        <a:gd name="connsiteY2" fmla="*/ 189176 h 343390"/>
                        <a:gd name="connsiteX3" fmla="*/ 387288 w 601830"/>
                        <a:gd name="connsiteY3" fmla="*/ 152126 h 343390"/>
                        <a:gd name="connsiteX4" fmla="*/ 300222 w 601830"/>
                        <a:gd name="connsiteY4" fmla="*/ 115076 h 343390"/>
                        <a:gd name="connsiteX5" fmla="*/ 300915 w 601830"/>
                        <a:gd name="connsiteY5" fmla="*/ 0 h 343390"/>
                        <a:gd name="connsiteX6" fmla="*/ 601830 w 601830"/>
                        <a:gd name="connsiteY6" fmla="*/ 156999 h 343390"/>
                        <a:gd name="connsiteX7" fmla="*/ 601830 w 601830"/>
                        <a:gd name="connsiteY7" fmla="*/ 186391 h 343390"/>
                        <a:gd name="connsiteX8" fmla="*/ 300915 w 601830"/>
                        <a:gd name="connsiteY8" fmla="*/ 343390 h 343390"/>
                        <a:gd name="connsiteX9" fmla="*/ 0 w 601830"/>
                        <a:gd name="connsiteY9" fmla="*/ 186391 h 343390"/>
                        <a:gd name="connsiteX10" fmla="*/ 0 w 601830"/>
                        <a:gd name="connsiteY10" fmla="*/ 156999 h 343390"/>
                        <a:gd name="connsiteX11" fmla="*/ 300915 w 601830"/>
                        <a:gd name="connsiteY11" fmla="*/ 0 h 34339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601830" h="343390">
                          <a:moveTo>
                            <a:pt x="300222" y="115076"/>
                          </a:moveTo>
                          <a:cubicBezTo>
                            <a:pt x="252137" y="115076"/>
                            <a:pt x="213156" y="131664"/>
                            <a:pt x="213156" y="152126"/>
                          </a:cubicBezTo>
                          <a:cubicBezTo>
                            <a:pt x="213156" y="172588"/>
                            <a:pt x="252137" y="189176"/>
                            <a:pt x="300222" y="189176"/>
                          </a:cubicBezTo>
                          <a:cubicBezTo>
                            <a:pt x="348307" y="189176"/>
                            <a:pt x="387288" y="172588"/>
                            <a:pt x="387288" y="152126"/>
                          </a:cubicBezTo>
                          <a:cubicBezTo>
                            <a:pt x="387288" y="131664"/>
                            <a:pt x="348307" y="115076"/>
                            <a:pt x="300222" y="115076"/>
                          </a:cubicBezTo>
                          <a:close/>
                          <a:moveTo>
                            <a:pt x="300915" y="0"/>
                          </a:moveTo>
                          <a:cubicBezTo>
                            <a:pt x="467106" y="0"/>
                            <a:pt x="601830" y="70291"/>
                            <a:pt x="601830" y="156999"/>
                          </a:cubicBezTo>
                          <a:lnTo>
                            <a:pt x="601830" y="186391"/>
                          </a:lnTo>
                          <a:cubicBezTo>
                            <a:pt x="601830" y="273099"/>
                            <a:pt x="467106" y="343390"/>
                            <a:pt x="300915" y="343390"/>
                          </a:cubicBezTo>
                          <a:cubicBezTo>
                            <a:pt x="134725" y="343390"/>
                            <a:pt x="0" y="273099"/>
                            <a:pt x="0" y="186391"/>
                          </a:cubicBezTo>
                          <a:lnTo>
                            <a:pt x="0" y="156999"/>
                          </a:lnTo>
                          <a:cubicBezTo>
                            <a:pt x="0" y="70291"/>
                            <a:pt x="134725" y="0"/>
                            <a:pt x="300915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41D16BA6-CF13-4B38-97D1-DB893564D5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277935" y="2589925"/>
                      <a:ext cx="571660" cy="280636"/>
                    </a:xfrm>
                    <a:custGeom>
                      <a:avLst/>
                      <a:gdLst>
                        <a:gd name="connsiteX0" fmla="*/ 285830 w 571660"/>
                        <a:gd name="connsiteY0" fmla="*/ 103268 h 280636"/>
                        <a:gd name="connsiteX1" fmla="*/ 198764 w 571660"/>
                        <a:gd name="connsiteY1" fmla="*/ 140318 h 280636"/>
                        <a:gd name="connsiteX2" fmla="*/ 285830 w 571660"/>
                        <a:gd name="connsiteY2" fmla="*/ 177368 h 280636"/>
                        <a:gd name="connsiteX3" fmla="*/ 372896 w 571660"/>
                        <a:gd name="connsiteY3" fmla="*/ 140318 h 280636"/>
                        <a:gd name="connsiteX4" fmla="*/ 285830 w 571660"/>
                        <a:gd name="connsiteY4" fmla="*/ 103268 h 280636"/>
                        <a:gd name="connsiteX5" fmla="*/ 285830 w 571660"/>
                        <a:gd name="connsiteY5" fmla="*/ 0 h 280636"/>
                        <a:gd name="connsiteX6" fmla="*/ 571660 w 571660"/>
                        <a:gd name="connsiteY6" fmla="*/ 140318 h 280636"/>
                        <a:gd name="connsiteX7" fmla="*/ 285830 w 571660"/>
                        <a:gd name="connsiteY7" fmla="*/ 280636 h 280636"/>
                        <a:gd name="connsiteX8" fmla="*/ 0 w 571660"/>
                        <a:gd name="connsiteY8" fmla="*/ 140318 h 280636"/>
                        <a:gd name="connsiteX9" fmla="*/ 285830 w 571660"/>
                        <a:gd name="connsiteY9" fmla="*/ 0 h 2806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71660" h="280636">
                          <a:moveTo>
                            <a:pt x="285830" y="103268"/>
                          </a:moveTo>
                          <a:cubicBezTo>
                            <a:pt x="237745" y="103268"/>
                            <a:pt x="198764" y="119856"/>
                            <a:pt x="198764" y="140318"/>
                          </a:cubicBezTo>
                          <a:cubicBezTo>
                            <a:pt x="198764" y="160780"/>
                            <a:pt x="237745" y="177368"/>
                            <a:pt x="285830" y="177368"/>
                          </a:cubicBezTo>
                          <a:cubicBezTo>
                            <a:pt x="333915" y="177368"/>
                            <a:pt x="372896" y="160780"/>
                            <a:pt x="372896" y="140318"/>
                          </a:cubicBezTo>
                          <a:cubicBezTo>
                            <a:pt x="372896" y="119856"/>
                            <a:pt x="333915" y="103268"/>
                            <a:pt x="285830" y="103268"/>
                          </a:cubicBezTo>
                          <a:close/>
                          <a:moveTo>
                            <a:pt x="285830" y="0"/>
                          </a:moveTo>
                          <a:cubicBezTo>
                            <a:pt x="443690" y="0"/>
                            <a:pt x="571660" y="62823"/>
                            <a:pt x="571660" y="140318"/>
                          </a:cubicBezTo>
                          <a:cubicBezTo>
                            <a:pt x="571660" y="217813"/>
                            <a:pt x="443690" y="280636"/>
                            <a:pt x="285830" y="280636"/>
                          </a:cubicBezTo>
                          <a:cubicBezTo>
                            <a:pt x="127970" y="280636"/>
                            <a:pt x="0" y="217813"/>
                            <a:pt x="0" y="140318"/>
                          </a:cubicBezTo>
                          <a:cubicBezTo>
                            <a:pt x="0" y="62823"/>
                            <a:pt x="127970" y="0"/>
                            <a:pt x="285830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14B1966E-4777-4AB5-B33B-8BDF09413A05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870763"/>
                    <a:ext cx="892335" cy="509147"/>
                    <a:chOff x="4637964" y="3063411"/>
                    <a:chExt cx="1035116" cy="590614"/>
                  </a:xfrm>
                </p:grpSpPr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7434C2EB-0B1B-4269-BC3C-7E0467CA69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楕円 94">
                      <a:extLst>
                        <a:ext uri="{FF2B5EF4-FFF2-40B4-BE49-F238E27FC236}">
                          <a16:creationId xmlns:a16="http://schemas.microsoft.com/office/drawing/2014/main" id="{CFD8A5BA-43C0-442A-92EF-A7D222D5E4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3">
                            <a:lumMod val="89000"/>
                          </a:schemeClr>
                        </a:gs>
                        <a:gs pos="23000">
                          <a:schemeClr val="accent3">
                            <a:lumMod val="89000"/>
                          </a:schemeClr>
                        </a:gs>
                        <a:gs pos="69000">
                          <a:schemeClr val="accent3">
                            <a:lumMod val="75000"/>
                          </a:schemeClr>
                        </a:gs>
                        <a:gs pos="97000">
                          <a:schemeClr val="accent3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077CE7EE-AAA8-4A09-93C5-1EC0142919E1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271803" y="28901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9AFEE8A1-6AB0-4E8C-95ED-C64B13822E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楕円 92">
                      <a:extLst>
                        <a:ext uri="{FF2B5EF4-FFF2-40B4-BE49-F238E27FC236}">
                          <a16:creationId xmlns:a16="http://schemas.microsoft.com/office/drawing/2014/main" id="{004AED03-7D2B-47BE-95CF-921219EADA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C8060F47-C2D2-4DF9-8324-B90F3C5F54AF}"/>
                      </a:ext>
                    </a:extLst>
                  </p:cNvPr>
                  <p:cNvGrpSpPr/>
                  <p:nvPr/>
                </p:nvGrpSpPr>
                <p:grpSpPr>
                  <a:xfrm rot="593533">
                    <a:off x="5724241" y="2813924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DC0AB249-C9BA-4AD2-9F5B-DA8D08674F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楕円 90">
                      <a:extLst>
                        <a:ext uri="{FF2B5EF4-FFF2-40B4-BE49-F238E27FC236}">
                          <a16:creationId xmlns:a16="http://schemas.microsoft.com/office/drawing/2014/main" id="{1E9C3FB2-2D05-4AF8-8029-A3D0986289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FD549B4B-761F-489D-B19D-AC2F7469F389}"/>
                      </a:ext>
                    </a:extLst>
                  </p:cNvPr>
                  <p:cNvGrpSpPr/>
                  <p:nvPr/>
                </p:nvGrpSpPr>
                <p:grpSpPr>
                  <a:xfrm>
                    <a:off x="5976683" y="2474330"/>
                    <a:ext cx="654911" cy="373678"/>
                    <a:chOff x="4637964" y="3063411"/>
                    <a:chExt cx="1035116" cy="590614"/>
                  </a:xfrm>
                </p:grpSpPr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08B077EE-3D3F-409D-8797-27A2660585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50000">
                          <a:srgbClr val="CC6600"/>
                        </a:gs>
                        <a:gs pos="97000">
                          <a:srgbClr val="9900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楕円 88">
                      <a:extLst>
                        <a:ext uri="{FF2B5EF4-FFF2-40B4-BE49-F238E27FC236}">
                          <a16:creationId xmlns:a16="http://schemas.microsoft.com/office/drawing/2014/main" id="{5DE4809D-3475-4566-A155-2478E58CC8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rgbClr val="FFC000"/>
                        </a:gs>
                        <a:gs pos="97000">
                          <a:srgbClr val="CC6600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53F0A11D-DCB1-48EF-95B7-FE9D34C91671}"/>
                      </a:ext>
                    </a:extLst>
                  </p:cNvPr>
                  <p:cNvGrpSpPr/>
                  <p:nvPr/>
                </p:nvGrpSpPr>
                <p:grpSpPr>
                  <a:xfrm>
                    <a:off x="6466687" y="2856180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86" name="フリーフォーム: 図形 85">
                      <a:extLst>
                        <a:ext uri="{FF2B5EF4-FFF2-40B4-BE49-F238E27FC236}">
                          <a16:creationId xmlns:a16="http://schemas.microsoft.com/office/drawing/2014/main" id="{4340ED85-3631-4093-9FF8-58EBB4643A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楕円 86">
                      <a:extLst>
                        <a:ext uri="{FF2B5EF4-FFF2-40B4-BE49-F238E27FC236}">
                          <a16:creationId xmlns:a16="http://schemas.microsoft.com/office/drawing/2014/main" id="{A0846214-22A9-467E-B5FE-6E65EFD783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FB078549-392A-482B-AFAE-113419046B03}"/>
                      </a:ext>
                    </a:extLst>
                  </p:cNvPr>
                  <p:cNvGrpSpPr/>
                  <p:nvPr/>
                </p:nvGrpSpPr>
                <p:grpSpPr>
                  <a:xfrm>
                    <a:off x="6614575" y="3176276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3EDA4593-AD3E-405E-A8EC-9D0EEDB55B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楕円 84">
                      <a:extLst>
                        <a:ext uri="{FF2B5EF4-FFF2-40B4-BE49-F238E27FC236}">
                          <a16:creationId xmlns:a16="http://schemas.microsoft.com/office/drawing/2014/main" id="{BD04F8F4-45CF-48BD-B7E3-35E66E81FE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69" name="&quot;禁止&quot;マーク 68">
              <a:extLst>
                <a:ext uri="{FF2B5EF4-FFF2-40B4-BE49-F238E27FC236}">
                  <a16:creationId xmlns:a16="http://schemas.microsoft.com/office/drawing/2014/main" id="{2A013046-5BDB-4BB6-B26E-65C9F0405806}"/>
                </a:ext>
              </a:extLst>
            </p:cNvPr>
            <p:cNvSpPr/>
            <p:nvPr/>
          </p:nvSpPr>
          <p:spPr bwMode="auto">
            <a:xfrm>
              <a:off x="-959856" y="3462822"/>
              <a:ext cx="1284934" cy="1284934"/>
            </a:xfrm>
            <a:prstGeom prst="noSmoking">
              <a:avLst>
                <a:gd name="adj" fmla="val 7831"/>
              </a:avLst>
            </a:prstGeom>
            <a:solidFill>
              <a:srgbClr val="FF0000">
                <a:alpha val="6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4298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4C54BF8-6BD2-4D3C-A629-64EEFDEF4379}"/>
              </a:ext>
            </a:extLst>
          </p:cNvPr>
          <p:cNvSpPr txBox="1"/>
          <p:nvPr/>
        </p:nvSpPr>
        <p:spPr>
          <a:xfrm>
            <a:off x="0" y="350753"/>
            <a:ext cx="990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キャッシュレスのみです</a:t>
            </a:r>
            <a:endParaRPr kumimoji="1" lang="ja-JP" altLang="en-US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009D23C-489A-4598-8A4D-475C09CC8BAF}"/>
              </a:ext>
            </a:extLst>
          </p:cNvPr>
          <p:cNvGrpSpPr/>
          <p:nvPr/>
        </p:nvGrpSpPr>
        <p:grpSpPr>
          <a:xfrm>
            <a:off x="1850571" y="2566068"/>
            <a:ext cx="6204858" cy="2507692"/>
            <a:chOff x="59207" y="1352600"/>
            <a:chExt cx="6611939" cy="2672217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F58F09A-B8DC-4194-90A9-A8920CE553B3}"/>
                </a:ext>
              </a:extLst>
            </p:cNvPr>
            <p:cNvGrpSpPr/>
            <p:nvPr/>
          </p:nvGrpSpPr>
          <p:grpSpPr>
            <a:xfrm>
              <a:off x="4080192" y="1352600"/>
              <a:ext cx="2590954" cy="2672217"/>
              <a:chOff x="974305" y="2110272"/>
              <a:chExt cx="1289050" cy="132948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6A62C192-612A-444F-878B-3D50C9C52F9D}"/>
                  </a:ext>
                </a:extLst>
              </p:cNvPr>
              <p:cNvGrpSpPr/>
              <p:nvPr/>
            </p:nvGrpSpPr>
            <p:grpSpPr>
              <a:xfrm>
                <a:off x="974305" y="2300112"/>
                <a:ext cx="1242692" cy="1139640"/>
                <a:chOff x="2114388" y="3719542"/>
                <a:chExt cx="1242692" cy="1139640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789A1380-289C-40B7-BA16-4D9E73EA1214}"/>
                    </a:ext>
                  </a:extLst>
                </p:cNvPr>
                <p:cNvGrpSpPr/>
                <p:nvPr/>
              </p:nvGrpSpPr>
              <p:grpSpPr>
                <a:xfrm>
                  <a:off x="2114388" y="3719542"/>
                  <a:ext cx="876071" cy="583841"/>
                  <a:chOff x="1998366" y="3264090"/>
                  <a:chExt cx="1045648" cy="696852"/>
                </a:xfrm>
              </p:grpSpPr>
              <p:sp>
                <p:nvSpPr>
                  <p:cNvPr id="107" name="四角形: 角を丸くする 106">
                    <a:extLst>
                      <a:ext uri="{FF2B5EF4-FFF2-40B4-BE49-F238E27FC236}">
                        <a16:creationId xmlns:a16="http://schemas.microsoft.com/office/drawing/2014/main" id="{B83FCB0E-4FA6-4F34-AE60-DBF2679E0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6" y="3264090"/>
                    <a:ext cx="1045648" cy="696852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8C6E0A8E-5A3A-44AB-8793-AA35E8337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5250" y="3569388"/>
                    <a:ext cx="162610" cy="163243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テキスト ボックス 108">
                    <a:extLst>
                      <a:ext uri="{FF2B5EF4-FFF2-40B4-BE49-F238E27FC236}">
                        <a16:creationId xmlns:a16="http://schemas.microsoft.com/office/drawing/2014/main" id="{342BF9F1-F6A7-4834-ACE6-A256120956F6}"/>
                      </a:ext>
                    </a:extLst>
                  </p:cNvPr>
                  <p:cNvSpPr txBox="1"/>
                  <p:nvPr/>
                </p:nvSpPr>
                <p:spPr>
                  <a:xfrm>
                    <a:off x="2108009" y="3795531"/>
                    <a:ext cx="823912" cy="90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dirty="0"/>
                      <a:t>0000-0000-0000-0000</a:t>
                    </a:r>
                    <a:endParaRPr kumimoji="1" lang="ja-JP" altLang="en-US" dirty="0"/>
                  </a:p>
                </p:txBody>
              </p:sp>
              <p:sp>
                <p:nvSpPr>
                  <p:cNvPr id="110" name="テキスト ボックス 109">
                    <a:extLst>
                      <a:ext uri="{FF2B5EF4-FFF2-40B4-BE49-F238E27FC236}">
                        <a16:creationId xmlns:a16="http://schemas.microsoft.com/office/drawing/2014/main" id="{BD161015-6863-4EB4-8336-1AA7BC23E7F7}"/>
                      </a:ext>
                    </a:extLst>
                  </p:cNvPr>
                  <p:cNvSpPr txBox="1"/>
                  <p:nvPr/>
                </p:nvSpPr>
                <p:spPr>
                  <a:xfrm>
                    <a:off x="2060986" y="3350419"/>
                    <a:ext cx="917958" cy="160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/>
                        </a:solidFill>
                      </a:rPr>
                      <a:t>〇</a:t>
                    </a:r>
                    <a:r>
                      <a:rPr lang="ja-JP" altLang="en-US" b="1" dirty="0">
                        <a:solidFill>
                          <a:schemeClr val="bg1"/>
                        </a:solidFill>
                      </a:rPr>
                      <a:t>〇〇〇</a:t>
                    </a:r>
                    <a:r>
                      <a:rPr lang="en-US" altLang="ja-JP" b="1" dirty="0">
                        <a:solidFill>
                          <a:schemeClr val="bg1"/>
                        </a:solidFill>
                      </a:rPr>
                      <a:t>CARD</a:t>
                    </a:r>
                    <a:endParaRPr kumimoji="1" lang="ja-JP" altLang="en-US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72685CEF-FB99-4788-9034-DEC35506F42B}"/>
                    </a:ext>
                  </a:extLst>
                </p:cNvPr>
                <p:cNvGrpSpPr/>
                <p:nvPr/>
              </p:nvGrpSpPr>
              <p:grpSpPr>
                <a:xfrm rot="900000">
                  <a:off x="2757599" y="3820033"/>
                  <a:ext cx="599481" cy="1039149"/>
                  <a:chOff x="3151556" y="3810391"/>
                  <a:chExt cx="766579" cy="1328799"/>
                </a:xfrm>
              </p:grpSpPr>
              <p:sp>
                <p:nvSpPr>
                  <p:cNvPr id="101" name="四角形: 角を丸くする 100">
                    <a:extLst>
                      <a:ext uri="{FF2B5EF4-FFF2-40B4-BE49-F238E27FC236}">
                        <a16:creationId xmlns:a16="http://schemas.microsoft.com/office/drawing/2014/main" id="{24E76628-1210-4CCF-AEEC-614891608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556" y="3810391"/>
                    <a:ext cx="766579" cy="1328799"/>
                  </a:xfrm>
                  <a:prstGeom prst="roundRect">
                    <a:avLst>
                      <a:gd name="adj" fmla="val 5795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1C4A43F3-DDF0-4990-94FD-F4B1B7699A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4304" y="3873963"/>
                    <a:ext cx="681084" cy="1160000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四角形: 角を丸くする 102">
                    <a:extLst>
                      <a:ext uri="{FF2B5EF4-FFF2-40B4-BE49-F238E27FC236}">
                        <a16:creationId xmlns:a16="http://schemas.microsoft.com/office/drawing/2014/main" id="{EBFD5ABC-88ED-4167-8933-5555ABE7E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3976826"/>
                    <a:ext cx="541439" cy="1001855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テキスト ボックス 103">
                    <a:extLst>
                      <a:ext uri="{FF2B5EF4-FFF2-40B4-BE49-F238E27FC236}">
                        <a16:creationId xmlns:a16="http://schemas.microsoft.com/office/drawing/2014/main" id="{0D3CD09D-0BD6-452A-ADDA-21962590ADAC}"/>
                      </a:ext>
                    </a:extLst>
                  </p:cNvPr>
                  <p:cNvSpPr txBox="1"/>
                  <p:nvPr/>
                </p:nvSpPr>
                <p:spPr>
                  <a:xfrm>
                    <a:off x="3328119" y="4095770"/>
                    <a:ext cx="407593" cy="1053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/>
                      <a:t>\1,234</a:t>
                    </a:r>
                    <a:endParaRPr kumimoji="1" lang="ja-JP" altLang="en-US" dirty="0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705A674C-E808-4AE7-B00F-B11BA57DCE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5041" y="4271859"/>
                    <a:ext cx="235474" cy="23547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四角形: 角を丸くする 105">
                    <a:extLst>
                      <a:ext uri="{FF2B5EF4-FFF2-40B4-BE49-F238E27FC236}">
                        <a16:creationId xmlns:a16="http://schemas.microsoft.com/office/drawing/2014/main" id="{43F6C419-0376-414A-9BBF-893CF23597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4817184"/>
                    <a:ext cx="541439" cy="168894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4A1B2853-1BBD-4451-9066-06C8D8744683}"/>
                  </a:ext>
                </a:extLst>
              </p:cNvPr>
              <p:cNvSpPr/>
              <p:nvPr/>
            </p:nvSpPr>
            <p:spPr bwMode="auto">
              <a:xfrm>
                <a:off x="984089" y="2110272"/>
                <a:ext cx="1279266" cy="1279266"/>
              </a:xfrm>
              <a:prstGeom prst="donut">
                <a:avLst>
                  <a:gd name="adj" fmla="val 7356"/>
                </a:avLst>
              </a:prstGeom>
              <a:solidFill>
                <a:srgbClr val="FF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BB64074-BD12-4082-B59F-3F5B3F5F124F}"/>
                </a:ext>
              </a:extLst>
            </p:cNvPr>
            <p:cNvGrpSpPr/>
            <p:nvPr/>
          </p:nvGrpSpPr>
          <p:grpSpPr>
            <a:xfrm>
              <a:off x="59207" y="1414069"/>
              <a:ext cx="3591769" cy="2582681"/>
              <a:chOff x="-1252899" y="3462822"/>
              <a:chExt cx="1786975" cy="128493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294CB5E3-09E5-46A9-AF80-8150F8A78ED8}"/>
                  </a:ext>
                </a:extLst>
              </p:cNvPr>
              <p:cNvGrpSpPr/>
              <p:nvPr/>
            </p:nvGrpSpPr>
            <p:grpSpPr>
              <a:xfrm>
                <a:off x="-1252899" y="3789133"/>
                <a:ext cx="1786975" cy="649070"/>
                <a:chOff x="1427838" y="3859352"/>
                <a:chExt cx="1786975" cy="649070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4C3FC2E6-1612-4EF3-A5F3-DA5A296BB0CC}"/>
                    </a:ext>
                  </a:extLst>
                </p:cNvPr>
                <p:cNvGrpSpPr/>
                <p:nvPr/>
              </p:nvGrpSpPr>
              <p:grpSpPr>
                <a:xfrm>
                  <a:off x="1427838" y="3976497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95" name="台形 49">
                    <a:extLst>
                      <a:ext uri="{FF2B5EF4-FFF2-40B4-BE49-F238E27FC236}">
                        <a16:creationId xmlns:a16="http://schemas.microsoft.com/office/drawing/2014/main" id="{DA0B1E54-008E-408C-A378-84818D648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台形 49">
                    <a:extLst>
                      <a:ext uri="{FF2B5EF4-FFF2-40B4-BE49-F238E27FC236}">
                        <a16:creationId xmlns:a16="http://schemas.microsoft.com/office/drawing/2014/main" id="{6873F9A9-9D0B-4A9A-BAE1-B411329FFB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5D536BC3-B6AA-4992-BF1C-5DAA0215895D}"/>
                    </a:ext>
                  </a:extLst>
                </p:cNvPr>
                <p:cNvGrpSpPr/>
                <p:nvPr/>
              </p:nvGrpSpPr>
              <p:grpSpPr>
                <a:xfrm>
                  <a:off x="1515982" y="3903336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93" name="台形 49">
                    <a:extLst>
                      <a:ext uri="{FF2B5EF4-FFF2-40B4-BE49-F238E27FC236}">
                        <a16:creationId xmlns:a16="http://schemas.microsoft.com/office/drawing/2014/main" id="{1CD06D8F-E8AE-4A6F-8F87-1F544F18B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台形 49">
                    <a:extLst>
                      <a:ext uri="{FF2B5EF4-FFF2-40B4-BE49-F238E27FC236}">
                        <a16:creationId xmlns:a16="http://schemas.microsoft.com/office/drawing/2014/main" id="{4DE2044A-1832-411C-9F26-068339AA7C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347ABB7E-AFDB-4925-AEEC-34BE980AF5C6}"/>
                    </a:ext>
                  </a:extLst>
                </p:cNvPr>
                <p:cNvGrpSpPr/>
                <p:nvPr/>
              </p:nvGrpSpPr>
              <p:grpSpPr>
                <a:xfrm>
                  <a:off x="1731165" y="3859352"/>
                  <a:ext cx="1224806" cy="497871"/>
                  <a:chOff x="4506832" y="2381269"/>
                  <a:chExt cx="2695153" cy="1095552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96191923-14E2-4D46-8018-E66690A36622}"/>
                      </a:ext>
                    </a:extLst>
                  </p:cNvPr>
                  <p:cNvGrpSpPr/>
                  <p:nvPr/>
                </p:nvGrpSpPr>
                <p:grpSpPr>
                  <a:xfrm rot="941257">
                    <a:off x="6751990" y="2815687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C7F70D76-254C-4277-89BD-050A2CDE54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楕円 91">
                      <a:extLst>
                        <a:ext uri="{FF2B5EF4-FFF2-40B4-BE49-F238E27FC236}">
                          <a16:creationId xmlns:a16="http://schemas.microsoft.com/office/drawing/2014/main" id="{3C61C751-2C8B-48C1-BBAC-D2932B265D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D48FDA74-AB24-4E98-B967-0E5B26CF7FFD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381269"/>
                    <a:ext cx="2557738" cy="1095552"/>
                    <a:chOff x="4506832" y="2381269"/>
                    <a:chExt cx="2557738" cy="1095552"/>
                  </a:xfrm>
                </p:grpSpPr>
                <p:grpSp>
                  <p:nvGrpSpPr>
                    <p:cNvPr id="63" name="グループ化 62">
                      <a:extLst>
                        <a:ext uri="{FF2B5EF4-FFF2-40B4-BE49-F238E27FC236}">
                          <a16:creationId xmlns:a16="http://schemas.microsoft.com/office/drawing/2014/main" id="{B04ACD23-EF33-4248-8B09-A4A875A328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67120" y="2381270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89" name="フリーフォーム: 図形 88">
                        <a:extLst>
                          <a:ext uri="{FF2B5EF4-FFF2-40B4-BE49-F238E27FC236}">
                            <a16:creationId xmlns:a16="http://schemas.microsoft.com/office/drawing/2014/main" id="{A42CC395-077E-4EB8-823D-D5AA23E4F5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CAD59B8D-CEA2-4DB7-8ADA-2C7CCB0E048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90335341-9918-4E0C-BD31-B1578D49B3E4}"/>
                        </a:ext>
                      </a:extLst>
                    </p:cNvPr>
                    <p:cNvGrpSpPr/>
                    <p:nvPr/>
                  </p:nvGrpSpPr>
                  <p:grpSpPr>
                    <a:xfrm rot="726165">
                      <a:off x="5298343" y="2381269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D36CDC5C-13E4-44DD-8C16-797342F3B6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" name="楕円 87">
                        <a:extLst>
                          <a:ext uri="{FF2B5EF4-FFF2-40B4-BE49-F238E27FC236}">
                            <a16:creationId xmlns:a16="http://schemas.microsoft.com/office/drawing/2014/main" id="{16F4BFEC-134E-4A3E-960A-FD2B4988A63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5" name="グループ化 64">
                      <a:extLst>
                        <a:ext uri="{FF2B5EF4-FFF2-40B4-BE49-F238E27FC236}">
                          <a16:creationId xmlns:a16="http://schemas.microsoft.com/office/drawing/2014/main" id="{26C6D9E9-36FA-4884-B80F-96D0522218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26178" y="2704996"/>
                      <a:ext cx="505731" cy="288558"/>
                      <a:chOff x="6263543" y="2578118"/>
                      <a:chExt cx="601830" cy="343390"/>
                    </a:xfrm>
                  </p:grpSpPr>
                  <p:sp>
                    <p:nvSpPr>
                      <p:cNvPr id="84" name="フリーフォーム: 図形 83">
                        <a:extLst>
                          <a:ext uri="{FF2B5EF4-FFF2-40B4-BE49-F238E27FC236}">
                            <a16:creationId xmlns:a16="http://schemas.microsoft.com/office/drawing/2014/main" id="{844631F6-F1EE-4D9C-A82B-87B6F546A7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67490" y="2685233"/>
                        <a:ext cx="195248" cy="63072"/>
                      </a:xfrm>
                      <a:custGeom>
                        <a:avLst/>
                        <a:gdLst>
                          <a:gd name="connsiteX0" fmla="*/ 97624 w 195248"/>
                          <a:gd name="connsiteY0" fmla="*/ 0 h 63072"/>
                          <a:gd name="connsiteX1" fmla="*/ 195248 w 195248"/>
                          <a:gd name="connsiteY1" fmla="*/ 41543 h 63072"/>
                          <a:gd name="connsiteX2" fmla="*/ 187576 w 195248"/>
                          <a:gd name="connsiteY2" fmla="*/ 57714 h 63072"/>
                          <a:gd name="connsiteX3" fmla="*/ 179087 w 195248"/>
                          <a:gd name="connsiteY3" fmla="*/ 63072 h 63072"/>
                          <a:gd name="connsiteX4" fmla="*/ 177848 w 195248"/>
                          <a:gd name="connsiteY4" fmla="*/ 60460 h 63072"/>
                          <a:gd name="connsiteX5" fmla="*/ 97624 w 195248"/>
                          <a:gd name="connsiteY5" fmla="*/ 37831 h 63072"/>
                          <a:gd name="connsiteX6" fmla="*/ 17400 w 195248"/>
                          <a:gd name="connsiteY6" fmla="*/ 60460 h 63072"/>
                          <a:gd name="connsiteX7" fmla="*/ 16161 w 195248"/>
                          <a:gd name="connsiteY7" fmla="*/ 63072 h 63072"/>
                          <a:gd name="connsiteX8" fmla="*/ 7672 w 195248"/>
                          <a:gd name="connsiteY8" fmla="*/ 57714 h 63072"/>
                          <a:gd name="connsiteX9" fmla="*/ 0 w 195248"/>
                          <a:gd name="connsiteY9" fmla="*/ 41543 h 63072"/>
                          <a:gd name="connsiteX10" fmla="*/ 97624 w 195248"/>
                          <a:gd name="connsiteY10" fmla="*/ 0 h 630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5248" h="63072">
                            <a:moveTo>
                              <a:pt x="97624" y="0"/>
                            </a:moveTo>
                            <a:cubicBezTo>
                              <a:pt x="151540" y="0"/>
                              <a:pt x="195248" y="18599"/>
                              <a:pt x="195248" y="41543"/>
                            </a:cubicBezTo>
                            <a:cubicBezTo>
                              <a:pt x="195248" y="47279"/>
                              <a:pt x="192517" y="52744"/>
                              <a:pt x="187576" y="57714"/>
                            </a:cubicBezTo>
                            <a:lnTo>
                              <a:pt x="179087" y="63072"/>
                            </a:lnTo>
                            <a:lnTo>
                              <a:pt x="177848" y="60460"/>
                            </a:lnTo>
                            <a:cubicBezTo>
                              <a:pt x="164631" y="47162"/>
                              <a:pt x="133688" y="37831"/>
                              <a:pt x="97624" y="37831"/>
                            </a:cubicBezTo>
                            <a:cubicBezTo>
                              <a:pt x="61561" y="37831"/>
                              <a:pt x="30618" y="47162"/>
                              <a:pt x="17400" y="60460"/>
                            </a:cubicBezTo>
                            <a:lnTo>
                              <a:pt x="16161" y="63072"/>
                            </a:lnTo>
                            <a:lnTo>
                              <a:pt x="7672" y="57714"/>
                            </a:lnTo>
                            <a:cubicBezTo>
                              <a:pt x="2732" y="52744"/>
                              <a:pt x="0" y="47279"/>
                              <a:pt x="0" y="41543"/>
                            </a:cubicBezTo>
                            <a:cubicBezTo>
                              <a:pt x="0" y="18599"/>
                              <a:pt x="43708" y="0"/>
                              <a:pt x="97624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" name="フリーフォーム: 図形 84">
                        <a:extLst>
                          <a:ext uri="{FF2B5EF4-FFF2-40B4-BE49-F238E27FC236}">
                            <a16:creationId xmlns:a16="http://schemas.microsoft.com/office/drawing/2014/main" id="{43E4DEE4-46DA-4B3C-89BD-641C4DB617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63543" y="2578118"/>
                        <a:ext cx="601830" cy="343390"/>
                      </a:xfrm>
                      <a:custGeom>
                        <a:avLst/>
                        <a:gdLst>
                          <a:gd name="connsiteX0" fmla="*/ 300222 w 601830"/>
                          <a:gd name="connsiteY0" fmla="*/ 115076 h 343390"/>
                          <a:gd name="connsiteX1" fmla="*/ 213156 w 601830"/>
                          <a:gd name="connsiteY1" fmla="*/ 152126 h 343390"/>
                          <a:gd name="connsiteX2" fmla="*/ 300222 w 601830"/>
                          <a:gd name="connsiteY2" fmla="*/ 189176 h 343390"/>
                          <a:gd name="connsiteX3" fmla="*/ 387288 w 601830"/>
                          <a:gd name="connsiteY3" fmla="*/ 152126 h 343390"/>
                          <a:gd name="connsiteX4" fmla="*/ 300222 w 601830"/>
                          <a:gd name="connsiteY4" fmla="*/ 115076 h 343390"/>
                          <a:gd name="connsiteX5" fmla="*/ 300915 w 601830"/>
                          <a:gd name="connsiteY5" fmla="*/ 0 h 343390"/>
                          <a:gd name="connsiteX6" fmla="*/ 601830 w 601830"/>
                          <a:gd name="connsiteY6" fmla="*/ 156999 h 343390"/>
                          <a:gd name="connsiteX7" fmla="*/ 601830 w 601830"/>
                          <a:gd name="connsiteY7" fmla="*/ 186391 h 343390"/>
                          <a:gd name="connsiteX8" fmla="*/ 300915 w 601830"/>
                          <a:gd name="connsiteY8" fmla="*/ 343390 h 343390"/>
                          <a:gd name="connsiteX9" fmla="*/ 0 w 601830"/>
                          <a:gd name="connsiteY9" fmla="*/ 186391 h 343390"/>
                          <a:gd name="connsiteX10" fmla="*/ 0 w 601830"/>
                          <a:gd name="connsiteY10" fmla="*/ 156999 h 343390"/>
                          <a:gd name="connsiteX11" fmla="*/ 300915 w 601830"/>
                          <a:gd name="connsiteY11" fmla="*/ 0 h 3433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01830" h="343390">
                            <a:moveTo>
                              <a:pt x="300222" y="115076"/>
                            </a:moveTo>
                            <a:cubicBezTo>
                              <a:pt x="252137" y="115076"/>
                              <a:pt x="213156" y="131664"/>
                              <a:pt x="213156" y="152126"/>
                            </a:cubicBezTo>
                            <a:cubicBezTo>
                              <a:pt x="213156" y="172588"/>
                              <a:pt x="252137" y="189176"/>
                              <a:pt x="300222" y="189176"/>
                            </a:cubicBezTo>
                            <a:cubicBezTo>
                              <a:pt x="348307" y="189176"/>
                              <a:pt x="387288" y="172588"/>
                              <a:pt x="387288" y="152126"/>
                            </a:cubicBezTo>
                            <a:cubicBezTo>
                              <a:pt x="387288" y="131664"/>
                              <a:pt x="348307" y="115076"/>
                              <a:pt x="300222" y="115076"/>
                            </a:cubicBezTo>
                            <a:close/>
                            <a:moveTo>
                              <a:pt x="300915" y="0"/>
                            </a:moveTo>
                            <a:cubicBezTo>
                              <a:pt x="467106" y="0"/>
                              <a:pt x="601830" y="70291"/>
                              <a:pt x="601830" y="156999"/>
                            </a:cubicBezTo>
                            <a:lnTo>
                              <a:pt x="601830" y="186391"/>
                            </a:lnTo>
                            <a:cubicBezTo>
                              <a:pt x="601830" y="273099"/>
                              <a:pt x="467106" y="343390"/>
                              <a:pt x="300915" y="343390"/>
                            </a:cubicBezTo>
                            <a:cubicBezTo>
                              <a:pt x="134725" y="343390"/>
                              <a:pt x="0" y="273099"/>
                              <a:pt x="0" y="186391"/>
                            </a:cubicBezTo>
                            <a:lnTo>
                              <a:pt x="0" y="156999"/>
                            </a:lnTo>
                            <a:cubicBezTo>
                              <a:pt x="0" y="70291"/>
                              <a:pt x="134725" y="0"/>
                              <a:pt x="300915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" name="フリーフォーム: 図形 85">
                        <a:extLst>
                          <a:ext uri="{FF2B5EF4-FFF2-40B4-BE49-F238E27FC236}">
                            <a16:creationId xmlns:a16="http://schemas.microsoft.com/office/drawing/2014/main" id="{99E65BA7-E3B6-446E-874C-A504221091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77935" y="2589925"/>
                        <a:ext cx="571660" cy="280636"/>
                      </a:xfrm>
                      <a:custGeom>
                        <a:avLst/>
                        <a:gdLst>
                          <a:gd name="connsiteX0" fmla="*/ 285830 w 571660"/>
                          <a:gd name="connsiteY0" fmla="*/ 103268 h 280636"/>
                          <a:gd name="connsiteX1" fmla="*/ 198764 w 571660"/>
                          <a:gd name="connsiteY1" fmla="*/ 140318 h 280636"/>
                          <a:gd name="connsiteX2" fmla="*/ 285830 w 571660"/>
                          <a:gd name="connsiteY2" fmla="*/ 177368 h 280636"/>
                          <a:gd name="connsiteX3" fmla="*/ 372896 w 571660"/>
                          <a:gd name="connsiteY3" fmla="*/ 140318 h 280636"/>
                          <a:gd name="connsiteX4" fmla="*/ 285830 w 571660"/>
                          <a:gd name="connsiteY4" fmla="*/ 103268 h 280636"/>
                          <a:gd name="connsiteX5" fmla="*/ 285830 w 571660"/>
                          <a:gd name="connsiteY5" fmla="*/ 0 h 280636"/>
                          <a:gd name="connsiteX6" fmla="*/ 571660 w 571660"/>
                          <a:gd name="connsiteY6" fmla="*/ 140318 h 280636"/>
                          <a:gd name="connsiteX7" fmla="*/ 285830 w 571660"/>
                          <a:gd name="connsiteY7" fmla="*/ 280636 h 280636"/>
                          <a:gd name="connsiteX8" fmla="*/ 0 w 571660"/>
                          <a:gd name="connsiteY8" fmla="*/ 140318 h 280636"/>
                          <a:gd name="connsiteX9" fmla="*/ 285830 w 571660"/>
                          <a:gd name="connsiteY9" fmla="*/ 0 h 280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571660" h="280636">
                            <a:moveTo>
                              <a:pt x="285830" y="103268"/>
                            </a:moveTo>
                            <a:cubicBezTo>
                              <a:pt x="237745" y="103268"/>
                              <a:pt x="198764" y="119856"/>
                              <a:pt x="198764" y="140318"/>
                            </a:cubicBezTo>
                            <a:cubicBezTo>
                              <a:pt x="198764" y="160780"/>
                              <a:pt x="237745" y="177368"/>
                              <a:pt x="285830" y="177368"/>
                            </a:cubicBezTo>
                            <a:cubicBezTo>
                              <a:pt x="333915" y="177368"/>
                              <a:pt x="372896" y="160780"/>
                              <a:pt x="372896" y="140318"/>
                            </a:cubicBezTo>
                            <a:cubicBezTo>
                              <a:pt x="372896" y="119856"/>
                              <a:pt x="333915" y="103268"/>
                              <a:pt x="285830" y="103268"/>
                            </a:cubicBezTo>
                            <a:close/>
                            <a:moveTo>
                              <a:pt x="285830" y="0"/>
                            </a:moveTo>
                            <a:cubicBezTo>
                              <a:pt x="443690" y="0"/>
                              <a:pt x="571660" y="62823"/>
                              <a:pt x="571660" y="140318"/>
                            </a:cubicBezTo>
                            <a:cubicBezTo>
                              <a:pt x="571660" y="217813"/>
                              <a:pt x="443690" y="280636"/>
                              <a:pt x="285830" y="280636"/>
                            </a:cubicBezTo>
                            <a:cubicBezTo>
                              <a:pt x="127970" y="280636"/>
                              <a:pt x="0" y="217813"/>
                              <a:pt x="0" y="140318"/>
                            </a:cubicBezTo>
                            <a:cubicBezTo>
                              <a:pt x="0" y="62823"/>
                              <a:pt x="127970" y="0"/>
                              <a:pt x="285830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683439EE-78FC-49FA-913E-464857BBCB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06832" y="2870763"/>
                      <a:ext cx="892335" cy="509147"/>
                      <a:chOff x="4637964" y="3063411"/>
                      <a:chExt cx="1035116" cy="590614"/>
                    </a:xfrm>
                  </p:grpSpPr>
                  <p:sp>
                    <p:nvSpPr>
                      <p:cNvPr id="82" name="フリーフォーム: 図形 81">
                        <a:extLst>
                          <a:ext uri="{FF2B5EF4-FFF2-40B4-BE49-F238E27FC236}">
                            <a16:creationId xmlns:a16="http://schemas.microsoft.com/office/drawing/2014/main" id="{DF27F1C9-9886-4DF8-84AA-E902BF7AB1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" name="楕円 82">
                        <a:extLst>
                          <a:ext uri="{FF2B5EF4-FFF2-40B4-BE49-F238E27FC236}">
                            <a16:creationId xmlns:a16="http://schemas.microsoft.com/office/drawing/2014/main" id="{07953EE5-D171-4D70-8DAC-05118A2373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23000">
                            <a:schemeClr val="accent3">
                              <a:lumMod val="89000"/>
                            </a:schemeClr>
                          </a:gs>
                          <a:gs pos="69000">
                            <a:schemeClr val="accent3">
                              <a:lumMod val="75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" name="グループ化 66">
                      <a:extLst>
                        <a:ext uri="{FF2B5EF4-FFF2-40B4-BE49-F238E27FC236}">
                          <a16:creationId xmlns:a16="http://schemas.microsoft.com/office/drawing/2014/main" id="{3AC60AE0-FC61-4F6E-85CC-31E58629E8A0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271803" y="28901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80" name="フリーフォーム: 図形 79">
                        <a:extLst>
                          <a:ext uri="{FF2B5EF4-FFF2-40B4-BE49-F238E27FC236}">
                            <a16:creationId xmlns:a16="http://schemas.microsoft.com/office/drawing/2014/main" id="{1B9EF23C-A284-4681-ACDD-508DC939FF1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" name="楕円 80">
                        <a:extLst>
                          <a:ext uri="{FF2B5EF4-FFF2-40B4-BE49-F238E27FC236}">
                            <a16:creationId xmlns:a16="http://schemas.microsoft.com/office/drawing/2014/main" id="{2C3E2894-D754-470D-A138-F933881AF61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8" name="グループ化 67">
                      <a:extLst>
                        <a:ext uri="{FF2B5EF4-FFF2-40B4-BE49-F238E27FC236}">
                          <a16:creationId xmlns:a16="http://schemas.microsoft.com/office/drawing/2014/main" id="{6D11D237-6D92-422B-BAC4-72A069E7AC16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724241" y="28139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78" name="フリーフォーム: 図形 77">
                        <a:extLst>
                          <a:ext uri="{FF2B5EF4-FFF2-40B4-BE49-F238E27FC236}">
                            <a16:creationId xmlns:a16="http://schemas.microsoft.com/office/drawing/2014/main" id="{0DB97FAD-44B5-493D-B12D-8EB9B6AC79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" name="楕円 78">
                        <a:extLst>
                          <a:ext uri="{FF2B5EF4-FFF2-40B4-BE49-F238E27FC236}">
                            <a16:creationId xmlns:a16="http://schemas.microsoft.com/office/drawing/2014/main" id="{7BCC330B-2CD0-4DA4-963F-4F990B8986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" name="グループ化 68">
                      <a:extLst>
                        <a:ext uri="{FF2B5EF4-FFF2-40B4-BE49-F238E27FC236}">
                          <a16:creationId xmlns:a16="http://schemas.microsoft.com/office/drawing/2014/main" id="{E76015AB-F17C-4429-B285-2F6C2DA0DC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6683" y="2474330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76" name="フリーフォーム: 図形 75">
                        <a:extLst>
                          <a:ext uri="{FF2B5EF4-FFF2-40B4-BE49-F238E27FC236}">
                            <a16:creationId xmlns:a16="http://schemas.microsoft.com/office/drawing/2014/main" id="{96BBF077-7271-4D47-957B-DC0903FCD3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" name="楕円 76">
                        <a:extLst>
                          <a:ext uri="{FF2B5EF4-FFF2-40B4-BE49-F238E27FC236}">
                            <a16:creationId xmlns:a16="http://schemas.microsoft.com/office/drawing/2014/main" id="{88C7A81A-1523-4A89-AEB7-E83C23540A2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0" name="グループ化 69">
                      <a:extLst>
                        <a:ext uri="{FF2B5EF4-FFF2-40B4-BE49-F238E27FC236}">
                          <a16:creationId xmlns:a16="http://schemas.microsoft.com/office/drawing/2014/main" id="{C774FEB9-3212-4609-B4B2-3F3AA65B82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66687" y="2856180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74" name="フリーフォーム: 図形 73">
                        <a:extLst>
                          <a:ext uri="{FF2B5EF4-FFF2-40B4-BE49-F238E27FC236}">
                            <a16:creationId xmlns:a16="http://schemas.microsoft.com/office/drawing/2014/main" id="{6769B690-7926-40ED-85CE-0A59CF4986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" name="楕円 74">
                        <a:extLst>
                          <a:ext uri="{FF2B5EF4-FFF2-40B4-BE49-F238E27FC236}">
                            <a16:creationId xmlns:a16="http://schemas.microsoft.com/office/drawing/2014/main" id="{770692E8-8A9D-4F25-B75D-A9B4230EAB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1" name="グループ化 70">
                      <a:extLst>
                        <a:ext uri="{FF2B5EF4-FFF2-40B4-BE49-F238E27FC236}">
                          <a16:creationId xmlns:a16="http://schemas.microsoft.com/office/drawing/2014/main" id="{B9B8AB01-71EF-45BE-A00B-F26CB8AAA0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4575" y="3176276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72" name="フリーフォーム: 図形 71">
                        <a:extLst>
                          <a:ext uri="{FF2B5EF4-FFF2-40B4-BE49-F238E27FC236}">
                            <a16:creationId xmlns:a16="http://schemas.microsoft.com/office/drawing/2014/main" id="{C9E15216-55AA-42BA-8F15-5EEDC0B6C1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" name="楕円 72">
                        <a:extLst>
                          <a:ext uri="{FF2B5EF4-FFF2-40B4-BE49-F238E27FC236}">
                            <a16:creationId xmlns:a16="http://schemas.microsoft.com/office/drawing/2014/main" id="{B18CCAB6-8F4F-4ACD-8228-FBBE4609CA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57" name="&quot;禁止&quot;マーク 56">
                <a:extLst>
                  <a:ext uri="{FF2B5EF4-FFF2-40B4-BE49-F238E27FC236}">
                    <a16:creationId xmlns:a16="http://schemas.microsoft.com/office/drawing/2014/main" id="{39BEF802-5BC9-4735-B21F-D9A839C9371A}"/>
                  </a:ext>
                </a:extLst>
              </p:cNvPr>
              <p:cNvSpPr/>
              <p:nvPr/>
            </p:nvSpPr>
            <p:spPr bwMode="auto">
              <a:xfrm>
                <a:off x="-959856" y="3462822"/>
                <a:ext cx="1284934" cy="1284934"/>
              </a:xfrm>
              <a:prstGeom prst="noSmoking">
                <a:avLst>
                  <a:gd name="adj" fmla="val 7831"/>
                </a:avLst>
              </a:prstGeom>
              <a:solidFill>
                <a:srgbClr val="FF0000">
                  <a:alpha val="6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490455B-9442-4306-A28B-112E1C2D97CB}"/>
              </a:ext>
            </a:extLst>
          </p:cNvPr>
          <p:cNvSpPr txBox="1"/>
          <p:nvPr/>
        </p:nvSpPr>
        <p:spPr>
          <a:xfrm>
            <a:off x="0" y="5360696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クレジットカードまたは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スマホ決済を御利用ください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4C54BF8-6BD2-4D3C-A629-64EEFDEF4379}"/>
              </a:ext>
            </a:extLst>
          </p:cNvPr>
          <p:cNvSpPr txBox="1"/>
          <p:nvPr/>
        </p:nvSpPr>
        <p:spPr>
          <a:xfrm>
            <a:off x="0" y="609997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販売は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キャッシュレスのみです</a:t>
            </a:r>
            <a:endParaRPr kumimoji="1"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C009D23C-489A-4598-8A4D-475C09CC8BAF}"/>
              </a:ext>
            </a:extLst>
          </p:cNvPr>
          <p:cNvGrpSpPr/>
          <p:nvPr/>
        </p:nvGrpSpPr>
        <p:grpSpPr>
          <a:xfrm>
            <a:off x="2169886" y="2552618"/>
            <a:ext cx="5566228" cy="2249590"/>
            <a:chOff x="59207" y="1352600"/>
            <a:chExt cx="6611939" cy="2672217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2F58F09A-B8DC-4194-90A9-A8920CE553B3}"/>
                </a:ext>
              </a:extLst>
            </p:cNvPr>
            <p:cNvGrpSpPr/>
            <p:nvPr/>
          </p:nvGrpSpPr>
          <p:grpSpPr>
            <a:xfrm>
              <a:off x="4080192" y="1352600"/>
              <a:ext cx="2590954" cy="2672217"/>
              <a:chOff x="974305" y="2110272"/>
              <a:chExt cx="1289050" cy="1329480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6A62C192-612A-444F-878B-3D50C9C52F9D}"/>
                  </a:ext>
                </a:extLst>
              </p:cNvPr>
              <p:cNvGrpSpPr/>
              <p:nvPr/>
            </p:nvGrpSpPr>
            <p:grpSpPr>
              <a:xfrm>
                <a:off x="974305" y="2300112"/>
                <a:ext cx="1242692" cy="1139640"/>
                <a:chOff x="2114388" y="3719542"/>
                <a:chExt cx="1242692" cy="1139640"/>
              </a:xfrm>
            </p:grpSpPr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789A1380-289C-40B7-BA16-4D9E73EA1214}"/>
                    </a:ext>
                  </a:extLst>
                </p:cNvPr>
                <p:cNvGrpSpPr/>
                <p:nvPr/>
              </p:nvGrpSpPr>
              <p:grpSpPr>
                <a:xfrm>
                  <a:off x="2114388" y="3719542"/>
                  <a:ext cx="876071" cy="583841"/>
                  <a:chOff x="1998366" y="3264090"/>
                  <a:chExt cx="1045648" cy="696852"/>
                </a:xfrm>
              </p:grpSpPr>
              <p:sp>
                <p:nvSpPr>
                  <p:cNvPr id="107" name="四角形: 角を丸くする 106">
                    <a:extLst>
                      <a:ext uri="{FF2B5EF4-FFF2-40B4-BE49-F238E27FC236}">
                        <a16:creationId xmlns:a16="http://schemas.microsoft.com/office/drawing/2014/main" id="{B83FCB0E-4FA6-4F34-AE60-DBF2679E0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98366" y="3264090"/>
                    <a:ext cx="1045648" cy="696852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" name="四角形: 角を丸くする 107">
                    <a:extLst>
                      <a:ext uri="{FF2B5EF4-FFF2-40B4-BE49-F238E27FC236}">
                        <a16:creationId xmlns:a16="http://schemas.microsoft.com/office/drawing/2014/main" id="{8C6E0A8E-5A3A-44AB-8793-AA35E8337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5250" y="3569388"/>
                    <a:ext cx="162610" cy="163243"/>
                  </a:xfrm>
                  <a:prstGeom prst="roundRect">
                    <a:avLst>
                      <a:gd name="adj" fmla="val 8002"/>
                    </a:avLst>
                  </a:prstGeom>
                  <a:solidFill>
                    <a:srgbClr val="FFC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テキスト ボックス 108">
                    <a:extLst>
                      <a:ext uri="{FF2B5EF4-FFF2-40B4-BE49-F238E27FC236}">
                        <a16:creationId xmlns:a16="http://schemas.microsoft.com/office/drawing/2014/main" id="{342BF9F1-F6A7-4834-ACE6-A256120956F6}"/>
                      </a:ext>
                    </a:extLst>
                  </p:cNvPr>
                  <p:cNvSpPr txBox="1"/>
                  <p:nvPr/>
                </p:nvSpPr>
                <p:spPr>
                  <a:xfrm>
                    <a:off x="2108009" y="3795531"/>
                    <a:ext cx="823912" cy="906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en-US" altLang="ja-JP" dirty="0"/>
                      <a:t>0000-0000-0000-0000</a:t>
                    </a:r>
                    <a:endParaRPr kumimoji="1" lang="ja-JP" altLang="en-US" dirty="0"/>
                  </a:p>
                </p:txBody>
              </p:sp>
              <p:sp>
                <p:nvSpPr>
                  <p:cNvPr id="110" name="テキスト ボックス 109">
                    <a:extLst>
                      <a:ext uri="{FF2B5EF4-FFF2-40B4-BE49-F238E27FC236}">
                        <a16:creationId xmlns:a16="http://schemas.microsoft.com/office/drawing/2014/main" id="{BD161015-6863-4EB4-8336-1AA7BC23E7F7}"/>
                      </a:ext>
                    </a:extLst>
                  </p:cNvPr>
                  <p:cNvSpPr txBox="1"/>
                  <p:nvPr/>
                </p:nvSpPr>
                <p:spPr>
                  <a:xfrm>
                    <a:off x="2060986" y="3350419"/>
                    <a:ext cx="917958" cy="160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chemeClr val="bg1"/>
                        </a:solidFill>
                      </a:rPr>
                      <a:t>〇</a:t>
                    </a:r>
                    <a:r>
                      <a:rPr lang="ja-JP" altLang="en-US" b="1" dirty="0">
                        <a:solidFill>
                          <a:schemeClr val="bg1"/>
                        </a:solidFill>
                      </a:rPr>
                      <a:t>〇〇〇</a:t>
                    </a:r>
                    <a:r>
                      <a:rPr lang="en-US" altLang="ja-JP" b="1" dirty="0">
                        <a:solidFill>
                          <a:schemeClr val="bg1"/>
                        </a:solidFill>
                      </a:rPr>
                      <a:t>CARD</a:t>
                    </a:r>
                    <a:endParaRPr kumimoji="1" lang="ja-JP" altLang="en-US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72685CEF-FB99-4788-9034-DEC35506F42B}"/>
                    </a:ext>
                  </a:extLst>
                </p:cNvPr>
                <p:cNvGrpSpPr/>
                <p:nvPr/>
              </p:nvGrpSpPr>
              <p:grpSpPr>
                <a:xfrm rot="900000">
                  <a:off x="2757599" y="3820033"/>
                  <a:ext cx="599481" cy="1039149"/>
                  <a:chOff x="3151556" y="3810391"/>
                  <a:chExt cx="766579" cy="1328799"/>
                </a:xfrm>
              </p:grpSpPr>
              <p:sp>
                <p:nvSpPr>
                  <p:cNvPr id="101" name="四角形: 角を丸くする 100">
                    <a:extLst>
                      <a:ext uri="{FF2B5EF4-FFF2-40B4-BE49-F238E27FC236}">
                        <a16:creationId xmlns:a16="http://schemas.microsoft.com/office/drawing/2014/main" id="{24E76628-1210-4CCF-AEEC-614891608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51556" y="3810391"/>
                    <a:ext cx="766579" cy="1328799"/>
                  </a:xfrm>
                  <a:prstGeom prst="roundRect">
                    <a:avLst>
                      <a:gd name="adj" fmla="val 5795"/>
                    </a:avLst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1C4A43F3-DDF0-4990-94FD-F4B1B7699A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94304" y="3873963"/>
                    <a:ext cx="681084" cy="1160000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rgbClr val="00B0F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四角形: 角を丸くする 102">
                    <a:extLst>
                      <a:ext uri="{FF2B5EF4-FFF2-40B4-BE49-F238E27FC236}">
                        <a16:creationId xmlns:a16="http://schemas.microsoft.com/office/drawing/2014/main" id="{EBFD5ABC-88ED-4167-8933-5555ABE7E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3976826"/>
                    <a:ext cx="541439" cy="1001855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テキスト ボックス 103">
                    <a:extLst>
                      <a:ext uri="{FF2B5EF4-FFF2-40B4-BE49-F238E27FC236}">
                        <a16:creationId xmlns:a16="http://schemas.microsoft.com/office/drawing/2014/main" id="{0D3CD09D-0BD6-452A-ADDA-21962590ADAC}"/>
                      </a:ext>
                    </a:extLst>
                  </p:cNvPr>
                  <p:cNvSpPr txBox="1"/>
                  <p:nvPr/>
                </p:nvSpPr>
                <p:spPr>
                  <a:xfrm>
                    <a:off x="3328119" y="4095770"/>
                    <a:ext cx="407593" cy="10537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ja-JP" dirty="0"/>
                      <a:t>\1,234</a:t>
                    </a:r>
                    <a:endParaRPr kumimoji="1" lang="ja-JP" altLang="en-US" dirty="0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705A674C-E808-4AE7-B00F-B11BA57DCE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5041" y="4271859"/>
                    <a:ext cx="235474" cy="23547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四角形: 角を丸くする 105">
                    <a:extLst>
                      <a:ext uri="{FF2B5EF4-FFF2-40B4-BE49-F238E27FC236}">
                        <a16:creationId xmlns:a16="http://schemas.microsoft.com/office/drawing/2014/main" id="{43F6C419-0376-414A-9BBF-893CF23597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66179" y="4817184"/>
                    <a:ext cx="541439" cy="168894"/>
                  </a:xfrm>
                  <a:prstGeom prst="roundRect">
                    <a:avLst>
                      <a:gd name="adj" fmla="val 1250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8" name="円: 塗りつぶしなし 97">
                <a:extLst>
                  <a:ext uri="{FF2B5EF4-FFF2-40B4-BE49-F238E27FC236}">
                    <a16:creationId xmlns:a16="http://schemas.microsoft.com/office/drawing/2014/main" id="{4A1B2853-1BBD-4451-9066-06C8D8744683}"/>
                  </a:ext>
                </a:extLst>
              </p:cNvPr>
              <p:cNvSpPr/>
              <p:nvPr/>
            </p:nvSpPr>
            <p:spPr bwMode="auto">
              <a:xfrm>
                <a:off x="984089" y="2110272"/>
                <a:ext cx="1279266" cy="1279266"/>
              </a:xfrm>
              <a:prstGeom prst="donut">
                <a:avLst>
                  <a:gd name="adj" fmla="val 7356"/>
                </a:avLst>
              </a:prstGeom>
              <a:solidFill>
                <a:srgbClr val="FF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BB64074-BD12-4082-B59F-3F5B3F5F124F}"/>
                </a:ext>
              </a:extLst>
            </p:cNvPr>
            <p:cNvGrpSpPr/>
            <p:nvPr/>
          </p:nvGrpSpPr>
          <p:grpSpPr>
            <a:xfrm>
              <a:off x="59207" y="1414069"/>
              <a:ext cx="3591769" cy="2582681"/>
              <a:chOff x="-1252899" y="3462822"/>
              <a:chExt cx="1786975" cy="128493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294CB5E3-09E5-46A9-AF80-8150F8A78ED8}"/>
                  </a:ext>
                </a:extLst>
              </p:cNvPr>
              <p:cNvGrpSpPr/>
              <p:nvPr/>
            </p:nvGrpSpPr>
            <p:grpSpPr>
              <a:xfrm>
                <a:off x="-1252899" y="3789133"/>
                <a:ext cx="1786975" cy="649070"/>
                <a:chOff x="1427838" y="3859352"/>
                <a:chExt cx="1786975" cy="649070"/>
              </a:xfrm>
            </p:grpSpPr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4C3FC2E6-1612-4EF3-A5F3-DA5A296BB0CC}"/>
                    </a:ext>
                  </a:extLst>
                </p:cNvPr>
                <p:cNvGrpSpPr/>
                <p:nvPr/>
              </p:nvGrpSpPr>
              <p:grpSpPr>
                <a:xfrm>
                  <a:off x="1427838" y="3976497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95" name="台形 49">
                    <a:extLst>
                      <a:ext uri="{FF2B5EF4-FFF2-40B4-BE49-F238E27FC236}">
                        <a16:creationId xmlns:a16="http://schemas.microsoft.com/office/drawing/2014/main" id="{DA0B1E54-008E-408C-A378-84818D648A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台形 49">
                    <a:extLst>
                      <a:ext uri="{FF2B5EF4-FFF2-40B4-BE49-F238E27FC236}">
                        <a16:creationId xmlns:a16="http://schemas.microsoft.com/office/drawing/2014/main" id="{6873F9A9-9D0B-4A9A-BAE1-B411329FFB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5D536BC3-B6AA-4992-BF1C-5DAA0215895D}"/>
                    </a:ext>
                  </a:extLst>
                </p:cNvPr>
                <p:cNvGrpSpPr/>
                <p:nvPr/>
              </p:nvGrpSpPr>
              <p:grpSpPr>
                <a:xfrm>
                  <a:off x="1515982" y="3903336"/>
                  <a:ext cx="1698831" cy="531925"/>
                  <a:chOff x="4367935" y="4259185"/>
                  <a:chExt cx="1755195" cy="613087"/>
                </a:xfrm>
              </p:grpSpPr>
              <p:sp>
                <p:nvSpPr>
                  <p:cNvPr id="93" name="台形 49">
                    <a:extLst>
                      <a:ext uri="{FF2B5EF4-FFF2-40B4-BE49-F238E27FC236}">
                        <a16:creationId xmlns:a16="http://schemas.microsoft.com/office/drawing/2014/main" id="{1CD06D8F-E8AE-4A6F-8F87-1F544F18B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67935" y="4259185"/>
                    <a:ext cx="1755195" cy="613087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台形 49">
                    <a:extLst>
                      <a:ext uri="{FF2B5EF4-FFF2-40B4-BE49-F238E27FC236}">
                        <a16:creationId xmlns:a16="http://schemas.microsoft.com/office/drawing/2014/main" id="{4DE2044A-1832-411C-9F26-068339AA7C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7763" y="4289426"/>
                    <a:ext cx="1675538" cy="552606"/>
                  </a:xfrm>
                  <a:custGeom>
                    <a:avLst/>
                    <a:gdLst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0 w 1755195"/>
                      <a:gd name="connsiteY4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1613953 w 1755195"/>
                      <a:gd name="connsiteY2" fmla="*/ 0 h 564970"/>
                      <a:gd name="connsiteX3" fmla="*/ 1755195 w 1755195"/>
                      <a:gd name="connsiteY3" fmla="*/ 564970 h 564970"/>
                      <a:gd name="connsiteX4" fmla="*/ 856528 w 1755195"/>
                      <a:gd name="connsiteY4" fmla="*/ 562846 h 564970"/>
                      <a:gd name="connsiteX5" fmla="*/ 0 w 1755195"/>
                      <a:gd name="connsiteY5" fmla="*/ 564970 h 564970"/>
                      <a:gd name="connsiteX0" fmla="*/ 0 w 1755195"/>
                      <a:gd name="connsiteY0" fmla="*/ 566480 h 566480"/>
                      <a:gd name="connsiteX1" fmla="*/ 141243 w 1755195"/>
                      <a:gd name="connsiteY1" fmla="*/ 1510 h 566480"/>
                      <a:gd name="connsiteX2" fmla="*/ 832715 w 1755195"/>
                      <a:gd name="connsiteY2" fmla="*/ 0 h 566480"/>
                      <a:gd name="connsiteX3" fmla="*/ 1613953 w 1755195"/>
                      <a:gd name="connsiteY3" fmla="*/ 1510 h 566480"/>
                      <a:gd name="connsiteX4" fmla="*/ 1755195 w 1755195"/>
                      <a:gd name="connsiteY4" fmla="*/ 566480 h 566480"/>
                      <a:gd name="connsiteX5" fmla="*/ 856528 w 1755195"/>
                      <a:gd name="connsiteY5" fmla="*/ 564356 h 566480"/>
                      <a:gd name="connsiteX6" fmla="*/ 0 w 1755195"/>
                      <a:gd name="connsiteY6" fmla="*/ 566480 h 56648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564970"/>
                      <a:gd name="connsiteX1" fmla="*/ 141243 w 1755195"/>
                      <a:gd name="connsiteY1" fmla="*/ 0 h 564970"/>
                      <a:gd name="connsiteX2" fmla="*/ 835096 w 1755195"/>
                      <a:gd name="connsiteY2" fmla="*/ 48496 h 564970"/>
                      <a:gd name="connsiteX3" fmla="*/ 1613953 w 1755195"/>
                      <a:gd name="connsiteY3" fmla="*/ 0 h 564970"/>
                      <a:gd name="connsiteX4" fmla="*/ 1755195 w 1755195"/>
                      <a:gd name="connsiteY4" fmla="*/ 564970 h 564970"/>
                      <a:gd name="connsiteX5" fmla="*/ 856528 w 1755195"/>
                      <a:gd name="connsiteY5" fmla="*/ 562846 h 564970"/>
                      <a:gd name="connsiteX6" fmla="*/ 0 w 1755195"/>
                      <a:gd name="connsiteY6" fmla="*/ 564970 h 564970"/>
                      <a:gd name="connsiteX0" fmla="*/ 0 w 1755195"/>
                      <a:gd name="connsiteY0" fmla="*/ 564970 h 612852"/>
                      <a:gd name="connsiteX1" fmla="*/ 141243 w 1755195"/>
                      <a:gd name="connsiteY1" fmla="*/ 0 h 612852"/>
                      <a:gd name="connsiteX2" fmla="*/ 835096 w 1755195"/>
                      <a:gd name="connsiteY2" fmla="*/ 48496 h 612852"/>
                      <a:gd name="connsiteX3" fmla="*/ 1613953 w 1755195"/>
                      <a:gd name="connsiteY3" fmla="*/ 0 h 612852"/>
                      <a:gd name="connsiteX4" fmla="*/ 1755195 w 1755195"/>
                      <a:gd name="connsiteY4" fmla="*/ 564970 h 612852"/>
                      <a:gd name="connsiteX5" fmla="*/ 854147 w 1755195"/>
                      <a:gd name="connsiteY5" fmla="*/ 612852 h 612852"/>
                      <a:gd name="connsiteX6" fmla="*/ 0 w 1755195"/>
                      <a:gd name="connsiteY6" fmla="*/ 564970 h 612852"/>
                      <a:gd name="connsiteX0" fmla="*/ 0 w 1755195"/>
                      <a:gd name="connsiteY0" fmla="*/ 564970 h 613043"/>
                      <a:gd name="connsiteX1" fmla="*/ 141243 w 1755195"/>
                      <a:gd name="connsiteY1" fmla="*/ 0 h 613043"/>
                      <a:gd name="connsiteX2" fmla="*/ 835096 w 1755195"/>
                      <a:gd name="connsiteY2" fmla="*/ 48496 h 613043"/>
                      <a:gd name="connsiteX3" fmla="*/ 1613953 w 1755195"/>
                      <a:gd name="connsiteY3" fmla="*/ 0 h 613043"/>
                      <a:gd name="connsiteX4" fmla="*/ 1755195 w 1755195"/>
                      <a:gd name="connsiteY4" fmla="*/ 564970 h 613043"/>
                      <a:gd name="connsiteX5" fmla="*/ 854147 w 1755195"/>
                      <a:gd name="connsiteY5" fmla="*/ 612852 h 613043"/>
                      <a:gd name="connsiteX6" fmla="*/ 0 w 1755195"/>
                      <a:gd name="connsiteY6" fmla="*/ 564970 h 613043"/>
                      <a:gd name="connsiteX0" fmla="*/ 0 w 1755195"/>
                      <a:gd name="connsiteY0" fmla="*/ 564970 h 613640"/>
                      <a:gd name="connsiteX1" fmla="*/ 141243 w 1755195"/>
                      <a:gd name="connsiteY1" fmla="*/ 0 h 613640"/>
                      <a:gd name="connsiteX2" fmla="*/ 835096 w 1755195"/>
                      <a:gd name="connsiteY2" fmla="*/ 48496 h 613640"/>
                      <a:gd name="connsiteX3" fmla="*/ 1613953 w 1755195"/>
                      <a:gd name="connsiteY3" fmla="*/ 0 h 613640"/>
                      <a:gd name="connsiteX4" fmla="*/ 1755195 w 1755195"/>
                      <a:gd name="connsiteY4" fmla="*/ 564970 h 613640"/>
                      <a:gd name="connsiteX5" fmla="*/ 854147 w 1755195"/>
                      <a:gd name="connsiteY5" fmla="*/ 612852 h 613640"/>
                      <a:gd name="connsiteX6" fmla="*/ 0 w 1755195"/>
                      <a:gd name="connsiteY6" fmla="*/ 564970 h 613640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  <a:gd name="connsiteX0" fmla="*/ 0 w 1755195"/>
                      <a:gd name="connsiteY0" fmla="*/ 564970 h 613087"/>
                      <a:gd name="connsiteX1" fmla="*/ 141243 w 1755195"/>
                      <a:gd name="connsiteY1" fmla="*/ 0 h 613087"/>
                      <a:gd name="connsiteX2" fmla="*/ 835096 w 1755195"/>
                      <a:gd name="connsiteY2" fmla="*/ 48496 h 613087"/>
                      <a:gd name="connsiteX3" fmla="*/ 1613953 w 1755195"/>
                      <a:gd name="connsiteY3" fmla="*/ 0 h 613087"/>
                      <a:gd name="connsiteX4" fmla="*/ 1755195 w 1755195"/>
                      <a:gd name="connsiteY4" fmla="*/ 564970 h 613087"/>
                      <a:gd name="connsiteX5" fmla="*/ 854147 w 1755195"/>
                      <a:gd name="connsiteY5" fmla="*/ 612852 h 613087"/>
                      <a:gd name="connsiteX6" fmla="*/ 0 w 1755195"/>
                      <a:gd name="connsiteY6" fmla="*/ 564970 h 613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55195" h="613087">
                        <a:moveTo>
                          <a:pt x="0" y="564970"/>
                        </a:moveTo>
                        <a:lnTo>
                          <a:pt x="141243" y="0"/>
                        </a:lnTo>
                        <a:cubicBezTo>
                          <a:pt x="372527" y="16165"/>
                          <a:pt x="425218" y="44237"/>
                          <a:pt x="835096" y="48496"/>
                        </a:cubicBezTo>
                        <a:cubicBezTo>
                          <a:pt x="1244974" y="52755"/>
                          <a:pt x="1354334" y="16165"/>
                          <a:pt x="1613953" y="0"/>
                        </a:cubicBezTo>
                        <a:lnTo>
                          <a:pt x="1755195" y="564970"/>
                        </a:lnTo>
                        <a:cubicBezTo>
                          <a:pt x="1569146" y="588075"/>
                          <a:pt x="1331745" y="609763"/>
                          <a:pt x="854147" y="612852"/>
                        </a:cubicBezTo>
                        <a:cubicBezTo>
                          <a:pt x="376549" y="615941"/>
                          <a:pt x="129934" y="588075"/>
                          <a:pt x="0" y="56497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9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347ABB7E-AFDB-4925-AEEC-34BE980AF5C6}"/>
                    </a:ext>
                  </a:extLst>
                </p:cNvPr>
                <p:cNvGrpSpPr/>
                <p:nvPr/>
              </p:nvGrpSpPr>
              <p:grpSpPr>
                <a:xfrm>
                  <a:off x="1731165" y="3859352"/>
                  <a:ext cx="1224806" cy="497871"/>
                  <a:chOff x="4506832" y="2381269"/>
                  <a:chExt cx="2695153" cy="1095552"/>
                </a:xfrm>
              </p:grpSpPr>
              <p:grpSp>
                <p:nvGrpSpPr>
                  <p:cNvPr id="61" name="グループ化 60">
                    <a:extLst>
                      <a:ext uri="{FF2B5EF4-FFF2-40B4-BE49-F238E27FC236}">
                        <a16:creationId xmlns:a16="http://schemas.microsoft.com/office/drawing/2014/main" id="{96191923-14E2-4D46-8018-E66690A36622}"/>
                      </a:ext>
                    </a:extLst>
                  </p:cNvPr>
                  <p:cNvGrpSpPr/>
                  <p:nvPr/>
                </p:nvGrpSpPr>
                <p:grpSpPr>
                  <a:xfrm rot="941257">
                    <a:off x="6751990" y="2815687"/>
                    <a:ext cx="449995" cy="300545"/>
                    <a:chOff x="4637964" y="3063411"/>
                    <a:chExt cx="1035116" cy="590614"/>
                  </a:xfrm>
                </p:grpSpPr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C7F70D76-254C-4277-89BD-050A2CDE54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37964" y="3063411"/>
                      <a:ext cx="1035116" cy="590614"/>
                    </a:xfrm>
                    <a:custGeom>
                      <a:avLst/>
                      <a:gdLst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4884 w 1035116"/>
                        <a:gd name="connsiteY6" fmla="*/ 295307 h 590614"/>
                        <a:gd name="connsiteX7" fmla="*/ 0 w 1035116"/>
                        <a:gd name="connsiteY7" fmla="*/ 270030 h 590614"/>
                        <a:gd name="connsiteX8" fmla="*/ 517558 w 1035116"/>
                        <a:gd name="connsiteY8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0232 w 1035116"/>
                        <a:gd name="connsiteY2" fmla="*/ 295307 h 590614"/>
                        <a:gd name="connsiteX3" fmla="*/ 1035116 w 1035116"/>
                        <a:gd name="connsiteY3" fmla="*/ 320584 h 590614"/>
                        <a:gd name="connsiteX4" fmla="*/ 517558 w 1035116"/>
                        <a:gd name="connsiteY4" fmla="*/ 590614 h 590614"/>
                        <a:gd name="connsiteX5" fmla="*/ 0 w 1035116"/>
                        <a:gd name="connsiteY5" fmla="*/ 320584 h 590614"/>
                        <a:gd name="connsiteX6" fmla="*/ 0 w 1035116"/>
                        <a:gd name="connsiteY6" fmla="*/ 270030 h 590614"/>
                        <a:gd name="connsiteX7" fmla="*/ 517558 w 1035116"/>
                        <a:gd name="connsiteY7" fmla="*/ 0 h 590614"/>
                        <a:gd name="connsiteX0" fmla="*/ 517558 w 1035116"/>
                        <a:gd name="connsiteY0" fmla="*/ 0 h 590614"/>
                        <a:gd name="connsiteX1" fmla="*/ 1035116 w 1035116"/>
                        <a:gd name="connsiteY1" fmla="*/ 270030 h 590614"/>
                        <a:gd name="connsiteX2" fmla="*/ 1035116 w 1035116"/>
                        <a:gd name="connsiteY2" fmla="*/ 320584 h 590614"/>
                        <a:gd name="connsiteX3" fmla="*/ 517558 w 1035116"/>
                        <a:gd name="connsiteY3" fmla="*/ 590614 h 590614"/>
                        <a:gd name="connsiteX4" fmla="*/ 0 w 1035116"/>
                        <a:gd name="connsiteY4" fmla="*/ 320584 h 590614"/>
                        <a:gd name="connsiteX5" fmla="*/ 0 w 1035116"/>
                        <a:gd name="connsiteY5" fmla="*/ 270030 h 590614"/>
                        <a:gd name="connsiteX6" fmla="*/ 517558 w 1035116"/>
                        <a:gd name="connsiteY6" fmla="*/ 0 h 590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035116" h="590614">
                          <a:moveTo>
                            <a:pt x="517558" y="0"/>
                          </a:moveTo>
                          <a:cubicBezTo>
                            <a:pt x="803397" y="0"/>
                            <a:pt x="1035116" y="120897"/>
                            <a:pt x="1035116" y="270030"/>
                          </a:cubicBezTo>
                          <a:lnTo>
                            <a:pt x="1035116" y="320584"/>
                          </a:lnTo>
                          <a:cubicBezTo>
                            <a:pt x="1035116" y="469717"/>
                            <a:pt x="803397" y="590614"/>
                            <a:pt x="517558" y="590614"/>
                          </a:cubicBezTo>
                          <a:cubicBezTo>
                            <a:pt x="231719" y="590614"/>
                            <a:pt x="0" y="469717"/>
                            <a:pt x="0" y="320584"/>
                          </a:cubicBezTo>
                          <a:lnTo>
                            <a:pt x="0" y="270030"/>
                          </a:lnTo>
                          <a:cubicBezTo>
                            <a:pt x="0" y="120897"/>
                            <a:pt x="231719" y="0"/>
                            <a:pt x="517558" y="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7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楕円 91">
                      <a:extLst>
                        <a:ext uri="{FF2B5EF4-FFF2-40B4-BE49-F238E27FC236}">
                          <a16:creationId xmlns:a16="http://schemas.microsoft.com/office/drawing/2014/main" id="{3C61C751-2C8B-48C1-BBAC-D2932B265D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62718" y="3083720"/>
                      <a:ext cx="983225" cy="482678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bg1">
                            <a:lumMod val="95000"/>
                          </a:schemeClr>
                        </a:gs>
                        <a:gs pos="98000">
                          <a:schemeClr val="bg1">
                            <a:lumMod val="75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D48FDA74-AB24-4E98-B967-0E5B26CF7FFD}"/>
                      </a:ext>
                    </a:extLst>
                  </p:cNvPr>
                  <p:cNvGrpSpPr/>
                  <p:nvPr/>
                </p:nvGrpSpPr>
                <p:grpSpPr>
                  <a:xfrm>
                    <a:off x="4506832" y="2381269"/>
                    <a:ext cx="2557738" cy="1095552"/>
                    <a:chOff x="4506832" y="2381269"/>
                    <a:chExt cx="2557738" cy="1095552"/>
                  </a:xfrm>
                </p:grpSpPr>
                <p:grpSp>
                  <p:nvGrpSpPr>
                    <p:cNvPr id="63" name="グループ化 62">
                      <a:extLst>
                        <a:ext uri="{FF2B5EF4-FFF2-40B4-BE49-F238E27FC236}">
                          <a16:creationId xmlns:a16="http://schemas.microsoft.com/office/drawing/2014/main" id="{B04ACD23-EF33-4248-8B09-A4A875A3285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67120" y="2381270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89" name="フリーフォーム: 図形 88">
                        <a:extLst>
                          <a:ext uri="{FF2B5EF4-FFF2-40B4-BE49-F238E27FC236}">
                            <a16:creationId xmlns:a16="http://schemas.microsoft.com/office/drawing/2014/main" id="{A42CC395-077E-4EB8-823D-D5AA23E4F5DA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" name="楕円 89">
                        <a:extLst>
                          <a:ext uri="{FF2B5EF4-FFF2-40B4-BE49-F238E27FC236}">
                            <a16:creationId xmlns:a16="http://schemas.microsoft.com/office/drawing/2014/main" id="{CAD59B8D-CEA2-4DB7-8ADA-2C7CCB0E048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4" name="グループ化 63">
                      <a:extLst>
                        <a:ext uri="{FF2B5EF4-FFF2-40B4-BE49-F238E27FC236}">
                          <a16:creationId xmlns:a16="http://schemas.microsoft.com/office/drawing/2014/main" id="{90335341-9918-4E0C-BD31-B1578D49B3E4}"/>
                        </a:ext>
                      </a:extLst>
                    </p:cNvPr>
                    <p:cNvGrpSpPr/>
                    <p:nvPr/>
                  </p:nvGrpSpPr>
                  <p:grpSpPr>
                    <a:xfrm rot="726165">
                      <a:off x="5298343" y="2381269"/>
                      <a:ext cx="601830" cy="343390"/>
                      <a:chOff x="4637964" y="3063411"/>
                      <a:chExt cx="1035116" cy="590614"/>
                    </a:xfrm>
                  </p:grpSpPr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D36CDC5C-13E4-44DD-8C16-797342F3B67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8" name="楕円 87">
                        <a:extLst>
                          <a:ext uri="{FF2B5EF4-FFF2-40B4-BE49-F238E27FC236}">
                            <a16:creationId xmlns:a16="http://schemas.microsoft.com/office/drawing/2014/main" id="{16F4BFEC-134E-4A3E-960A-FD2B4988A63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5" name="グループ化 64">
                      <a:extLst>
                        <a:ext uri="{FF2B5EF4-FFF2-40B4-BE49-F238E27FC236}">
                          <a16:creationId xmlns:a16="http://schemas.microsoft.com/office/drawing/2014/main" id="{26C6D9E9-36FA-4884-B80F-96D05222187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26178" y="2704996"/>
                      <a:ext cx="505731" cy="288558"/>
                      <a:chOff x="6263543" y="2578118"/>
                      <a:chExt cx="601830" cy="343390"/>
                    </a:xfrm>
                  </p:grpSpPr>
                  <p:sp>
                    <p:nvSpPr>
                      <p:cNvPr id="84" name="フリーフォーム: 図形 83">
                        <a:extLst>
                          <a:ext uri="{FF2B5EF4-FFF2-40B4-BE49-F238E27FC236}">
                            <a16:creationId xmlns:a16="http://schemas.microsoft.com/office/drawing/2014/main" id="{844631F6-F1EE-4D9C-A82B-87B6F546A73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67490" y="2685233"/>
                        <a:ext cx="195248" cy="63072"/>
                      </a:xfrm>
                      <a:custGeom>
                        <a:avLst/>
                        <a:gdLst>
                          <a:gd name="connsiteX0" fmla="*/ 97624 w 195248"/>
                          <a:gd name="connsiteY0" fmla="*/ 0 h 63072"/>
                          <a:gd name="connsiteX1" fmla="*/ 195248 w 195248"/>
                          <a:gd name="connsiteY1" fmla="*/ 41543 h 63072"/>
                          <a:gd name="connsiteX2" fmla="*/ 187576 w 195248"/>
                          <a:gd name="connsiteY2" fmla="*/ 57714 h 63072"/>
                          <a:gd name="connsiteX3" fmla="*/ 179087 w 195248"/>
                          <a:gd name="connsiteY3" fmla="*/ 63072 h 63072"/>
                          <a:gd name="connsiteX4" fmla="*/ 177848 w 195248"/>
                          <a:gd name="connsiteY4" fmla="*/ 60460 h 63072"/>
                          <a:gd name="connsiteX5" fmla="*/ 97624 w 195248"/>
                          <a:gd name="connsiteY5" fmla="*/ 37831 h 63072"/>
                          <a:gd name="connsiteX6" fmla="*/ 17400 w 195248"/>
                          <a:gd name="connsiteY6" fmla="*/ 60460 h 63072"/>
                          <a:gd name="connsiteX7" fmla="*/ 16161 w 195248"/>
                          <a:gd name="connsiteY7" fmla="*/ 63072 h 63072"/>
                          <a:gd name="connsiteX8" fmla="*/ 7672 w 195248"/>
                          <a:gd name="connsiteY8" fmla="*/ 57714 h 63072"/>
                          <a:gd name="connsiteX9" fmla="*/ 0 w 195248"/>
                          <a:gd name="connsiteY9" fmla="*/ 41543 h 63072"/>
                          <a:gd name="connsiteX10" fmla="*/ 97624 w 195248"/>
                          <a:gd name="connsiteY10" fmla="*/ 0 h 6307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</a:cxnLst>
                        <a:rect l="l" t="t" r="r" b="b"/>
                        <a:pathLst>
                          <a:path w="195248" h="63072">
                            <a:moveTo>
                              <a:pt x="97624" y="0"/>
                            </a:moveTo>
                            <a:cubicBezTo>
                              <a:pt x="151540" y="0"/>
                              <a:pt x="195248" y="18599"/>
                              <a:pt x="195248" y="41543"/>
                            </a:cubicBezTo>
                            <a:cubicBezTo>
                              <a:pt x="195248" y="47279"/>
                              <a:pt x="192517" y="52744"/>
                              <a:pt x="187576" y="57714"/>
                            </a:cubicBezTo>
                            <a:lnTo>
                              <a:pt x="179087" y="63072"/>
                            </a:lnTo>
                            <a:lnTo>
                              <a:pt x="177848" y="60460"/>
                            </a:lnTo>
                            <a:cubicBezTo>
                              <a:pt x="164631" y="47162"/>
                              <a:pt x="133688" y="37831"/>
                              <a:pt x="97624" y="37831"/>
                            </a:cubicBezTo>
                            <a:cubicBezTo>
                              <a:pt x="61561" y="37831"/>
                              <a:pt x="30618" y="47162"/>
                              <a:pt x="17400" y="60460"/>
                            </a:cubicBezTo>
                            <a:lnTo>
                              <a:pt x="16161" y="63072"/>
                            </a:lnTo>
                            <a:lnTo>
                              <a:pt x="7672" y="57714"/>
                            </a:lnTo>
                            <a:cubicBezTo>
                              <a:pt x="2732" y="52744"/>
                              <a:pt x="0" y="47279"/>
                              <a:pt x="0" y="41543"/>
                            </a:cubicBezTo>
                            <a:cubicBezTo>
                              <a:pt x="0" y="18599"/>
                              <a:pt x="43708" y="0"/>
                              <a:pt x="97624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5" name="フリーフォーム: 図形 84">
                        <a:extLst>
                          <a:ext uri="{FF2B5EF4-FFF2-40B4-BE49-F238E27FC236}">
                            <a16:creationId xmlns:a16="http://schemas.microsoft.com/office/drawing/2014/main" id="{43E4DEE4-46DA-4B3C-89BD-641C4DB617B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63543" y="2578118"/>
                        <a:ext cx="601830" cy="343390"/>
                      </a:xfrm>
                      <a:custGeom>
                        <a:avLst/>
                        <a:gdLst>
                          <a:gd name="connsiteX0" fmla="*/ 300222 w 601830"/>
                          <a:gd name="connsiteY0" fmla="*/ 115076 h 343390"/>
                          <a:gd name="connsiteX1" fmla="*/ 213156 w 601830"/>
                          <a:gd name="connsiteY1" fmla="*/ 152126 h 343390"/>
                          <a:gd name="connsiteX2" fmla="*/ 300222 w 601830"/>
                          <a:gd name="connsiteY2" fmla="*/ 189176 h 343390"/>
                          <a:gd name="connsiteX3" fmla="*/ 387288 w 601830"/>
                          <a:gd name="connsiteY3" fmla="*/ 152126 h 343390"/>
                          <a:gd name="connsiteX4" fmla="*/ 300222 w 601830"/>
                          <a:gd name="connsiteY4" fmla="*/ 115076 h 343390"/>
                          <a:gd name="connsiteX5" fmla="*/ 300915 w 601830"/>
                          <a:gd name="connsiteY5" fmla="*/ 0 h 343390"/>
                          <a:gd name="connsiteX6" fmla="*/ 601830 w 601830"/>
                          <a:gd name="connsiteY6" fmla="*/ 156999 h 343390"/>
                          <a:gd name="connsiteX7" fmla="*/ 601830 w 601830"/>
                          <a:gd name="connsiteY7" fmla="*/ 186391 h 343390"/>
                          <a:gd name="connsiteX8" fmla="*/ 300915 w 601830"/>
                          <a:gd name="connsiteY8" fmla="*/ 343390 h 343390"/>
                          <a:gd name="connsiteX9" fmla="*/ 0 w 601830"/>
                          <a:gd name="connsiteY9" fmla="*/ 186391 h 343390"/>
                          <a:gd name="connsiteX10" fmla="*/ 0 w 601830"/>
                          <a:gd name="connsiteY10" fmla="*/ 156999 h 343390"/>
                          <a:gd name="connsiteX11" fmla="*/ 300915 w 601830"/>
                          <a:gd name="connsiteY11" fmla="*/ 0 h 34339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601830" h="343390">
                            <a:moveTo>
                              <a:pt x="300222" y="115076"/>
                            </a:moveTo>
                            <a:cubicBezTo>
                              <a:pt x="252137" y="115076"/>
                              <a:pt x="213156" y="131664"/>
                              <a:pt x="213156" y="152126"/>
                            </a:cubicBezTo>
                            <a:cubicBezTo>
                              <a:pt x="213156" y="172588"/>
                              <a:pt x="252137" y="189176"/>
                              <a:pt x="300222" y="189176"/>
                            </a:cubicBezTo>
                            <a:cubicBezTo>
                              <a:pt x="348307" y="189176"/>
                              <a:pt x="387288" y="172588"/>
                              <a:pt x="387288" y="152126"/>
                            </a:cubicBezTo>
                            <a:cubicBezTo>
                              <a:pt x="387288" y="131664"/>
                              <a:pt x="348307" y="115076"/>
                              <a:pt x="300222" y="115076"/>
                            </a:cubicBezTo>
                            <a:close/>
                            <a:moveTo>
                              <a:pt x="300915" y="0"/>
                            </a:moveTo>
                            <a:cubicBezTo>
                              <a:pt x="467106" y="0"/>
                              <a:pt x="601830" y="70291"/>
                              <a:pt x="601830" y="156999"/>
                            </a:cubicBezTo>
                            <a:lnTo>
                              <a:pt x="601830" y="186391"/>
                            </a:lnTo>
                            <a:cubicBezTo>
                              <a:pt x="601830" y="273099"/>
                              <a:pt x="467106" y="343390"/>
                              <a:pt x="300915" y="343390"/>
                            </a:cubicBezTo>
                            <a:cubicBezTo>
                              <a:pt x="134725" y="343390"/>
                              <a:pt x="0" y="273099"/>
                              <a:pt x="0" y="186391"/>
                            </a:cubicBezTo>
                            <a:lnTo>
                              <a:pt x="0" y="156999"/>
                            </a:lnTo>
                            <a:cubicBezTo>
                              <a:pt x="0" y="70291"/>
                              <a:pt x="134725" y="0"/>
                              <a:pt x="300915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6" name="フリーフォーム: 図形 85">
                        <a:extLst>
                          <a:ext uri="{FF2B5EF4-FFF2-40B4-BE49-F238E27FC236}">
                            <a16:creationId xmlns:a16="http://schemas.microsoft.com/office/drawing/2014/main" id="{99E65BA7-E3B6-446E-874C-A504221091F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277935" y="2589925"/>
                        <a:ext cx="571660" cy="280636"/>
                      </a:xfrm>
                      <a:custGeom>
                        <a:avLst/>
                        <a:gdLst>
                          <a:gd name="connsiteX0" fmla="*/ 285830 w 571660"/>
                          <a:gd name="connsiteY0" fmla="*/ 103268 h 280636"/>
                          <a:gd name="connsiteX1" fmla="*/ 198764 w 571660"/>
                          <a:gd name="connsiteY1" fmla="*/ 140318 h 280636"/>
                          <a:gd name="connsiteX2" fmla="*/ 285830 w 571660"/>
                          <a:gd name="connsiteY2" fmla="*/ 177368 h 280636"/>
                          <a:gd name="connsiteX3" fmla="*/ 372896 w 571660"/>
                          <a:gd name="connsiteY3" fmla="*/ 140318 h 280636"/>
                          <a:gd name="connsiteX4" fmla="*/ 285830 w 571660"/>
                          <a:gd name="connsiteY4" fmla="*/ 103268 h 280636"/>
                          <a:gd name="connsiteX5" fmla="*/ 285830 w 571660"/>
                          <a:gd name="connsiteY5" fmla="*/ 0 h 280636"/>
                          <a:gd name="connsiteX6" fmla="*/ 571660 w 571660"/>
                          <a:gd name="connsiteY6" fmla="*/ 140318 h 280636"/>
                          <a:gd name="connsiteX7" fmla="*/ 285830 w 571660"/>
                          <a:gd name="connsiteY7" fmla="*/ 280636 h 280636"/>
                          <a:gd name="connsiteX8" fmla="*/ 0 w 571660"/>
                          <a:gd name="connsiteY8" fmla="*/ 140318 h 280636"/>
                          <a:gd name="connsiteX9" fmla="*/ 285830 w 571660"/>
                          <a:gd name="connsiteY9" fmla="*/ 0 h 28063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571660" h="280636">
                            <a:moveTo>
                              <a:pt x="285830" y="103268"/>
                            </a:moveTo>
                            <a:cubicBezTo>
                              <a:pt x="237745" y="103268"/>
                              <a:pt x="198764" y="119856"/>
                              <a:pt x="198764" y="140318"/>
                            </a:cubicBezTo>
                            <a:cubicBezTo>
                              <a:pt x="198764" y="160780"/>
                              <a:pt x="237745" y="177368"/>
                              <a:pt x="285830" y="177368"/>
                            </a:cubicBezTo>
                            <a:cubicBezTo>
                              <a:pt x="333915" y="177368"/>
                              <a:pt x="372896" y="160780"/>
                              <a:pt x="372896" y="140318"/>
                            </a:cubicBezTo>
                            <a:cubicBezTo>
                              <a:pt x="372896" y="119856"/>
                              <a:pt x="333915" y="103268"/>
                              <a:pt x="285830" y="103268"/>
                            </a:cubicBezTo>
                            <a:close/>
                            <a:moveTo>
                              <a:pt x="285830" y="0"/>
                            </a:moveTo>
                            <a:cubicBezTo>
                              <a:pt x="443690" y="0"/>
                              <a:pt x="571660" y="62823"/>
                              <a:pt x="571660" y="140318"/>
                            </a:cubicBezTo>
                            <a:cubicBezTo>
                              <a:pt x="571660" y="217813"/>
                              <a:pt x="443690" y="280636"/>
                              <a:pt x="285830" y="280636"/>
                            </a:cubicBezTo>
                            <a:cubicBezTo>
                              <a:pt x="127970" y="280636"/>
                              <a:pt x="0" y="217813"/>
                              <a:pt x="0" y="140318"/>
                            </a:cubicBezTo>
                            <a:cubicBezTo>
                              <a:pt x="0" y="62823"/>
                              <a:pt x="127970" y="0"/>
                              <a:pt x="285830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683439EE-78FC-49FA-913E-464857BBCB0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506832" y="2870763"/>
                      <a:ext cx="892335" cy="509147"/>
                      <a:chOff x="4637964" y="3063411"/>
                      <a:chExt cx="1035116" cy="590614"/>
                    </a:xfrm>
                  </p:grpSpPr>
                  <p:sp>
                    <p:nvSpPr>
                      <p:cNvPr id="82" name="フリーフォーム: 図形 81">
                        <a:extLst>
                          <a:ext uri="{FF2B5EF4-FFF2-40B4-BE49-F238E27FC236}">
                            <a16:creationId xmlns:a16="http://schemas.microsoft.com/office/drawing/2014/main" id="{DF27F1C9-9886-4DF8-84AA-E902BF7AB13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3" name="楕円 82">
                        <a:extLst>
                          <a:ext uri="{FF2B5EF4-FFF2-40B4-BE49-F238E27FC236}">
                            <a16:creationId xmlns:a16="http://schemas.microsoft.com/office/drawing/2014/main" id="{07953EE5-D171-4D70-8DAC-05118A23730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accent3">
                              <a:lumMod val="89000"/>
                            </a:schemeClr>
                          </a:gs>
                          <a:gs pos="23000">
                            <a:schemeClr val="accent3">
                              <a:lumMod val="89000"/>
                            </a:schemeClr>
                          </a:gs>
                          <a:gs pos="69000">
                            <a:schemeClr val="accent3">
                              <a:lumMod val="75000"/>
                            </a:schemeClr>
                          </a:gs>
                          <a:gs pos="97000">
                            <a:schemeClr val="accent3">
                              <a:lumMod val="70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" name="グループ化 66">
                      <a:extLst>
                        <a:ext uri="{FF2B5EF4-FFF2-40B4-BE49-F238E27FC236}">
                          <a16:creationId xmlns:a16="http://schemas.microsoft.com/office/drawing/2014/main" id="{3AC60AE0-FC61-4F6E-85CC-31E58629E8A0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271803" y="28901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80" name="フリーフォーム: 図形 79">
                        <a:extLst>
                          <a:ext uri="{FF2B5EF4-FFF2-40B4-BE49-F238E27FC236}">
                            <a16:creationId xmlns:a16="http://schemas.microsoft.com/office/drawing/2014/main" id="{1B9EF23C-A284-4681-ACDD-508DC939FF1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1" name="楕円 80">
                        <a:extLst>
                          <a:ext uri="{FF2B5EF4-FFF2-40B4-BE49-F238E27FC236}">
                            <a16:creationId xmlns:a16="http://schemas.microsoft.com/office/drawing/2014/main" id="{2C3E2894-D754-470D-A138-F933881AF61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8" name="グループ化 67">
                      <a:extLst>
                        <a:ext uri="{FF2B5EF4-FFF2-40B4-BE49-F238E27FC236}">
                          <a16:creationId xmlns:a16="http://schemas.microsoft.com/office/drawing/2014/main" id="{6D11D237-6D92-422B-BAC4-72A069E7AC16}"/>
                        </a:ext>
                      </a:extLst>
                    </p:cNvPr>
                    <p:cNvGrpSpPr/>
                    <p:nvPr/>
                  </p:nvGrpSpPr>
                  <p:grpSpPr>
                    <a:xfrm rot="593533">
                      <a:off x="5724241" y="2813924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78" name="フリーフォーム: 図形 77">
                        <a:extLst>
                          <a:ext uri="{FF2B5EF4-FFF2-40B4-BE49-F238E27FC236}">
                            <a16:creationId xmlns:a16="http://schemas.microsoft.com/office/drawing/2014/main" id="{0DB97FAD-44B5-493D-B12D-8EB9B6AC795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9" name="楕円 78">
                        <a:extLst>
                          <a:ext uri="{FF2B5EF4-FFF2-40B4-BE49-F238E27FC236}">
                            <a16:creationId xmlns:a16="http://schemas.microsoft.com/office/drawing/2014/main" id="{7BCC330B-2CD0-4DA4-963F-4F990B8986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9" name="グループ化 68">
                      <a:extLst>
                        <a:ext uri="{FF2B5EF4-FFF2-40B4-BE49-F238E27FC236}">
                          <a16:creationId xmlns:a16="http://schemas.microsoft.com/office/drawing/2014/main" id="{E76015AB-F17C-4429-B285-2F6C2DA0DC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6683" y="2474330"/>
                      <a:ext cx="654911" cy="373678"/>
                      <a:chOff x="4637964" y="3063411"/>
                      <a:chExt cx="1035116" cy="590614"/>
                    </a:xfrm>
                  </p:grpSpPr>
                  <p:sp>
                    <p:nvSpPr>
                      <p:cNvPr id="76" name="フリーフォーム: 図形 75">
                        <a:extLst>
                          <a:ext uri="{FF2B5EF4-FFF2-40B4-BE49-F238E27FC236}">
                            <a16:creationId xmlns:a16="http://schemas.microsoft.com/office/drawing/2014/main" id="{96BBF077-7271-4D47-957B-DC0903FCD37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50000">
                            <a:srgbClr val="CC6600"/>
                          </a:gs>
                          <a:gs pos="97000">
                            <a:srgbClr val="9900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7" name="楕円 76">
                        <a:extLst>
                          <a:ext uri="{FF2B5EF4-FFF2-40B4-BE49-F238E27FC236}">
                            <a16:creationId xmlns:a16="http://schemas.microsoft.com/office/drawing/2014/main" id="{88C7A81A-1523-4A89-AEB7-E83C23540A2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C000"/>
                          </a:gs>
                          <a:gs pos="97000">
                            <a:srgbClr val="CC6600"/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0" name="グループ化 69">
                      <a:extLst>
                        <a:ext uri="{FF2B5EF4-FFF2-40B4-BE49-F238E27FC236}">
                          <a16:creationId xmlns:a16="http://schemas.microsoft.com/office/drawing/2014/main" id="{C774FEB9-3212-4609-B4B2-3F3AA65B82F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66687" y="2856180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74" name="フリーフォーム: 図形 73">
                        <a:extLst>
                          <a:ext uri="{FF2B5EF4-FFF2-40B4-BE49-F238E27FC236}">
                            <a16:creationId xmlns:a16="http://schemas.microsoft.com/office/drawing/2014/main" id="{6769B690-7926-40ED-85CE-0A59CF49864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" name="楕円 74">
                        <a:extLst>
                          <a:ext uri="{FF2B5EF4-FFF2-40B4-BE49-F238E27FC236}">
                            <a16:creationId xmlns:a16="http://schemas.microsoft.com/office/drawing/2014/main" id="{770692E8-8A9D-4F25-B75D-A9B4230EAB2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71" name="グループ化 70">
                      <a:extLst>
                        <a:ext uri="{FF2B5EF4-FFF2-40B4-BE49-F238E27FC236}">
                          <a16:creationId xmlns:a16="http://schemas.microsoft.com/office/drawing/2014/main" id="{B9B8AB01-71EF-45BE-A00B-F26CB8AAA0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614575" y="3176276"/>
                      <a:ext cx="449995" cy="300545"/>
                      <a:chOff x="4637964" y="3063411"/>
                      <a:chExt cx="1035116" cy="590614"/>
                    </a:xfrm>
                  </p:grpSpPr>
                  <p:sp>
                    <p:nvSpPr>
                      <p:cNvPr id="72" name="フリーフォーム: 図形 71">
                        <a:extLst>
                          <a:ext uri="{FF2B5EF4-FFF2-40B4-BE49-F238E27FC236}">
                            <a16:creationId xmlns:a16="http://schemas.microsoft.com/office/drawing/2014/main" id="{C9E15216-55AA-42BA-8F15-5EEDC0B6C1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37964" y="3063411"/>
                        <a:ext cx="1035116" cy="590614"/>
                      </a:xfrm>
                      <a:custGeom>
                        <a:avLst/>
                        <a:gdLst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4884 w 1035116"/>
                          <a:gd name="connsiteY6" fmla="*/ 295307 h 590614"/>
                          <a:gd name="connsiteX7" fmla="*/ 0 w 1035116"/>
                          <a:gd name="connsiteY7" fmla="*/ 270030 h 590614"/>
                          <a:gd name="connsiteX8" fmla="*/ 517558 w 1035116"/>
                          <a:gd name="connsiteY8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0232 w 1035116"/>
                          <a:gd name="connsiteY2" fmla="*/ 295307 h 590614"/>
                          <a:gd name="connsiteX3" fmla="*/ 1035116 w 1035116"/>
                          <a:gd name="connsiteY3" fmla="*/ 320584 h 590614"/>
                          <a:gd name="connsiteX4" fmla="*/ 517558 w 1035116"/>
                          <a:gd name="connsiteY4" fmla="*/ 590614 h 590614"/>
                          <a:gd name="connsiteX5" fmla="*/ 0 w 1035116"/>
                          <a:gd name="connsiteY5" fmla="*/ 320584 h 590614"/>
                          <a:gd name="connsiteX6" fmla="*/ 0 w 1035116"/>
                          <a:gd name="connsiteY6" fmla="*/ 270030 h 590614"/>
                          <a:gd name="connsiteX7" fmla="*/ 517558 w 1035116"/>
                          <a:gd name="connsiteY7" fmla="*/ 0 h 590614"/>
                          <a:gd name="connsiteX0" fmla="*/ 517558 w 1035116"/>
                          <a:gd name="connsiteY0" fmla="*/ 0 h 590614"/>
                          <a:gd name="connsiteX1" fmla="*/ 1035116 w 1035116"/>
                          <a:gd name="connsiteY1" fmla="*/ 270030 h 590614"/>
                          <a:gd name="connsiteX2" fmla="*/ 1035116 w 1035116"/>
                          <a:gd name="connsiteY2" fmla="*/ 320584 h 590614"/>
                          <a:gd name="connsiteX3" fmla="*/ 517558 w 1035116"/>
                          <a:gd name="connsiteY3" fmla="*/ 590614 h 590614"/>
                          <a:gd name="connsiteX4" fmla="*/ 0 w 1035116"/>
                          <a:gd name="connsiteY4" fmla="*/ 320584 h 590614"/>
                          <a:gd name="connsiteX5" fmla="*/ 0 w 1035116"/>
                          <a:gd name="connsiteY5" fmla="*/ 270030 h 590614"/>
                          <a:gd name="connsiteX6" fmla="*/ 517558 w 1035116"/>
                          <a:gd name="connsiteY6" fmla="*/ 0 h 59061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035116" h="590614">
                            <a:moveTo>
                              <a:pt x="517558" y="0"/>
                            </a:moveTo>
                            <a:cubicBezTo>
                              <a:pt x="803397" y="0"/>
                              <a:pt x="1035116" y="120897"/>
                              <a:pt x="1035116" y="270030"/>
                            </a:cubicBezTo>
                            <a:lnTo>
                              <a:pt x="1035116" y="320584"/>
                            </a:lnTo>
                            <a:cubicBezTo>
                              <a:pt x="1035116" y="469717"/>
                              <a:pt x="803397" y="590614"/>
                              <a:pt x="517558" y="590614"/>
                            </a:cubicBezTo>
                            <a:cubicBezTo>
                              <a:pt x="231719" y="590614"/>
                              <a:pt x="0" y="469717"/>
                              <a:pt x="0" y="320584"/>
                            </a:cubicBezTo>
                            <a:lnTo>
                              <a:pt x="0" y="270030"/>
                            </a:lnTo>
                            <a:cubicBezTo>
                              <a:pt x="0" y="120897"/>
                              <a:pt x="231719" y="0"/>
                              <a:pt x="517558" y="0"/>
                            </a:cubicBez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7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3" name="楕円 72">
                        <a:extLst>
                          <a:ext uri="{FF2B5EF4-FFF2-40B4-BE49-F238E27FC236}">
                            <a16:creationId xmlns:a16="http://schemas.microsoft.com/office/drawing/2014/main" id="{B18CCAB6-8F4F-4ACD-8228-FBBE4609CAE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662718" y="3083720"/>
                        <a:ext cx="983225" cy="482678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bg1">
                              <a:lumMod val="95000"/>
                            </a:schemeClr>
                          </a:gs>
                          <a:gs pos="98000">
                            <a:schemeClr val="bg1">
                              <a:lumMod val="75000"/>
                            </a:schemeClr>
                          </a:gs>
                        </a:gsLst>
                        <a:path path="circle">
                          <a:fillToRect l="50000" t="50000" r="50000" b="50000"/>
                        </a:path>
                        <a:tileRect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</p:grpSp>
          <p:sp>
            <p:nvSpPr>
              <p:cNvPr id="57" name="&quot;禁止&quot;マーク 56">
                <a:extLst>
                  <a:ext uri="{FF2B5EF4-FFF2-40B4-BE49-F238E27FC236}">
                    <a16:creationId xmlns:a16="http://schemas.microsoft.com/office/drawing/2014/main" id="{39BEF802-5BC9-4735-B21F-D9A839C9371A}"/>
                  </a:ext>
                </a:extLst>
              </p:cNvPr>
              <p:cNvSpPr/>
              <p:nvPr/>
            </p:nvSpPr>
            <p:spPr bwMode="auto">
              <a:xfrm>
                <a:off x="-959856" y="3462822"/>
                <a:ext cx="1284934" cy="1284934"/>
              </a:xfrm>
              <a:prstGeom prst="noSmoking">
                <a:avLst>
                  <a:gd name="adj" fmla="val 7831"/>
                </a:avLst>
              </a:prstGeom>
              <a:solidFill>
                <a:srgbClr val="FF0000">
                  <a:alpha val="6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490455B-9442-4306-A28B-112E1C2D97CB}"/>
              </a:ext>
            </a:extLst>
          </p:cNvPr>
          <p:cNvSpPr txBox="1"/>
          <p:nvPr/>
        </p:nvSpPr>
        <p:spPr>
          <a:xfrm>
            <a:off x="0" y="5012328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クレジットカードまたは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電子マネーを御利用ください</a:t>
            </a:r>
            <a:endParaRPr kumimoji="1" lang="ja-JP" altLang="en-US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2" name="角丸四角形 1">
            <a:extLst>
              <a:ext uri="{FF2B5EF4-FFF2-40B4-BE49-F238E27FC236}">
                <a16:creationId xmlns:a16="http://schemas.microsoft.com/office/drawing/2014/main" id="{EE12869A-7C65-4DFC-AFFE-43005975C90C}"/>
              </a:ext>
            </a:extLst>
          </p:cNvPr>
          <p:cNvSpPr/>
          <p:nvPr/>
        </p:nvSpPr>
        <p:spPr>
          <a:xfrm>
            <a:off x="295275" y="246743"/>
            <a:ext cx="9315450" cy="6287407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23437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popc64_販売はキャッシュレスのみです</dc:title>
  <dc:subject>popc64_販売はキャッシュレスのみです</dc:subject>
  <dc:creator>でじけろお</dc:creator>
  <cp:lastModifiedBy/>
  <cp:revision>1</cp:revision>
  <dcterms:created xsi:type="dcterms:W3CDTF">2014-12-04T06:28:23Z</dcterms:created>
  <dcterms:modified xsi:type="dcterms:W3CDTF">2021-04-03T09:56:07Z</dcterms:modified>
  <cp:version>1</cp:version>
</cp:coreProperties>
</file>