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81" r:id="rId5"/>
    <p:sldId id="282" r:id="rId6"/>
    <p:sldId id="28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34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4A2D2F1-4C97-4AE4-A386-CB9C7A551FD0}"/>
              </a:ext>
            </a:extLst>
          </p:cNvPr>
          <p:cNvGrpSpPr/>
          <p:nvPr/>
        </p:nvGrpSpPr>
        <p:grpSpPr>
          <a:xfrm>
            <a:off x="844062" y="900333"/>
            <a:ext cx="5198030" cy="8088924"/>
            <a:chOff x="1088739" y="956603"/>
            <a:chExt cx="4115882" cy="797638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B42A092-2001-4C0F-B15F-B4AD5834DCFA}"/>
                </a:ext>
              </a:extLst>
            </p:cNvPr>
            <p:cNvSpPr txBox="1"/>
            <p:nvPr/>
          </p:nvSpPr>
          <p:spPr>
            <a:xfrm rot="5400000">
              <a:off x="-226938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effectLst/>
                </a:rPr>
                <a:t>ありません</a:t>
              </a:r>
              <a:endParaRPr lang="en-US" altLang="ja-JP" sz="16000" dirty="0"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73227327-222C-460B-9BB2-6D96A9110526}"/>
                </a:ext>
              </a:extLst>
            </p:cNvPr>
            <p:cNvSpPr txBox="1"/>
            <p:nvPr/>
          </p:nvSpPr>
          <p:spPr>
            <a:xfrm rot="5400000">
              <a:off x="-84151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effectLst/>
                </a:rPr>
                <a:t>駐車場では</a:t>
              </a:r>
              <a:endParaRPr lang="en-US" altLang="ja-JP" sz="16000" dirty="0">
                <a:effectLst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C031FF5-0C31-4AA5-99D8-A6DC0CF47807}"/>
                </a:ext>
              </a:extLst>
            </p:cNvPr>
            <p:cNvSpPr txBox="1"/>
            <p:nvPr/>
          </p:nvSpPr>
          <p:spPr>
            <a:xfrm rot="5400000">
              <a:off x="586360" y="4314724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rgbClr val="FFFF00"/>
                  </a:solidFill>
                  <a:effectLst/>
                </a:rPr>
                <a:t>ココはお店の</a:t>
              </a:r>
              <a:endParaRPr lang="en-US" altLang="ja-JP" sz="16000" dirty="0">
                <a:solidFill>
                  <a:srgbClr val="FFFF00"/>
                </a:solidFill>
                <a:effectLst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7EB02B0-A14C-4B6E-8A80-81DF49DC0715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9" name="フレーム 8">
              <a:extLst>
                <a:ext uri="{FF2B5EF4-FFF2-40B4-BE49-F238E27FC236}">
                  <a16:creationId xmlns:a16="http://schemas.microsoft.com/office/drawing/2014/main" id="{E4FE9621-8109-4C82-B7A1-7592E65028D3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A83C899-0543-452E-A5F1-EB2E7A5494F1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4E9FBBF-DAE6-4CEA-91C7-86DD4F63FD6B}"/>
              </a:ext>
            </a:extLst>
          </p:cNvPr>
          <p:cNvSpPr/>
          <p:nvPr/>
        </p:nvSpPr>
        <p:spPr>
          <a:xfrm>
            <a:off x="92460" y="98630"/>
            <a:ext cx="6655812" cy="97037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2B24D21-B6CE-4BC7-B148-AE9EF6E5741D}"/>
              </a:ext>
            </a:extLst>
          </p:cNvPr>
          <p:cNvGrpSpPr/>
          <p:nvPr/>
        </p:nvGrpSpPr>
        <p:grpSpPr>
          <a:xfrm>
            <a:off x="485354" y="475488"/>
            <a:ext cx="5915446" cy="8938614"/>
            <a:chOff x="1088739" y="956603"/>
            <a:chExt cx="4115882" cy="7976383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486A75B-2241-4153-AA5C-B99A3BE5E87C}"/>
                </a:ext>
              </a:extLst>
            </p:cNvPr>
            <p:cNvSpPr txBox="1"/>
            <p:nvPr/>
          </p:nvSpPr>
          <p:spPr>
            <a:xfrm rot="5400000">
              <a:off x="-226938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solidFill>
                      <a:sysClr val="windowText" lastClr="000000"/>
                    </a:solidFill>
                  </a:ln>
                  <a:effectLst/>
                </a:rPr>
                <a:t>ありません</a:t>
              </a:r>
              <a:endParaRPr lang="en-US" altLang="ja-JP" sz="16000" dirty="0">
                <a:ln w="38100">
                  <a:solidFill>
                    <a:sysClr val="windowText" lastClr="000000"/>
                  </a:solidFill>
                </a:ln>
                <a:effectLst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5CF8F6E-5D86-4AB2-B325-E4D501FD12CE}"/>
                </a:ext>
              </a:extLst>
            </p:cNvPr>
            <p:cNvSpPr txBox="1"/>
            <p:nvPr/>
          </p:nvSpPr>
          <p:spPr>
            <a:xfrm rot="5400000">
              <a:off x="-84151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solidFill>
                      <a:sysClr val="windowText" lastClr="000000"/>
                    </a:solidFill>
                  </a:ln>
                  <a:effectLst/>
                </a:rPr>
                <a:t>駐車場では</a:t>
              </a:r>
              <a:endParaRPr lang="en-US" altLang="ja-JP" sz="16000" dirty="0">
                <a:ln w="38100">
                  <a:solidFill>
                    <a:sysClr val="windowText" lastClr="000000"/>
                  </a:solidFill>
                </a:ln>
                <a:effectLst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E741CA8-89E5-4963-8C9A-9BBB6D1D838C}"/>
                </a:ext>
              </a:extLst>
            </p:cNvPr>
            <p:cNvSpPr txBox="1"/>
            <p:nvPr/>
          </p:nvSpPr>
          <p:spPr>
            <a:xfrm rot="5400000">
              <a:off x="586360" y="4314724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effectLst/>
                </a:rPr>
                <a:t>ココはお店の</a:t>
              </a:r>
              <a:endParaRPr lang="en-US" altLang="ja-JP" sz="16000" dirty="0">
                <a:ln w="38100"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BF962AD-D173-4505-9BBC-72491A660D48}"/>
              </a:ext>
            </a:extLst>
          </p:cNvPr>
          <p:cNvGrpSpPr/>
          <p:nvPr/>
        </p:nvGrpSpPr>
        <p:grpSpPr>
          <a:xfrm>
            <a:off x="1609344" y="367948"/>
            <a:ext cx="3639312" cy="3639304"/>
            <a:chOff x="-558153" y="2887590"/>
            <a:chExt cx="1749811" cy="1749809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169024E-7ABD-48DF-B9B0-4C9764880E28}"/>
                </a:ext>
              </a:extLst>
            </p:cNvPr>
            <p:cNvGrpSpPr/>
            <p:nvPr/>
          </p:nvGrpSpPr>
          <p:grpSpPr>
            <a:xfrm>
              <a:off x="-558153" y="2887590"/>
              <a:ext cx="1749811" cy="1749809"/>
              <a:chOff x="3552343" y="3350131"/>
              <a:chExt cx="1629386" cy="1629384"/>
            </a:xfrm>
          </p:grpSpPr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63F63B68-BFCA-436A-A63C-028D557B80DF}"/>
                  </a:ext>
                </a:extLst>
              </p:cNvPr>
              <p:cNvSpPr/>
              <p:nvPr/>
            </p:nvSpPr>
            <p:spPr bwMode="auto">
              <a:xfrm>
                <a:off x="3552343" y="3350131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14635279-6B74-4F9C-A68A-C068E08E3AD8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&quot;禁止&quot;マーク 89">
                <a:extLst>
                  <a:ext uri="{FF2B5EF4-FFF2-40B4-BE49-F238E27FC236}">
                    <a16:creationId xmlns:a16="http://schemas.microsoft.com/office/drawing/2014/main" id="{70D4A6DF-4E10-4E64-91E5-8F8C99545DD5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3D0247D-0961-4F9A-AF86-53EE746ED407}"/>
                </a:ext>
              </a:extLst>
            </p:cNvPr>
            <p:cNvSpPr/>
            <p:nvPr/>
          </p:nvSpPr>
          <p:spPr bwMode="auto">
            <a:xfrm>
              <a:off x="-208637" y="3359150"/>
              <a:ext cx="1059902" cy="743272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7" name="&quot;禁止&quot;マーク 86">
              <a:extLst>
                <a:ext uri="{FF2B5EF4-FFF2-40B4-BE49-F238E27FC236}">
                  <a16:creationId xmlns:a16="http://schemas.microsoft.com/office/drawing/2014/main" id="{8D7464FC-13C1-4A8C-8C78-0411334CA6FE}"/>
                </a:ext>
              </a:extLst>
            </p:cNvPr>
            <p:cNvSpPr/>
            <p:nvPr/>
          </p:nvSpPr>
          <p:spPr bwMode="auto">
            <a:xfrm>
              <a:off x="-523455" y="2923866"/>
              <a:ext cx="1675161" cy="1675159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4B56411-626B-4C24-BF64-8544E06694DD}"/>
              </a:ext>
            </a:extLst>
          </p:cNvPr>
          <p:cNvSpPr txBox="1"/>
          <p:nvPr/>
        </p:nvSpPr>
        <p:spPr>
          <a:xfrm>
            <a:off x="259232" y="4563397"/>
            <a:ext cx="6365123" cy="497394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EF2FEDF-98C5-4A03-90D8-89FA4A9A99EA}"/>
              </a:ext>
            </a:extLst>
          </p:cNvPr>
          <p:cNvSpPr/>
          <p:nvPr/>
        </p:nvSpPr>
        <p:spPr>
          <a:xfrm>
            <a:off x="92460" y="5628074"/>
            <a:ext cx="6655812" cy="41742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BF962AD-D173-4505-9BBC-72491A660D48}"/>
              </a:ext>
            </a:extLst>
          </p:cNvPr>
          <p:cNvGrpSpPr/>
          <p:nvPr/>
        </p:nvGrpSpPr>
        <p:grpSpPr>
          <a:xfrm>
            <a:off x="1609344" y="5912914"/>
            <a:ext cx="3639312" cy="3639304"/>
            <a:chOff x="-558153" y="2887590"/>
            <a:chExt cx="1749811" cy="1749809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169024E-7ABD-48DF-B9B0-4C9764880E28}"/>
                </a:ext>
              </a:extLst>
            </p:cNvPr>
            <p:cNvGrpSpPr/>
            <p:nvPr/>
          </p:nvGrpSpPr>
          <p:grpSpPr>
            <a:xfrm>
              <a:off x="-558153" y="2887590"/>
              <a:ext cx="1749811" cy="1749809"/>
              <a:chOff x="3552343" y="3350131"/>
              <a:chExt cx="1629386" cy="1629384"/>
            </a:xfrm>
          </p:grpSpPr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63F63B68-BFCA-436A-A63C-028D557B80DF}"/>
                  </a:ext>
                </a:extLst>
              </p:cNvPr>
              <p:cNvSpPr/>
              <p:nvPr/>
            </p:nvSpPr>
            <p:spPr bwMode="auto">
              <a:xfrm>
                <a:off x="3552343" y="3350131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14635279-6B74-4F9C-A68A-C068E08E3AD8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&quot;禁止&quot;マーク 89">
                <a:extLst>
                  <a:ext uri="{FF2B5EF4-FFF2-40B4-BE49-F238E27FC236}">
                    <a16:creationId xmlns:a16="http://schemas.microsoft.com/office/drawing/2014/main" id="{70D4A6DF-4E10-4E64-91E5-8F8C99545DD5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3D0247D-0961-4F9A-AF86-53EE746ED407}"/>
                </a:ext>
              </a:extLst>
            </p:cNvPr>
            <p:cNvSpPr/>
            <p:nvPr/>
          </p:nvSpPr>
          <p:spPr bwMode="auto">
            <a:xfrm>
              <a:off x="-208637" y="3359150"/>
              <a:ext cx="1059902" cy="743272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7" name="&quot;禁止&quot;マーク 86">
              <a:extLst>
                <a:ext uri="{FF2B5EF4-FFF2-40B4-BE49-F238E27FC236}">
                  <a16:creationId xmlns:a16="http://schemas.microsoft.com/office/drawing/2014/main" id="{8D7464FC-13C1-4A8C-8C78-0411334CA6FE}"/>
                </a:ext>
              </a:extLst>
            </p:cNvPr>
            <p:cNvSpPr/>
            <p:nvPr/>
          </p:nvSpPr>
          <p:spPr bwMode="auto">
            <a:xfrm>
              <a:off x="-523455" y="2923866"/>
              <a:ext cx="1675161" cy="1675159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4B56411-626B-4C24-BF64-8544E06694DD}"/>
              </a:ext>
            </a:extLst>
          </p:cNvPr>
          <p:cNvSpPr txBox="1"/>
          <p:nvPr/>
        </p:nvSpPr>
        <p:spPr>
          <a:xfrm>
            <a:off x="259232" y="390358"/>
            <a:ext cx="6365123" cy="497394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9210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4B56411-626B-4C24-BF64-8544E06694DD}"/>
              </a:ext>
            </a:extLst>
          </p:cNvPr>
          <p:cNvSpPr txBox="1"/>
          <p:nvPr/>
        </p:nvSpPr>
        <p:spPr>
          <a:xfrm>
            <a:off x="259232" y="4563397"/>
            <a:ext cx="6365123" cy="497394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A70F6BA8-70E4-462F-8D8A-BDF259DBCE02}"/>
              </a:ext>
            </a:extLst>
          </p:cNvPr>
          <p:cNvGrpSpPr/>
          <p:nvPr/>
        </p:nvGrpSpPr>
        <p:grpSpPr>
          <a:xfrm>
            <a:off x="512493" y="722530"/>
            <a:ext cx="5822086" cy="3318462"/>
            <a:chOff x="2072789" y="333076"/>
            <a:chExt cx="5822086" cy="3318462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94D8801-1FDF-41DE-955F-66012AFDB624}"/>
                </a:ext>
              </a:extLst>
            </p:cNvPr>
            <p:cNvGrpSpPr/>
            <p:nvPr/>
          </p:nvGrpSpPr>
          <p:grpSpPr>
            <a:xfrm>
              <a:off x="2972781" y="333076"/>
              <a:ext cx="3636383" cy="3318462"/>
              <a:chOff x="6271369" y="3733076"/>
              <a:chExt cx="3004377" cy="2741712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988FF1AA-D56F-4CAA-91C5-5DBE2A6F5FCA}"/>
                  </a:ext>
                </a:extLst>
              </p:cNvPr>
              <p:cNvGrpSpPr/>
              <p:nvPr/>
            </p:nvGrpSpPr>
            <p:grpSpPr>
              <a:xfrm>
                <a:off x="6553808" y="3752850"/>
                <a:ext cx="2721938" cy="2721938"/>
                <a:chOff x="6553808" y="3752850"/>
                <a:chExt cx="2721938" cy="2721938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0F07877E-1B81-4E40-AE2A-A3227D398446}"/>
                    </a:ext>
                  </a:extLst>
                </p:cNvPr>
                <p:cNvGrpSpPr/>
                <p:nvPr/>
              </p:nvGrpSpPr>
              <p:grpSpPr>
                <a:xfrm>
                  <a:off x="6566509" y="376555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9712608F-6927-4707-AD7F-0E26253921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1B99EFAB-EB7F-4EA6-A8C6-4CCD7E8A9D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&quot;禁止&quot;マーク 62">
                    <a:extLst>
                      <a:ext uri="{FF2B5EF4-FFF2-40B4-BE49-F238E27FC236}">
                        <a16:creationId xmlns:a16="http://schemas.microsoft.com/office/drawing/2014/main" id="{F6EF0EF9-A5A4-4FBC-9F9D-4AF680AA7E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0" name="円: 塗りつぶしなし 59">
                  <a:extLst>
                    <a:ext uri="{FF2B5EF4-FFF2-40B4-BE49-F238E27FC236}">
                      <a16:creationId xmlns:a16="http://schemas.microsoft.com/office/drawing/2014/main" id="{46129A25-70EA-4BA0-9247-11B552B7B3CB}"/>
                    </a:ext>
                  </a:extLst>
                </p:cNvPr>
                <p:cNvSpPr/>
                <p:nvPr/>
              </p:nvSpPr>
              <p:spPr>
                <a:xfrm>
                  <a:off x="6553808" y="375285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FFC2C21-4BF3-42E5-B88B-A5936F2257CB}"/>
                  </a:ext>
                </a:extLst>
              </p:cNvPr>
              <p:cNvGrpSpPr/>
              <p:nvPr/>
            </p:nvGrpSpPr>
            <p:grpSpPr>
              <a:xfrm>
                <a:off x="6271369" y="3733076"/>
                <a:ext cx="2536199" cy="1268515"/>
                <a:chOff x="6271369" y="3733076"/>
                <a:chExt cx="2536199" cy="1268515"/>
              </a:xfrm>
            </p:grpSpPr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8C6743F1-3EBA-4518-87C3-94AF3F80F83E}"/>
                    </a:ext>
                  </a:extLst>
                </p:cNvPr>
                <p:cNvSpPr txBox="1"/>
                <p:nvPr/>
              </p:nvSpPr>
              <p:spPr>
                <a:xfrm rot="20700000">
                  <a:off x="6271369" y="3733076"/>
                  <a:ext cx="893736" cy="358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NO!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49ED4E0B-DBCC-432E-B2A2-9B2D8AEB9BBA}"/>
                    </a:ext>
                  </a:extLst>
                </p:cNvPr>
                <p:cNvGrpSpPr/>
                <p:nvPr/>
              </p:nvGrpSpPr>
              <p:grpSpPr>
                <a:xfrm>
                  <a:off x="6987192" y="4413173"/>
                  <a:ext cx="808068" cy="588418"/>
                  <a:chOff x="7097166" y="4493253"/>
                  <a:chExt cx="588119" cy="428257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025DD501-A085-4D16-BEE2-878C612EAB32}"/>
                      </a:ext>
                    </a:extLst>
                  </p:cNvPr>
                  <p:cNvSpPr/>
                  <p:nvPr/>
                </p:nvSpPr>
                <p:spPr>
                  <a:xfrm>
                    <a:off x="7097166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17D3C55-F8CA-4C32-B799-2BBEDDC9777F}"/>
                      </a:ext>
                    </a:extLst>
                  </p:cNvPr>
                  <p:cNvSpPr/>
                  <p:nvPr/>
                </p:nvSpPr>
                <p:spPr>
                  <a:xfrm>
                    <a:off x="7334793" y="4558509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9F5D60E5-BE75-4870-BFDB-556722F0E3A7}"/>
                    </a:ext>
                  </a:extLst>
                </p:cNvPr>
                <p:cNvGrpSpPr/>
                <p:nvPr/>
              </p:nvGrpSpPr>
              <p:grpSpPr>
                <a:xfrm flipH="1">
                  <a:off x="7999500" y="4413173"/>
                  <a:ext cx="808068" cy="588418"/>
                  <a:chOff x="7097166" y="4493253"/>
                  <a:chExt cx="588119" cy="428257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30B7C017-A50C-4039-B056-30F40154E310}"/>
                      </a:ext>
                    </a:extLst>
                  </p:cNvPr>
                  <p:cNvSpPr/>
                  <p:nvPr/>
                </p:nvSpPr>
                <p:spPr>
                  <a:xfrm>
                    <a:off x="7097166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1B070383-7BDF-4D25-B56D-3767A648CD75}"/>
                      </a:ext>
                    </a:extLst>
                  </p:cNvPr>
                  <p:cNvSpPr/>
                  <p:nvPr/>
                </p:nvSpPr>
                <p:spPr>
                  <a:xfrm>
                    <a:off x="7334793" y="4558509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8" name="フリーフォーム 168">
              <a:extLst>
                <a:ext uri="{FF2B5EF4-FFF2-40B4-BE49-F238E27FC236}">
                  <a16:creationId xmlns:a16="http://schemas.microsoft.com/office/drawing/2014/main" id="{8D25178C-E235-491B-9822-76C69CB89C39}"/>
                </a:ext>
              </a:extLst>
            </p:cNvPr>
            <p:cNvSpPr/>
            <p:nvPr/>
          </p:nvSpPr>
          <p:spPr>
            <a:xfrm rot="900000">
              <a:off x="6386509" y="1516263"/>
              <a:ext cx="1508366" cy="18216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フリーフォーム 168">
              <a:extLst>
                <a:ext uri="{FF2B5EF4-FFF2-40B4-BE49-F238E27FC236}">
                  <a16:creationId xmlns:a16="http://schemas.microsoft.com/office/drawing/2014/main" id="{FDE53ADB-F46A-4683-A85D-45D61BC40170}"/>
                </a:ext>
              </a:extLst>
            </p:cNvPr>
            <p:cNvSpPr/>
            <p:nvPr/>
          </p:nvSpPr>
          <p:spPr>
            <a:xfrm rot="20700000" flipH="1">
              <a:off x="2072789" y="1516263"/>
              <a:ext cx="1508366" cy="18216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244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EF2FEDF-98C5-4A03-90D8-89FA4A9A99EA}"/>
              </a:ext>
            </a:extLst>
          </p:cNvPr>
          <p:cNvSpPr/>
          <p:nvPr/>
        </p:nvSpPr>
        <p:spPr>
          <a:xfrm>
            <a:off x="92460" y="5628074"/>
            <a:ext cx="6655812" cy="41742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4B56411-626B-4C24-BF64-8544E06694DD}"/>
              </a:ext>
            </a:extLst>
          </p:cNvPr>
          <p:cNvSpPr txBox="1"/>
          <p:nvPr/>
        </p:nvSpPr>
        <p:spPr>
          <a:xfrm>
            <a:off x="259232" y="390358"/>
            <a:ext cx="6365123" cy="497394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8B06E0B-E8D1-4916-89BF-F9FA42345E2F}"/>
              </a:ext>
            </a:extLst>
          </p:cNvPr>
          <p:cNvGrpSpPr/>
          <p:nvPr/>
        </p:nvGrpSpPr>
        <p:grpSpPr>
          <a:xfrm>
            <a:off x="512493" y="6055989"/>
            <a:ext cx="5822086" cy="3318462"/>
            <a:chOff x="2072789" y="333076"/>
            <a:chExt cx="5822086" cy="331846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4146D6C-188F-49CD-81B0-71C5161973E2}"/>
                </a:ext>
              </a:extLst>
            </p:cNvPr>
            <p:cNvGrpSpPr/>
            <p:nvPr/>
          </p:nvGrpSpPr>
          <p:grpSpPr>
            <a:xfrm>
              <a:off x="2972781" y="333076"/>
              <a:ext cx="3636383" cy="3318462"/>
              <a:chOff x="6271369" y="3733076"/>
              <a:chExt cx="3004377" cy="2741712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292C164-6C64-4933-B125-EE8590B44009}"/>
                  </a:ext>
                </a:extLst>
              </p:cNvPr>
              <p:cNvGrpSpPr/>
              <p:nvPr/>
            </p:nvGrpSpPr>
            <p:grpSpPr>
              <a:xfrm>
                <a:off x="6553808" y="3752850"/>
                <a:ext cx="2721938" cy="2721938"/>
                <a:chOff x="6553808" y="3752850"/>
                <a:chExt cx="2721938" cy="2721938"/>
              </a:xfrm>
            </p:grpSpPr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962125FB-79FC-465F-99A8-2C058FBA9DEF}"/>
                    </a:ext>
                  </a:extLst>
                </p:cNvPr>
                <p:cNvGrpSpPr/>
                <p:nvPr/>
              </p:nvGrpSpPr>
              <p:grpSpPr>
                <a:xfrm>
                  <a:off x="6566509" y="376555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AD112FAC-0A7A-4CAA-BD76-4F740CBBBD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7C82E40F-9229-4D5E-AFA2-99F504EE5F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&quot;禁止&quot;マーク 27">
                    <a:extLst>
                      <a:ext uri="{FF2B5EF4-FFF2-40B4-BE49-F238E27FC236}">
                        <a16:creationId xmlns:a16="http://schemas.microsoft.com/office/drawing/2014/main" id="{535D0C2E-6BB4-46F5-9AE0-1F769EEA84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5" name="円: 塗りつぶしなし 24">
                  <a:extLst>
                    <a:ext uri="{FF2B5EF4-FFF2-40B4-BE49-F238E27FC236}">
                      <a16:creationId xmlns:a16="http://schemas.microsoft.com/office/drawing/2014/main" id="{527C2F90-BCAB-49E1-ADE1-10527DD5B1E5}"/>
                    </a:ext>
                  </a:extLst>
                </p:cNvPr>
                <p:cNvSpPr/>
                <p:nvPr/>
              </p:nvSpPr>
              <p:spPr>
                <a:xfrm>
                  <a:off x="6553808" y="375285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123AB21-8DFE-4094-B4F6-0C8F3B54CC44}"/>
                  </a:ext>
                </a:extLst>
              </p:cNvPr>
              <p:cNvGrpSpPr/>
              <p:nvPr/>
            </p:nvGrpSpPr>
            <p:grpSpPr>
              <a:xfrm>
                <a:off x="6271369" y="3733076"/>
                <a:ext cx="2536199" cy="1268515"/>
                <a:chOff x="6271369" y="3733076"/>
                <a:chExt cx="2536199" cy="1268515"/>
              </a:xfrm>
            </p:grpSpPr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0D68ECDA-FA6A-4BAE-8844-253DDAFCD494}"/>
                    </a:ext>
                  </a:extLst>
                </p:cNvPr>
                <p:cNvSpPr txBox="1"/>
                <p:nvPr/>
              </p:nvSpPr>
              <p:spPr>
                <a:xfrm rot="20700000">
                  <a:off x="6271369" y="3733076"/>
                  <a:ext cx="893736" cy="358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NO!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C51BBB38-C4AD-4E00-9E38-8458C6F7671B}"/>
                    </a:ext>
                  </a:extLst>
                </p:cNvPr>
                <p:cNvGrpSpPr/>
                <p:nvPr/>
              </p:nvGrpSpPr>
              <p:grpSpPr>
                <a:xfrm>
                  <a:off x="6987192" y="4413173"/>
                  <a:ext cx="808068" cy="588418"/>
                  <a:chOff x="7097166" y="4493253"/>
                  <a:chExt cx="588119" cy="428257"/>
                </a:xfrm>
              </p:grpSpPr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FD79C9FA-9E5D-4F1F-9D54-8E34F68D5A89}"/>
                      </a:ext>
                    </a:extLst>
                  </p:cNvPr>
                  <p:cNvSpPr/>
                  <p:nvPr/>
                </p:nvSpPr>
                <p:spPr>
                  <a:xfrm>
                    <a:off x="7097166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37FFBEC8-06E5-4EB1-BA04-CB34CE2142CD}"/>
                      </a:ext>
                    </a:extLst>
                  </p:cNvPr>
                  <p:cNvSpPr/>
                  <p:nvPr/>
                </p:nvSpPr>
                <p:spPr>
                  <a:xfrm>
                    <a:off x="7334793" y="4558509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9C6220D4-B8CA-4242-AB5A-BF32867A4F1C}"/>
                    </a:ext>
                  </a:extLst>
                </p:cNvPr>
                <p:cNvGrpSpPr/>
                <p:nvPr/>
              </p:nvGrpSpPr>
              <p:grpSpPr>
                <a:xfrm flipH="1">
                  <a:off x="7999500" y="4413173"/>
                  <a:ext cx="808068" cy="588418"/>
                  <a:chOff x="7097166" y="4493253"/>
                  <a:chExt cx="588119" cy="428257"/>
                </a:xfrm>
              </p:grpSpPr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048DEBF-4676-42C7-92A7-7B9C7A6EDD99}"/>
                      </a:ext>
                    </a:extLst>
                  </p:cNvPr>
                  <p:cNvSpPr/>
                  <p:nvPr/>
                </p:nvSpPr>
                <p:spPr>
                  <a:xfrm>
                    <a:off x="7097166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1DF6414-EC67-4EA5-88E2-FB6512056954}"/>
                      </a:ext>
                    </a:extLst>
                  </p:cNvPr>
                  <p:cNvSpPr/>
                  <p:nvPr/>
                </p:nvSpPr>
                <p:spPr>
                  <a:xfrm>
                    <a:off x="7334793" y="4558509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3" name="フリーフォーム 168">
              <a:extLst>
                <a:ext uri="{FF2B5EF4-FFF2-40B4-BE49-F238E27FC236}">
                  <a16:creationId xmlns:a16="http://schemas.microsoft.com/office/drawing/2014/main" id="{1DA21B1C-80DC-41A5-BBDF-E7F0D2C33079}"/>
                </a:ext>
              </a:extLst>
            </p:cNvPr>
            <p:cNvSpPr/>
            <p:nvPr/>
          </p:nvSpPr>
          <p:spPr>
            <a:xfrm rot="900000">
              <a:off x="6386509" y="1516263"/>
              <a:ext cx="1508366" cy="18216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 168">
              <a:extLst>
                <a:ext uri="{FF2B5EF4-FFF2-40B4-BE49-F238E27FC236}">
                  <a16:creationId xmlns:a16="http://schemas.microsoft.com/office/drawing/2014/main" id="{17DB29A0-2500-4EC4-8F03-4BEDDB6EC2C6}"/>
                </a:ext>
              </a:extLst>
            </p:cNvPr>
            <p:cNvSpPr/>
            <p:nvPr/>
          </p:nvSpPr>
          <p:spPr>
            <a:xfrm rot="20700000" flipH="1">
              <a:off x="2072789" y="1516263"/>
              <a:ext cx="1508366" cy="18216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32927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popc51_ココはお店の駐車場ではありません</dc:title>
  <dc:subject>popc51_ココはお店の駐車場ではありません</dc:subject>
  <dc:creator>でじけろお</dc:creator>
  <cp:lastModifiedBy/>
  <cp:revision>1</cp:revision>
  <dcterms:created xsi:type="dcterms:W3CDTF">2014-07-30T05:46:22Z</dcterms:created>
  <dcterms:modified xsi:type="dcterms:W3CDTF">2021-03-15T06:35:36Z</dcterms:modified>
  <cp:version>1</cp:version>
</cp:coreProperties>
</file>