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77" r:id="rId5"/>
    <p:sldId id="285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114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D4ED6CF-A84E-44A1-9572-93FC2D15C905}"/>
              </a:ext>
            </a:extLst>
          </p:cNvPr>
          <p:cNvGrpSpPr/>
          <p:nvPr/>
        </p:nvGrpSpPr>
        <p:grpSpPr>
          <a:xfrm>
            <a:off x="964716" y="728700"/>
            <a:ext cx="7982514" cy="5313284"/>
            <a:chOff x="964716" y="1277583"/>
            <a:chExt cx="7982514" cy="4671696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95D28D4D-ADB5-4095-B139-20C85531C2EA}"/>
                </a:ext>
              </a:extLst>
            </p:cNvPr>
            <p:cNvSpPr txBox="1"/>
            <p:nvPr/>
          </p:nvSpPr>
          <p:spPr>
            <a:xfrm>
              <a:off x="964716" y="4500297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effectLst/>
                </a:rPr>
                <a:t>ありません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711015E-8F11-4A13-A127-D8EA395590FF}"/>
                </a:ext>
              </a:extLst>
            </p:cNvPr>
            <p:cNvSpPr txBox="1"/>
            <p:nvPr/>
          </p:nvSpPr>
          <p:spPr>
            <a:xfrm>
              <a:off x="964716" y="2888940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effectLst/>
                </a:rPr>
                <a:t>駐車場では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A51C6CB-8F50-4690-BCA1-FCFF368DAEF6}"/>
                </a:ext>
              </a:extLst>
            </p:cNvPr>
            <p:cNvSpPr txBox="1"/>
            <p:nvPr/>
          </p:nvSpPr>
          <p:spPr>
            <a:xfrm>
              <a:off x="964716" y="1277583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solidFill>
                    <a:srgbClr val="FFFF00"/>
                  </a:solidFill>
                  <a:effectLst/>
                </a:rPr>
                <a:t>ココはお店の</a:t>
              </a:r>
              <a:endParaRPr lang="ja-JP" altLang="en-US" sz="13300" dirty="0">
                <a:solidFill>
                  <a:srgbClr val="FFFF00"/>
                </a:solidFill>
                <a:effectLst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CB72006-C1E4-4931-9D93-4E026F761229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1" name="フレーム 10">
              <a:extLst>
                <a:ext uri="{FF2B5EF4-FFF2-40B4-BE49-F238E27FC236}">
                  <a16:creationId xmlns:a16="http://schemas.microsoft.com/office/drawing/2014/main" id="{49840995-641D-434B-9346-D174B34F6A55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2F645D0-2E48-4CD5-B203-DB19EB3C9024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973DAA-3280-409C-91C6-5B7068A6CA9F}"/>
              </a:ext>
            </a:extLst>
          </p:cNvPr>
          <p:cNvSpPr/>
          <p:nvPr/>
        </p:nvSpPr>
        <p:spPr>
          <a:xfrm>
            <a:off x="92460" y="98630"/>
            <a:ext cx="9721080" cy="66607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F774743-F737-47E3-972C-AFDBF0316C33}"/>
              </a:ext>
            </a:extLst>
          </p:cNvPr>
          <p:cNvGrpSpPr/>
          <p:nvPr/>
        </p:nvGrpSpPr>
        <p:grpSpPr>
          <a:xfrm>
            <a:off x="431800" y="520700"/>
            <a:ext cx="9017000" cy="5780084"/>
            <a:chOff x="964716" y="1277583"/>
            <a:chExt cx="7982514" cy="4671696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B105BE36-55C6-48D4-87B7-29D9D6A22ED6}"/>
                </a:ext>
              </a:extLst>
            </p:cNvPr>
            <p:cNvSpPr txBox="1"/>
            <p:nvPr/>
          </p:nvSpPr>
          <p:spPr>
            <a:xfrm>
              <a:off x="964716" y="4500297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effectLst/>
                </a:rPr>
                <a:t>ありません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E1B7B5FF-FDC8-41CF-9909-971834CC808D}"/>
                </a:ext>
              </a:extLst>
            </p:cNvPr>
            <p:cNvSpPr txBox="1"/>
            <p:nvPr/>
          </p:nvSpPr>
          <p:spPr>
            <a:xfrm>
              <a:off x="964716" y="2888940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effectLst/>
                </a:rPr>
                <a:t>駐車場では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92C6603-DFE8-4090-83D8-30F40FADC864}"/>
                </a:ext>
              </a:extLst>
            </p:cNvPr>
            <p:cNvSpPr txBox="1"/>
            <p:nvPr/>
          </p:nvSpPr>
          <p:spPr>
            <a:xfrm>
              <a:off x="964716" y="1277583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solidFill>
                    <a:sysClr val="windowText" lastClr="000000"/>
                  </a:solidFill>
                  <a:effectLst/>
                </a:rPr>
                <a:t>ココはお店の</a:t>
              </a:r>
              <a:endParaRPr lang="ja-JP" altLang="en-US" sz="13300" dirty="0"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E61D6BF4-F45C-4F6A-8073-430554F8D322}"/>
              </a:ext>
            </a:extLst>
          </p:cNvPr>
          <p:cNvGrpSpPr/>
          <p:nvPr/>
        </p:nvGrpSpPr>
        <p:grpSpPr>
          <a:xfrm>
            <a:off x="3327400" y="368660"/>
            <a:ext cx="3251200" cy="3251192"/>
            <a:chOff x="-558153" y="2887590"/>
            <a:chExt cx="1749811" cy="1749809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F6472BD-E531-4AF4-9C94-7EFF2EA379F0}"/>
                </a:ext>
              </a:extLst>
            </p:cNvPr>
            <p:cNvGrpSpPr/>
            <p:nvPr/>
          </p:nvGrpSpPr>
          <p:grpSpPr>
            <a:xfrm>
              <a:off x="-558153" y="2887590"/>
              <a:ext cx="1749811" cy="1749809"/>
              <a:chOff x="3552343" y="3350131"/>
              <a:chExt cx="1629386" cy="1629384"/>
            </a:xfrm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769ADD8F-53DA-447A-8FF0-01BEA28659E7}"/>
                  </a:ext>
                </a:extLst>
              </p:cNvPr>
              <p:cNvSpPr/>
              <p:nvPr/>
            </p:nvSpPr>
            <p:spPr bwMode="auto">
              <a:xfrm>
                <a:off x="3552343" y="3350131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C4FA7211-3815-4BB2-B503-F942FCA8C340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&quot;禁止&quot;マーク 86">
                <a:extLst>
                  <a:ext uri="{FF2B5EF4-FFF2-40B4-BE49-F238E27FC236}">
                    <a16:creationId xmlns:a16="http://schemas.microsoft.com/office/drawing/2014/main" id="{10B13426-F77F-4BCD-8722-F4D1D85F6CF7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120F059-2BF3-4359-B6C8-047529F6E79C}"/>
                </a:ext>
              </a:extLst>
            </p:cNvPr>
            <p:cNvSpPr/>
            <p:nvPr/>
          </p:nvSpPr>
          <p:spPr bwMode="auto">
            <a:xfrm>
              <a:off x="-208637" y="3359150"/>
              <a:ext cx="1059902" cy="743272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4" name="&quot;禁止&quot;マーク 83">
              <a:extLst>
                <a:ext uri="{FF2B5EF4-FFF2-40B4-BE49-F238E27FC236}">
                  <a16:creationId xmlns:a16="http://schemas.microsoft.com/office/drawing/2014/main" id="{059C858E-F8F0-41B8-8C63-0AF472955E17}"/>
                </a:ext>
              </a:extLst>
            </p:cNvPr>
            <p:cNvSpPr/>
            <p:nvPr/>
          </p:nvSpPr>
          <p:spPr bwMode="auto">
            <a:xfrm>
              <a:off x="-523455" y="2923866"/>
              <a:ext cx="1675161" cy="1675159"/>
            </a:xfrm>
            <a:prstGeom prst="noSmoking">
              <a:avLst>
                <a:gd name="adj" fmla="val 9559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D68CE07A-489B-4160-820A-9DED1C7E31E7}"/>
              </a:ext>
            </a:extLst>
          </p:cNvPr>
          <p:cNvSpPr txBox="1"/>
          <p:nvPr/>
        </p:nvSpPr>
        <p:spPr>
          <a:xfrm>
            <a:off x="259232" y="3954659"/>
            <a:ext cx="9392768" cy="262469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ココはお店の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駐車場ではありません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E38593A4-D45B-4EAC-9097-54C41CE81A76}"/>
              </a:ext>
            </a:extLst>
          </p:cNvPr>
          <p:cNvSpPr/>
          <p:nvPr/>
        </p:nvSpPr>
        <p:spPr>
          <a:xfrm>
            <a:off x="92460" y="98630"/>
            <a:ext cx="3690410" cy="66607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9097F6A6-A27D-4DAE-A795-21CCC7F07611}"/>
              </a:ext>
            </a:extLst>
          </p:cNvPr>
          <p:cNvGrpSpPr/>
          <p:nvPr/>
        </p:nvGrpSpPr>
        <p:grpSpPr>
          <a:xfrm>
            <a:off x="297880" y="1803404"/>
            <a:ext cx="3251200" cy="3251192"/>
            <a:chOff x="-558153" y="2887590"/>
            <a:chExt cx="1749811" cy="1749809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92E977E3-D0CE-47B8-AE46-897CD52562AE}"/>
                </a:ext>
              </a:extLst>
            </p:cNvPr>
            <p:cNvGrpSpPr/>
            <p:nvPr/>
          </p:nvGrpSpPr>
          <p:grpSpPr>
            <a:xfrm>
              <a:off x="-558153" y="2887590"/>
              <a:ext cx="1749811" cy="1749809"/>
              <a:chOff x="3552343" y="3350131"/>
              <a:chExt cx="1629386" cy="1629384"/>
            </a:xfrm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5A8CDD21-503F-4406-8BBB-86C216109B34}"/>
                  </a:ext>
                </a:extLst>
              </p:cNvPr>
              <p:cNvSpPr/>
              <p:nvPr/>
            </p:nvSpPr>
            <p:spPr bwMode="auto">
              <a:xfrm>
                <a:off x="3552343" y="3350131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4A65EAC7-9B88-45E4-9F36-63F63565F578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&quot;禁止&quot;マーク 87">
                <a:extLst>
                  <a:ext uri="{FF2B5EF4-FFF2-40B4-BE49-F238E27FC236}">
                    <a16:creationId xmlns:a16="http://schemas.microsoft.com/office/drawing/2014/main" id="{7AB95654-88D2-4600-B807-BE4A7932ADCF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1DEE78A4-6443-4EC3-83BC-12981829ECC1}"/>
                </a:ext>
              </a:extLst>
            </p:cNvPr>
            <p:cNvSpPr/>
            <p:nvPr/>
          </p:nvSpPr>
          <p:spPr bwMode="auto">
            <a:xfrm>
              <a:off x="-208637" y="3359150"/>
              <a:ext cx="1059902" cy="743272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5" name="&quot;禁止&quot;マーク 84">
              <a:extLst>
                <a:ext uri="{FF2B5EF4-FFF2-40B4-BE49-F238E27FC236}">
                  <a16:creationId xmlns:a16="http://schemas.microsoft.com/office/drawing/2014/main" id="{40B8F993-0952-4000-A6AF-A5B9A177A95F}"/>
                </a:ext>
              </a:extLst>
            </p:cNvPr>
            <p:cNvSpPr/>
            <p:nvPr/>
          </p:nvSpPr>
          <p:spPr bwMode="auto">
            <a:xfrm>
              <a:off x="-523455" y="2923866"/>
              <a:ext cx="1675161" cy="1675159"/>
            </a:xfrm>
            <a:prstGeom prst="noSmoking">
              <a:avLst>
                <a:gd name="adj" fmla="val 9559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E4201C43-FDB1-4928-8571-18EE798D4A77}"/>
              </a:ext>
            </a:extLst>
          </p:cNvPr>
          <p:cNvSpPr txBox="1"/>
          <p:nvPr/>
        </p:nvSpPr>
        <p:spPr>
          <a:xfrm>
            <a:off x="4008820" y="508000"/>
            <a:ext cx="5643179" cy="5838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ココはお店の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駐車場では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D68CE07A-489B-4160-820A-9DED1C7E31E7}"/>
              </a:ext>
            </a:extLst>
          </p:cNvPr>
          <p:cNvSpPr txBox="1"/>
          <p:nvPr/>
        </p:nvSpPr>
        <p:spPr>
          <a:xfrm>
            <a:off x="259232" y="3954659"/>
            <a:ext cx="9392768" cy="262469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ココはお店の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駐車場ではありません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C030119-1B13-4515-8638-53BCBFDED151}"/>
              </a:ext>
            </a:extLst>
          </p:cNvPr>
          <p:cNvGrpSpPr/>
          <p:nvPr/>
        </p:nvGrpSpPr>
        <p:grpSpPr>
          <a:xfrm>
            <a:off x="1720975" y="333076"/>
            <a:ext cx="6525714" cy="3429720"/>
            <a:chOff x="1720975" y="333076"/>
            <a:chExt cx="6525714" cy="3429720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A908599-397B-435C-9E35-DA818BDBA852}"/>
                </a:ext>
              </a:extLst>
            </p:cNvPr>
            <p:cNvGrpSpPr/>
            <p:nvPr/>
          </p:nvGrpSpPr>
          <p:grpSpPr>
            <a:xfrm>
              <a:off x="2972781" y="333076"/>
              <a:ext cx="3636383" cy="3318462"/>
              <a:chOff x="6271369" y="3733076"/>
              <a:chExt cx="3004377" cy="2741712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FBAE15C7-3400-4B49-901A-80E9E950FEB5}"/>
                  </a:ext>
                </a:extLst>
              </p:cNvPr>
              <p:cNvGrpSpPr/>
              <p:nvPr/>
            </p:nvGrpSpPr>
            <p:grpSpPr>
              <a:xfrm>
                <a:off x="6553808" y="3752850"/>
                <a:ext cx="2721938" cy="2721938"/>
                <a:chOff x="6553808" y="375285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FD2FB0FA-0A69-463A-A3BA-DFDF791D5788}"/>
                    </a:ext>
                  </a:extLst>
                </p:cNvPr>
                <p:cNvGrpSpPr/>
                <p:nvPr/>
              </p:nvGrpSpPr>
              <p:grpSpPr>
                <a:xfrm>
                  <a:off x="6566509" y="376555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7CC93FE8-76F5-437B-A313-D27B6A810D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6C5E18F2-1196-4470-B967-829E142BE0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ED89780D-A973-45CC-8744-5DC37F3877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7AA7C948-73D7-424F-A3D4-7090EFE61701}"/>
                    </a:ext>
                  </a:extLst>
                </p:cNvPr>
                <p:cNvSpPr/>
                <p:nvPr/>
              </p:nvSpPr>
              <p:spPr>
                <a:xfrm>
                  <a:off x="6553808" y="375285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E656C617-ED60-457C-A96F-FE9BB3D4722C}"/>
                  </a:ext>
                </a:extLst>
              </p:cNvPr>
              <p:cNvGrpSpPr/>
              <p:nvPr/>
            </p:nvGrpSpPr>
            <p:grpSpPr>
              <a:xfrm>
                <a:off x="6271369" y="3733076"/>
                <a:ext cx="2536199" cy="1268515"/>
                <a:chOff x="6271369" y="3733076"/>
                <a:chExt cx="2536199" cy="1268515"/>
              </a:xfrm>
            </p:grpSpPr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091B0FA8-2F5F-4588-BD40-E74C19CD0A61}"/>
                    </a:ext>
                  </a:extLst>
                </p:cNvPr>
                <p:cNvSpPr txBox="1"/>
                <p:nvPr/>
              </p:nvSpPr>
              <p:spPr>
                <a:xfrm rot="20700000">
                  <a:off x="6271369" y="3733076"/>
                  <a:ext cx="893736" cy="358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NO!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78CAE571-AC52-4249-B3F1-62DA037F1E32}"/>
                    </a:ext>
                  </a:extLst>
                </p:cNvPr>
                <p:cNvGrpSpPr/>
                <p:nvPr/>
              </p:nvGrpSpPr>
              <p:grpSpPr>
                <a:xfrm>
                  <a:off x="6987192" y="4413173"/>
                  <a:ext cx="808068" cy="588418"/>
                  <a:chOff x="7097166" y="4493253"/>
                  <a:chExt cx="588119" cy="4282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9A9071A-DC75-4646-B6E6-052A5F1C7129}"/>
                      </a:ext>
                    </a:extLst>
                  </p:cNvPr>
                  <p:cNvSpPr/>
                  <p:nvPr/>
                </p:nvSpPr>
                <p:spPr>
                  <a:xfrm>
                    <a:off x="7097166" y="4493253"/>
                    <a:ext cx="588119" cy="428257"/>
                  </a:xfrm>
                  <a:custGeom>
                    <a:avLst/>
                    <a:gdLst>
                      <a:gd name="connsiteX0" fmla="*/ 33303 w 588119"/>
                      <a:gd name="connsiteY0" fmla="*/ 0 h 428257"/>
                      <a:gd name="connsiteX1" fmla="*/ 588119 w 588119"/>
                      <a:gd name="connsiteY1" fmla="*/ 148663 h 428257"/>
                      <a:gd name="connsiteX2" fmla="*/ 583664 w 588119"/>
                      <a:gd name="connsiteY2" fmla="*/ 192848 h 428257"/>
                      <a:gd name="connsiteX3" fmla="*/ 294827 w 588119"/>
                      <a:gd name="connsiteY3" fmla="*/ 428257 h 428257"/>
                      <a:gd name="connsiteX4" fmla="*/ 0 w 588119"/>
                      <a:gd name="connsiteY4" fmla="*/ 133430 h 428257"/>
                      <a:gd name="connsiteX5" fmla="*/ 23169 w 588119"/>
                      <a:gd name="connsiteY5" fmla="*/ 18670 h 428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8119" h="428257">
                        <a:moveTo>
                          <a:pt x="33303" y="0"/>
                        </a:moveTo>
                        <a:lnTo>
                          <a:pt x="588119" y="148663"/>
                        </a:lnTo>
                        <a:lnTo>
                          <a:pt x="583664" y="192848"/>
                        </a:lnTo>
                        <a:cubicBezTo>
                          <a:pt x="556173" y="327196"/>
                          <a:pt x="437302" y="428257"/>
                          <a:pt x="294827" y="428257"/>
                        </a:cubicBezTo>
                        <a:cubicBezTo>
                          <a:pt x="131999" y="428257"/>
                          <a:pt x="0" y="296258"/>
                          <a:pt x="0" y="133430"/>
                        </a:cubicBezTo>
                        <a:cubicBezTo>
                          <a:pt x="0" y="92723"/>
                          <a:pt x="8250" y="53943"/>
                          <a:pt x="23169" y="1867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E3D763BE-FD68-44D2-B41D-33A5121EE090}"/>
                      </a:ext>
                    </a:extLst>
                  </p:cNvPr>
                  <p:cNvSpPr/>
                  <p:nvPr/>
                </p:nvSpPr>
                <p:spPr>
                  <a:xfrm>
                    <a:off x="7334793" y="4558509"/>
                    <a:ext cx="292100" cy="240225"/>
                  </a:xfrm>
                  <a:custGeom>
                    <a:avLst/>
                    <a:gdLst>
                      <a:gd name="connsiteX0" fmla="*/ 36644 w 292100"/>
                      <a:gd name="connsiteY0" fmla="*/ 0 h 240225"/>
                      <a:gd name="connsiteX1" fmla="*/ 286609 w 292100"/>
                      <a:gd name="connsiteY1" fmla="*/ 66978 h 240225"/>
                      <a:gd name="connsiteX2" fmla="*/ 292100 w 292100"/>
                      <a:gd name="connsiteY2" fmla="*/ 94175 h 240225"/>
                      <a:gd name="connsiteX3" fmla="*/ 146050 w 292100"/>
                      <a:gd name="connsiteY3" fmla="*/ 240225 h 240225"/>
                      <a:gd name="connsiteX4" fmla="*/ 0 w 292100"/>
                      <a:gd name="connsiteY4" fmla="*/ 94175 h 240225"/>
                      <a:gd name="connsiteX5" fmla="*/ 11477 w 292100"/>
                      <a:gd name="connsiteY5" fmla="*/ 37326 h 240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2100" h="240225">
                        <a:moveTo>
                          <a:pt x="36644" y="0"/>
                        </a:moveTo>
                        <a:lnTo>
                          <a:pt x="286609" y="66978"/>
                        </a:lnTo>
                        <a:lnTo>
                          <a:pt x="292100" y="94175"/>
                        </a:lnTo>
                        <a:cubicBezTo>
                          <a:pt x="292100" y="174836"/>
                          <a:pt x="226711" y="240225"/>
                          <a:pt x="146050" y="240225"/>
                        </a:cubicBezTo>
                        <a:cubicBezTo>
                          <a:pt x="65389" y="240225"/>
                          <a:pt x="0" y="174836"/>
                          <a:pt x="0" y="94175"/>
                        </a:cubicBezTo>
                        <a:cubicBezTo>
                          <a:pt x="0" y="74010"/>
                          <a:pt x="4087" y="54799"/>
                          <a:pt x="11477" y="3732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68DFE7D2-3F9B-430F-A4C0-F834D3C87E00}"/>
                    </a:ext>
                  </a:extLst>
                </p:cNvPr>
                <p:cNvGrpSpPr/>
                <p:nvPr/>
              </p:nvGrpSpPr>
              <p:grpSpPr>
                <a:xfrm flipH="1">
                  <a:off x="7999500" y="4413173"/>
                  <a:ext cx="808068" cy="588418"/>
                  <a:chOff x="7097166" y="4493253"/>
                  <a:chExt cx="588119" cy="4282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8727DDAD-66A8-4FB2-AE03-FCC4ABCC113F}"/>
                      </a:ext>
                    </a:extLst>
                  </p:cNvPr>
                  <p:cNvSpPr/>
                  <p:nvPr/>
                </p:nvSpPr>
                <p:spPr>
                  <a:xfrm>
                    <a:off x="7097166" y="4493253"/>
                    <a:ext cx="588119" cy="428257"/>
                  </a:xfrm>
                  <a:custGeom>
                    <a:avLst/>
                    <a:gdLst>
                      <a:gd name="connsiteX0" fmla="*/ 33303 w 588119"/>
                      <a:gd name="connsiteY0" fmla="*/ 0 h 428257"/>
                      <a:gd name="connsiteX1" fmla="*/ 588119 w 588119"/>
                      <a:gd name="connsiteY1" fmla="*/ 148663 h 428257"/>
                      <a:gd name="connsiteX2" fmla="*/ 583664 w 588119"/>
                      <a:gd name="connsiteY2" fmla="*/ 192848 h 428257"/>
                      <a:gd name="connsiteX3" fmla="*/ 294827 w 588119"/>
                      <a:gd name="connsiteY3" fmla="*/ 428257 h 428257"/>
                      <a:gd name="connsiteX4" fmla="*/ 0 w 588119"/>
                      <a:gd name="connsiteY4" fmla="*/ 133430 h 428257"/>
                      <a:gd name="connsiteX5" fmla="*/ 23169 w 588119"/>
                      <a:gd name="connsiteY5" fmla="*/ 18670 h 428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8119" h="428257">
                        <a:moveTo>
                          <a:pt x="33303" y="0"/>
                        </a:moveTo>
                        <a:lnTo>
                          <a:pt x="588119" y="148663"/>
                        </a:lnTo>
                        <a:lnTo>
                          <a:pt x="583664" y="192848"/>
                        </a:lnTo>
                        <a:cubicBezTo>
                          <a:pt x="556173" y="327196"/>
                          <a:pt x="437302" y="428257"/>
                          <a:pt x="294827" y="428257"/>
                        </a:cubicBezTo>
                        <a:cubicBezTo>
                          <a:pt x="131999" y="428257"/>
                          <a:pt x="0" y="296258"/>
                          <a:pt x="0" y="133430"/>
                        </a:cubicBezTo>
                        <a:cubicBezTo>
                          <a:pt x="0" y="92723"/>
                          <a:pt x="8250" y="53943"/>
                          <a:pt x="23169" y="1867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3DFD81B6-7862-43A5-BB91-4417392F8E42}"/>
                      </a:ext>
                    </a:extLst>
                  </p:cNvPr>
                  <p:cNvSpPr/>
                  <p:nvPr/>
                </p:nvSpPr>
                <p:spPr>
                  <a:xfrm>
                    <a:off x="7334793" y="4558509"/>
                    <a:ext cx="292100" cy="240225"/>
                  </a:xfrm>
                  <a:custGeom>
                    <a:avLst/>
                    <a:gdLst>
                      <a:gd name="connsiteX0" fmla="*/ 36644 w 292100"/>
                      <a:gd name="connsiteY0" fmla="*/ 0 h 240225"/>
                      <a:gd name="connsiteX1" fmla="*/ 286609 w 292100"/>
                      <a:gd name="connsiteY1" fmla="*/ 66978 h 240225"/>
                      <a:gd name="connsiteX2" fmla="*/ 292100 w 292100"/>
                      <a:gd name="connsiteY2" fmla="*/ 94175 h 240225"/>
                      <a:gd name="connsiteX3" fmla="*/ 146050 w 292100"/>
                      <a:gd name="connsiteY3" fmla="*/ 240225 h 240225"/>
                      <a:gd name="connsiteX4" fmla="*/ 0 w 292100"/>
                      <a:gd name="connsiteY4" fmla="*/ 94175 h 240225"/>
                      <a:gd name="connsiteX5" fmla="*/ 11477 w 292100"/>
                      <a:gd name="connsiteY5" fmla="*/ 37326 h 240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2100" h="240225">
                        <a:moveTo>
                          <a:pt x="36644" y="0"/>
                        </a:moveTo>
                        <a:lnTo>
                          <a:pt x="286609" y="66978"/>
                        </a:lnTo>
                        <a:lnTo>
                          <a:pt x="292100" y="94175"/>
                        </a:lnTo>
                        <a:cubicBezTo>
                          <a:pt x="292100" y="174836"/>
                          <a:pt x="226711" y="240225"/>
                          <a:pt x="146050" y="240225"/>
                        </a:cubicBezTo>
                        <a:cubicBezTo>
                          <a:pt x="65389" y="240225"/>
                          <a:pt x="0" y="174836"/>
                          <a:pt x="0" y="94175"/>
                        </a:cubicBezTo>
                        <a:cubicBezTo>
                          <a:pt x="0" y="74010"/>
                          <a:pt x="4087" y="54799"/>
                          <a:pt x="11477" y="3732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4" name="フリーフォーム 168">
              <a:extLst>
                <a:ext uri="{FF2B5EF4-FFF2-40B4-BE49-F238E27FC236}">
                  <a16:creationId xmlns:a16="http://schemas.microsoft.com/office/drawing/2014/main" id="{86FD9D8A-5205-4652-9365-C5D408E635B4}"/>
                </a:ext>
              </a:extLst>
            </p:cNvPr>
            <p:cNvSpPr/>
            <p:nvPr/>
          </p:nvSpPr>
          <p:spPr>
            <a:xfrm rot="900000">
              <a:off x="6034695" y="1091378"/>
              <a:ext cx="2211994" cy="267141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" name="フリーフォーム 168">
              <a:extLst>
                <a:ext uri="{FF2B5EF4-FFF2-40B4-BE49-F238E27FC236}">
                  <a16:creationId xmlns:a16="http://schemas.microsoft.com/office/drawing/2014/main" id="{59224B9C-1867-46E3-8D5C-822A92787B77}"/>
                </a:ext>
              </a:extLst>
            </p:cNvPr>
            <p:cNvSpPr/>
            <p:nvPr/>
          </p:nvSpPr>
          <p:spPr>
            <a:xfrm rot="20700000" flipH="1">
              <a:off x="1720975" y="1091378"/>
              <a:ext cx="2211994" cy="267141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9225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E38593A4-D45B-4EAC-9097-54C41CE81A76}"/>
              </a:ext>
            </a:extLst>
          </p:cNvPr>
          <p:cNvSpPr/>
          <p:nvPr/>
        </p:nvSpPr>
        <p:spPr>
          <a:xfrm>
            <a:off x="92460" y="98630"/>
            <a:ext cx="3690410" cy="66607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E4201C43-FDB1-4928-8571-18EE798D4A77}"/>
              </a:ext>
            </a:extLst>
          </p:cNvPr>
          <p:cNvSpPr txBox="1"/>
          <p:nvPr/>
        </p:nvSpPr>
        <p:spPr>
          <a:xfrm>
            <a:off x="4008820" y="508000"/>
            <a:ext cx="5643179" cy="5838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ココはお店の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駐車場では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FC7CD53-1BC9-4CDA-BFA9-E2DD831AC315}"/>
              </a:ext>
            </a:extLst>
          </p:cNvPr>
          <p:cNvGrpSpPr/>
          <p:nvPr/>
        </p:nvGrpSpPr>
        <p:grpSpPr>
          <a:xfrm>
            <a:off x="281198" y="1789650"/>
            <a:ext cx="3274802" cy="3274802"/>
            <a:chOff x="676883" y="3752850"/>
            <a:chExt cx="2721938" cy="2721938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F448B46E-2AD2-44C4-B2FF-D6CA245CC856}"/>
                </a:ext>
              </a:extLst>
            </p:cNvPr>
            <p:cNvGrpSpPr/>
            <p:nvPr/>
          </p:nvGrpSpPr>
          <p:grpSpPr>
            <a:xfrm>
              <a:off x="689584" y="3765551"/>
              <a:ext cx="2696536" cy="2696530"/>
              <a:chOff x="3543630" y="3341419"/>
              <a:chExt cx="1646813" cy="1646810"/>
            </a:xfrm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EE0FBCF8-DB13-4984-90D2-4575AABC9523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B4C8BE8-5DC1-462F-B44E-F66311D69A78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&quot;禁止&quot;マーク 31">
                <a:extLst>
                  <a:ext uri="{FF2B5EF4-FFF2-40B4-BE49-F238E27FC236}">
                    <a16:creationId xmlns:a16="http://schemas.microsoft.com/office/drawing/2014/main" id="{4249FA08-B529-498D-BA11-707ECA48843F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円: 塗りつぶしなし 23">
              <a:extLst>
                <a:ext uri="{FF2B5EF4-FFF2-40B4-BE49-F238E27FC236}">
                  <a16:creationId xmlns:a16="http://schemas.microsoft.com/office/drawing/2014/main" id="{1679A9A3-B5F8-4025-B364-3604E224DDD6}"/>
                </a:ext>
              </a:extLst>
            </p:cNvPr>
            <p:cNvSpPr/>
            <p:nvPr/>
          </p:nvSpPr>
          <p:spPr>
            <a:xfrm>
              <a:off x="676883" y="37528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DE6EB6B-DBA9-4FEE-807B-54023199D368}"/>
                </a:ext>
              </a:extLst>
            </p:cNvPr>
            <p:cNvGrpSpPr/>
            <p:nvPr/>
          </p:nvGrpSpPr>
          <p:grpSpPr>
            <a:xfrm>
              <a:off x="1233044" y="4618770"/>
              <a:ext cx="1607440" cy="428257"/>
              <a:chOff x="1206208" y="4493253"/>
              <a:chExt cx="1607440" cy="428257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D07ED6B-F2B5-48E3-9E8C-11128579BAEA}"/>
                  </a:ext>
                </a:extLst>
              </p:cNvPr>
              <p:cNvSpPr/>
              <p:nvPr/>
            </p:nvSpPr>
            <p:spPr>
              <a:xfrm>
                <a:off x="1206208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4A18FDA-33D2-4224-8996-E90CB757D9C8}"/>
                  </a:ext>
                </a:extLst>
              </p:cNvPr>
              <p:cNvSpPr/>
              <p:nvPr/>
            </p:nvSpPr>
            <p:spPr>
              <a:xfrm>
                <a:off x="1339850" y="4526157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54920FA-A9C5-4922-9B75-18A1AC1D8620}"/>
                  </a:ext>
                </a:extLst>
              </p:cNvPr>
              <p:cNvSpPr/>
              <p:nvPr/>
            </p:nvSpPr>
            <p:spPr>
              <a:xfrm flipH="1">
                <a:off x="2225529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B8AEC8A-AC7A-4CED-9699-39F6D05629E2}"/>
                  </a:ext>
                </a:extLst>
              </p:cNvPr>
              <p:cNvSpPr/>
              <p:nvPr/>
            </p:nvSpPr>
            <p:spPr>
              <a:xfrm flipH="1">
                <a:off x="2359171" y="4538064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81210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popc51_ココはお店の駐車場ではありません</dc:title>
  <dc:subject>popc51_ココはお店の駐車場ではありません</dc:subject>
  <dc:creator>でじけろお</dc:creator>
  <cp:lastModifiedBy/>
  <cp:revision>1</cp:revision>
  <dcterms:created xsi:type="dcterms:W3CDTF">2014-07-30T05:46:34Z</dcterms:created>
  <dcterms:modified xsi:type="dcterms:W3CDTF">2021-03-15T06:30:45Z</dcterms:modified>
  <cp:version>1</cp:version>
</cp:coreProperties>
</file>