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9" r:id="rId3"/>
    <p:sldId id="286" r:id="rId4"/>
    <p:sldId id="289" r:id="rId5"/>
    <p:sldId id="290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086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出したゴミは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お持ち帰り下さい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164C05-E300-4798-90CC-D57D6E32835A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出したゴミは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お持ち帰り下さい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3">
            <a:extLst>
              <a:ext uri="{FF2B5EF4-FFF2-40B4-BE49-F238E27FC236}">
                <a16:creationId xmlns:a16="http://schemas.microsoft.com/office/drawing/2014/main" id="{4E84D3C9-9877-4910-9340-8D9122F67A7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3190E17-659B-40BE-AC92-4FDE2D42D472}"/>
              </a:ext>
            </a:extLst>
          </p:cNvPr>
          <p:cNvSpPr txBox="1"/>
          <p:nvPr/>
        </p:nvSpPr>
        <p:spPr>
          <a:xfrm>
            <a:off x="640082" y="995305"/>
            <a:ext cx="5579228" cy="39862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帰り下さい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FACD01D-9FB4-446D-BA10-FC6917673F18}"/>
              </a:ext>
            </a:extLst>
          </p:cNvPr>
          <p:cNvGrpSpPr/>
          <p:nvPr/>
        </p:nvGrpSpPr>
        <p:grpSpPr>
          <a:xfrm>
            <a:off x="1638182" y="5621654"/>
            <a:ext cx="3598260" cy="3598256"/>
            <a:chOff x="5417597" y="3986812"/>
            <a:chExt cx="2053174" cy="2053172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34A5B62-2C03-40AA-AC2C-359566E10431}"/>
                </a:ext>
              </a:extLst>
            </p:cNvPr>
            <p:cNvSpPr/>
            <p:nvPr/>
          </p:nvSpPr>
          <p:spPr bwMode="auto">
            <a:xfrm>
              <a:off x="5417597" y="3986812"/>
              <a:ext cx="2053174" cy="205317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8A8B9194-A363-4FF2-A04A-E2EF5B4D39A8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9A89B9CD-1E57-474C-B0B0-DD0541225858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0FDDA8DB-6673-4B6B-BCC4-D1ED9CB9D352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AD8CB8C1-78CB-4002-8E44-EB0EC2A9CB22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1FE78FE6-E9D8-40D7-8147-AA220B39AFEF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ED87671F-EC47-4AEC-938F-27873DF6F58A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6ACA4AC5-F685-44F4-8BBE-82BC4ED007D1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72DDE63-6055-409B-86D8-E9A4E024CBD8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0CB62928-7C15-47CC-8E0F-C55AF439BC22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WordArt 34">
              <a:extLst>
                <a:ext uri="{FF2B5EF4-FFF2-40B4-BE49-F238E27FC236}">
                  <a16:creationId xmlns:a16="http://schemas.microsoft.com/office/drawing/2014/main" id="{1A45446F-9FAA-4329-ADF4-D2AD65B615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72" name="楕円 146">
              <a:extLst>
                <a:ext uri="{FF2B5EF4-FFF2-40B4-BE49-F238E27FC236}">
                  <a16:creationId xmlns:a16="http://schemas.microsoft.com/office/drawing/2014/main" id="{2122BEA6-336F-4478-ACB9-905D237001B1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楕円 146">
              <a:extLst>
                <a:ext uri="{FF2B5EF4-FFF2-40B4-BE49-F238E27FC236}">
                  <a16:creationId xmlns:a16="http://schemas.microsoft.com/office/drawing/2014/main" id="{262FA741-9624-4212-A0AD-19AB0D82D3A5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146">
              <a:extLst>
                <a:ext uri="{FF2B5EF4-FFF2-40B4-BE49-F238E27FC236}">
                  <a16:creationId xmlns:a16="http://schemas.microsoft.com/office/drawing/2014/main" id="{3F1951F4-2CC9-41F3-AC9C-DC53C6F0754F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999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95516A2-790B-4DAE-9F83-8038518C56A4}"/>
              </a:ext>
            </a:extLst>
          </p:cNvPr>
          <p:cNvSpPr txBox="1"/>
          <p:nvPr/>
        </p:nvSpPr>
        <p:spPr>
          <a:xfrm>
            <a:off x="258391" y="597556"/>
            <a:ext cx="6341218" cy="41865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帰り下さい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3DC3208-C1FC-473B-B464-C889561DB354}"/>
              </a:ext>
            </a:extLst>
          </p:cNvPr>
          <p:cNvGrpSpPr/>
          <p:nvPr/>
        </p:nvGrpSpPr>
        <p:grpSpPr>
          <a:xfrm>
            <a:off x="1320048" y="5303520"/>
            <a:ext cx="4234528" cy="4234524"/>
            <a:chOff x="5417597" y="3986812"/>
            <a:chExt cx="2053174" cy="2053172"/>
          </a:xfrm>
        </p:grpSpPr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C5E07A9C-55E9-47DA-A36E-C2789631BEDC}"/>
                </a:ext>
              </a:extLst>
            </p:cNvPr>
            <p:cNvSpPr/>
            <p:nvPr/>
          </p:nvSpPr>
          <p:spPr bwMode="auto">
            <a:xfrm>
              <a:off x="5417597" y="3986812"/>
              <a:ext cx="2053174" cy="205317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A68D9AAD-EA8B-444F-995F-1536ED75E37C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FA0E53AD-E470-46F8-8D92-93FC94F3DF86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413DCA42-2811-4B60-B8D8-7A190E3E61F2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EEF02CF9-D236-4541-8E5F-531BEF63115C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9A6DDB7-A994-4F2C-A8A8-75C4AB4B2869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DB20330B-580C-4FA9-9C09-D9A563EF3389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0BCD0DA7-1FD4-4D2F-BA09-86B94AB3E926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8283299-63E8-4950-B300-2C7F20818AAF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45AB8148-8531-412E-AB76-6D11A0DB8119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WordArt 34">
              <a:extLst>
                <a:ext uri="{FF2B5EF4-FFF2-40B4-BE49-F238E27FC236}">
                  <a16:creationId xmlns:a16="http://schemas.microsoft.com/office/drawing/2014/main" id="{32F7EA2C-B288-4BA6-AA8B-7C91E9E15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36" name="楕円 146">
              <a:extLst>
                <a:ext uri="{FF2B5EF4-FFF2-40B4-BE49-F238E27FC236}">
                  <a16:creationId xmlns:a16="http://schemas.microsoft.com/office/drawing/2014/main" id="{A9A2FFA9-A10E-4131-9E9A-6E6D090BC72F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146">
              <a:extLst>
                <a:ext uri="{FF2B5EF4-FFF2-40B4-BE49-F238E27FC236}">
                  <a16:creationId xmlns:a16="http://schemas.microsoft.com/office/drawing/2014/main" id="{2E0FE854-AF57-45BD-AE73-AA5399E9D5F1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146">
              <a:extLst>
                <a:ext uri="{FF2B5EF4-FFF2-40B4-BE49-F238E27FC236}">
                  <a16:creationId xmlns:a16="http://schemas.microsoft.com/office/drawing/2014/main" id="{FC19F7EE-D891-44D1-8C13-B519C29CBF17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444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660F64-8AC3-4DA5-A6A8-C380DFA57D72}"/>
              </a:ext>
            </a:extLst>
          </p:cNvPr>
          <p:cNvSpPr/>
          <p:nvPr/>
        </p:nvSpPr>
        <p:spPr>
          <a:xfrm>
            <a:off x="143635" y="137465"/>
            <a:ext cx="6570730" cy="50855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00E25C6-DF72-46C2-914A-CB47E09DBD7B}"/>
              </a:ext>
            </a:extLst>
          </p:cNvPr>
          <p:cNvSpPr txBox="1"/>
          <p:nvPr/>
        </p:nvSpPr>
        <p:spPr>
          <a:xfrm>
            <a:off x="258391" y="5493060"/>
            <a:ext cx="6341218" cy="392656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帰り下さい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53F79FFA-B8EA-41FE-9C10-8AE411F513D4}"/>
              </a:ext>
            </a:extLst>
          </p:cNvPr>
          <p:cNvGrpSpPr/>
          <p:nvPr/>
        </p:nvGrpSpPr>
        <p:grpSpPr>
          <a:xfrm>
            <a:off x="1338611" y="709706"/>
            <a:ext cx="4180778" cy="4243294"/>
            <a:chOff x="5498361" y="4091098"/>
            <a:chExt cx="1867717" cy="1895645"/>
          </a:xfrm>
        </p:grpSpPr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4A1B776-82C6-427F-BAC4-2EC92F686A8C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B0DC76B0-1472-4389-82FB-693F9936CBA7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F1564060-443C-481D-815C-D49FBBFA15A1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F2F5ABCC-7231-4AC1-A531-91A1113B784D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F8BC89F-AE8B-4181-A817-C51CCF96C803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A0C438C-2F7F-4F78-870F-86D81171A399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0FFE3A63-C701-4131-B250-D74BD64EC1A8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8924191-086A-44B7-911B-6556E86AB47F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A8403782-CFEB-4C26-9900-38E4DB999614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WordArt 34">
              <a:extLst>
                <a:ext uri="{FF2B5EF4-FFF2-40B4-BE49-F238E27FC236}">
                  <a16:creationId xmlns:a16="http://schemas.microsoft.com/office/drawing/2014/main" id="{4E5593CB-39C0-42F7-B1B7-107F481AB3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39" name="楕円 146">
              <a:extLst>
                <a:ext uri="{FF2B5EF4-FFF2-40B4-BE49-F238E27FC236}">
                  <a16:creationId xmlns:a16="http://schemas.microsoft.com/office/drawing/2014/main" id="{BA80CB74-8E79-4D6E-92AE-16C62A4B7A01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146">
              <a:extLst>
                <a:ext uri="{FF2B5EF4-FFF2-40B4-BE49-F238E27FC236}">
                  <a16:creationId xmlns:a16="http://schemas.microsoft.com/office/drawing/2014/main" id="{883D9B34-B8B8-40F3-BE7B-59E3DCF0F677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146">
              <a:extLst>
                <a:ext uri="{FF2B5EF4-FFF2-40B4-BE49-F238E27FC236}">
                  <a16:creationId xmlns:a16="http://schemas.microsoft.com/office/drawing/2014/main" id="{092C44D4-CB5D-419D-AA05-2D4598525DD6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992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3516F1-2420-44DF-9550-2203E260C900}"/>
              </a:ext>
            </a:extLst>
          </p:cNvPr>
          <p:cNvSpPr txBox="1"/>
          <p:nvPr/>
        </p:nvSpPr>
        <p:spPr>
          <a:xfrm>
            <a:off x="0" y="322289"/>
            <a:ext cx="6858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この付近に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ゴミ捨て場はありません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D1CC80D7-2550-4A6B-96E6-8E3997EEC1A2}"/>
              </a:ext>
            </a:extLst>
          </p:cNvPr>
          <p:cNvSpPr/>
          <p:nvPr/>
        </p:nvSpPr>
        <p:spPr>
          <a:xfrm>
            <a:off x="143635" y="1667635"/>
            <a:ext cx="6570730" cy="40796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B13231-2232-4795-8B5B-E5C0386E8E09}"/>
              </a:ext>
            </a:extLst>
          </p:cNvPr>
          <p:cNvSpPr txBox="1"/>
          <p:nvPr/>
        </p:nvSpPr>
        <p:spPr>
          <a:xfrm>
            <a:off x="258391" y="5898104"/>
            <a:ext cx="6341218" cy="35215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帰り下さい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12BE58-4769-48DB-A029-26824EFA91EA}"/>
              </a:ext>
            </a:extLst>
          </p:cNvPr>
          <p:cNvGrpSpPr/>
          <p:nvPr/>
        </p:nvGrpSpPr>
        <p:grpSpPr>
          <a:xfrm>
            <a:off x="1704109" y="1950363"/>
            <a:ext cx="3449782" cy="3501368"/>
            <a:chOff x="5498361" y="4091098"/>
            <a:chExt cx="1867717" cy="1895645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CB5B00CC-ACE4-43F1-A00C-CE4567244E15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518E2F5A-64DA-4CF1-A629-FCFD174E32BE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B9CFA70C-F5BA-4CB3-9B7B-65835F23668D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92941D66-C76F-4DE1-9311-13ECB898DA89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C8F5D86-B98D-49E0-A585-D122FE19D374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8A432EB-A808-46D6-AE81-83E97A5CCF13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EEDB0289-04C8-4635-BE8C-B8308DEFE909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2140C41-FF52-4454-8B21-82390BB19C3E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0DE5443B-21C3-4033-83E0-A84BF63518C2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WordArt 34">
              <a:extLst>
                <a:ext uri="{FF2B5EF4-FFF2-40B4-BE49-F238E27FC236}">
                  <a16:creationId xmlns:a16="http://schemas.microsoft.com/office/drawing/2014/main" id="{FE73C547-E4E0-4B9E-832F-8E2C90F84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38" name="楕円 146">
              <a:extLst>
                <a:ext uri="{FF2B5EF4-FFF2-40B4-BE49-F238E27FC236}">
                  <a16:creationId xmlns:a16="http://schemas.microsoft.com/office/drawing/2014/main" id="{7F25EF0B-5838-486F-87DB-89132D6CEA48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146">
              <a:extLst>
                <a:ext uri="{FF2B5EF4-FFF2-40B4-BE49-F238E27FC236}">
                  <a16:creationId xmlns:a16="http://schemas.microsoft.com/office/drawing/2014/main" id="{B6162F4E-9591-45C6-BD76-DB1915CCEF37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146">
              <a:extLst>
                <a:ext uri="{FF2B5EF4-FFF2-40B4-BE49-F238E27FC236}">
                  <a16:creationId xmlns:a16="http://schemas.microsoft.com/office/drawing/2014/main" id="{A4CB8047-0B2E-46E6-B64A-6C8ECAA00500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5719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popc47_出したゴミはお持ち帰り下さい</dc:title>
  <dc:subject>popc47_出したゴミはお持ち帰り下さい</dc:subject>
  <dc:creator>でじけろお</dc:creator>
  <cp:lastModifiedBy/>
  <cp:revision>1</cp:revision>
  <dcterms:created xsi:type="dcterms:W3CDTF">2014-07-30T05:46:22Z</dcterms:created>
  <dcterms:modified xsi:type="dcterms:W3CDTF">2021-03-08T03:54:56Z</dcterms:modified>
  <cp:version>1</cp:version>
</cp:coreProperties>
</file>