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5" r:id="rId3"/>
    <p:sldId id="291" r:id="rId4"/>
    <p:sldId id="296" r:id="rId5"/>
    <p:sldId id="297" r:id="rId6"/>
    <p:sldId id="29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72" y="3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868963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出したゴミは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お持ち帰り下さい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0400DE1-39A3-47BF-9DEE-5120F10F169F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出したゴミは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お持ち帰り下さい</a:t>
            </a:r>
          </a:p>
        </p:txBody>
      </p: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BCC259F3-4156-409A-8447-4C611DE1866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6234D4-D76D-428F-840F-D8828ED76C13}"/>
              </a:ext>
            </a:extLst>
          </p:cNvPr>
          <p:cNvSpPr txBox="1"/>
          <p:nvPr/>
        </p:nvSpPr>
        <p:spPr>
          <a:xfrm>
            <a:off x="664787" y="683695"/>
            <a:ext cx="8608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お持ち帰り下さい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5B0DA6F-BB49-403E-AE9C-A5B262A1636E}"/>
              </a:ext>
            </a:extLst>
          </p:cNvPr>
          <p:cNvGrpSpPr/>
          <p:nvPr/>
        </p:nvGrpSpPr>
        <p:grpSpPr>
          <a:xfrm>
            <a:off x="3453615" y="3238240"/>
            <a:ext cx="2998770" cy="2998766"/>
            <a:chOff x="5417597" y="3986812"/>
            <a:chExt cx="2053174" cy="2053172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B74207E2-FB52-4618-BEAA-EBFD0E0C6960}"/>
                </a:ext>
              </a:extLst>
            </p:cNvPr>
            <p:cNvSpPr/>
            <p:nvPr/>
          </p:nvSpPr>
          <p:spPr bwMode="auto">
            <a:xfrm>
              <a:off x="5417597" y="3986812"/>
              <a:ext cx="2053174" cy="205317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EB4E8691-714C-4338-93AB-28D8E606E176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55ED95E8-ADF0-44B3-8B88-F90A98DDF298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6F4602AF-6519-4E3E-9A20-685FB8B168AD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DFE40412-C878-4F0D-8A67-66D10BA16677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B0860CD-398C-4909-A567-1F3B3D1D30B9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5E067D12-8A5B-4186-A784-5967C9AED762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F49B02B1-4601-4EDA-9C26-905EC07F2C22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5C8A4C1B-9205-41E4-94B1-E2B87C0C2F0C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CA4274C8-31CE-4B81-9C63-5F7A94024FF5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WordArt 34">
              <a:extLst>
                <a:ext uri="{FF2B5EF4-FFF2-40B4-BE49-F238E27FC236}">
                  <a16:creationId xmlns:a16="http://schemas.microsoft.com/office/drawing/2014/main" id="{39C7F91D-F08B-4A11-B63B-A07C5CBCE6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52" name="楕円 146">
              <a:extLst>
                <a:ext uri="{FF2B5EF4-FFF2-40B4-BE49-F238E27FC236}">
                  <a16:creationId xmlns:a16="http://schemas.microsoft.com/office/drawing/2014/main" id="{D87B64DC-271E-4FC8-ACD6-ED0A0C8C3F32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146">
              <a:extLst>
                <a:ext uri="{FF2B5EF4-FFF2-40B4-BE49-F238E27FC236}">
                  <a16:creationId xmlns:a16="http://schemas.microsoft.com/office/drawing/2014/main" id="{97F4750A-BBF8-409E-8199-07C36617AFAB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146">
              <a:extLst>
                <a:ext uri="{FF2B5EF4-FFF2-40B4-BE49-F238E27FC236}">
                  <a16:creationId xmlns:a16="http://schemas.microsoft.com/office/drawing/2014/main" id="{DD8F1024-76A9-4EDE-9C2F-14BCACA29C3C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641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B9AB744-7F7C-44F3-8D82-A579C14A196A}"/>
              </a:ext>
            </a:extLst>
          </p:cNvPr>
          <p:cNvSpPr txBox="1"/>
          <p:nvPr/>
        </p:nvSpPr>
        <p:spPr>
          <a:xfrm>
            <a:off x="0" y="363839"/>
            <a:ext cx="99059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お持ち帰り下さい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1E7F98-9591-44B5-80F5-4663C1C3F68F}"/>
              </a:ext>
            </a:extLst>
          </p:cNvPr>
          <p:cNvGrpSpPr/>
          <p:nvPr/>
        </p:nvGrpSpPr>
        <p:grpSpPr>
          <a:xfrm>
            <a:off x="3250123" y="3097564"/>
            <a:ext cx="3405754" cy="3405750"/>
            <a:chOff x="5417597" y="3986812"/>
            <a:chExt cx="2053174" cy="2053172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AE62D5B-C2C6-4E3A-BD12-C75BC4081B9A}"/>
                </a:ext>
              </a:extLst>
            </p:cNvPr>
            <p:cNvSpPr/>
            <p:nvPr/>
          </p:nvSpPr>
          <p:spPr bwMode="auto">
            <a:xfrm>
              <a:off x="5417597" y="3986812"/>
              <a:ext cx="2053174" cy="2053172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68FE5C1B-7DF1-4B93-A67C-4690FFA24035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FF132147-8A36-4E49-9D4C-7C837CD915AD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322B8B39-B6A0-412E-9C8E-FA264EAF527B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0F1208CC-9E4C-4427-9DCB-81EEA465FC7A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2FA2521-0994-431B-A33A-EC572633CFF5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D9F5DBAA-24BF-47D1-854C-B9517807931F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D9213BC5-9436-4322-9B06-183455C9825F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203A769-168A-4769-A001-66D151347A92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A498C639-0A9E-4331-99B1-8CE4839C4E26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WordArt 34">
              <a:extLst>
                <a:ext uri="{FF2B5EF4-FFF2-40B4-BE49-F238E27FC236}">
                  <a16:creationId xmlns:a16="http://schemas.microsoft.com/office/drawing/2014/main" id="{85DD7CA9-36B9-44BC-B293-DF70CBD5E5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52" name="楕円 146">
              <a:extLst>
                <a:ext uri="{FF2B5EF4-FFF2-40B4-BE49-F238E27FC236}">
                  <a16:creationId xmlns:a16="http://schemas.microsoft.com/office/drawing/2014/main" id="{503E3894-676C-41F0-B3C6-28BD6EA076C4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146">
              <a:extLst>
                <a:ext uri="{FF2B5EF4-FFF2-40B4-BE49-F238E27FC236}">
                  <a16:creationId xmlns:a16="http://schemas.microsoft.com/office/drawing/2014/main" id="{98763AD7-30A6-4DA7-BB80-26D94BF508FF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146">
              <a:extLst>
                <a:ext uri="{FF2B5EF4-FFF2-40B4-BE49-F238E27FC236}">
                  <a16:creationId xmlns:a16="http://schemas.microsoft.com/office/drawing/2014/main" id="{967604E6-91F2-459A-8594-FF3047FC1415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957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024D921-D90C-4503-885F-2E4F2241FD0C}"/>
              </a:ext>
            </a:extLst>
          </p:cNvPr>
          <p:cNvSpPr/>
          <p:nvPr/>
        </p:nvSpPr>
        <p:spPr>
          <a:xfrm>
            <a:off x="143635" y="137465"/>
            <a:ext cx="9624900" cy="347155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7764854-4CEB-4E1D-97B0-4D95B6DA914E}"/>
              </a:ext>
            </a:extLst>
          </p:cNvPr>
          <p:cNvSpPr txBox="1"/>
          <p:nvPr/>
        </p:nvSpPr>
        <p:spPr>
          <a:xfrm>
            <a:off x="0" y="3968178"/>
            <a:ext cx="99059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お持ち帰り下さい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6011E77-F8A1-4F8D-97D5-F3DDE633EA34}"/>
              </a:ext>
            </a:extLst>
          </p:cNvPr>
          <p:cNvGrpSpPr/>
          <p:nvPr/>
        </p:nvGrpSpPr>
        <p:grpSpPr>
          <a:xfrm>
            <a:off x="3384094" y="363839"/>
            <a:ext cx="3098123" cy="3144448"/>
            <a:chOff x="5498361" y="4091098"/>
            <a:chExt cx="1867717" cy="1895645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BDFFBEA5-BC85-4DBB-9583-77BE15B13567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96FD756C-E6EE-48BB-B3C6-948AA057C782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5CCCCA33-7BA4-42D0-99E7-4AF5E3C526C0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1167BB2B-16E0-4EEF-A88B-943D3152A3A4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2011B62-989B-48EB-A2DA-C8FCC3081CBA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9C379948-36B0-45FB-8278-F8E8558E1749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F1322D76-49FC-4656-B9D9-B96107616096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45DEBF7-30B4-4FFB-8CAF-215CFC9C1DDF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C70F3E0A-A66B-4592-8AED-A50D91847A5C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WordArt 34">
              <a:extLst>
                <a:ext uri="{FF2B5EF4-FFF2-40B4-BE49-F238E27FC236}">
                  <a16:creationId xmlns:a16="http://schemas.microsoft.com/office/drawing/2014/main" id="{E52E8B89-07D0-4E44-9C14-2C998717CB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55" name="楕円 146">
              <a:extLst>
                <a:ext uri="{FF2B5EF4-FFF2-40B4-BE49-F238E27FC236}">
                  <a16:creationId xmlns:a16="http://schemas.microsoft.com/office/drawing/2014/main" id="{B6FE43A2-F8C3-4CAB-A806-A6740B306409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146">
              <a:extLst>
                <a:ext uri="{FF2B5EF4-FFF2-40B4-BE49-F238E27FC236}">
                  <a16:creationId xmlns:a16="http://schemas.microsoft.com/office/drawing/2014/main" id="{AECA989A-08A4-4265-A361-9E2F20AD2FB2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146">
              <a:extLst>
                <a:ext uri="{FF2B5EF4-FFF2-40B4-BE49-F238E27FC236}">
                  <a16:creationId xmlns:a16="http://schemas.microsoft.com/office/drawing/2014/main" id="{AACFDF24-F921-48CD-9CE0-59389D1073BE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9EFF3468-070B-4229-AF1A-F889BA7423AA}"/>
              </a:ext>
            </a:extLst>
          </p:cNvPr>
          <p:cNvGrpSpPr/>
          <p:nvPr/>
        </p:nvGrpSpPr>
        <p:grpSpPr>
          <a:xfrm>
            <a:off x="680650" y="363839"/>
            <a:ext cx="3098123" cy="3144448"/>
            <a:chOff x="5498361" y="4091098"/>
            <a:chExt cx="1867717" cy="1895645"/>
          </a:xfrm>
        </p:grpSpPr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43854855-0516-442E-8D8F-7DE566A10958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18FAF8AC-8C82-42EC-AD06-3C4F48CB0F2D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B9CFDBC0-3F99-4456-9BBC-6F4AD2F5FD5D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F359F4B8-20B2-4F0E-B5A2-4DD47726C297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33090F7-A8C1-4DDA-8F32-5D0E5128F931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E6C53A10-E033-4BEE-996F-268EB9C9B89F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角を丸くする 78">
              <a:extLst>
                <a:ext uri="{FF2B5EF4-FFF2-40B4-BE49-F238E27FC236}">
                  <a16:creationId xmlns:a16="http://schemas.microsoft.com/office/drawing/2014/main" id="{70B9F3C5-B54C-4A71-8CA4-BD5EFD0FA062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C410CB5-2465-4F42-8B15-B1830C21EB21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10D97FCB-A6C5-480B-8771-10A37348F0E1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WordArt 34">
              <a:extLst>
                <a:ext uri="{FF2B5EF4-FFF2-40B4-BE49-F238E27FC236}">
                  <a16:creationId xmlns:a16="http://schemas.microsoft.com/office/drawing/2014/main" id="{1809E718-4A14-4DEA-9080-05E52BAB36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83" name="楕円 146">
              <a:extLst>
                <a:ext uri="{FF2B5EF4-FFF2-40B4-BE49-F238E27FC236}">
                  <a16:creationId xmlns:a16="http://schemas.microsoft.com/office/drawing/2014/main" id="{597ABB03-663A-42F6-A4BD-98B3C2B4741F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46">
              <a:extLst>
                <a:ext uri="{FF2B5EF4-FFF2-40B4-BE49-F238E27FC236}">
                  <a16:creationId xmlns:a16="http://schemas.microsoft.com/office/drawing/2014/main" id="{51ECBDB6-F2FF-4E1E-9E20-546DFEF04A03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146">
              <a:extLst>
                <a:ext uri="{FF2B5EF4-FFF2-40B4-BE49-F238E27FC236}">
                  <a16:creationId xmlns:a16="http://schemas.microsoft.com/office/drawing/2014/main" id="{6105FDE7-4319-400B-98F8-086FF3357384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75C5A11-0EF6-4DF5-9B10-AC2AF9126D79}"/>
              </a:ext>
            </a:extLst>
          </p:cNvPr>
          <p:cNvGrpSpPr/>
          <p:nvPr/>
        </p:nvGrpSpPr>
        <p:grpSpPr>
          <a:xfrm>
            <a:off x="6286320" y="363839"/>
            <a:ext cx="3098123" cy="3144448"/>
            <a:chOff x="5498361" y="4091098"/>
            <a:chExt cx="1867717" cy="1895645"/>
          </a:xfrm>
        </p:grpSpPr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E072678B-780C-4C06-B191-A8C6F619DE3F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F229E080-AEB3-47DE-B624-3ADC61D84220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C5957D40-DFDE-49C9-BCCF-A3D715CB27CF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A1413D38-7051-4C39-B948-122119E5C8A0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5799B9B-0F68-4BEE-AE37-B4329E6F4B14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241AA409-B2C4-4FBF-BE0E-F7269964663D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091FAD02-36D1-4FBF-AD1A-7BC024329AE0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7C73FF9-8869-40C5-8939-951D6836BDCC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四角形: 角を丸くする 94">
              <a:extLst>
                <a:ext uri="{FF2B5EF4-FFF2-40B4-BE49-F238E27FC236}">
                  <a16:creationId xmlns:a16="http://schemas.microsoft.com/office/drawing/2014/main" id="{6B8F9425-84B8-4749-9BAE-176930ABB80C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WordArt 34">
              <a:extLst>
                <a:ext uri="{FF2B5EF4-FFF2-40B4-BE49-F238E27FC236}">
                  <a16:creationId xmlns:a16="http://schemas.microsoft.com/office/drawing/2014/main" id="{2147C269-75E9-4D5E-BFC6-2BBC205E3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97" name="楕円 146">
              <a:extLst>
                <a:ext uri="{FF2B5EF4-FFF2-40B4-BE49-F238E27FC236}">
                  <a16:creationId xmlns:a16="http://schemas.microsoft.com/office/drawing/2014/main" id="{6F742217-9E7F-45DB-8802-8E923FFCFD11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146">
              <a:extLst>
                <a:ext uri="{FF2B5EF4-FFF2-40B4-BE49-F238E27FC236}">
                  <a16:creationId xmlns:a16="http://schemas.microsoft.com/office/drawing/2014/main" id="{2E9F8AD5-6917-4550-83F2-A879C8E2035B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146">
              <a:extLst>
                <a:ext uri="{FF2B5EF4-FFF2-40B4-BE49-F238E27FC236}">
                  <a16:creationId xmlns:a16="http://schemas.microsoft.com/office/drawing/2014/main" id="{BD4F08B2-E3F5-4F6D-96D3-0AEB6F4779CF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001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1C34BBA-D26E-46A5-BD1F-778190F37148}"/>
              </a:ext>
            </a:extLst>
          </p:cNvPr>
          <p:cNvSpPr txBox="1"/>
          <p:nvPr/>
        </p:nvSpPr>
        <p:spPr>
          <a:xfrm>
            <a:off x="0" y="233645"/>
            <a:ext cx="9905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この付近にゴミ捨て場はありません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7E141EC-4C6A-4E83-878D-ED4DDEBC0C8F}"/>
              </a:ext>
            </a:extLst>
          </p:cNvPr>
          <p:cNvSpPr/>
          <p:nvPr/>
        </p:nvSpPr>
        <p:spPr>
          <a:xfrm>
            <a:off x="143635" y="960030"/>
            <a:ext cx="9624900" cy="32877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2C1D004-C91E-4242-819D-C4D3D911FEC1}"/>
              </a:ext>
            </a:extLst>
          </p:cNvPr>
          <p:cNvSpPr txBox="1"/>
          <p:nvPr/>
        </p:nvSpPr>
        <p:spPr>
          <a:xfrm>
            <a:off x="0" y="4494081"/>
            <a:ext cx="9905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出したゴミは</a:t>
            </a:r>
            <a:endParaRPr kumimoji="1" lang="en-US" altLang="ja-JP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お持ち帰り下さい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E2A0C6F-B2AC-405C-890E-441BE2E07D5B}"/>
              </a:ext>
            </a:extLst>
          </p:cNvPr>
          <p:cNvGrpSpPr/>
          <p:nvPr/>
        </p:nvGrpSpPr>
        <p:grpSpPr>
          <a:xfrm>
            <a:off x="3677546" y="1386469"/>
            <a:ext cx="2511220" cy="2548768"/>
            <a:chOff x="5498361" y="4091098"/>
            <a:chExt cx="1867717" cy="1895645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97585551-E86E-41B8-909F-9BF96E91F5A8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4068BA7C-0C57-4109-92DB-B6C88E081614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9F9BD764-3EBC-4344-863C-F98BAAD76171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5B4A2F17-547B-4F75-AFF1-BA6C55248674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4A00F21-0390-4B55-B1C4-B2D1B142DA29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2BB6C7B0-5DC7-4319-83B6-16FEB62A1E29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B83F5CF-70A0-49BF-976B-DF439B589204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0864586-7B6C-43D2-BCEF-81B9A496C5F9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C4CB5F9C-279B-41C9-A53B-5E2127CF2F35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WordArt 34">
              <a:extLst>
                <a:ext uri="{FF2B5EF4-FFF2-40B4-BE49-F238E27FC236}">
                  <a16:creationId xmlns:a16="http://schemas.microsoft.com/office/drawing/2014/main" id="{A968A65A-492C-4291-89BD-E168F8988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54" name="楕円 146">
              <a:extLst>
                <a:ext uri="{FF2B5EF4-FFF2-40B4-BE49-F238E27FC236}">
                  <a16:creationId xmlns:a16="http://schemas.microsoft.com/office/drawing/2014/main" id="{0B954D64-CC2D-4DD3-AF36-6BCD66C901F0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146">
              <a:extLst>
                <a:ext uri="{FF2B5EF4-FFF2-40B4-BE49-F238E27FC236}">
                  <a16:creationId xmlns:a16="http://schemas.microsoft.com/office/drawing/2014/main" id="{1EBF97A2-1620-44E2-AFC2-B8FEC50EA620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146">
              <a:extLst>
                <a:ext uri="{FF2B5EF4-FFF2-40B4-BE49-F238E27FC236}">
                  <a16:creationId xmlns:a16="http://schemas.microsoft.com/office/drawing/2014/main" id="{1DF91439-0088-42DD-A241-BD6659603533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519940B-787B-4F37-A9AD-4FE7E517ED31}"/>
              </a:ext>
            </a:extLst>
          </p:cNvPr>
          <p:cNvGrpSpPr/>
          <p:nvPr/>
        </p:nvGrpSpPr>
        <p:grpSpPr>
          <a:xfrm>
            <a:off x="974102" y="1386469"/>
            <a:ext cx="2511220" cy="2548768"/>
            <a:chOff x="5498361" y="4091098"/>
            <a:chExt cx="1867717" cy="1895645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837C1C0-5992-4274-8434-F4342A557294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A9816434-4B93-450C-850C-64F124BF3D70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ACF49798-63A8-4EB2-8CF1-C1350A8025DD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236D9CA7-2B96-421C-9DBE-CCE6C8846D5B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77D0289-5A74-475E-A6FF-70472A875565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A257D815-F49A-4465-A658-1AC9AECFC8B6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E440A9B4-A664-4D90-AA04-CA20FA7785C6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DA9BEA56-F434-41CE-A35E-69618FED0D74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5FC46535-969E-4016-8386-F4AC874B9D63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WordArt 34">
              <a:extLst>
                <a:ext uri="{FF2B5EF4-FFF2-40B4-BE49-F238E27FC236}">
                  <a16:creationId xmlns:a16="http://schemas.microsoft.com/office/drawing/2014/main" id="{CA5D34AA-EB7A-4D08-8821-FFC9393618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68" name="楕円 146">
              <a:extLst>
                <a:ext uri="{FF2B5EF4-FFF2-40B4-BE49-F238E27FC236}">
                  <a16:creationId xmlns:a16="http://schemas.microsoft.com/office/drawing/2014/main" id="{D7C1FCAB-A0E0-430A-A032-D88E7A9BD92A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146">
              <a:extLst>
                <a:ext uri="{FF2B5EF4-FFF2-40B4-BE49-F238E27FC236}">
                  <a16:creationId xmlns:a16="http://schemas.microsoft.com/office/drawing/2014/main" id="{B25048FD-B8F6-4D25-A41E-9C8516BEA9B1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146">
              <a:extLst>
                <a:ext uri="{FF2B5EF4-FFF2-40B4-BE49-F238E27FC236}">
                  <a16:creationId xmlns:a16="http://schemas.microsoft.com/office/drawing/2014/main" id="{BB871782-6C43-43C4-B1DB-7D7FE38FC8E9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21F707E2-1D19-48B5-9329-8F204AA5B40B}"/>
              </a:ext>
            </a:extLst>
          </p:cNvPr>
          <p:cNvGrpSpPr/>
          <p:nvPr/>
        </p:nvGrpSpPr>
        <p:grpSpPr>
          <a:xfrm>
            <a:off x="6579772" y="1386469"/>
            <a:ext cx="2511220" cy="2548768"/>
            <a:chOff x="5498361" y="4091098"/>
            <a:chExt cx="1867717" cy="1895645"/>
          </a:xfrm>
        </p:grpSpPr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082FBABC-56B1-465D-B71F-8A52440C140C}"/>
                </a:ext>
              </a:extLst>
            </p:cNvPr>
            <p:cNvSpPr/>
            <p:nvPr/>
          </p:nvSpPr>
          <p:spPr bwMode="auto">
            <a:xfrm rot="19800000">
              <a:off x="5498361" y="4138008"/>
              <a:ext cx="711014" cy="821360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164EED8F-C902-425C-9ADA-46539A2E76C4}"/>
                </a:ext>
              </a:extLst>
            </p:cNvPr>
            <p:cNvSpPr/>
            <p:nvPr/>
          </p:nvSpPr>
          <p:spPr bwMode="auto">
            <a:xfrm rot="19800000">
              <a:off x="6179178" y="4748146"/>
              <a:ext cx="388927" cy="84433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7B3B712C-4860-4719-B0E9-A5EF32B2B7AA}"/>
                </a:ext>
              </a:extLst>
            </p:cNvPr>
            <p:cNvSpPr/>
            <p:nvPr/>
          </p:nvSpPr>
          <p:spPr bwMode="auto">
            <a:xfrm rot="19800000">
              <a:off x="6092266" y="4697812"/>
              <a:ext cx="197975" cy="216477"/>
            </a:xfrm>
            <a:prstGeom prst="trapezoid">
              <a:avLst>
                <a:gd name="adj" fmla="val 16563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82F10433-A5DD-4C86-8CF3-3D0D3EE6E708}"/>
                </a:ext>
              </a:extLst>
            </p:cNvPr>
            <p:cNvSpPr/>
            <p:nvPr/>
          </p:nvSpPr>
          <p:spPr bwMode="auto">
            <a:xfrm rot="12600000">
              <a:off x="6223417" y="5288861"/>
              <a:ext cx="214222" cy="697882"/>
            </a:xfrm>
            <a:prstGeom prst="trapezoid">
              <a:avLst>
                <a:gd name="adj" fmla="val 26735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387EC82-2695-4D05-BAAE-C0F200F04A6C}"/>
                </a:ext>
              </a:extLst>
            </p:cNvPr>
            <p:cNvSpPr/>
            <p:nvPr/>
          </p:nvSpPr>
          <p:spPr bwMode="auto">
            <a:xfrm rot="8100000">
              <a:off x="6568349" y="5279509"/>
              <a:ext cx="321175" cy="675590"/>
            </a:xfrm>
            <a:custGeom>
              <a:avLst/>
              <a:gdLst>
                <a:gd name="connsiteX0" fmla="*/ 0 w 420127"/>
                <a:gd name="connsiteY0" fmla="*/ 737088 h 869873"/>
                <a:gd name="connsiteX1" fmla="*/ 229992 w 420127"/>
                <a:gd name="connsiteY1" fmla="*/ 869873 h 869873"/>
                <a:gd name="connsiteX2" fmla="*/ 413538 w 420127"/>
                <a:gd name="connsiteY2" fmla="*/ 488722 h 869873"/>
                <a:gd name="connsiteX3" fmla="*/ 420127 w 420127"/>
                <a:gd name="connsiteY3" fmla="*/ 488722 h 869873"/>
                <a:gd name="connsiteX4" fmla="*/ 395310 w 420127"/>
                <a:gd name="connsiteY4" fmla="*/ 0 h 869873"/>
                <a:gd name="connsiteX5" fmla="*/ 261524 w 420127"/>
                <a:gd name="connsiteY5" fmla="*/ 0 h 869873"/>
                <a:gd name="connsiteX6" fmla="*/ 242128 w 420127"/>
                <a:gd name="connsiteY6" fmla="*/ 381962 h 869873"/>
                <a:gd name="connsiteX0" fmla="*/ 0 w 413538"/>
                <a:gd name="connsiteY0" fmla="*/ 737088 h 869873"/>
                <a:gd name="connsiteX1" fmla="*/ 229992 w 413538"/>
                <a:gd name="connsiteY1" fmla="*/ 869873 h 869873"/>
                <a:gd name="connsiteX2" fmla="*/ 413538 w 413538"/>
                <a:gd name="connsiteY2" fmla="*/ 488722 h 869873"/>
                <a:gd name="connsiteX3" fmla="*/ 395310 w 413538"/>
                <a:gd name="connsiteY3" fmla="*/ 0 h 869873"/>
                <a:gd name="connsiteX4" fmla="*/ 261524 w 413538"/>
                <a:gd name="connsiteY4" fmla="*/ 0 h 869873"/>
                <a:gd name="connsiteX5" fmla="*/ 242128 w 413538"/>
                <a:gd name="connsiteY5" fmla="*/ 381962 h 869873"/>
                <a:gd name="connsiteX6" fmla="*/ 0 w 413538"/>
                <a:gd name="connsiteY6" fmla="*/ 737088 h 86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3538" h="869873">
                  <a:moveTo>
                    <a:pt x="0" y="737088"/>
                  </a:moveTo>
                  <a:lnTo>
                    <a:pt x="229992" y="869873"/>
                  </a:lnTo>
                  <a:lnTo>
                    <a:pt x="413538" y="488722"/>
                  </a:lnTo>
                  <a:lnTo>
                    <a:pt x="395310" y="0"/>
                  </a:lnTo>
                  <a:lnTo>
                    <a:pt x="261524" y="0"/>
                  </a:lnTo>
                  <a:lnTo>
                    <a:pt x="242128" y="381962"/>
                  </a:lnTo>
                  <a:lnTo>
                    <a:pt x="0" y="7370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A6803E9F-350F-457B-B0F7-71792977A719}"/>
                </a:ext>
              </a:extLst>
            </p:cNvPr>
            <p:cNvSpPr/>
            <p:nvPr/>
          </p:nvSpPr>
          <p:spPr bwMode="auto">
            <a:xfrm rot="5072328">
              <a:off x="6375442" y="4689896"/>
              <a:ext cx="164311" cy="3571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ABCDC58D-F876-4501-B76D-41D2D92F5977}"/>
                </a:ext>
              </a:extLst>
            </p:cNvPr>
            <p:cNvSpPr/>
            <p:nvPr/>
          </p:nvSpPr>
          <p:spPr bwMode="auto">
            <a:xfrm rot="2700000">
              <a:off x="6000113" y="4808428"/>
              <a:ext cx="164311" cy="36557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BF94194-181B-402D-8E07-7E51E1C1FCE1}"/>
                </a:ext>
              </a:extLst>
            </p:cNvPr>
            <p:cNvSpPr/>
            <p:nvPr/>
          </p:nvSpPr>
          <p:spPr>
            <a:xfrm rot="18000000">
              <a:off x="6469823" y="4682373"/>
              <a:ext cx="743702" cy="1048808"/>
            </a:xfrm>
            <a:custGeom>
              <a:avLst/>
              <a:gdLst>
                <a:gd name="connsiteX0" fmla="*/ 412088 w 821698"/>
                <a:gd name="connsiteY0" fmla="*/ 0 h 918222"/>
                <a:gd name="connsiteX1" fmla="*/ 534325 w 821698"/>
                <a:gd name="connsiteY1" fmla="*/ 51462 h 918222"/>
                <a:gd name="connsiteX2" fmla="*/ 498313 w 821698"/>
                <a:gd name="connsiteY2" fmla="*/ 129472 h 918222"/>
                <a:gd name="connsiteX3" fmla="*/ 475840 w 821698"/>
                <a:gd name="connsiteY3" fmla="*/ 146319 h 918222"/>
                <a:gd name="connsiteX4" fmla="*/ 488495 w 821698"/>
                <a:gd name="connsiteY4" fmla="*/ 153826 h 918222"/>
                <a:gd name="connsiteX5" fmla="*/ 495117 w 821698"/>
                <a:gd name="connsiteY5" fmla="*/ 166947 h 918222"/>
                <a:gd name="connsiteX6" fmla="*/ 488495 w 821698"/>
                <a:gd name="connsiteY6" fmla="*/ 180068 h 918222"/>
                <a:gd name="connsiteX7" fmla="*/ 484852 w 821698"/>
                <a:gd name="connsiteY7" fmla="*/ 182229 h 918222"/>
                <a:gd name="connsiteX8" fmla="*/ 489700 w 821698"/>
                <a:gd name="connsiteY8" fmla="*/ 183002 h 918222"/>
                <a:gd name="connsiteX9" fmla="*/ 821698 w 821698"/>
                <a:gd name="connsiteY9" fmla="*/ 691346 h 918222"/>
                <a:gd name="connsiteX10" fmla="*/ 406728 w 821698"/>
                <a:gd name="connsiteY10" fmla="*/ 918222 h 918222"/>
                <a:gd name="connsiteX11" fmla="*/ 69 w 821698"/>
                <a:gd name="connsiteY11" fmla="*/ 691346 h 918222"/>
                <a:gd name="connsiteX12" fmla="*/ 324284 w 821698"/>
                <a:gd name="connsiteY12" fmla="*/ 183089 h 918222"/>
                <a:gd name="connsiteX13" fmla="*/ 335296 w 821698"/>
                <a:gd name="connsiteY13" fmla="*/ 181310 h 918222"/>
                <a:gd name="connsiteX14" fmla="*/ 333201 w 821698"/>
                <a:gd name="connsiteY14" fmla="*/ 180068 h 918222"/>
                <a:gd name="connsiteX15" fmla="*/ 326579 w 821698"/>
                <a:gd name="connsiteY15" fmla="*/ 166947 h 918222"/>
                <a:gd name="connsiteX16" fmla="*/ 333201 w 821698"/>
                <a:gd name="connsiteY16" fmla="*/ 153826 h 918222"/>
                <a:gd name="connsiteX17" fmla="*/ 346557 w 821698"/>
                <a:gd name="connsiteY17" fmla="*/ 145903 h 918222"/>
                <a:gd name="connsiteX18" fmla="*/ 324146 w 821698"/>
                <a:gd name="connsiteY18" fmla="*/ 129653 h 918222"/>
                <a:gd name="connsiteX19" fmla="*/ 287353 w 821698"/>
                <a:gd name="connsiteY19" fmla="*/ 51462 h 918222"/>
                <a:gd name="connsiteX20" fmla="*/ 412088 w 821698"/>
                <a:gd name="connsiteY20" fmla="*/ 0 h 918222"/>
                <a:gd name="connsiteX0" fmla="*/ 412025 w 824375"/>
                <a:gd name="connsiteY0" fmla="*/ 0 h 1008044"/>
                <a:gd name="connsiteX1" fmla="*/ 534262 w 824375"/>
                <a:gd name="connsiteY1" fmla="*/ 51462 h 1008044"/>
                <a:gd name="connsiteX2" fmla="*/ 498250 w 824375"/>
                <a:gd name="connsiteY2" fmla="*/ 129472 h 1008044"/>
                <a:gd name="connsiteX3" fmla="*/ 475777 w 824375"/>
                <a:gd name="connsiteY3" fmla="*/ 146319 h 1008044"/>
                <a:gd name="connsiteX4" fmla="*/ 488432 w 824375"/>
                <a:gd name="connsiteY4" fmla="*/ 153826 h 1008044"/>
                <a:gd name="connsiteX5" fmla="*/ 495054 w 824375"/>
                <a:gd name="connsiteY5" fmla="*/ 166947 h 1008044"/>
                <a:gd name="connsiteX6" fmla="*/ 488432 w 824375"/>
                <a:gd name="connsiteY6" fmla="*/ 180068 h 1008044"/>
                <a:gd name="connsiteX7" fmla="*/ 484789 w 824375"/>
                <a:gd name="connsiteY7" fmla="*/ 182229 h 1008044"/>
                <a:gd name="connsiteX8" fmla="*/ 489637 w 824375"/>
                <a:gd name="connsiteY8" fmla="*/ 183002 h 1008044"/>
                <a:gd name="connsiteX9" fmla="*/ 821635 w 824375"/>
                <a:gd name="connsiteY9" fmla="*/ 691346 h 1008044"/>
                <a:gd name="connsiteX10" fmla="*/ 330323 w 824375"/>
                <a:gd name="connsiteY10" fmla="*/ 1008044 h 1008044"/>
                <a:gd name="connsiteX11" fmla="*/ 6 w 824375"/>
                <a:gd name="connsiteY11" fmla="*/ 691346 h 1008044"/>
                <a:gd name="connsiteX12" fmla="*/ 324221 w 824375"/>
                <a:gd name="connsiteY12" fmla="*/ 183089 h 1008044"/>
                <a:gd name="connsiteX13" fmla="*/ 335233 w 824375"/>
                <a:gd name="connsiteY13" fmla="*/ 181310 h 1008044"/>
                <a:gd name="connsiteX14" fmla="*/ 333138 w 824375"/>
                <a:gd name="connsiteY14" fmla="*/ 180068 h 1008044"/>
                <a:gd name="connsiteX15" fmla="*/ 326516 w 824375"/>
                <a:gd name="connsiteY15" fmla="*/ 166947 h 1008044"/>
                <a:gd name="connsiteX16" fmla="*/ 333138 w 824375"/>
                <a:gd name="connsiteY16" fmla="*/ 153826 h 1008044"/>
                <a:gd name="connsiteX17" fmla="*/ 346494 w 824375"/>
                <a:gd name="connsiteY17" fmla="*/ 145903 h 1008044"/>
                <a:gd name="connsiteX18" fmla="*/ 324083 w 824375"/>
                <a:gd name="connsiteY18" fmla="*/ 129653 h 1008044"/>
                <a:gd name="connsiteX19" fmla="*/ 287290 w 824375"/>
                <a:gd name="connsiteY19" fmla="*/ 51462 h 1008044"/>
                <a:gd name="connsiteX20" fmla="*/ 412025 w 824375"/>
                <a:gd name="connsiteY20" fmla="*/ 0 h 1008044"/>
                <a:gd name="connsiteX0" fmla="*/ 412025 w 760936"/>
                <a:gd name="connsiteY0" fmla="*/ 0 h 1008046"/>
                <a:gd name="connsiteX1" fmla="*/ 534262 w 760936"/>
                <a:gd name="connsiteY1" fmla="*/ 51462 h 1008046"/>
                <a:gd name="connsiteX2" fmla="*/ 498250 w 760936"/>
                <a:gd name="connsiteY2" fmla="*/ 129472 h 1008046"/>
                <a:gd name="connsiteX3" fmla="*/ 475777 w 760936"/>
                <a:gd name="connsiteY3" fmla="*/ 146319 h 1008046"/>
                <a:gd name="connsiteX4" fmla="*/ 488432 w 760936"/>
                <a:gd name="connsiteY4" fmla="*/ 153826 h 1008046"/>
                <a:gd name="connsiteX5" fmla="*/ 495054 w 760936"/>
                <a:gd name="connsiteY5" fmla="*/ 166947 h 1008046"/>
                <a:gd name="connsiteX6" fmla="*/ 488432 w 760936"/>
                <a:gd name="connsiteY6" fmla="*/ 180068 h 1008046"/>
                <a:gd name="connsiteX7" fmla="*/ 484789 w 760936"/>
                <a:gd name="connsiteY7" fmla="*/ 182229 h 1008046"/>
                <a:gd name="connsiteX8" fmla="*/ 489637 w 760936"/>
                <a:gd name="connsiteY8" fmla="*/ 183002 h 1008046"/>
                <a:gd name="connsiteX9" fmla="*/ 756890 w 760936"/>
                <a:gd name="connsiteY9" fmla="*/ 695999 h 1008046"/>
                <a:gd name="connsiteX10" fmla="*/ 330323 w 760936"/>
                <a:gd name="connsiteY10" fmla="*/ 1008044 h 1008046"/>
                <a:gd name="connsiteX11" fmla="*/ 6 w 760936"/>
                <a:gd name="connsiteY11" fmla="*/ 691346 h 1008046"/>
                <a:gd name="connsiteX12" fmla="*/ 324221 w 760936"/>
                <a:gd name="connsiteY12" fmla="*/ 183089 h 1008046"/>
                <a:gd name="connsiteX13" fmla="*/ 335233 w 760936"/>
                <a:gd name="connsiteY13" fmla="*/ 181310 h 1008046"/>
                <a:gd name="connsiteX14" fmla="*/ 333138 w 760936"/>
                <a:gd name="connsiteY14" fmla="*/ 180068 h 1008046"/>
                <a:gd name="connsiteX15" fmla="*/ 326516 w 760936"/>
                <a:gd name="connsiteY15" fmla="*/ 166947 h 1008046"/>
                <a:gd name="connsiteX16" fmla="*/ 333138 w 760936"/>
                <a:gd name="connsiteY16" fmla="*/ 153826 h 1008046"/>
                <a:gd name="connsiteX17" fmla="*/ 346494 w 760936"/>
                <a:gd name="connsiteY17" fmla="*/ 145903 h 1008046"/>
                <a:gd name="connsiteX18" fmla="*/ 324083 w 760936"/>
                <a:gd name="connsiteY18" fmla="*/ 129653 h 1008046"/>
                <a:gd name="connsiteX19" fmla="*/ 287290 w 760936"/>
                <a:gd name="connsiteY19" fmla="*/ 51462 h 1008046"/>
                <a:gd name="connsiteX20" fmla="*/ 412025 w 760936"/>
                <a:gd name="connsiteY20" fmla="*/ 0 h 1008046"/>
                <a:gd name="connsiteX0" fmla="*/ 412025 w 763201"/>
                <a:gd name="connsiteY0" fmla="*/ 0 h 1008047"/>
                <a:gd name="connsiteX1" fmla="*/ 534262 w 763201"/>
                <a:gd name="connsiteY1" fmla="*/ 51462 h 1008047"/>
                <a:gd name="connsiteX2" fmla="*/ 498250 w 763201"/>
                <a:gd name="connsiteY2" fmla="*/ 129472 h 1008047"/>
                <a:gd name="connsiteX3" fmla="*/ 475777 w 763201"/>
                <a:gd name="connsiteY3" fmla="*/ 146319 h 1008047"/>
                <a:gd name="connsiteX4" fmla="*/ 488432 w 763201"/>
                <a:gd name="connsiteY4" fmla="*/ 153826 h 1008047"/>
                <a:gd name="connsiteX5" fmla="*/ 495054 w 763201"/>
                <a:gd name="connsiteY5" fmla="*/ 166947 h 1008047"/>
                <a:gd name="connsiteX6" fmla="*/ 488432 w 763201"/>
                <a:gd name="connsiteY6" fmla="*/ 180068 h 1008047"/>
                <a:gd name="connsiteX7" fmla="*/ 484789 w 763201"/>
                <a:gd name="connsiteY7" fmla="*/ 182229 h 1008047"/>
                <a:gd name="connsiteX8" fmla="*/ 489637 w 763201"/>
                <a:gd name="connsiteY8" fmla="*/ 183002 h 1008047"/>
                <a:gd name="connsiteX9" fmla="*/ 756890 w 763201"/>
                <a:gd name="connsiteY9" fmla="*/ 695999 h 1008047"/>
                <a:gd name="connsiteX10" fmla="*/ 330323 w 763201"/>
                <a:gd name="connsiteY10" fmla="*/ 1008044 h 1008047"/>
                <a:gd name="connsiteX11" fmla="*/ 6 w 763201"/>
                <a:gd name="connsiteY11" fmla="*/ 691346 h 1008047"/>
                <a:gd name="connsiteX12" fmla="*/ 324221 w 763201"/>
                <a:gd name="connsiteY12" fmla="*/ 183089 h 1008047"/>
                <a:gd name="connsiteX13" fmla="*/ 335233 w 763201"/>
                <a:gd name="connsiteY13" fmla="*/ 181310 h 1008047"/>
                <a:gd name="connsiteX14" fmla="*/ 333138 w 763201"/>
                <a:gd name="connsiteY14" fmla="*/ 180068 h 1008047"/>
                <a:gd name="connsiteX15" fmla="*/ 326516 w 763201"/>
                <a:gd name="connsiteY15" fmla="*/ 166947 h 1008047"/>
                <a:gd name="connsiteX16" fmla="*/ 333138 w 763201"/>
                <a:gd name="connsiteY16" fmla="*/ 153826 h 1008047"/>
                <a:gd name="connsiteX17" fmla="*/ 346494 w 763201"/>
                <a:gd name="connsiteY17" fmla="*/ 145903 h 1008047"/>
                <a:gd name="connsiteX18" fmla="*/ 324083 w 763201"/>
                <a:gd name="connsiteY18" fmla="*/ 129653 h 1008047"/>
                <a:gd name="connsiteX19" fmla="*/ 287290 w 763201"/>
                <a:gd name="connsiteY19" fmla="*/ 51462 h 1008047"/>
                <a:gd name="connsiteX20" fmla="*/ 412025 w 763201"/>
                <a:gd name="connsiteY20" fmla="*/ 0 h 1008047"/>
                <a:gd name="connsiteX0" fmla="*/ 412849 w 765509"/>
                <a:gd name="connsiteY0" fmla="*/ 0 h 1008385"/>
                <a:gd name="connsiteX1" fmla="*/ 535086 w 765509"/>
                <a:gd name="connsiteY1" fmla="*/ 51462 h 1008385"/>
                <a:gd name="connsiteX2" fmla="*/ 499074 w 765509"/>
                <a:gd name="connsiteY2" fmla="*/ 129472 h 1008385"/>
                <a:gd name="connsiteX3" fmla="*/ 476601 w 765509"/>
                <a:gd name="connsiteY3" fmla="*/ 146319 h 1008385"/>
                <a:gd name="connsiteX4" fmla="*/ 489256 w 765509"/>
                <a:gd name="connsiteY4" fmla="*/ 153826 h 1008385"/>
                <a:gd name="connsiteX5" fmla="*/ 495878 w 765509"/>
                <a:gd name="connsiteY5" fmla="*/ 166947 h 1008385"/>
                <a:gd name="connsiteX6" fmla="*/ 489256 w 765509"/>
                <a:gd name="connsiteY6" fmla="*/ 180068 h 1008385"/>
                <a:gd name="connsiteX7" fmla="*/ 485613 w 765509"/>
                <a:gd name="connsiteY7" fmla="*/ 182229 h 1008385"/>
                <a:gd name="connsiteX8" fmla="*/ 490461 w 765509"/>
                <a:gd name="connsiteY8" fmla="*/ 183002 h 1008385"/>
                <a:gd name="connsiteX9" fmla="*/ 757714 w 765509"/>
                <a:gd name="connsiteY9" fmla="*/ 695999 h 1008385"/>
                <a:gd name="connsiteX10" fmla="*/ 249003 w 765509"/>
                <a:gd name="connsiteY10" fmla="*/ 1008383 h 1008385"/>
                <a:gd name="connsiteX11" fmla="*/ 830 w 765509"/>
                <a:gd name="connsiteY11" fmla="*/ 691346 h 1008385"/>
                <a:gd name="connsiteX12" fmla="*/ 325045 w 765509"/>
                <a:gd name="connsiteY12" fmla="*/ 183089 h 1008385"/>
                <a:gd name="connsiteX13" fmla="*/ 336057 w 765509"/>
                <a:gd name="connsiteY13" fmla="*/ 181310 h 1008385"/>
                <a:gd name="connsiteX14" fmla="*/ 333962 w 765509"/>
                <a:gd name="connsiteY14" fmla="*/ 180068 h 1008385"/>
                <a:gd name="connsiteX15" fmla="*/ 327340 w 765509"/>
                <a:gd name="connsiteY15" fmla="*/ 166947 h 1008385"/>
                <a:gd name="connsiteX16" fmla="*/ 333962 w 765509"/>
                <a:gd name="connsiteY16" fmla="*/ 153826 h 1008385"/>
                <a:gd name="connsiteX17" fmla="*/ 347318 w 765509"/>
                <a:gd name="connsiteY17" fmla="*/ 145903 h 1008385"/>
                <a:gd name="connsiteX18" fmla="*/ 324907 w 765509"/>
                <a:gd name="connsiteY18" fmla="*/ 129653 h 1008385"/>
                <a:gd name="connsiteX19" fmla="*/ 288114 w 765509"/>
                <a:gd name="connsiteY19" fmla="*/ 51462 h 1008385"/>
                <a:gd name="connsiteX20" fmla="*/ 412849 w 765509"/>
                <a:gd name="connsiteY20" fmla="*/ 0 h 1008385"/>
                <a:gd name="connsiteX0" fmla="*/ 413195 w 765856"/>
                <a:gd name="connsiteY0" fmla="*/ 0 h 1016290"/>
                <a:gd name="connsiteX1" fmla="*/ 535432 w 765856"/>
                <a:gd name="connsiteY1" fmla="*/ 51462 h 1016290"/>
                <a:gd name="connsiteX2" fmla="*/ 499420 w 765856"/>
                <a:gd name="connsiteY2" fmla="*/ 129472 h 1016290"/>
                <a:gd name="connsiteX3" fmla="*/ 476947 w 765856"/>
                <a:gd name="connsiteY3" fmla="*/ 146319 h 1016290"/>
                <a:gd name="connsiteX4" fmla="*/ 489602 w 765856"/>
                <a:gd name="connsiteY4" fmla="*/ 153826 h 1016290"/>
                <a:gd name="connsiteX5" fmla="*/ 496224 w 765856"/>
                <a:gd name="connsiteY5" fmla="*/ 166947 h 1016290"/>
                <a:gd name="connsiteX6" fmla="*/ 489602 w 765856"/>
                <a:gd name="connsiteY6" fmla="*/ 180068 h 1016290"/>
                <a:gd name="connsiteX7" fmla="*/ 485959 w 765856"/>
                <a:gd name="connsiteY7" fmla="*/ 182229 h 1016290"/>
                <a:gd name="connsiteX8" fmla="*/ 490807 w 765856"/>
                <a:gd name="connsiteY8" fmla="*/ 183002 h 1016290"/>
                <a:gd name="connsiteX9" fmla="*/ 758060 w 765856"/>
                <a:gd name="connsiteY9" fmla="*/ 695999 h 1016290"/>
                <a:gd name="connsiteX10" fmla="*/ 249349 w 765856"/>
                <a:gd name="connsiteY10" fmla="*/ 1008383 h 1016290"/>
                <a:gd name="connsiteX11" fmla="*/ 1176 w 765856"/>
                <a:gd name="connsiteY11" fmla="*/ 691346 h 1016290"/>
                <a:gd name="connsiteX12" fmla="*/ 325391 w 765856"/>
                <a:gd name="connsiteY12" fmla="*/ 183089 h 1016290"/>
                <a:gd name="connsiteX13" fmla="*/ 336403 w 765856"/>
                <a:gd name="connsiteY13" fmla="*/ 181310 h 1016290"/>
                <a:gd name="connsiteX14" fmla="*/ 334308 w 765856"/>
                <a:gd name="connsiteY14" fmla="*/ 180068 h 1016290"/>
                <a:gd name="connsiteX15" fmla="*/ 327686 w 765856"/>
                <a:gd name="connsiteY15" fmla="*/ 166947 h 1016290"/>
                <a:gd name="connsiteX16" fmla="*/ 334308 w 765856"/>
                <a:gd name="connsiteY16" fmla="*/ 153826 h 1016290"/>
                <a:gd name="connsiteX17" fmla="*/ 347664 w 765856"/>
                <a:gd name="connsiteY17" fmla="*/ 145903 h 1016290"/>
                <a:gd name="connsiteX18" fmla="*/ 325253 w 765856"/>
                <a:gd name="connsiteY18" fmla="*/ 129653 h 1016290"/>
                <a:gd name="connsiteX19" fmla="*/ 288460 w 765856"/>
                <a:gd name="connsiteY19" fmla="*/ 51462 h 1016290"/>
                <a:gd name="connsiteX20" fmla="*/ 413195 w 765856"/>
                <a:gd name="connsiteY20" fmla="*/ 0 h 1016290"/>
                <a:gd name="connsiteX0" fmla="*/ 412732 w 765393"/>
                <a:gd name="connsiteY0" fmla="*/ 0 h 1016290"/>
                <a:gd name="connsiteX1" fmla="*/ 534969 w 765393"/>
                <a:gd name="connsiteY1" fmla="*/ 51462 h 1016290"/>
                <a:gd name="connsiteX2" fmla="*/ 498957 w 765393"/>
                <a:gd name="connsiteY2" fmla="*/ 129472 h 1016290"/>
                <a:gd name="connsiteX3" fmla="*/ 476484 w 765393"/>
                <a:gd name="connsiteY3" fmla="*/ 146319 h 1016290"/>
                <a:gd name="connsiteX4" fmla="*/ 489139 w 765393"/>
                <a:gd name="connsiteY4" fmla="*/ 153826 h 1016290"/>
                <a:gd name="connsiteX5" fmla="*/ 495761 w 765393"/>
                <a:gd name="connsiteY5" fmla="*/ 166947 h 1016290"/>
                <a:gd name="connsiteX6" fmla="*/ 489139 w 765393"/>
                <a:gd name="connsiteY6" fmla="*/ 180068 h 1016290"/>
                <a:gd name="connsiteX7" fmla="*/ 485496 w 765393"/>
                <a:gd name="connsiteY7" fmla="*/ 182229 h 1016290"/>
                <a:gd name="connsiteX8" fmla="*/ 490344 w 765393"/>
                <a:gd name="connsiteY8" fmla="*/ 183002 h 1016290"/>
                <a:gd name="connsiteX9" fmla="*/ 757597 w 765393"/>
                <a:gd name="connsiteY9" fmla="*/ 695999 h 1016290"/>
                <a:gd name="connsiteX10" fmla="*/ 248886 w 765393"/>
                <a:gd name="connsiteY10" fmla="*/ 1008383 h 1016290"/>
                <a:gd name="connsiteX11" fmla="*/ 713 w 765393"/>
                <a:gd name="connsiteY11" fmla="*/ 691346 h 1016290"/>
                <a:gd name="connsiteX12" fmla="*/ 178668 w 765393"/>
                <a:gd name="connsiteY12" fmla="*/ 267220 h 1016290"/>
                <a:gd name="connsiteX13" fmla="*/ 324928 w 765393"/>
                <a:gd name="connsiteY13" fmla="*/ 183089 h 1016290"/>
                <a:gd name="connsiteX14" fmla="*/ 335940 w 765393"/>
                <a:gd name="connsiteY14" fmla="*/ 181310 h 1016290"/>
                <a:gd name="connsiteX15" fmla="*/ 333845 w 765393"/>
                <a:gd name="connsiteY15" fmla="*/ 180068 h 1016290"/>
                <a:gd name="connsiteX16" fmla="*/ 327223 w 765393"/>
                <a:gd name="connsiteY16" fmla="*/ 166947 h 1016290"/>
                <a:gd name="connsiteX17" fmla="*/ 333845 w 765393"/>
                <a:gd name="connsiteY17" fmla="*/ 153826 h 1016290"/>
                <a:gd name="connsiteX18" fmla="*/ 347201 w 765393"/>
                <a:gd name="connsiteY18" fmla="*/ 145903 h 1016290"/>
                <a:gd name="connsiteX19" fmla="*/ 324790 w 765393"/>
                <a:gd name="connsiteY19" fmla="*/ 129653 h 1016290"/>
                <a:gd name="connsiteX20" fmla="*/ 287997 w 765393"/>
                <a:gd name="connsiteY20" fmla="*/ 51462 h 1016290"/>
                <a:gd name="connsiteX21" fmla="*/ 412732 w 765393"/>
                <a:gd name="connsiteY21" fmla="*/ 0 h 1016290"/>
                <a:gd name="connsiteX0" fmla="*/ 412541 w 765202"/>
                <a:gd name="connsiteY0" fmla="*/ 0 h 1016290"/>
                <a:gd name="connsiteX1" fmla="*/ 534778 w 765202"/>
                <a:gd name="connsiteY1" fmla="*/ 51462 h 1016290"/>
                <a:gd name="connsiteX2" fmla="*/ 498766 w 765202"/>
                <a:gd name="connsiteY2" fmla="*/ 129472 h 1016290"/>
                <a:gd name="connsiteX3" fmla="*/ 476293 w 765202"/>
                <a:gd name="connsiteY3" fmla="*/ 146319 h 1016290"/>
                <a:gd name="connsiteX4" fmla="*/ 488948 w 765202"/>
                <a:gd name="connsiteY4" fmla="*/ 153826 h 1016290"/>
                <a:gd name="connsiteX5" fmla="*/ 495570 w 765202"/>
                <a:gd name="connsiteY5" fmla="*/ 166947 h 1016290"/>
                <a:gd name="connsiteX6" fmla="*/ 488948 w 765202"/>
                <a:gd name="connsiteY6" fmla="*/ 180068 h 1016290"/>
                <a:gd name="connsiteX7" fmla="*/ 485305 w 765202"/>
                <a:gd name="connsiteY7" fmla="*/ 182229 h 1016290"/>
                <a:gd name="connsiteX8" fmla="*/ 490153 w 765202"/>
                <a:gd name="connsiteY8" fmla="*/ 183002 h 1016290"/>
                <a:gd name="connsiteX9" fmla="*/ 757406 w 765202"/>
                <a:gd name="connsiteY9" fmla="*/ 695999 h 1016290"/>
                <a:gd name="connsiteX10" fmla="*/ 248695 w 765202"/>
                <a:gd name="connsiteY10" fmla="*/ 1008383 h 1016290"/>
                <a:gd name="connsiteX11" fmla="*/ 522 w 765202"/>
                <a:gd name="connsiteY11" fmla="*/ 691346 h 1016290"/>
                <a:gd name="connsiteX12" fmla="*/ 187392 w 765202"/>
                <a:gd name="connsiteY12" fmla="*/ 281516 h 1016290"/>
                <a:gd name="connsiteX13" fmla="*/ 324737 w 765202"/>
                <a:gd name="connsiteY13" fmla="*/ 183089 h 1016290"/>
                <a:gd name="connsiteX14" fmla="*/ 335749 w 765202"/>
                <a:gd name="connsiteY14" fmla="*/ 181310 h 1016290"/>
                <a:gd name="connsiteX15" fmla="*/ 333654 w 765202"/>
                <a:gd name="connsiteY15" fmla="*/ 180068 h 1016290"/>
                <a:gd name="connsiteX16" fmla="*/ 327032 w 765202"/>
                <a:gd name="connsiteY16" fmla="*/ 166947 h 1016290"/>
                <a:gd name="connsiteX17" fmla="*/ 333654 w 765202"/>
                <a:gd name="connsiteY17" fmla="*/ 153826 h 1016290"/>
                <a:gd name="connsiteX18" fmla="*/ 347010 w 765202"/>
                <a:gd name="connsiteY18" fmla="*/ 145903 h 1016290"/>
                <a:gd name="connsiteX19" fmla="*/ 324599 w 765202"/>
                <a:gd name="connsiteY19" fmla="*/ 129653 h 1016290"/>
                <a:gd name="connsiteX20" fmla="*/ 287806 w 765202"/>
                <a:gd name="connsiteY20" fmla="*/ 51462 h 1016290"/>
                <a:gd name="connsiteX21" fmla="*/ 412541 w 765202"/>
                <a:gd name="connsiteY21" fmla="*/ 0 h 1016290"/>
                <a:gd name="connsiteX0" fmla="*/ 481899 w 834560"/>
                <a:gd name="connsiteY0" fmla="*/ 0 h 1008957"/>
                <a:gd name="connsiteX1" fmla="*/ 604136 w 834560"/>
                <a:gd name="connsiteY1" fmla="*/ 51462 h 1008957"/>
                <a:gd name="connsiteX2" fmla="*/ 568124 w 834560"/>
                <a:gd name="connsiteY2" fmla="*/ 129472 h 1008957"/>
                <a:gd name="connsiteX3" fmla="*/ 545651 w 834560"/>
                <a:gd name="connsiteY3" fmla="*/ 146319 h 1008957"/>
                <a:gd name="connsiteX4" fmla="*/ 558306 w 834560"/>
                <a:gd name="connsiteY4" fmla="*/ 153826 h 1008957"/>
                <a:gd name="connsiteX5" fmla="*/ 564928 w 834560"/>
                <a:gd name="connsiteY5" fmla="*/ 166947 h 1008957"/>
                <a:gd name="connsiteX6" fmla="*/ 558306 w 834560"/>
                <a:gd name="connsiteY6" fmla="*/ 180068 h 1008957"/>
                <a:gd name="connsiteX7" fmla="*/ 554663 w 834560"/>
                <a:gd name="connsiteY7" fmla="*/ 182229 h 1008957"/>
                <a:gd name="connsiteX8" fmla="*/ 559511 w 834560"/>
                <a:gd name="connsiteY8" fmla="*/ 183002 h 1008957"/>
                <a:gd name="connsiteX9" fmla="*/ 826764 w 834560"/>
                <a:gd name="connsiteY9" fmla="*/ 695999 h 1008957"/>
                <a:gd name="connsiteX10" fmla="*/ 318053 w 834560"/>
                <a:gd name="connsiteY10" fmla="*/ 1008383 h 1008957"/>
                <a:gd name="connsiteX11" fmla="*/ 356 w 834560"/>
                <a:gd name="connsiteY11" fmla="*/ 622309 h 1008957"/>
                <a:gd name="connsiteX12" fmla="*/ 256750 w 834560"/>
                <a:gd name="connsiteY12" fmla="*/ 281516 h 1008957"/>
                <a:gd name="connsiteX13" fmla="*/ 394095 w 834560"/>
                <a:gd name="connsiteY13" fmla="*/ 183089 h 1008957"/>
                <a:gd name="connsiteX14" fmla="*/ 405107 w 834560"/>
                <a:gd name="connsiteY14" fmla="*/ 181310 h 1008957"/>
                <a:gd name="connsiteX15" fmla="*/ 403012 w 834560"/>
                <a:gd name="connsiteY15" fmla="*/ 180068 h 1008957"/>
                <a:gd name="connsiteX16" fmla="*/ 396390 w 834560"/>
                <a:gd name="connsiteY16" fmla="*/ 166947 h 1008957"/>
                <a:gd name="connsiteX17" fmla="*/ 403012 w 834560"/>
                <a:gd name="connsiteY17" fmla="*/ 153826 h 1008957"/>
                <a:gd name="connsiteX18" fmla="*/ 416368 w 834560"/>
                <a:gd name="connsiteY18" fmla="*/ 145903 h 1008957"/>
                <a:gd name="connsiteX19" fmla="*/ 393957 w 834560"/>
                <a:gd name="connsiteY19" fmla="*/ 129653 h 1008957"/>
                <a:gd name="connsiteX20" fmla="*/ 357164 w 834560"/>
                <a:gd name="connsiteY20" fmla="*/ 51462 h 1008957"/>
                <a:gd name="connsiteX21" fmla="*/ 481899 w 834560"/>
                <a:gd name="connsiteY21" fmla="*/ 0 h 1008957"/>
                <a:gd name="connsiteX0" fmla="*/ 481543 w 834204"/>
                <a:gd name="connsiteY0" fmla="*/ 0 h 1008957"/>
                <a:gd name="connsiteX1" fmla="*/ 603780 w 834204"/>
                <a:gd name="connsiteY1" fmla="*/ 51462 h 1008957"/>
                <a:gd name="connsiteX2" fmla="*/ 567768 w 834204"/>
                <a:gd name="connsiteY2" fmla="*/ 129472 h 1008957"/>
                <a:gd name="connsiteX3" fmla="*/ 545295 w 834204"/>
                <a:gd name="connsiteY3" fmla="*/ 146319 h 1008957"/>
                <a:gd name="connsiteX4" fmla="*/ 557950 w 834204"/>
                <a:gd name="connsiteY4" fmla="*/ 153826 h 1008957"/>
                <a:gd name="connsiteX5" fmla="*/ 564572 w 834204"/>
                <a:gd name="connsiteY5" fmla="*/ 166947 h 1008957"/>
                <a:gd name="connsiteX6" fmla="*/ 557950 w 834204"/>
                <a:gd name="connsiteY6" fmla="*/ 180068 h 1008957"/>
                <a:gd name="connsiteX7" fmla="*/ 554307 w 834204"/>
                <a:gd name="connsiteY7" fmla="*/ 182229 h 1008957"/>
                <a:gd name="connsiteX8" fmla="*/ 559155 w 834204"/>
                <a:gd name="connsiteY8" fmla="*/ 183002 h 1008957"/>
                <a:gd name="connsiteX9" fmla="*/ 826408 w 834204"/>
                <a:gd name="connsiteY9" fmla="*/ 695999 h 1008957"/>
                <a:gd name="connsiteX10" fmla="*/ 317697 w 834204"/>
                <a:gd name="connsiteY10" fmla="*/ 1008383 h 1008957"/>
                <a:gd name="connsiteX11" fmla="*/ 0 w 834204"/>
                <a:gd name="connsiteY11" fmla="*/ 622309 h 1008957"/>
                <a:gd name="connsiteX12" fmla="*/ 256394 w 834204"/>
                <a:gd name="connsiteY12" fmla="*/ 281516 h 1008957"/>
                <a:gd name="connsiteX13" fmla="*/ 393739 w 834204"/>
                <a:gd name="connsiteY13" fmla="*/ 183089 h 1008957"/>
                <a:gd name="connsiteX14" fmla="*/ 404751 w 834204"/>
                <a:gd name="connsiteY14" fmla="*/ 181310 h 1008957"/>
                <a:gd name="connsiteX15" fmla="*/ 402656 w 834204"/>
                <a:gd name="connsiteY15" fmla="*/ 180068 h 1008957"/>
                <a:gd name="connsiteX16" fmla="*/ 396034 w 834204"/>
                <a:gd name="connsiteY16" fmla="*/ 166947 h 1008957"/>
                <a:gd name="connsiteX17" fmla="*/ 402656 w 834204"/>
                <a:gd name="connsiteY17" fmla="*/ 153826 h 1008957"/>
                <a:gd name="connsiteX18" fmla="*/ 416012 w 834204"/>
                <a:gd name="connsiteY18" fmla="*/ 145903 h 1008957"/>
                <a:gd name="connsiteX19" fmla="*/ 393601 w 834204"/>
                <a:gd name="connsiteY19" fmla="*/ 129653 h 1008957"/>
                <a:gd name="connsiteX20" fmla="*/ 356808 w 834204"/>
                <a:gd name="connsiteY20" fmla="*/ 51462 h 1008957"/>
                <a:gd name="connsiteX21" fmla="*/ 481543 w 834204"/>
                <a:gd name="connsiteY21" fmla="*/ 0 h 1008957"/>
                <a:gd name="connsiteX0" fmla="*/ 476131 w 828792"/>
                <a:gd name="connsiteY0" fmla="*/ 0 h 1010056"/>
                <a:gd name="connsiteX1" fmla="*/ 598368 w 828792"/>
                <a:gd name="connsiteY1" fmla="*/ 51462 h 1010056"/>
                <a:gd name="connsiteX2" fmla="*/ 562356 w 828792"/>
                <a:gd name="connsiteY2" fmla="*/ 129472 h 1010056"/>
                <a:gd name="connsiteX3" fmla="*/ 539883 w 828792"/>
                <a:gd name="connsiteY3" fmla="*/ 146319 h 1010056"/>
                <a:gd name="connsiteX4" fmla="*/ 552538 w 828792"/>
                <a:gd name="connsiteY4" fmla="*/ 153826 h 1010056"/>
                <a:gd name="connsiteX5" fmla="*/ 559160 w 828792"/>
                <a:gd name="connsiteY5" fmla="*/ 166947 h 1010056"/>
                <a:gd name="connsiteX6" fmla="*/ 552538 w 828792"/>
                <a:gd name="connsiteY6" fmla="*/ 180068 h 1010056"/>
                <a:gd name="connsiteX7" fmla="*/ 548895 w 828792"/>
                <a:gd name="connsiteY7" fmla="*/ 182229 h 1010056"/>
                <a:gd name="connsiteX8" fmla="*/ 553743 w 828792"/>
                <a:gd name="connsiteY8" fmla="*/ 183002 h 1010056"/>
                <a:gd name="connsiteX9" fmla="*/ 820996 w 828792"/>
                <a:gd name="connsiteY9" fmla="*/ 695999 h 1010056"/>
                <a:gd name="connsiteX10" fmla="*/ 312285 w 828792"/>
                <a:gd name="connsiteY10" fmla="*/ 1008383 h 1010056"/>
                <a:gd name="connsiteX11" fmla="*/ -1 w 828792"/>
                <a:gd name="connsiteY11" fmla="*/ 564956 h 1010056"/>
                <a:gd name="connsiteX12" fmla="*/ 250982 w 828792"/>
                <a:gd name="connsiteY12" fmla="*/ 281516 h 1010056"/>
                <a:gd name="connsiteX13" fmla="*/ 388327 w 828792"/>
                <a:gd name="connsiteY13" fmla="*/ 183089 h 1010056"/>
                <a:gd name="connsiteX14" fmla="*/ 399339 w 828792"/>
                <a:gd name="connsiteY14" fmla="*/ 181310 h 1010056"/>
                <a:gd name="connsiteX15" fmla="*/ 397244 w 828792"/>
                <a:gd name="connsiteY15" fmla="*/ 180068 h 1010056"/>
                <a:gd name="connsiteX16" fmla="*/ 390622 w 828792"/>
                <a:gd name="connsiteY16" fmla="*/ 166947 h 1010056"/>
                <a:gd name="connsiteX17" fmla="*/ 397244 w 828792"/>
                <a:gd name="connsiteY17" fmla="*/ 153826 h 1010056"/>
                <a:gd name="connsiteX18" fmla="*/ 410600 w 828792"/>
                <a:gd name="connsiteY18" fmla="*/ 145903 h 1010056"/>
                <a:gd name="connsiteX19" fmla="*/ 388189 w 828792"/>
                <a:gd name="connsiteY19" fmla="*/ 129653 h 1010056"/>
                <a:gd name="connsiteX20" fmla="*/ 351396 w 828792"/>
                <a:gd name="connsiteY20" fmla="*/ 51462 h 1010056"/>
                <a:gd name="connsiteX21" fmla="*/ 476131 w 828792"/>
                <a:gd name="connsiteY21" fmla="*/ 0 h 1010056"/>
                <a:gd name="connsiteX0" fmla="*/ 476132 w 828793"/>
                <a:gd name="connsiteY0" fmla="*/ 0 h 1010056"/>
                <a:gd name="connsiteX1" fmla="*/ 598369 w 828793"/>
                <a:gd name="connsiteY1" fmla="*/ 51462 h 1010056"/>
                <a:gd name="connsiteX2" fmla="*/ 562357 w 828793"/>
                <a:gd name="connsiteY2" fmla="*/ 129472 h 1010056"/>
                <a:gd name="connsiteX3" fmla="*/ 539884 w 828793"/>
                <a:gd name="connsiteY3" fmla="*/ 146319 h 1010056"/>
                <a:gd name="connsiteX4" fmla="*/ 552539 w 828793"/>
                <a:gd name="connsiteY4" fmla="*/ 153826 h 1010056"/>
                <a:gd name="connsiteX5" fmla="*/ 559161 w 828793"/>
                <a:gd name="connsiteY5" fmla="*/ 166947 h 1010056"/>
                <a:gd name="connsiteX6" fmla="*/ 552539 w 828793"/>
                <a:gd name="connsiteY6" fmla="*/ 180068 h 1010056"/>
                <a:gd name="connsiteX7" fmla="*/ 548896 w 828793"/>
                <a:gd name="connsiteY7" fmla="*/ 182229 h 1010056"/>
                <a:gd name="connsiteX8" fmla="*/ 553744 w 828793"/>
                <a:gd name="connsiteY8" fmla="*/ 183002 h 1010056"/>
                <a:gd name="connsiteX9" fmla="*/ 820997 w 828793"/>
                <a:gd name="connsiteY9" fmla="*/ 695999 h 1010056"/>
                <a:gd name="connsiteX10" fmla="*/ 312286 w 828793"/>
                <a:gd name="connsiteY10" fmla="*/ 1008383 h 1010056"/>
                <a:gd name="connsiteX11" fmla="*/ 0 w 828793"/>
                <a:gd name="connsiteY11" fmla="*/ 564956 h 1010056"/>
                <a:gd name="connsiteX12" fmla="*/ 250983 w 828793"/>
                <a:gd name="connsiteY12" fmla="*/ 281516 h 1010056"/>
                <a:gd name="connsiteX13" fmla="*/ 388328 w 828793"/>
                <a:gd name="connsiteY13" fmla="*/ 183089 h 1010056"/>
                <a:gd name="connsiteX14" fmla="*/ 399340 w 828793"/>
                <a:gd name="connsiteY14" fmla="*/ 181310 h 1010056"/>
                <a:gd name="connsiteX15" fmla="*/ 397245 w 828793"/>
                <a:gd name="connsiteY15" fmla="*/ 180068 h 1010056"/>
                <a:gd name="connsiteX16" fmla="*/ 390623 w 828793"/>
                <a:gd name="connsiteY16" fmla="*/ 166947 h 1010056"/>
                <a:gd name="connsiteX17" fmla="*/ 397245 w 828793"/>
                <a:gd name="connsiteY17" fmla="*/ 153826 h 1010056"/>
                <a:gd name="connsiteX18" fmla="*/ 410601 w 828793"/>
                <a:gd name="connsiteY18" fmla="*/ 145903 h 1010056"/>
                <a:gd name="connsiteX19" fmla="*/ 388190 w 828793"/>
                <a:gd name="connsiteY19" fmla="*/ 129653 h 1010056"/>
                <a:gd name="connsiteX20" fmla="*/ 351397 w 828793"/>
                <a:gd name="connsiteY20" fmla="*/ 51462 h 1010056"/>
                <a:gd name="connsiteX21" fmla="*/ 476132 w 828793"/>
                <a:gd name="connsiteY21" fmla="*/ 0 h 1010056"/>
                <a:gd name="connsiteX0" fmla="*/ 479209 w 831870"/>
                <a:gd name="connsiteY0" fmla="*/ 0 h 1010056"/>
                <a:gd name="connsiteX1" fmla="*/ 601446 w 831870"/>
                <a:gd name="connsiteY1" fmla="*/ 51462 h 1010056"/>
                <a:gd name="connsiteX2" fmla="*/ 565434 w 831870"/>
                <a:gd name="connsiteY2" fmla="*/ 129472 h 1010056"/>
                <a:gd name="connsiteX3" fmla="*/ 542961 w 831870"/>
                <a:gd name="connsiteY3" fmla="*/ 146319 h 1010056"/>
                <a:gd name="connsiteX4" fmla="*/ 555616 w 831870"/>
                <a:gd name="connsiteY4" fmla="*/ 153826 h 1010056"/>
                <a:gd name="connsiteX5" fmla="*/ 562238 w 831870"/>
                <a:gd name="connsiteY5" fmla="*/ 166947 h 1010056"/>
                <a:gd name="connsiteX6" fmla="*/ 555616 w 831870"/>
                <a:gd name="connsiteY6" fmla="*/ 180068 h 1010056"/>
                <a:gd name="connsiteX7" fmla="*/ 551973 w 831870"/>
                <a:gd name="connsiteY7" fmla="*/ 182229 h 1010056"/>
                <a:gd name="connsiteX8" fmla="*/ 556821 w 831870"/>
                <a:gd name="connsiteY8" fmla="*/ 183002 h 1010056"/>
                <a:gd name="connsiteX9" fmla="*/ 824074 w 831870"/>
                <a:gd name="connsiteY9" fmla="*/ 695999 h 1010056"/>
                <a:gd name="connsiteX10" fmla="*/ 315363 w 831870"/>
                <a:gd name="connsiteY10" fmla="*/ 1008383 h 1010056"/>
                <a:gd name="connsiteX11" fmla="*/ 3077 w 831870"/>
                <a:gd name="connsiteY11" fmla="*/ 564956 h 1010056"/>
                <a:gd name="connsiteX12" fmla="*/ 254060 w 831870"/>
                <a:gd name="connsiteY12" fmla="*/ 281516 h 1010056"/>
                <a:gd name="connsiteX13" fmla="*/ 391405 w 831870"/>
                <a:gd name="connsiteY13" fmla="*/ 183089 h 1010056"/>
                <a:gd name="connsiteX14" fmla="*/ 402417 w 831870"/>
                <a:gd name="connsiteY14" fmla="*/ 181310 h 1010056"/>
                <a:gd name="connsiteX15" fmla="*/ 400322 w 831870"/>
                <a:gd name="connsiteY15" fmla="*/ 180068 h 1010056"/>
                <a:gd name="connsiteX16" fmla="*/ 393700 w 831870"/>
                <a:gd name="connsiteY16" fmla="*/ 166947 h 1010056"/>
                <a:gd name="connsiteX17" fmla="*/ 400322 w 831870"/>
                <a:gd name="connsiteY17" fmla="*/ 153826 h 1010056"/>
                <a:gd name="connsiteX18" fmla="*/ 413678 w 831870"/>
                <a:gd name="connsiteY18" fmla="*/ 145903 h 1010056"/>
                <a:gd name="connsiteX19" fmla="*/ 391267 w 831870"/>
                <a:gd name="connsiteY19" fmla="*/ 129653 h 1010056"/>
                <a:gd name="connsiteX20" fmla="*/ 354474 w 831870"/>
                <a:gd name="connsiteY20" fmla="*/ 51462 h 1010056"/>
                <a:gd name="connsiteX21" fmla="*/ 479209 w 831870"/>
                <a:gd name="connsiteY21" fmla="*/ 0 h 1010056"/>
                <a:gd name="connsiteX0" fmla="*/ 479004 w 739090"/>
                <a:gd name="connsiteY0" fmla="*/ 0 h 1013542"/>
                <a:gd name="connsiteX1" fmla="*/ 601241 w 739090"/>
                <a:gd name="connsiteY1" fmla="*/ 51462 h 1013542"/>
                <a:gd name="connsiteX2" fmla="*/ 565229 w 739090"/>
                <a:gd name="connsiteY2" fmla="*/ 129472 h 1013542"/>
                <a:gd name="connsiteX3" fmla="*/ 542756 w 739090"/>
                <a:gd name="connsiteY3" fmla="*/ 146319 h 1013542"/>
                <a:gd name="connsiteX4" fmla="*/ 555411 w 739090"/>
                <a:gd name="connsiteY4" fmla="*/ 153826 h 1013542"/>
                <a:gd name="connsiteX5" fmla="*/ 562033 w 739090"/>
                <a:gd name="connsiteY5" fmla="*/ 166947 h 1013542"/>
                <a:gd name="connsiteX6" fmla="*/ 555411 w 739090"/>
                <a:gd name="connsiteY6" fmla="*/ 180068 h 1013542"/>
                <a:gd name="connsiteX7" fmla="*/ 551768 w 739090"/>
                <a:gd name="connsiteY7" fmla="*/ 182229 h 1013542"/>
                <a:gd name="connsiteX8" fmla="*/ 556616 w 739090"/>
                <a:gd name="connsiteY8" fmla="*/ 183002 h 1013542"/>
                <a:gd name="connsiteX9" fmla="*/ 721215 w 739090"/>
                <a:gd name="connsiteY9" fmla="*/ 767207 h 1013542"/>
                <a:gd name="connsiteX10" fmla="*/ 315158 w 739090"/>
                <a:gd name="connsiteY10" fmla="*/ 1008383 h 1013542"/>
                <a:gd name="connsiteX11" fmla="*/ 2872 w 739090"/>
                <a:gd name="connsiteY11" fmla="*/ 564956 h 1013542"/>
                <a:gd name="connsiteX12" fmla="*/ 253855 w 739090"/>
                <a:gd name="connsiteY12" fmla="*/ 281516 h 1013542"/>
                <a:gd name="connsiteX13" fmla="*/ 391200 w 739090"/>
                <a:gd name="connsiteY13" fmla="*/ 183089 h 1013542"/>
                <a:gd name="connsiteX14" fmla="*/ 402212 w 739090"/>
                <a:gd name="connsiteY14" fmla="*/ 181310 h 1013542"/>
                <a:gd name="connsiteX15" fmla="*/ 400117 w 739090"/>
                <a:gd name="connsiteY15" fmla="*/ 180068 h 1013542"/>
                <a:gd name="connsiteX16" fmla="*/ 393495 w 739090"/>
                <a:gd name="connsiteY16" fmla="*/ 166947 h 1013542"/>
                <a:gd name="connsiteX17" fmla="*/ 400117 w 739090"/>
                <a:gd name="connsiteY17" fmla="*/ 153826 h 1013542"/>
                <a:gd name="connsiteX18" fmla="*/ 413473 w 739090"/>
                <a:gd name="connsiteY18" fmla="*/ 145903 h 1013542"/>
                <a:gd name="connsiteX19" fmla="*/ 391062 w 739090"/>
                <a:gd name="connsiteY19" fmla="*/ 129653 h 1013542"/>
                <a:gd name="connsiteX20" fmla="*/ 354269 w 739090"/>
                <a:gd name="connsiteY20" fmla="*/ 51462 h 1013542"/>
                <a:gd name="connsiteX21" fmla="*/ 479004 w 739090"/>
                <a:gd name="connsiteY21" fmla="*/ 0 h 1013542"/>
                <a:gd name="connsiteX0" fmla="*/ 479004 w 735576"/>
                <a:gd name="connsiteY0" fmla="*/ 0 h 1013542"/>
                <a:gd name="connsiteX1" fmla="*/ 601241 w 735576"/>
                <a:gd name="connsiteY1" fmla="*/ 51462 h 1013542"/>
                <a:gd name="connsiteX2" fmla="*/ 565229 w 735576"/>
                <a:gd name="connsiteY2" fmla="*/ 129472 h 1013542"/>
                <a:gd name="connsiteX3" fmla="*/ 542756 w 735576"/>
                <a:gd name="connsiteY3" fmla="*/ 146319 h 1013542"/>
                <a:gd name="connsiteX4" fmla="*/ 555411 w 735576"/>
                <a:gd name="connsiteY4" fmla="*/ 153826 h 1013542"/>
                <a:gd name="connsiteX5" fmla="*/ 562033 w 735576"/>
                <a:gd name="connsiteY5" fmla="*/ 166947 h 1013542"/>
                <a:gd name="connsiteX6" fmla="*/ 555411 w 735576"/>
                <a:gd name="connsiteY6" fmla="*/ 180068 h 1013542"/>
                <a:gd name="connsiteX7" fmla="*/ 551768 w 735576"/>
                <a:gd name="connsiteY7" fmla="*/ 182229 h 1013542"/>
                <a:gd name="connsiteX8" fmla="*/ 556616 w 735576"/>
                <a:gd name="connsiteY8" fmla="*/ 183002 h 1013542"/>
                <a:gd name="connsiteX9" fmla="*/ 721215 w 735576"/>
                <a:gd name="connsiteY9" fmla="*/ 767207 h 1013542"/>
                <a:gd name="connsiteX10" fmla="*/ 315158 w 735576"/>
                <a:gd name="connsiteY10" fmla="*/ 1008383 h 1013542"/>
                <a:gd name="connsiteX11" fmla="*/ 2872 w 735576"/>
                <a:gd name="connsiteY11" fmla="*/ 564956 h 1013542"/>
                <a:gd name="connsiteX12" fmla="*/ 253855 w 735576"/>
                <a:gd name="connsiteY12" fmla="*/ 281516 h 1013542"/>
                <a:gd name="connsiteX13" fmla="*/ 391200 w 735576"/>
                <a:gd name="connsiteY13" fmla="*/ 183089 h 1013542"/>
                <a:gd name="connsiteX14" fmla="*/ 402212 w 735576"/>
                <a:gd name="connsiteY14" fmla="*/ 181310 h 1013542"/>
                <a:gd name="connsiteX15" fmla="*/ 400117 w 735576"/>
                <a:gd name="connsiteY15" fmla="*/ 180068 h 1013542"/>
                <a:gd name="connsiteX16" fmla="*/ 393495 w 735576"/>
                <a:gd name="connsiteY16" fmla="*/ 166947 h 1013542"/>
                <a:gd name="connsiteX17" fmla="*/ 400117 w 735576"/>
                <a:gd name="connsiteY17" fmla="*/ 153826 h 1013542"/>
                <a:gd name="connsiteX18" fmla="*/ 413473 w 735576"/>
                <a:gd name="connsiteY18" fmla="*/ 145903 h 1013542"/>
                <a:gd name="connsiteX19" fmla="*/ 391062 w 735576"/>
                <a:gd name="connsiteY19" fmla="*/ 129653 h 1013542"/>
                <a:gd name="connsiteX20" fmla="*/ 354269 w 735576"/>
                <a:gd name="connsiteY20" fmla="*/ 51462 h 1013542"/>
                <a:gd name="connsiteX21" fmla="*/ 479004 w 735576"/>
                <a:gd name="connsiteY21" fmla="*/ 0 h 1013542"/>
                <a:gd name="connsiteX0" fmla="*/ 593901 w 877959"/>
                <a:gd name="connsiteY0" fmla="*/ 0 h 805087"/>
                <a:gd name="connsiteX1" fmla="*/ 716138 w 877959"/>
                <a:gd name="connsiteY1" fmla="*/ 51462 h 805087"/>
                <a:gd name="connsiteX2" fmla="*/ 680126 w 877959"/>
                <a:gd name="connsiteY2" fmla="*/ 129472 h 805087"/>
                <a:gd name="connsiteX3" fmla="*/ 657653 w 877959"/>
                <a:gd name="connsiteY3" fmla="*/ 146319 h 805087"/>
                <a:gd name="connsiteX4" fmla="*/ 670308 w 877959"/>
                <a:gd name="connsiteY4" fmla="*/ 153826 h 805087"/>
                <a:gd name="connsiteX5" fmla="*/ 676930 w 877959"/>
                <a:gd name="connsiteY5" fmla="*/ 166947 h 805087"/>
                <a:gd name="connsiteX6" fmla="*/ 670308 w 877959"/>
                <a:gd name="connsiteY6" fmla="*/ 180068 h 805087"/>
                <a:gd name="connsiteX7" fmla="*/ 666665 w 877959"/>
                <a:gd name="connsiteY7" fmla="*/ 182229 h 805087"/>
                <a:gd name="connsiteX8" fmla="*/ 671513 w 877959"/>
                <a:gd name="connsiteY8" fmla="*/ 183002 h 805087"/>
                <a:gd name="connsiteX9" fmla="*/ 836112 w 877959"/>
                <a:gd name="connsiteY9" fmla="*/ 767207 h 805087"/>
                <a:gd name="connsiteX10" fmla="*/ 43257 w 877959"/>
                <a:gd name="connsiteY10" fmla="*/ 727709 h 805087"/>
                <a:gd name="connsiteX11" fmla="*/ 117769 w 877959"/>
                <a:gd name="connsiteY11" fmla="*/ 564956 h 805087"/>
                <a:gd name="connsiteX12" fmla="*/ 368752 w 877959"/>
                <a:gd name="connsiteY12" fmla="*/ 281516 h 805087"/>
                <a:gd name="connsiteX13" fmla="*/ 506097 w 877959"/>
                <a:gd name="connsiteY13" fmla="*/ 183089 h 805087"/>
                <a:gd name="connsiteX14" fmla="*/ 517109 w 877959"/>
                <a:gd name="connsiteY14" fmla="*/ 181310 h 805087"/>
                <a:gd name="connsiteX15" fmla="*/ 515014 w 877959"/>
                <a:gd name="connsiteY15" fmla="*/ 180068 h 805087"/>
                <a:gd name="connsiteX16" fmla="*/ 508392 w 877959"/>
                <a:gd name="connsiteY16" fmla="*/ 166947 h 805087"/>
                <a:gd name="connsiteX17" fmla="*/ 515014 w 877959"/>
                <a:gd name="connsiteY17" fmla="*/ 153826 h 805087"/>
                <a:gd name="connsiteX18" fmla="*/ 528370 w 877959"/>
                <a:gd name="connsiteY18" fmla="*/ 145903 h 805087"/>
                <a:gd name="connsiteX19" fmla="*/ 505959 w 877959"/>
                <a:gd name="connsiteY19" fmla="*/ 129653 h 805087"/>
                <a:gd name="connsiteX20" fmla="*/ 469166 w 877959"/>
                <a:gd name="connsiteY20" fmla="*/ 51462 h 805087"/>
                <a:gd name="connsiteX21" fmla="*/ 593901 w 877959"/>
                <a:gd name="connsiteY21" fmla="*/ 0 h 805087"/>
                <a:gd name="connsiteX0" fmla="*/ 593901 w 877958"/>
                <a:gd name="connsiteY0" fmla="*/ 0 h 1004242"/>
                <a:gd name="connsiteX1" fmla="*/ 716138 w 877958"/>
                <a:gd name="connsiteY1" fmla="*/ 51462 h 1004242"/>
                <a:gd name="connsiteX2" fmla="*/ 680126 w 877958"/>
                <a:gd name="connsiteY2" fmla="*/ 129472 h 1004242"/>
                <a:gd name="connsiteX3" fmla="*/ 657653 w 877958"/>
                <a:gd name="connsiteY3" fmla="*/ 146319 h 1004242"/>
                <a:gd name="connsiteX4" fmla="*/ 670308 w 877958"/>
                <a:gd name="connsiteY4" fmla="*/ 153826 h 1004242"/>
                <a:gd name="connsiteX5" fmla="*/ 676930 w 877958"/>
                <a:gd name="connsiteY5" fmla="*/ 166947 h 1004242"/>
                <a:gd name="connsiteX6" fmla="*/ 670308 w 877958"/>
                <a:gd name="connsiteY6" fmla="*/ 180068 h 1004242"/>
                <a:gd name="connsiteX7" fmla="*/ 666665 w 877958"/>
                <a:gd name="connsiteY7" fmla="*/ 182229 h 1004242"/>
                <a:gd name="connsiteX8" fmla="*/ 671513 w 877958"/>
                <a:gd name="connsiteY8" fmla="*/ 183002 h 1004242"/>
                <a:gd name="connsiteX9" fmla="*/ 836112 w 877958"/>
                <a:gd name="connsiteY9" fmla="*/ 767207 h 1004242"/>
                <a:gd name="connsiteX10" fmla="*/ 43257 w 877958"/>
                <a:gd name="connsiteY10" fmla="*/ 727709 h 1004242"/>
                <a:gd name="connsiteX11" fmla="*/ 117769 w 877958"/>
                <a:gd name="connsiteY11" fmla="*/ 564956 h 1004242"/>
                <a:gd name="connsiteX12" fmla="*/ 368752 w 877958"/>
                <a:gd name="connsiteY12" fmla="*/ 281516 h 1004242"/>
                <a:gd name="connsiteX13" fmla="*/ 506097 w 877958"/>
                <a:gd name="connsiteY13" fmla="*/ 183089 h 1004242"/>
                <a:gd name="connsiteX14" fmla="*/ 517109 w 877958"/>
                <a:gd name="connsiteY14" fmla="*/ 181310 h 1004242"/>
                <a:gd name="connsiteX15" fmla="*/ 515014 w 877958"/>
                <a:gd name="connsiteY15" fmla="*/ 180068 h 1004242"/>
                <a:gd name="connsiteX16" fmla="*/ 508392 w 877958"/>
                <a:gd name="connsiteY16" fmla="*/ 166947 h 1004242"/>
                <a:gd name="connsiteX17" fmla="*/ 515014 w 877958"/>
                <a:gd name="connsiteY17" fmla="*/ 153826 h 1004242"/>
                <a:gd name="connsiteX18" fmla="*/ 528370 w 877958"/>
                <a:gd name="connsiteY18" fmla="*/ 145903 h 1004242"/>
                <a:gd name="connsiteX19" fmla="*/ 505959 w 877958"/>
                <a:gd name="connsiteY19" fmla="*/ 129653 h 1004242"/>
                <a:gd name="connsiteX20" fmla="*/ 469166 w 877958"/>
                <a:gd name="connsiteY20" fmla="*/ 51462 h 1004242"/>
                <a:gd name="connsiteX21" fmla="*/ 593901 w 877958"/>
                <a:gd name="connsiteY21" fmla="*/ 0 h 1004242"/>
                <a:gd name="connsiteX0" fmla="*/ 557580 w 841637"/>
                <a:gd name="connsiteY0" fmla="*/ 0 h 1004242"/>
                <a:gd name="connsiteX1" fmla="*/ 679817 w 841637"/>
                <a:gd name="connsiteY1" fmla="*/ 51462 h 1004242"/>
                <a:gd name="connsiteX2" fmla="*/ 643805 w 841637"/>
                <a:gd name="connsiteY2" fmla="*/ 129472 h 1004242"/>
                <a:gd name="connsiteX3" fmla="*/ 621332 w 841637"/>
                <a:gd name="connsiteY3" fmla="*/ 146319 h 1004242"/>
                <a:gd name="connsiteX4" fmla="*/ 633987 w 841637"/>
                <a:gd name="connsiteY4" fmla="*/ 153826 h 1004242"/>
                <a:gd name="connsiteX5" fmla="*/ 640609 w 841637"/>
                <a:gd name="connsiteY5" fmla="*/ 166947 h 1004242"/>
                <a:gd name="connsiteX6" fmla="*/ 633987 w 841637"/>
                <a:gd name="connsiteY6" fmla="*/ 180068 h 1004242"/>
                <a:gd name="connsiteX7" fmla="*/ 630344 w 841637"/>
                <a:gd name="connsiteY7" fmla="*/ 182229 h 1004242"/>
                <a:gd name="connsiteX8" fmla="*/ 635192 w 841637"/>
                <a:gd name="connsiteY8" fmla="*/ 183002 h 1004242"/>
                <a:gd name="connsiteX9" fmla="*/ 799791 w 841637"/>
                <a:gd name="connsiteY9" fmla="*/ 767207 h 1004242"/>
                <a:gd name="connsiteX10" fmla="*/ 6936 w 841637"/>
                <a:gd name="connsiteY10" fmla="*/ 727709 h 1004242"/>
                <a:gd name="connsiteX11" fmla="*/ 81448 w 841637"/>
                <a:gd name="connsiteY11" fmla="*/ 564956 h 1004242"/>
                <a:gd name="connsiteX12" fmla="*/ 332431 w 841637"/>
                <a:gd name="connsiteY12" fmla="*/ 281516 h 1004242"/>
                <a:gd name="connsiteX13" fmla="*/ 469776 w 841637"/>
                <a:gd name="connsiteY13" fmla="*/ 183089 h 1004242"/>
                <a:gd name="connsiteX14" fmla="*/ 480788 w 841637"/>
                <a:gd name="connsiteY14" fmla="*/ 181310 h 1004242"/>
                <a:gd name="connsiteX15" fmla="*/ 478693 w 841637"/>
                <a:gd name="connsiteY15" fmla="*/ 180068 h 1004242"/>
                <a:gd name="connsiteX16" fmla="*/ 472071 w 841637"/>
                <a:gd name="connsiteY16" fmla="*/ 166947 h 1004242"/>
                <a:gd name="connsiteX17" fmla="*/ 478693 w 841637"/>
                <a:gd name="connsiteY17" fmla="*/ 153826 h 1004242"/>
                <a:gd name="connsiteX18" fmla="*/ 492049 w 841637"/>
                <a:gd name="connsiteY18" fmla="*/ 145903 h 1004242"/>
                <a:gd name="connsiteX19" fmla="*/ 469638 w 841637"/>
                <a:gd name="connsiteY19" fmla="*/ 129653 h 1004242"/>
                <a:gd name="connsiteX20" fmla="*/ 432845 w 841637"/>
                <a:gd name="connsiteY20" fmla="*/ 51462 h 1004242"/>
                <a:gd name="connsiteX21" fmla="*/ 557580 w 841637"/>
                <a:gd name="connsiteY21" fmla="*/ 0 h 1004242"/>
                <a:gd name="connsiteX0" fmla="*/ 557580 w 833329"/>
                <a:gd name="connsiteY0" fmla="*/ 0 h 1018038"/>
                <a:gd name="connsiteX1" fmla="*/ 679817 w 833329"/>
                <a:gd name="connsiteY1" fmla="*/ 51462 h 1018038"/>
                <a:gd name="connsiteX2" fmla="*/ 643805 w 833329"/>
                <a:gd name="connsiteY2" fmla="*/ 129472 h 1018038"/>
                <a:gd name="connsiteX3" fmla="*/ 621332 w 833329"/>
                <a:gd name="connsiteY3" fmla="*/ 146319 h 1018038"/>
                <a:gd name="connsiteX4" fmla="*/ 633987 w 833329"/>
                <a:gd name="connsiteY4" fmla="*/ 153826 h 1018038"/>
                <a:gd name="connsiteX5" fmla="*/ 640609 w 833329"/>
                <a:gd name="connsiteY5" fmla="*/ 166947 h 1018038"/>
                <a:gd name="connsiteX6" fmla="*/ 633987 w 833329"/>
                <a:gd name="connsiteY6" fmla="*/ 180068 h 1018038"/>
                <a:gd name="connsiteX7" fmla="*/ 630344 w 833329"/>
                <a:gd name="connsiteY7" fmla="*/ 182229 h 1018038"/>
                <a:gd name="connsiteX8" fmla="*/ 635192 w 833329"/>
                <a:gd name="connsiteY8" fmla="*/ 183002 h 1018038"/>
                <a:gd name="connsiteX9" fmla="*/ 799791 w 833329"/>
                <a:gd name="connsiteY9" fmla="*/ 767207 h 1018038"/>
                <a:gd name="connsiteX10" fmla="*/ 6936 w 833329"/>
                <a:gd name="connsiteY10" fmla="*/ 727709 h 1018038"/>
                <a:gd name="connsiteX11" fmla="*/ 81448 w 833329"/>
                <a:gd name="connsiteY11" fmla="*/ 564956 h 1018038"/>
                <a:gd name="connsiteX12" fmla="*/ 332431 w 833329"/>
                <a:gd name="connsiteY12" fmla="*/ 281516 h 1018038"/>
                <a:gd name="connsiteX13" fmla="*/ 469776 w 833329"/>
                <a:gd name="connsiteY13" fmla="*/ 183089 h 1018038"/>
                <a:gd name="connsiteX14" fmla="*/ 480788 w 833329"/>
                <a:gd name="connsiteY14" fmla="*/ 181310 h 1018038"/>
                <a:gd name="connsiteX15" fmla="*/ 478693 w 833329"/>
                <a:gd name="connsiteY15" fmla="*/ 180068 h 1018038"/>
                <a:gd name="connsiteX16" fmla="*/ 472071 w 833329"/>
                <a:gd name="connsiteY16" fmla="*/ 166947 h 1018038"/>
                <a:gd name="connsiteX17" fmla="*/ 478693 w 833329"/>
                <a:gd name="connsiteY17" fmla="*/ 153826 h 1018038"/>
                <a:gd name="connsiteX18" fmla="*/ 492049 w 833329"/>
                <a:gd name="connsiteY18" fmla="*/ 145903 h 1018038"/>
                <a:gd name="connsiteX19" fmla="*/ 469638 w 833329"/>
                <a:gd name="connsiteY19" fmla="*/ 129653 h 1018038"/>
                <a:gd name="connsiteX20" fmla="*/ 432845 w 833329"/>
                <a:gd name="connsiteY20" fmla="*/ 51462 h 1018038"/>
                <a:gd name="connsiteX21" fmla="*/ 557580 w 833329"/>
                <a:gd name="connsiteY21" fmla="*/ 0 h 1018038"/>
                <a:gd name="connsiteX0" fmla="*/ 557580 w 804200"/>
                <a:gd name="connsiteY0" fmla="*/ 0 h 1022128"/>
                <a:gd name="connsiteX1" fmla="*/ 679817 w 804200"/>
                <a:gd name="connsiteY1" fmla="*/ 51462 h 1022128"/>
                <a:gd name="connsiteX2" fmla="*/ 643805 w 804200"/>
                <a:gd name="connsiteY2" fmla="*/ 129472 h 1022128"/>
                <a:gd name="connsiteX3" fmla="*/ 621332 w 804200"/>
                <a:gd name="connsiteY3" fmla="*/ 146319 h 1022128"/>
                <a:gd name="connsiteX4" fmla="*/ 633987 w 804200"/>
                <a:gd name="connsiteY4" fmla="*/ 153826 h 1022128"/>
                <a:gd name="connsiteX5" fmla="*/ 640609 w 804200"/>
                <a:gd name="connsiteY5" fmla="*/ 166947 h 1022128"/>
                <a:gd name="connsiteX6" fmla="*/ 633987 w 804200"/>
                <a:gd name="connsiteY6" fmla="*/ 180068 h 1022128"/>
                <a:gd name="connsiteX7" fmla="*/ 630344 w 804200"/>
                <a:gd name="connsiteY7" fmla="*/ 182229 h 1022128"/>
                <a:gd name="connsiteX8" fmla="*/ 635192 w 804200"/>
                <a:gd name="connsiteY8" fmla="*/ 183002 h 1022128"/>
                <a:gd name="connsiteX9" fmla="*/ 762881 w 804200"/>
                <a:gd name="connsiteY9" fmla="*/ 778767 h 1022128"/>
                <a:gd name="connsiteX10" fmla="*/ 6936 w 804200"/>
                <a:gd name="connsiteY10" fmla="*/ 727709 h 1022128"/>
                <a:gd name="connsiteX11" fmla="*/ 81448 w 804200"/>
                <a:gd name="connsiteY11" fmla="*/ 564956 h 1022128"/>
                <a:gd name="connsiteX12" fmla="*/ 332431 w 804200"/>
                <a:gd name="connsiteY12" fmla="*/ 281516 h 1022128"/>
                <a:gd name="connsiteX13" fmla="*/ 469776 w 804200"/>
                <a:gd name="connsiteY13" fmla="*/ 183089 h 1022128"/>
                <a:gd name="connsiteX14" fmla="*/ 480788 w 804200"/>
                <a:gd name="connsiteY14" fmla="*/ 181310 h 1022128"/>
                <a:gd name="connsiteX15" fmla="*/ 478693 w 804200"/>
                <a:gd name="connsiteY15" fmla="*/ 180068 h 1022128"/>
                <a:gd name="connsiteX16" fmla="*/ 472071 w 804200"/>
                <a:gd name="connsiteY16" fmla="*/ 166947 h 1022128"/>
                <a:gd name="connsiteX17" fmla="*/ 478693 w 804200"/>
                <a:gd name="connsiteY17" fmla="*/ 153826 h 1022128"/>
                <a:gd name="connsiteX18" fmla="*/ 492049 w 804200"/>
                <a:gd name="connsiteY18" fmla="*/ 145903 h 1022128"/>
                <a:gd name="connsiteX19" fmla="*/ 469638 w 804200"/>
                <a:gd name="connsiteY19" fmla="*/ 129653 h 1022128"/>
                <a:gd name="connsiteX20" fmla="*/ 432845 w 804200"/>
                <a:gd name="connsiteY20" fmla="*/ 51462 h 1022128"/>
                <a:gd name="connsiteX21" fmla="*/ 557580 w 804200"/>
                <a:gd name="connsiteY21" fmla="*/ 0 h 1022128"/>
                <a:gd name="connsiteX0" fmla="*/ 557580 w 795523"/>
                <a:gd name="connsiteY0" fmla="*/ 0 h 1038671"/>
                <a:gd name="connsiteX1" fmla="*/ 679817 w 795523"/>
                <a:gd name="connsiteY1" fmla="*/ 51462 h 1038671"/>
                <a:gd name="connsiteX2" fmla="*/ 643805 w 795523"/>
                <a:gd name="connsiteY2" fmla="*/ 129472 h 1038671"/>
                <a:gd name="connsiteX3" fmla="*/ 621332 w 795523"/>
                <a:gd name="connsiteY3" fmla="*/ 146319 h 1038671"/>
                <a:gd name="connsiteX4" fmla="*/ 633987 w 795523"/>
                <a:gd name="connsiteY4" fmla="*/ 153826 h 1038671"/>
                <a:gd name="connsiteX5" fmla="*/ 640609 w 795523"/>
                <a:gd name="connsiteY5" fmla="*/ 166947 h 1038671"/>
                <a:gd name="connsiteX6" fmla="*/ 633987 w 795523"/>
                <a:gd name="connsiteY6" fmla="*/ 180068 h 1038671"/>
                <a:gd name="connsiteX7" fmla="*/ 630344 w 795523"/>
                <a:gd name="connsiteY7" fmla="*/ 182229 h 1038671"/>
                <a:gd name="connsiteX8" fmla="*/ 635192 w 795523"/>
                <a:gd name="connsiteY8" fmla="*/ 183002 h 1038671"/>
                <a:gd name="connsiteX9" fmla="*/ 762881 w 795523"/>
                <a:gd name="connsiteY9" fmla="*/ 778767 h 1038671"/>
                <a:gd name="connsiteX10" fmla="*/ 6936 w 795523"/>
                <a:gd name="connsiteY10" fmla="*/ 727709 h 1038671"/>
                <a:gd name="connsiteX11" fmla="*/ 81448 w 795523"/>
                <a:gd name="connsiteY11" fmla="*/ 564956 h 1038671"/>
                <a:gd name="connsiteX12" fmla="*/ 332431 w 795523"/>
                <a:gd name="connsiteY12" fmla="*/ 281516 h 1038671"/>
                <a:gd name="connsiteX13" fmla="*/ 469776 w 795523"/>
                <a:gd name="connsiteY13" fmla="*/ 183089 h 1038671"/>
                <a:gd name="connsiteX14" fmla="*/ 480788 w 795523"/>
                <a:gd name="connsiteY14" fmla="*/ 181310 h 1038671"/>
                <a:gd name="connsiteX15" fmla="*/ 478693 w 795523"/>
                <a:gd name="connsiteY15" fmla="*/ 180068 h 1038671"/>
                <a:gd name="connsiteX16" fmla="*/ 472071 w 795523"/>
                <a:gd name="connsiteY16" fmla="*/ 166947 h 1038671"/>
                <a:gd name="connsiteX17" fmla="*/ 478693 w 795523"/>
                <a:gd name="connsiteY17" fmla="*/ 153826 h 1038671"/>
                <a:gd name="connsiteX18" fmla="*/ 492049 w 795523"/>
                <a:gd name="connsiteY18" fmla="*/ 145903 h 1038671"/>
                <a:gd name="connsiteX19" fmla="*/ 469638 w 795523"/>
                <a:gd name="connsiteY19" fmla="*/ 129653 h 1038671"/>
                <a:gd name="connsiteX20" fmla="*/ 432845 w 795523"/>
                <a:gd name="connsiteY20" fmla="*/ 51462 h 1038671"/>
                <a:gd name="connsiteX21" fmla="*/ 557580 w 795523"/>
                <a:gd name="connsiteY21" fmla="*/ 0 h 1038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95523" h="1038671">
                  <a:moveTo>
                    <a:pt x="557580" y="0"/>
                  </a:moveTo>
                  <a:cubicBezTo>
                    <a:pt x="625779" y="0"/>
                    <a:pt x="681066" y="1178"/>
                    <a:pt x="679817" y="51462"/>
                  </a:cubicBezTo>
                  <a:cubicBezTo>
                    <a:pt x="679192" y="76604"/>
                    <a:pt x="665683" y="106181"/>
                    <a:pt x="643805" y="129472"/>
                  </a:cubicBezTo>
                  <a:lnTo>
                    <a:pt x="621332" y="146319"/>
                  </a:lnTo>
                  <a:lnTo>
                    <a:pt x="633987" y="153826"/>
                  </a:lnTo>
                  <a:cubicBezTo>
                    <a:pt x="638251" y="157859"/>
                    <a:pt x="640609" y="162293"/>
                    <a:pt x="640609" y="166947"/>
                  </a:cubicBezTo>
                  <a:cubicBezTo>
                    <a:pt x="640609" y="171601"/>
                    <a:pt x="638251" y="176035"/>
                    <a:pt x="633987" y="180068"/>
                  </a:cubicBezTo>
                  <a:lnTo>
                    <a:pt x="630344" y="182229"/>
                  </a:lnTo>
                  <a:lnTo>
                    <a:pt x="635192" y="183002"/>
                  </a:lnTo>
                  <a:cubicBezTo>
                    <a:pt x="798950" y="326813"/>
                    <a:pt x="828859" y="583424"/>
                    <a:pt x="762881" y="778767"/>
                  </a:cubicBezTo>
                  <a:cubicBezTo>
                    <a:pt x="696903" y="974110"/>
                    <a:pt x="181570" y="1273953"/>
                    <a:pt x="6936" y="727709"/>
                  </a:cubicBezTo>
                  <a:cubicBezTo>
                    <a:pt x="-22778" y="621381"/>
                    <a:pt x="50727" y="582723"/>
                    <a:pt x="81448" y="564956"/>
                  </a:cubicBezTo>
                  <a:cubicBezTo>
                    <a:pt x="248844" y="455073"/>
                    <a:pt x="278395" y="366226"/>
                    <a:pt x="332431" y="281516"/>
                  </a:cubicBezTo>
                  <a:cubicBezTo>
                    <a:pt x="386467" y="196807"/>
                    <a:pt x="465199" y="184936"/>
                    <a:pt x="469776" y="183089"/>
                  </a:cubicBezTo>
                  <a:lnTo>
                    <a:pt x="480788" y="181310"/>
                  </a:lnTo>
                  <a:lnTo>
                    <a:pt x="478693" y="180068"/>
                  </a:lnTo>
                  <a:cubicBezTo>
                    <a:pt x="474429" y="176035"/>
                    <a:pt x="472071" y="171601"/>
                    <a:pt x="472071" y="166947"/>
                  </a:cubicBezTo>
                  <a:cubicBezTo>
                    <a:pt x="472071" y="162293"/>
                    <a:pt x="474429" y="157859"/>
                    <a:pt x="478693" y="153826"/>
                  </a:cubicBezTo>
                  <a:lnTo>
                    <a:pt x="492049" y="145903"/>
                  </a:lnTo>
                  <a:lnTo>
                    <a:pt x="469638" y="129653"/>
                  </a:lnTo>
                  <a:cubicBezTo>
                    <a:pt x="446979" y="106422"/>
                    <a:pt x="432845" y="76845"/>
                    <a:pt x="432845" y="51462"/>
                  </a:cubicBezTo>
                  <a:cubicBezTo>
                    <a:pt x="432845" y="695"/>
                    <a:pt x="489381" y="0"/>
                    <a:pt x="557580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0FED426F-5B92-495A-BBA3-D5EFE4FDAF45}"/>
                </a:ext>
              </a:extLst>
            </p:cNvPr>
            <p:cNvSpPr/>
            <p:nvPr/>
          </p:nvSpPr>
          <p:spPr bwMode="auto">
            <a:xfrm rot="5140371">
              <a:off x="6230556" y="4670828"/>
              <a:ext cx="161140" cy="75431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WordArt 34">
              <a:extLst>
                <a:ext uri="{FF2B5EF4-FFF2-40B4-BE49-F238E27FC236}">
                  <a16:creationId xmlns:a16="http://schemas.microsoft.com/office/drawing/2014/main" id="{6F7CC0B8-68FF-411E-9591-F30258266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66774" y="5145931"/>
              <a:ext cx="478576" cy="272246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ゴミ</a:t>
              </a:r>
            </a:p>
          </p:txBody>
        </p:sp>
        <p:sp>
          <p:nvSpPr>
            <p:cNvPr id="82" name="楕円 146">
              <a:extLst>
                <a:ext uri="{FF2B5EF4-FFF2-40B4-BE49-F238E27FC236}">
                  <a16:creationId xmlns:a16="http://schemas.microsoft.com/office/drawing/2014/main" id="{46A0D795-403C-41A3-A6ED-FD6695C620C5}"/>
                </a:ext>
              </a:extLst>
            </p:cNvPr>
            <p:cNvSpPr/>
            <p:nvPr/>
          </p:nvSpPr>
          <p:spPr bwMode="auto">
            <a:xfrm rot="15300000">
              <a:off x="6591553" y="444715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146">
              <a:extLst>
                <a:ext uri="{FF2B5EF4-FFF2-40B4-BE49-F238E27FC236}">
                  <a16:creationId xmlns:a16="http://schemas.microsoft.com/office/drawing/2014/main" id="{B685E18D-FC5A-4CE9-9D75-21E00FB81439}"/>
                </a:ext>
              </a:extLst>
            </p:cNvPr>
            <p:cNvSpPr/>
            <p:nvPr/>
          </p:nvSpPr>
          <p:spPr bwMode="auto">
            <a:xfrm rot="14400000">
              <a:off x="6354412" y="4318135"/>
              <a:ext cx="108769" cy="176825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146">
              <a:extLst>
                <a:ext uri="{FF2B5EF4-FFF2-40B4-BE49-F238E27FC236}">
                  <a16:creationId xmlns:a16="http://schemas.microsoft.com/office/drawing/2014/main" id="{063022CC-4C33-4037-A352-AA982744A520}"/>
                </a:ext>
              </a:extLst>
            </p:cNvPr>
            <p:cNvSpPr/>
            <p:nvPr/>
          </p:nvSpPr>
          <p:spPr bwMode="auto">
            <a:xfrm rot="13500000">
              <a:off x="6388183" y="4057070"/>
              <a:ext cx="108768" cy="176824"/>
            </a:xfrm>
            <a:custGeom>
              <a:avLst/>
              <a:gdLst>
                <a:gd name="connsiteX0" fmla="*/ 0 w 884667"/>
                <a:gd name="connsiteY0" fmla="*/ 407865 h 815729"/>
                <a:gd name="connsiteX1" fmla="*/ 442334 w 884667"/>
                <a:gd name="connsiteY1" fmla="*/ 0 h 815729"/>
                <a:gd name="connsiteX2" fmla="*/ 884668 w 884667"/>
                <a:gd name="connsiteY2" fmla="*/ 407865 h 815729"/>
                <a:gd name="connsiteX3" fmla="*/ 442334 w 884667"/>
                <a:gd name="connsiteY3" fmla="*/ 815730 h 815729"/>
                <a:gd name="connsiteX4" fmla="*/ 0 w 884667"/>
                <a:gd name="connsiteY4" fmla="*/ 407865 h 815729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407865 h 815730"/>
                <a:gd name="connsiteX1" fmla="*/ 442334 w 884668"/>
                <a:gd name="connsiteY1" fmla="*/ 0 h 815730"/>
                <a:gd name="connsiteX2" fmla="*/ 884668 w 884668"/>
                <a:gd name="connsiteY2" fmla="*/ 407865 h 815730"/>
                <a:gd name="connsiteX3" fmla="*/ 442334 w 884668"/>
                <a:gd name="connsiteY3" fmla="*/ 815730 h 815730"/>
                <a:gd name="connsiteX4" fmla="*/ 0 w 884668"/>
                <a:gd name="connsiteY4" fmla="*/ 407865 h 815730"/>
                <a:gd name="connsiteX0" fmla="*/ 0 w 884668"/>
                <a:gd name="connsiteY0" fmla="*/ 623525 h 1031390"/>
                <a:gd name="connsiteX1" fmla="*/ 433708 w 884668"/>
                <a:gd name="connsiteY1" fmla="*/ 0 h 1031390"/>
                <a:gd name="connsiteX2" fmla="*/ 884668 w 884668"/>
                <a:gd name="connsiteY2" fmla="*/ 623525 h 1031390"/>
                <a:gd name="connsiteX3" fmla="*/ 442334 w 884668"/>
                <a:gd name="connsiteY3" fmla="*/ 1031390 h 1031390"/>
                <a:gd name="connsiteX4" fmla="*/ 0 w 884668"/>
                <a:gd name="connsiteY4" fmla="*/ 623525 h 1031390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945126"/>
                <a:gd name="connsiteX1" fmla="*/ 433708 w 884668"/>
                <a:gd name="connsiteY1" fmla="*/ 0 h 945126"/>
                <a:gd name="connsiteX2" fmla="*/ 884668 w 884668"/>
                <a:gd name="connsiteY2" fmla="*/ 623525 h 945126"/>
                <a:gd name="connsiteX3" fmla="*/ 433708 w 884668"/>
                <a:gd name="connsiteY3" fmla="*/ 945126 h 945126"/>
                <a:gd name="connsiteX4" fmla="*/ 0 w 884668"/>
                <a:gd name="connsiteY4" fmla="*/ 623525 h 945126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23525 h 1008389"/>
                <a:gd name="connsiteX1" fmla="*/ 433708 w 884668"/>
                <a:gd name="connsiteY1" fmla="*/ 0 h 1008389"/>
                <a:gd name="connsiteX2" fmla="*/ 884668 w 884668"/>
                <a:gd name="connsiteY2" fmla="*/ 623525 h 1008389"/>
                <a:gd name="connsiteX3" fmla="*/ 437292 w 884668"/>
                <a:gd name="connsiteY3" fmla="*/ 1008389 h 1008389"/>
                <a:gd name="connsiteX4" fmla="*/ 0 w 884668"/>
                <a:gd name="connsiteY4" fmla="*/ 623525 h 1008389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  <a:gd name="connsiteX0" fmla="*/ 0 w 884668"/>
                <a:gd name="connsiteY0" fmla="*/ 658320 h 1043184"/>
                <a:gd name="connsiteX1" fmla="*/ 433708 w 884668"/>
                <a:gd name="connsiteY1" fmla="*/ 0 h 1043184"/>
                <a:gd name="connsiteX2" fmla="*/ 884668 w 884668"/>
                <a:gd name="connsiteY2" fmla="*/ 658320 h 1043184"/>
                <a:gd name="connsiteX3" fmla="*/ 437292 w 884668"/>
                <a:gd name="connsiteY3" fmla="*/ 1043184 h 1043184"/>
                <a:gd name="connsiteX4" fmla="*/ 0 w 884668"/>
                <a:gd name="connsiteY4" fmla="*/ 658320 h 1043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668" h="1043184">
                  <a:moveTo>
                    <a:pt x="0" y="658320"/>
                  </a:moveTo>
                  <a:cubicBezTo>
                    <a:pt x="0" y="433062"/>
                    <a:pt x="289790" y="221421"/>
                    <a:pt x="433708" y="0"/>
                  </a:cubicBezTo>
                  <a:cubicBezTo>
                    <a:pt x="588382" y="227747"/>
                    <a:pt x="884668" y="433062"/>
                    <a:pt x="884668" y="658320"/>
                  </a:cubicBezTo>
                  <a:cubicBezTo>
                    <a:pt x="884668" y="883578"/>
                    <a:pt x="681586" y="1043184"/>
                    <a:pt x="437292" y="1043184"/>
                  </a:cubicBezTo>
                  <a:cubicBezTo>
                    <a:pt x="192998" y="1043184"/>
                    <a:pt x="0" y="883578"/>
                    <a:pt x="0" y="65832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15843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popc47_出したゴミはお持ち帰り下さい</dc:title>
  <dc:subject>popc47_出したゴミはお持ち帰り下さい</dc:subject>
  <dc:creator>でじけろお</dc:creator>
  <cp:lastModifiedBy/>
  <cp:revision>1</cp:revision>
  <dcterms:created xsi:type="dcterms:W3CDTF">2014-07-30T05:46:34Z</dcterms:created>
  <dcterms:modified xsi:type="dcterms:W3CDTF">2021-03-08T03:54:56Z</dcterms:modified>
  <cp:version>1</cp:version>
</cp:coreProperties>
</file>