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93" r:id="rId3"/>
    <p:sldId id="294" r:id="rId4"/>
    <p:sldId id="295" r:id="rId5"/>
    <p:sldId id="285" r:id="rId6"/>
    <p:sldId id="29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87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3A78C8-202F-4345-9B23-C8D0239CE7B4}"/>
              </a:ext>
            </a:extLst>
          </p:cNvPr>
          <p:cNvSpPr txBox="1"/>
          <p:nvPr/>
        </p:nvSpPr>
        <p:spPr>
          <a:xfrm rot="5400000">
            <a:off x="-349267" y="2495907"/>
            <a:ext cx="7645774" cy="49018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ふわふわ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言葉を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使おう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2758FC3-4617-456C-9A91-6186A84B1AB6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2125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7EB388-6ADA-4627-841A-82303BC18D13}"/>
              </a:ext>
            </a:extLst>
          </p:cNvPr>
          <p:cNvSpPr txBox="1"/>
          <p:nvPr/>
        </p:nvSpPr>
        <p:spPr>
          <a:xfrm>
            <a:off x="694267" y="6107684"/>
            <a:ext cx="5469466" cy="34910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言葉を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F469ADB-56EA-455C-8E2F-077785E2A6D3}"/>
              </a:ext>
            </a:extLst>
          </p:cNvPr>
          <p:cNvGrpSpPr/>
          <p:nvPr/>
        </p:nvGrpSpPr>
        <p:grpSpPr>
          <a:xfrm>
            <a:off x="309937" y="147179"/>
            <a:ext cx="6360745" cy="5663924"/>
            <a:chOff x="309937" y="147179"/>
            <a:chExt cx="6360745" cy="5663924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DA078D2-AAD5-4A3A-80B6-1CDE18B26990}"/>
                </a:ext>
              </a:extLst>
            </p:cNvPr>
            <p:cNvSpPr/>
            <p:nvPr/>
          </p:nvSpPr>
          <p:spPr bwMode="auto">
            <a:xfrm>
              <a:off x="309937" y="3906591"/>
              <a:ext cx="1904514" cy="190451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2CA0BBF-4014-4974-B1CC-1579E32E3AF3}"/>
                </a:ext>
              </a:extLst>
            </p:cNvPr>
            <p:cNvSpPr/>
            <p:nvPr/>
          </p:nvSpPr>
          <p:spPr bwMode="auto">
            <a:xfrm>
              <a:off x="4796869" y="3929730"/>
              <a:ext cx="1703610" cy="1703608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F7978E1-98E7-4B78-8A29-A6450B7BA1B6}"/>
                </a:ext>
              </a:extLst>
            </p:cNvPr>
            <p:cNvSpPr/>
            <p:nvPr/>
          </p:nvSpPr>
          <p:spPr bwMode="auto">
            <a:xfrm>
              <a:off x="4482771" y="147179"/>
              <a:ext cx="2187911" cy="218791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565E104-9CEE-47A2-8628-D22B938AA1BC}"/>
                </a:ext>
              </a:extLst>
            </p:cNvPr>
            <p:cNvSpPr/>
            <p:nvPr/>
          </p:nvSpPr>
          <p:spPr bwMode="auto">
            <a:xfrm>
              <a:off x="332329" y="307226"/>
              <a:ext cx="2012739" cy="2012737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E9CDC531-2378-4CBD-B59B-C36252D42DEA}"/>
                </a:ext>
              </a:extLst>
            </p:cNvPr>
            <p:cNvSpPr txBox="1"/>
            <p:nvPr/>
          </p:nvSpPr>
          <p:spPr>
            <a:xfrm rot="20906369">
              <a:off x="4989764" y="916132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大好き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C3AF654B-BBE6-4FE6-BE17-3BBB72DE9CD5}"/>
                </a:ext>
              </a:extLst>
            </p:cNvPr>
            <p:cNvSpPr txBox="1"/>
            <p:nvPr/>
          </p:nvSpPr>
          <p:spPr>
            <a:xfrm rot="496560">
              <a:off x="819760" y="898917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とう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B58DC32-1001-4D6D-A18E-3E3193BB2692}"/>
                </a:ext>
              </a:extLst>
            </p:cNvPr>
            <p:cNvSpPr txBox="1"/>
            <p:nvPr/>
          </p:nvSpPr>
          <p:spPr>
            <a:xfrm rot="21014150">
              <a:off x="663274" y="452840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すごいね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1A623CF-C3B8-4258-A7A1-7221D954CB7C}"/>
                </a:ext>
              </a:extLst>
            </p:cNvPr>
            <p:cNvSpPr txBox="1"/>
            <p:nvPr/>
          </p:nvSpPr>
          <p:spPr>
            <a:xfrm rot="672539">
              <a:off x="5042066" y="4368796"/>
              <a:ext cx="1218414" cy="92478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F52B7B7-4DF4-4E82-AE2A-FFABB9E1A86D}"/>
                </a:ext>
              </a:extLst>
            </p:cNvPr>
            <p:cNvGrpSpPr/>
            <p:nvPr/>
          </p:nvGrpSpPr>
          <p:grpSpPr>
            <a:xfrm>
              <a:off x="1727511" y="1537893"/>
              <a:ext cx="3370575" cy="4202126"/>
              <a:chOff x="7545549" y="4713477"/>
              <a:chExt cx="1676715" cy="2090376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FEF2E2A-EFF0-41FF-AFB5-FDD173DE9C5E}"/>
                  </a:ext>
                </a:extLst>
              </p:cNvPr>
              <p:cNvGrpSpPr/>
              <p:nvPr/>
            </p:nvGrpSpPr>
            <p:grpSpPr>
              <a:xfrm>
                <a:off x="7545549" y="4713477"/>
                <a:ext cx="1676715" cy="2090376"/>
                <a:chOff x="3962804" y="1465452"/>
                <a:chExt cx="1676715" cy="2090376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A0177B28-2569-4376-8FE2-A1EA8EA0731D}"/>
                    </a:ext>
                  </a:extLst>
                </p:cNvPr>
                <p:cNvGrpSpPr/>
                <p:nvPr/>
              </p:nvGrpSpPr>
              <p:grpSpPr>
                <a:xfrm>
                  <a:off x="3962804" y="1465452"/>
                  <a:ext cx="1676715" cy="2090376"/>
                  <a:chOff x="7353885" y="3458737"/>
                  <a:chExt cx="2029291" cy="2529936"/>
                </a:xfrm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EB9C584D-F2DB-436F-AE65-611A11B342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13470" y="3458737"/>
                    <a:ext cx="1901218" cy="183716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BB2C653D-A744-4B22-A65F-3F75ED06387C}"/>
                      </a:ext>
                    </a:extLst>
                  </p:cNvPr>
                  <p:cNvGrpSpPr/>
                  <p:nvPr/>
                </p:nvGrpSpPr>
                <p:grpSpPr>
                  <a:xfrm>
                    <a:off x="7791664" y="5219177"/>
                    <a:ext cx="1135289" cy="769496"/>
                    <a:chOff x="7643555" y="5229200"/>
                    <a:chExt cx="1431508" cy="970273"/>
                  </a:xfrm>
                </p:grpSpPr>
                <p:sp>
                  <p:nvSpPr>
                    <p:cNvPr id="86" name="台形 85">
                      <a:extLst>
                        <a:ext uri="{FF2B5EF4-FFF2-40B4-BE49-F238E27FC236}">
                          <a16:creationId xmlns:a16="http://schemas.microsoft.com/office/drawing/2014/main" id="{32D31AA7-7AA1-464F-8038-9A9D2E1545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099051" y="5229200"/>
                      <a:ext cx="520514" cy="353196"/>
                    </a:xfrm>
                    <a:prstGeom prst="trapezoid">
                      <a:avLst>
                        <a:gd name="adj" fmla="val 16791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フリーフォーム 163">
                      <a:extLst>
                        <a:ext uri="{FF2B5EF4-FFF2-40B4-BE49-F238E27FC236}">
                          <a16:creationId xmlns:a16="http://schemas.microsoft.com/office/drawing/2014/main" id="{E896159E-EF71-48F0-938C-7C15EF3E91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43555" y="5482815"/>
                      <a:ext cx="1431508" cy="716658"/>
                    </a:xfrm>
                    <a:custGeom>
                      <a:avLst/>
                      <a:gdLst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3998 w 1427996"/>
                        <a:gd name="connsiteY3" fmla="*/ 85874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5903 w 1427996"/>
                        <a:gd name="connsiteY3" fmla="*/ 72539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27996" h="716658">
                          <a:moveTo>
                            <a:pt x="292167" y="0"/>
                          </a:moveTo>
                          <a:lnTo>
                            <a:pt x="474723" y="0"/>
                          </a:lnTo>
                          <a:lnTo>
                            <a:pt x="529969" y="44488"/>
                          </a:lnTo>
                          <a:cubicBezTo>
                            <a:pt x="577066" y="70059"/>
                            <a:pt x="644035" y="72539"/>
                            <a:pt x="715903" y="72539"/>
                          </a:cubicBezTo>
                          <a:cubicBezTo>
                            <a:pt x="787771" y="72539"/>
                            <a:pt x="850931" y="70059"/>
                            <a:pt x="898028" y="44488"/>
                          </a:cubicBezTo>
                          <a:lnTo>
                            <a:pt x="953273" y="0"/>
                          </a:lnTo>
                          <a:lnTo>
                            <a:pt x="1135829" y="0"/>
                          </a:lnTo>
                          <a:cubicBezTo>
                            <a:pt x="1297188" y="0"/>
                            <a:pt x="1427996" y="130808"/>
                            <a:pt x="1427996" y="292167"/>
                          </a:cubicBezTo>
                          <a:lnTo>
                            <a:pt x="1427996" y="716658"/>
                          </a:lnTo>
                          <a:lnTo>
                            <a:pt x="0" y="716658"/>
                          </a:lnTo>
                          <a:lnTo>
                            <a:pt x="0" y="292167"/>
                          </a:lnTo>
                          <a:cubicBezTo>
                            <a:pt x="0" y="130808"/>
                            <a:pt x="130808" y="0"/>
                            <a:pt x="292167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8" name="グループ化 87">
                      <a:extLst>
                        <a:ext uri="{FF2B5EF4-FFF2-40B4-BE49-F238E27FC236}">
                          <a16:creationId xmlns:a16="http://schemas.microsoft.com/office/drawing/2014/main" id="{865BDEFA-F659-41AF-A262-FA6E415435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55617" y="5418726"/>
                      <a:ext cx="807384" cy="307114"/>
                      <a:chOff x="7923330" y="5393148"/>
                      <a:chExt cx="898671" cy="393455"/>
                    </a:xfrm>
                    <a:solidFill>
                      <a:schemeClr val="accent5">
                        <a:lumMod val="75000"/>
                      </a:schemeClr>
                    </a:solidFill>
                  </p:grpSpPr>
                  <p:sp>
                    <p:nvSpPr>
                      <p:cNvPr id="89" name="直角三角形 3">
                        <a:extLst>
                          <a:ext uri="{FF2B5EF4-FFF2-40B4-BE49-F238E27FC236}">
                            <a16:creationId xmlns:a16="http://schemas.microsoft.com/office/drawing/2014/main" id="{32BF6FF6-6DD2-41FB-B10C-51EEA24B3E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951270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直角三角形 3">
                        <a:extLst>
                          <a:ext uri="{FF2B5EF4-FFF2-40B4-BE49-F238E27FC236}">
                            <a16:creationId xmlns:a16="http://schemas.microsoft.com/office/drawing/2014/main" id="{F7EADA9A-8CB4-495E-8A6F-A931288DB7D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400606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A8C78974-6057-41D1-893D-F2B9D099413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53885" y="4359989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2A53FC72-E74A-4B7F-B042-E9215C760EB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440410" y="4469578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6ABC6623-5D57-4222-BA6F-EC76B56BDBE1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54424" y="4359988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9F687807-1ACF-48D1-8C7D-70C649064E0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9040948" y="4469577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F9C0B66F-C4A5-4AE1-A1EE-47B358DB1C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378" y="3671351"/>
                    <a:ext cx="1647860" cy="164785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月 81">
                    <a:extLst>
                      <a:ext uri="{FF2B5EF4-FFF2-40B4-BE49-F238E27FC236}">
                        <a16:creationId xmlns:a16="http://schemas.microsoft.com/office/drawing/2014/main" id="{26AC9B49-76CB-416C-AA62-0EA4754EDD0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910724" y="4027758"/>
                    <a:ext cx="64527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月 82">
                    <a:extLst>
                      <a:ext uri="{FF2B5EF4-FFF2-40B4-BE49-F238E27FC236}">
                        <a16:creationId xmlns:a16="http://schemas.microsoft.com/office/drawing/2014/main" id="{1FCEEA3D-EC57-46B8-94F8-2F5E9E6E4BD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727380" y="4027759"/>
                    <a:ext cx="64530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ひし形 16">
                    <a:extLst>
                      <a:ext uri="{FF2B5EF4-FFF2-40B4-BE49-F238E27FC236}">
                        <a16:creationId xmlns:a16="http://schemas.microsoft.com/office/drawing/2014/main" id="{588FE8F8-60B7-46E0-B52B-17BBB81B18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2750" y="4805751"/>
                    <a:ext cx="223070" cy="78673"/>
                  </a:xfrm>
                  <a:custGeom>
                    <a:avLst/>
                    <a:gdLst>
                      <a:gd name="connsiteX0" fmla="*/ 0 w 270030"/>
                      <a:gd name="connsiteY0" fmla="*/ 45005 h 90010"/>
                      <a:gd name="connsiteX1" fmla="*/ 135015 w 270030"/>
                      <a:gd name="connsiteY1" fmla="*/ 0 h 90010"/>
                      <a:gd name="connsiteX2" fmla="*/ 270030 w 270030"/>
                      <a:gd name="connsiteY2" fmla="*/ 45005 h 90010"/>
                      <a:gd name="connsiteX3" fmla="*/ 135015 w 270030"/>
                      <a:gd name="connsiteY3" fmla="*/ 90010 h 90010"/>
                      <a:gd name="connsiteX4" fmla="*/ 0 w 270030"/>
                      <a:gd name="connsiteY4" fmla="*/ 45005 h 90010"/>
                      <a:gd name="connsiteX0" fmla="*/ 0 w 270030"/>
                      <a:gd name="connsiteY0" fmla="*/ 45005 h 90011"/>
                      <a:gd name="connsiteX1" fmla="*/ 135015 w 270030"/>
                      <a:gd name="connsiteY1" fmla="*/ 0 h 90011"/>
                      <a:gd name="connsiteX2" fmla="*/ 270030 w 270030"/>
                      <a:gd name="connsiteY2" fmla="*/ 45005 h 90011"/>
                      <a:gd name="connsiteX3" fmla="*/ 135015 w 270030"/>
                      <a:gd name="connsiteY3" fmla="*/ 90010 h 90011"/>
                      <a:gd name="connsiteX4" fmla="*/ 0 w 270030"/>
                      <a:gd name="connsiteY4" fmla="*/ 45005 h 90011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0030" h="90014">
                        <a:moveTo>
                          <a:pt x="0" y="45005"/>
                        </a:moveTo>
                        <a:lnTo>
                          <a:pt x="135015" y="0"/>
                        </a:lnTo>
                        <a:lnTo>
                          <a:pt x="270030" y="45005"/>
                        </a:lnTo>
                        <a:cubicBezTo>
                          <a:pt x="228100" y="86163"/>
                          <a:pt x="220660" y="89772"/>
                          <a:pt x="135015" y="90010"/>
                        </a:cubicBezTo>
                        <a:cubicBezTo>
                          <a:pt x="49370" y="90248"/>
                          <a:pt x="45005" y="80350"/>
                          <a:pt x="0" y="45005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月 84">
                    <a:extLst>
                      <a:ext uri="{FF2B5EF4-FFF2-40B4-BE49-F238E27FC236}">
                        <a16:creationId xmlns:a16="http://schemas.microsoft.com/office/drawing/2014/main" id="{5319D90A-423E-4466-B016-E363ABDD97D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8305355" y="4831272"/>
                    <a:ext cx="123298" cy="47838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2CDABAF7-502C-4B92-A70A-23DBC561929B}"/>
                    </a:ext>
                  </a:extLst>
                </p:cNvPr>
                <p:cNvSpPr/>
                <p:nvPr/>
              </p:nvSpPr>
              <p:spPr bwMode="auto">
                <a:xfrm>
                  <a:off x="4167189" y="1529951"/>
                  <a:ext cx="1267950" cy="460532"/>
                </a:xfrm>
                <a:custGeom>
                  <a:avLst/>
                  <a:gdLst>
                    <a:gd name="connsiteX0" fmla="*/ 633975 w 1267950"/>
                    <a:gd name="connsiteY0" fmla="*/ 0 h 460532"/>
                    <a:gd name="connsiteX1" fmla="*/ 1252198 w 1267950"/>
                    <a:gd name="connsiteY1" fmla="*/ 409786 h 460532"/>
                    <a:gd name="connsiteX2" fmla="*/ 1267950 w 1267950"/>
                    <a:gd name="connsiteY2" fmla="*/ 460532 h 460532"/>
                    <a:gd name="connsiteX3" fmla="*/ 1244415 w 1267950"/>
                    <a:gd name="connsiteY3" fmla="*/ 448600 h 460532"/>
                    <a:gd name="connsiteX4" fmla="*/ 1148618 w 1267950"/>
                    <a:gd name="connsiteY4" fmla="*/ 414762 h 460532"/>
                    <a:gd name="connsiteX5" fmla="*/ 1121682 w 1267950"/>
                    <a:gd name="connsiteY5" fmla="*/ 314200 h 460532"/>
                    <a:gd name="connsiteX6" fmla="*/ 1077171 w 1267950"/>
                    <a:gd name="connsiteY6" fmla="*/ 392875 h 460532"/>
                    <a:gd name="connsiteX7" fmla="*/ 958646 w 1267950"/>
                    <a:gd name="connsiteY7" fmla="*/ 364176 h 460532"/>
                    <a:gd name="connsiteX8" fmla="*/ 936915 w 1267950"/>
                    <a:gd name="connsiteY8" fmla="*/ 361099 h 460532"/>
                    <a:gd name="connsiteX9" fmla="*/ 906283 w 1267950"/>
                    <a:gd name="connsiteY9" fmla="*/ 246738 h 460532"/>
                    <a:gd name="connsiteX10" fmla="*/ 848654 w 1267950"/>
                    <a:gd name="connsiteY10" fmla="*/ 348598 h 460532"/>
                    <a:gd name="connsiteX11" fmla="*/ 800247 w 1267950"/>
                    <a:gd name="connsiteY11" fmla="*/ 341742 h 460532"/>
                    <a:gd name="connsiteX12" fmla="*/ 688614 w 1267950"/>
                    <a:gd name="connsiteY12" fmla="*/ 336552 h 460532"/>
                    <a:gd name="connsiteX13" fmla="*/ 638357 w 1267950"/>
                    <a:gd name="connsiteY13" fmla="*/ 213692 h 460532"/>
                    <a:gd name="connsiteX14" fmla="*/ 588270 w 1267950"/>
                    <a:gd name="connsiteY14" fmla="*/ 336137 h 460532"/>
                    <a:gd name="connsiteX15" fmla="*/ 467703 w 1267950"/>
                    <a:gd name="connsiteY15" fmla="*/ 341742 h 460532"/>
                    <a:gd name="connsiteX16" fmla="*/ 432304 w 1267950"/>
                    <a:gd name="connsiteY16" fmla="*/ 346756 h 460532"/>
                    <a:gd name="connsiteX17" fmla="*/ 375717 w 1267950"/>
                    <a:gd name="connsiteY17" fmla="*/ 246738 h 460532"/>
                    <a:gd name="connsiteX18" fmla="*/ 345639 w 1267950"/>
                    <a:gd name="connsiteY18" fmla="*/ 359030 h 460532"/>
                    <a:gd name="connsiteX19" fmla="*/ 309304 w 1267950"/>
                    <a:gd name="connsiteY19" fmla="*/ 364176 h 460532"/>
                    <a:gd name="connsiteX20" fmla="*/ 188680 w 1267950"/>
                    <a:gd name="connsiteY20" fmla="*/ 393383 h 460532"/>
                    <a:gd name="connsiteX21" fmla="*/ 146576 w 1267950"/>
                    <a:gd name="connsiteY21" fmla="*/ 318963 h 460532"/>
                    <a:gd name="connsiteX22" fmla="*/ 121081 w 1267950"/>
                    <a:gd name="connsiteY22" fmla="*/ 414144 h 460532"/>
                    <a:gd name="connsiteX23" fmla="*/ 23534 w 1267950"/>
                    <a:gd name="connsiteY23" fmla="*/ 448600 h 460532"/>
                    <a:gd name="connsiteX24" fmla="*/ 0 w 1267950"/>
                    <a:gd name="connsiteY24" fmla="*/ 460532 h 460532"/>
                    <a:gd name="connsiteX25" fmla="*/ 15753 w 1267950"/>
                    <a:gd name="connsiteY25" fmla="*/ 409786 h 460532"/>
                    <a:gd name="connsiteX26" fmla="*/ 633975 w 1267950"/>
                    <a:gd name="connsiteY26" fmla="*/ 0 h 46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67950" h="460532">
                      <a:moveTo>
                        <a:pt x="633975" y="0"/>
                      </a:moveTo>
                      <a:cubicBezTo>
                        <a:pt x="911891" y="0"/>
                        <a:pt x="1150342" y="168972"/>
                        <a:pt x="1252198" y="409786"/>
                      </a:cubicBezTo>
                      <a:lnTo>
                        <a:pt x="1267950" y="460532"/>
                      </a:lnTo>
                      <a:lnTo>
                        <a:pt x="1244415" y="448600"/>
                      </a:lnTo>
                      <a:lnTo>
                        <a:pt x="1148618" y="414762"/>
                      </a:lnTo>
                      <a:lnTo>
                        <a:pt x="1121682" y="314200"/>
                      </a:lnTo>
                      <a:lnTo>
                        <a:pt x="1077171" y="392875"/>
                      </a:lnTo>
                      <a:lnTo>
                        <a:pt x="958646" y="364176"/>
                      </a:lnTo>
                      <a:lnTo>
                        <a:pt x="936915" y="361099"/>
                      </a:lnTo>
                      <a:lnTo>
                        <a:pt x="906283" y="246738"/>
                      </a:lnTo>
                      <a:lnTo>
                        <a:pt x="848654" y="348598"/>
                      </a:lnTo>
                      <a:lnTo>
                        <a:pt x="800247" y="341742"/>
                      </a:lnTo>
                      <a:lnTo>
                        <a:pt x="688614" y="336552"/>
                      </a:lnTo>
                      <a:lnTo>
                        <a:pt x="638357" y="213692"/>
                      </a:lnTo>
                      <a:lnTo>
                        <a:pt x="588270" y="336137"/>
                      </a:lnTo>
                      <a:lnTo>
                        <a:pt x="467703" y="341742"/>
                      </a:lnTo>
                      <a:lnTo>
                        <a:pt x="432304" y="346756"/>
                      </a:lnTo>
                      <a:lnTo>
                        <a:pt x="375717" y="246738"/>
                      </a:lnTo>
                      <a:lnTo>
                        <a:pt x="345639" y="359030"/>
                      </a:lnTo>
                      <a:lnTo>
                        <a:pt x="309304" y="364176"/>
                      </a:lnTo>
                      <a:lnTo>
                        <a:pt x="188680" y="393383"/>
                      </a:lnTo>
                      <a:lnTo>
                        <a:pt x="146576" y="318963"/>
                      </a:lnTo>
                      <a:lnTo>
                        <a:pt x="121081" y="414144"/>
                      </a:lnTo>
                      <a:lnTo>
                        <a:pt x="23534" y="448600"/>
                      </a:lnTo>
                      <a:lnTo>
                        <a:pt x="0" y="460532"/>
                      </a:lnTo>
                      <a:lnTo>
                        <a:pt x="15753" y="409786"/>
                      </a:lnTo>
                      <a:cubicBezTo>
                        <a:pt x="117608" y="168972"/>
                        <a:pt x="356059" y="0"/>
                        <a:pt x="6339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アーチ 70">
                <a:extLst>
                  <a:ext uri="{FF2B5EF4-FFF2-40B4-BE49-F238E27FC236}">
                    <a16:creationId xmlns:a16="http://schemas.microsoft.com/office/drawing/2014/main" id="{B5E1BF13-CF46-46EC-9A9D-7637990D0628}"/>
                  </a:ext>
                </a:extLst>
              </p:cNvPr>
              <p:cNvSpPr/>
              <p:nvPr/>
            </p:nvSpPr>
            <p:spPr bwMode="auto">
              <a:xfrm>
                <a:off x="78854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アーチ 71">
                <a:extLst>
                  <a:ext uri="{FF2B5EF4-FFF2-40B4-BE49-F238E27FC236}">
                    <a16:creationId xmlns:a16="http://schemas.microsoft.com/office/drawing/2014/main" id="{DA9E4512-3A96-44BF-AFF1-60383E98B522}"/>
                  </a:ext>
                </a:extLst>
              </p:cNvPr>
              <p:cNvSpPr/>
              <p:nvPr/>
            </p:nvSpPr>
            <p:spPr bwMode="auto">
              <a:xfrm>
                <a:off x="85966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92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4157FFA-8498-413C-B491-283F1453A629}"/>
              </a:ext>
            </a:extLst>
          </p:cNvPr>
          <p:cNvGrpSpPr/>
          <p:nvPr/>
        </p:nvGrpSpPr>
        <p:grpSpPr>
          <a:xfrm>
            <a:off x="1782679" y="1629996"/>
            <a:ext cx="3221369" cy="4074629"/>
            <a:chOff x="1178134" y="4696804"/>
            <a:chExt cx="1676716" cy="2120836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141BF93-B8D4-45B1-93FB-59753BBD3427}"/>
                </a:ext>
              </a:extLst>
            </p:cNvPr>
            <p:cNvGrpSpPr/>
            <p:nvPr/>
          </p:nvGrpSpPr>
          <p:grpSpPr>
            <a:xfrm>
              <a:off x="1178134" y="4696804"/>
              <a:ext cx="1676716" cy="2120836"/>
              <a:chOff x="1178134" y="1448779"/>
              <a:chExt cx="1676716" cy="2120836"/>
            </a:xfrm>
          </p:grpSpPr>
          <p:sp>
            <p:nvSpPr>
              <p:cNvPr id="68" name="フローチャート: 論理積ゲート 67">
                <a:extLst>
                  <a:ext uri="{FF2B5EF4-FFF2-40B4-BE49-F238E27FC236}">
                    <a16:creationId xmlns:a16="http://schemas.microsoft.com/office/drawing/2014/main" id="{486D5054-D360-4FC1-A55E-AA59BE6C8FDD}"/>
                  </a:ext>
                </a:extLst>
              </p:cNvPr>
              <p:cNvSpPr/>
              <p:nvPr/>
            </p:nvSpPr>
            <p:spPr bwMode="auto">
              <a:xfrm rot="16200000">
                <a:off x="1217586" y="1448779"/>
                <a:ext cx="1596801" cy="1596802"/>
              </a:xfrm>
              <a:prstGeom prst="flowChartDela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283D06A-5B3A-4518-B121-4DCFAEFD23E7}"/>
                  </a:ext>
                </a:extLst>
              </p:cNvPr>
              <p:cNvGrpSpPr/>
              <p:nvPr/>
            </p:nvGrpSpPr>
            <p:grpSpPr>
              <a:xfrm>
                <a:off x="1541002" y="2933814"/>
                <a:ext cx="935739" cy="635801"/>
                <a:chOff x="5197946" y="5229200"/>
                <a:chExt cx="1427996" cy="970273"/>
              </a:xfrm>
            </p:grpSpPr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3A53F8A9-FE02-4998-82B5-A433A6CC8A47}"/>
                    </a:ext>
                  </a:extLst>
                </p:cNvPr>
                <p:cNvSpPr/>
                <p:nvPr/>
              </p:nvSpPr>
              <p:spPr bwMode="auto">
                <a:xfrm>
                  <a:off x="5651687" y="5229200"/>
                  <a:ext cx="520514" cy="353196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 137">
                  <a:extLst>
                    <a:ext uri="{FF2B5EF4-FFF2-40B4-BE49-F238E27FC236}">
                      <a16:creationId xmlns:a16="http://schemas.microsoft.com/office/drawing/2014/main" id="{C97FE45D-5558-470B-8ADD-ED58A9281387}"/>
                    </a:ext>
                  </a:extLst>
                </p:cNvPr>
                <p:cNvSpPr/>
                <p:nvPr/>
              </p:nvSpPr>
              <p:spPr bwMode="auto">
                <a:xfrm>
                  <a:off x="5197946" y="5482815"/>
                  <a:ext cx="1427996" cy="716658"/>
                </a:xfrm>
                <a:custGeom>
                  <a:avLst/>
                  <a:gdLst>
                    <a:gd name="connsiteX0" fmla="*/ 292167 w 1427996"/>
                    <a:gd name="connsiteY0" fmla="*/ 0 h 716658"/>
                    <a:gd name="connsiteX1" fmla="*/ 474723 w 1427996"/>
                    <a:gd name="connsiteY1" fmla="*/ 0 h 716658"/>
                    <a:gd name="connsiteX2" fmla="*/ 529969 w 1427996"/>
                    <a:gd name="connsiteY2" fmla="*/ 44488 h 716658"/>
                    <a:gd name="connsiteX3" fmla="*/ 713998 w 1427996"/>
                    <a:gd name="connsiteY3" fmla="*/ 85874 h 716658"/>
                    <a:gd name="connsiteX4" fmla="*/ 898028 w 1427996"/>
                    <a:gd name="connsiteY4" fmla="*/ 44488 h 716658"/>
                    <a:gd name="connsiteX5" fmla="*/ 953273 w 1427996"/>
                    <a:gd name="connsiteY5" fmla="*/ 0 h 716658"/>
                    <a:gd name="connsiteX6" fmla="*/ 1135829 w 1427996"/>
                    <a:gd name="connsiteY6" fmla="*/ 0 h 716658"/>
                    <a:gd name="connsiteX7" fmla="*/ 1427996 w 1427996"/>
                    <a:gd name="connsiteY7" fmla="*/ 292167 h 716658"/>
                    <a:gd name="connsiteX8" fmla="*/ 1427996 w 1427996"/>
                    <a:gd name="connsiteY8" fmla="*/ 716658 h 716658"/>
                    <a:gd name="connsiteX9" fmla="*/ 0 w 1427996"/>
                    <a:gd name="connsiteY9" fmla="*/ 716658 h 716658"/>
                    <a:gd name="connsiteX10" fmla="*/ 0 w 1427996"/>
                    <a:gd name="connsiteY10" fmla="*/ 292167 h 716658"/>
                    <a:gd name="connsiteX11" fmla="*/ 292167 w 1427996"/>
                    <a:gd name="connsiteY11" fmla="*/ 0 h 71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96" h="716658">
                      <a:moveTo>
                        <a:pt x="292167" y="0"/>
                      </a:moveTo>
                      <a:lnTo>
                        <a:pt x="474723" y="0"/>
                      </a:lnTo>
                      <a:lnTo>
                        <a:pt x="529969" y="44488"/>
                      </a:lnTo>
                      <a:cubicBezTo>
                        <a:pt x="577066" y="70059"/>
                        <a:pt x="642130" y="85874"/>
                        <a:pt x="713998" y="85874"/>
                      </a:cubicBezTo>
                      <a:cubicBezTo>
                        <a:pt x="785866" y="85874"/>
                        <a:pt x="850931" y="70059"/>
                        <a:pt x="898028" y="44488"/>
                      </a:cubicBezTo>
                      <a:lnTo>
                        <a:pt x="953273" y="0"/>
                      </a:lnTo>
                      <a:lnTo>
                        <a:pt x="1135829" y="0"/>
                      </a:lnTo>
                      <a:cubicBezTo>
                        <a:pt x="1297188" y="0"/>
                        <a:pt x="1427996" y="130808"/>
                        <a:pt x="1427996" y="292167"/>
                      </a:cubicBezTo>
                      <a:lnTo>
                        <a:pt x="1427996" y="716658"/>
                      </a:lnTo>
                      <a:lnTo>
                        <a:pt x="0" y="716658"/>
                      </a:lnTo>
                      <a:lnTo>
                        <a:pt x="0" y="292167"/>
                      </a:lnTo>
                      <a:cubicBezTo>
                        <a:pt x="0" y="130808"/>
                        <a:pt x="130808" y="0"/>
                        <a:pt x="292167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61D4A551-A722-45E9-8C9D-0A73D590AD00}"/>
                    </a:ext>
                  </a:extLst>
                </p:cNvPr>
                <p:cNvGrpSpPr/>
                <p:nvPr/>
              </p:nvGrpSpPr>
              <p:grpSpPr>
                <a:xfrm>
                  <a:off x="5550095" y="5438952"/>
                  <a:ext cx="740918" cy="286888"/>
                  <a:chOff x="5402566" y="5392847"/>
                  <a:chExt cx="1026950" cy="397642"/>
                </a:xfrm>
                <a:solidFill>
                  <a:srgbClr val="FF99CC"/>
                </a:solidFill>
              </p:grpSpPr>
              <p:sp>
                <p:nvSpPr>
                  <p:cNvPr id="81" name="直角三角形 3">
                    <a:extLst>
                      <a:ext uri="{FF2B5EF4-FFF2-40B4-BE49-F238E27FC236}">
                        <a16:creationId xmlns:a16="http://schemas.microsoft.com/office/drawing/2014/main" id="{9237615D-671B-4F1E-81E3-61F7729AA7F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461060" y="5334353"/>
                    <a:ext cx="397642" cy="514630"/>
                  </a:xfrm>
                  <a:custGeom>
                    <a:avLst/>
                    <a:gdLst>
                      <a:gd name="connsiteX0" fmla="*/ 0 w 495055"/>
                      <a:gd name="connsiteY0" fmla="*/ 495055 h 495055"/>
                      <a:gd name="connsiteX1" fmla="*/ 0 w 495055"/>
                      <a:gd name="connsiteY1" fmla="*/ 0 h 495055"/>
                      <a:gd name="connsiteX2" fmla="*/ 495055 w 495055"/>
                      <a:gd name="connsiteY2" fmla="*/ 495055 h 495055"/>
                      <a:gd name="connsiteX3" fmla="*/ 0 w 495055"/>
                      <a:gd name="connsiteY3" fmla="*/ 495055 h 495055"/>
                      <a:gd name="connsiteX0" fmla="*/ 0 w 495055"/>
                      <a:gd name="connsiteY0" fmla="*/ 449335 h 449335"/>
                      <a:gd name="connsiteX1" fmla="*/ 162560 w 495055"/>
                      <a:gd name="connsiteY1" fmla="*/ 0 h 449335"/>
                      <a:gd name="connsiteX2" fmla="*/ 495055 w 495055"/>
                      <a:gd name="connsiteY2" fmla="*/ 449335 h 449335"/>
                      <a:gd name="connsiteX3" fmla="*/ 0 w 495055"/>
                      <a:gd name="connsiteY3" fmla="*/ 449335 h 449335"/>
                      <a:gd name="connsiteX0" fmla="*/ 0 w 403615"/>
                      <a:gd name="connsiteY0" fmla="*/ 449335 h 525535"/>
                      <a:gd name="connsiteX1" fmla="*/ 162560 w 403615"/>
                      <a:gd name="connsiteY1" fmla="*/ 0 h 525535"/>
                      <a:gd name="connsiteX2" fmla="*/ 403615 w 403615"/>
                      <a:gd name="connsiteY2" fmla="*/ 525535 h 525535"/>
                      <a:gd name="connsiteX3" fmla="*/ 0 w 403615"/>
                      <a:gd name="connsiteY3" fmla="*/ 449335 h 525535"/>
                      <a:gd name="connsiteX0" fmla="*/ 0 w 403615"/>
                      <a:gd name="connsiteY0" fmla="*/ 413775 h 489975"/>
                      <a:gd name="connsiteX1" fmla="*/ 177800 w 403615"/>
                      <a:gd name="connsiteY1" fmla="*/ 0 h 489975"/>
                      <a:gd name="connsiteX2" fmla="*/ 403615 w 403615"/>
                      <a:gd name="connsiteY2" fmla="*/ 489975 h 489975"/>
                      <a:gd name="connsiteX3" fmla="*/ 0 w 403615"/>
                      <a:gd name="connsiteY3" fmla="*/ 413775 h 489975"/>
                      <a:gd name="connsiteX0" fmla="*/ 0 w 393455"/>
                      <a:gd name="connsiteY0" fmla="*/ 413775 h 449335"/>
                      <a:gd name="connsiteX1" fmla="*/ 177800 w 393455"/>
                      <a:gd name="connsiteY1" fmla="*/ 0 h 449335"/>
                      <a:gd name="connsiteX2" fmla="*/ 393455 w 393455"/>
                      <a:gd name="connsiteY2" fmla="*/ 449335 h 449335"/>
                      <a:gd name="connsiteX3" fmla="*/ 0 w 393455"/>
                      <a:gd name="connsiteY3" fmla="*/ 413775 h 449335"/>
                      <a:gd name="connsiteX0" fmla="*/ 0 w 396811"/>
                      <a:gd name="connsiteY0" fmla="*/ 413775 h 501412"/>
                      <a:gd name="connsiteX1" fmla="*/ 177800 w 396811"/>
                      <a:gd name="connsiteY1" fmla="*/ 0 h 501412"/>
                      <a:gd name="connsiteX2" fmla="*/ 393455 w 396811"/>
                      <a:gd name="connsiteY2" fmla="*/ 449335 h 501412"/>
                      <a:gd name="connsiteX3" fmla="*/ 0 w 396811"/>
                      <a:gd name="connsiteY3" fmla="*/ 413775 h 501412"/>
                      <a:gd name="connsiteX0" fmla="*/ 0 w 397642"/>
                      <a:gd name="connsiteY0" fmla="*/ 413775 h 501412"/>
                      <a:gd name="connsiteX1" fmla="*/ 177800 w 397642"/>
                      <a:gd name="connsiteY1" fmla="*/ 0 h 501412"/>
                      <a:gd name="connsiteX2" fmla="*/ 393455 w 397642"/>
                      <a:gd name="connsiteY2" fmla="*/ 449335 h 501412"/>
                      <a:gd name="connsiteX3" fmla="*/ 0 w 397642"/>
                      <a:gd name="connsiteY3" fmla="*/ 413775 h 501412"/>
                      <a:gd name="connsiteX0" fmla="*/ 0 w 397642"/>
                      <a:gd name="connsiteY0" fmla="*/ 413775 h 514630"/>
                      <a:gd name="connsiteX1" fmla="*/ 177800 w 397642"/>
                      <a:gd name="connsiteY1" fmla="*/ 0 h 514630"/>
                      <a:gd name="connsiteX2" fmla="*/ 393455 w 397642"/>
                      <a:gd name="connsiteY2" fmla="*/ 449335 h 514630"/>
                      <a:gd name="connsiteX3" fmla="*/ 0 w 397642"/>
                      <a:gd name="connsiteY3" fmla="*/ 413775 h 5146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7642" h="514630">
                        <a:moveTo>
                          <a:pt x="0" y="413775"/>
                        </a:moveTo>
                        <a:lnTo>
                          <a:pt x="177800" y="0"/>
                        </a:lnTo>
                        <a:cubicBezTo>
                          <a:pt x="290328" y="114218"/>
                          <a:pt x="423007" y="318948"/>
                          <a:pt x="393455" y="449335"/>
                        </a:cubicBezTo>
                        <a:cubicBezTo>
                          <a:pt x="363903" y="579722"/>
                          <a:pt x="131152" y="486588"/>
                          <a:pt x="0" y="413775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直角三角形 3">
                    <a:extLst>
                      <a:ext uri="{FF2B5EF4-FFF2-40B4-BE49-F238E27FC236}">
                        <a16:creationId xmlns:a16="http://schemas.microsoft.com/office/drawing/2014/main" id="{9FE926AF-D7AE-4CA1-82E7-A5AE2738C11D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5973380" y="5334353"/>
                    <a:ext cx="397642" cy="514630"/>
                  </a:xfrm>
                  <a:custGeom>
                    <a:avLst/>
                    <a:gdLst>
                      <a:gd name="connsiteX0" fmla="*/ 0 w 495055"/>
                      <a:gd name="connsiteY0" fmla="*/ 495055 h 495055"/>
                      <a:gd name="connsiteX1" fmla="*/ 0 w 495055"/>
                      <a:gd name="connsiteY1" fmla="*/ 0 h 495055"/>
                      <a:gd name="connsiteX2" fmla="*/ 495055 w 495055"/>
                      <a:gd name="connsiteY2" fmla="*/ 495055 h 495055"/>
                      <a:gd name="connsiteX3" fmla="*/ 0 w 495055"/>
                      <a:gd name="connsiteY3" fmla="*/ 495055 h 495055"/>
                      <a:gd name="connsiteX0" fmla="*/ 0 w 495055"/>
                      <a:gd name="connsiteY0" fmla="*/ 449335 h 449335"/>
                      <a:gd name="connsiteX1" fmla="*/ 162560 w 495055"/>
                      <a:gd name="connsiteY1" fmla="*/ 0 h 449335"/>
                      <a:gd name="connsiteX2" fmla="*/ 495055 w 495055"/>
                      <a:gd name="connsiteY2" fmla="*/ 449335 h 449335"/>
                      <a:gd name="connsiteX3" fmla="*/ 0 w 495055"/>
                      <a:gd name="connsiteY3" fmla="*/ 449335 h 449335"/>
                      <a:gd name="connsiteX0" fmla="*/ 0 w 403615"/>
                      <a:gd name="connsiteY0" fmla="*/ 449335 h 525535"/>
                      <a:gd name="connsiteX1" fmla="*/ 162560 w 403615"/>
                      <a:gd name="connsiteY1" fmla="*/ 0 h 525535"/>
                      <a:gd name="connsiteX2" fmla="*/ 403615 w 403615"/>
                      <a:gd name="connsiteY2" fmla="*/ 525535 h 525535"/>
                      <a:gd name="connsiteX3" fmla="*/ 0 w 403615"/>
                      <a:gd name="connsiteY3" fmla="*/ 449335 h 525535"/>
                      <a:gd name="connsiteX0" fmla="*/ 0 w 403615"/>
                      <a:gd name="connsiteY0" fmla="*/ 413775 h 489975"/>
                      <a:gd name="connsiteX1" fmla="*/ 177800 w 403615"/>
                      <a:gd name="connsiteY1" fmla="*/ 0 h 489975"/>
                      <a:gd name="connsiteX2" fmla="*/ 403615 w 403615"/>
                      <a:gd name="connsiteY2" fmla="*/ 489975 h 489975"/>
                      <a:gd name="connsiteX3" fmla="*/ 0 w 403615"/>
                      <a:gd name="connsiteY3" fmla="*/ 413775 h 489975"/>
                      <a:gd name="connsiteX0" fmla="*/ 0 w 393455"/>
                      <a:gd name="connsiteY0" fmla="*/ 413775 h 449335"/>
                      <a:gd name="connsiteX1" fmla="*/ 177800 w 393455"/>
                      <a:gd name="connsiteY1" fmla="*/ 0 h 449335"/>
                      <a:gd name="connsiteX2" fmla="*/ 393455 w 393455"/>
                      <a:gd name="connsiteY2" fmla="*/ 449335 h 449335"/>
                      <a:gd name="connsiteX3" fmla="*/ 0 w 393455"/>
                      <a:gd name="connsiteY3" fmla="*/ 413775 h 449335"/>
                      <a:gd name="connsiteX0" fmla="*/ 0 w 396811"/>
                      <a:gd name="connsiteY0" fmla="*/ 413775 h 501412"/>
                      <a:gd name="connsiteX1" fmla="*/ 177800 w 396811"/>
                      <a:gd name="connsiteY1" fmla="*/ 0 h 501412"/>
                      <a:gd name="connsiteX2" fmla="*/ 393455 w 396811"/>
                      <a:gd name="connsiteY2" fmla="*/ 449335 h 501412"/>
                      <a:gd name="connsiteX3" fmla="*/ 0 w 396811"/>
                      <a:gd name="connsiteY3" fmla="*/ 413775 h 501412"/>
                      <a:gd name="connsiteX0" fmla="*/ 0 w 397642"/>
                      <a:gd name="connsiteY0" fmla="*/ 413775 h 501412"/>
                      <a:gd name="connsiteX1" fmla="*/ 177800 w 397642"/>
                      <a:gd name="connsiteY1" fmla="*/ 0 h 501412"/>
                      <a:gd name="connsiteX2" fmla="*/ 393455 w 397642"/>
                      <a:gd name="connsiteY2" fmla="*/ 449335 h 501412"/>
                      <a:gd name="connsiteX3" fmla="*/ 0 w 397642"/>
                      <a:gd name="connsiteY3" fmla="*/ 413775 h 501412"/>
                      <a:gd name="connsiteX0" fmla="*/ 0 w 397642"/>
                      <a:gd name="connsiteY0" fmla="*/ 413775 h 514630"/>
                      <a:gd name="connsiteX1" fmla="*/ 177800 w 397642"/>
                      <a:gd name="connsiteY1" fmla="*/ 0 h 514630"/>
                      <a:gd name="connsiteX2" fmla="*/ 393455 w 397642"/>
                      <a:gd name="connsiteY2" fmla="*/ 449335 h 514630"/>
                      <a:gd name="connsiteX3" fmla="*/ 0 w 397642"/>
                      <a:gd name="connsiteY3" fmla="*/ 413775 h 5146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7642" h="514630">
                        <a:moveTo>
                          <a:pt x="0" y="413775"/>
                        </a:moveTo>
                        <a:lnTo>
                          <a:pt x="177800" y="0"/>
                        </a:lnTo>
                        <a:cubicBezTo>
                          <a:pt x="290328" y="114218"/>
                          <a:pt x="423007" y="318948"/>
                          <a:pt x="393455" y="449335"/>
                        </a:cubicBezTo>
                        <a:cubicBezTo>
                          <a:pt x="363903" y="579722"/>
                          <a:pt x="131152" y="486588"/>
                          <a:pt x="0" y="413775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580B8603-9DDB-4FBF-ABFB-6040E87E6D83}"/>
                  </a:ext>
                </a:extLst>
              </p:cNvPr>
              <p:cNvSpPr/>
              <p:nvPr/>
            </p:nvSpPr>
            <p:spPr bwMode="auto">
              <a:xfrm rot="20700000">
                <a:off x="1178134" y="2223904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1713DC20-C994-4AF3-B2BE-D611FCCCBBEE}"/>
                  </a:ext>
                </a:extLst>
              </p:cNvPr>
              <p:cNvSpPr/>
              <p:nvPr/>
            </p:nvSpPr>
            <p:spPr bwMode="auto">
              <a:xfrm rot="20700000">
                <a:off x="1249626" y="2314452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838FF6FB-00B9-446E-B031-5AFD015DFC12}"/>
                  </a:ext>
                </a:extLst>
              </p:cNvPr>
              <p:cNvSpPr/>
              <p:nvPr/>
            </p:nvSpPr>
            <p:spPr bwMode="auto">
              <a:xfrm rot="900000" flipH="1">
                <a:off x="2500591" y="22239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A4FF38D-9E31-452E-AA3C-311DAAA49F91}"/>
                  </a:ext>
                </a:extLst>
              </p:cNvPr>
              <p:cNvSpPr/>
              <p:nvPr/>
            </p:nvSpPr>
            <p:spPr bwMode="auto">
              <a:xfrm rot="900000" flipH="1">
                <a:off x="2572082" y="2314451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E1FBDF08-47CD-4A9B-98CF-6F8B9EE8D639}"/>
                  </a:ext>
                </a:extLst>
              </p:cNvPr>
              <p:cNvSpPr/>
              <p:nvPr/>
            </p:nvSpPr>
            <p:spPr bwMode="auto">
              <a:xfrm>
                <a:off x="1328095" y="1654912"/>
                <a:ext cx="1361555" cy="1361554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ひし形 16">
                <a:extLst>
                  <a:ext uri="{FF2B5EF4-FFF2-40B4-BE49-F238E27FC236}">
                    <a16:creationId xmlns:a16="http://schemas.microsoft.com/office/drawing/2014/main" id="{A2202AF1-5FD3-4051-ADB9-0BA3C78C5E28}"/>
                  </a:ext>
                </a:extLst>
              </p:cNvPr>
              <p:cNvSpPr/>
              <p:nvPr/>
            </p:nvSpPr>
            <p:spPr bwMode="auto">
              <a:xfrm>
                <a:off x="1905281" y="25922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9A959669-CE44-4B95-BC19-CF318ED8E1C5}"/>
                  </a:ext>
                </a:extLst>
              </p:cNvPr>
              <p:cNvSpPr/>
              <p:nvPr/>
            </p:nvSpPr>
            <p:spPr bwMode="auto">
              <a:xfrm rot="16200000">
                <a:off x="1948869" y="2623677"/>
                <a:ext cx="118153" cy="38577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451CCEC-7987-47FF-816B-55032E1B2027}"/>
                  </a:ext>
                </a:extLst>
              </p:cNvPr>
              <p:cNvSpPr/>
              <p:nvPr/>
            </p:nvSpPr>
            <p:spPr bwMode="auto">
              <a:xfrm rot="5400000">
                <a:off x="1696979" y="1253663"/>
                <a:ext cx="640561" cy="1275894"/>
              </a:xfrm>
              <a:custGeom>
                <a:avLst/>
                <a:gdLst>
                  <a:gd name="connsiteX0" fmla="*/ 671 w 640561"/>
                  <a:gd name="connsiteY0" fmla="*/ 444971 h 1275894"/>
                  <a:gd name="connsiteX1" fmla="*/ 1244 w 640561"/>
                  <a:gd name="connsiteY1" fmla="*/ 393298 h 1275894"/>
                  <a:gd name="connsiteX2" fmla="*/ 128484 w 640561"/>
                  <a:gd name="connsiteY2" fmla="*/ 128485 h 1275894"/>
                  <a:gd name="connsiteX3" fmla="*/ 640560 w 640561"/>
                  <a:gd name="connsiteY3" fmla="*/ 86114 h 1275894"/>
                  <a:gd name="connsiteX4" fmla="*/ 441307 w 640561"/>
                  <a:gd name="connsiteY4" fmla="*/ 141185 h 1275894"/>
                  <a:gd name="connsiteX5" fmla="*/ 429065 w 640561"/>
                  <a:gd name="connsiteY5" fmla="*/ 148408 h 1275894"/>
                  <a:gd name="connsiteX6" fmla="*/ 444991 w 640561"/>
                  <a:gd name="connsiteY6" fmla="*/ 150219 h 1275894"/>
                  <a:gd name="connsiteX7" fmla="*/ 533425 w 640561"/>
                  <a:gd name="connsiteY7" fmla="*/ 204614 h 1275894"/>
                  <a:gd name="connsiteX8" fmla="*/ 305844 w 640561"/>
                  <a:gd name="connsiteY8" fmla="*/ 290079 h 1275894"/>
                  <a:gd name="connsiteX9" fmla="*/ 305327 w 640561"/>
                  <a:gd name="connsiteY9" fmla="*/ 290516 h 1275894"/>
                  <a:gd name="connsiteX10" fmla="*/ 350237 w 640561"/>
                  <a:gd name="connsiteY10" fmla="*/ 295621 h 1275894"/>
                  <a:gd name="connsiteX11" fmla="*/ 412882 w 640561"/>
                  <a:gd name="connsiteY11" fmla="*/ 334154 h 1275894"/>
                  <a:gd name="connsiteX12" fmla="*/ 205559 w 640561"/>
                  <a:gd name="connsiteY12" fmla="*/ 433664 h 1275894"/>
                  <a:gd name="connsiteX13" fmla="*/ 150400 w 640561"/>
                  <a:gd name="connsiteY13" fmla="*/ 504736 h 1275894"/>
                  <a:gd name="connsiteX14" fmla="*/ 121695 w 640561"/>
                  <a:gd name="connsiteY14" fmla="*/ 571878 h 1275894"/>
                  <a:gd name="connsiteX15" fmla="*/ 120801 w 640561"/>
                  <a:gd name="connsiteY15" fmla="*/ 575217 h 1275894"/>
                  <a:gd name="connsiteX16" fmla="*/ 115194 w 640561"/>
                  <a:gd name="connsiteY16" fmla="*/ 640145 h 1275894"/>
                  <a:gd name="connsiteX17" fmla="*/ 120801 w 640561"/>
                  <a:gd name="connsiteY17" fmla="*/ 705073 h 1275894"/>
                  <a:gd name="connsiteX18" fmla="*/ 120827 w 640561"/>
                  <a:gd name="connsiteY18" fmla="*/ 705172 h 1275894"/>
                  <a:gd name="connsiteX19" fmla="*/ 150401 w 640561"/>
                  <a:gd name="connsiteY19" fmla="*/ 774347 h 1275894"/>
                  <a:gd name="connsiteX20" fmla="*/ 205560 w 640561"/>
                  <a:gd name="connsiteY20" fmla="*/ 845419 h 1275894"/>
                  <a:gd name="connsiteX21" fmla="*/ 412884 w 640561"/>
                  <a:gd name="connsiteY21" fmla="*/ 944929 h 1275894"/>
                  <a:gd name="connsiteX22" fmla="*/ 350238 w 640561"/>
                  <a:gd name="connsiteY22" fmla="*/ 983463 h 1275894"/>
                  <a:gd name="connsiteX23" fmla="*/ 316025 w 640561"/>
                  <a:gd name="connsiteY23" fmla="*/ 987352 h 1275894"/>
                  <a:gd name="connsiteX24" fmla="*/ 377768 w 640561"/>
                  <a:gd name="connsiteY24" fmla="*/ 1023788 h 1275894"/>
                  <a:gd name="connsiteX25" fmla="*/ 533426 w 640561"/>
                  <a:gd name="connsiteY25" fmla="*/ 1066809 h 1275894"/>
                  <a:gd name="connsiteX26" fmla="*/ 444993 w 640561"/>
                  <a:gd name="connsiteY26" fmla="*/ 1121204 h 1275894"/>
                  <a:gd name="connsiteX27" fmla="*/ 422713 w 640561"/>
                  <a:gd name="connsiteY27" fmla="*/ 1123737 h 1275894"/>
                  <a:gd name="connsiteX28" fmla="*/ 441307 w 640561"/>
                  <a:gd name="connsiteY28" fmla="*/ 1134710 h 1275894"/>
                  <a:gd name="connsiteX29" fmla="*/ 640561 w 640561"/>
                  <a:gd name="connsiteY29" fmla="*/ 1189780 h 1275894"/>
                  <a:gd name="connsiteX30" fmla="*/ 128485 w 640561"/>
                  <a:gd name="connsiteY30" fmla="*/ 1147409 h 1275894"/>
                  <a:gd name="connsiteX31" fmla="*/ 1246 w 640561"/>
                  <a:gd name="connsiteY31" fmla="*/ 882596 h 1275894"/>
                  <a:gd name="connsiteX32" fmla="*/ 22186 w 640561"/>
                  <a:gd name="connsiteY32" fmla="*/ 732906 h 1275894"/>
                  <a:gd name="connsiteX33" fmla="*/ 40684 w 640561"/>
                  <a:gd name="connsiteY33" fmla="*/ 695787 h 1275894"/>
                  <a:gd name="connsiteX34" fmla="*/ 32403 w 640561"/>
                  <a:gd name="connsiteY34" fmla="*/ 640145 h 1275894"/>
                  <a:gd name="connsiteX35" fmla="*/ 41270 w 640561"/>
                  <a:gd name="connsiteY35" fmla="*/ 580561 h 1275894"/>
                  <a:gd name="connsiteX36" fmla="*/ 13952 w 640561"/>
                  <a:gd name="connsiteY36" fmla="*/ 519421 h 1275894"/>
                  <a:gd name="connsiteX37" fmla="*/ 671 w 640561"/>
                  <a:gd name="connsiteY37" fmla="*/ 444971 h 127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40561" h="1275894">
                    <a:moveTo>
                      <a:pt x="671" y="444971"/>
                    </a:moveTo>
                    <a:cubicBezTo>
                      <a:pt x="-388" y="427946"/>
                      <a:pt x="-193" y="410674"/>
                      <a:pt x="1244" y="393298"/>
                    </a:cubicBezTo>
                    <a:cubicBezTo>
                      <a:pt x="8912" y="300630"/>
                      <a:pt x="51931" y="205038"/>
                      <a:pt x="128484" y="128485"/>
                    </a:cubicBezTo>
                    <a:cubicBezTo>
                      <a:pt x="281591" y="-24622"/>
                      <a:pt x="510854" y="-43592"/>
                      <a:pt x="640560" y="86114"/>
                    </a:cubicBezTo>
                    <a:cubicBezTo>
                      <a:pt x="572640" y="91669"/>
                      <a:pt x="504985" y="110621"/>
                      <a:pt x="441307" y="141185"/>
                    </a:cubicBezTo>
                    <a:lnTo>
                      <a:pt x="429065" y="148408"/>
                    </a:lnTo>
                    <a:lnTo>
                      <a:pt x="444991" y="150219"/>
                    </a:lnTo>
                    <a:cubicBezTo>
                      <a:pt x="477901" y="161210"/>
                      <a:pt x="508094" y="179283"/>
                      <a:pt x="533425" y="204614"/>
                    </a:cubicBezTo>
                    <a:cubicBezTo>
                      <a:pt x="453837" y="211124"/>
                      <a:pt x="374711" y="241180"/>
                      <a:pt x="305844" y="290079"/>
                    </a:cubicBezTo>
                    <a:lnTo>
                      <a:pt x="305327" y="290516"/>
                    </a:lnTo>
                    <a:lnTo>
                      <a:pt x="350237" y="295621"/>
                    </a:lnTo>
                    <a:cubicBezTo>
                      <a:pt x="373549" y="303406"/>
                      <a:pt x="394937" y="316209"/>
                      <a:pt x="412882" y="334154"/>
                    </a:cubicBezTo>
                    <a:cubicBezTo>
                      <a:pt x="337708" y="340304"/>
                      <a:pt x="263118" y="376105"/>
                      <a:pt x="205559" y="433664"/>
                    </a:cubicBezTo>
                    <a:cubicBezTo>
                      <a:pt x="183974" y="455249"/>
                      <a:pt x="165449" y="479229"/>
                      <a:pt x="150400" y="504736"/>
                    </a:cubicBezTo>
                    <a:lnTo>
                      <a:pt x="121695" y="571878"/>
                    </a:lnTo>
                    <a:lnTo>
                      <a:pt x="120801" y="575217"/>
                    </a:lnTo>
                    <a:cubicBezTo>
                      <a:pt x="117111" y="596276"/>
                      <a:pt x="115194" y="618050"/>
                      <a:pt x="115194" y="640145"/>
                    </a:cubicBezTo>
                    <a:cubicBezTo>
                      <a:pt x="115194" y="662241"/>
                      <a:pt x="117111" y="684014"/>
                      <a:pt x="120801" y="705073"/>
                    </a:cubicBezTo>
                    <a:lnTo>
                      <a:pt x="120827" y="705172"/>
                    </a:lnTo>
                    <a:lnTo>
                      <a:pt x="150401" y="774347"/>
                    </a:lnTo>
                    <a:cubicBezTo>
                      <a:pt x="165450" y="799855"/>
                      <a:pt x="183975" y="823834"/>
                      <a:pt x="205560" y="845419"/>
                    </a:cubicBezTo>
                    <a:cubicBezTo>
                      <a:pt x="263119" y="902979"/>
                      <a:pt x="337709" y="938779"/>
                      <a:pt x="412884" y="944929"/>
                    </a:cubicBezTo>
                    <a:cubicBezTo>
                      <a:pt x="394939" y="962874"/>
                      <a:pt x="373550" y="975677"/>
                      <a:pt x="350238" y="983463"/>
                    </a:cubicBezTo>
                    <a:lnTo>
                      <a:pt x="316025" y="987352"/>
                    </a:lnTo>
                    <a:lnTo>
                      <a:pt x="377768" y="1023788"/>
                    </a:lnTo>
                    <a:cubicBezTo>
                      <a:pt x="427513" y="1047664"/>
                      <a:pt x="480367" y="1062469"/>
                      <a:pt x="533426" y="1066809"/>
                    </a:cubicBezTo>
                    <a:cubicBezTo>
                      <a:pt x="508094" y="1092140"/>
                      <a:pt x="477902" y="1110213"/>
                      <a:pt x="444993" y="1121204"/>
                    </a:cubicBezTo>
                    <a:lnTo>
                      <a:pt x="422713" y="1123737"/>
                    </a:lnTo>
                    <a:lnTo>
                      <a:pt x="441307" y="1134710"/>
                    </a:lnTo>
                    <a:cubicBezTo>
                      <a:pt x="504985" y="1165273"/>
                      <a:pt x="572641" y="1184225"/>
                      <a:pt x="640561" y="1189780"/>
                    </a:cubicBezTo>
                    <a:cubicBezTo>
                      <a:pt x="510856" y="1319486"/>
                      <a:pt x="281592" y="1300515"/>
                      <a:pt x="128485" y="1147409"/>
                    </a:cubicBezTo>
                    <a:cubicBezTo>
                      <a:pt x="51933" y="1070856"/>
                      <a:pt x="8913" y="975264"/>
                      <a:pt x="1246" y="882596"/>
                    </a:cubicBezTo>
                    <a:cubicBezTo>
                      <a:pt x="-3068" y="830471"/>
                      <a:pt x="3805" y="779271"/>
                      <a:pt x="22186" y="732906"/>
                    </a:cubicBezTo>
                    <a:lnTo>
                      <a:pt x="40684" y="695787"/>
                    </a:lnTo>
                    <a:lnTo>
                      <a:pt x="32403" y="640145"/>
                    </a:lnTo>
                    <a:lnTo>
                      <a:pt x="41270" y="580561"/>
                    </a:lnTo>
                    <a:lnTo>
                      <a:pt x="13952" y="519421"/>
                    </a:lnTo>
                    <a:cubicBezTo>
                      <a:pt x="6675" y="495487"/>
                      <a:pt x="2261" y="470507"/>
                      <a:pt x="671" y="44497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C2FE5FAC-B444-4F83-BA64-6F7E235BCD80}"/>
                </a:ext>
              </a:extLst>
            </p:cNvPr>
            <p:cNvSpPr/>
            <p:nvPr/>
          </p:nvSpPr>
          <p:spPr bwMode="auto">
            <a:xfrm>
              <a:off x="1492289" y="5450766"/>
              <a:ext cx="305469" cy="305469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6ACAADDC-3BED-48C2-8297-694C2362C264}"/>
                </a:ext>
              </a:extLst>
            </p:cNvPr>
            <p:cNvSpPr/>
            <p:nvPr/>
          </p:nvSpPr>
          <p:spPr bwMode="auto">
            <a:xfrm rot="5400000">
              <a:off x="2326433" y="5132384"/>
              <a:ext cx="107526" cy="366670"/>
            </a:xfrm>
            <a:prstGeom prst="moon">
              <a:avLst>
                <a:gd name="adj" fmla="val 3195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6CE8DB89-6DE7-4F40-BF7E-8C0F40F5B46B}"/>
                </a:ext>
              </a:extLst>
            </p:cNvPr>
            <p:cNvSpPr/>
            <p:nvPr/>
          </p:nvSpPr>
          <p:spPr bwMode="auto">
            <a:xfrm rot="5400000">
              <a:off x="1591702" y="5132384"/>
              <a:ext cx="107526" cy="366670"/>
            </a:xfrm>
            <a:prstGeom prst="moon">
              <a:avLst>
                <a:gd name="adj" fmla="val 3195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アーチ 66">
              <a:extLst>
                <a:ext uri="{FF2B5EF4-FFF2-40B4-BE49-F238E27FC236}">
                  <a16:creationId xmlns:a16="http://schemas.microsoft.com/office/drawing/2014/main" id="{6F7C44F2-B2ED-4851-B35B-03AA1A5CC522}"/>
                </a:ext>
              </a:extLst>
            </p:cNvPr>
            <p:cNvSpPr/>
            <p:nvPr/>
          </p:nvSpPr>
          <p:spPr bwMode="auto">
            <a:xfrm>
              <a:off x="2203489" y="5450766"/>
              <a:ext cx="305469" cy="305469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7EB388-6ADA-4627-841A-82303BC18D13}"/>
              </a:ext>
            </a:extLst>
          </p:cNvPr>
          <p:cNvSpPr txBox="1"/>
          <p:nvPr/>
        </p:nvSpPr>
        <p:spPr>
          <a:xfrm>
            <a:off x="694267" y="6107684"/>
            <a:ext cx="5469466" cy="34910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言葉を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D46A25C6-E06F-4F52-B1D3-6ADBC19359BA}"/>
              </a:ext>
            </a:extLst>
          </p:cNvPr>
          <p:cNvSpPr/>
          <p:nvPr/>
        </p:nvSpPr>
        <p:spPr bwMode="auto">
          <a:xfrm>
            <a:off x="309937" y="3906591"/>
            <a:ext cx="1904514" cy="1904512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16EF6964-1D1C-4AE6-BDD5-591373D22167}"/>
              </a:ext>
            </a:extLst>
          </p:cNvPr>
          <p:cNvSpPr/>
          <p:nvPr/>
        </p:nvSpPr>
        <p:spPr bwMode="auto">
          <a:xfrm>
            <a:off x="4796869" y="3929730"/>
            <a:ext cx="1703610" cy="1703608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AAD1B7C9-6588-4F0D-8950-13895197DAF2}"/>
              </a:ext>
            </a:extLst>
          </p:cNvPr>
          <p:cNvSpPr/>
          <p:nvPr/>
        </p:nvSpPr>
        <p:spPr bwMode="auto">
          <a:xfrm>
            <a:off x="4482771" y="147179"/>
            <a:ext cx="2187911" cy="2187910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DFE4060D-4861-4B77-AE23-321F3643FDE3}"/>
              </a:ext>
            </a:extLst>
          </p:cNvPr>
          <p:cNvSpPr/>
          <p:nvPr/>
        </p:nvSpPr>
        <p:spPr bwMode="auto">
          <a:xfrm>
            <a:off x="332329" y="307226"/>
            <a:ext cx="2012739" cy="2012737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4390DE38-8C99-464D-B02E-5E3068433738}"/>
              </a:ext>
            </a:extLst>
          </p:cNvPr>
          <p:cNvSpPr txBox="1"/>
          <p:nvPr/>
        </p:nvSpPr>
        <p:spPr>
          <a:xfrm rot="20906369">
            <a:off x="4989764" y="916132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大好き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3F05C0C4-7685-4D09-B96F-DD67850744C0}"/>
              </a:ext>
            </a:extLst>
          </p:cNvPr>
          <p:cNvSpPr txBox="1"/>
          <p:nvPr/>
        </p:nvSpPr>
        <p:spPr>
          <a:xfrm rot="496560">
            <a:off x="819760" y="898917"/>
            <a:ext cx="1051272" cy="8869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ありが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とう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073F1A4-FC83-48A6-A3B7-3964C06EAFB3}"/>
              </a:ext>
            </a:extLst>
          </p:cNvPr>
          <p:cNvSpPr txBox="1"/>
          <p:nvPr/>
        </p:nvSpPr>
        <p:spPr>
          <a:xfrm rot="21014150">
            <a:off x="663274" y="4528409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すごいね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5175064-A6EB-4489-9DCD-E50A7FD73D38}"/>
              </a:ext>
            </a:extLst>
          </p:cNvPr>
          <p:cNvSpPr txBox="1"/>
          <p:nvPr/>
        </p:nvSpPr>
        <p:spPr>
          <a:xfrm rot="672539">
            <a:off x="5042066" y="4368796"/>
            <a:ext cx="1218414" cy="9247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さすが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だね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7494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A7EB388-6ADA-4627-841A-82303BC18D13}"/>
              </a:ext>
            </a:extLst>
          </p:cNvPr>
          <p:cNvSpPr txBox="1"/>
          <p:nvPr/>
        </p:nvSpPr>
        <p:spPr>
          <a:xfrm>
            <a:off x="694267" y="6107684"/>
            <a:ext cx="5469466" cy="34910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言葉を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552B00C8-FFCA-4FEB-B24E-964F64E407CC}"/>
              </a:ext>
            </a:extLst>
          </p:cNvPr>
          <p:cNvSpPr/>
          <p:nvPr/>
        </p:nvSpPr>
        <p:spPr bwMode="auto">
          <a:xfrm>
            <a:off x="309937" y="3906591"/>
            <a:ext cx="1904514" cy="1904512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FE00318F-574C-442A-BD4F-953614E08F3A}"/>
              </a:ext>
            </a:extLst>
          </p:cNvPr>
          <p:cNvSpPr/>
          <p:nvPr/>
        </p:nvSpPr>
        <p:spPr bwMode="auto">
          <a:xfrm>
            <a:off x="4796869" y="3929730"/>
            <a:ext cx="1703610" cy="1703608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67CFC5EC-6A57-4792-B882-EB1E4787AF51}"/>
              </a:ext>
            </a:extLst>
          </p:cNvPr>
          <p:cNvSpPr/>
          <p:nvPr/>
        </p:nvSpPr>
        <p:spPr bwMode="auto">
          <a:xfrm>
            <a:off x="4482771" y="147179"/>
            <a:ext cx="2187911" cy="2187910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7781491B-49AF-49BF-A965-AF0EF3B86D5F}"/>
              </a:ext>
            </a:extLst>
          </p:cNvPr>
          <p:cNvSpPr/>
          <p:nvPr/>
        </p:nvSpPr>
        <p:spPr bwMode="auto">
          <a:xfrm>
            <a:off x="332329" y="307226"/>
            <a:ext cx="2012739" cy="2012737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002AE7A-B69A-40D7-82F1-5BF1B1F61848}"/>
              </a:ext>
            </a:extLst>
          </p:cNvPr>
          <p:cNvSpPr txBox="1"/>
          <p:nvPr/>
        </p:nvSpPr>
        <p:spPr>
          <a:xfrm rot="20906369">
            <a:off x="4989764" y="693199"/>
            <a:ext cx="1218414" cy="111717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任せて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良かった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598FD78-7729-4A1C-AE10-53FCE4BFB022}"/>
              </a:ext>
            </a:extLst>
          </p:cNvPr>
          <p:cNvSpPr txBox="1"/>
          <p:nvPr/>
        </p:nvSpPr>
        <p:spPr>
          <a:xfrm rot="496560">
            <a:off x="819760" y="898917"/>
            <a:ext cx="1051272" cy="8869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ありが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とう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C17EB3E-0815-4100-BBDD-EB43C3224A98}"/>
              </a:ext>
            </a:extLst>
          </p:cNvPr>
          <p:cNvSpPr txBox="1"/>
          <p:nvPr/>
        </p:nvSpPr>
        <p:spPr>
          <a:xfrm rot="21014150">
            <a:off x="663274" y="4528409"/>
            <a:ext cx="1218414" cy="671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素敵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FE0EFF6-97DE-4ED5-9B67-390DB4EC007C}"/>
              </a:ext>
            </a:extLst>
          </p:cNvPr>
          <p:cNvSpPr txBox="1"/>
          <p:nvPr/>
        </p:nvSpPr>
        <p:spPr>
          <a:xfrm rot="672539">
            <a:off x="5042066" y="4368796"/>
            <a:ext cx="1218414" cy="9247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さすが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だね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1A2DB7C-3911-4A0C-AC89-EFB3CF220680}"/>
              </a:ext>
            </a:extLst>
          </p:cNvPr>
          <p:cNvGrpSpPr/>
          <p:nvPr/>
        </p:nvGrpSpPr>
        <p:grpSpPr>
          <a:xfrm>
            <a:off x="1925076" y="1353750"/>
            <a:ext cx="2899454" cy="4399201"/>
            <a:chOff x="4076467" y="4186809"/>
            <a:chExt cx="2091897" cy="317393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18595DA-EC8E-4CA5-87B2-8E4176882359}"/>
                </a:ext>
              </a:extLst>
            </p:cNvPr>
            <p:cNvGrpSpPr/>
            <p:nvPr/>
          </p:nvGrpSpPr>
          <p:grpSpPr>
            <a:xfrm>
              <a:off x="4076467" y="4186809"/>
              <a:ext cx="2091897" cy="3173934"/>
              <a:chOff x="3684895" y="2033845"/>
              <a:chExt cx="2091897" cy="3173934"/>
            </a:xfrm>
          </p:grpSpPr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A5D949E7-ECE4-4C18-9759-51323B6D8F44}"/>
                  </a:ext>
                </a:extLst>
              </p:cNvPr>
              <p:cNvSpPr/>
              <p:nvPr/>
            </p:nvSpPr>
            <p:spPr bwMode="auto">
              <a:xfrm>
                <a:off x="4521305" y="3830780"/>
                <a:ext cx="426726" cy="456580"/>
              </a:xfrm>
              <a:prstGeom prst="trapezoid">
                <a:avLst>
                  <a:gd name="adj" fmla="val 16534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23C737E4-B551-4169-832F-3D7E85D03A0F}"/>
                  </a:ext>
                </a:extLst>
              </p:cNvPr>
              <p:cNvSpPr/>
              <p:nvPr/>
            </p:nvSpPr>
            <p:spPr bwMode="auto">
              <a:xfrm>
                <a:off x="3902093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5BDC90CF-0942-4DED-8B33-C166BF801253}"/>
                  </a:ext>
                </a:extLst>
              </p:cNvPr>
              <p:cNvSpPr/>
              <p:nvPr/>
            </p:nvSpPr>
            <p:spPr bwMode="auto">
              <a:xfrm>
                <a:off x="3778865" y="2033845"/>
                <a:ext cx="1788396" cy="166518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01D9F19D-DAF9-487C-AD7A-28BDE143108E}"/>
                  </a:ext>
                </a:extLst>
              </p:cNvPr>
              <p:cNvSpPr/>
              <p:nvPr/>
            </p:nvSpPr>
            <p:spPr bwMode="auto">
              <a:xfrm rot="20700000">
                <a:off x="3684895" y="2893980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1EE573B2-66D6-4614-AA62-AC1D6C4E4F54}"/>
                  </a:ext>
                </a:extLst>
              </p:cNvPr>
              <p:cNvSpPr/>
              <p:nvPr/>
            </p:nvSpPr>
            <p:spPr bwMode="auto">
              <a:xfrm rot="900000" flipH="1">
                <a:off x="5299986" y="2893979"/>
                <a:ext cx="476806" cy="6883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F775465E-3E29-40AA-854A-1D6E04384DF7}"/>
                  </a:ext>
                </a:extLst>
              </p:cNvPr>
              <p:cNvSpPr/>
              <p:nvPr/>
            </p:nvSpPr>
            <p:spPr bwMode="auto">
              <a:xfrm>
                <a:off x="3938021" y="4172630"/>
                <a:ext cx="1638300" cy="1035149"/>
              </a:xfrm>
              <a:prstGeom prst="round2SameRect">
                <a:avLst>
                  <a:gd name="adj1" fmla="val 20902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DDEA0601-B7C1-450E-A20F-2DA8CA5A73FC}"/>
                  </a:ext>
                </a:extLst>
              </p:cNvPr>
              <p:cNvSpPr/>
              <p:nvPr/>
            </p:nvSpPr>
            <p:spPr bwMode="auto">
              <a:xfrm>
                <a:off x="3902076" y="2258870"/>
                <a:ext cx="1665185" cy="1800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DA0BA4B-75E6-4F72-86BC-818806E9C764}"/>
                  </a:ext>
                </a:extLst>
              </p:cNvPr>
              <p:cNvSpPr/>
              <p:nvPr/>
            </p:nvSpPr>
            <p:spPr bwMode="auto">
              <a:xfrm rot="5400000">
                <a:off x="4231254" y="2438379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5B7D46F3-2E3A-4612-81DA-83B50B1900C4}"/>
                  </a:ext>
                </a:extLst>
              </p:cNvPr>
              <p:cNvSpPr/>
              <p:nvPr/>
            </p:nvSpPr>
            <p:spPr bwMode="auto">
              <a:xfrm rot="16200000" flipH="1">
                <a:off x="5184663" y="2438378"/>
                <a:ext cx="94661" cy="368448"/>
              </a:xfrm>
              <a:prstGeom prst="moon">
                <a:avLst>
                  <a:gd name="adj" fmla="val 6723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5BBAA0A1-5F45-469B-9790-8CA35D173304}"/>
                  </a:ext>
                </a:extLst>
              </p:cNvPr>
              <p:cNvSpPr/>
              <p:nvPr/>
            </p:nvSpPr>
            <p:spPr bwMode="auto">
              <a:xfrm rot="16200000">
                <a:off x="4588167" y="3275090"/>
                <a:ext cx="274364" cy="858006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アーチ 58">
              <a:extLst>
                <a:ext uri="{FF2B5EF4-FFF2-40B4-BE49-F238E27FC236}">
                  <a16:creationId xmlns:a16="http://schemas.microsoft.com/office/drawing/2014/main" id="{0DAAA6EE-EAD9-494E-95EB-C9EED2D8B654}"/>
                </a:ext>
              </a:extLst>
            </p:cNvPr>
            <p:cNvSpPr/>
            <p:nvPr/>
          </p:nvSpPr>
          <p:spPr bwMode="auto">
            <a:xfrm>
              <a:off x="4448144" y="5006768"/>
              <a:ext cx="463479" cy="463479"/>
            </a:xfrm>
            <a:prstGeom prst="blockArc">
              <a:avLst>
                <a:gd name="adj1" fmla="val 10800000"/>
                <a:gd name="adj2" fmla="val 12"/>
                <a:gd name="adj3" fmla="val 1780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アーチ 59">
              <a:extLst>
                <a:ext uri="{FF2B5EF4-FFF2-40B4-BE49-F238E27FC236}">
                  <a16:creationId xmlns:a16="http://schemas.microsoft.com/office/drawing/2014/main" id="{5B8A02A0-0805-4D03-87AE-EF81323AF833}"/>
                </a:ext>
              </a:extLst>
            </p:cNvPr>
            <p:cNvSpPr/>
            <p:nvPr/>
          </p:nvSpPr>
          <p:spPr bwMode="auto">
            <a:xfrm>
              <a:off x="5348585" y="5006768"/>
              <a:ext cx="463479" cy="463479"/>
            </a:xfrm>
            <a:prstGeom prst="blockArc">
              <a:avLst>
                <a:gd name="adj1" fmla="val 10800000"/>
                <a:gd name="adj2" fmla="val 12"/>
                <a:gd name="adj3" fmla="val 1883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982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AE21D068-D038-42E5-94E3-8991EF4B7E1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E9C94B-5604-4DC2-8F34-A8D638C8E39D}"/>
              </a:ext>
            </a:extLst>
          </p:cNvPr>
          <p:cNvGrpSpPr/>
          <p:nvPr/>
        </p:nvGrpSpPr>
        <p:grpSpPr>
          <a:xfrm>
            <a:off x="767947" y="897034"/>
            <a:ext cx="5289954" cy="3423059"/>
            <a:chOff x="767947" y="897034"/>
            <a:chExt cx="5289954" cy="517849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8CF32C1-AF95-44C7-AD0C-A7A231E1E4B2}"/>
                </a:ext>
              </a:extLst>
            </p:cNvPr>
            <p:cNvSpPr txBox="1"/>
            <p:nvPr/>
          </p:nvSpPr>
          <p:spPr>
            <a:xfrm>
              <a:off x="767947" y="8970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ふわふわ言葉を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68BFD091-F707-46E5-ADD2-EBB2D19B4611}"/>
                </a:ext>
              </a:extLst>
            </p:cNvPr>
            <p:cNvSpPr txBox="1"/>
            <p:nvPr/>
          </p:nvSpPr>
          <p:spPr>
            <a:xfrm>
              <a:off x="767947" y="36783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使おう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89A33FD9-292A-4602-BDAC-356A699D8069}"/>
              </a:ext>
            </a:extLst>
          </p:cNvPr>
          <p:cNvGrpSpPr/>
          <p:nvPr/>
        </p:nvGrpSpPr>
        <p:grpSpPr>
          <a:xfrm>
            <a:off x="656664" y="4573992"/>
            <a:ext cx="5667292" cy="5046438"/>
            <a:chOff x="309937" y="147179"/>
            <a:chExt cx="6360745" cy="5663924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2C9BECC-D8E8-4D4E-9E01-CC28309E7774}"/>
                </a:ext>
              </a:extLst>
            </p:cNvPr>
            <p:cNvSpPr/>
            <p:nvPr/>
          </p:nvSpPr>
          <p:spPr bwMode="auto">
            <a:xfrm>
              <a:off x="309937" y="3906591"/>
              <a:ext cx="1904514" cy="190451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20CBAD4-6EBA-4BCA-AF02-F80D9F168DFA}"/>
                </a:ext>
              </a:extLst>
            </p:cNvPr>
            <p:cNvSpPr/>
            <p:nvPr/>
          </p:nvSpPr>
          <p:spPr bwMode="auto">
            <a:xfrm>
              <a:off x="4796869" y="3929730"/>
              <a:ext cx="1703610" cy="1703608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22B78E3-BA8D-4838-B0E0-9083A5EF9145}"/>
                </a:ext>
              </a:extLst>
            </p:cNvPr>
            <p:cNvSpPr/>
            <p:nvPr/>
          </p:nvSpPr>
          <p:spPr bwMode="auto">
            <a:xfrm>
              <a:off x="4482771" y="147179"/>
              <a:ext cx="2187911" cy="218791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CA517E2-9952-4681-9B60-7BE15B99CC32}"/>
                </a:ext>
              </a:extLst>
            </p:cNvPr>
            <p:cNvSpPr/>
            <p:nvPr/>
          </p:nvSpPr>
          <p:spPr bwMode="auto">
            <a:xfrm>
              <a:off x="332329" y="307226"/>
              <a:ext cx="2012739" cy="2012737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9D60231-AEC9-4004-9098-C2CCCB614E9A}"/>
                </a:ext>
              </a:extLst>
            </p:cNvPr>
            <p:cNvSpPr txBox="1"/>
            <p:nvPr/>
          </p:nvSpPr>
          <p:spPr>
            <a:xfrm rot="20906369">
              <a:off x="4989764" y="916132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大好き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7503EC8F-F143-4809-B6E5-4AF2CC7A7919}"/>
                </a:ext>
              </a:extLst>
            </p:cNvPr>
            <p:cNvSpPr txBox="1"/>
            <p:nvPr/>
          </p:nvSpPr>
          <p:spPr>
            <a:xfrm rot="496560">
              <a:off x="819760" y="898917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とう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AFD38F31-29B2-48C0-BB64-295F8DBFD974}"/>
                </a:ext>
              </a:extLst>
            </p:cNvPr>
            <p:cNvSpPr txBox="1"/>
            <p:nvPr/>
          </p:nvSpPr>
          <p:spPr>
            <a:xfrm rot="21014150">
              <a:off x="663274" y="4528409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すごいね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D7D0A4D-C5E9-402F-8FD8-5248456FA01E}"/>
                </a:ext>
              </a:extLst>
            </p:cNvPr>
            <p:cNvSpPr txBox="1"/>
            <p:nvPr/>
          </p:nvSpPr>
          <p:spPr>
            <a:xfrm rot="672539">
              <a:off x="5042066" y="4368796"/>
              <a:ext cx="1218414" cy="92478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01BCF74-AF79-497F-AFAB-0BCD9AD86C0F}"/>
                </a:ext>
              </a:extLst>
            </p:cNvPr>
            <p:cNvGrpSpPr/>
            <p:nvPr/>
          </p:nvGrpSpPr>
          <p:grpSpPr>
            <a:xfrm>
              <a:off x="1727511" y="1537893"/>
              <a:ext cx="3370575" cy="4202126"/>
              <a:chOff x="7545549" y="4713477"/>
              <a:chExt cx="1676715" cy="2090376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9D6E354A-AA99-4068-928B-433AF2AB607D}"/>
                  </a:ext>
                </a:extLst>
              </p:cNvPr>
              <p:cNvGrpSpPr/>
              <p:nvPr/>
            </p:nvGrpSpPr>
            <p:grpSpPr>
              <a:xfrm>
                <a:off x="7545549" y="4713477"/>
                <a:ext cx="1676715" cy="2090376"/>
                <a:chOff x="3962804" y="1465452"/>
                <a:chExt cx="1676715" cy="2090376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C0E26CBE-64F6-47BE-93B1-A8081B3115C5}"/>
                    </a:ext>
                  </a:extLst>
                </p:cNvPr>
                <p:cNvGrpSpPr/>
                <p:nvPr/>
              </p:nvGrpSpPr>
              <p:grpSpPr>
                <a:xfrm>
                  <a:off x="3962804" y="1465452"/>
                  <a:ext cx="1676715" cy="2090376"/>
                  <a:chOff x="7353885" y="3458737"/>
                  <a:chExt cx="2029291" cy="2529936"/>
                </a:xfrm>
              </p:grpSpPr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05A3BC72-0F6C-4FDD-AB3A-EBBBEB5D6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13470" y="3458737"/>
                    <a:ext cx="1901218" cy="183716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E3EAE202-91A1-4917-ADDF-BCFBE2493116}"/>
                      </a:ext>
                    </a:extLst>
                  </p:cNvPr>
                  <p:cNvGrpSpPr/>
                  <p:nvPr/>
                </p:nvGrpSpPr>
                <p:grpSpPr>
                  <a:xfrm>
                    <a:off x="7791664" y="5219177"/>
                    <a:ext cx="1135289" cy="769496"/>
                    <a:chOff x="7643555" y="5229200"/>
                    <a:chExt cx="1431508" cy="970273"/>
                  </a:xfrm>
                </p:grpSpPr>
                <p:sp>
                  <p:nvSpPr>
                    <p:cNvPr id="64" name="台形 63">
                      <a:extLst>
                        <a:ext uri="{FF2B5EF4-FFF2-40B4-BE49-F238E27FC236}">
                          <a16:creationId xmlns:a16="http://schemas.microsoft.com/office/drawing/2014/main" id="{572A6154-F400-47A3-8E90-F2B212644C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099051" y="5229200"/>
                      <a:ext cx="520514" cy="353196"/>
                    </a:xfrm>
                    <a:prstGeom prst="trapezoid">
                      <a:avLst>
                        <a:gd name="adj" fmla="val 16791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フリーフォーム 163">
                      <a:extLst>
                        <a:ext uri="{FF2B5EF4-FFF2-40B4-BE49-F238E27FC236}">
                          <a16:creationId xmlns:a16="http://schemas.microsoft.com/office/drawing/2014/main" id="{537B6904-4C5F-46FC-B241-9048B6CC18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43555" y="5482815"/>
                      <a:ext cx="1431508" cy="716658"/>
                    </a:xfrm>
                    <a:custGeom>
                      <a:avLst/>
                      <a:gdLst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3998 w 1427996"/>
                        <a:gd name="connsiteY3" fmla="*/ 85874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5903 w 1427996"/>
                        <a:gd name="connsiteY3" fmla="*/ 72539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27996" h="716658">
                          <a:moveTo>
                            <a:pt x="292167" y="0"/>
                          </a:moveTo>
                          <a:lnTo>
                            <a:pt x="474723" y="0"/>
                          </a:lnTo>
                          <a:lnTo>
                            <a:pt x="529969" y="44488"/>
                          </a:lnTo>
                          <a:cubicBezTo>
                            <a:pt x="577066" y="70059"/>
                            <a:pt x="644035" y="72539"/>
                            <a:pt x="715903" y="72539"/>
                          </a:cubicBezTo>
                          <a:cubicBezTo>
                            <a:pt x="787771" y="72539"/>
                            <a:pt x="850931" y="70059"/>
                            <a:pt x="898028" y="44488"/>
                          </a:cubicBezTo>
                          <a:lnTo>
                            <a:pt x="953273" y="0"/>
                          </a:lnTo>
                          <a:lnTo>
                            <a:pt x="1135829" y="0"/>
                          </a:lnTo>
                          <a:cubicBezTo>
                            <a:pt x="1297188" y="0"/>
                            <a:pt x="1427996" y="130808"/>
                            <a:pt x="1427996" y="292167"/>
                          </a:cubicBezTo>
                          <a:lnTo>
                            <a:pt x="1427996" y="716658"/>
                          </a:lnTo>
                          <a:lnTo>
                            <a:pt x="0" y="716658"/>
                          </a:lnTo>
                          <a:lnTo>
                            <a:pt x="0" y="292167"/>
                          </a:lnTo>
                          <a:cubicBezTo>
                            <a:pt x="0" y="130808"/>
                            <a:pt x="130808" y="0"/>
                            <a:pt x="292167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6" name="グループ化 65">
                      <a:extLst>
                        <a:ext uri="{FF2B5EF4-FFF2-40B4-BE49-F238E27FC236}">
                          <a16:creationId xmlns:a16="http://schemas.microsoft.com/office/drawing/2014/main" id="{58260F62-922D-4232-AA7F-9636B8E7E7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55617" y="5418726"/>
                      <a:ext cx="807384" cy="307114"/>
                      <a:chOff x="7923330" y="5393148"/>
                      <a:chExt cx="898671" cy="393455"/>
                    </a:xfrm>
                    <a:solidFill>
                      <a:schemeClr val="accent5">
                        <a:lumMod val="75000"/>
                      </a:schemeClr>
                    </a:solidFill>
                  </p:grpSpPr>
                  <p:sp>
                    <p:nvSpPr>
                      <p:cNvPr id="67" name="直角三角形 3">
                        <a:extLst>
                          <a:ext uri="{FF2B5EF4-FFF2-40B4-BE49-F238E27FC236}">
                            <a16:creationId xmlns:a16="http://schemas.microsoft.com/office/drawing/2014/main" id="{3E62F5AF-C691-4A73-B961-C93FCEC604D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951270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" name="直角三角形 3">
                        <a:extLst>
                          <a:ext uri="{FF2B5EF4-FFF2-40B4-BE49-F238E27FC236}">
                            <a16:creationId xmlns:a16="http://schemas.microsoft.com/office/drawing/2014/main" id="{D5B1A2F3-F3D4-4211-983A-2827BF5E41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400606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2367C3BE-4171-4FC3-94CD-613B410F0ED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53885" y="4359989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EE49C3A1-9558-41A4-9820-12E040C56A3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440410" y="4469578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A09EA922-0068-4E7E-A84A-7BA928E6AE0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54424" y="4359988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B80BD84C-BD30-4E02-8CD4-5C88EE6612D9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9040948" y="4469577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7171F8CC-1C32-4FE9-80B7-D259EB70F4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378" y="3671351"/>
                    <a:ext cx="1647860" cy="164785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月 59">
                    <a:extLst>
                      <a:ext uri="{FF2B5EF4-FFF2-40B4-BE49-F238E27FC236}">
                        <a16:creationId xmlns:a16="http://schemas.microsoft.com/office/drawing/2014/main" id="{8FB6DFAC-D195-42EB-A03D-239F1AEB6C5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910724" y="4027758"/>
                    <a:ext cx="64527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月 60">
                    <a:extLst>
                      <a:ext uri="{FF2B5EF4-FFF2-40B4-BE49-F238E27FC236}">
                        <a16:creationId xmlns:a16="http://schemas.microsoft.com/office/drawing/2014/main" id="{FA2921B3-0A53-42BC-8856-0F5CE2AAE1E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727380" y="4027759"/>
                    <a:ext cx="64530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ひし形 16">
                    <a:extLst>
                      <a:ext uri="{FF2B5EF4-FFF2-40B4-BE49-F238E27FC236}">
                        <a16:creationId xmlns:a16="http://schemas.microsoft.com/office/drawing/2014/main" id="{46F2A686-772F-493F-893A-B270EECAA4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2750" y="4805751"/>
                    <a:ext cx="223070" cy="78673"/>
                  </a:xfrm>
                  <a:custGeom>
                    <a:avLst/>
                    <a:gdLst>
                      <a:gd name="connsiteX0" fmla="*/ 0 w 270030"/>
                      <a:gd name="connsiteY0" fmla="*/ 45005 h 90010"/>
                      <a:gd name="connsiteX1" fmla="*/ 135015 w 270030"/>
                      <a:gd name="connsiteY1" fmla="*/ 0 h 90010"/>
                      <a:gd name="connsiteX2" fmla="*/ 270030 w 270030"/>
                      <a:gd name="connsiteY2" fmla="*/ 45005 h 90010"/>
                      <a:gd name="connsiteX3" fmla="*/ 135015 w 270030"/>
                      <a:gd name="connsiteY3" fmla="*/ 90010 h 90010"/>
                      <a:gd name="connsiteX4" fmla="*/ 0 w 270030"/>
                      <a:gd name="connsiteY4" fmla="*/ 45005 h 90010"/>
                      <a:gd name="connsiteX0" fmla="*/ 0 w 270030"/>
                      <a:gd name="connsiteY0" fmla="*/ 45005 h 90011"/>
                      <a:gd name="connsiteX1" fmla="*/ 135015 w 270030"/>
                      <a:gd name="connsiteY1" fmla="*/ 0 h 90011"/>
                      <a:gd name="connsiteX2" fmla="*/ 270030 w 270030"/>
                      <a:gd name="connsiteY2" fmla="*/ 45005 h 90011"/>
                      <a:gd name="connsiteX3" fmla="*/ 135015 w 270030"/>
                      <a:gd name="connsiteY3" fmla="*/ 90010 h 90011"/>
                      <a:gd name="connsiteX4" fmla="*/ 0 w 270030"/>
                      <a:gd name="connsiteY4" fmla="*/ 45005 h 90011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0030" h="90014">
                        <a:moveTo>
                          <a:pt x="0" y="45005"/>
                        </a:moveTo>
                        <a:lnTo>
                          <a:pt x="135015" y="0"/>
                        </a:lnTo>
                        <a:lnTo>
                          <a:pt x="270030" y="45005"/>
                        </a:lnTo>
                        <a:cubicBezTo>
                          <a:pt x="228100" y="86163"/>
                          <a:pt x="220660" y="89772"/>
                          <a:pt x="135015" y="90010"/>
                        </a:cubicBezTo>
                        <a:cubicBezTo>
                          <a:pt x="49370" y="90248"/>
                          <a:pt x="45005" y="80350"/>
                          <a:pt x="0" y="45005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月 62">
                    <a:extLst>
                      <a:ext uri="{FF2B5EF4-FFF2-40B4-BE49-F238E27FC236}">
                        <a16:creationId xmlns:a16="http://schemas.microsoft.com/office/drawing/2014/main" id="{CC5F1EA9-25CA-459E-BA07-2E4F2238CFA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8305355" y="4831272"/>
                    <a:ext cx="123298" cy="47838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1A5DBB02-CBFE-4B76-998D-3702C65FC7E9}"/>
                    </a:ext>
                  </a:extLst>
                </p:cNvPr>
                <p:cNvSpPr/>
                <p:nvPr/>
              </p:nvSpPr>
              <p:spPr bwMode="auto">
                <a:xfrm>
                  <a:off x="4167189" y="1529951"/>
                  <a:ext cx="1267950" cy="460532"/>
                </a:xfrm>
                <a:custGeom>
                  <a:avLst/>
                  <a:gdLst>
                    <a:gd name="connsiteX0" fmla="*/ 633975 w 1267950"/>
                    <a:gd name="connsiteY0" fmla="*/ 0 h 460532"/>
                    <a:gd name="connsiteX1" fmla="*/ 1252198 w 1267950"/>
                    <a:gd name="connsiteY1" fmla="*/ 409786 h 460532"/>
                    <a:gd name="connsiteX2" fmla="*/ 1267950 w 1267950"/>
                    <a:gd name="connsiteY2" fmla="*/ 460532 h 460532"/>
                    <a:gd name="connsiteX3" fmla="*/ 1244415 w 1267950"/>
                    <a:gd name="connsiteY3" fmla="*/ 448600 h 460532"/>
                    <a:gd name="connsiteX4" fmla="*/ 1148618 w 1267950"/>
                    <a:gd name="connsiteY4" fmla="*/ 414762 h 460532"/>
                    <a:gd name="connsiteX5" fmla="*/ 1121682 w 1267950"/>
                    <a:gd name="connsiteY5" fmla="*/ 314200 h 460532"/>
                    <a:gd name="connsiteX6" fmla="*/ 1077171 w 1267950"/>
                    <a:gd name="connsiteY6" fmla="*/ 392875 h 460532"/>
                    <a:gd name="connsiteX7" fmla="*/ 958646 w 1267950"/>
                    <a:gd name="connsiteY7" fmla="*/ 364176 h 460532"/>
                    <a:gd name="connsiteX8" fmla="*/ 936915 w 1267950"/>
                    <a:gd name="connsiteY8" fmla="*/ 361099 h 460532"/>
                    <a:gd name="connsiteX9" fmla="*/ 906283 w 1267950"/>
                    <a:gd name="connsiteY9" fmla="*/ 246738 h 460532"/>
                    <a:gd name="connsiteX10" fmla="*/ 848654 w 1267950"/>
                    <a:gd name="connsiteY10" fmla="*/ 348598 h 460532"/>
                    <a:gd name="connsiteX11" fmla="*/ 800247 w 1267950"/>
                    <a:gd name="connsiteY11" fmla="*/ 341742 h 460532"/>
                    <a:gd name="connsiteX12" fmla="*/ 688614 w 1267950"/>
                    <a:gd name="connsiteY12" fmla="*/ 336552 h 460532"/>
                    <a:gd name="connsiteX13" fmla="*/ 638357 w 1267950"/>
                    <a:gd name="connsiteY13" fmla="*/ 213692 h 460532"/>
                    <a:gd name="connsiteX14" fmla="*/ 588270 w 1267950"/>
                    <a:gd name="connsiteY14" fmla="*/ 336137 h 460532"/>
                    <a:gd name="connsiteX15" fmla="*/ 467703 w 1267950"/>
                    <a:gd name="connsiteY15" fmla="*/ 341742 h 460532"/>
                    <a:gd name="connsiteX16" fmla="*/ 432304 w 1267950"/>
                    <a:gd name="connsiteY16" fmla="*/ 346756 h 460532"/>
                    <a:gd name="connsiteX17" fmla="*/ 375717 w 1267950"/>
                    <a:gd name="connsiteY17" fmla="*/ 246738 h 460532"/>
                    <a:gd name="connsiteX18" fmla="*/ 345639 w 1267950"/>
                    <a:gd name="connsiteY18" fmla="*/ 359030 h 460532"/>
                    <a:gd name="connsiteX19" fmla="*/ 309304 w 1267950"/>
                    <a:gd name="connsiteY19" fmla="*/ 364176 h 460532"/>
                    <a:gd name="connsiteX20" fmla="*/ 188680 w 1267950"/>
                    <a:gd name="connsiteY20" fmla="*/ 393383 h 460532"/>
                    <a:gd name="connsiteX21" fmla="*/ 146576 w 1267950"/>
                    <a:gd name="connsiteY21" fmla="*/ 318963 h 460532"/>
                    <a:gd name="connsiteX22" fmla="*/ 121081 w 1267950"/>
                    <a:gd name="connsiteY22" fmla="*/ 414144 h 460532"/>
                    <a:gd name="connsiteX23" fmla="*/ 23534 w 1267950"/>
                    <a:gd name="connsiteY23" fmla="*/ 448600 h 460532"/>
                    <a:gd name="connsiteX24" fmla="*/ 0 w 1267950"/>
                    <a:gd name="connsiteY24" fmla="*/ 460532 h 460532"/>
                    <a:gd name="connsiteX25" fmla="*/ 15753 w 1267950"/>
                    <a:gd name="connsiteY25" fmla="*/ 409786 h 460532"/>
                    <a:gd name="connsiteX26" fmla="*/ 633975 w 1267950"/>
                    <a:gd name="connsiteY26" fmla="*/ 0 h 46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67950" h="460532">
                      <a:moveTo>
                        <a:pt x="633975" y="0"/>
                      </a:moveTo>
                      <a:cubicBezTo>
                        <a:pt x="911891" y="0"/>
                        <a:pt x="1150342" y="168972"/>
                        <a:pt x="1252198" y="409786"/>
                      </a:cubicBezTo>
                      <a:lnTo>
                        <a:pt x="1267950" y="460532"/>
                      </a:lnTo>
                      <a:lnTo>
                        <a:pt x="1244415" y="448600"/>
                      </a:lnTo>
                      <a:lnTo>
                        <a:pt x="1148618" y="414762"/>
                      </a:lnTo>
                      <a:lnTo>
                        <a:pt x="1121682" y="314200"/>
                      </a:lnTo>
                      <a:lnTo>
                        <a:pt x="1077171" y="392875"/>
                      </a:lnTo>
                      <a:lnTo>
                        <a:pt x="958646" y="364176"/>
                      </a:lnTo>
                      <a:lnTo>
                        <a:pt x="936915" y="361099"/>
                      </a:lnTo>
                      <a:lnTo>
                        <a:pt x="906283" y="246738"/>
                      </a:lnTo>
                      <a:lnTo>
                        <a:pt x="848654" y="348598"/>
                      </a:lnTo>
                      <a:lnTo>
                        <a:pt x="800247" y="341742"/>
                      </a:lnTo>
                      <a:lnTo>
                        <a:pt x="688614" y="336552"/>
                      </a:lnTo>
                      <a:lnTo>
                        <a:pt x="638357" y="213692"/>
                      </a:lnTo>
                      <a:lnTo>
                        <a:pt x="588270" y="336137"/>
                      </a:lnTo>
                      <a:lnTo>
                        <a:pt x="467703" y="341742"/>
                      </a:lnTo>
                      <a:lnTo>
                        <a:pt x="432304" y="346756"/>
                      </a:lnTo>
                      <a:lnTo>
                        <a:pt x="375717" y="246738"/>
                      </a:lnTo>
                      <a:lnTo>
                        <a:pt x="345639" y="359030"/>
                      </a:lnTo>
                      <a:lnTo>
                        <a:pt x="309304" y="364176"/>
                      </a:lnTo>
                      <a:lnTo>
                        <a:pt x="188680" y="393383"/>
                      </a:lnTo>
                      <a:lnTo>
                        <a:pt x="146576" y="318963"/>
                      </a:lnTo>
                      <a:lnTo>
                        <a:pt x="121081" y="414144"/>
                      </a:lnTo>
                      <a:lnTo>
                        <a:pt x="23534" y="448600"/>
                      </a:lnTo>
                      <a:lnTo>
                        <a:pt x="0" y="460532"/>
                      </a:lnTo>
                      <a:lnTo>
                        <a:pt x="15753" y="409786"/>
                      </a:lnTo>
                      <a:cubicBezTo>
                        <a:pt x="117608" y="168972"/>
                        <a:pt x="356059" y="0"/>
                        <a:pt x="6339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アーチ 48">
                <a:extLst>
                  <a:ext uri="{FF2B5EF4-FFF2-40B4-BE49-F238E27FC236}">
                    <a16:creationId xmlns:a16="http://schemas.microsoft.com/office/drawing/2014/main" id="{50E1F493-74E0-4528-8DD1-67F9EEA4443C}"/>
                  </a:ext>
                </a:extLst>
              </p:cNvPr>
              <p:cNvSpPr/>
              <p:nvPr/>
            </p:nvSpPr>
            <p:spPr bwMode="auto">
              <a:xfrm>
                <a:off x="78854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アーチ 49">
                <a:extLst>
                  <a:ext uri="{FF2B5EF4-FFF2-40B4-BE49-F238E27FC236}">
                    <a16:creationId xmlns:a16="http://schemas.microsoft.com/office/drawing/2014/main" id="{8513EB1A-0DA1-4BA0-9FA4-EEF08670FBF3}"/>
                  </a:ext>
                </a:extLst>
              </p:cNvPr>
              <p:cNvSpPr/>
              <p:nvPr/>
            </p:nvSpPr>
            <p:spPr bwMode="auto">
              <a:xfrm>
                <a:off x="85966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0496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AE21D068-D038-42E5-94E3-8991EF4B7E1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E9C94B-5604-4DC2-8F34-A8D638C8E39D}"/>
              </a:ext>
            </a:extLst>
          </p:cNvPr>
          <p:cNvGrpSpPr/>
          <p:nvPr/>
        </p:nvGrpSpPr>
        <p:grpSpPr>
          <a:xfrm>
            <a:off x="767947" y="897034"/>
            <a:ext cx="5289954" cy="3423059"/>
            <a:chOff x="767947" y="897034"/>
            <a:chExt cx="5289954" cy="517849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8CF32C1-AF95-44C7-AD0C-A7A231E1E4B2}"/>
                </a:ext>
              </a:extLst>
            </p:cNvPr>
            <p:cNvSpPr txBox="1"/>
            <p:nvPr/>
          </p:nvSpPr>
          <p:spPr>
            <a:xfrm>
              <a:off x="767947" y="8970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ふわふわ言葉を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68BFD091-F707-46E5-ADD2-EBB2D19B4611}"/>
                </a:ext>
              </a:extLst>
            </p:cNvPr>
            <p:cNvSpPr txBox="1"/>
            <p:nvPr/>
          </p:nvSpPr>
          <p:spPr>
            <a:xfrm>
              <a:off x="767947" y="3678334"/>
              <a:ext cx="5289954" cy="2397196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使おう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61F6BD-F1EA-468B-A95D-5836B51FD35F}"/>
              </a:ext>
            </a:extLst>
          </p:cNvPr>
          <p:cNvGrpSpPr/>
          <p:nvPr/>
        </p:nvGrpSpPr>
        <p:grpSpPr>
          <a:xfrm>
            <a:off x="495152" y="4425765"/>
            <a:ext cx="5990316" cy="5334074"/>
            <a:chOff x="309937" y="3933960"/>
            <a:chExt cx="6360745" cy="5663924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9D32E5A-2D1B-455B-903E-E361D5A03E1E}"/>
                </a:ext>
              </a:extLst>
            </p:cNvPr>
            <p:cNvSpPr/>
            <p:nvPr/>
          </p:nvSpPr>
          <p:spPr bwMode="auto">
            <a:xfrm>
              <a:off x="309937" y="7693372"/>
              <a:ext cx="1904514" cy="190451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0E9E513-9B0B-45AF-9500-5CD4CE0813B7}"/>
                </a:ext>
              </a:extLst>
            </p:cNvPr>
            <p:cNvSpPr/>
            <p:nvPr/>
          </p:nvSpPr>
          <p:spPr bwMode="auto">
            <a:xfrm>
              <a:off x="4796869" y="7716511"/>
              <a:ext cx="1703610" cy="1703608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9424559-1E3E-41F2-8C15-D7C4FA809C47}"/>
                </a:ext>
              </a:extLst>
            </p:cNvPr>
            <p:cNvSpPr/>
            <p:nvPr/>
          </p:nvSpPr>
          <p:spPr bwMode="auto">
            <a:xfrm>
              <a:off x="4482771" y="3933960"/>
              <a:ext cx="2187911" cy="218791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F368CE0-4C95-4B47-81FE-98DCA4904915}"/>
                </a:ext>
              </a:extLst>
            </p:cNvPr>
            <p:cNvSpPr/>
            <p:nvPr/>
          </p:nvSpPr>
          <p:spPr bwMode="auto">
            <a:xfrm>
              <a:off x="332329" y="4094007"/>
              <a:ext cx="2012739" cy="2012737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F983AA99-6960-4509-AA69-B0DBF1D2181F}"/>
                </a:ext>
              </a:extLst>
            </p:cNvPr>
            <p:cNvSpPr txBox="1"/>
            <p:nvPr/>
          </p:nvSpPr>
          <p:spPr>
            <a:xfrm rot="20906369">
              <a:off x="4989764" y="4479980"/>
              <a:ext cx="1218414" cy="111717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任せて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良かった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BF12A337-B504-4FFC-B4C8-719BEFCBD416}"/>
                </a:ext>
              </a:extLst>
            </p:cNvPr>
            <p:cNvSpPr txBox="1"/>
            <p:nvPr/>
          </p:nvSpPr>
          <p:spPr>
            <a:xfrm rot="496560">
              <a:off x="819760" y="4685698"/>
              <a:ext cx="1051272" cy="88691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とう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F9C1C8D3-7D67-445B-A382-D850284ABE60}"/>
                </a:ext>
              </a:extLst>
            </p:cNvPr>
            <p:cNvSpPr txBox="1"/>
            <p:nvPr/>
          </p:nvSpPr>
          <p:spPr>
            <a:xfrm rot="21014150">
              <a:off x="663274" y="8315190"/>
              <a:ext cx="1218414" cy="6713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素敵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1B14795D-996E-4116-BE92-12AC58DDEBAA}"/>
                </a:ext>
              </a:extLst>
            </p:cNvPr>
            <p:cNvSpPr txBox="1"/>
            <p:nvPr/>
          </p:nvSpPr>
          <p:spPr>
            <a:xfrm rot="672539">
              <a:off x="5042066" y="8155577"/>
              <a:ext cx="1218414" cy="92478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9922D8E7-D3C4-4C83-8B7A-6C52CA3AEB4A}"/>
                </a:ext>
              </a:extLst>
            </p:cNvPr>
            <p:cNvGrpSpPr/>
            <p:nvPr/>
          </p:nvGrpSpPr>
          <p:grpSpPr>
            <a:xfrm>
              <a:off x="1925076" y="5140531"/>
              <a:ext cx="2899454" cy="4399201"/>
              <a:chOff x="4076467" y="4186809"/>
              <a:chExt cx="2091897" cy="3173934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8731748C-B0B2-45DF-B5CB-C524436C06FB}"/>
                  </a:ext>
                </a:extLst>
              </p:cNvPr>
              <p:cNvGrpSpPr/>
              <p:nvPr/>
            </p:nvGrpSpPr>
            <p:grpSpPr>
              <a:xfrm>
                <a:off x="4076467" y="4186809"/>
                <a:ext cx="2091897" cy="3173934"/>
                <a:chOff x="3684895" y="2033845"/>
                <a:chExt cx="2091897" cy="3173934"/>
              </a:xfrm>
            </p:grpSpPr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E1ECF53C-C4DC-4318-9F03-34409E199F01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21AFDD6C-E8DB-493A-A79D-CFB71EAD8466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01C941F9-305E-4ADA-957E-7C627A9C65CE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50E41998-3282-4038-8B60-36D967768068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98D36875-9293-4383-969E-DE135BFDCC1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30CBD026-C3F2-4E6D-BE2B-2F7B74DD3F8D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300" cy="1035149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ACEE8163-CA37-48B5-A32B-82D07D11752B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624CBCCA-B87A-4650-9E3E-936A0AA6D506}"/>
                    </a:ext>
                  </a:extLst>
                </p:cNvPr>
                <p:cNvSpPr/>
                <p:nvPr/>
              </p:nvSpPr>
              <p:spPr bwMode="auto">
                <a:xfrm rot="5400000">
                  <a:off x="4231254" y="2438379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176D0ACB-A753-4921-B15A-1810362C523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184663" y="2438378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B88E56A4-3F2A-4AB3-BBC9-EBFE2C23C356}"/>
                    </a:ext>
                  </a:extLst>
                </p:cNvPr>
                <p:cNvSpPr/>
                <p:nvPr/>
              </p:nvSpPr>
              <p:spPr bwMode="auto">
                <a:xfrm rot="16200000">
                  <a:off x="4588167" y="3275090"/>
                  <a:ext cx="274364" cy="85800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アーチ 61">
                <a:extLst>
                  <a:ext uri="{FF2B5EF4-FFF2-40B4-BE49-F238E27FC236}">
                    <a16:creationId xmlns:a16="http://schemas.microsoft.com/office/drawing/2014/main" id="{3F343D25-E3C2-4B24-AD3C-1F35EF20E3BF}"/>
                  </a:ext>
                </a:extLst>
              </p:cNvPr>
              <p:cNvSpPr/>
              <p:nvPr/>
            </p:nvSpPr>
            <p:spPr bwMode="auto">
              <a:xfrm>
                <a:off x="4448144" y="5006768"/>
                <a:ext cx="463479" cy="463479"/>
              </a:xfrm>
              <a:prstGeom prst="blockArc">
                <a:avLst>
                  <a:gd name="adj1" fmla="val 10800000"/>
                  <a:gd name="adj2" fmla="val 12"/>
                  <a:gd name="adj3" fmla="val 178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844E73AB-7576-4BF9-A739-2FD5E433FFB0}"/>
                  </a:ext>
                </a:extLst>
              </p:cNvPr>
              <p:cNvSpPr/>
              <p:nvPr/>
            </p:nvSpPr>
            <p:spPr bwMode="auto">
              <a:xfrm>
                <a:off x="5348585" y="5006768"/>
                <a:ext cx="463479" cy="463479"/>
              </a:xfrm>
              <a:prstGeom prst="blockArc">
                <a:avLst>
                  <a:gd name="adj1" fmla="val 10800000"/>
                  <a:gd name="adj2" fmla="val 12"/>
                  <a:gd name="adj3" fmla="val 1883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1252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48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popc41_ふわふわ言葉を使おう</dc:title>
  <dc:subject>popc41_ふわふわ言葉を使おう</dc:subject>
  <dc:creator>でじけろお</dc:creator>
  <cp:lastModifiedBy/>
  <cp:revision>1</cp:revision>
  <dcterms:created xsi:type="dcterms:W3CDTF">2014-07-30T05:46:22Z</dcterms:created>
  <dcterms:modified xsi:type="dcterms:W3CDTF">2021-02-22T09:29:20Z</dcterms:modified>
  <cp:version>1</cp:version>
</cp:coreProperties>
</file>