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3" r:id="rId2"/>
    <p:sldId id="300" r:id="rId3"/>
    <p:sldId id="304" r:id="rId4"/>
    <p:sldId id="305" r:id="rId5"/>
    <p:sldId id="284" r:id="rId6"/>
    <p:sldId id="30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3399"/>
    <a:srgbClr val="006600"/>
    <a:srgbClr val="FFCC66"/>
    <a:srgbClr val="99CCFF"/>
    <a:srgbClr val="CC6600"/>
    <a:srgbClr val="FF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60" y="4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D7B5398-12B6-4E78-A86D-147EB8101374}"/>
              </a:ext>
            </a:extLst>
          </p:cNvPr>
          <p:cNvSpPr txBox="1"/>
          <p:nvPr/>
        </p:nvSpPr>
        <p:spPr>
          <a:xfrm>
            <a:off x="1192088" y="998806"/>
            <a:ext cx="7515814" cy="484806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ふわふわ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言葉を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使おう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7B82E83-3FDA-482C-947E-2DA1A036D24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34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8DC062-5FB0-4EEE-9954-954E0A580E3B}"/>
              </a:ext>
            </a:extLst>
          </p:cNvPr>
          <p:cNvSpPr txBox="1"/>
          <p:nvPr/>
        </p:nvSpPr>
        <p:spPr>
          <a:xfrm>
            <a:off x="452500" y="5324341"/>
            <a:ext cx="9089706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ふわふわ言葉を</a:t>
            </a:r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E360AB-F095-42E2-8A80-60E98AA5F1A0}"/>
              </a:ext>
            </a:extLst>
          </p:cNvPr>
          <p:cNvGrpSpPr/>
          <p:nvPr/>
        </p:nvGrpSpPr>
        <p:grpSpPr>
          <a:xfrm>
            <a:off x="325139" y="279816"/>
            <a:ext cx="9084332" cy="4789778"/>
            <a:chOff x="325139" y="279816"/>
            <a:chExt cx="9084332" cy="4789778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41CD2E1-2CBB-4B0A-A797-2DA1796EA90B}"/>
                </a:ext>
              </a:extLst>
            </p:cNvPr>
            <p:cNvSpPr/>
            <p:nvPr/>
          </p:nvSpPr>
          <p:spPr bwMode="auto">
            <a:xfrm>
              <a:off x="1104043" y="2934259"/>
              <a:ext cx="2106622" cy="210662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1846F80-B4AC-4222-A862-5F667D0089EE}"/>
                </a:ext>
              </a:extLst>
            </p:cNvPr>
            <p:cNvSpPr/>
            <p:nvPr/>
          </p:nvSpPr>
          <p:spPr bwMode="auto">
            <a:xfrm>
              <a:off x="6721927" y="3185198"/>
              <a:ext cx="1884398" cy="1884396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7FF67EC-48EE-451E-91A4-AB475C7B4726}"/>
                </a:ext>
              </a:extLst>
            </p:cNvPr>
            <p:cNvSpPr/>
            <p:nvPr/>
          </p:nvSpPr>
          <p:spPr bwMode="auto">
            <a:xfrm>
              <a:off x="6989377" y="405134"/>
              <a:ext cx="2420094" cy="242009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591FE30-7874-4342-93C1-C1FC078EFD9C}"/>
                </a:ext>
              </a:extLst>
            </p:cNvPr>
            <p:cNvSpPr/>
            <p:nvPr/>
          </p:nvSpPr>
          <p:spPr bwMode="auto">
            <a:xfrm>
              <a:off x="325139" y="279816"/>
              <a:ext cx="2226332" cy="222633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43FAEE9F-FE86-465F-9BB6-11410B21B8AF}"/>
                </a:ext>
              </a:extLst>
            </p:cNvPr>
            <p:cNvSpPr txBox="1"/>
            <p:nvPr/>
          </p:nvSpPr>
          <p:spPr>
            <a:xfrm rot="20906369">
              <a:off x="7492675" y="1203488"/>
              <a:ext cx="1494437" cy="8233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大好き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CF55AB0A-31A0-4C4F-BB4C-7FCBB61BA7BD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とう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03B63684-440A-4AF2-89A7-2BB2B44A1D40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すごいね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85794128-A127-4DB3-968F-7021EB933B9A}"/>
                </a:ext>
              </a:extLst>
            </p:cNvPr>
            <p:cNvSpPr txBox="1"/>
            <p:nvPr/>
          </p:nvSpPr>
          <p:spPr>
            <a:xfrm rot="672539">
              <a:off x="7068989" y="3679170"/>
              <a:ext cx="1218414" cy="90320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734700E-2F6C-4A75-8B4C-7D4AB1AB955A}"/>
                </a:ext>
              </a:extLst>
            </p:cNvPr>
            <p:cNvGrpSpPr/>
            <p:nvPr/>
          </p:nvGrpSpPr>
          <p:grpSpPr>
            <a:xfrm>
              <a:off x="3275567" y="833196"/>
              <a:ext cx="3370575" cy="4202126"/>
              <a:chOff x="7545549" y="4713477"/>
              <a:chExt cx="1676715" cy="2090376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71E84D9-2196-434D-AA12-A38FD0AE88A8}"/>
                  </a:ext>
                </a:extLst>
              </p:cNvPr>
              <p:cNvGrpSpPr/>
              <p:nvPr/>
            </p:nvGrpSpPr>
            <p:grpSpPr>
              <a:xfrm>
                <a:off x="7545549" y="4713477"/>
                <a:ext cx="1676715" cy="2090376"/>
                <a:chOff x="3962804" y="1465452"/>
                <a:chExt cx="1676715" cy="2090376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779BF21D-4471-4A6A-8C70-5BEAC2B0246C}"/>
                    </a:ext>
                  </a:extLst>
                </p:cNvPr>
                <p:cNvGrpSpPr/>
                <p:nvPr/>
              </p:nvGrpSpPr>
              <p:grpSpPr>
                <a:xfrm>
                  <a:off x="3962804" y="1465452"/>
                  <a:ext cx="1676715" cy="2090376"/>
                  <a:chOff x="7353885" y="3458737"/>
                  <a:chExt cx="2029291" cy="2529936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7FA1BC5B-CA38-4C7A-9CD9-55D24084B8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13470" y="3458737"/>
                    <a:ext cx="1901218" cy="183716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A02BA706-0C0C-4A03-8132-1C30172912F4}"/>
                      </a:ext>
                    </a:extLst>
                  </p:cNvPr>
                  <p:cNvGrpSpPr/>
                  <p:nvPr/>
                </p:nvGrpSpPr>
                <p:grpSpPr>
                  <a:xfrm>
                    <a:off x="7791664" y="5219177"/>
                    <a:ext cx="1135289" cy="769496"/>
                    <a:chOff x="7643555" y="5229200"/>
                    <a:chExt cx="1431508" cy="970273"/>
                  </a:xfrm>
                </p:grpSpPr>
                <p:sp>
                  <p:nvSpPr>
                    <p:cNvPr id="87" name="台形 86">
                      <a:extLst>
                        <a:ext uri="{FF2B5EF4-FFF2-40B4-BE49-F238E27FC236}">
                          <a16:creationId xmlns:a16="http://schemas.microsoft.com/office/drawing/2014/main" id="{84EC75F0-123B-48FF-9F1F-35C621BBA0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099051" y="5229200"/>
                      <a:ext cx="520514" cy="353196"/>
                    </a:xfrm>
                    <a:prstGeom prst="trapezoid">
                      <a:avLst>
                        <a:gd name="adj" fmla="val 16791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 163">
                      <a:extLst>
                        <a:ext uri="{FF2B5EF4-FFF2-40B4-BE49-F238E27FC236}">
                          <a16:creationId xmlns:a16="http://schemas.microsoft.com/office/drawing/2014/main" id="{090FFD88-7124-41CC-8CE7-31322CAB60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43555" y="5482815"/>
                      <a:ext cx="1431508" cy="716658"/>
                    </a:xfrm>
                    <a:custGeom>
                      <a:avLst/>
                      <a:gdLst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3998 w 1427996"/>
                        <a:gd name="connsiteY3" fmla="*/ 85874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5903 w 1427996"/>
                        <a:gd name="connsiteY3" fmla="*/ 72539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27996" h="716658">
                          <a:moveTo>
                            <a:pt x="292167" y="0"/>
                          </a:moveTo>
                          <a:lnTo>
                            <a:pt x="474723" y="0"/>
                          </a:lnTo>
                          <a:lnTo>
                            <a:pt x="529969" y="44488"/>
                          </a:lnTo>
                          <a:cubicBezTo>
                            <a:pt x="577066" y="70059"/>
                            <a:pt x="644035" y="72539"/>
                            <a:pt x="715903" y="72539"/>
                          </a:cubicBezTo>
                          <a:cubicBezTo>
                            <a:pt x="787771" y="72539"/>
                            <a:pt x="850931" y="70059"/>
                            <a:pt x="898028" y="44488"/>
                          </a:cubicBezTo>
                          <a:lnTo>
                            <a:pt x="953273" y="0"/>
                          </a:lnTo>
                          <a:lnTo>
                            <a:pt x="1135829" y="0"/>
                          </a:lnTo>
                          <a:cubicBezTo>
                            <a:pt x="1297188" y="0"/>
                            <a:pt x="1427996" y="130808"/>
                            <a:pt x="1427996" y="292167"/>
                          </a:cubicBezTo>
                          <a:lnTo>
                            <a:pt x="1427996" y="716658"/>
                          </a:lnTo>
                          <a:lnTo>
                            <a:pt x="0" y="716658"/>
                          </a:lnTo>
                          <a:lnTo>
                            <a:pt x="0" y="292167"/>
                          </a:lnTo>
                          <a:cubicBezTo>
                            <a:pt x="0" y="130808"/>
                            <a:pt x="130808" y="0"/>
                            <a:pt x="292167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9" name="グループ化 88">
                      <a:extLst>
                        <a:ext uri="{FF2B5EF4-FFF2-40B4-BE49-F238E27FC236}">
                          <a16:creationId xmlns:a16="http://schemas.microsoft.com/office/drawing/2014/main" id="{82C75B74-097D-4F74-AA1E-55D5AE0E28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55617" y="5418726"/>
                      <a:ext cx="807384" cy="307114"/>
                      <a:chOff x="7923330" y="5393148"/>
                      <a:chExt cx="898671" cy="393455"/>
                    </a:xfrm>
                    <a:solidFill>
                      <a:schemeClr val="accent5">
                        <a:lumMod val="75000"/>
                      </a:schemeClr>
                    </a:solidFill>
                  </p:grpSpPr>
                  <p:sp>
                    <p:nvSpPr>
                      <p:cNvPr id="90" name="直角三角形 3">
                        <a:extLst>
                          <a:ext uri="{FF2B5EF4-FFF2-40B4-BE49-F238E27FC236}">
                            <a16:creationId xmlns:a16="http://schemas.microsoft.com/office/drawing/2014/main" id="{7C0946A0-0AF7-45CA-9F1E-E50EB8338A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951270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" name="直角三角形 3">
                        <a:extLst>
                          <a:ext uri="{FF2B5EF4-FFF2-40B4-BE49-F238E27FC236}">
                            <a16:creationId xmlns:a16="http://schemas.microsoft.com/office/drawing/2014/main" id="{E1D84C6D-1FC3-48F0-998F-A46D4F44F0A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400606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49EA94CC-898F-41FB-A819-B5E81B1C918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53885" y="4359989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19EFCF0-BD11-41C6-9FDE-3A2A96318D4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440410" y="4469578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1BFCE466-5CA5-479A-AA37-5AF8815C884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54424" y="4359988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F424F888-E3A0-4B96-9CDD-42397DAB1AE6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9040948" y="4469577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D43F284C-C95D-42F4-9C25-0DAEEA226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378" y="3671351"/>
                    <a:ext cx="1647860" cy="164785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月 82">
                    <a:extLst>
                      <a:ext uri="{FF2B5EF4-FFF2-40B4-BE49-F238E27FC236}">
                        <a16:creationId xmlns:a16="http://schemas.microsoft.com/office/drawing/2014/main" id="{667E3C58-7F14-430F-BB22-58E256A83A4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910724" y="4027758"/>
                    <a:ext cx="64527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月 83">
                    <a:extLst>
                      <a:ext uri="{FF2B5EF4-FFF2-40B4-BE49-F238E27FC236}">
                        <a16:creationId xmlns:a16="http://schemas.microsoft.com/office/drawing/2014/main" id="{3E169B67-DE1B-468C-9625-FA2C96AF244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727380" y="4027759"/>
                    <a:ext cx="64530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ひし形 16">
                    <a:extLst>
                      <a:ext uri="{FF2B5EF4-FFF2-40B4-BE49-F238E27FC236}">
                        <a16:creationId xmlns:a16="http://schemas.microsoft.com/office/drawing/2014/main" id="{B7DCBC4F-5F25-4426-A728-CB7B2EF3EE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2750" y="4805751"/>
                    <a:ext cx="223070" cy="78673"/>
                  </a:xfrm>
                  <a:custGeom>
                    <a:avLst/>
                    <a:gdLst>
                      <a:gd name="connsiteX0" fmla="*/ 0 w 270030"/>
                      <a:gd name="connsiteY0" fmla="*/ 45005 h 90010"/>
                      <a:gd name="connsiteX1" fmla="*/ 135015 w 270030"/>
                      <a:gd name="connsiteY1" fmla="*/ 0 h 90010"/>
                      <a:gd name="connsiteX2" fmla="*/ 270030 w 270030"/>
                      <a:gd name="connsiteY2" fmla="*/ 45005 h 90010"/>
                      <a:gd name="connsiteX3" fmla="*/ 135015 w 270030"/>
                      <a:gd name="connsiteY3" fmla="*/ 90010 h 90010"/>
                      <a:gd name="connsiteX4" fmla="*/ 0 w 270030"/>
                      <a:gd name="connsiteY4" fmla="*/ 45005 h 90010"/>
                      <a:gd name="connsiteX0" fmla="*/ 0 w 270030"/>
                      <a:gd name="connsiteY0" fmla="*/ 45005 h 90011"/>
                      <a:gd name="connsiteX1" fmla="*/ 135015 w 270030"/>
                      <a:gd name="connsiteY1" fmla="*/ 0 h 90011"/>
                      <a:gd name="connsiteX2" fmla="*/ 270030 w 270030"/>
                      <a:gd name="connsiteY2" fmla="*/ 45005 h 90011"/>
                      <a:gd name="connsiteX3" fmla="*/ 135015 w 270030"/>
                      <a:gd name="connsiteY3" fmla="*/ 90010 h 90011"/>
                      <a:gd name="connsiteX4" fmla="*/ 0 w 270030"/>
                      <a:gd name="connsiteY4" fmla="*/ 45005 h 90011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0030" h="90014">
                        <a:moveTo>
                          <a:pt x="0" y="45005"/>
                        </a:moveTo>
                        <a:lnTo>
                          <a:pt x="135015" y="0"/>
                        </a:lnTo>
                        <a:lnTo>
                          <a:pt x="270030" y="45005"/>
                        </a:lnTo>
                        <a:cubicBezTo>
                          <a:pt x="228100" y="86163"/>
                          <a:pt x="220660" y="89772"/>
                          <a:pt x="135015" y="90010"/>
                        </a:cubicBezTo>
                        <a:cubicBezTo>
                          <a:pt x="49370" y="90248"/>
                          <a:pt x="45005" y="80350"/>
                          <a:pt x="0" y="45005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C95EC47D-3931-4920-9DF5-C0E0E131039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8305355" y="4831272"/>
                    <a:ext cx="123298" cy="47838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5CA77715-523B-4A6F-AAA7-19C5AD2B9881}"/>
                    </a:ext>
                  </a:extLst>
                </p:cNvPr>
                <p:cNvSpPr/>
                <p:nvPr/>
              </p:nvSpPr>
              <p:spPr bwMode="auto">
                <a:xfrm>
                  <a:off x="4167189" y="1529951"/>
                  <a:ext cx="1267950" cy="460532"/>
                </a:xfrm>
                <a:custGeom>
                  <a:avLst/>
                  <a:gdLst>
                    <a:gd name="connsiteX0" fmla="*/ 633975 w 1267950"/>
                    <a:gd name="connsiteY0" fmla="*/ 0 h 460532"/>
                    <a:gd name="connsiteX1" fmla="*/ 1252198 w 1267950"/>
                    <a:gd name="connsiteY1" fmla="*/ 409786 h 460532"/>
                    <a:gd name="connsiteX2" fmla="*/ 1267950 w 1267950"/>
                    <a:gd name="connsiteY2" fmla="*/ 460532 h 460532"/>
                    <a:gd name="connsiteX3" fmla="*/ 1244415 w 1267950"/>
                    <a:gd name="connsiteY3" fmla="*/ 448600 h 460532"/>
                    <a:gd name="connsiteX4" fmla="*/ 1148618 w 1267950"/>
                    <a:gd name="connsiteY4" fmla="*/ 414762 h 460532"/>
                    <a:gd name="connsiteX5" fmla="*/ 1121682 w 1267950"/>
                    <a:gd name="connsiteY5" fmla="*/ 314200 h 460532"/>
                    <a:gd name="connsiteX6" fmla="*/ 1077171 w 1267950"/>
                    <a:gd name="connsiteY6" fmla="*/ 392875 h 460532"/>
                    <a:gd name="connsiteX7" fmla="*/ 958646 w 1267950"/>
                    <a:gd name="connsiteY7" fmla="*/ 364176 h 460532"/>
                    <a:gd name="connsiteX8" fmla="*/ 936915 w 1267950"/>
                    <a:gd name="connsiteY8" fmla="*/ 361099 h 460532"/>
                    <a:gd name="connsiteX9" fmla="*/ 906283 w 1267950"/>
                    <a:gd name="connsiteY9" fmla="*/ 246738 h 460532"/>
                    <a:gd name="connsiteX10" fmla="*/ 848654 w 1267950"/>
                    <a:gd name="connsiteY10" fmla="*/ 348598 h 460532"/>
                    <a:gd name="connsiteX11" fmla="*/ 800247 w 1267950"/>
                    <a:gd name="connsiteY11" fmla="*/ 341742 h 460532"/>
                    <a:gd name="connsiteX12" fmla="*/ 688614 w 1267950"/>
                    <a:gd name="connsiteY12" fmla="*/ 336552 h 460532"/>
                    <a:gd name="connsiteX13" fmla="*/ 638357 w 1267950"/>
                    <a:gd name="connsiteY13" fmla="*/ 213692 h 460532"/>
                    <a:gd name="connsiteX14" fmla="*/ 588270 w 1267950"/>
                    <a:gd name="connsiteY14" fmla="*/ 336137 h 460532"/>
                    <a:gd name="connsiteX15" fmla="*/ 467703 w 1267950"/>
                    <a:gd name="connsiteY15" fmla="*/ 341742 h 460532"/>
                    <a:gd name="connsiteX16" fmla="*/ 432304 w 1267950"/>
                    <a:gd name="connsiteY16" fmla="*/ 346756 h 460532"/>
                    <a:gd name="connsiteX17" fmla="*/ 375717 w 1267950"/>
                    <a:gd name="connsiteY17" fmla="*/ 246738 h 460532"/>
                    <a:gd name="connsiteX18" fmla="*/ 345639 w 1267950"/>
                    <a:gd name="connsiteY18" fmla="*/ 359030 h 460532"/>
                    <a:gd name="connsiteX19" fmla="*/ 309304 w 1267950"/>
                    <a:gd name="connsiteY19" fmla="*/ 364176 h 460532"/>
                    <a:gd name="connsiteX20" fmla="*/ 188680 w 1267950"/>
                    <a:gd name="connsiteY20" fmla="*/ 393383 h 460532"/>
                    <a:gd name="connsiteX21" fmla="*/ 146576 w 1267950"/>
                    <a:gd name="connsiteY21" fmla="*/ 318963 h 460532"/>
                    <a:gd name="connsiteX22" fmla="*/ 121081 w 1267950"/>
                    <a:gd name="connsiteY22" fmla="*/ 414144 h 460532"/>
                    <a:gd name="connsiteX23" fmla="*/ 23534 w 1267950"/>
                    <a:gd name="connsiteY23" fmla="*/ 448600 h 460532"/>
                    <a:gd name="connsiteX24" fmla="*/ 0 w 1267950"/>
                    <a:gd name="connsiteY24" fmla="*/ 460532 h 460532"/>
                    <a:gd name="connsiteX25" fmla="*/ 15753 w 1267950"/>
                    <a:gd name="connsiteY25" fmla="*/ 409786 h 460532"/>
                    <a:gd name="connsiteX26" fmla="*/ 633975 w 1267950"/>
                    <a:gd name="connsiteY26" fmla="*/ 0 h 46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67950" h="460532">
                      <a:moveTo>
                        <a:pt x="633975" y="0"/>
                      </a:moveTo>
                      <a:cubicBezTo>
                        <a:pt x="911891" y="0"/>
                        <a:pt x="1150342" y="168972"/>
                        <a:pt x="1252198" y="409786"/>
                      </a:cubicBezTo>
                      <a:lnTo>
                        <a:pt x="1267950" y="460532"/>
                      </a:lnTo>
                      <a:lnTo>
                        <a:pt x="1244415" y="448600"/>
                      </a:lnTo>
                      <a:lnTo>
                        <a:pt x="1148618" y="414762"/>
                      </a:lnTo>
                      <a:lnTo>
                        <a:pt x="1121682" y="314200"/>
                      </a:lnTo>
                      <a:lnTo>
                        <a:pt x="1077171" y="392875"/>
                      </a:lnTo>
                      <a:lnTo>
                        <a:pt x="958646" y="364176"/>
                      </a:lnTo>
                      <a:lnTo>
                        <a:pt x="936915" y="361099"/>
                      </a:lnTo>
                      <a:lnTo>
                        <a:pt x="906283" y="246738"/>
                      </a:lnTo>
                      <a:lnTo>
                        <a:pt x="848654" y="348598"/>
                      </a:lnTo>
                      <a:lnTo>
                        <a:pt x="800247" y="341742"/>
                      </a:lnTo>
                      <a:lnTo>
                        <a:pt x="688614" y="336552"/>
                      </a:lnTo>
                      <a:lnTo>
                        <a:pt x="638357" y="213692"/>
                      </a:lnTo>
                      <a:lnTo>
                        <a:pt x="588270" y="336137"/>
                      </a:lnTo>
                      <a:lnTo>
                        <a:pt x="467703" y="341742"/>
                      </a:lnTo>
                      <a:lnTo>
                        <a:pt x="432304" y="346756"/>
                      </a:lnTo>
                      <a:lnTo>
                        <a:pt x="375717" y="246738"/>
                      </a:lnTo>
                      <a:lnTo>
                        <a:pt x="345639" y="359030"/>
                      </a:lnTo>
                      <a:lnTo>
                        <a:pt x="309304" y="364176"/>
                      </a:lnTo>
                      <a:lnTo>
                        <a:pt x="188680" y="393383"/>
                      </a:lnTo>
                      <a:lnTo>
                        <a:pt x="146576" y="318963"/>
                      </a:lnTo>
                      <a:lnTo>
                        <a:pt x="121081" y="414144"/>
                      </a:lnTo>
                      <a:lnTo>
                        <a:pt x="23534" y="448600"/>
                      </a:lnTo>
                      <a:lnTo>
                        <a:pt x="0" y="460532"/>
                      </a:lnTo>
                      <a:lnTo>
                        <a:pt x="15753" y="409786"/>
                      </a:lnTo>
                      <a:cubicBezTo>
                        <a:pt x="117608" y="168972"/>
                        <a:pt x="356059" y="0"/>
                        <a:pt x="6339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アーチ 71">
                <a:extLst>
                  <a:ext uri="{FF2B5EF4-FFF2-40B4-BE49-F238E27FC236}">
                    <a16:creationId xmlns:a16="http://schemas.microsoft.com/office/drawing/2014/main" id="{E5428036-5027-4F40-A0FF-C84B766FC129}"/>
                  </a:ext>
                </a:extLst>
              </p:cNvPr>
              <p:cNvSpPr/>
              <p:nvPr/>
            </p:nvSpPr>
            <p:spPr bwMode="auto">
              <a:xfrm>
                <a:off x="78854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アーチ 72">
                <a:extLst>
                  <a:ext uri="{FF2B5EF4-FFF2-40B4-BE49-F238E27FC236}">
                    <a16:creationId xmlns:a16="http://schemas.microsoft.com/office/drawing/2014/main" id="{F5A6971C-78DB-4DB6-B86F-6C3AA83E1481}"/>
                  </a:ext>
                </a:extLst>
              </p:cNvPr>
              <p:cNvSpPr/>
              <p:nvPr/>
            </p:nvSpPr>
            <p:spPr bwMode="auto">
              <a:xfrm>
                <a:off x="85966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4407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0F6ED1EB-6FA8-4566-A20A-EEB8008AB124}"/>
              </a:ext>
            </a:extLst>
          </p:cNvPr>
          <p:cNvGrpSpPr/>
          <p:nvPr/>
        </p:nvGrpSpPr>
        <p:grpSpPr>
          <a:xfrm>
            <a:off x="3343805" y="921409"/>
            <a:ext cx="3221369" cy="4074629"/>
            <a:chOff x="1178134" y="4696804"/>
            <a:chExt cx="1676716" cy="2120836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9E6DCBA-7EB3-486C-997A-0E9680D1BAFF}"/>
                </a:ext>
              </a:extLst>
            </p:cNvPr>
            <p:cNvGrpSpPr/>
            <p:nvPr/>
          </p:nvGrpSpPr>
          <p:grpSpPr>
            <a:xfrm>
              <a:off x="1178134" y="4696804"/>
              <a:ext cx="1676716" cy="2120836"/>
              <a:chOff x="1178134" y="1448779"/>
              <a:chExt cx="1676716" cy="2120836"/>
            </a:xfrm>
          </p:grpSpPr>
          <p:sp>
            <p:nvSpPr>
              <p:cNvPr id="73" name="フローチャート: 論理積ゲート 72">
                <a:extLst>
                  <a:ext uri="{FF2B5EF4-FFF2-40B4-BE49-F238E27FC236}">
                    <a16:creationId xmlns:a16="http://schemas.microsoft.com/office/drawing/2014/main" id="{8C6A9989-F683-4BA5-9128-CDEAB16B13F7}"/>
                  </a:ext>
                </a:extLst>
              </p:cNvPr>
              <p:cNvSpPr/>
              <p:nvPr/>
            </p:nvSpPr>
            <p:spPr bwMode="auto">
              <a:xfrm rot="16200000">
                <a:off x="1217586" y="1448779"/>
                <a:ext cx="1596801" cy="1596802"/>
              </a:xfrm>
              <a:prstGeom prst="flowChartDelay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F0CC58F5-E6A3-4BD1-90B7-5D9856AAD6CE}"/>
                  </a:ext>
                </a:extLst>
              </p:cNvPr>
              <p:cNvGrpSpPr/>
              <p:nvPr/>
            </p:nvGrpSpPr>
            <p:grpSpPr>
              <a:xfrm>
                <a:off x="1541002" y="2933814"/>
                <a:ext cx="935739" cy="635801"/>
                <a:chOff x="5197946" y="5229200"/>
                <a:chExt cx="1427996" cy="970273"/>
              </a:xfrm>
            </p:grpSpPr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520218BB-4E1E-4BE5-B87D-3308EDD89BA9}"/>
                    </a:ext>
                  </a:extLst>
                </p:cNvPr>
                <p:cNvSpPr/>
                <p:nvPr/>
              </p:nvSpPr>
              <p:spPr bwMode="auto">
                <a:xfrm>
                  <a:off x="5651687" y="5229200"/>
                  <a:ext cx="520514" cy="353196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 137">
                  <a:extLst>
                    <a:ext uri="{FF2B5EF4-FFF2-40B4-BE49-F238E27FC236}">
                      <a16:creationId xmlns:a16="http://schemas.microsoft.com/office/drawing/2014/main" id="{562934FD-5329-499C-B186-4B5A68BE174C}"/>
                    </a:ext>
                  </a:extLst>
                </p:cNvPr>
                <p:cNvSpPr/>
                <p:nvPr/>
              </p:nvSpPr>
              <p:spPr bwMode="auto">
                <a:xfrm>
                  <a:off x="5197946" y="5482815"/>
                  <a:ext cx="1427996" cy="716658"/>
                </a:xfrm>
                <a:custGeom>
                  <a:avLst/>
                  <a:gdLst>
                    <a:gd name="connsiteX0" fmla="*/ 292167 w 1427996"/>
                    <a:gd name="connsiteY0" fmla="*/ 0 h 716658"/>
                    <a:gd name="connsiteX1" fmla="*/ 474723 w 1427996"/>
                    <a:gd name="connsiteY1" fmla="*/ 0 h 716658"/>
                    <a:gd name="connsiteX2" fmla="*/ 529969 w 1427996"/>
                    <a:gd name="connsiteY2" fmla="*/ 44488 h 716658"/>
                    <a:gd name="connsiteX3" fmla="*/ 713998 w 1427996"/>
                    <a:gd name="connsiteY3" fmla="*/ 85874 h 716658"/>
                    <a:gd name="connsiteX4" fmla="*/ 898028 w 1427996"/>
                    <a:gd name="connsiteY4" fmla="*/ 44488 h 716658"/>
                    <a:gd name="connsiteX5" fmla="*/ 953273 w 1427996"/>
                    <a:gd name="connsiteY5" fmla="*/ 0 h 716658"/>
                    <a:gd name="connsiteX6" fmla="*/ 1135829 w 1427996"/>
                    <a:gd name="connsiteY6" fmla="*/ 0 h 716658"/>
                    <a:gd name="connsiteX7" fmla="*/ 1427996 w 1427996"/>
                    <a:gd name="connsiteY7" fmla="*/ 292167 h 716658"/>
                    <a:gd name="connsiteX8" fmla="*/ 1427996 w 1427996"/>
                    <a:gd name="connsiteY8" fmla="*/ 716658 h 716658"/>
                    <a:gd name="connsiteX9" fmla="*/ 0 w 1427996"/>
                    <a:gd name="connsiteY9" fmla="*/ 716658 h 716658"/>
                    <a:gd name="connsiteX10" fmla="*/ 0 w 1427996"/>
                    <a:gd name="connsiteY10" fmla="*/ 292167 h 716658"/>
                    <a:gd name="connsiteX11" fmla="*/ 292167 w 1427996"/>
                    <a:gd name="connsiteY11" fmla="*/ 0 h 71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96" h="716658">
                      <a:moveTo>
                        <a:pt x="292167" y="0"/>
                      </a:moveTo>
                      <a:lnTo>
                        <a:pt x="474723" y="0"/>
                      </a:lnTo>
                      <a:lnTo>
                        <a:pt x="529969" y="44488"/>
                      </a:lnTo>
                      <a:cubicBezTo>
                        <a:pt x="577066" y="70059"/>
                        <a:pt x="642130" y="85874"/>
                        <a:pt x="713998" y="85874"/>
                      </a:cubicBezTo>
                      <a:cubicBezTo>
                        <a:pt x="785866" y="85874"/>
                        <a:pt x="850931" y="70059"/>
                        <a:pt x="898028" y="44488"/>
                      </a:cubicBezTo>
                      <a:lnTo>
                        <a:pt x="953273" y="0"/>
                      </a:lnTo>
                      <a:lnTo>
                        <a:pt x="1135829" y="0"/>
                      </a:lnTo>
                      <a:cubicBezTo>
                        <a:pt x="1297188" y="0"/>
                        <a:pt x="1427996" y="130808"/>
                        <a:pt x="1427996" y="292167"/>
                      </a:cubicBezTo>
                      <a:lnTo>
                        <a:pt x="1427996" y="716658"/>
                      </a:lnTo>
                      <a:lnTo>
                        <a:pt x="0" y="716658"/>
                      </a:lnTo>
                      <a:lnTo>
                        <a:pt x="0" y="292167"/>
                      </a:lnTo>
                      <a:cubicBezTo>
                        <a:pt x="0" y="130808"/>
                        <a:pt x="130808" y="0"/>
                        <a:pt x="292167" y="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D5A98111-A7D6-47EE-849D-6B4C33C9BC8C}"/>
                    </a:ext>
                  </a:extLst>
                </p:cNvPr>
                <p:cNvGrpSpPr/>
                <p:nvPr/>
              </p:nvGrpSpPr>
              <p:grpSpPr>
                <a:xfrm>
                  <a:off x="5550095" y="5438952"/>
                  <a:ext cx="740918" cy="286888"/>
                  <a:chOff x="5402566" y="5392847"/>
                  <a:chExt cx="1026950" cy="397642"/>
                </a:xfrm>
                <a:solidFill>
                  <a:srgbClr val="FF99CC"/>
                </a:solidFill>
              </p:grpSpPr>
              <p:sp>
                <p:nvSpPr>
                  <p:cNvPr id="86" name="直角三角形 3">
                    <a:extLst>
                      <a:ext uri="{FF2B5EF4-FFF2-40B4-BE49-F238E27FC236}">
                        <a16:creationId xmlns:a16="http://schemas.microsoft.com/office/drawing/2014/main" id="{867B84F1-96EC-42D2-83C0-9910AEBA951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461060" y="5334353"/>
                    <a:ext cx="397642" cy="514630"/>
                  </a:xfrm>
                  <a:custGeom>
                    <a:avLst/>
                    <a:gdLst>
                      <a:gd name="connsiteX0" fmla="*/ 0 w 495055"/>
                      <a:gd name="connsiteY0" fmla="*/ 495055 h 495055"/>
                      <a:gd name="connsiteX1" fmla="*/ 0 w 495055"/>
                      <a:gd name="connsiteY1" fmla="*/ 0 h 495055"/>
                      <a:gd name="connsiteX2" fmla="*/ 495055 w 495055"/>
                      <a:gd name="connsiteY2" fmla="*/ 495055 h 495055"/>
                      <a:gd name="connsiteX3" fmla="*/ 0 w 495055"/>
                      <a:gd name="connsiteY3" fmla="*/ 495055 h 495055"/>
                      <a:gd name="connsiteX0" fmla="*/ 0 w 495055"/>
                      <a:gd name="connsiteY0" fmla="*/ 449335 h 449335"/>
                      <a:gd name="connsiteX1" fmla="*/ 162560 w 495055"/>
                      <a:gd name="connsiteY1" fmla="*/ 0 h 449335"/>
                      <a:gd name="connsiteX2" fmla="*/ 495055 w 495055"/>
                      <a:gd name="connsiteY2" fmla="*/ 449335 h 449335"/>
                      <a:gd name="connsiteX3" fmla="*/ 0 w 495055"/>
                      <a:gd name="connsiteY3" fmla="*/ 449335 h 449335"/>
                      <a:gd name="connsiteX0" fmla="*/ 0 w 403615"/>
                      <a:gd name="connsiteY0" fmla="*/ 449335 h 525535"/>
                      <a:gd name="connsiteX1" fmla="*/ 162560 w 403615"/>
                      <a:gd name="connsiteY1" fmla="*/ 0 h 525535"/>
                      <a:gd name="connsiteX2" fmla="*/ 403615 w 403615"/>
                      <a:gd name="connsiteY2" fmla="*/ 525535 h 525535"/>
                      <a:gd name="connsiteX3" fmla="*/ 0 w 403615"/>
                      <a:gd name="connsiteY3" fmla="*/ 449335 h 525535"/>
                      <a:gd name="connsiteX0" fmla="*/ 0 w 403615"/>
                      <a:gd name="connsiteY0" fmla="*/ 413775 h 489975"/>
                      <a:gd name="connsiteX1" fmla="*/ 177800 w 403615"/>
                      <a:gd name="connsiteY1" fmla="*/ 0 h 489975"/>
                      <a:gd name="connsiteX2" fmla="*/ 403615 w 403615"/>
                      <a:gd name="connsiteY2" fmla="*/ 489975 h 489975"/>
                      <a:gd name="connsiteX3" fmla="*/ 0 w 403615"/>
                      <a:gd name="connsiteY3" fmla="*/ 413775 h 489975"/>
                      <a:gd name="connsiteX0" fmla="*/ 0 w 393455"/>
                      <a:gd name="connsiteY0" fmla="*/ 413775 h 449335"/>
                      <a:gd name="connsiteX1" fmla="*/ 177800 w 393455"/>
                      <a:gd name="connsiteY1" fmla="*/ 0 h 449335"/>
                      <a:gd name="connsiteX2" fmla="*/ 393455 w 393455"/>
                      <a:gd name="connsiteY2" fmla="*/ 449335 h 449335"/>
                      <a:gd name="connsiteX3" fmla="*/ 0 w 393455"/>
                      <a:gd name="connsiteY3" fmla="*/ 413775 h 449335"/>
                      <a:gd name="connsiteX0" fmla="*/ 0 w 396811"/>
                      <a:gd name="connsiteY0" fmla="*/ 413775 h 501412"/>
                      <a:gd name="connsiteX1" fmla="*/ 177800 w 396811"/>
                      <a:gd name="connsiteY1" fmla="*/ 0 h 501412"/>
                      <a:gd name="connsiteX2" fmla="*/ 393455 w 396811"/>
                      <a:gd name="connsiteY2" fmla="*/ 449335 h 501412"/>
                      <a:gd name="connsiteX3" fmla="*/ 0 w 396811"/>
                      <a:gd name="connsiteY3" fmla="*/ 413775 h 501412"/>
                      <a:gd name="connsiteX0" fmla="*/ 0 w 397642"/>
                      <a:gd name="connsiteY0" fmla="*/ 413775 h 501412"/>
                      <a:gd name="connsiteX1" fmla="*/ 177800 w 397642"/>
                      <a:gd name="connsiteY1" fmla="*/ 0 h 501412"/>
                      <a:gd name="connsiteX2" fmla="*/ 393455 w 397642"/>
                      <a:gd name="connsiteY2" fmla="*/ 449335 h 501412"/>
                      <a:gd name="connsiteX3" fmla="*/ 0 w 397642"/>
                      <a:gd name="connsiteY3" fmla="*/ 413775 h 501412"/>
                      <a:gd name="connsiteX0" fmla="*/ 0 w 397642"/>
                      <a:gd name="connsiteY0" fmla="*/ 413775 h 514630"/>
                      <a:gd name="connsiteX1" fmla="*/ 177800 w 397642"/>
                      <a:gd name="connsiteY1" fmla="*/ 0 h 514630"/>
                      <a:gd name="connsiteX2" fmla="*/ 393455 w 397642"/>
                      <a:gd name="connsiteY2" fmla="*/ 449335 h 514630"/>
                      <a:gd name="connsiteX3" fmla="*/ 0 w 397642"/>
                      <a:gd name="connsiteY3" fmla="*/ 413775 h 5146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7642" h="514630">
                        <a:moveTo>
                          <a:pt x="0" y="413775"/>
                        </a:moveTo>
                        <a:lnTo>
                          <a:pt x="177800" y="0"/>
                        </a:lnTo>
                        <a:cubicBezTo>
                          <a:pt x="290328" y="114218"/>
                          <a:pt x="423007" y="318948"/>
                          <a:pt x="393455" y="449335"/>
                        </a:cubicBezTo>
                        <a:cubicBezTo>
                          <a:pt x="363903" y="579722"/>
                          <a:pt x="131152" y="486588"/>
                          <a:pt x="0" y="413775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直角三角形 3">
                    <a:extLst>
                      <a:ext uri="{FF2B5EF4-FFF2-40B4-BE49-F238E27FC236}">
                        <a16:creationId xmlns:a16="http://schemas.microsoft.com/office/drawing/2014/main" id="{FD96767D-EF75-45F1-BA67-03583A13451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5973380" y="5334353"/>
                    <a:ext cx="397642" cy="514630"/>
                  </a:xfrm>
                  <a:custGeom>
                    <a:avLst/>
                    <a:gdLst>
                      <a:gd name="connsiteX0" fmla="*/ 0 w 495055"/>
                      <a:gd name="connsiteY0" fmla="*/ 495055 h 495055"/>
                      <a:gd name="connsiteX1" fmla="*/ 0 w 495055"/>
                      <a:gd name="connsiteY1" fmla="*/ 0 h 495055"/>
                      <a:gd name="connsiteX2" fmla="*/ 495055 w 495055"/>
                      <a:gd name="connsiteY2" fmla="*/ 495055 h 495055"/>
                      <a:gd name="connsiteX3" fmla="*/ 0 w 495055"/>
                      <a:gd name="connsiteY3" fmla="*/ 495055 h 495055"/>
                      <a:gd name="connsiteX0" fmla="*/ 0 w 495055"/>
                      <a:gd name="connsiteY0" fmla="*/ 449335 h 449335"/>
                      <a:gd name="connsiteX1" fmla="*/ 162560 w 495055"/>
                      <a:gd name="connsiteY1" fmla="*/ 0 h 449335"/>
                      <a:gd name="connsiteX2" fmla="*/ 495055 w 495055"/>
                      <a:gd name="connsiteY2" fmla="*/ 449335 h 449335"/>
                      <a:gd name="connsiteX3" fmla="*/ 0 w 495055"/>
                      <a:gd name="connsiteY3" fmla="*/ 449335 h 449335"/>
                      <a:gd name="connsiteX0" fmla="*/ 0 w 403615"/>
                      <a:gd name="connsiteY0" fmla="*/ 449335 h 525535"/>
                      <a:gd name="connsiteX1" fmla="*/ 162560 w 403615"/>
                      <a:gd name="connsiteY1" fmla="*/ 0 h 525535"/>
                      <a:gd name="connsiteX2" fmla="*/ 403615 w 403615"/>
                      <a:gd name="connsiteY2" fmla="*/ 525535 h 525535"/>
                      <a:gd name="connsiteX3" fmla="*/ 0 w 403615"/>
                      <a:gd name="connsiteY3" fmla="*/ 449335 h 525535"/>
                      <a:gd name="connsiteX0" fmla="*/ 0 w 403615"/>
                      <a:gd name="connsiteY0" fmla="*/ 413775 h 489975"/>
                      <a:gd name="connsiteX1" fmla="*/ 177800 w 403615"/>
                      <a:gd name="connsiteY1" fmla="*/ 0 h 489975"/>
                      <a:gd name="connsiteX2" fmla="*/ 403615 w 403615"/>
                      <a:gd name="connsiteY2" fmla="*/ 489975 h 489975"/>
                      <a:gd name="connsiteX3" fmla="*/ 0 w 403615"/>
                      <a:gd name="connsiteY3" fmla="*/ 413775 h 489975"/>
                      <a:gd name="connsiteX0" fmla="*/ 0 w 393455"/>
                      <a:gd name="connsiteY0" fmla="*/ 413775 h 449335"/>
                      <a:gd name="connsiteX1" fmla="*/ 177800 w 393455"/>
                      <a:gd name="connsiteY1" fmla="*/ 0 h 449335"/>
                      <a:gd name="connsiteX2" fmla="*/ 393455 w 393455"/>
                      <a:gd name="connsiteY2" fmla="*/ 449335 h 449335"/>
                      <a:gd name="connsiteX3" fmla="*/ 0 w 393455"/>
                      <a:gd name="connsiteY3" fmla="*/ 413775 h 449335"/>
                      <a:gd name="connsiteX0" fmla="*/ 0 w 396811"/>
                      <a:gd name="connsiteY0" fmla="*/ 413775 h 501412"/>
                      <a:gd name="connsiteX1" fmla="*/ 177800 w 396811"/>
                      <a:gd name="connsiteY1" fmla="*/ 0 h 501412"/>
                      <a:gd name="connsiteX2" fmla="*/ 393455 w 396811"/>
                      <a:gd name="connsiteY2" fmla="*/ 449335 h 501412"/>
                      <a:gd name="connsiteX3" fmla="*/ 0 w 396811"/>
                      <a:gd name="connsiteY3" fmla="*/ 413775 h 501412"/>
                      <a:gd name="connsiteX0" fmla="*/ 0 w 397642"/>
                      <a:gd name="connsiteY0" fmla="*/ 413775 h 501412"/>
                      <a:gd name="connsiteX1" fmla="*/ 177800 w 397642"/>
                      <a:gd name="connsiteY1" fmla="*/ 0 h 501412"/>
                      <a:gd name="connsiteX2" fmla="*/ 393455 w 397642"/>
                      <a:gd name="connsiteY2" fmla="*/ 449335 h 501412"/>
                      <a:gd name="connsiteX3" fmla="*/ 0 w 397642"/>
                      <a:gd name="connsiteY3" fmla="*/ 413775 h 501412"/>
                      <a:gd name="connsiteX0" fmla="*/ 0 w 397642"/>
                      <a:gd name="connsiteY0" fmla="*/ 413775 h 514630"/>
                      <a:gd name="connsiteX1" fmla="*/ 177800 w 397642"/>
                      <a:gd name="connsiteY1" fmla="*/ 0 h 514630"/>
                      <a:gd name="connsiteX2" fmla="*/ 393455 w 397642"/>
                      <a:gd name="connsiteY2" fmla="*/ 449335 h 514630"/>
                      <a:gd name="connsiteX3" fmla="*/ 0 w 397642"/>
                      <a:gd name="connsiteY3" fmla="*/ 413775 h 5146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7642" h="514630">
                        <a:moveTo>
                          <a:pt x="0" y="413775"/>
                        </a:moveTo>
                        <a:lnTo>
                          <a:pt x="177800" y="0"/>
                        </a:lnTo>
                        <a:cubicBezTo>
                          <a:pt x="290328" y="114218"/>
                          <a:pt x="423007" y="318948"/>
                          <a:pt x="393455" y="449335"/>
                        </a:cubicBezTo>
                        <a:cubicBezTo>
                          <a:pt x="363903" y="579722"/>
                          <a:pt x="131152" y="486588"/>
                          <a:pt x="0" y="413775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025636B9-A6B1-4CEE-935D-7A154174E24F}"/>
                  </a:ext>
                </a:extLst>
              </p:cNvPr>
              <p:cNvSpPr/>
              <p:nvPr/>
            </p:nvSpPr>
            <p:spPr bwMode="auto">
              <a:xfrm rot="20700000">
                <a:off x="1178134" y="2223904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82B99DDD-52C8-4519-86E3-332FC020EF74}"/>
                  </a:ext>
                </a:extLst>
              </p:cNvPr>
              <p:cNvSpPr/>
              <p:nvPr/>
            </p:nvSpPr>
            <p:spPr bwMode="auto">
              <a:xfrm rot="20700000">
                <a:off x="1249626" y="2314452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DAD5E97B-E3B5-4674-9121-13E57B522DA4}"/>
                  </a:ext>
                </a:extLst>
              </p:cNvPr>
              <p:cNvSpPr/>
              <p:nvPr/>
            </p:nvSpPr>
            <p:spPr bwMode="auto">
              <a:xfrm rot="900000" flipH="1">
                <a:off x="2500591" y="2223903"/>
                <a:ext cx="354259" cy="448691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9B545B91-47F9-4B03-8996-DA7C274943EE}"/>
                  </a:ext>
                </a:extLst>
              </p:cNvPr>
              <p:cNvSpPr/>
              <p:nvPr/>
            </p:nvSpPr>
            <p:spPr bwMode="auto">
              <a:xfrm rot="900000" flipH="1">
                <a:off x="2572082" y="2314451"/>
                <a:ext cx="211276" cy="26759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A1D3FCC-1F75-4BA7-BC13-D0306E5CBD58}"/>
                  </a:ext>
                </a:extLst>
              </p:cNvPr>
              <p:cNvSpPr/>
              <p:nvPr/>
            </p:nvSpPr>
            <p:spPr bwMode="auto">
              <a:xfrm>
                <a:off x="1328095" y="1654912"/>
                <a:ext cx="1361555" cy="1361554"/>
              </a:xfrm>
              <a:prstGeom prst="ellipse">
                <a:avLst/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ひし形 16">
                <a:extLst>
                  <a:ext uri="{FF2B5EF4-FFF2-40B4-BE49-F238E27FC236}">
                    <a16:creationId xmlns:a16="http://schemas.microsoft.com/office/drawing/2014/main" id="{72535E62-83B6-43FB-A57D-365F3503497D}"/>
                  </a:ext>
                </a:extLst>
              </p:cNvPr>
              <p:cNvSpPr/>
              <p:nvPr/>
            </p:nvSpPr>
            <p:spPr bwMode="auto">
              <a:xfrm>
                <a:off x="1905281" y="2592217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9090BE2D-D78D-4030-973D-A071B2C79D1F}"/>
                  </a:ext>
                </a:extLst>
              </p:cNvPr>
              <p:cNvSpPr/>
              <p:nvPr/>
            </p:nvSpPr>
            <p:spPr bwMode="auto">
              <a:xfrm rot="16200000">
                <a:off x="1948869" y="2623677"/>
                <a:ext cx="118153" cy="38577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87EAE01-70A8-432B-93A0-FCE4D3528A3D}"/>
                  </a:ext>
                </a:extLst>
              </p:cNvPr>
              <p:cNvSpPr/>
              <p:nvPr/>
            </p:nvSpPr>
            <p:spPr bwMode="auto">
              <a:xfrm rot="5400000">
                <a:off x="1696979" y="1253663"/>
                <a:ext cx="640561" cy="1275894"/>
              </a:xfrm>
              <a:custGeom>
                <a:avLst/>
                <a:gdLst>
                  <a:gd name="connsiteX0" fmla="*/ 671 w 640561"/>
                  <a:gd name="connsiteY0" fmla="*/ 444971 h 1275894"/>
                  <a:gd name="connsiteX1" fmla="*/ 1244 w 640561"/>
                  <a:gd name="connsiteY1" fmla="*/ 393298 h 1275894"/>
                  <a:gd name="connsiteX2" fmla="*/ 128484 w 640561"/>
                  <a:gd name="connsiteY2" fmla="*/ 128485 h 1275894"/>
                  <a:gd name="connsiteX3" fmla="*/ 640560 w 640561"/>
                  <a:gd name="connsiteY3" fmla="*/ 86114 h 1275894"/>
                  <a:gd name="connsiteX4" fmla="*/ 441307 w 640561"/>
                  <a:gd name="connsiteY4" fmla="*/ 141185 h 1275894"/>
                  <a:gd name="connsiteX5" fmla="*/ 429065 w 640561"/>
                  <a:gd name="connsiteY5" fmla="*/ 148408 h 1275894"/>
                  <a:gd name="connsiteX6" fmla="*/ 444991 w 640561"/>
                  <a:gd name="connsiteY6" fmla="*/ 150219 h 1275894"/>
                  <a:gd name="connsiteX7" fmla="*/ 533425 w 640561"/>
                  <a:gd name="connsiteY7" fmla="*/ 204614 h 1275894"/>
                  <a:gd name="connsiteX8" fmla="*/ 305844 w 640561"/>
                  <a:gd name="connsiteY8" fmla="*/ 290079 h 1275894"/>
                  <a:gd name="connsiteX9" fmla="*/ 305327 w 640561"/>
                  <a:gd name="connsiteY9" fmla="*/ 290516 h 1275894"/>
                  <a:gd name="connsiteX10" fmla="*/ 350237 w 640561"/>
                  <a:gd name="connsiteY10" fmla="*/ 295621 h 1275894"/>
                  <a:gd name="connsiteX11" fmla="*/ 412882 w 640561"/>
                  <a:gd name="connsiteY11" fmla="*/ 334154 h 1275894"/>
                  <a:gd name="connsiteX12" fmla="*/ 205559 w 640561"/>
                  <a:gd name="connsiteY12" fmla="*/ 433664 h 1275894"/>
                  <a:gd name="connsiteX13" fmla="*/ 150400 w 640561"/>
                  <a:gd name="connsiteY13" fmla="*/ 504736 h 1275894"/>
                  <a:gd name="connsiteX14" fmla="*/ 121695 w 640561"/>
                  <a:gd name="connsiteY14" fmla="*/ 571878 h 1275894"/>
                  <a:gd name="connsiteX15" fmla="*/ 120801 w 640561"/>
                  <a:gd name="connsiteY15" fmla="*/ 575217 h 1275894"/>
                  <a:gd name="connsiteX16" fmla="*/ 115194 w 640561"/>
                  <a:gd name="connsiteY16" fmla="*/ 640145 h 1275894"/>
                  <a:gd name="connsiteX17" fmla="*/ 120801 w 640561"/>
                  <a:gd name="connsiteY17" fmla="*/ 705073 h 1275894"/>
                  <a:gd name="connsiteX18" fmla="*/ 120827 w 640561"/>
                  <a:gd name="connsiteY18" fmla="*/ 705172 h 1275894"/>
                  <a:gd name="connsiteX19" fmla="*/ 150401 w 640561"/>
                  <a:gd name="connsiteY19" fmla="*/ 774347 h 1275894"/>
                  <a:gd name="connsiteX20" fmla="*/ 205560 w 640561"/>
                  <a:gd name="connsiteY20" fmla="*/ 845419 h 1275894"/>
                  <a:gd name="connsiteX21" fmla="*/ 412884 w 640561"/>
                  <a:gd name="connsiteY21" fmla="*/ 944929 h 1275894"/>
                  <a:gd name="connsiteX22" fmla="*/ 350238 w 640561"/>
                  <a:gd name="connsiteY22" fmla="*/ 983463 h 1275894"/>
                  <a:gd name="connsiteX23" fmla="*/ 316025 w 640561"/>
                  <a:gd name="connsiteY23" fmla="*/ 987352 h 1275894"/>
                  <a:gd name="connsiteX24" fmla="*/ 377768 w 640561"/>
                  <a:gd name="connsiteY24" fmla="*/ 1023788 h 1275894"/>
                  <a:gd name="connsiteX25" fmla="*/ 533426 w 640561"/>
                  <a:gd name="connsiteY25" fmla="*/ 1066809 h 1275894"/>
                  <a:gd name="connsiteX26" fmla="*/ 444993 w 640561"/>
                  <a:gd name="connsiteY26" fmla="*/ 1121204 h 1275894"/>
                  <a:gd name="connsiteX27" fmla="*/ 422713 w 640561"/>
                  <a:gd name="connsiteY27" fmla="*/ 1123737 h 1275894"/>
                  <a:gd name="connsiteX28" fmla="*/ 441307 w 640561"/>
                  <a:gd name="connsiteY28" fmla="*/ 1134710 h 1275894"/>
                  <a:gd name="connsiteX29" fmla="*/ 640561 w 640561"/>
                  <a:gd name="connsiteY29" fmla="*/ 1189780 h 1275894"/>
                  <a:gd name="connsiteX30" fmla="*/ 128485 w 640561"/>
                  <a:gd name="connsiteY30" fmla="*/ 1147409 h 1275894"/>
                  <a:gd name="connsiteX31" fmla="*/ 1246 w 640561"/>
                  <a:gd name="connsiteY31" fmla="*/ 882596 h 1275894"/>
                  <a:gd name="connsiteX32" fmla="*/ 22186 w 640561"/>
                  <a:gd name="connsiteY32" fmla="*/ 732906 h 1275894"/>
                  <a:gd name="connsiteX33" fmla="*/ 40684 w 640561"/>
                  <a:gd name="connsiteY33" fmla="*/ 695787 h 1275894"/>
                  <a:gd name="connsiteX34" fmla="*/ 32403 w 640561"/>
                  <a:gd name="connsiteY34" fmla="*/ 640145 h 1275894"/>
                  <a:gd name="connsiteX35" fmla="*/ 41270 w 640561"/>
                  <a:gd name="connsiteY35" fmla="*/ 580561 h 1275894"/>
                  <a:gd name="connsiteX36" fmla="*/ 13952 w 640561"/>
                  <a:gd name="connsiteY36" fmla="*/ 519421 h 1275894"/>
                  <a:gd name="connsiteX37" fmla="*/ 671 w 640561"/>
                  <a:gd name="connsiteY37" fmla="*/ 444971 h 127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40561" h="1275894">
                    <a:moveTo>
                      <a:pt x="671" y="444971"/>
                    </a:moveTo>
                    <a:cubicBezTo>
                      <a:pt x="-388" y="427946"/>
                      <a:pt x="-193" y="410674"/>
                      <a:pt x="1244" y="393298"/>
                    </a:cubicBezTo>
                    <a:cubicBezTo>
                      <a:pt x="8912" y="300630"/>
                      <a:pt x="51931" y="205038"/>
                      <a:pt x="128484" y="128485"/>
                    </a:cubicBezTo>
                    <a:cubicBezTo>
                      <a:pt x="281591" y="-24622"/>
                      <a:pt x="510854" y="-43592"/>
                      <a:pt x="640560" y="86114"/>
                    </a:cubicBezTo>
                    <a:cubicBezTo>
                      <a:pt x="572640" y="91669"/>
                      <a:pt x="504985" y="110621"/>
                      <a:pt x="441307" y="141185"/>
                    </a:cubicBezTo>
                    <a:lnTo>
                      <a:pt x="429065" y="148408"/>
                    </a:lnTo>
                    <a:lnTo>
                      <a:pt x="444991" y="150219"/>
                    </a:lnTo>
                    <a:cubicBezTo>
                      <a:pt x="477901" y="161210"/>
                      <a:pt x="508094" y="179283"/>
                      <a:pt x="533425" y="204614"/>
                    </a:cubicBezTo>
                    <a:cubicBezTo>
                      <a:pt x="453837" y="211124"/>
                      <a:pt x="374711" y="241180"/>
                      <a:pt x="305844" y="290079"/>
                    </a:cubicBezTo>
                    <a:lnTo>
                      <a:pt x="305327" y="290516"/>
                    </a:lnTo>
                    <a:lnTo>
                      <a:pt x="350237" y="295621"/>
                    </a:lnTo>
                    <a:cubicBezTo>
                      <a:pt x="373549" y="303406"/>
                      <a:pt x="394937" y="316209"/>
                      <a:pt x="412882" y="334154"/>
                    </a:cubicBezTo>
                    <a:cubicBezTo>
                      <a:pt x="337708" y="340304"/>
                      <a:pt x="263118" y="376105"/>
                      <a:pt x="205559" y="433664"/>
                    </a:cubicBezTo>
                    <a:cubicBezTo>
                      <a:pt x="183974" y="455249"/>
                      <a:pt x="165449" y="479229"/>
                      <a:pt x="150400" y="504736"/>
                    </a:cubicBezTo>
                    <a:lnTo>
                      <a:pt x="121695" y="571878"/>
                    </a:lnTo>
                    <a:lnTo>
                      <a:pt x="120801" y="575217"/>
                    </a:lnTo>
                    <a:cubicBezTo>
                      <a:pt x="117111" y="596276"/>
                      <a:pt x="115194" y="618050"/>
                      <a:pt x="115194" y="640145"/>
                    </a:cubicBezTo>
                    <a:cubicBezTo>
                      <a:pt x="115194" y="662241"/>
                      <a:pt x="117111" y="684014"/>
                      <a:pt x="120801" y="705073"/>
                    </a:cubicBezTo>
                    <a:lnTo>
                      <a:pt x="120827" y="705172"/>
                    </a:lnTo>
                    <a:lnTo>
                      <a:pt x="150401" y="774347"/>
                    </a:lnTo>
                    <a:cubicBezTo>
                      <a:pt x="165450" y="799855"/>
                      <a:pt x="183975" y="823834"/>
                      <a:pt x="205560" y="845419"/>
                    </a:cubicBezTo>
                    <a:cubicBezTo>
                      <a:pt x="263119" y="902979"/>
                      <a:pt x="337709" y="938779"/>
                      <a:pt x="412884" y="944929"/>
                    </a:cubicBezTo>
                    <a:cubicBezTo>
                      <a:pt x="394939" y="962874"/>
                      <a:pt x="373550" y="975677"/>
                      <a:pt x="350238" y="983463"/>
                    </a:cubicBezTo>
                    <a:lnTo>
                      <a:pt x="316025" y="987352"/>
                    </a:lnTo>
                    <a:lnTo>
                      <a:pt x="377768" y="1023788"/>
                    </a:lnTo>
                    <a:cubicBezTo>
                      <a:pt x="427513" y="1047664"/>
                      <a:pt x="480367" y="1062469"/>
                      <a:pt x="533426" y="1066809"/>
                    </a:cubicBezTo>
                    <a:cubicBezTo>
                      <a:pt x="508094" y="1092140"/>
                      <a:pt x="477902" y="1110213"/>
                      <a:pt x="444993" y="1121204"/>
                    </a:cubicBezTo>
                    <a:lnTo>
                      <a:pt x="422713" y="1123737"/>
                    </a:lnTo>
                    <a:lnTo>
                      <a:pt x="441307" y="1134710"/>
                    </a:lnTo>
                    <a:cubicBezTo>
                      <a:pt x="504985" y="1165273"/>
                      <a:pt x="572641" y="1184225"/>
                      <a:pt x="640561" y="1189780"/>
                    </a:cubicBezTo>
                    <a:cubicBezTo>
                      <a:pt x="510856" y="1319486"/>
                      <a:pt x="281592" y="1300515"/>
                      <a:pt x="128485" y="1147409"/>
                    </a:cubicBezTo>
                    <a:cubicBezTo>
                      <a:pt x="51933" y="1070856"/>
                      <a:pt x="8913" y="975264"/>
                      <a:pt x="1246" y="882596"/>
                    </a:cubicBezTo>
                    <a:cubicBezTo>
                      <a:pt x="-3068" y="830471"/>
                      <a:pt x="3805" y="779271"/>
                      <a:pt x="22186" y="732906"/>
                    </a:cubicBezTo>
                    <a:lnTo>
                      <a:pt x="40684" y="695787"/>
                    </a:lnTo>
                    <a:lnTo>
                      <a:pt x="32403" y="640145"/>
                    </a:lnTo>
                    <a:lnTo>
                      <a:pt x="41270" y="580561"/>
                    </a:lnTo>
                    <a:lnTo>
                      <a:pt x="13952" y="519421"/>
                    </a:lnTo>
                    <a:cubicBezTo>
                      <a:pt x="6675" y="495487"/>
                      <a:pt x="2261" y="470507"/>
                      <a:pt x="671" y="44497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" name="アーチ 68">
              <a:extLst>
                <a:ext uri="{FF2B5EF4-FFF2-40B4-BE49-F238E27FC236}">
                  <a16:creationId xmlns:a16="http://schemas.microsoft.com/office/drawing/2014/main" id="{99723716-A4D0-4F12-9B0D-33DD3ACE8FCA}"/>
                </a:ext>
              </a:extLst>
            </p:cNvPr>
            <p:cNvSpPr/>
            <p:nvPr/>
          </p:nvSpPr>
          <p:spPr bwMode="auto">
            <a:xfrm>
              <a:off x="1492289" y="5450766"/>
              <a:ext cx="305469" cy="305469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69">
              <a:extLst>
                <a:ext uri="{FF2B5EF4-FFF2-40B4-BE49-F238E27FC236}">
                  <a16:creationId xmlns:a16="http://schemas.microsoft.com/office/drawing/2014/main" id="{D3D15183-B454-47C3-95A3-984E47E5B5C5}"/>
                </a:ext>
              </a:extLst>
            </p:cNvPr>
            <p:cNvSpPr/>
            <p:nvPr/>
          </p:nvSpPr>
          <p:spPr bwMode="auto">
            <a:xfrm rot="5400000">
              <a:off x="2326433" y="5132384"/>
              <a:ext cx="107526" cy="366670"/>
            </a:xfrm>
            <a:prstGeom prst="moon">
              <a:avLst>
                <a:gd name="adj" fmla="val 3195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5ACC9B32-94CA-42E4-8560-831B8EB6627A}"/>
                </a:ext>
              </a:extLst>
            </p:cNvPr>
            <p:cNvSpPr/>
            <p:nvPr/>
          </p:nvSpPr>
          <p:spPr bwMode="auto">
            <a:xfrm rot="5400000">
              <a:off x="1591702" y="5132384"/>
              <a:ext cx="107526" cy="366670"/>
            </a:xfrm>
            <a:prstGeom prst="moon">
              <a:avLst>
                <a:gd name="adj" fmla="val 3195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アーチ 71">
              <a:extLst>
                <a:ext uri="{FF2B5EF4-FFF2-40B4-BE49-F238E27FC236}">
                  <a16:creationId xmlns:a16="http://schemas.microsoft.com/office/drawing/2014/main" id="{BF0A8C00-7623-4489-A308-EC0295CB98BB}"/>
                </a:ext>
              </a:extLst>
            </p:cNvPr>
            <p:cNvSpPr/>
            <p:nvPr/>
          </p:nvSpPr>
          <p:spPr bwMode="auto">
            <a:xfrm>
              <a:off x="2203489" y="5450766"/>
              <a:ext cx="305469" cy="305469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8DC062-5FB0-4EEE-9954-954E0A580E3B}"/>
              </a:ext>
            </a:extLst>
          </p:cNvPr>
          <p:cNvSpPr txBox="1"/>
          <p:nvPr/>
        </p:nvSpPr>
        <p:spPr>
          <a:xfrm>
            <a:off x="452500" y="5324341"/>
            <a:ext cx="9089706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ふわふわ言葉を</a:t>
            </a:r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C8135F78-D309-4C0D-8F98-FF7CED8F685B}"/>
              </a:ext>
            </a:extLst>
          </p:cNvPr>
          <p:cNvSpPr/>
          <p:nvPr/>
        </p:nvSpPr>
        <p:spPr bwMode="auto">
          <a:xfrm>
            <a:off x="1104043" y="2934259"/>
            <a:ext cx="2106622" cy="2106620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C41A36AF-C98D-4D85-A640-A5D9C538D12B}"/>
              </a:ext>
            </a:extLst>
          </p:cNvPr>
          <p:cNvSpPr/>
          <p:nvPr/>
        </p:nvSpPr>
        <p:spPr bwMode="auto">
          <a:xfrm>
            <a:off x="6721927" y="3185198"/>
            <a:ext cx="1884398" cy="1884396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E0445ACC-716E-42D2-B078-217D3553E259}"/>
              </a:ext>
            </a:extLst>
          </p:cNvPr>
          <p:cNvSpPr/>
          <p:nvPr/>
        </p:nvSpPr>
        <p:spPr bwMode="auto">
          <a:xfrm>
            <a:off x="6989377" y="405134"/>
            <a:ext cx="2420094" cy="2420092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B8043054-ACE2-4AED-99E6-8CDDCE6EF33F}"/>
              </a:ext>
            </a:extLst>
          </p:cNvPr>
          <p:cNvSpPr/>
          <p:nvPr/>
        </p:nvSpPr>
        <p:spPr bwMode="auto">
          <a:xfrm>
            <a:off x="325139" y="279816"/>
            <a:ext cx="2226332" cy="2226330"/>
          </a:xfrm>
          <a:custGeom>
            <a:avLst/>
            <a:gdLst>
              <a:gd name="connsiteX0" fmla="*/ 775285 w 1550570"/>
              <a:gd name="connsiteY0" fmla="*/ 0 h 1550569"/>
              <a:gd name="connsiteX1" fmla="*/ 1019300 w 1550570"/>
              <a:gd name="connsiteY1" fmla="*/ 129742 h 1550569"/>
              <a:gd name="connsiteX2" fmla="*/ 1032559 w 1550570"/>
              <a:gd name="connsiteY2" fmla="*/ 154170 h 1550569"/>
              <a:gd name="connsiteX3" fmla="*/ 1059209 w 1550570"/>
              <a:gd name="connsiteY3" fmla="*/ 146272 h 1550569"/>
              <a:gd name="connsiteX4" fmla="*/ 1323495 w 1550570"/>
              <a:gd name="connsiteY4" fmla="*/ 227076 h 1550569"/>
              <a:gd name="connsiteX5" fmla="*/ 1404298 w 1550570"/>
              <a:gd name="connsiteY5" fmla="*/ 491362 h 1550569"/>
              <a:gd name="connsiteX6" fmla="*/ 1396400 w 1550570"/>
              <a:gd name="connsiteY6" fmla="*/ 518011 h 1550569"/>
              <a:gd name="connsiteX7" fmla="*/ 1420828 w 1550570"/>
              <a:gd name="connsiteY7" fmla="*/ 531270 h 1550569"/>
              <a:gd name="connsiteX8" fmla="*/ 1550570 w 1550570"/>
              <a:gd name="connsiteY8" fmla="*/ 775285 h 1550569"/>
              <a:gd name="connsiteX9" fmla="*/ 1420828 w 1550570"/>
              <a:gd name="connsiteY9" fmla="*/ 1019300 h 1550569"/>
              <a:gd name="connsiteX10" fmla="*/ 1396400 w 1550570"/>
              <a:gd name="connsiteY10" fmla="*/ 1032560 h 1550569"/>
              <a:gd name="connsiteX11" fmla="*/ 1404297 w 1550570"/>
              <a:gd name="connsiteY11" fmla="*/ 1059208 h 1550569"/>
              <a:gd name="connsiteX12" fmla="*/ 1323494 w 1550570"/>
              <a:gd name="connsiteY12" fmla="*/ 1323494 h 1550569"/>
              <a:gd name="connsiteX13" fmla="*/ 1059208 w 1550570"/>
              <a:gd name="connsiteY13" fmla="*/ 1404297 h 1550569"/>
              <a:gd name="connsiteX14" fmla="*/ 1032559 w 1550570"/>
              <a:gd name="connsiteY14" fmla="*/ 1396400 h 1550569"/>
              <a:gd name="connsiteX15" fmla="*/ 1019300 w 1550570"/>
              <a:gd name="connsiteY15" fmla="*/ 1420828 h 1550569"/>
              <a:gd name="connsiteX16" fmla="*/ 775285 w 1550570"/>
              <a:gd name="connsiteY16" fmla="*/ 1550569 h 1550569"/>
              <a:gd name="connsiteX17" fmla="*/ 531270 w 1550570"/>
              <a:gd name="connsiteY17" fmla="*/ 1420828 h 1550569"/>
              <a:gd name="connsiteX18" fmla="*/ 518011 w 1550570"/>
              <a:gd name="connsiteY18" fmla="*/ 1396400 h 1550569"/>
              <a:gd name="connsiteX19" fmla="*/ 491362 w 1550570"/>
              <a:gd name="connsiteY19" fmla="*/ 1404298 h 1550569"/>
              <a:gd name="connsiteX20" fmla="*/ 227076 w 1550570"/>
              <a:gd name="connsiteY20" fmla="*/ 1323494 h 1550569"/>
              <a:gd name="connsiteX21" fmla="*/ 146273 w 1550570"/>
              <a:gd name="connsiteY21" fmla="*/ 1059208 h 1550569"/>
              <a:gd name="connsiteX22" fmla="*/ 154170 w 1550570"/>
              <a:gd name="connsiteY22" fmla="*/ 1032560 h 1550569"/>
              <a:gd name="connsiteX23" fmla="*/ 129742 w 1550570"/>
              <a:gd name="connsiteY23" fmla="*/ 1019300 h 1550569"/>
              <a:gd name="connsiteX24" fmla="*/ 0 w 1550570"/>
              <a:gd name="connsiteY24" fmla="*/ 775285 h 1550569"/>
              <a:gd name="connsiteX25" fmla="*/ 129742 w 1550570"/>
              <a:gd name="connsiteY25" fmla="*/ 531270 h 1550569"/>
              <a:gd name="connsiteX26" fmla="*/ 154170 w 1550570"/>
              <a:gd name="connsiteY26" fmla="*/ 518011 h 1550569"/>
              <a:gd name="connsiteX27" fmla="*/ 146273 w 1550570"/>
              <a:gd name="connsiteY27" fmla="*/ 491362 h 1550569"/>
              <a:gd name="connsiteX28" fmla="*/ 227076 w 1550570"/>
              <a:gd name="connsiteY28" fmla="*/ 227076 h 1550569"/>
              <a:gd name="connsiteX29" fmla="*/ 491362 w 1550570"/>
              <a:gd name="connsiteY29" fmla="*/ 146272 h 1550569"/>
              <a:gd name="connsiteX30" fmla="*/ 518011 w 1550570"/>
              <a:gd name="connsiteY30" fmla="*/ 154170 h 1550569"/>
              <a:gd name="connsiteX31" fmla="*/ 531270 w 1550570"/>
              <a:gd name="connsiteY31" fmla="*/ 129742 h 1550569"/>
              <a:gd name="connsiteX32" fmla="*/ 775285 w 1550570"/>
              <a:gd name="connsiteY32" fmla="*/ 0 h 155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50570" h="1550569">
                <a:moveTo>
                  <a:pt x="775285" y="0"/>
                </a:moveTo>
                <a:cubicBezTo>
                  <a:pt x="876861" y="0"/>
                  <a:pt x="966417" y="51465"/>
                  <a:pt x="1019300" y="129742"/>
                </a:cubicBezTo>
                <a:lnTo>
                  <a:pt x="1032559" y="154170"/>
                </a:lnTo>
                <a:lnTo>
                  <a:pt x="1059209" y="146272"/>
                </a:lnTo>
                <a:cubicBezTo>
                  <a:pt x="1151953" y="128316"/>
                  <a:pt x="1251670" y="155250"/>
                  <a:pt x="1323495" y="227076"/>
                </a:cubicBezTo>
                <a:cubicBezTo>
                  <a:pt x="1395320" y="298901"/>
                  <a:pt x="1422254" y="398618"/>
                  <a:pt x="1404298" y="491362"/>
                </a:cubicBezTo>
                <a:lnTo>
                  <a:pt x="1396400" y="518011"/>
                </a:lnTo>
                <a:lnTo>
                  <a:pt x="1420828" y="531270"/>
                </a:lnTo>
                <a:cubicBezTo>
                  <a:pt x="1499105" y="584153"/>
                  <a:pt x="1550570" y="673709"/>
                  <a:pt x="1550570" y="775285"/>
                </a:cubicBezTo>
                <a:cubicBezTo>
                  <a:pt x="1550570" y="876862"/>
                  <a:pt x="1499105" y="966417"/>
                  <a:pt x="1420828" y="1019300"/>
                </a:cubicBezTo>
                <a:lnTo>
                  <a:pt x="1396400" y="1032560"/>
                </a:lnTo>
                <a:lnTo>
                  <a:pt x="1404297" y="1059208"/>
                </a:lnTo>
                <a:cubicBezTo>
                  <a:pt x="1422254" y="1151952"/>
                  <a:pt x="1395319" y="1251668"/>
                  <a:pt x="1323494" y="1323494"/>
                </a:cubicBezTo>
                <a:cubicBezTo>
                  <a:pt x="1251669" y="1395319"/>
                  <a:pt x="1151952" y="1422254"/>
                  <a:pt x="1059208" y="1404297"/>
                </a:cubicBezTo>
                <a:lnTo>
                  <a:pt x="1032559" y="1396400"/>
                </a:lnTo>
                <a:lnTo>
                  <a:pt x="1019300" y="1420828"/>
                </a:lnTo>
                <a:cubicBezTo>
                  <a:pt x="966417" y="1499104"/>
                  <a:pt x="876861" y="1550569"/>
                  <a:pt x="775285" y="1550569"/>
                </a:cubicBezTo>
                <a:cubicBezTo>
                  <a:pt x="673709" y="1550569"/>
                  <a:pt x="584153" y="1499104"/>
                  <a:pt x="531270" y="1420828"/>
                </a:cubicBezTo>
                <a:lnTo>
                  <a:pt x="518011" y="1396400"/>
                </a:lnTo>
                <a:lnTo>
                  <a:pt x="491362" y="1404298"/>
                </a:lnTo>
                <a:cubicBezTo>
                  <a:pt x="398618" y="1422254"/>
                  <a:pt x="298901" y="1395320"/>
                  <a:pt x="227076" y="1323494"/>
                </a:cubicBezTo>
                <a:cubicBezTo>
                  <a:pt x="155251" y="1251669"/>
                  <a:pt x="128316" y="1151952"/>
                  <a:pt x="146273" y="1059208"/>
                </a:cubicBezTo>
                <a:lnTo>
                  <a:pt x="154170" y="1032560"/>
                </a:lnTo>
                <a:lnTo>
                  <a:pt x="129742" y="1019300"/>
                </a:lnTo>
                <a:cubicBezTo>
                  <a:pt x="51465" y="966417"/>
                  <a:pt x="0" y="876862"/>
                  <a:pt x="0" y="775285"/>
                </a:cubicBezTo>
                <a:cubicBezTo>
                  <a:pt x="0" y="673709"/>
                  <a:pt x="51465" y="584153"/>
                  <a:pt x="129742" y="531270"/>
                </a:cubicBezTo>
                <a:lnTo>
                  <a:pt x="154170" y="518011"/>
                </a:lnTo>
                <a:lnTo>
                  <a:pt x="146273" y="491362"/>
                </a:lnTo>
                <a:cubicBezTo>
                  <a:pt x="128316" y="398618"/>
                  <a:pt x="155251" y="298901"/>
                  <a:pt x="227076" y="227076"/>
                </a:cubicBezTo>
                <a:cubicBezTo>
                  <a:pt x="298901" y="155250"/>
                  <a:pt x="398618" y="128316"/>
                  <a:pt x="491362" y="146272"/>
                </a:cubicBezTo>
                <a:lnTo>
                  <a:pt x="518011" y="154170"/>
                </a:lnTo>
                <a:lnTo>
                  <a:pt x="531270" y="129742"/>
                </a:lnTo>
                <a:cubicBezTo>
                  <a:pt x="584153" y="51465"/>
                  <a:pt x="673709" y="0"/>
                  <a:pt x="775285" y="0"/>
                </a:cubicBezTo>
                <a:close/>
              </a:path>
            </a:pathLst>
          </a:custGeom>
          <a:solidFill>
            <a:srgbClr val="CCEC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7B807919-CEB0-4B18-9430-B1F884576512}"/>
              </a:ext>
            </a:extLst>
          </p:cNvPr>
          <p:cNvSpPr txBox="1"/>
          <p:nvPr/>
        </p:nvSpPr>
        <p:spPr>
          <a:xfrm rot="20906369">
            <a:off x="7492675" y="1203488"/>
            <a:ext cx="1494437" cy="8233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大好き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4D559336-7D68-4C86-89D0-8F08409F6F05}"/>
              </a:ext>
            </a:extLst>
          </p:cNvPr>
          <p:cNvSpPr txBox="1"/>
          <p:nvPr/>
        </p:nvSpPr>
        <p:spPr>
          <a:xfrm rot="496560">
            <a:off x="825377" y="825571"/>
            <a:ext cx="1315903" cy="111017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ありが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とう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AD59DFDB-9FAA-414D-9A3D-D45BEE4C9026}"/>
              </a:ext>
            </a:extLst>
          </p:cNvPr>
          <p:cNvSpPr txBox="1"/>
          <p:nvPr/>
        </p:nvSpPr>
        <p:spPr>
          <a:xfrm rot="21014150">
            <a:off x="1429854" y="3586741"/>
            <a:ext cx="1455000" cy="8016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すごいね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AB10EE6-DC34-4BC7-9190-43704FF134EB}"/>
              </a:ext>
            </a:extLst>
          </p:cNvPr>
          <p:cNvSpPr txBox="1"/>
          <p:nvPr/>
        </p:nvSpPr>
        <p:spPr>
          <a:xfrm rot="672539">
            <a:off x="7068989" y="3679170"/>
            <a:ext cx="1218414" cy="90320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さすが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だね</a:t>
            </a:r>
            <a:endParaRPr lang="en-US" altLang="ja-JP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5702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8DC062-5FB0-4EEE-9954-954E0A580E3B}"/>
              </a:ext>
            </a:extLst>
          </p:cNvPr>
          <p:cNvSpPr txBox="1"/>
          <p:nvPr/>
        </p:nvSpPr>
        <p:spPr>
          <a:xfrm>
            <a:off x="452500" y="5324341"/>
            <a:ext cx="9089706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ふわふわ言葉を</a:t>
            </a:r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3A2F8C7-7FF0-48DE-BF6C-2EF82717F92C}"/>
              </a:ext>
            </a:extLst>
          </p:cNvPr>
          <p:cNvGrpSpPr/>
          <p:nvPr/>
        </p:nvGrpSpPr>
        <p:grpSpPr>
          <a:xfrm>
            <a:off x="325139" y="279816"/>
            <a:ext cx="9084332" cy="4789778"/>
            <a:chOff x="325139" y="279816"/>
            <a:chExt cx="9084332" cy="4789778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9471367-9B26-448C-97B4-AE0EF0FE0F4E}"/>
                </a:ext>
              </a:extLst>
            </p:cNvPr>
            <p:cNvSpPr/>
            <p:nvPr/>
          </p:nvSpPr>
          <p:spPr bwMode="auto">
            <a:xfrm>
              <a:off x="1104043" y="2934259"/>
              <a:ext cx="2106622" cy="210662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21F372A-D361-457F-8795-1FA49BE1F953}"/>
                </a:ext>
              </a:extLst>
            </p:cNvPr>
            <p:cNvSpPr/>
            <p:nvPr/>
          </p:nvSpPr>
          <p:spPr bwMode="auto">
            <a:xfrm>
              <a:off x="6721927" y="3185198"/>
              <a:ext cx="1884398" cy="1884396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1550906-595D-4EC4-812A-AB43A986D070}"/>
                </a:ext>
              </a:extLst>
            </p:cNvPr>
            <p:cNvSpPr/>
            <p:nvPr/>
          </p:nvSpPr>
          <p:spPr bwMode="auto">
            <a:xfrm>
              <a:off x="6989377" y="405134"/>
              <a:ext cx="2420094" cy="242009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1401A72-B007-4FF3-A45A-28DDFEA9EC56}"/>
                </a:ext>
              </a:extLst>
            </p:cNvPr>
            <p:cNvSpPr/>
            <p:nvPr/>
          </p:nvSpPr>
          <p:spPr bwMode="auto">
            <a:xfrm>
              <a:off x="325139" y="279816"/>
              <a:ext cx="2226332" cy="222633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61495800-3C32-4EA1-97A8-25F66E4E6858}"/>
                </a:ext>
              </a:extLst>
            </p:cNvPr>
            <p:cNvSpPr txBox="1"/>
            <p:nvPr/>
          </p:nvSpPr>
          <p:spPr>
            <a:xfrm rot="20906369">
              <a:off x="7492675" y="978110"/>
              <a:ext cx="1494437" cy="127414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任せて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良かった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585D97C0-6F80-4F16-B260-7DD786BEE1A1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とう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1069F7C-677F-4A7C-A951-7CFB9A86A243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素敵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A30E229C-0990-476B-83EA-F84FDC6FD36C}"/>
                </a:ext>
              </a:extLst>
            </p:cNvPr>
            <p:cNvSpPr txBox="1"/>
            <p:nvPr/>
          </p:nvSpPr>
          <p:spPr>
            <a:xfrm rot="672539">
              <a:off x="7068989" y="3679170"/>
              <a:ext cx="1218414" cy="90320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E5EAC16-7C11-4AF1-8B2B-35C582FFD5C3}"/>
                </a:ext>
              </a:extLst>
            </p:cNvPr>
            <p:cNvGrpSpPr/>
            <p:nvPr/>
          </p:nvGrpSpPr>
          <p:grpSpPr>
            <a:xfrm>
              <a:off x="3391020" y="657004"/>
              <a:ext cx="2899454" cy="4399201"/>
              <a:chOff x="4076467" y="4186809"/>
              <a:chExt cx="2091897" cy="3173934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9353F4B2-7313-444B-93F5-91071F3F3136}"/>
                  </a:ext>
                </a:extLst>
              </p:cNvPr>
              <p:cNvGrpSpPr/>
              <p:nvPr/>
            </p:nvGrpSpPr>
            <p:grpSpPr>
              <a:xfrm>
                <a:off x="4076467" y="4186809"/>
                <a:ext cx="2091897" cy="3173934"/>
                <a:chOff x="3684895" y="2033845"/>
                <a:chExt cx="2091897" cy="3173934"/>
              </a:xfrm>
            </p:grpSpPr>
            <p:sp>
              <p:nvSpPr>
                <p:cNvPr id="79" name="台形 78">
                  <a:extLst>
                    <a:ext uri="{FF2B5EF4-FFF2-40B4-BE49-F238E27FC236}">
                      <a16:creationId xmlns:a16="http://schemas.microsoft.com/office/drawing/2014/main" id="{C1F02709-676B-4F19-94FE-0A818FE79CB1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16FF5EFB-CF60-43CB-9C30-4D65294EAD5B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88C76A63-83B5-4998-9736-476EB015995B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08E75925-EEED-46DB-B549-E60AE2BB5E5D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E2111FF0-2500-47D3-88B8-7F3E25D60ED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80FBBC1B-2D3A-41CE-B29B-4B1914EC8F28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300" cy="1035149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8C5FE05F-0584-46E8-80AE-C44CF37684E1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0C363E1F-E5A0-4808-AF41-AF69A37B0A09}"/>
                    </a:ext>
                  </a:extLst>
                </p:cNvPr>
                <p:cNvSpPr/>
                <p:nvPr/>
              </p:nvSpPr>
              <p:spPr bwMode="auto">
                <a:xfrm rot="5400000">
                  <a:off x="4231254" y="2438379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A6B0AA23-918C-49FF-8E67-378D79E4264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184663" y="2438378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D0A307FC-B666-4BD0-8FFC-AA2293024D2A}"/>
                    </a:ext>
                  </a:extLst>
                </p:cNvPr>
                <p:cNvSpPr/>
                <p:nvPr/>
              </p:nvSpPr>
              <p:spPr bwMode="auto">
                <a:xfrm rot="16200000">
                  <a:off x="4588167" y="3275090"/>
                  <a:ext cx="274364" cy="85800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アーチ 76">
                <a:extLst>
                  <a:ext uri="{FF2B5EF4-FFF2-40B4-BE49-F238E27FC236}">
                    <a16:creationId xmlns:a16="http://schemas.microsoft.com/office/drawing/2014/main" id="{27F58957-78CE-4F31-8690-0807B6BFC0A2}"/>
                  </a:ext>
                </a:extLst>
              </p:cNvPr>
              <p:cNvSpPr/>
              <p:nvPr/>
            </p:nvSpPr>
            <p:spPr bwMode="auto">
              <a:xfrm>
                <a:off x="4448144" y="5006768"/>
                <a:ext cx="463479" cy="463479"/>
              </a:xfrm>
              <a:prstGeom prst="blockArc">
                <a:avLst>
                  <a:gd name="adj1" fmla="val 10800000"/>
                  <a:gd name="adj2" fmla="val 12"/>
                  <a:gd name="adj3" fmla="val 178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アーチ 77">
                <a:extLst>
                  <a:ext uri="{FF2B5EF4-FFF2-40B4-BE49-F238E27FC236}">
                    <a16:creationId xmlns:a16="http://schemas.microsoft.com/office/drawing/2014/main" id="{00C4C244-CBF7-479A-8D19-055986B3B314}"/>
                  </a:ext>
                </a:extLst>
              </p:cNvPr>
              <p:cNvSpPr/>
              <p:nvPr/>
            </p:nvSpPr>
            <p:spPr bwMode="auto">
              <a:xfrm>
                <a:off x="5348585" y="5006768"/>
                <a:ext cx="463479" cy="463479"/>
              </a:xfrm>
              <a:prstGeom prst="blockArc">
                <a:avLst>
                  <a:gd name="adj1" fmla="val 10800000"/>
                  <a:gd name="adj2" fmla="val 12"/>
                  <a:gd name="adj3" fmla="val 1883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4550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D649BD7D-32D5-4609-A6A8-01D7F46B18B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29CF5D-B1AA-42D5-B687-90E838000F32}"/>
              </a:ext>
            </a:extLst>
          </p:cNvPr>
          <p:cNvSpPr txBox="1"/>
          <p:nvPr/>
        </p:nvSpPr>
        <p:spPr>
          <a:xfrm>
            <a:off x="703222" y="728700"/>
            <a:ext cx="8588262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ふわふわ言葉を</a:t>
            </a:r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2AA7724A-4D6B-48E2-A616-59ABC4C1C675}"/>
              </a:ext>
            </a:extLst>
          </p:cNvPr>
          <p:cNvGrpSpPr/>
          <p:nvPr/>
        </p:nvGrpSpPr>
        <p:grpSpPr>
          <a:xfrm>
            <a:off x="715976" y="2227006"/>
            <a:ext cx="8474048" cy="4468002"/>
            <a:chOff x="325139" y="279816"/>
            <a:chExt cx="9084332" cy="4789778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8F7561F-FAEE-4E26-871D-BB8CB1D7269A}"/>
                </a:ext>
              </a:extLst>
            </p:cNvPr>
            <p:cNvSpPr/>
            <p:nvPr/>
          </p:nvSpPr>
          <p:spPr bwMode="auto">
            <a:xfrm>
              <a:off x="1104043" y="2934259"/>
              <a:ext cx="2106622" cy="210662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1221F522-7DF1-45EC-BC35-F8B7D9AB227C}"/>
                </a:ext>
              </a:extLst>
            </p:cNvPr>
            <p:cNvSpPr/>
            <p:nvPr/>
          </p:nvSpPr>
          <p:spPr bwMode="auto">
            <a:xfrm>
              <a:off x="6721927" y="3185198"/>
              <a:ext cx="1884398" cy="1884396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0055044-BE4D-4A4B-9E50-4698C68BA7DC}"/>
                </a:ext>
              </a:extLst>
            </p:cNvPr>
            <p:cNvSpPr/>
            <p:nvPr/>
          </p:nvSpPr>
          <p:spPr bwMode="auto">
            <a:xfrm>
              <a:off x="6989377" y="405134"/>
              <a:ext cx="2420094" cy="242009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7B01861-5C04-47B8-95E9-BFDBFAC030E0}"/>
                </a:ext>
              </a:extLst>
            </p:cNvPr>
            <p:cNvSpPr/>
            <p:nvPr/>
          </p:nvSpPr>
          <p:spPr bwMode="auto">
            <a:xfrm>
              <a:off x="325139" y="279816"/>
              <a:ext cx="2226332" cy="222633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E08A39F9-FF6B-421A-9A7D-289B68B2A9DD}"/>
                </a:ext>
              </a:extLst>
            </p:cNvPr>
            <p:cNvSpPr txBox="1"/>
            <p:nvPr/>
          </p:nvSpPr>
          <p:spPr>
            <a:xfrm rot="20906369">
              <a:off x="7492675" y="1203488"/>
              <a:ext cx="1494437" cy="8233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大好き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9802858E-9391-446A-93CC-2D758E0AC89B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とう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B8A83C28-3401-4EF2-903B-4506CC57DA19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すごいね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050A9851-A35D-48A9-A92A-2A83CFFDED83}"/>
                </a:ext>
              </a:extLst>
            </p:cNvPr>
            <p:cNvSpPr txBox="1"/>
            <p:nvPr/>
          </p:nvSpPr>
          <p:spPr>
            <a:xfrm rot="672539">
              <a:off x="7068989" y="3679170"/>
              <a:ext cx="1218414" cy="90320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657CB22F-FA03-4476-8F0F-9E3573ED1BE5}"/>
                </a:ext>
              </a:extLst>
            </p:cNvPr>
            <p:cNvGrpSpPr/>
            <p:nvPr/>
          </p:nvGrpSpPr>
          <p:grpSpPr>
            <a:xfrm>
              <a:off x="3275567" y="833196"/>
              <a:ext cx="3370575" cy="4202126"/>
              <a:chOff x="7545549" y="4713477"/>
              <a:chExt cx="1676715" cy="2090376"/>
            </a:xfrm>
          </p:grpSpPr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4B1F8095-5218-43BA-9405-CA0EFA4CD25E}"/>
                  </a:ext>
                </a:extLst>
              </p:cNvPr>
              <p:cNvGrpSpPr/>
              <p:nvPr/>
            </p:nvGrpSpPr>
            <p:grpSpPr>
              <a:xfrm>
                <a:off x="7545549" y="4713477"/>
                <a:ext cx="1676715" cy="2090376"/>
                <a:chOff x="3962804" y="1465452"/>
                <a:chExt cx="1676715" cy="2090376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165991EE-98B1-4DD7-99AD-C35DF3F0DBA5}"/>
                    </a:ext>
                  </a:extLst>
                </p:cNvPr>
                <p:cNvGrpSpPr/>
                <p:nvPr/>
              </p:nvGrpSpPr>
              <p:grpSpPr>
                <a:xfrm>
                  <a:off x="3962804" y="1465452"/>
                  <a:ext cx="1676715" cy="2090376"/>
                  <a:chOff x="7353885" y="3458737"/>
                  <a:chExt cx="2029291" cy="2529936"/>
                </a:xfrm>
              </p:grpSpPr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4E377AEE-45B8-4424-BCA5-C566BBA0A4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13470" y="3458737"/>
                    <a:ext cx="1901218" cy="1837163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75A49CCB-C0AE-4891-B8CC-EF1874EC2652}"/>
                      </a:ext>
                    </a:extLst>
                  </p:cNvPr>
                  <p:cNvGrpSpPr/>
                  <p:nvPr/>
                </p:nvGrpSpPr>
                <p:grpSpPr>
                  <a:xfrm>
                    <a:off x="7791664" y="5219177"/>
                    <a:ext cx="1135289" cy="769496"/>
                    <a:chOff x="7643555" y="5229200"/>
                    <a:chExt cx="1431508" cy="970273"/>
                  </a:xfrm>
                </p:grpSpPr>
                <p:sp>
                  <p:nvSpPr>
                    <p:cNvPr id="147" name="台形 146">
                      <a:extLst>
                        <a:ext uri="{FF2B5EF4-FFF2-40B4-BE49-F238E27FC236}">
                          <a16:creationId xmlns:a16="http://schemas.microsoft.com/office/drawing/2014/main" id="{63724795-FB24-4625-B962-4FCE91CC8D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099051" y="5229200"/>
                      <a:ext cx="520514" cy="353196"/>
                    </a:xfrm>
                    <a:prstGeom prst="trapezoid">
                      <a:avLst>
                        <a:gd name="adj" fmla="val 16791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" name="フリーフォーム 163">
                      <a:extLst>
                        <a:ext uri="{FF2B5EF4-FFF2-40B4-BE49-F238E27FC236}">
                          <a16:creationId xmlns:a16="http://schemas.microsoft.com/office/drawing/2014/main" id="{B2021CD0-B449-4971-96E1-B546F8B3D5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43555" y="5482815"/>
                      <a:ext cx="1431508" cy="716658"/>
                    </a:xfrm>
                    <a:custGeom>
                      <a:avLst/>
                      <a:gdLst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3998 w 1427996"/>
                        <a:gd name="connsiteY3" fmla="*/ 85874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  <a:gd name="connsiteX0" fmla="*/ 292167 w 1427996"/>
                        <a:gd name="connsiteY0" fmla="*/ 0 h 716658"/>
                        <a:gd name="connsiteX1" fmla="*/ 474723 w 1427996"/>
                        <a:gd name="connsiteY1" fmla="*/ 0 h 716658"/>
                        <a:gd name="connsiteX2" fmla="*/ 529969 w 1427996"/>
                        <a:gd name="connsiteY2" fmla="*/ 44488 h 716658"/>
                        <a:gd name="connsiteX3" fmla="*/ 715903 w 1427996"/>
                        <a:gd name="connsiteY3" fmla="*/ 72539 h 716658"/>
                        <a:gd name="connsiteX4" fmla="*/ 898028 w 1427996"/>
                        <a:gd name="connsiteY4" fmla="*/ 44488 h 716658"/>
                        <a:gd name="connsiteX5" fmla="*/ 953273 w 1427996"/>
                        <a:gd name="connsiteY5" fmla="*/ 0 h 716658"/>
                        <a:gd name="connsiteX6" fmla="*/ 1135829 w 1427996"/>
                        <a:gd name="connsiteY6" fmla="*/ 0 h 716658"/>
                        <a:gd name="connsiteX7" fmla="*/ 1427996 w 1427996"/>
                        <a:gd name="connsiteY7" fmla="*/ 292167 h 716658"/>
                        <a:gd name="connsiteX8" fmla="*/ 1427996 w 1427996"/>
                        <a:gd name="connsiteY8" fmla="*/ 716658 h 716658"/>
                        <a:gd name="connsiteX9" fmla="*/ 0 w 1427996"/>
                        <a:gd name="connsiteY9" fmla="*/ 716658 h 716658"/>
                        <a:gd name="connsiteX10" fmla="*/ 0 w 1427996"/>
                        <a:gd name="connsiteY10" fmla="*/ 292167 h 716658"/>
                        <a:gd name="connsiteX11" fmla="*/ 292167 w 1427996"/>
                        <a:gd name="connsiteY11" fmla="*/ 0 h 7166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427996" h="716658">
                          <a:moveTo>
                            <a:pt x="292167" y="0"/>
                          </a:moveTo>
                          <a:lnTo>
                            <a:pt x="474723" y="0"/>
                          </a:lnTo>
                          <a:lnTo>
                            <a:pt x="529969" y="44488"/>
                          </a:lnTo>
                          <a:cubicBezTo>
                            <a:pt x="577066" y="70059"/>
                            <a:pt x="644035" y="72539"/>
                            <a:pt x="715903" y="72539"/>
                          </a:cubicBezTo>
                          <a:cubicBezTo>
                            <a:pt x="787771" y="72539"/>
                            <a:pt x="850931" y="70059"/>
                            <a:pt x="898028" y="44488"/>
                          </a:cubicBezTo>
                          <a:lnTo>
                            <a:pt x="953273" y="0"/>
                          </a:lnTo>
                          <a:lnTo>
                            <a:pt x="1135829" y="0"/>
                          </a:lnTo>
                          <a:cubicBezTo>
                            <a:pt x="1297188" y="0"/>
                            <a:pt x="1427996" y="130808"/>
                            <a:pt x="1427996" y="292167"/>
                          </a:cubicBezTo>
                          <a:lnTo>
                            <a:pt x="1427996" y="716658"/>
                          </a:lnTo>
                          <a:lnTo>
                            <a:pt x="0" y="716658"/>
                          </a:lnTo>
                          <a:lnTo>
                            <a:pt x="0" y="292167"/>
                          </a:lnTo>
                          <a:cubicBezTo>
                            <a:pt x="0" y="130808"/>
                            <a:pt x="130808" y="0"/>
                            <a:pt x="292167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9" name="グループ化 148">
                      <a:extLst>
                        <a:ext uri="{FF2B5EF4-FFF2-40B4-BE49-F238E27FC236}">
                          <a16:creationId xmlns:a16="http://schemas.microsoft.com/office/drawing/2014/main" id="{D173F214-A8B6-4827-B483-0DBC5BB11A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55617" y="5418726"/>
                      <a:ext cx="807384" cy="307114"/>
                      <a:chOff x="7923330" y="5393148"/>
                      <a:chExt cx="898671" cy="393455"/>
                    </a:xfrm>
                    <a:solidFill>
                      <a:schemeClr val="accent5">
                        <a:lumMod val="75000"/>
                      </a:schemeClr>
                    </a:solidFill>
                  </p:grpSpPr>
                  <p:sp>
                    <p:nvSpPr>
                      <p:cNvPr id="150" name="直角三角形 3">
                        <a:extLst>
                          <a:ext uri="{FF2B5EF4-FFF2-40B4-BE49-F238E27FC236}">
                            <a16:creationId xmlns:a16="http://schemas.microsoft.com/office/drawing/2014/main" id="{DA1FD234-E4B2-413D-9E3E-1ED13BAE148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7951270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1" name="直角三角形 3">
                        <a:extLst>
                          <a:ext uri="{FF2B5EF4-FFF2-40B4-BE49-F238E27FC236}">
                            <a16:creationId xmlns:a16="http://schemas.microsoft.com/office/drawing/2014/main" id="{8D51EAB6-14D4-4F58-84FA-65B8D723B6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6200000" flipH="1">
                        <a:off x="8400606" y="5365208"/>
                        <a:ext cx="393455" cy="449335"/>
                      </a:xfrm>
                      <a:custGeom>
                        <a:avLst/>
                        <a:gdLst>
                          <a:gd name="connsiteX0" fmla="*/ 0 w 495055"/>
                          <a:gd name="connsiteY0" fmla="*/ 495055 h 495055"/>
                          <a:gd name="connsiteX1" fmla="*/ 0 w 495055"/>
                          <a:gd name="connsiteY1" fmla="*/ 0 h 495055"/>
                          <a:gd name="connsiteX2" fmla="*/ 495055 w 495055"/>
                          <a:gd name="connsiteY2" fmla="*/ 495055 h 495055"/>
                          <a:gd name="connsiteX3" fmla="*/ 0 w 495055"/>
                          <a:gd name="connsiteY3" fmla="*/ 495055 h 495055"/>
                          <a:gd name="connsiteX0" fmla="*/ 0 w 495055"/>
                          <a:gd name="connsiteY0" fmla="*/ 449335 h 449335"/>
                          <a:gd name="connsiteX1" fmla="*/ 162560 w 495055"/>
                          <a:gd name="connsiteY1" fmla="*/ 0 h 449335"/>
                          <a:gd name="connsiteX2" fmla="*/ 495055 w 495055"/>
                          <a:gd name="connsiteY2" fmla="*/ 449335 h 449335"/>
                          <a:gd name="connsiteX3" fmla="*/ 0 w 495055"/>
                          <a:gd name="connsiteY3" fmla="*/ 449335 h 449335"/>
                          <a:gd name="connsiteX0" fmla="*/ 0 w 403615"/>
                          <a:gd name="connsiteY0" fmla="*/ 449335 h 525535"/>
                          <a:gd name="connsiteX1" fmla="*/ 162560 w 403615"/>
                          <a:gd name="connsiteY1" fmla="*/ 0 h 525535"/>
                          <a:gd name="connsiteX2" fmla="*/ 403615 w 403615"/>
                          <a:gd name="connsiteY2" fmla="*/ 525535 h 525535"/>
                          <a:gd name="connsiteX3" fmla="*/ 0 w 403615"/>
                          <a:gd name="connsiteY3" fmla="*/ 449335 h 525535"/>
                          <a:gd name="connsiteX0" fmla="*/ 0 w 403615"/>
                          <a:gd name="connsiteY0" fmla="*/ 413775 h 489975"/>
                          <a:gd name="connsiteX1" fmla="*/ 177800 w 403615"/>
                          <a:gd name="connsiteY1" fmla="*/ 0 h 489975"/>
                          <a:gd name="connsiteX2" fmla="*/ 403615 w 403615"/>
                          <a:gd name="connsiteY2" fmla="*/ 489975 h 489975"/>
                          <a:gd name="connsiteX3" fmla="*/ 0 w 403615"/>
                          <a:gd name="connsiteY3" fmla="*/ 413775 h 489975"/>
                          <a:gd name="connsiteX0" fmla="*/ 0 w 393455"/>
                          <a:gd name="connsiteY0" fmla="*/ 413775 h 449335"/>
                          <a:gd name="connsiteX1" fmla="*/ 177800 w 393455"/>
                          <a:gd name="connsiteY1" fmla="*/ 0 h 449335"/>
                          <a:gd name="connsiteX2" fmla="*/ 393455 w 393455"/>
                          <a:gd name="connsiteY2" fmla="*/ 449335 h 449335"/>
                          <a:gd name="connsiteX3" fmla="*/ 0 w 393455"/>
                          <a:gd name="connsiteY3" fmla="*/ 413775 h 4493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3455" h="449335">
                            <a:moveTo>
                              <a:pt x="0" y="413775"/>
                            </a:moveTo>
                            <a:lnTo>
                              <a:pt x="177800" y="0"/>
                            </a:lnTo>
                            <a:lnTo>
                              <a:pt x="393455" y="449335"/>
                            </a:lnTo>
                            <a:lnTo>
                              <a:pt x="0" y="413775"/>
                            </a:lnTo>
                            <a:close/>
                          </a:path>
                        </a:pathLst>
                      </a:custGeom>
                      <a:grpFill/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5059F7D2-2980-4E91-8243-E1EFC7F62AA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353885" y="4359989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4E744978-1BD1-4C3E-A401-B024BE7EBD9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440410" y="4469578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B2295D6C-903D-4D3C-950E-7D695B9923DC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54424" y="4359988"/>
                    <a:ext cx="428752" cy="5430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050F5300-9AFF-47C9-876E-6671D2D8DD36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9040948" y="4469577"/>
                    <a:ext cx="255702" cy="323860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2ED3B5A9-A2BB-4962-87E6-EA14662546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35378" y="3671351"/>
                    <a:ext cx="1647860" cy="164785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51A6AFA4-09EE-49B9-8934-836B22354C5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910724" y="4027758"/>
                    <a:ext cx="64527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94BB6ECE-B52D-452E-949F-64CFA96D621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8727380" y="4027759"/>
                    <a:ext cx="64530" cy="340471"/>
                  </a:xfrm>
                  <a:prstGeom prst="moon">
                    <a:avLst>
                      <a:gd name="adj" fmla="val 71279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ひし形 16">
                    <a:extLst>
                      <a:ext uri="{FF2B5EF4-FFF2-40B4-BE49-F238E27FC236}">
                        <a16:creationId xmlns:a16="http://schemas.microsoft.com/office/drawing/2014/main" id="{2595D1B3-5671-40A8-A7C6-FFA35C886F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242750" y="4805751"/>
                    <a:ext cx="223070" cy="78673"/>
                  </a:xfrm>
                  <a:custGeom>
                    <a:avLst/>
                    <a:gdLst>
                      <a:gd name="connsiteX0" fmla="*/ 0 w 270030"/>
                      <a:gd name="connsiteY0" fmla="*/ 45005 h 90010"/>
                      <a:gd name="connsiteX1" fmla="*/ 135015 w 270030"/>
                      <a:gd name="connsiteY1" fmla="*/ 0 h 90010"/>
                      <a:gd name="connsiteX2" fmla="*/ 270030 w 270030"/>
                      <a:gd name="connsiteY2" fmla="*/ 45005 h 90010"/>
                      <a:gd name="connsiteX3" fmla="*/ 135015 w 270030"/>
                      <a:gd name="connsiteY3" fmla="*/ 90010 h 90010"/>
                      <a:gd name="connsiteX4" fmla="*/ 0 w 270030"/>
                      <a:gd name="connsiteY4" fmla="*/ 45005 h 90010"/>
                      <a:gd name="connsiteX0" fmla="*/ 0 w 270030"/>
                      <a:gd name="connsiteY0" fmla="*/ 45005 h 90011"/>
                      <a:gd name="connsiteX1" fmla="*/ 135015 w 270030"/>
                      <a:gd name="connsiteY1" fmla="*/ 0 h 90011"/>
                      <a:gd name="connsiteX2" fmla="*/ 270030 w 270030"/>
                      <a:gd name="connsiteY2" fmla="*/ 45005 h 90011"/>
                      <a:gd name="connsiteX3" fmla="*/ 135015 w 270030"/>
                      <a:gd name="connsiteY3" fmla="*/ 90010 h 90011"/>
                      <a:gd name="connsiteX4" fmla="*/ 0 w 270030"/>
                      <a:gd name="connsiteY4" fmla="*/ 45005 h 90011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  <a:gd name="connsiteX0" fmla="*/ 0 w 270030"/>
                      <a:gd name="connsiteY0" fmla="*/ 45005 h 90014"/>
                      <a:gd name="connsiteX1" fmla="*/ 135015 w 270030"/>
                      <a:gd name="connsiteY1" fmla="*/ 0 h 90014"/>
                      <a:gd name="connsiteX2" fmla="*/ 270030 w 270030"/>
                      <a:gd name="connsiteY2" fmla="*/ 45005 h 90014"/>
                      <a:gd name="connsiteX3" fmla="*/ 135015 w 270030"/>
                      <a:gd name="connsiteY3" fmla="*/ 90010 h 90014"/>
                      <a:gd name="connsiteX4" fmla="*/ 0 w 270030"/>
                      <a:gd name="connsiteY4" fmla="*/ 45005 h 90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0030" h="90014">
                        <a:moveTo>
                          <a:pt x="0" y="45005"/>
                        </a:moveTo>
                        <a:lnTo>
                          <a:pt x="135015" y="0"/>
                        </a:lnTo>
                        <a:lnTo>
                          <a:pt x="270030" y="45005"/>
                        </a:lnTo>
                        <a:cubicBezTo>
                          <a:pt x="228100" y="86163"/>
                          <a:pt x="220660" y="89772"/>
                          <a:pt x="135015" y="90010"/>
                        </a:cubicBezTo>
                        <a:cubicBezTo>
                          <a:pt x="49370" y="90248"/>
                          <a:pt x="45005" y="80350"/>
                          <a:pt x="0" y="45005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B0EEA978-912C-40B7-993C-DE384394B2C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8305355" y="4831272"/>
                    <a:ext cx="123298" cy="47838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4E0B412E-6B1C-436B-B9D0-E5039D45BFCD}"/>
                    </a:ext>
                  </a:extLst>
                </p:cNvPr>
                <p:cNvSpPr/>
                <p:nvPr/>
              </p:nvSpPr>
              <p:spPr bwMode="auto">
                <a:xfrm>
                  <a:off x="4167189" y="1529951"/>
                  <a:ext cx="1267950" cy="460532"/>
                </a:xfrm>
                <a:custGeom>
                  <a:avLst/>
                  <a:gdLst>
                    <a:gd name="connsiteX0" fmla="*/ 633975 w 1267950"/>
                    <a:gd name="connsiteY0" fmla="*/ 0 h 460532"/>
                    <a:gd name="connsiteX1" fmla="*/ 1252198 w 1267950"/>
                    <a:gd name="connsiteY1" fmla="*/ 409786 h 460532"/>
                    <a:gd name="connsiteX2" fmla="*/ 1267950 w 1267950"/>
                    <a:gd name="connsiteY2" fmla="*/ 460532 h 460532"/>
                    <a:gd name="connsiteX3" fmla="*/ 1244415 w 1267950"/>
                    <a:gd name="connsiteY3" fmla="*/ 448600 h 460532"/>
                    <a:gd name="connsiteX4" fmla="*/ 1148618 w 1267950"/>
                    <a:gd name="connsiteY4" fmla="*/ 414762 h 460532"/>
                    <a:gd name="connsiteX5" fmla="*/ 1121682 w 1267950"/>
                    <a:gd name="connsiteY5" fmla="*/ 314200 h 460532"/>
                    <a:gd name="connsiteX6" fmla="*/ 1077171 w 1267950"/>
                    <a:gd name="connsiteY6" fmla="*/ 392875 h 460532"/>
                    <a:gd name="connsiteX7" fmla="*/ 958646 w 1267950"/>
                    <a:gd name="connsiteY7" fmla="*/ 364176 h 460532"/>
                    <a:gd name="connsiteX8" fmla="*/ 936915 w 1267950"/>
                    <a:gd name="connsiteY8" fmla="*/ 361099 h 460532"/>
                    <a:gd name="connsiteX9" fmla="*/ 906283 w 1267950"/>
                    <a:gd name="connsiteY9" fmla="*/ 246738 h 460532"/>
                    <a:gd name="connsiteX10" fmla="*/ 848654 w 1267950"/>
                    <a:gd name="connsiteY10" fmla="*/ 348598 h 460532"/>
                    <a:gd name="connsiteX11" fmla="*/ 800247 w 1267950"/>
                    <a:gd name="connsiteY11" fmla="*/ 341742 h 460532"/>
                    <a:gd name="connsiteX12" fmla="*/ 688614 w 1267950"/>
                    <a:gd name="connsiteY12" fmla="*/ 336552 h 460532"/>
                    <a:gd name="connsiteX13" fmla="*/ 638357 w 1267950"/>
                    <a:gd name="connsiteY13" fmla="*/ 213692 h 460532"/>
                    <a:gd name="connsiteX14" fmla="*/ 588270 w 1267950"/>
                    <a:gd name="connsiteY14" fmla="*/ 336137 h 460532"/>
                    <a:gd name="connsiteX15" fmla="*/ 467703 w 1267950"/>
                    <a:gd name="connsiteY15" fmla="*/ 341742 h 460532"/>
                    <a:gd name="connsiteX16" fmla="*/ 432304 w 1267950"/>
                    <a:gd name="connsiteY16" fmla="*/ 346756 h 460532"/>
                    <a:gd name="connsiteX17" fmla="*/ 375717 w 1267950"/>
                    <a:gd name="connsiteY17" fmla="*/ 246738 h 460532"/>
                    <a:gd name="connsiteX18" fmla="*/ 345639 w 1267950"/>
                    <a:gd name="connsiteY18" fmla="*/ 359030 h 460532"/>
                    <a:gd name="connsiteX19" fmla="*/ 309304 w 1267950"/>
                    <a:gd name="connsiteY19" fmla="*/ 364176 h 460532"/>
                    <a:gd name="connsiteX20" fmla="*/ 188680 w 1267950"/>
                    <a:gd name="connsiteY20" fmla="*/ 393383 h 460532"/>
                    <a:gd name="connsiteX21" fmla="*/ 146576 w 1267950"/>
                    <a:gd name="connsiteY21" fmla="*/ 318963 h 460532"/>
                    <a:gd name="connsiteX22" fmla="*/ 121081 w 1267950"/>
                    <a:gd name="connsiteY22" fmla="*/ 414144 h 460532"/>
                    <a:gd name="connsiteX23" fmla="*/ 23534 w 1267950"/>
                    <a:gd name="connsiteY23" fmla="*/ 448600 h 460532"/>
                    <a:gd name="connsiteX24" fmla="*/ 0 w 1267950"/>
                    <a:gd name="connsiteY24" fmla="*/ 460532 h 460532"/>
                    <a:gd name="connsiteX25" fmla="*/ 15753 w 1267950"/>
                    <a:gd name="connsiteY25" fmla="*/ 409786 h 460532"/>
                    <a:gd name="connsiteX26" fmla="*/ 633975 w 1267950"/>
                    <a:gd name="connsiteY26" fmla="*/ 0 h 46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267950" h="460532">
                      <a:moveTo>
                        <a:pt x="633975" y="0"/>
                      </a:moveTo>
                      <a:cubicBezTo>
                        <a:pt x="911891" y="0"/>
                        <a:pt x="1150342" y="168972"/>
                        <a:pt x="1252198" y="409786"/>
                      </a:cubicBezTo>
                      <a:lnTo>
                        <a:pt x="1267950" y="460532"/>
                      </a:lnTo>
                      <a:lnTo>
                        <a:pt x="1244415" y="448600"/>
                      </a:lnTo>
                      <a:lnTo>
                        <a:pt x="1148618" y="414762"/>
                      </a:lnTo>
                      <a:lnTo>
                        <a:pt x="1121682" y="314200"/>
                      </a:lnTo>
                      <a:lnTo>
                        <a:pt x="1077171" y="392875"/>
                      </a:lnTo>
                      <a:lnTo>
                        <a:pt x="958646" y="364176"/>
                      </a:lnTo>
                      <a:lnTo>
                        <a:pt x="936915" y="361099"/>
                      </a:lnTo>
                      <a:lnTo>
                        <a:pt x="906283" y="246738"/>
                      </a:lnTo>
                      <a:lnTo>
                        <a:pt x="848654" y="348598"/>
                      </a:lnTo>
                      <a:lnTo>
                        <a:pt x="800247" y="341742"/>
                      </a:lnTo>
                      <a:lnTo>
                        <a:pt x="688614" y="336552"/>
                      </a:lnTo>
                      <a:lnTo>
                        <a:pt x="638357" y="213692"/>
                      </a:lnTo>
                      <a:lnTo>
                        <a:pt x="588270" y="336137"/>
                      </a:lnTo>
                      <a:lnTo>
                        <a:pt x="467703" y="341742"/>
                      </a:lnTo>
                      <a:lnTo>
                        <a:pt x="432304" y="346756"/>
                      </a:lnTo>
                      <a:lnTo>
                        <a:pt x="375717" y="246738"/>
                      </a:lnTo>
                      <a:lnTo>
                        <a:pt x="345639" y="359030"/>
                      </a:lnTo>
                      <a:lnTo>
                        <a:pt x="309304" y="364176"/>
                      </a:lnTo>
                      <a:lnTo>
                        <a:pt x="188680" y="393383"/>
                      </a:lnTo>
                      <a:lnTo>
                        <a:pt x="146576" y="318963"/>
                      </a:lnTo>
                      <a:lnTo>
                        <a:pt x="121081" y="414144"/>
                      </a:lnTo>
                      <a:lnTo>
                        <a:pt x="23534" y="448600"/>
                      </a:lnTo>
                      <a:lnTo>
                        <a:pt x="0" y="460532"/>
                      </a:lnTo>
                      <a:lnTo>
                        <a:pt x="15753" y="409786"/>
                      </a:lnTo>
                      <a:cubicBezTo>
                        <a:pt x="117608" y="168972"/>
                        <a:pt x="356059" y="0"/>
                        <a:pt x="6339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" name="アーチ 131">
                <a:extLst>
                  <a:ext uri="{FF2B5EF4-FFF2-40B4-BE49-F238E27FC236}">
                    <a16:creationId xmlns:a16="http://schemas.microsoft.com/office/drawing/2014/main" id="{1AB90E3C-A996-485D-A13F-A12589A767FD}"/>
                  </a:ext>
                </a:extLst>
              </p:cNvPr>
              <p:cNvSpPr/>
              <p:nvPr/>
            </p:nvSpPr>
            <p:spPr bwMode="auto">
              <a:xfrm>
                <a:off x="78854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アーチ 132">
                <a:extLst>
                  <a:ext uri="{FF2B5EF4-FFF2-40B4-BE49-F238E27FC236}">
                    <a16:creationId xmlns:a16="http://schemas.microsoft.com/office/drawing/2014/main" id="{7374AE52-9C11-4CD0-AF9C-C877CD90C48A}"/>
                  </a:ext>
                </a:extLst>
              </p:cNvPr>
              <p:cNvSpPr/>
              <p:nvPr/>
            </p:nvSpPr>
            <p:spPr bwMode="auto">
              <a:xfrm>
                <a:off x="8596669" y="5450766"/>
                <a:ext cx="305469" cy="305469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D649BD7D-32D5-4609-A6A8-01D7F46B18B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29CF5D-B1AA-42D5-B687-90E838000F32}"/>
              </a:ext>
            </a:extLst>
          </p:cNvPr>
          <p:cNvSpPr txBox="1"/>
          <p:nvPr/>
        </p:nvSpPr>
        <p:spPr>
          <a:xfrm>
            <a:off x="703222" y="728700"/>
            <a:ext cx="8588262" cy="127013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ふわふわ言葉を</a:t>
            </a:r>
            <a:r>
              <a:rPr lang="ja-JP" altLang="en-US" sz="13300" dirty="0">
                <a:ln w="38100">
                  <a:noFill/>
                </a:ln>
                <a:effectLst/>
              </a:rPr>
              <a:t>使おう</a:t>
            </a:r>
            <a:endParaRPr lang="ja-JP" altLang="en-US" sz="13300" dirty="0">
              <a:ln w="38100">
                <a:noFill/>
              </a:ln>
              <a:solidFill>
                <a:srgbClr val="FFFF00"/>
              </a:solidFill>
              <a:effectLst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1353874-FC3D-4C48-A89A-4542C1A4727A}"/>
              </a:ext>
            </a:extLst>
          </p:cNvPr>
          <p:cNvGrpSpPr/>
          <p:nvPr/>
        </p:nvGrpSpPr>
        <p:grpSpPr>
          <a:xfrm>
            <a:off x="845634" y="2261154"/>
            <a:ext cx="8445850" cy="4453134"/>
            <a:chOff x="325139" y="279816"/>
            <a:chExt cx="9084332" cy="4789778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DB6E199E-D7A5-4E3D-A39B-68101DD19746}"/>
                </a:ext>
              </a:extLst>
            </p:cNvPr>
            <p:cNvSpPr/>
            <p:nvPr/>
          </p:nvSpPr>
          <p:spPr bwMode="auto">
            <a:xfrm>
              <a:off x="1104043" y="2934259"/>
              <a:ext cx="2106622" cy="210662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8263158-E6E8-4610-B8AC-04E1F95D14D8}"/>
                </a:ext>
              </a:extLst>
            </p:cNvPr>
            <p:cNvSpPr/>
            <p:nvPr/>
          </p:nvSpPr>
          <p:spPr bwMode="auto">
            <a:xfrm>
              <a:off x="6721927" y="3185198"/>
              <a:ext cx="1884398" cy="1884396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D25246E-9530-4F75-9A27-6F07069E60A6}"/>
                </a:ext>
              </a:extLst>
            </p:cNvPr>
            <p:cNvSpPr/>
            <p:nvPr/>
          </p:nvSpPr>
          <p:spPr bwMode="auto">
            <a:xfrm>
              <a:off x="6989377" y="405134"/>
              <a:ext cx="2420094" cy="2420092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4D6A1E6-6E7A-4108-8AEC-DB2E978BF715}"/>
                </a:ext>
              </a:extLst>
            </p:cNvPr>
            <p:cNvSpPr/>
            <p:nvPr/>
          </p:nvSpPr>
          <p:spPr bwMode="auto">
            <a:xfrm>
              <a:off x="325139" y="279816"/>
              <a:ext cx="2226332" cy="2226330"/>
            </a:xfrm>
            <a:custGeom>
              <a:avLst/>
              <a:gdLst>
                <a:gd name="connsiteX0" fmla="*/ 775285 w 1550570"/>
                <a:gd name="connsiteY0" fmla="*/ 0 h 1550569"/>
                <a:gd name="connsiteX1" fmla="*/ 1019300 w 1550570"/>
                <a:gd name="connsiteY1" fmla="*/ 129742 h 1550569"/>
                <a:gd name="connsiteX2" fmla="*/ 1032559 w 1550570"/>
                <a:gd name="connsiteY2" fmla="*/ 154170 h 1550569"/>
                <a:gd name="connsiteX3" fmla="*/ 1059209 w 1550570"/>
                <a:gd name="connsiteY3" fmla="*/ 146272 h 1550569"/>
                <a:gd name="connsiteX4" fmla="*/ 1323495 w 1550570"/>
                <a:gd name="connsiteY4" fmla="*/ 227076 h 1550569"/>
                <a:gd name="connsiteX5" fmla="*/ 1404298 w 1550570"/>
                <a:gd name="connsiteY5" fmla="*/ 491362 h 1550569"/>
                <a:gd name="connsiteX6" fmla="*/ 1396400 w 1550570"/>
                <a:gd name="connsiteY6" fmla="*/ 518011 h 1550569"/>
                <a:gd name="connsiteX7" fmla="*/ 1420828 w 1550570"/>
                <a:gd name="connsiteY7" fmla="*/ 531270 h 1550569"/>
                <a:gd name="connsiteX8" fmla="*/ 1550570 w 1550570"/>
                <a:gd name="connsiteY8" fmla="*/ 775285 h 1550569"/>
                <a:gd name="connsiteX9" fmla="*/ 1420828 w 1550570"/>
                <a:gd name="connsiteY9" fmla="*/ 1019300 h 1550569"/>
                <a:gd name="connsiteX10" fmla="*/ 1396400 w 1550570"/>
                <a:gd name="connsiteY10" fmla="*/ 1032560 h 1550569"/>
                <a:gd name="connsiteX11" fmla="*/ 1404297 w 1550570"/>
                <a:gd name="connsiteY11" fmla="*/ 1059208 h 1550569"/>
                <a:gd name="connsiteX12" fmla="*/ 1323494 w 1550570"/>
                <a:gd name="connsiteY12" fmla="*/ 1323494 h 1550569"/>
                <a:gd name="connsiteX13" fmla="*/ 1059208 w 1550570"/>
                <a:gd name="connsiteY13" fmla="*/ 1404297 h 1550569"/>
                <a:gd name="connsiteX14" fmla="*/ 1032559 w 1550570"/>
                <a:gd name="connsiteY14" fmla="*/ 1396400 h 1550569"/>
                <a:gd name="connsiteX15" fmla="*/ 1019300 w 1550570"/>
                <a:gd name="connsiteY15" fmla="*/ 1420828 h 1550569"/>
                <a:gd name="connsiteX16" fmla="*/ 775285 w 1550570"/>
                <a:gd name="connsiteY16" fmla="*/ 1550569 h 1550569"/>
                <a:gd name="connsiteX17" fmla="*/ 531270 w 1550570"/>
                <a:gd name="connsiteY17" fmla="*/ 1420828 h 1550569"/>
                <a:gd name="connsiteX18" fmla="*/ 518011 w 1550570"/>
                <a:gd name="connsiteY18" fmla="*/ 1396400 h 1550569"/>
                <a:gd name="connsiteX19" fmla="*/ 491362 w 1550570"/>
                <a:gd name="connsiteY19" fmla="*/ 1404298 h 1550569"/>
                <a:gd name="connsiteX20" fmla="*/ 227076 w 1550570"/>
                <a:gd name="connsiteY20" fmla="*/ 1323494 h 1550569"/>
                <a:gd name="connsiteX21" fmla="*/ 146273 w 1550570"/>
                <a:gd name="connsiteY21" fmla="*/ 1059208 h 1550569"/>
                <a:gd name="connsiteX22" fmla="*/ 154170 w 1550570"/>
                <a:gd name="connsiteY22" fmla="*/ 1032560 h 1550569"/>
                <a:gd name="connsiteX23" fmla="*/ 129742 w 1550570"/>
                <a:gd name="connsiteY23" fmla="*/ 1019300 h 1550569"/>
                <a:gd name="connsiteX24" fmla="*/ 0 w 1550570"/>
                <a:gd name="connsiteY24" fmla="*/ 775285 h 1550569"/>
                <a:gd name="connsiteX25" fmla="*/ 129742 w 1550570"/>
                <a:gd name="connsiteY25" fmla="*/ 531270 h 1550569"/>
                <a:gd name="connsiteX26" fmla="*/ 154170 w 1550570"/>
                <a:gd name="connsiteY26" fmla="*/ 518011 h 1550569"/>
                <a:gd name="connsiteX27" fmla="*/ 146273 w 1550570"/>
                <a:gd name="connsiteY27" fmla="*/ 491362 h 1550569"/>
                <a:gd name="connsiteX28" fmla="*/ 227076 w 1550570"/>
                <a:gd name="connsiteY28" fmla="*/ 227076 h 1550569"/>
                <a:gd name="connsiteX29" fmla="*/ 491362 w 1550570"/>
                <a:gd name="connsiteY29" fmla="*/ 146272 h 1550569"/>
                <a:gd name="connsiteX30" fmla="*/ 518011 w 1550570"/>
                <a:gd name="connsiteY30" fmla="*/ 154170 h 1550569"/>
                <a:gd name="connsiteX31" fmla="*/ 531270 w 1550570"/>
                <a:gd name="connsiteY31" fmla="*/ 129742 h 1550569"/>
                <a:gd name="connsiteX32" fmla="*/ 775285 w 1550570"/>
                <a:gd name="connsiteY32" fmla="*/ 0 h 1550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0570" h="1550569">
                  <a:moveTo>
                    <a:pt x="775285" y="0"/>
                  </a:moveTo>
                  <a:cubicBezTo>
                    <a:pt x="876861" y="0"/>
                    <a:pt x="966417" y="51465"/>
                    <a:pt x="1019300" y="129742"/>
                  </a:cubicBezTo>
                  <a:lnTo>
                    <a:pt x="1032559" y="154170"/>
                  </a:lnTo>
                  <a:lnTo>
                    <a:pt x="1059209" y="146272"/>
                  </a:lnTo>
                  <a:cubicBezTo>
                    <a:pt x="1151953" y="128316"/>
                    <a:pt x="1251670" y="155250"/>
                    <a:pt x="1323495" y="227076"/>
                  </a:cubicBezTo>
                  <a:cubicBezTo>
                    <a:pt x="1395320" y="298901"/>
                    <a:pt x="1422254" y="398618"/>
                    <a:pt x="1404298" y="491362"/>
                  </a:cubicBezTo>
                  <a:lnTo>
                    <a:pt x="1396400" y="518011"/>
                  </a:lnTo>
                  <a:lnTo>
                    <a:pt x="1420828" y="531270"/>
                  </a:lnTo>
                  <a:cubicBezTo>
                    <a:pt x="1499105" y="584153"/>
                    <a:pt x="1550570" y="673709"/>
                    <a:pt x="1550570" y="775285"/>
                  </a:cubicBezTo>
                  <a:cubicBezTo>
                    <a:pt x="1550570" y="876862"/>
                    <a:pt x="1499105" y="966417"/>
                    <a:pt x="1420828" y="1019300"/>
                  </a:cubicBezTo>
                  <a:lnTo>
                    <a:pt x="1396400" y="1032560"/>
                  </a:lnTo>
                  <a:lnTo>
                    <a:pt x="1404297" y="1059208"/>
                  </a:lnTo>
                  <a:cubicBezTo>
                    <a:pt x="1422254" y="1151952"/>
                    <a:pt x="1395319" y="1251668"/>
                    <a:pt x="1323494" y="1323494"/>
                  </a:cubicBezTo>
                  <a:cubicBezTo>
                    <a:pt x="1251669" y="1395319"/>
                    <a:pt x="1151952" y="1422254"/>
                    <a:pt x="1059208" y="1404297"/>
                  </a:cubicBezTo>
                  <a:lnTo>
                    <a:pt x="1032559" y="1396400"/>
                  </a:lnTo>
                  <a:lnTo>
                    <a:pt x="1019300" y="1420828"/>
                  </a:lnTo>
                  <a:cubicBezTo>
                    <a:pt x="966417" y="1499104"/>
                    <a:pt x="876861" y="1550569"/>
                    <a:pt x="775285" y="1550569"/>
                  </a:cubicBezTo>
                  <a:cubicBezTo>
                    <a:pt x="673709" y="1550569"/>
                    <a:pt x="584153" y="1499104"/>
                    <a:pt x="531270" y="1420828"/>
                  </a:cubicBezTo>
                  <a:lnTo>
                    <a:pt x="518011" y="1396400"/>
                  </a:lnTo>
                  <a:lnTo>
                    <a:pt x="491362" y="1404298"/>
                  </a:lnTo>
                  <a:cubicBezTo>
                    <a:pt x="398618" y="1422254"/>
                    <a:pt x="298901" y="1395320"/>
                    <a:pt x="227076" y="1323494"/>
                  </a:cubicBezTo>
                  <a:cubicBezTo>
                    <a:pt x="155251" y="1251669"/>
                    <a:pt x="128316" y="1151952"/>
                    <a:pt x="146273" y="1059208"/>
                  </a:cubicBezTo>
                  <a:lnTo>
                    <a:pt x="154170" y="1032560"/>
                  </a:lnTo>
                  <a:lnTo>
                    <a:pt x="129742" y="1019300"/>
                  </a:lnTo>
                  <a:cubicBezTo>
                    <a:pt x="51465" y="966417"/>
                    <a:pt x="0" y="876862"/>
                    <a:pt x="0" y="775285"/>
                  </a:cubicBezTo>
                  <a:cubicBezTo>
                    <a:pt x="0" y="673709"/>
                    <a:pt x="51465" y="584153"/>
                    <a:pt x="129742" y="531270"/>
                  </a:cubicBezTo>
                  <a:lnTo>
                    <a:pt x="154170" y="518011"/>
                  </a:lnTo>
                  <a:lnTo>
                    <a:pt x="146273" y="491362"/>
                  </a:lnTo>
                  <a:cubicBezTo>
                    <a:pt x="128316" y="398618"/>
                    <a:pt x="155251" y="298901"/>
                    <a:pt x="227076" y="227076"/>
                  </a:cubicBezTo>
                  <a:cubicBezTo>
                    <a:pt x="298901" y="155250"/>
                    <a:pt x="398618" y="128316"/>
                    <a:pt x="491362" y="146272"/>
                  </a:cubicBezTo>
                  <a:lnTo>
                    <a:pt x="518011" y="154170"/>
                  </a:lnTo>
                  <a:lnTo>
                    <a:pt x="531270" y="129742"/>
                  </a:lnTo>
                  <a:cubicBezTo>
                    <a:pt x="584153" y="51465"/>
                    <a:pt x="673709" y="0"/>
                    <a:pt x="775285" y="0"/>
                  </a:cubicBezTo>
                  <a:close/>
                </a:path>
              </a:pathLst>
            </a:custGeom>
            <a:solidFill>
              <a:srgbClr val="CCEC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D765AF6C-D5C5-438A-AE92-6A07B92754B5}"/>
                </a:ext>
              </a:extLst>
            </p:cNvPr>
            <p:cNvSpPr txBox="1"/>
            <p:nvPr/>
          </p:nvSpPr>
          <p:spPr>
            <a:xfrm rot="20906369">
              <a:off x="7492675" y="978110"/>
              <a:ext cx="1494437" cy="127414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任せて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良かった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88EA2380-191B-4105-8A47-2D744BE6627F}"/>
                </a:ext>
              </a:extLst>
            </p:cNvPr>
            <p:cNvSpPr txBox="1"/>
            <p:nvPr/>
          </p:nvSpPr>
          <p:spPr>
            <a:xfrm rot="496560">
              <a:off x="825377" y="825571"/>
              <a:ext cx="1315903" cy="11101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ありが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とう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B93B0D02-142A-4149-9145-A2EF4CDBE83B}"/>
                </a:ext>
              </a:extLst>
            </p:cNvPr>
            <p:cNvSpPr txBox="1"/>
            <p:nvPr/>
          </p:nvSpPr>
          <p:spPr>
            <a:xfrm rot="21014150">
              <a:off x="1429854" y="3586741"/>
              <a:ext cx="1455000" cy="80165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素敵</a:t>
              </a:r>
              <a:endParaRPr lang="ja-JP" altLang="en-US" sz="13300" dirty="0">
                <a:ln w="38100">
                  <a:noFill/>
                </a:ln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C72C74DE-E70E-4976-B6E6-2319607F44C4}"/>
                </a:ext>
              </a:extLst>
            </p:cNvPr>
            <p:cNvSpPr txBox="1"/>
            <p:nvPr/>
          </p:nvSpPr>
          <p:spPr>
            <a:xfrm rot="672539">
              <a:off x="7068989" y="3679170"/>
              <a:ext cx="1218414" cy="90320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さすが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だね</a:t>
              </a:r>
              <a:endParaRPr lang="en-US" altLang="ja-JP" sz="133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55C6EFDB-7577-4BCD-8D26-4D5648B7C74C}"/>
                </a:ext>
              </a:extLst>
            </p:cNvPr>
            <p:cNvGrpSpPr/>
            <p:nvPr/>
          </p:nvGrpSpPr>
          <p:grpSpPr>
            <a:xfrm>
              <a:off x="3391020" y="657004"/>
              <a:ext cx="2899454" cy="4399201"/>
              <a:chOff x="4076467" y="4186809"/>
              <a:chExt cx="2091897" cy="3173934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C4B6A076-9AB6-485F-B849-D22C35CDDCBB}"/>
                  </a:ext>
                </a:extLst>
              </p:cNvPr>
              <p:cNvGrpSpPr/>
              <p:nvPr/>
            </p:nvGrpSpPr>
            <p:grpSpPr>
              <a:xfrm>
                <a:off x="4076467" y="4186809"/>
                <a:ext cx="2091897" cy="3173934"/>
                <a:chOff x="3684895" y="2033845"/>
                <a:chExt cx="2091897" cy="3173934"/>
              </a:xfrm>
            </p:grpSpPr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B5D350E6-8356-417B-A56D-33D1279C66CE}"/>
                    </a:ext>
                  </a:extLst>
                </p:cNvPr>
                <p:cNvSpPr/>
                <p:nvPr/>
              </p:nvSpPr>
              <p:spPr bwMode="auto">
                <a:xfrm>
                  <a:off x="4521305" y="3830780"/>
                  <a:ext cx="426726" cy="456580"/>
                </a:xfrm>
                <a:prstGeom prst="trapezoid">
                  <a:avLst>
                    <a:gd name="adj" fmla="val 1653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40299CDD-B3D8-43F4-A75F-675AD53B2ECD}"/>
                    </a:ext>
                  </a:extLst>
                </p:cNvPr>
                <p:cNvSpPr/>
                <p:nvPr/>
              </p:nvSpPr>
              <p:spPr bwMode="auto">
                <a:xfrm>
                  <a:off x="3902093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C0E121BE-77EA-4FE1-9072-99891E830520}"/>
                    </a:ext>
                  </a:extLst>
                </p:cNvPr>
                <p:cNvSpPr/>
                <p:nvPr/>
              </p:nvSpPr>
              <p:spPr bwMode="auto">
                <a:xfrm>
                  <a:off x="3778865" y="2033845"/>
                  <a:ext cx="1788396" cy="1665185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3B8CD2E-7027-4DB8-B931-108C38A31642}"/>
                    </a:ext>
                  </a:extLst>
                </p:cNvPr>
                <p:cNvSpPr/>
                <p:nvPr/>
              </p:nvSpPr>
              <p:spPr bwMode="auto">
                <a:xfrm rot="20700000">
                  <a:off x="3684895" y="2893980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50AFE9F1-42CC-422B-9B20-A2E2B45E2B0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99986" y="2893979"/>
                  <a:ext cx="476806" cy="68838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AE36B9C4-1C25-420C-B8F5-6330D51F1421}"/>
                    </a:ext>
                  </a:extLst>
                </p:cNvPr>
                <p:cNvSpPr/>
                <p:nvPr/>
              </p:nvSpPr>
              <p:spPr bwMode="auto">
                <a:xfrm>
                  <a:off x="3938021" y="4172630"/>
                  <a:ext cx="1638300" cy="1035149"/>
                </a:xfrm>
                <a:prstGeom prst="round2SameRect">
                  <a:avLst>
                    <a:gd name="adj1" fmla="val 20902"/>
                    <a:gd name="adj2" fmla="val 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47F92BCA-CFFA-4EF4-B577-9D1635A48571}"/>
                    </a:ext>
                  </a:extLst>
                </p:cNvPr>
                <p:cNvSpPr/>
                <p:nvPr/>
              </p:nvSpPr>
              <p:spPr bwMode="auto">
                <a:xfrm>
                  <a:off x="3902076" y="2258870"/>
                  <a:ext cx="1665185" cy="180020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0388C339-98EB-4AFE-A19B-EB1B5B9CB583}"/>
                    </a:ext>
                  </a:extLst>
                </p:cNvPr>
                <p:cNvSpPr/>
                <p:nvPr/>
              </p:nvSpPr>
              <p:spPr bwMode="auto">
                <a:xfrm rot="5400000">
                  <a:off x="4231254" y="2438379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A0F4DCC7-9A48-44DB-A9FD-CF8A2D1D92D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184663" y="2438378"/>
                  <a:ext cx="94661" cy="368448"/>
                </a:xfrm>
                <a:prstGeom prst="moon">
                  <a:avLst>
                    <a:gd name="adj" fmla="val 6723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F25F4D5A-BC48-4832-8B92-F70B65B4835F}"/>
                    </a:ext>
                  </a:extLst>
                </p:cNvPr>
                <p:cNvSpPr/>
                <p:nvPr/>
              </p:nvSpPr>
              <p:spPr bwMode="auto">
                <a:xfrm rot="16200000">
                  <a:off x="4588167" y="3275090"/>
                  <a:ext cx="274364" cy="85800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" name="アーチ 84">
                <a:extLst>
                  <a:ext uri="{FF2B5EF4-FFF2-40B4-BE49-F238E27FC236}">
                    <a16:creationId xmlns:a16="http://schemas.microsoft.com/office/drawing/2014/main" id="{30A97A3F-087B-43CF-B52B-527AACB95EA0}"/>
                  </a:ext>
                </a:extLst>
              </p:cNvPr>
              <p:cNvSpPr/>
              <p:nvPr/>
            </p:nvSpPr>
            <p:spPr bwMode="auto">
              <a:xfrm>
                <a:off x="4448144" y="5006768"/>
                <a:ext cx="463479" cy="463479"/>
              </a:xfrm>
              <a:prstGeom prst="blockArc">
                <a:avLst>
                  <a:gd name="adj1" fmla="val 10800000"/>
                  <a:gd name="adj2" fmla="val 12"/>
                  <a:gd name="adj3" fmla="val 1780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アーチ 85">
                <a:extLst>
                  <a:ext uri="{FF2B5EF4-FFF2-40B4-BE49-F238E27FC236}">
                    <a16:creationId xmlns:a16="http://schemas.microsoft.com/office/drawing/2014/main" id="{45D695C4-47D0-48DF-8A05-52592EAE71EC}"/>
                  </a:ext>
                </a:extLst>
              </p:cNvPr>
              <p:cNvSpPr/>
              <p:nvPr/>
            </p:nvSpPr>
            <p:spPr bwMode="auto">
              <a:xfrm>
                <a:off x="5348585" y="5006768"/>
                <a:ext cx="463479" cy="463479"/>
              </a:xfrm>
              <a:prstGeom prst="blockArc">
                <a:avLst>
                  <a:gd name="adj1" fmla="val 10800000"/>
                  <a:gd name="adj2" fmla="val 12"/>
                  <a:gd name="adj3" fmla="val 1883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95316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popc41_ふわふわ言葉を使おう</dc:title>
  <dc:subject>popc41_ふわふわ言葉を使おう</dc:subject>
  <dc:creator>でじけろお</dc:creator>
  <cp:lastModifiedBy/>
  <cp:revision>1</cp:revision>
  <dcterms:created xsi:type="dcterms:W3CDTF">2014-07-30T05:46:34Z</dcterms:created>
  <dcterms:modified xsi:type="dcterms:W3CDTF">2021-02-22T09:29:20Z</dcterms:modified>
  <cp:version>1</cp:version>
</cp:coreProperties>
</file>