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82" r:id="rId4"/>
    <p:sldId id="278" r:id="rId5"/>
    <p:sldId id="286" r:id="rId6"/>
    <p:sldId id="28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12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禁止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持出し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EA99BE5-165A-4136-9542-1837B0D4CD30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B0E197B3-2694-43C4-8229-B6A055C123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E4827AC-9A65-45DA-B937-F86D9E6F5D49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EA99BE5-165A-4136-9542-1837B0D4CD30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B0E197B3-2694-43C4-8229-B6A055C123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E4827AC-9A65-45DA-B937-F86D9E6F5D49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9997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6ABCF86-0ACA-4742-A547-8A80FAC43BCD}"/>
              </a:ext>
            </a:extLst>
          </p:cNvPr>
          <p:cNvSpPr txBox="1"/>
          <p:nvPr/>
        </p:nvSpPr>
        <p:spPr>
          <a:xfrm>
            <a:off x="891713" y="1032436"/>
            <a:ext cx="5102572" cy="319535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F09C6AE-54AC-4843-A7D7-26D213726E5B}"/>
              </a:ext>
            </a:extLst>
          </p:cNvPr>
          <p:cNvGrpSpPr/>
          <p:nvPr/>
        </p:nvGrpSpPr>
        <p:grpSpPr>
          <a:xfrm>
            <a:off x="2197620" y="4608032"/>
            <a:ext cx="2490758" cy="2490756"/>
            <a:chOff x="9780249" y="-1538678"/>
            <a:chExt cx="2817547" cy="281754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0F63D93-3DCB-4A80-9326-16C1B9C9B3B1}"/>
                </a:ext>
              </a:extLst>
            </p:cNvPr>
            <p:cNvGrpSpPr/>
            <p:nvPr/>
          </p:nvGrpSpPr>
          <p:grpSpPr>
            <a:xfrm>
              <a:off x="9780249" y="-1538678"/>
              <a:ext cx="2817547" cy="2817544"/>
              <a:chOff x="7944476" y="4823836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9AFC5979-EAAA-4B58-A657-1B9AAE4AACEC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CB862F38-CD99-451B-9A6A-2BA00AB0C4A1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80820731-24E4-47B1-8A96-3C45C8BB7A78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2C7E46D3-3D45-4F05-82D0-DDAA66C510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D83E810-D6E2-4B42-A41A-E373EAF73F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28" name="&quot;禁止&quot;マーク 27">
                    <a:extLst>
                      <a:ext uri="{FF2B5EF4-FFF2-40B4-BE49-F238E27FC236}">
                        <a16:creationId xmlns:a16="http://schemas.microsoft.com/office/drawing/2014/main" id="{70A55F9B-77D8-4262-A08A-B7AC57990A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6" name="&quot;禁止&quot;マーク 25">
                  <a:extLst>
                    <a:ext uri="{FF2B5EF4-FFF2-40B4-BE49-F238E27FC236}">
                      <a16:creationId xmlns:a16="http://schemas.microsoft.com/office/drawing/2014/main" id="{ACF3626E-97CB-48BB-B979-2DBBEF342E2C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04D36C9E-1890-49CC-AEFB-B8B3295DD7ED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DD0099A-7FE5-44E8-921B-D99E0AD2C075}"/>
                </a:ext>
              </a:extLst>
            </p:cNvPr>
            <p:cNvGrpSpPr/>
            <p:nvPr/>
          </p:nvGrpSpPr>
          <p:grpSpPr>
            <a:xfrm>
              <a:off x="10283395" y="-1154457"/>
              <a:ext cx="1617099" cy="2098450"/>
              <a:chOff x="7659532" y="-1565424"/>
              <a:chExt cx="1617099" cy="2098450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30EA52DA-47C3-4C10-B535-F4652BEAC4CE}"/>
                  </a:ext>
                </a:extLst>
              </p:cNvPr>
              <p:cNvSpPr/>
              <p:nvPr/>
            </p:nvSpPr>
            <p:spPr bwMode="auto">
              <a:xfrm>
                <a:off x="7659532" y="-957433"/>
                <a:ext cx="771718" cy="77171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44D0ECB-A5ED-4C42-BBCF-AC5ED699AD4F}"/>
                  </a:ext>
                </a:extLst>
              </p:cNvPr>
              <p:cNvGrpSpPr/>
              <p:nvPr/>
            </p:nvGrpSpPr>
            <p:grpSpPr>
              <a:xfrm>
                <a:off x="8175122" y="-1565424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BC02B28-5B49-467B-82C9-1D7801B51F5E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EA174C00-37FD-486B-8F52-140645D8ACD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00F5A2E1-F5AF-49BF-B74E-EEDF596A8C9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台形 19">
                    <a:extLst>
                      <a:ext uri="{FF2B5EF4-FFF2-40B4-BE49-F238E27FC236}">
                        <a16:creationId xmlns:a16="http://schemas.microsoft.com/office/drawing/2014/main" id="{7AB3C5C2-609C-41E0-91C6-2798DD5DDB6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台形 20">
                    <a:extLst>
                      <a:ext uri="{FF2B5EF4-FFF2-40B4-BE49-F238E27FC236}">
                        <a16:creationId xmlns:a16="http://schemas.microsoft.com/office/drawing/2014/main" id="{825EDBCE-1450-4A10-9A85-0F45268A506F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A89E6AF-CA4E-4DA7-8A3F-BC80972BCE0D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BAD5EE7-2077-4CC0-AAA2-776928F1E693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BD877185-52FE-4E95-B7DC-C600D70E0E51}"/>
                  </a:ext>
                </a:extLst>
              </p:cNvPr>
              <p:cNvSpPr txBox="1"/>
              <p:nvPr/>
            </p:nvSpPr>
            <p:spPr>
              <a:xfrm>
                <a:off x="7834966" y="-792479"/>
                <a:ext cx="486074" cy="4638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？</a:t>
                </a:r>
              </a:p>
            </p:txBody>
          </p:sp>
        </p:grp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5F2BF3B-9DD6-4252-9EEC-EAC86F3D092C}"/>
                </a:ext>
              </a:extLst>
            </p:cNvPr>
            <p:cNvSpPr/>
            <p:nvPr/>
          </p:nvSpPr>
          <p:spPr bwMode="auto">
            <a:xfrm rot="2700000">
              <a:off x="9896947" y="-1973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D1EB34-F458-4575-AF09-E89991B8F410}"/>
              </a:ext>
            </a:extLst>
          </p:cNvPr>
          <p:cNvSpPr txBox="1"/>
          <p:nvPr/>
        </p:nvSpPr>
        <p:spPr>
          <a:xfrm>
            <a:off x="1362725" y="7348048"/>
            <a:ext cx="4306556" cy="15339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この場所で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487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D73A1ED-95F3-49EF-9C21-7A5E1DE6C1C3}"/>
              </a:ext>
            </a:extLst>
          </p:cNvPr>
          <p:cNvSpPr/>
          <p:nvPr/>
        </p:nvSpPr>
        <p:spPr>
          <a:xfrm>
            <a:off x="182470" y="5673080"/>
            <a:ext cx="6531895" cy="40504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AB7F4D9-8A9F-4D96-9CC3-B3BE24A00F3A}"/>
              </a:ext>
            </a:extLst>
          </p:cNvPr>
          <p:cNvGrpSpPr/>
          <p:nvPr/>
        </p:nvGrpSpPr>
        <p:grpSpPr>
          <a:xfrm>
            <a:off x="1794742" y="6044631"/>
            <a:ext cx="3307350" cy="3307348"/>
            <a:chOff x="9780249" y="-1538678"/>
            <a:chExt cx="2817547" cy="2817544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8F0E3EC-121C-4F13-8C10-A747DCEDB697}"/>
                </a:ext>
              </a:extLst>
            </p:cNvPr>
            <p:cNvGrpSpPr/>
            <p:nvPr/>
          </p:nvGrpSpPr>
          <p:grpSpPr>
            <a:xfrm>
              <a:off x="9780249" y="-1538678"/>
              <a:ext cx="2817547" cy="2817544"/>
              <a:chOff x="7944476" y="4823836"/>
              <a:chExt cx="1629386" cy="162938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6ABAF1EE-CA39-4235-A67D-D826A6DEA64C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6A4BE709-81BC-4F45-812A-8CF83C4681C7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86DB4C3E-D1DA-44DC-B476-5C8CE33267D1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1" name="楕円 50">
                      <a:extLst>
                        <a:ext uri="{FF2B5EF4-FFF2-40B4-BE49-F238E27FC236}">
                          <a16:creationId xmlns:a16="http://schemas.microsoft.com/office/drawing/2014/main" id="{15F4A4AF-F263-46B9-9DCA-CA221AEFF7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" name="楕円 51">
                      <a:extLst>
                        <a:ext uri="{FF2B5EF4-FFF2-40B4-BE49-F238E27FC236}">
                          <a16:creationId xmlns:a16="http://schemas.microsoft.com/office/drawing/2014/main" id="{82B46D0C-73B4-4E45-AD31-B87A707E41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0" name="&quot;禁止&quot;マーク 49">
                    <a:extLst>
                      <a:ext uri="{FF2B5EF4-FFF2-40B4-BE49-F238E27FC236}">
                        <a16:creationId xmlns:a16="http://schemas.microsoft.com/office/drawing/2014/main" id="{5F339DD4-D5D6-431F-87F2-EF11316A44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8" name="&quot;禁止&quot;マーク 47">
                  <a:extLst>
                    <a:ext uri="{FF2B5EF4-FFF2-40B4-BE49-F238E27FC236}">
                      <a16:creationId xmlns:a16="http://schemas.microsoft.com/office/drawing/2014/main" id="{4A2B6B2D-6089-4057-9CA2-09C76EB4AD6F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&quot;禁止&quot;マーク 45">
                <a:extLst>
                  <a:ext uri="{FF2B5EF4-FFF2-40B4-BE49-F238E27FC236}">
                    <a16:creationId xmlns:a16="http://schemas.microsoft.com/office/drawing/2014/main" id="{73E63744-3C3D-4D9C-A362-6395FB9C635D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FDD4C07-8AB4-4FDF-A359-8AE18F448659}"/>
                </a:ext>
              </a:extLst>
            </p:cNvPr>
            <p:cNvGrpSpPr/>
            <p:nvPr/>
          </p:nvGrpSpPr>
          <p:grpSpPr>
            <a:xfrm>
              <a:off x="10283395" y="-1154457"/>
              <a:ext cx="1617099" cy="2098450"/>
              <a:chOff x="7659532" y="-1565424"/>
              <a:chExt cx="1617099" cy="2098450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CA198BC-3A82-493B-8D89-624105E11856}"/>
                  </a:ext>
                </a:extLst>
              </p:cNvPr>
              <p:cNvSpPr/>
              <p:nvPr/>
            </p:nvSpPr>
            <p:spPr bwMode="auto">
              <a:xfrm>
                <a:off x="7659532" y="-957433"/>
                <a:ext cx="771718" cy="77171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F3324F12-01F8-4463-AD1A-037992C82486}"/>
                  </a:ext>
                </a:extLst>
              </p:cNvPr>
              <p:cNvGrpSpPr/>
              <p:nvPr/>
            </p:nvGrpSpPr>
            <p:grpSpPr>
              <a:xfrm>
                <a:off x="8175122" y="-1565424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116C4751-D9C4-4E33-B26E-11D9E5259527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723A0B39-222A-464C-98D8-15F39BF5DFB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3CCFAA66-E261-471F-BF16-F69F97A3AB5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85E5F0F9-948D-4795-98C7-758FA985AF4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2E9C01D5-01ED-4680-8E0D-0A629FE73235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241B5A96-E837-4602-90AD-A56A13897C63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9B6CEE4-204B-4347-B37F-EE59B10B55BA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5C6DF7FE-C45E-4305-A615-29FB7C910311}"/>
                  </a:ext>
                </a:extLst>
              </p:cNvPr>
              <p:cNvSpPr txBox="1"/>
              <p:nvPr/>
            </p:nvSpPr>
            <p:spPr>
              <a:xfrm>
                <a:off x="7834966" y="-792479"/>
                <a:ext cx="486074" cy="4638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？</a:t>
                </a:r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013979A-0C57-496C-8767-2AC9104D316D}"/>
                </a:ext>
              </a:extLst>
            </p:cNvPr>
            <p:cNvSpPr/>
            <p:nvPr/>
          </p:nvSpPr>
          <p:spPr bwMode="auto">
            <a:xfrm rot="2700000">
              <a:off x="9896947" y="-1973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505B250-94EB-4E75-8DDD-68288D36BFA2}"/>
              </a:ext>
            </a:extLst>
          </p:cNvPr>
          <p:cNvGrpSpPr/>
          <p:nvPr/>
        </p:nvGrpSpPr>
        <p:grpSpPr>
          <a:xfrm>
            <a:off x="323654" y="497505"/>
            <a:ext cx="6255695" cy="4680520"/>
            <a:chOff x="964716" y="773705"/>
            <a:chExt cx="7982514" cy="5181106"/>
          </a:xfrm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F97009F5-FC45-400F-942E-E77CE11D2A32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禁止</a:t>
              </a: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2BB29CF-F3CB-41BF-A591-091B387257A0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持出し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6ABCF86-0ACA-4742-A547-8A80FAC43BCD}"/>
              </a:ext>
            </a:extLst>
          </p:cNvPr>
          <p:cNvSpPr txBox="1"/>
          <p:nvPr/>
        </p:nvSpPr>
        <p:spPr>
          <a:xfrm>
            <a:off x="891713" y="1032436"/>
            <a:ext cx="5102572" cy="319535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資料の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D1EB34-F458-4575-AF09-E89991B8F410}"/>
              </a:ext>
            </a:extLst>
          </p:cNvPr>
          <p:cNvSpPr txBox="1"/>
          <p:nvPr/>
        </p:nvSpPr>
        <p:spPr>
          <a:xfrm>
            <a:off x="864524" y="7348048"/>
            <a:ext cx="5153891" cy="15339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室内でのみ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閲覧できます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9905D57-36ED-46EC-9E00-113C45D73748}"/>
              </a:ext>
            </a:extLst>
          </p:cNvPr>
          <p:cNvGrpSpPr/>
          <p:nvPr/>
        </p:nvGrpSpPr>
        <p:grpSpPr>
          <a:xfrm>
            <a:off x="2166176" y="4568671"/>
            <a:ext cx="2588704" cy="2588702"/>
            <a:chOff x="9399249" y="5103422"/>
            <a:chExt cx="2817547" cy="2817544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830D835-7979-41EA-B93E-0BD323A990CB}"/>
                </a:ext>
              </a:extLst>
            </p:cNvPr>
            <p:cNvGrpSpPr/>
            <p:nvPr/>
          </p:nvGrpSpPr>
          <p:grpSpPr>
            <a:xfrm>
              <a:off x="93992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F2385060-60A4-4F41-821D-40633C399459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FCE1CAD8-CC1D-4FFA-8B18-DBA05A376DAD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2196744F-70AD-4C7A-AD9D-8C7869BF939B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6DAAE3D0-3EEE-4731-835A-D1D84F2A76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28C14310-BB7C-4D24-AAF5-AFDEF17B98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77" name="&quot;禁止&quot;マーク 76">
                    <a:extLst>
                      <a:ext uri="{FF2B5EF4-FFF2-40B4-BE49-F238E27FC236}">
                        <a16:creationId xmlns:a16="http://schemas.microsoft.com/office/drawing/2014/main" id="{5912281B-433C-4C81-84E7-528C917298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5" name="&quot;禁止&quot;マーク 74">
                  <a:extLst>
                    <a:ext uri="{FF2B5EF4-FFF2-40B4-BE49-F238E27FC236}">
                      <a16:creationId xmlns:a16="http://schemas.microsoft.com/office/drawing/2014/main" id="{8BD82C37-36E2-45BB-808A-8F19C1F68F61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3" name="&quot;禁止&quot;マーク 72">
                <a:extLst>
                  <a:ext uri="{FF2B5EF4-FFF2-40B4-BE49-F238E27FC236}">
                    <a16:creationId xmlns:a16="http://schemas.microsoft.com/office/drawing/2014/main" id="{CC1E27E2-8355-43BA-8B60-2AF3E77C471A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BE1195A9-DCC6-4912-890E-F61631E92D4B}"/>
                </a:ext>
              </a:extLst>
            </p:cNvPr>
            <p:cNvGrpSpPr/>
            <p:nvPr/>
          </p:nvGrpSpPr>
          <p:grpSpPr>
            <a:xfrm>
              <a:off x="10068529" y="5491382"/>
              <a:ext cx="1386389" cy="2098450"/>
              <a:chOff x="7639050" y="4115364"/>
              <a:chExt cx="1386389" cy="209845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EA9A6EDD-DA6E-4F96-9183-E8CE0F1BA493}"/>
                  </a:ext>
                </a:extLst>
              </p:cNvPr>
              <p:cNvGrpSpPr/>
              <p:nvPr/>
            </p:nvGrpSpPr>
            <p:grpSpPr>
              <a:xfrm>
                <a:off x="7639050" y="4115364"/>
                <a:ext cx="1386389" cy="2098450"/>
                <a:chOff x="7639050" y="4115364"/>
                <a:chExt cx="1386389" cy="2098450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7480BAE0-737D-42E7-BF55-8AE29639D7CC}"/>
                    </a:ext>
                  </a:extLst>
                </p:cNvPr>
                <p:cNvSpPr/>
                <p:nvPr/>
              </p:nvSpPr>
              <p:spPr bwMode="auto">
                <a:xfrm>
                  <a:off x="7639050" y="4786312"/>
                  <a:ext cx="517207" cy="665407"/>
                </a:xfrm>
                <a:prstGeom prst="rect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FB453A86-77DC-417F-B5AD-4E0D2E91D9B1}"/>
                    </a:ext>
                  </a:extLst>
                </p:cNvPr>
                <p:cNvGrpSpPr/>
                <p:nvPr/>
              </p:nvGrpSpPr>
              <p:grpSpPr>
                <a:xfrm>
                  <a:off x="7923930" y="4115364"/>
                  <a:ext cx="1101509" cy="2098450"/>
                  <a:chOff x="7817652" y="4019490"/>
                  <a:chExt cx="1101509" cy="2098450"/>
                </a:xfrm>
              </p:grpSpPr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F34CAB9D-7A13-4FB8-BD36-F16A8C97E49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061627" y="4019490"/>
                    <a:ext cx="857534" cy="2098450"/>
                    <a:chOff x="-2488456" y="4813127"/>
                    <a:chExt cx="1143837" cy="2799054"/>
                  </a:xfrm>
                </p:grpSpPr>
                <p:sp>
                  <p:nvSpPr>
                    <p:cNvPr id="67" name="楕円 66">
                      <a:extLst>
                        <a:ext uri="{FF2B5EF4-FFF2-40B4-BE49-F238E27FC236}">
                          <a16:creationId xmlns:a16="http://schemas.microsoft.com/office/drawing/2014/main" id="{86E10501-348D-4217-85B9-5F642FBF5728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8" name="四角形: 角を丸くする 67">
                      <a:extLst>
                        <a:ext uri="{FF2B5EF4-FFF2-40B4-BE49-F238E27FC236}">
                          <a16:creationId xmlns:a16="http://schemas.microsoft.com/office/drawing/2014/main" id="{1137E2F1-14E1-436B-9BA5-E3A9C70BAC9E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066670" y="5907015"/>
                      <a:ext cx="500773" cy="10871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9" name="台形 68">
                      <a:extLst>
                        <a:ext uri="{FF2B5EF4-FFF2-40B4-BE49-F238E27FC236}">
                          <a16:creationId xmlns:a16="http://schemas.microsoft.com/office/drawing/2014/main" id="{259ECB21-8F14-426A-9019-FE0EF0BF24AC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0" name="台形 69">
                      <a:extLst>
                        <a:ext uri="{FF2B5EF4-FFF2-40B4-BE49-F238E27FC236}">
                          <a16:creationId xmlns:a16="http://schemas.microsoft.com/office/drawing/2014/main" id="{1C7F2A3C-533C-4DAD-B82B-9D093F16A315}"/>
                        </a:ext>
                      </a:extLst>
                    </p:cNvPr>
                    <p:cNvSpPr/>
                    <p:nvPr/>
                  </p:nvSpPr>
                  <p:spPr bwMode="auto">
                    <a:xfrm rot="9000000" flipH="1">
                      <a:off x="-1678450" y="6713605"/>
                      <a:ext cx="275827" cy="898576"/>
                    </a:xfrm>
                    <a:prstGeom prst="trapezoid">
                      <a:avLst>
                        <a:gd name="adj" fmla="val 26735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1" name="フリーフォーム: 図形 70">
                      <a:extLst>
                        <a:ext uri="{FF2B5EF4-FFF2-40B4-BE49-F238E27FC236}">
                          <a16:creationId xmlns:a16="http://schemas.microsoft.com/office/drawing/2014/main" id="{BFBE56D6-474D-4DD4-B312-DE2A01916A37}"/>
                        </a:ext>
                      </a:extLst>
                    </p:cNvPr>
                    <p:cNvSpPr/>
                    <p:nvPr/>
                  </p:nvSpPr>
                  <p:spPr bwMode="auto">
                    <a:xfrm rot="13500000" flipH="1">
                      <a:off x="-2260288" y="6701563"/>
                      <a:ext cx="413538" cy="869873"/>
                    </a:xfrm>
                    <a:custGeom>
                      <a:avLst/>
                      <a:gdLst>
                        <a:gd name="connsiteX0" fmla="*/ 0 w 420127"/>
                        <a:gd name="connsiteY0" fmla="*/ 737088 h 869873"/>
                        <a:gd name="connsiteX1" fmla="*/ 229992 w 420127"/>
                        <a:gd name="connsiteY1" fmla="*/ 869873 h 869873"/>
                        <a:gd name="connsiteX2" fmla="*/ 413538 w 420127"/>
                        <a:gd name="connsiteY2" fmla="*/ 488722 h 869873"/>
                        <a:gd name="connsiteX3" fmla="*/ 420127 w 420127"/>
                        <a:gd name="connsiteY3" fmla="*/ 488722 h 869873"/>
                        <a:gd name="connsiteX4" fmla="*/ 395310 w 420127"/>
                        <a:gd name="connsiteY4" fmla="*/ 0 h 869873"/>
                        <a:gd name="connsiteX5" fmla="*/ 261524 w 420127"/>
                        <a:gd name="connsiteY5" fmla="*/ 0 h 869873"/>
                        <a:gd name="connsiteX6" fmla="*/ 242128 w 420127"/>
                        <a:gd name="connsiteY6" fmla="*/ 381962 h 869873"/>
                        <a:gd name="connsiteX0" fmla="*/ 0 w 413538"/>
                        <a:gd name="connsiteY0" fmla="*/ 737088 h 869873"/>
                        <a:gd name="connsiteX1" fmla="*/ 229992 w 413538"/>
                        <a:gd name="connsiteY1" fmla="*/ 869873 h 869873"/>
                        <a:gd name="connsiteX2" fmla="*/ 413538 w 413538"/>
                        <a:gd name="connsiteY2" fmla="*/ 488722 h 869873"/>
                        <a:gd name="connsiteX3" fmla="*/ 395310 w 413538"/>
                        <a:gd name="connsiteY3" fmla="*/ 0 h 869873"/>
                        <a:gd name="connsiteX4" fmla="*/ 261524 w 413538"/>
                        <a:gd name="connsiteY4" fmla="*/ 0 h 869873"/>
                        <a:gd name="connsiteX5" fmla="*/ 242128 w 413538"/>
                        <a:gd name="connsiteY5" fmla="*/ 381962 h 869873"/>
                        <a:gd name="connsiteX6" fmla="*/ 0 w 413538"/>
                        <a:gd name="connsiteY6" fmla="*/ 737088 h 869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13538" h="869873">
                          <a:moveTo>
                            <a:pt x="0" y="737088"/>
                          </a:moveTo>
                          <a:lnTo>
                            <a:pt x="229992" y="869873"/>
                          </a:lnTo>
                          <a:lnTo>
                            <a:pt x="413538" y="488722"/>
                          </a:lnTo>
                          <a:lnTo>
                            <a:pt x="395310" y="0"/>
                          </a:lnTo>
                          <a:lnTo>
                            <a:pt x="261524" y="0"/>
                          </a:lnTo>
                          <a:lnTo>
                            <a:pt x="242128" y="381962"/>
                          </a:lnTo>
                          <a:lnTo>
                            <a:pt x="0" y="7370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83BB9B59-1303-41CF-BA5F-5507EA1F5482}"/>
                      </a:ext>
                    </a:extLst>
                  </p:cNvPr>
                  <p:cNvSpPr/>
                  <p:nvPr/>
                </p:nvSpPr>
                <p:spPr bwMode="auto">
                  <a:xfrm rot="15778904">
                    <a:off x="7893332" y="4894393"/>
                    <a:ext cx="434807" cy="58616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9DE8547B-97A1-4E1C-9CCB-7933F4739269}"/>
                    </a:ext>
                  </a:extLst>
                </p:cNvPr>
                <p:cNvSpPr txBox="1"/>
                <p:nvPr/>
              </p:nvSpPr>
              <p:spPr>
                <a:xfrm>
                  <a:off x="7710488" y="4873939"/>
                  <a:ext cx="376237" cy="179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資料</a:t>
                  </a: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CA19D93-953A-45F1-8BB5-84775E342FC4}"/>
                  </a:ext>
                </a:extLst>
              </p:cNvPr>
              <p:cNvSpPr/>
              <p:nvPr/>
            </p:nvSpPr>
            <p:spPr bwMode="auto">
              <a:xfrm>
                <a:off x="7708582" y="5122730"/>
                <a:ext cx="378144" cy="217342"/>
              </a:xfrm>
              <a:custGeom>
                <a:avLst/>
                <a:gdLst>
                  <a:gd name="connsiteX0" fmla="*/ 0 w 378144"/>
                  <a:gd name="connsiteY0" fmla="*/ 609600 h 655319"/>
                  <a:gd name="connsiteX1" fmla="*/ 378144 w 378144"/>
                  <a:gd name="connsiteY1" fmla="*/ 609600 h 655319"/>
                  <a:gd name="connsiteX2" fmla="*/ 378144 w 378144"/>
                  <a:gd name="connsiteY2" fmla="*/ 655319 h 655319"/>
                  <a:gd name="connsiteX3" fmla="*/ 0 w 378144"/>
                  <a:gd name="connsiteY3" fmla="*/ 655319 h 655319"/>
                  <a:gd name="connsiteX4" fmla="*/ 0 w 378144"/>
                  <a:gd name="connsiteY4" fmla="*/ 485775 h 655319"/>
                  <a:gd name="connsiteX5" fmla="*/ 378144 w 378144"/>
                  <a:gd name="connsiteY5" fmla="*/ 485775 h 655319"/>
                  <a:gd name="connsiteX6" fmla="*/ 378144 w 378144"/>
                  <a:gd name="connsiteY6" fmla="*/ 531494 h 655319"/>
                  <a:gd name="connsiteX7" fmla="*/ 0 w 378144"/>
                  <a:gd name="connsiteY7" fmla="*/ 531494 h 655319"/>
                  <a:gd name="connsiteX8" fmla="*/ 0 w 378144"/>
                  <a:gd name="connsiteY8" fmla="*/ 366712 h 655319"/>
                  <a:gd name="connsiteX9" fmla="*/ 378144 w 378144"/>
                  <a:gd name="connsiteY9" fmla="*/ 366712 h 655319"/>
                  <a:gd name="connsiteX10" fmla="*/ 378144 w 378144"/>
                  <a:gd name="connsiteY10" fmla="*/ 412431 h 655319"/>
                  <a:gd name="connsiteX11" fmla="*/ 0 w 378144"/>
                  <a:gd name="connsiteY11" fmla="*/ 412431 h 655319"/>
                  <a:gd name="connsiteX12" fmla="*/ 0 w 378144"/>
                  <a:gd name="connsiteY12" fmla="*/ 242887 h 655319"/>
                  <a:gd name="connsiteX13" fmla="*/ 378144 w 378144"/>
                  <a:gd name="connsiteY13" fmla="*/ 242887 h 655319"/>
                  <a:gd name="connsiteX14" fmla="*/ 378144 w 378144"/>
                  <a:gd name="connsiteY14" fmla="*/ 288606 h 655319"/>
                  <a:gd name="connsiteX15" fmla="*/ 0 w 378144"/>
                  <a:gd name="connsiteY15" fmla="*/ 288606 h 655319"/>
                  <a:gd name="connsiteX16" fmla="*/ 0 w 378144"/>
                  <a:gd name="connsiteY16" fmla="*/ 123825 h 655319"/>
                  <a:gd name="connsiteX17" fmla="*/ 378144 w 378144"/>
                  <a:gd name="connsiteY17" fmla="*/ 123825 h 655319"/>
                  <a:gd name="connsiteX18" fmla="*/ 378144 w 378144"/>
                  <a:gd name="connsiteY18" fmla="*/ 169544 h 655319"/>
                  <a:gd name="connsiteX19" fmla="*/ 0 w 378144"/>
                  <a:gd name="connsiteY19" fmla="*/ 169544 h 655319"/>
                  <a:gd name="connsiteX20" fmla="*/ 0 w 378144"/>
                  <a:gd name="connsiteY20" fmla="*/ 0 h 655319"/>
                  <a:gd name="connsiteX21" fmla="*/ 378144 w 378144"/>
                  <a:gd name="connsiteY21" fmla="*/ 0 h 655319"/>
                  <a:gd name="connsiteX22" fmla="*/ 378144 w 378144"/>
                  <a:gd name="connsiteY22" fmla="*/ 45719 h 655319"/>
                  <a:gd name="connsiteX23" fmla="*/ 0 w 378144"/>
                  <a:gd name="connsiteY23" fmla="*/ 45719 h 65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78144" h="655319">
                    <a:moveTo>
                      <a:pt x="0" y="609600"/>
                    </a:moveTo>
                    <a:lnTo>
                      <a:pt x="378144" y="609600"/>
                    </a:lnTo>
                    <a:lnTo>
                      <a:pt x="378144" y="655319"/>
                    </a:lnTo>
                    <a:lnTo>
                      <a:pt x="0" y="655319"/>
                    </a:lnTo>
                    <a:close/>
                    <a:moveTo>
                      <a:pt x="0" y="485775"/>
                    </a:moveTo>
                    <a:lnTo>
                      <a:pt x="378144" y="485775"/>
                    </a:lnTo>
                    <a:lnTo>
                      <a:pt x="378144" y="531494"/>
                    </a:lnTo>
                    <a:lnTo>
                      <a:pt x="0" y="531494"/>
                    </a:lnTo>
                    <a:close/>
                    <a:moveTo>
                      <a:pt x="0" y="366712"/>
                    </a:moveTo>
                    <a:lnTo>
                      <a:pt x="378144" y="366712"/>
                    </a:lnTo>
                    <a:lnTo>
                      <a:pt x="378144" y="412431"/>
                    </a:lnTo>
                    <a:lnTo>
                      <a:pt x="0" y="412431"/>
                    </a:lnTo>
                    <a:close/>
                    <a:moveTo>
                      <a:pt x="0" y="242887"/>
                    </a:moveTo>
                    <a:lnTo>
                      <a:pt x="378144" y="242887"/>
                    </a:lnTo>
                    <a:lnTo>
                      <a:pt x="378144" y="288606"/>
                    </a:lnTo>
                    <a:lnTo>
                      <a:pt x="0" y="288606"/>
                    </a:lnTo>
                    <a:close/>
                    <a:moveTo>
                      <a:pt x="0" y="123825"/>
                    </a:moveTo>
                    <a:lnTo>
                      <a:pt x="378144" y="123825"/>
                    </a:lnTo>
                    <a:lnTo>
                      <a:pt x="378144" y="169544"/>
                    </a:lnTo>
                    <a:lnTo>
                      <a:pt x="0" y="169544"/>
                    </a:lnTo>
                    <a:close/>
                    <a:moveTo>
                      <a:pt x="0" y="0"/>
                    </a:moveTo>
                    <a:lnTo>
                      <a:pt x="378144" y="0"/>
                    </a:lnTo>
                    <a:lnTo>
                      <a:pt x="37814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1F366B8C-ED2F-4B7D-9BC8-EEDE3F0A019E}"/>
                </a:ext>
              </a:extLst>
            </p:cNvPr>
            <p:cNvSpPr/>
            <p:nvPr/>
          </p:nvSpPr>
          <p:spPr bwMode="auto">
            <a:xfrm rot="2700000">
              <a:off x="95159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76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D73A1ED-95F3-49EF-9C21-7A5E1DE6C1C3}"/>
              </a:ext>
            </a:extLst>
          </p:cNvPr>
          <p:cNvSpPr/>
          <p:nvPr/>
        </p:nvSpPr>
        <p:spPr>
          <a:xfrm>
            <a:off x="182470" y="5673080"/>
            <a:ext cx="6531895" cy="40504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CF84D1D9-2490-4FB3-ABFA-DFD6224B5999}"/>
              </a:ext>
            </a:extLst>
          </p:cNvPr>
          <p:cNvSpPr txBox="1"/>
          <p:nvPr/>
        </p:nvSpPr>
        <p:spPr>
          <a:xfrm>
            <a:off x="491278" y="415637"/>
            <a:ext cx="5892898" cy="49256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資料の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2643673F-53FA-4922-84AE-66EFA7CFF952}"/>
              </a:ext>
            </a:extLst>
          </p:cNvPr>
          <p:cNvGrpSpPr/>
          <p:nvPr/>
        </p:nvGrpSpPr>
        <p:grpSpPr>
          <a:xfrm>
            <a:off x="1835843" y="6064875"/>
            <a:ext cx="3318048" cy="3318046"/>
            <a:chOff x="9399249" y="5103422"/>
            <a:chExt cx="2817547" cy="281754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CC46685-FAC0-4C49-95AB-CDED778980F6}"/>
                </a:ext>
              </a:extLst>
            </p:cNvPr>
            <p:cNvGrpSpPr/>
            <p:nvPr/>
          </p:nvGrpSpPr>
          <p:grpSpPr>
            <a:xfrm>
              <a:off x="93992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EA763C7-DC58-4A5F-8826-2603D6CCA536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D591B6D3-CF95-4451-8274-34D39AFDAECF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AD578FAD-D9E4-4635-B5B5-1EDEF6267FAA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A4552B6A-8409-492E-8070-C798CBC1DC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AC580981-D799-498C-BC08-89C16A7D04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78" name="&quot;禁止&quot;マーク 77">
                    <a:extLst>
                      <a:ext uri="{FF2B5EF4-FFF2-40B4-BE49-F238E27FC236}">
                        <a16:creationId xmlns:a16="http://schemas.microsoft.com/office/drawing/2014/main" id="{899B8595-E8BC-4CA0-925D-C5B9BF68D2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6" name="&quot;禁止&quot;マーク 75">
                  <a:extLst>
                    <a:ext uri="{FF2B5EF4-FFF2-40B4-BE49-F238E27FC236}">
                      <a16:creationId xmlns:a16="http://schemas.microsoft.com/office/drawing/2014/main" id="{D9E4D440-5445-4193-A6F1-D2A1BA0D7265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4" name="&quot;禁止&quot;マーク 73">
                <a:extLst>
                  <a:ext uri="{FF2B5EF4-FFF2-40B4-BE49-F238E27FC236}">
                    <a16:creationId xmlns:a16="http://schemas.microsoft.com/office/drawing/2014/main" id="{4821B4E8-8105-4650-B207-35117D87F48F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255992C-2ED9-45BE-8AD3-7F0B1D75CEBC}"/>
                </a:ext>
              </a:extLst>
            </p:cNvPr>
            <p:cNvGrpSpPr/>
            <p:nvPr/>
          </p:nvGrpSpPr>
          <p:grpSpPr>
            <a:xfrm>
              <a:off x="10068529" y="5491382"/>
              <a:ext cx="1386389" cy="2098450"/>
              <a:chOff x="7639050" y="4115364"/>
              <a:chExt cx="1386389" cy="2098450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5B4C2714-BB6F-4827-801B-0F0882E15A65}"/>
                  </a:ext>
                </a:extLst>
              </p:cNvPr>
              <p:cNvGrpSpPr/>
              <p:nvPr/>
            </p:nvGrpSpPr>
            <p:grpSpPr>
              <a:xfrm>
                <a:off x="7639050" y="4115364"/>
                <a:ext cx="1386389" cy="2098450"/>
                <a:chOff x="7639050" y="4115364"/>
                <a:chExt cx="1386389" cy="2098450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061E7B3F-84D1-442C-B711-9414BF255902}"/>
                    </a:ext>
                  </a:extLst>
                </p:cNvPr>
                <p:cNvSpPr/>
                <p:nvPr/>
              </p:nvSpPr>
              <p:spPr bwMode="auto">
                <a:xfrm>
                  <a:off x="7639050" y="4786312"/>
                  <a:ext cx="517207" cy="665407"/>
                </a:xfrm>
                <a:prstGeom prst="rect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DF450511-4CE6-4659-AE17-D6B7D68846E8}"/>
                    </a:ext>
                  </a:extLst>
                </p:cNvPr>
                <p:cNvGrpSpPr/>
                <p:nvPr/>
              </p:nvGrpSpPr>
              <p:grpSpPr>
                <a:xfrm>
                  <a:off x="7923930" y="4115364"/>
                  <a:ext cx="1101509" cy="2098450"/>
                  <a:chOff x="7817652" y="4019490"/>
                  <a:chExt cx="1101509" cy="2098450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585D621C-ACD5-4ADC-B981-7430B243100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061627" y="4019490"/>
                    <a:ext cx="857534" cy="2098450"/>
                    <a:chOff x="-2488456" y="4813127"/>
                    <a:chExt cx="1143837" cy="2799054"/>
                  </a:xfrm>
                </p:grpSpPr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EA235C32-E19B-4859-BD31-1434CF73319E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9" name="四角形: 角を丸くする 68">
                      <a:extLst>
                        <a:ext uri="{FF2B5EF4-FFF2-40B4-BE49-F238E27FC236}">
                          <a16:creationId xmlns:a16="http://schemas.microsoft.com/office/drawing/2014/main" id="{58F52975-898B-4B91-AFF5-8D1F0AD6DA3A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066670" y="5907015"/>
                      <a:ext cx="500773" cy="10871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0" name="台形 69">
                      <a:extLst>
                        <a:ext uri="{FF2B5EF4-FFF2-40B4-BE49-F238E27FC236}">
                          <a16:creationId xmlns:a16="http://schemas.microsoft.com/office/drawing/2014/main" id="{84E7BEF7-C81E-458E-9555-7A3D2EBB694A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1" name="台形 70">
                      <a:extLst>
                        <a:ext uri="{FF2B5EF4-FFF2-40B4-BE49-F238E27FC236}">
                          <a16:creationId xmlns:a16="http://schemas.microsoft.com/office/drawing/2014/main" id="{C4FA603D-963B-4471-8541-6942FE5AA051}"/>
                        </a:ext>
                      </a:extLst>
                    </p:cNvPr>
                    <p:cNvSpPr/>
                    <p:nvPr/>
                  </p:nvSpPr>
                  <p:spPr bwMode="auto">
                    <a:xfrm rot="9000000" flipH="1">
                      <a:off x="-1678450" y="6713605"/>
                      <a:ext cx="275827" cy="898576"/>
                    </a:xfrm>
                    <a:prstGeom prst="trapezoid">
                      <a:avLst>
                        <a:gd name="adj" fmla="val 26735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2" name="フリーフォーム: 図形 71">
                      <a:extLst>
                        <a:ext uri="{FF2B5EF4-FFF2-40B4-BE49-F238E27FC236}">
                          <a16:creationId xmlns:a16="http://schemas.microsoft.com/office/drawing/2014/main" id="{8EEFD85E-EA10-43A8-AFA7-F784ECE2A9B4}"/>
                        </a:ext>
                      </a:extLst>
                    </p:cNvPr>
                    <p:cNvSpPr/>
                    <p:nvPr/>
                  </p:nvSpPr>
                  <p:spPr bwMode="auto">
                    <a:xfrm rot="13500000" flipH="1">
                      <a:off x="-2260288" y="6701563"/>
                      <a:ext cx="413538" cy="869873"/>
                    </a:xfrm>
                    <a:custGeom>
                      <a:avLst/>
                      <a:gdLst>
                        <a:gd name="connsiteX0" fmla="*/ 0 w 420127"/>
                        <a:gd name="connsiteY0" fmla="*/ 737088 h 869873"/>
                        <a:gd name="connsiteX1" fmla="*/ 229992 w 420127"/>
                        <a:gd name="connsiteY1" fmla="*/ 869873 h 869873"/>
                        <a:gd name="connsiteX2" fmla="*/ 413538 w 420127"/>
                        <a:gd name="connsiteY2" fmla="*/ 488722 h 869873"/>
                        <a:gd name="connsiteX3" fmla="*/ 420127 w 420127"/>
                        <a:gd name="connsiteY3" fmla="*/ 488722 h 869873"/>
                        <a:gd name="connsiteX4" fmla="*/ 395310 w 420127"/>
                        <a:gd name="connsiteY4" fmla="*/ 0 h 869873"/>
                        <a:gd name="connsiteX5" fmla="*/ 261524 w 420127"/>
                        <a:gd name="connsiteY5" fmla="*/ 0 h 869873"/>
                        <a:gd name="connsiteX6" fmla="*/ 242128 w 420127"/>
                        <a:gd name="connsiteY6" fmla="*/ 381962 h 869873"/>
                        <a:gd name="connsiteX0" fmla="*/ 0 w 413538"/>
                        <a:gd name="connsiteY0" fmla="*/ 737088 h 869873"/>
                        <a:gd name="connsiteX1" fmla="*/ 229992 w 413538"/>
                        <a:gd name="connsiteY1" fmla="*/ 869873 h 869873"/>
                        <a:gd name="connsiteX2" fmla="*/ 413538 w 413538"/>
                        <a:gd name="connsiteY2" fmla="*/ 488722 h 869873"/>
                        <a:gd name="connsiteX3" fmla="*/ 395310 w 413538"/>
                        <a:gd name="connsiteY3" fmla="*/ 0 h 869873"/>
                        <a:gd name="connsiteX4" fmla="*/ 261524 w 413538"/>
                        <a:gd name="connsiteY4" fmla="*/ 0 h 869873"/>
                        <a:gd name="connsiteX5" fmla="*/ 242128 w 413538"/>
                        <a:gd name="connsiteY5" fmla="*/ 381962 h 869873"/>
                        <a:gd name="connsiteX6" fmla="*/ 0 w 413538"/>
                        <a:gd name="connsiteY6" fmla="*/ 737088 h 869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13538" h="869873">
                          <a:moveTo>
                            <a:pt x="0" y="737088"/>
                          </a:moveTo>
                          <a:lnTo>
                            <a:pt x="229992" y="869873"/>
                          </a:lnTo>
                          <a:lnTo>
                            <a:pt x="413538" y="488722"/>
                          </a:lnTo>
                          <a:lnTo>
                            <a:pt x="395310" y="0"/>
                          </a:lnTo>
                          <a:lnTo>
                            <a:pt x="261524" y="0"/>
                          </a:lnTo>
                          <a:lnTo>
                            <a:pt x="242128" y="381962"/>
                          </a:lnTo>
                          <a:lnTo>
                            <a:pt x="0" y="7370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475E84D5-211E-45F2-9C12-578C38C5BCE4}"/>
                      </a:ext>
                    </a:extLst>
                  </p:cNvPr>
                  <p:cNvSpPr/>
                  <p:nvPr/>
                </p:nvSpPr>
                <p:spPr bwMode="auto">
                  <a:xfrm rot="15778904">
                    <a:off x="7893332" y="4894393"/>
                    <a:ext cx="434807" cy="58616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D0B4A495-6F3A-4FCE-B502-C84A2FAD78F5}"/>
                    </a:ext>
                  </a:extLst>
                </p:cNvPr>
                <p:cNvSpPr txBox="1"/>
                <p:nvPr/>
              </p:nvSpPr>
              <p:spPr>
                <a:xfrm>
                  <a:off x="7710488" y="4873939"/>
                  <a:ext cx="376237" cy="179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資料</a:t>
                  </a: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CDAEED4-9331-4C71-8643-51E9767C7B5C}"/>
                  </a:ext>
                </a:extLst>
              </p:cNvPr>
              <p:cNvSpPr/>
              <p:nvPr/>
            </p:nvSpPr>
            <p:spPr bwMode="auto">
              <a:xfrm>
                <a:off x="7708582" y="5122730"/>
                <a:ext cx="378144" cy="217342"/>
              </a:xfrm>
              <a:custGeom>
                <a:avLst/>
                <a:gdLst>
                  <a:gd name="connsiteX0" fmla="*/ 0 w 378144"/>
                  <a:gd name="connsiteY0" fmla="*/ 609600 h 655319"/>
                  <a:gd name="connsiteX1" fmla="*/ 378144 w 378144"/>
                  <a:gd name="connsiteY1" fmla="*/ 609600 h 655319"/>
                  <a:gd name="connsiteX2" fmla="*/ 378144 w 378144"/>
                  <a:gd name="connsiteY2" fmla="*/ 655319 h 655319"/>
                  <a:gd name="connsiteX3" fmla="*/ 0 w 378144"/>
                  <a:gd name="connsiteY3" fmla="*/ 655319 h 655319"/>
                  <a:gd name="connsiteX4" fmla="*/ 0 w 378144"/>
                  <a:gd name="connsiteY4" fmla="*/ 485775 h 655319"/>
                  <a:gd name="connsiteX5" fmla="*/ 378144 w 378144"/>
                  <a:gd name="connsiteY5" fmla="*/ 485775 h 655319"/>
                  <a:gd name="connsiteX6" fmla="*/ 378144 w 378144"/>
                  <a:gd name="connsiteY6" fmla="*/ 531494 h 655319"/>
                  <a:gd name="connsiteX7" fmla="*/ 0 w 378144"/>
                  <a:gd name="connsiteY7" fmla="*/ 531494 h 655319"/>
                  <a:gd name="connsiteX8" fmla="*/ 0 w 378144"/>
                  <a:gd name="connsiteY8" fmla="*/ 366712 h 655319"/>
                  <a:gd name="connsiteX9" fmla="*/ 378144 w 378144"/>
                  <a:gd name="connsiteY9" fmla="*/ 366712 h 655319"/>
                  <a:gd name="connsiteX10" fmla="*/ 378144 w 378144"/>
                  <a:gd name="connsiteY10" fmla="*/ 412431 h 655319"/>
                  <a:gd name="connsiteX11" fmla="*/ 0 w 378144"/>
                  <a:gd name="connsiteY11" fmla="*/ 412431 h 655319"/>
                  <a:gd name="connsiteX12" fmla="*/ 0 w 378144"/>
                  <a:gd name="connsiteY12" fmla="*/ 242887 h 655319"/>
                  <a:gd name="connsiteX13" fmla="*/ 378144 w 378144"/>
                  <a:gd name="connsiteY13" fmla="*/ 242887 h 655319"/>
                  <a:gd name="connsiteX14" fmla="*/ 378144 w 378144"/>
                  <a:gd name="connsiteY14" fmla="*/ 288606 h 655319"/>
                  <a:gd name="connsiteX15" fmla="*/ 0 w 378144"/>
                  <a:gd name="connsiteY15" fmla="*/ 288606 h 655319"/>
                  <a:gd name="connsiteX16" fmla="*/ 0 w 378144"/>
                  <a:gd name="connsiteY16" fmla="*/ 123825 h 655319"/>
                  <a:gd name="connsiteX17" fmla="*/ 378144 w 378144"/>
                  <a:gd name="connsiteY17" fmla="*/ 123825 h 655319"/>
                  <a:gd name="connsiteX18" fmla="*/ 378144 w 378144"/>
                  <a:gd name="connsiteY18" fmla="*/ 169544 h 655319"/>
                  <a:gd name="connsiteX19" fmla="*/ 0 w 378144"/>
                  <a:gd name="connsiteY19" fmla="*/ 169544 h 655319"/>
                  <a:gd name="connsiteX20" fmla="*/ 0 w 378144"/>
                  <a:gd name="connsiteY20" fmla="*/ 0 h 655319"/>
                  <a:gd name="connsiteX21" fmla="*/ 378144 w 378144"/>
                  <a:gd name="connsiteY21" fmla="*/ 0 h 655319"/>
                  <a:gd name="connsiteX22" fmla="*/ 378144 w 378144"/>
                  <a:gd name="connsiteY22" fmla="*/ 45719 h 655319"/>
                  <a:gd name="connsiteX23" fmla="*/ 0 w 378144"/>
                  <a:gd name="connsiteY23" fmla="*/ 45719 h 65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78144" h="655319">
                    <a:moveTo>
                      <a:pt x="0" y="609600"/>
                    </a:moveTo>
                    <a:lnTo>
                      <a:pt x="378144" y="609600"/>
                    </a:lnTo>
                    <a:lnTo>
                      <a:pt x="378144" y="655319"/>
                    </a:lnTo>
                    <a:lnTo>
                      <a:pt x="0" y="655319"/>
                    </a:lnTo>
                    <a:close/>
                    <a:moveTo>
                      <a:pt x="0" y="485775"/>
                    </a:moveTo>
                    <a:lnTo>
                      <a:pt x="378144" y="485775"/>
                    </a:lnTo>
                    <a:lnTo>
                      <a:pt x="378144" y="531494"/>
                    </a:lnTo>
                    <a:lnTo>
                      <a:pt x="0" y="531494"/>
                    </a:lnTo>
                    <a:close/>
                    <a:moveTo>
                      <a:pt x="0" y="366712"/>
                    </a:moveTo>
                    <a:lnTo>
                      <a:pt x="378144" y="366712"/>
                    </a:lnTo>
                    <a:lnTo>
                      <a:pt x="378144" y="412431"/>
                    </a:lnTo>
                    <a:lnTo>
                      <a:pt x="0" y="412431"/>
                    </a:lnTo>
                    <a:close/>
                    <a:moveTo>
                      <a:pt x="0" y="242887"/>
                    </a:moveTo>
                    <a:lnTo>
                      <a:pt x="378144" y="242887"/>
                    </a:lnTo>
                    <a:lnTo>
                      <a:pt x="378144" y="288606"/>
                    </a:lnTo>
                    <a:lnTo>
                      <a:pt x="0" y="288606"/>
                    </a:lnTo>
                    <a:close/>
                    <a:moveTo>
                      <a:pt x="0" y="123825"/>
                    </a:moveTo>
                    <a:lnTo>
                      <a:pt x="378144" y="123825"/>
                    </a:lnTo>
                    <a:lnTo>
                      <a:pt x="378144" y="169544"/>
                    </a:lnTo>
                    <a:lnTo>
                      <a:pt x="0" y="169544"/>
                    </a:lnTo>
                    <a:close/>
                    <a:moveTo>
                      <a:pt x="0" y="0"/>
                    </a:moveTo>
                    <a:lnTo>
                      <a:pt x="378144" y="0"/>
                    </a:lnTo>
                    <a:lnTo>
                      <a:pt x="37814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5EF7CEF-1024-45E4-87A5-485B4613EDF0}"/>
                </a:ext>
              </a:extLst>
            </p:cNvPr>
            <p:cNvSpPr/>
            <p:nvPr/>
          </p:nvSpPr>
          <p:spPr bwMode="auto">
            <a:xfrm rot="2700000">
              <a:off x="95159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3621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popc38_持出し禁止</dc:title>
  <dc:subject>popc38_持出し禁止</dc:subject>
  <dc:creator>でじけろお</dc:creator>
  <cp:lastModifiedBy/>
  <cp:revision>1</cp:revision>
  <dcterms:created xsi:type="dcterms:W3CDTF">2014-07-30T05:46:22Z</dcterms:created>
  <dcterms:modified xsi:type="dcterms:W3CDTF">2021-02-09T06:22:47Z</dcterms:modified>
  <cp:version>1</cp:version>
</cp:coreProperties>
</file>